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Lst>
  <p:notesMasterIdLst>
    <p:notesMasterId r:id="rId43"/>
  </p:notesMasterIdLst>
  <p:handoutMasterIdLst>
    <p:handoutMasterId r:id="rId44"/>
  </p:handoutMasterIdLst>
  <p:sldIdLst>
    <p:sldId id="256" r:id="rId2"/>
    <p:sldId id="258" r:id="rId3"/>
    <p:sldId id="259" r:id="rId4"/>
    <p:sldId id="260" r:id="rId5"/>
    <p:sldId id="261" r:id="rId6"/>
    <p:sldId id="262" r:id="rId7"/>
    <p:sldId id="263" r:id="rId8"/>
    <p:sldId id="265" r:id="rId9"/>
    <p:sldId id="264" r:id="rId10"/>
    <p:sldId id="266" r:id="rId11"/>
    <p:sldId id="268" r:id="rId12"/>
    <p:sldId id="269" r:id="rId13"/>
    <p:sldId id="270" r:id="rId14"/>
    <p:sldId id="267" r:id="rId15"/>
    <p:sldId id="272" r:id="rId16"/>
    <p:sldId id="271" r:id="rId17"/>
    <p:sldId id="273" r:id="rId18"/>
    <p:sldId id="274" r:id="rId19"/>
    <p:sldId id="277"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6" r:id="rId39"/>
    <p:sldId id="294" r:id="rId40"/>
    <p:sldId id="295" r:id="rId41"/>
    <p:sldId id="297"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3D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1" autoAdjust="0"/>
    <p:restoredTop sz="80790" autoAdjust="0"/>
  </p:normalViewPr>
  <p:slideViewPr>
    <p:cSldViewPr snapToGrid="0">
      <p:cViewPr>
        <p:scale>
          <a:sx n="60" d="100"/>
          <a:sy n="60" d="100"/>
        </p:scale>
        <p:origin x="82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0.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1.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2.bin"/></Relationships>
</file>

<file path=ppt/charts/_rels/chart13.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3.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aime%20Teran\Desktop\PRESENTACION\ANALISIS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aime%20Teran\Desktop\PRESENTACION\ANALISIS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Jaime%20Teran\Desktop\PRESENTACION\ANALISIS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Jaime%20Teran\Desktop\PRESENTACION\ANALISIS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F:\plan%20de%20tesis\ANALISIS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Jaime%20Teran\Desktop\PRESENTACION\ANALISIS1.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dirty="0"/>
              <a:t>RESUMEN ESTRATÉGICO GENERAL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manualLayout>
          <c:layoutTarget val="inner"/>
          <c:xMode val="edge"/>
          <c:yMode val="edge"/>
          <c:x val="0.27734205056218236"/>
          <c:y val="0.20488733880204099"/>
          <c:w val="0.34427770784558648"/>
          <c:h val="0.67931446006181617"/>
        </c:manualLayout>
      </c:layout>
      <c:radarChart>
        <c:radarStyle val="marker"/>
        <c:varyColors val="0"/>
        <c:ser>
          <c:idx val="0"/>
          <c:order val="0"/>
          <c:tx>
            <c:strRef>
              <c:f>'GENERAL '!$A$49</c:f>
              <c:strCache>
                <c:ptCount val="1"/>
                <c:pt idx="0">
                  <c:v>PROMEDIO</c:v>
                </c:pt>
              </c:strCache>
            </c:strRef>
          </c:tx>
          <c:spPr>
            <a:ln w="28575" cap="rnd">
              <a:solidFill>
                <a:schemeClr val="accent1"/>
              </a:solidFill>
              <a:round/>
            </a:ln>
            <a:effectLst/>
          </c:spPr>
          <c:marker>
            <c:symbol val="none"/>
          </c:marker>
          <c:cat>
            <c:strRef>
              <c:f>'GENERAL '!$B$48:$E$48</c:f>
              <c:strCache>
                <c:ptCount val="4"/>
                <c:pt idx="0">
                  <c:v>ENFOQUE ESTRATÉGICO</c:v>
                </c:pt>
                <c:pt idx="1">
                  <c:v>ENFOQUE OPERACIONAL</c:v>
                </c:pt>
                <c:pt idx="2">
                  <c:v>SINCRONIZACIÓN Y DESPLIEGUE </c:v>
                </c:pt>
                <c:pt idx="3">
                  <c:v>DIRECCIÓN Y CONTROL</c:v>
                </c:pt>
              </c:strCache>
            </c:strRef>
          </c:cat>
          <c:val>
            <c:numRef>
              <c:f>'GENERAL '!$B$49:$E$49</c:f>
              <c:numCache>
                <c:formatCode>###0.00</c:formatCode>
                <c:ptCount val="4"/>
                <c:pt idx="0">
                  <c:v>7.9480000000000004</c:v>
                </c:pt>
                <c:pt idx="1">
                  <c:v>7.7160000000000011</c:v>
                </c:pt>
                <c:pt idx="2" formatCode="0.00">
                  <c:v>7.0199999999999987</c:v>
                </c:pt>
                <c:pt idx="3" formatCode="0.00">
                  <c:v>7.62</c:v>
                </c:pt>
              </c:numCache>
            </c:numRef>
          </c:val>
        </c:ser>
        <c:ser>
          <c:idx val="1"/>
          <c:order val="1"/>
          <c:tx>
            <c:strRef>
              <c:f>'GENERAL '!$A$50</c:f>
              <c:strCache>
                <c:ptCount val="1"/>
                <c:pt idx="0">
                  <c:v>REAL</c:v>
                </c:pt>
              </c:strCache>
            </c:strRef>
          </c:tx>
          <c:spPr>
            <a:ln w="28575" cap="rnd">
              <a:solidFill>
                <a:schemeClr val="accent2"/>
              </a:solidFill>
              <a:round/>
            </a:ln>
            <a:effectLst/>
          </c:spPr>
          <c:marker>
            <c:symbol val="none"/>
          </c:marker>
          <c:cat>
            <c:strRef>
              <c:f>'GENERAL '!$B$48:$E$48</c:f>
              <c:strCache>
                <c:ptCount val="4"/>
                <c:pt idx="0">
                  <c:v>ENFOQUE ESTRATÉGICO</c:v>
                </c:pt>
                <c:pt idx="1">
                  <c:v>ENFOQUE OPERACIONAL</c:v>
                </c:pt>
                <c:pt idx="2">
                  <c:v>SINCRONIZACIÓN Y DESPLIEGUE </c:v>
                </c:pt>
                <c:pt idx="3">
                  <c:v>DIRECCIÓN Y CONTROL</c:v>
                </c:pt>
              </c:strCache>
            </c:strRef>
          </c:cat>
          <c:val>
            <c:numRef>
              <c:f>'GENERAL '!$B$50:$E$50</c:f>
              <c:numCache>
                <c:formatCode>0.00</c:formatCode>
                <c:ptCount val="4"/>
                <c:pt idx="0">
                  <c:v>6.1990278605134366</c:v>
                </c:pt>
                <c:pt idx="1">
                  <c:v>5.5571004745242218</c:v>
                </c:pt>
                <c:pt idx="2">
                  <c:v>4.0180875252276547</c:v>
                </c:pt>
                <c:pt idx="3">
                  <c:v>5.6782165574419583</c:v>
                </c:pt>
              </c:numCache>
            </c:numRef>
          </c:val>
        </c:ser>
        <c:dLbls>
          <c:showLegendKey val="0"/>
          <c:showVal val="0"/>
          <c:showCatName val="0"/>
          <c:showSerName val="0"/>
          <c:showPercent val="0"/>
          <c:showBubbleSize val="0"/>
        </c:dLbls>
        <c:axId val="264311344"/>
        <c:axId val="264315264"/>
      </c:radarChart>
      <c:catAx>
        <c:axId val="26431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64315264"/>
        <c:crosses val="autoZero"/>
        <c:auto val="1"/>
        <c:lblAlgn val="ctr"/>
        <c:lblOffset val="100"/>
        <c:noMultiLvlLbl val="0"/>
      </c:catAx>
      <c:valAx>
        <c:axId val="264315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64311344"/>
        <c:crosses val="autoZero"/>
        <c:crossBetween val="between"/>
      </c:valAx>
      <c:spPr>
        <a:noFill/>
        <a:ln>
          <a:noFill/>
        </a:ln>
        <a:effectLst/>
      </c:spPr>
    </c:plotArea>
    <c:legend>
      <c:legendPos val="t"/>
      <c:layout>
        <c:manualLayout>
          <c:xMode val="edge"/>
          <c:yMode val="edge"/>
          <c:x val="0.64876238423756305"/>
          <c:y val="0.13952173913043481"/>
          <c:w val="0.30292087477572399"/>
          <c:h val="7.33700787401574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strike="noStrike">
          <a:latin typeface="Times New Roman" panose="02020603050405020304" pitchFamily="18" charset="0"/>
          <a:cs typeface="Times New Roman" panose="02020603050405020304" pitchFamily="18" charset="0"/>
        </a:defRPr>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5059153007247"/>
          <c:y val="0.10963728785953805"/>
          <c:w val="0.35184301470558349"/>
          <c:h val="0.73046911096474143"/>
        </c:manualLayout>
      </c:layout>
      <c:radarChart>
        <c:radarStyle val="marker"/>
        <c:varyColors val="0"/>
        <c:ser>
          <c:idx val="0"/>
          <c:order val="0"/>
          <c:tx>
            <c:strRef>
              <c:f>TIPO!$A$75</c:f>
              <c:strCache>
                <c:ptCount val="1"/>
                <c:pt idx="0">
                  <c:v>PROMEDIO</c:v>
                </c:pt>
              </c:strCache>
            </c:strRef>
          </c:tx>
          <c:spPr>
            <a:ln w="28575" cap="rnd">
              <a:solidFill>
                <a:schemeClr val="accent1"/>
              </a:solidFill>
              <a:round/>
            </a:ln>
            <a:effectLst/>
          </c:spPr>
          <c:marker>
            <c:symbol val="none"/>
          </c:marker>
          <c:cat>
            <c:strRef>
              <c:f>TIPO!$B$74:$E$74</c:f>
              <c:strCache>
                <c:ptCount val="4"/>
                <c:pt idx="0">
                  <c:v>ENFOQUE ESTRATÉGICO</c:v>
                </c:pt>
                <c:pt idx="1">
                  <c:v>ENFOQUE OPERACIONAL</c:v>
                </c:pt>
                <c:pt idx="2">
                  <c:v>SINCRONIZACIÓN Y DESPLIEGUE </c:v>
                </c:pt>
                <c:pt idx="3">
                  <c:v>DIRECCIÓN Y CONTROL</c:v>
                </c:pt>
              </c:strCache>
            </c:strRef>
          </c:cat>
          <c:val>
            <c:numRef>
              <c:f>TIPO!$B$75:$E$75</c:f>
              <c:numCache>
                <c:formatCode>###0.00</c:formatCode>
                <c:ptCount val="4"/>
                <c:pt idx="0">
                  <c:v>9.4</c:v>
                </c:pt>
                <c:pt idx="1">
                  <c:v>9.6999999999999993</c:v>
                </c:pt>
                <c:pt idx="2" formatCode="0.00">
                  <c:v>9.9</c:v>
                </c:pt>
                <c:pt idx="3" formatCode="0.00">
                  <c:v>10</c:v>
                </c:pt>
              </c:numCache>
            </c:numRef>
          </c:val>
        </c:ser>
        <c:ser>
          <c:idx val="1"/>
          <c:order val="1"/>
          <c:tx>
            <c:strRef>
              <c:f>TIPO!$A$76</c:f>
              <c:strCache>
                <c:ptCount val="1"/>
                <c:pt idx="0">
                  <c:v>REAL</c:v>
                </c:pt>
              </c:strCache>
            </c:strRef>
          </c:tx>
          <c:spPr>
            <a:ln w="28575" cap="rnd">
              <a:solidFill>
                <a:schemeClr val="accent2"/>
              </a:solidFill>
              <a:round/>
            </a:ln>
            <a:effectLst/>
          </c:spPr>
          <c:marker>
            <c:symbol val="none"/>
          </c:marker>
          <c:cat>
            <c:strRef>
              <c:f>TIPO!$B$74:$E$74</c:f>
              <c:strCache>
                <c:ptCount val="4"/>
                <c:pt idx="0">
                  <c:v>ENFOQUE ESTRATÉGICO</c:v>
                </c:pt>
                <c:pt idx="1">
                  <c:v>ENFOQUE OPERACIONAL</c:v>
                </c:pt>
                <c:pt idx="2">
                  <c:v>SINCRONIZACIÓN Y DESPLIEGUE </c:v>
                </c:pt>
                <c:pt idx="3">
                  <c:v>DIRECCIÓN Y CONTROL</c:v>
                </c:pt>
              </c:strCache>
            </c:strRef>
          </c:cat>
          <c:val>
            <c:numRef>
              <c:f>TIPO!$B$76:$E$76</c:f>
              <c:numCache>
                <c:formatCode>###0.00</c:formatCode>
                <c:ptCount val="4"/>
                <c:pt idx="0">
                  <c:v>9.4</c:v>
                </c:pt>
                <c:pt idx="1">
                  <c:v>9.6999999999999993</c:v>
                </c:pt>
                <c:pt idx="2" formatCode="0.00">
                  <c:v>9.9</c:v>
                </c:pt>
                <c:pt idx="3" formatCode="0.00">
                  <c:v>10</c:v>
                </c:pt>
              </c:numCache>
            </c:numRef>
          </c:val>
        </c:ser>
        <c:dLbls>
          <c:showLegendKey val="0"/>
          <c:showVal val="0"/>
          <c:showCatName val="0"/>
          <c:showSerName val="0"/>
          <c:showPercent val="0"/>
          <c:showBubbleSize val="0"/>
        </c:dLbls>
        <c:axId val="263288520"/>
        <c:axId val="263286168"/>
      </c:radarChart>
      <c:catAx>
        <c:axId val="26328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3286168"/>
        <c:crosses val="autoZero"/>
        <c:auto val="1"/>
        <c:lblAlgn val="ctr"/>
        <c:lblOffset val="100"/>
        <c:noMultiLvlLbl val="0"/>
      </c:catAx>
      <c:valAx>
        <c:axId val="263286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3288520"/>
        <c:crosses val="autoZero"/>
        <c:crossBetween val="between"/>
      </c:valAx>
      <c:spPr>
        <a:noFill/>
        <a:ln>
          <a:noFill/>
        </a:ln>
        <a:effectLst/>
      </c:spPr>
    </c:plotArea>
    <c:legend>
      <c:legendPos val="t"/>
      <c:layout>
        <c:manualLayout>
          <c:xMode val="edge"/>
          <c:yMode val="edge"/>
          <c:x val="0.66143031420428311"/>
          <c:y val="0.19110871130309576"/>
          <c:w val="0.29189810139141126"/>
          <c:h val="6.07455655516062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29549431321085"/>
          <c:y val="0.18195628609365599"/>
          <c:w val="0.51496478565179349"/>
          <c:h val="0.67774440514188072"/>
        </c:manualLayout>
      </c:layout>
      <c:radarChart>
        <c:radarStyle val="marker"/>
        <c:varyColors val="0"/>
        <c:ser>
          <c:idx val="0"/>
          <c:order val="0"/>
          <c:tx>
            <c:strRef>
              <c:f>TIPO!$A$132</c:f>
              <c:strCache>
                <c:ptCount val="1"/>
                <c:pt idx="0">
                  <c:v>PROMEDIO</c:v>
                </c:pt>
              </c:strCache>
            </c:strRef>
          </c:tx>
          <c:spPr>
            <a:ln w="28575" cap="rnd">
              <a:solidFill>
                <a:schemeClr val="accent1"/>
              </a:solidFill>
              <a:round/>
            </a:ln>
            <a:effectLst/>
          </c:spPr>
          <c:marker>
            <c:symbol val="none"/>
          </c:marker>
          <c:cat>
            <c:strRef>
              <c:f>TIPO!$B$131:$E$131</c:f>
              <c:strCache>
                <c:ptCount val="4"/>
                <c:pt idx="0">
                  <c:v>ENFOQUE ESTRATÉGICO</c:v>
                </c:pt>
                <c:pt idx="1">
                  <c:v>ENFOQUE OPERACIONAL</c:v>
                </c:pt>
                <c:pt idx="2">
                  <c:v>SINCRONIZACIÓN Y DESPLIEGUE </c:v>
                </c:pt>
                <c:pt idx="3">
                  <c:v>DIRECCIÓN Y CONTROL</c:v>
                </c:pt>
              </c:strCache>
            </c:strRef>
          </c:cat>
          <c:val>
            <c:numRef>
              <c:f>TIPO!$B$132:$E$132</c:f>
              <c:numCache>
                <c:formatCode>###0.00</c:formatCode>
                <c:ptCount val="4"/>
                <c:pt idx="0">
                  <c:v>7.7299999999999995</c:v>
                </c:pt>
                <c:pt idx="1">
                  <c:v>7.49</c:v>
                </c:pt>
                <c:pt idx="2" formatCode="0.00">
                  <c:v>5.65</c:v>
                </c:pt>
                <c:pt idx="3" formatCode="0.00">
                  <c:v>7.4600000000000009</c:v>
                </c:pt>
              </c:numCache>
            </c:numRef>
          </c:val>
        </c:ser>
        <c:ser>
          <c:idx val="1"/>
          <c:order val="1"/>
          <c:tx>
            <c:strRef>
              <c:f>TIPO!$A$133</c:f>
              <c:strCache>
                <c:ptCount val="1"/>
                <c:pt idx="0">
                  <c:v>REAL</c:v>
                </c:pt>
              </c:strCache>
            </c:strRef>
          </c:tx>
          <c:spPr>
            <a:ln w="28575" cap="rnd">
              <a:solidFill>
                <a:schemeClr val="accent2"/>
              </a:solidFill>
              <a:round/>
            </a:ln>
            <a:effectLst/>
          </c:spPr>
          <c:marker>
            <c:symbol val="none"/>
          </c:marker>
          <c:cat>
            <c:strRef>
              <c:f>TIPO!$B$131:$E$131</c:f>
              <c:strCache>
                <c:ptCount val="4"/>
                <c:pt idx="0">
                  <c:v>ENFOQUE ESTRATÉGICO</c:v>
                </c:pt>
                <c:pt idx="1">
                  <c:v>ENFOQUE OPERACIONAL</c:v>
                </c:pt>
                <c:pt idx="2">
                  <c:v>SINCRONIZACIÓN Y DESPLIEGUE </c:v>
                </c:pt>
                <c:pt idx="3">
                  <c:v>DIRECCIÓN Y CONTROL</c:v>
                </c:pt>
              </c:strCache>
            </c:strRef>
          </c:cat>
          <c:val>
            <c:numRef>
              <c:f>TIPO!$B$133:$E$133</c:f>
              <c:numCache>
                <c:formatCode>###0.00</c:formatCode>
                <c:ptCount val="4"/>
                <c:pt idx="0">
                  <c:v>5.7773925626400704</c:v>
                </c:pt>
                <c:pt idx="1">
                  <c:v>5.3987054398545089</c:v>
                </c:pt>
                <c:pt idx="2" formatCode="0.00">
                  <c:v>2.3088812745552447</c:v>
                </c:pt>
                <c:pt idx="3" formatCode="0.00">
                  <c:v>5.8672447582465947</c:v>
                </c:pt>
              </c:numCache>
            </c:numRef>
          </c:val>
        </c:ser>
        <c:dLbls>
          <c:showLegendKey val="0"/>
          <c:showVal val="0"/>
          <c:showCatName val="0"/>
          <c:showSerName val="0"/>
          <c:showPercent val="0"/>
          <c:showBubbleSize val="0"/>
        </c:dLbls>
        <c:axId val="263286560"/>
        <c:axId val="263287736"/>
      </c:radarChart>
      <c:catAx>
        <c:axId val="26328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3287736"/>
        <c:crosses val="autoZero"/>
        <c:auto val="1"/>
        <c:lblAlgn val="ctr"/>
        <c:lblOffset val="100"/>
        <c:noMultiLvlLbl val="0"/>
      </c:catAx>
      <c:valAx>
        <c:axId val="2632877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3286560"/>
        <c:crosses val="autoZero"/>
        <c:crossBetween val="between"/>
      </c:valAx>
      <c:spPr>
        <a:noFill/>
        <a:ln>
          <a:noFill/>
        </a:ln>
        <a:effectLst/>
      </c:spPr>
    </c:plotArea>
    <c:legend>
      <c:legendPos val="t"/>
      <c:layout>
        <c:manualLayout>
          <c:xMode val="edge"/>
          <c:yMode val="edge"/>
          <c:x val="0.6206244531933508"/>
          <c:y val="0.21235274318411312"/>
          <c:w val="0.35875087489063867"/>
          <c:h val="5.67994551000882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69135679806588"/>
          <c:y val="0.10510596107089719"/>
          <c:w val="0.36796049531215957"/>
          <c:h val="0.75630170344150693"/>
        </c:manualLayout>
      </c:layout>
      <c:radarChart>
        <c:radarStyle val="marker"/>
        <c:varyColors val="0"/>
        <c:ser>
          <c:idx val="0"/>
          <c:order val="0"/>
          <c:tx>
            <c:strRef>
              <c:f>TIPO!$A$132</c:f>
              <c:strCache>
                <c:ptCount val="1"/>
                <c:pt idx="0">
                  <c:v>PROMEDIO</c:v>
                </c:pt>
              </c:strCache>
            </c:strRef>
          </c:tx>
          <c:spPr>
            <a:ln w="28575" cap="rnd">
              <a:solidFill>
                <a:schemeClr val="accent1"/>
              </a:solidFill>
              <a:round/>
            </a:ln>
            <a:effectLst/>
          </c:spPr>
          <c:marker>
            <c:symbol val="none"/>
          </c:marker>
          <c:cat>
            <c:strRef>
              <c:f>TIPO!$B$131:$E$131</c:f>
              <c:strCache>
                <c:ptCount val="4"/>
                <c:pt idx="0">
                  <c:v>ENFOQUE ESTRATÉGICO</c:v>
                </c:pt>
                <c:pt idx="1">
                  <c:v>ENFOQUE OPERACIONAL</c:v>
                </c:pt>
                <c:pt idx="2">
                  <c:v>SINCRONIZACIÓN Y DESPLIEGUE </c:v>
                </c:pt>
                <c:pt idx="3">
                  <c:v>DIRECCIÓN Y CONTROL</c:v>
                </c:pt>
              </c:strCache>
            </c:strRef>
          </c:cat>
          <c:val>
            <c:numRef>
              <c:f>TIPO!$B$132:$E$132</c:f>
              <c:numCache>
                <c:formatCode>###0.00</c:formatCode>
                <c:ptCount val="4"/>
                <c:pt idx="0">
                  <c:v>7.7299999999999995</c:v>
                </c:pt>
                <c:pt idx="1">
                  <c:v>7.49</c:v>
                </c:pt>
                <c:pt idx="2" formatCode="0.00">
                  <c:v>5.65</c:v>
                </c:pt>
                <c:pt idx="3" formatCode="0.00">
                  <c:v>7.4600000000000009</c:v>
                </c:pt>
              </c:numCache>
            </c:numRef>
          </c:val>
        </c:ser>
        <c:ser>
          <c:idx val="1"/>
          <c:order val="1"/>
          <c:tx>
            <c:strRef>
              <c:f>TIPO!$A$133</c:f>
              <c:strCache>
                <c:ptCount val="1"/>
                <c:pt idx="0">
                  <c:v>REAL</c:v>
                </c:pt>
              </c:strCache>
            </c:strRef>
          </c:tx>
          <c:spPr>
            <a:ln w="28575" cap="rnd">
              <a:solidFill>
                <a:schemeClr val="accent2"/>
              </a:solidFill>
              <a:round/>
            </a:ln>
            <a:effectLst/>
          </c:spPr>
          <c:marker>
            <c:symbol val="none"/>
          </c:marker>
          <c:cat>
            <c:strRef>
              <c:f>TIPO!$B$131:$E$131</c:f>
              <c:strCache>
                <c:ptCount val="4"/>
                <c:pt idx="0">
                  <c:v>ENFOQUE ESTRATÉGICO</c:v>
                </c:pt>
                <c:pt idx="1">
                  <c:v>ENFOQUE OPERACIONAL</c:v>
                </c:pt>
                <c:pt idx="2">
                  <c:v>SINCRONIZACIÓN Y DESPLIEGUE </c:v>
                </c:pt>
                <c:pt idx="3">
                  <c:v>DIRECCIÓN Y CONTROL</c:v>
                </c:pt>
              </c:strCache>
            </c:strRef>
          </c:cat>
          <c:val>
            <c:numRef>
              <c:f>TIPO!$B$133:$E$133</c:f>
              <c:numCache>
                <c:formatCode>###0.00</c:formatCode>
                <c:ptCount val="4"/>
                <c:pt idx="0">
                  <c:v>5.7773925626400704</c:v>
                </c:pt>
                <c:pt idx="1">
                  <c:v>5.3987054398545089</c:v>
                </c:pt>
                <c:pt idx="2" formatCode="0.00">
                  <c:v>2.3088812745552447</c:v>
                </c:pt>
                <c:pt idx="3" formatCode="0.00">
                  <c:v>5.8672447582465947</c:v>
                </c:pt>
              </c:numCache>
            </c:numRef>
          </c:val>
        </c:ser>
        <c:dLbls>
          <c:showLegendKey val="0"/>
          <c:showVal val="0"/>
          <c:showCatName val="0"/>
          <c:showSerName val="0"/>
          <c:showPercent val="0"/>
          <c:showBubbleSize val="0"/>
        </c:dLbls>
        <c:axId val="263292048"/>
        <c:axId val="263290872"/>
      </c:radarChart>
      <c:catAx>
        <c:axId val="26329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3290872"/>
        <c:crosses val="autoZero"/>
        <c:auto val="1"/>
        <c:lblAlgn val="ctr"/>
        <c:lblOffset val="100"/>
        <c:noMultiLvlLbl val="0"/>
      </c:catAx>
      <c:valAx>
        <c:axId val="263290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3292048"/>
        <c:crosses val="autoZero"/>
        <c:crossBetween val="between"/>
      </c:valAx>
      <c:spPr>
        <a:noFill/>
        <a:ln>
          <a:noFill/>
        </a:ln>
        <a:effectLst/>
      </c:spPr>
    </c:plotArea>
    <c:legend>
      <c:legendPos val="t"/>
      <c:layout>
        <c:manualLayout>
          <c:xMode val="edge"/>
          <c:yMode val="edge"/>
          <c:x val="0.62809330418871145"/>
          <c:y val="0.17562871537725569"/>
          <c:w val="0.32316434517120013"/>
          <c:h val="5.67980702108679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2200144363068"/>
          <c:y val="0.14408475088172143"/>
          <c:w val="0.48817913385826772"/>
          <c:h val="0.66596895662759892"/>
        </c:manualLayout>
      </c:layout>
      <c:radarChart>
        <c:radarStyle val="marker"/>
        <c:varyColors val="0"/>
        <c:ser>
          <c:idx val="0"/>
          <c:order val="0"/>
          <c:tx>
            <c:strRef>
              <c:f>TIPO!$A$232</c:f>
              <c:strCache>
                <c:ptCount val="1"/>
                <c:pt idx="0">
                  <c:v>PROMEDIO</c:v>
                </c:pt>
              </c:strCache>
            </c:strRef>
          </c:tx>
          <c:spPr>
            <a:ln w="28575" cap="rnd">
              <a:solidFill>
                <a:schemeClr val="accent1"/>
              </a:solidFill>
              <a:round/>
            </a:ln>
            <a:effectLst/>
          </c:spPr>
          <c:marker>
            <c:symbol val="none"/>
          </c:marker>
          <c:cat>
            <c:strRef>
              <c:f>TIPO!$B$231:$E$231</c:f>
              <c:strCache>
                <c:ptCount val="4"/>
                <c:pt idx="0">
                  <c:v>ENFOQUE ESTRATÉGICO</c:v>
                </c:pt>
                <c:pt idx="1">
                  <c:v>ENFOQUE OPERACIONAL</c:v>
                </c:pt>
                <c:pt idx="2">
                  <c:v>SINCRONIZACIÓN Y DESPLIEGUE </c:v>
                </c:pt>
                <c:pt idx="3">
                  <c:v>DIRECCIÓN Y CONTROL</c:v>
                </c:pt>
              </c:strCache>
            </c:strRef>
          </c:cat>
          <c:val>
            <c:numRef>
              <c:f>TIPO!$B$232:$E$232</c:f>
              <c:numCache>
                <c:formatCode>###0.00</c:formatCode>
                <c:ptCount val="4"/>
                <c:pt idx="0">
                  <c:v>8.6</c:v>
                </c:pt>
                <c:pt idx="1">
                  <c:v>8.6</c:v>
                </c:pt>
                <c:pt idx="2" formatCode="0.00">
                  <c:v>8.6</c:v>
                </c:pt>
                <c:pt idx="3" formatCode="0.00">
                  <c:v>7.9</c:v>
                </c:pt>
              </c:numCache>
            </c:numRef>
          </c:val>
        </c:ser>
        <c:ser>
          <c:idx val="1"/>
          <c:order val="1"/>
          <c:tx>
            <c:strRef>
              <c:f>TIPO!$A$233</c:f>
              <c:strCache>
                <c:ptCount val="1"/>
                <c:pt idx="0">
                  <c:v>REAL</c:v>
                </c:pt>
              </c:strCache>
            </c:strRef>
          </c:tx>
          <c:spPr>
            <a:ln w="28575" cap="rnd">
              <a:solidFill>
                <a:schemeClr val="accent2"/>
              </a:solidFill>
              <a:round/>
            </a:ln>
            <a:effectLst/>
          </c:spPr>
          <c:marker>
            <c:symbol val="none"/>
          </c:marker>
          <c:cat>
            <c:strRef>
              <c:f>TIPO!$B$231:$E$231</c:f>
              <c:strCache>
                <c:ptCount val="4"/>
                <c:pt idx="0">
                  <c:v>ENFOQUE ESTRATÉGICO</c:v>
                </c:pt>
                <c:pt idx="1">
                  <c:v>ENFOQUE OPERACIONAL</c:v>
                </c:pt>
                <c:pt idx="2">
                  <c:v>SINCRONIZACIÓN Y DESPLIEGUE </c:v>
                </c:pt>
                <c:pt idx="3">
                  <c:v>DIRECCIÓN Y CONTROL</c:v>
                </c:pt>
              </c:strCache>
            </c:strRef>
          </c:cat>
          <c:val>
            <c:numRef>
              <c:f>TIPO!$B$233:$E$233</c:f>
              <c:numCache>
                <c:formatCode>###0.00</c:formatCode>
                <c:ptCount val="4"/>
                <c:pt idx="0">
                  <c:v>8.6</c:v>
                </c:pt>
                <c:pt idx="1">
                  <c:v>8.6</c:v>
                </c:pt>
                <c:pt idx="2" formatCode="0.00">
                  <c:v>8.6</c:v>
                </c:pt>
                <c:pt idx="3" formatCode="0.00">
                  <c:v>7.9</c:v>
                </c:pt>
              </c:numCache>
            </c:numRef>
          </c:val>
        </c:ser>
        <c:dLbls>
          <c:showLegendKey val="0"/>
          <c:showVal val="0"/>
          <c:showCatName val="0"/>
          <c:showSerName val="0"/>
          <c:showPercent val="0"/>
          <c:showBubbleSize val="0"/>
        </c:dLbls>
        <c:axId val="163166736"/>
        <c:axId val="163171048"/>
      </c:radarChart>
      <c:catAx>
        <c:axId val="1631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171048"/>
        <c:crosses val="autoZero"/>
        <c:auto val="1"/>
        <c:lblAlgn val="ctr"/>
        <c:lblOffset val="100"/>
        <c:noMultiLvlLbl val="0"/>
      </c:catAx>
      <c:valAx>
        <c:axId val="1631710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166736"/>
        <c:crosses val="autoZero"/>
        <c:crossBetween val="between"/>
      </c:valAx>
      <c:spPr>
        <a:noFill/>
        <a:ln>
          <a:noFill/>
        </a:ln>
        <a:effectLst/>
      </c:spPr>
    </c:plotArea>
    <c:legend>
      <c:legendPos val="t"/>
      <c:layout>
        <c:manualLayout>
          <c:xMode val="edge"/>
          <c:yMode val="edge"/>
          <c:x val="0.63792367579371068"/>
          <c:y val="0.25457154571545715"/>
          <c:w val="0.34638679082909996"/>
          <c:h val="6.91886761387298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26960953076351"/>
          <c:y val="0.1319802890090464"/>
          <c:w val="0.37910981808032002"/>
          <c:h val="0.72239370255338142"/>
        </c:manualLayout>
      </c:layout>
      <c:radarChart>
        <c:radarStyle val="marker"/>
        <c:varyColors val="0"/>
        <c:ser>
          <c:idx val="0"/>
          <c:order val="0"/>
          <c:tx>
            <c:strRef>
              <c:f>TIPO!$A$328</c:f>
              <c:strCache>
                <c:ptCount val="1"/>
                <c:pt idx="0">
                  <c:v>PROMEDIO</c:v>
                </c:pt>
              </c:strCache>
            </c:strRef>
          </c:tx>
          <c:spPr>
            <a:ln w="28575" cap="rnd">
              <a:solidFill>
                <a:schemeClr val="accent1"/>
              </a:solidFill>
              <a:round/>
            </a:ln>
            <a:effectLst/>
          </c:spPr>
          <c:marker>
            <c:symbol val="none"/>
          </c:marker>
          <c:cat>
            <c:strRef>
              <c:f>TIPO!$B$327:$E$327</c:f>
              <c:strCache>
                <c:ptCount val="4"/>
                <c:pt idx="0">
                  <c:v>ENFOQUE ESTRATÉGICO</c:v>
                </c:pt>
                <c:pt idx="1">
                  <c:v>ENFOQUE OPERACIONAL</c:v>
                </c:pt>
                <c:pt idx="2">
                  <c:v>SINCRONIZACIÓN Y DESPLIEGUE </c:v>
                </c:pt>
                <c:pt idx="3">
                  <c:v>DIRECCIÓN Y CONTROL</c:v>
                </c:pt>
              </c:strCache>
            </c:strRef>
          </c:cat>
          <c:val>
            <c:numRef>
              <c:f>TIPO!$B$328:$E$328</c:f>
              <c:numCache>
                <c:formatCode>###0.00</c:formatCode>
                <c:ptCount val="4"/>
                <c:pt idx="0">
                  <c:v>8.7333333333333325</c:v>
                </c:pt>
                <c:pt idx="1">
                  <c:v>8.8000000000000007</c:v>
                </c:pt>
                <c:pt idx="2" formatCode="0.00">
                  <c:v>8.3333333333333339</c:v>
                </c:pt>
                <c:pt idx="3" formatCode="0.00">
                  <c:v>8.2666666666666675</c:v>
                </c:pt>
              </c:numCache>
            </c:numRef>
          </c:val>
        </c:ser>
        <c:ser>
          <c:idx val="1"/>
          <c:order val="1"/>
          <c:tx>
            <c:strRef>
              <c:f>TIPO!$A$329</c:f>
              <c:strCache>
                <c:ptCount val="1"/>
                <c:pt idx="0">
                  <c:v>REAL</c:v>
                </c:pt>
              </c:strCache>
            </c:strRef>
          </c:tx>
          <c:spPr>
            <a:ln w="28575" cap="rnd">
              <a:solidFill>
                <a:schemeClr val="accent2"/>
              </a:solidFill>
              <a:round/>
            </a:ln>
            <a:effectLst/>
          </c:spPr>
          <c:marker>
            <c:symbol val="none"/>
          </c:marker>
          <c:cat>
            <c:strRef>
              <c:f>TIPO!$B$327:$E$327</c:f>
              <c:strCache>
                <c:ptCount val="4"/>
                <c:pt idx="0">
                  <c:v>ENFOQUE ESTRATÉGICO</c:v>
                </c:pt>
                <c:pt idx="1">
                  <c:v>ENFOQUE OPERACIONAL</c:v>
                </c:pt>
                <c:pt idx="2">
                  <c:v>SINCRONIZACIÓN Y DESPLIEGUE </c:v>
                </c:pt>
                <c:pt idx="3">
                  <c:v>DIRECCIÓN Y CONTROL</c:v>
                </c:pt>
              </c:strCache>
            </c:strRef>
          </c:cat>
          <c:val>
            <c:numRef>
              <c:f>TIPO!$B$329:$E$329</c:f>
              <c:numCache>
                <c:formatCode>###0.00</c:formatCode>
                <c:ptCount val="4"/>
                <c:pt idx="0">
                  <c:v>7.7709305754050115</c:v>
                </c:pt>
                <c:pt idx="1">
                  <c:v>7.7821831652902604</c:v>
                </c:pt>
                <c:pt idx="2" formatCode="0.00">
                  <c:v>6.5554346908328167</c:v>
                </c:pt>
                <c:pt idx="3" formatCode="0.00">
                  <c:v>6.6376294189004126</c:v>
                </c:pt>
              </c:numCache>
            </c:numRef>
          </c:val>
        </c:ser>
        <c:dLbls>
          <c:showLegendKey val="0"/>
          <c:showVal val="0"/>
          <c:showCatName val="0"/>
          <c:showSerName val="0"/>
          <c:showPercent val="0"/>
          <c:showBubbleSize val="0"/>
        </c:dLbls>
        <c:axId val="163171440"/>
        <c:axId val="163171832"/>
      </c:radarChart>
      <c:catAx>
        <c:axId val="16317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171832"/>
        <c:crosses val="autoZero"/>
        <c:auto val="1"/>
        <c:lblAlgn val="ctr"/>
        <c:lblOffset val="100"/>
        <c:noMultiLvlLbl val="0"/>
      </c:catAx>
      <c:valAx>
        <c:axId val="163171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171440"/>
        <c:crosses val="autoZero"/>
        <c:crossBetween val="between"/>
      </c:valAx>
      <c:spPr>
        <a:noFill/>
        <a:ln>
          <a:noFill/>
        </a:ln>
        <a:effectLst/>
      </c:spPr>
    </c:plotArea>
    <c:legend>
      <c:legendPos val="t"/>
      <c:layout>
        <c:manualLayout>
          <c:xMode val="edge"/>
          <c:yMode val="edge"/>
          <c:x val="0.66861079100499832"/>
          <c:y val="0.19174051754696919"/>
          <c:w val="0.29259246706078368"/>
          <c:h val="5.9819631727175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83410290109602"/>
          <c:y val="0.20439996557452386"/>
          <c:w val="0.37986601379406598"/>
          <c:h val="0.6364263757605676"/>
        </c:manualLayout>
      </c:layout>
      <c:radarChart>
        <c:radarStyle val="marker"/>
        <c:varyColors val="0"/>
        <c:ser>
          <c:idx val="0"/>
          <c:order val="0"/>
          <c:tx>
            <c:strRef>
              <c:f>TIPO!$A$380</c:f>
              <c:strCache>
                <c:ptCount val="1"/>
                <c:pt idx="0">
                  <c:v>PROMEDIO</c:v>
                </c:pt>
              </c:strCache>
            </c:strRef>
          </c:tx>
          <c:spPr>
            <a:ln w="28575" cap="rnd">
              <a:solidFill>
                <a:schemeClr val="accent1"/>
              </a:solidFill>
              <a:round/>
            </a:ln>
            <a:effectLst/>
          </c:spPr>
          <c:marker>
            <c:symbol val="none"/>
          </c:marker>
          <c:cat>
            <c:strRef>
              <c:f>TIPO!$B$379:$E$379</c:f>
              <c:strCache>
                <c:ptCount val="4"/>
                <c:pt idx="0">
                  <c:v>ENFOQUE ESTRATÉGICO</c:v>
                </c:pt>
                <c:pt idx="1">
                  <c:v>ENFOQUE OPERACIONAL</c:v>
                </c:pt>
                <c:pt idx="2">
                  <c:v>SINCRONIZACIÓN Y DESPLIEGUE </c:v>
                </c:pt>
                <c:pt idx="3">
                  <c:v>DIRECCIÓN Y CONTROL</c:v>
                </c:pt>
              </c:strCache>
            </c:strRef>
          </c:cat>
          <c:val>
            <c:numRef>
              <c:f>TIPO!$B$380:$E$380</c:f>
              <c:numCache>
                <c:formatCode>###0.00</c:formatCode>
                <c:ptCount val="4"/>
                <c:pt idx="0">
                  <c:v>7.6333333333333346</c:v>
                </c:pt>
                <c:pt idx="1">
                  <c:v>7.0333333333333332</c:v>
                </c:pt>
                <c:pt idx="2" formatCode="0.00">
                  <c:v>7.7999999999999989</c:v>
                </c:pt>
                <c:pt idx="3" formatCode="0.00">
                  <c:v>7.9333333333333327</c:v>
                </c:pt>
              </c:numCache>
            </c:numRef>
          </c:val>
        </c:ser>
        <c:ser>
          <c:idx val="1"/>
          <c:order val="1"/>
          <c:tx>
            <c:strRef>
              <c:f>TIPO!$A$381</c:f>
              <c:strCache>
                <c:ptCount val="1"/>
                <c:pt idx="0">
                  <c:v>REAL</c:v>
                </c:pt>
              </c:strCache>
            </c:strRef>
          </c:tx>
          <c:spPr>
            <a:ln w="28575" cap="rnd">
              <a:solidFill>
                <a:schemeClr val="accent2"/>
              </a:solidFill>
              <a:round/>
            </a:ln>
            <a:effectLst/>
          </c:spPr>
          <c:marker>
            <c:symbol val="none"/>
          </c:marker>
          <c:cat>
            <c:strRef>
              <c:f>TIPO!$B$379:$E$379</c:f>
              <c:strCache>
                <c:ptCount val="4"/>
                <c:pt idx="0">
                  <c:v>ENFOQUE ESTRATÉGICO</c:v>
                </c:pt>
                <c:pt idx="1">
                  <c:v>ENFOQUE OPERACIONAL</c:v>
                </c:pt>
                <c:pt idx="2">
                  <c:v>SINCRONIZACIÓN Y DESPLIEGUE </c:v>
                </c:pt>
                <c:pt idx="3">
                  <c:v>DIRECCIÓN Y CONTROL</c:v>
                </c:pt>
              </c:strCache>
            </c:strRef>
          </c:cat>
          <c:val>
            <c:numRef>
              <c:f>TIPO!$B$381:$E$381</c:f>
              <c:numCache>
                <c:formatCode>###0.00</c:formatCode>
                <c:ptCount val="4"/>
                <c:pt idx="0">
                  <c:v>6.3093044200551178</c:v>
                </c:pt>
                <c:pt idx="1">
                  <c:v>5.8043219163013493</c:v>
                </c:pt>
                <c:pt idx="2" formatCode="0.00">
                  <c:v>6.0525615399772139</c:v>
                </c:pt>
                <c:pt idx="3" formatCode="0.00">
                  <c:v>6.7564464138475229</c:v>
                </c:pt>
              </c:numCache>
            </c:numRef>
          </c:val>
        </c:ser>
        <c:dLbls>
          <c:showLegendKey val="0"/>
          <c:showVal val="0"/>
          <c:showCatName val="0"/>
          <c:showSerName val="0"/>
          <c:showPercent val="0"/>
          <c:showBubbleSize val="0"/>
        </c:dLbls>
        <c:axId val="163167520"/>
        <c:axId val="163167912"/>
      </c:radarChart>
      <c:catAx>
        <c:axId val="16316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167912"/>
        <c:crosses val="autoZero"/>
        <c:auto val="1"/>
        <c:lblAlgn val="ctr"/>
        <c:lblOffset val="100"/>
        <c:noMultiLvlLbl val="0"/>
      </c:catAx>
      <c:valAx>
        <c:axId val="163167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167520"/>
        <c:crosses val="autoZero"/>
        <c:crossBetween val="between"/>
      </c:valAx>
      <c:spPr>
        <a:noFill/>
        <a:ln>
          <a:noFill/>
        </a:ln>
        <a:effectLst/>
      </c:spPr>
    </c:plotArea>
    <c:legend>
      <c:legendPos val="t"/>
      <c:layout>
        <c:manualLayout>
          <c:xMode val="edge"/>
          <c:yMode val="edge"/>
          <c:x val="0.66845101710882893"/>
          <c:y val="0.22722210765106207"/>
          <c:w val="0.31794759960765612"/>
          <c:h val="6.96024669426117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4642343244478"/>
          <c:y val="6.6903500886323186E-2"/>
          <c:w val="0.50892615368323912"/>
          <c:h val="0.69526525719718102"/>
        </c:manualLayout>
      </c:layout>
      <c:radarChart>
        <c:radarStyle val="marker"/>
        <c:varyColors val="0"/>
        <c:ser>
          <c:idx val="0"/>
          <c:order val="0"/>
          <c:tx>
            <c:strRef>
              <c:f>SECTOR!$A$29</c:f>
              <c:strCache>
                <c:ptCount val="1"/>
                <c:pt idx="0">
                  <c:v>PROMEDIO</c:v>
                </c:pt>
              </c:strCache>
            </c:strRef>
          </c:tx>
          <c:spPr>
            <a:ln w="28575" cap="rnd">
              <a:solidFill>
                <a:schemeClr val="accent1"/>
              </a:solidFill>
              <a:round/>
            </a:ln>
            <a:effectLst/>
          </c:spPr>
          <c:marker>
            <c:symbol val="none"/>
          </c:marker>
          <c:cat>
            <c:strRef>
              <c:f>SECTOR!$B$28:$E$28</c:f>
              <c:strCache>
                <c:ptCount val="4"/>
                <c:pt idx="0">
                  <c:v>ENFOQUE ESTRATÉGICO</c:v>
                </c:pt>
                <c:pt idx="1">
                  <c:v>ENFOQUE OPERACIONAL</c:v>
                </c:pt>
                <c:pt idx="2">
                  <c:v>SINCRONIZACIÓN Y DESPLIEGUE </c:v>
                </c:pt>
                <c:pt idx="3">
                  <c:v>DIRECCIÓN Y CONTROL</c:v>
                </c:pt>
              </c:strCache>
            </c:strRef>
          </c:cat>
          <c:val>
            <c:numRef>
              <c:f>SECTOR!$B$29:$E$29</c:f>
              <c:numCache>
                <c:formatCode>###0.00</c:formatCode>
                <c:ptCount val="4"/>
                <c:pt idx="0">
                  <c:v>8.8166666666666664</c:v>
                </c:pt>
                <c:pt idx="1">
                  <c:v>9.0166666666666675</c:v>
                </c:pt>
                <c:pt idx="2" formatCode="0.00">
                  <c:v>9.0666666666666664</c:v>
                </c:pt>
                <c:pt idx="3" formatCode="0.00">
                  <c:v>8.7833333333333332</c:v>
                </c:pt>
              </c:numCache>
            </c:numRef>
          </c:val>
        </c:ser>
        <c:ser>
          <c:idx val="1"/>
          <c:order val="1"/>
          <c:tx>
            <c:strRef>
              <c:f>SECTOR!$A$30</c:f>
              <c:strCache>
                <c:ptCount val="1"/>
                <c:pt idx="0">
                  <c:v>REAL</c:v>
                </c:pt>
              </c:strCache>
            </c:strRef>
          </c:tx>
          <c:spPr>
            <a:ln w="28575" cap="rnd">
              <a:solidFill>
                <a:schemeClr val="accent2"/>
              </a:solidFill>
              <a:round/>
            </a:ln>
            <a:effectLst/>
          </c:spPr>
          <c:marker>
            <c:symbol val="none"/>
          </c:marker>
          <c:cat>
            <c:strRef>
              <c:f>SECTOR!$B$28:$E$28</c:f>
              <c:strCache>
                <c:ptCount val="4"/>
                <c:pt idx="0">
                  <c:v>ENFOQUE ESTRATÉGICO</c:v>
                </c:pt>
                <c:pt idx="1">
                  <c:v>ENFOQUE OPERACIONAL</c:v>
                </c:pt>
                <c:pt idx="2">
                  <c:v>SINCRONIZACIÓN Y DESPLIEGUE </c:v>
                </c:pt>
                <c:pt idx="3">
                  <c:v>DIRECCIÓN Y CONTROL</c:v>
                </c:pt>
              </c:strCache>
            </c:strRef>
          </c:cat>
          <c:val>
            <c:numRef>
              <c:f>SECTOR!$B$30:$E$30</c:f>
              <c:numCache>
                <c:formatCode>###0.00</c:formatCode>
                <c:ptCount val="4"/>
                <c:pt idx="0">
                  <c:v>7.5862519422018391</c:v>
                </c:pt>
                <c:pt idx="1">
                  <c:v>7.7654286993347288</c:v>
                </c:pt>
                <c:pt idx="2" formatCode="0.00">
                  <c:v>7.8902869507533673</c:v>
                </c:pt>
                <c:pt idx="3" formatCode="0.00">
                  <c:v>7.3605000409764259</c:v>
                </c:pt>
              </c:numCache>
            </c:numRef>
          </c:val>
        </c:ser>
        <c:dLbls>
          <c:showLegendKey val="0"/>
          <c:showVal val="0"/>
          <c:showCatName val="0"/>
          <c:showSerName val="0"/>
          <c:showPercent val="0"/>
          <c:showBubbleSize val="0"/>
        </c:dLbls>
        <c:axId val="204246216"/>
        <c:axId val="204252488"/>
      </c:radarChart>
      <c:catAx>
        <c:axId val="20424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52488"/>
        <c:crosses val="autoZero"/>
        <c:auto val="1"/>
        <c:lblAlgn val="ctr"/>
        <c:lblOffset val="100"/>
        <c:noMultiLvlLbl val="0"/>
      </c:catAx>
      <c:valAx>
        <c:axId val="204252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46216"/>
        <c:crosses val="autoZero"/>
        <c:crossBetween val="between"/>
      </c:valAx>
      <c:spPr>
        <a:noFill/>
        <a:ln>
          <a:noFill/>
        </a:ln>
        <a:effectLst/>
      </c:spPr>
    </c:plotArea>
    <c:legend>
      <c:legendPos val="t"/>
      <c:layout>
        <c:manualLayout>
          <c:xMode val="edge"/>
          <c:yMode val="edge"/>
          <c:x val="0.67873391726610544"/>
          <c:y val="0.15091863517060367"/>
          <c:w val="0.31015925783052334"/>
          <c:h val="5.53645607291214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3632203394913"/>
          <c:y val="0.17343698475337024"/>
          <c:w val="0.36601352856791058"/>
          <c:h val="0.61057510376076007"/>
        </c:manualLayout>
      </c:layout>
      <c:radarChart>
        <c:radarStyle val="marker"/>
        <c:varyColors val="0"/>
        <c:ser>
          <c:idx val="0"/>
          <c:order val="0"/>
          <c:tx>
            <c:strRef>
              <c:f>SECTOR!$A$93</c:f>
              <c:strCache>
                <c:ptCount val="1"/>
                <c:pt idx="0">
                  <c:v>PROMEDIO</c:v>
                </c:pt>
              </c:strCache>
            </c:strRef>
          </c:tx>
          <c:spPr>
            <a:ln w="28575" cap="rnd">
              <a:solidFill>
                <a:schemeClr val="accent1"/>
              </a:solidFill>
              <a:round/>
            </a:ln>
            <a:effectLst/>
          </c:spPr>
          <c:marker>
            <c:symbol val="none"/>
          </c:marker>
          <c:cat>
            <c:strRef>
              <c:f>SECTOR!$B$92:$E$92</c:f>
              <c:strCache>
                <c:ptCount val="4"/>
                <c:pt idx="0">
                  <c:v>ENFOQUE ESTRATÉGICO</c:v>
                </c:pt>
                <c:pt idx="1">
                  <c:v>ENFOQUE OPERACIONAL</c:v>
                </c:pt>
                <c:pt idx="2">
                  <c:v>SINCRONIZACIÓN Y DESPLIEGUE </c:v>
                </c:pt>
                <c:pt idx="3">
                  <c:v>DIRECCIÓN Y CONTROL</c:v>
                </c:pt>
              </c:strCache>
            </c:strRef>
          </c:cat>
          <c:val>
            <c:numRef>
              <c:f>SECTOR!$B$93:$E$93</c:f>
              <c:numCache>
                <c:formatCode>###0.00</c:formatCode>
                <c:ptCount val="4"/>
                <c:pt idx="0">
                  <c:v>7.5857142857142863</c:v>
                </c:pt>
                <c:pt idx="1">
                  <c:v>7.0071428571428571</c:v>
                </c:pt>
                <c:pt idx="2" formatCode="0.00">
                  <c:v>5.6357142857142861</c:v>
                </c:pt>
                <c:pt idx="3" formatCode="0.00">
                  <c:v>7.2357142857142858</c:v>
                </c:pt>
              </c:numCache>
            </c:numRef>
          </c:val>
        </c:ser>
        <c:ser>
          <c:idx val="1"/>
          <c:order val="1"/>
          <c:tx>
            <c:strRef>
              <c:f>SECTOR!$A$94</c:f>
              <c:strCache>
                <c:ptCount val="1"/>
                <c:pt idx="0">
                  <c:v>REAL</c:v>
                </c:pt>
              </c:strCache>
            </c:strRef>
          </c:tx>
          <c:spPr>
            <a:ln w="28575" cap="rnd">
              <a:solidFill>
                <a:schemeClr val="accent2"/>
              </a:solidFill>
              <a:round/>
            </a:ln>
            <a:effectLst/>
          </c:spPr>
          <c:marker>
            <c:symbol val="none"/>
          </c:marker>
          <c:cat>
            <c:strRef>
              <c:f>SECTOR!$B$92:$E$92</c:f>
              <c:strCache>
                <c:ptCount val="4"/>
                <c:pt idx="0">
                  <c:v>ENFOQUE ESTRATÉGICO</c:v>
                </c:pt>
                <c:pt idx="1">
                  <c:v>ENFOQUE OPERACIONAL</c:v>
                </c:pt>
                <c:pt idx="2">
                  <c:v>SINCRONIZACIÓN Y DESPLIEGUE </c:v>
                </c:pt>
                <c:pt idx="3">
                  <c:v>DIRECCIÓN Y CONTROL</c:v>
                </c:pt>
              </c:strCache>
            </c:strRef>
          </c:cat>
          <c:val>
            <c:numRef>
              <c:f>SECTOR!$B$94:$E$94</c:f>
              <c:numCache>
                <c:formatCode>###0.00</c:formatCode>
                <c:ptCount val="4"/>
                <c:pt idx="0">
                  <c:v>5.649516617223985</c:v>
                </c:pt>
                <c:pt idx="1">
                  <c:v>4.6107116167038935</c:v>
                </c:pt>
                <c:pt idx="2" formatCode="0.00">
                  <c:v>2.3508865605691498</c:v>
                </c:pt>
                <c:pt idx="3" formatCode="0.00">
                  <c:v>5.12935456907001</c:v>
                </c:pt>
              </c:numCache>
            </c:numRef>
          </c:val>
        </c:ser>
        <c:dLbls>
          <c:showLegendKey val="0"/>
          <c:showVal val="0"/>
          <c:showCatName val="0"/>
          <c:showSerName val="0"/>
          <c:showPercent val="0"/>
          <c:showBubbleSize val="0"/>
        </c:dLbls>
        <c:axId val="204246608"/>
        <c:axId val="204247000"/>
      </c:radarChart>
      <c:catAx>
        <c:axId val="2042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4247000"/>
        <c:crosses val="autoZero"/>
        <c:auto val="1"/>
        <c:lblAlgn val="ctr"/>
        <c:lblOffset val="100"/>
        <c:noMultiLvlLbl val="0"/>
      </c:catAx>
      <c:valAx>
        <c:axId val="204247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4246608"/>
        <c:crosses val="autoZero"/>
        <c:crossBetween val="between"/>
      </c:valAx>
      <c:spPr>
        <a:noFill/>
        <a:ln>
          <a:noFill/>
        </a:ln>
        <a:effectLst/>
      </c:spPr>
    </c:plotArea>
    <c:legend>
      <c:legendPos val="t"/>
      <c:layout>
        <c:manualLayout>
          <c:xMode val="edge"/>
          <c:yMode val="edge"/>
          <c:x val="0.63683863815613873"/>
          <c:y val="0.21971917913902175"/>
          <c:w val="0.36108194994097237"/>
          <c:h val="4.89595875041156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2187487236005"/>
          <c:y val="0.13274726938354903"/>
          <c:w val="0.27880787647892208"/>
          <c:h val="0.75621848615367504"/>
        </c:manualLayout>
      </c:layout>
      <c:radarChart>
        <c:radarStyle val="marker"/>
        <c:varyColors val="0"/>
        <c:ser>
          <c:idx val="0"/>
          <c:order val="0"/>
          <c:tx>
            <c:strRef>
              <c:f>SECTOR!$A$149</c:f>
              <c:strCache>
                <c:ptCount val="1"/>
                <c:pt idx="0">
                  <c:v>PROMEDIO</c:v>
                </c:pt>
              </c:strCache>
            </c:strRef>
          </c:tx>
          <c:spPr>
            <a:ln w="28575" cap="rnd">
              <a:solidFill>
                <a:schemeClr val="accent1"/>
              </a:solidFill>
              <a:round/>
            </a:ln>
            <a:effectLst/>
          </c:spPr>
          <c:marker>
            <c:symbol val="none"/>
          </c:marker>
          <c:cat>
            <c:strRef>
              <c:f>SECTOR!$B$148:$E$148</c:f>
              <c:strCache>
                <c:ptCount val="4"/>
                <c:pt idx="0">
                  <c:v>ENFOQUE ESTRATÉGICO</c:v>
                </c:pt>
                <c:pt idx="1">
                  <c:v>ENFOQUE OPERACIONAL</c:v>
                </c:pt>
                <c:pt idx="2">
                  <c:v>SINCRONIZACIÓN Y DESPLIEGUE </c:v>
                </c:pt>
                <c:pt idx="3">
                  <c:v>DIRECCIÓN Y CONTROL</c:v>
                </c:pt>
              </c:strCache>
            </c:strRef>
          </c:cat>
          <c:val>
            <c:numRef>
              <c:f>SECTOR!$B$149:$E$149</c:f>
              <c:numCache>
                <c:formatCode>###0.00</c:formatCode>
                <c:ptCount val="4"/>
                <c:pt idx="0">
                  <c:v>7.92</c:v>
                </c:pt>
                <c:pt idx="1">
                  <c:v>8.1400000000000023</c:v>
                </c:pt>
                <c:pt idx="2" formatCode="0.00">
                  <c:v>8.4400000000000013</c:v>
                </c:pt>
                <c:pt idx="3" formatCode="0.00">
                  <c:v>7.3</c:v>
                </c:pt>
              </c:numCache>
            </c:numRef>
          </c:val>
        </c:ser>
        <c:ser>
          <c:idx val="1"/>
          <c:order val="1"/>
          <c:tx>
            <c:strRef>
              <c:f>SECTOR!$A$150</c:f>
              <c:strCache>
                <c:ptCount val="1"/>
                <c:pt idx="0">
                  <c:v>REAL</c:v>
                </c:pt>
              </c:strCache>
            </c:strRef>
          </c:tx>
          <c:spPr>
            <a:ln w="28575" cap="rnd">
              <a:solidFill>
                <a:schemeClr val="accent2"/>
              </a:solidFill>
              <a:round/>
            </a:ln>
            <a:effectLst/>
          </c:spPr>
          <c:marker>
            <c:symbol val="none"/>
          </c:marker>
          <c:cat>
            <c:strRef>
              <c:f>SECTOR!$B$148:$E$148</c:f>
              <c:strCache>
                <c:ptCount val="4"/>
                <c:pt idx="0">
                  <c:v>ENFOQUE ESTRATÉGICO</c:v>
                </c:pt>
                <c:pt idx="1">
                  <c:v>ENFOQUE OPERACIONAL</c:v>
                </c:pt>
                <c:pt idx="2">
                  <c:v>SINCRONIZACIÓN Y DESPLIEGUE </c:v>
                </c:pt>
                <c:pt idx="3">
                  <c:v>DIRECCIÓN Y CONTROL</c:v>
                </c:pt>
              </c:strCache>
            </c:strRef>
          </c:cat>
          <c:val>
            <c:numRef>
              <c:f>SECTOR!$B$150:$E$150</c:f>
              <c:numCache>
                <c:formatCode>###0.00</c:formatCode>
                <c:ptCount val="4"/>
                <c:pt idx="0">
                  <c:v>6.6219910662849699</c:v>
                </c:pt>
                <c:pt idx="1">
                  <c:v>7.0799533603704186</c:v>
                </c:pt>
                <c:pt idx="2" formatCode="0.00">
                  <c:v>7.4746694338115782</c:v>
                </c:pt>
                <c:pt idx="3" formatCode="0.00">
                  <c:v>6.2070285343931051</c:v>
                </c:pt>
              </c:numCache>
            </c:numRef>
          </c:val>
        </c:ser>
        <c:dLbls>
          <c:showLegendKey val="0"/>
          <c:showVal val="0"/>
          <c:showCatName val="0"/>
          <c:showSerName val="0"/>
          <c:showPercent val="0"/>
          <c:showBubbleSize val="0"/>
        </c:dLbls>
        <c:axId val="204252880"/>
        <c:axId val="204247392"/>
      </c:radarChart>
      <c:catAx>
        <c:axId val="20425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47392"/>
        <c:crosses val="autoZero"/>
        <c:auto val="1"/>
        <c:lblAlgn val="ctr"/>
        <c:lblOffset val="100"/>
        <c:noMultiLvlLbl val="0"/>
      </c:catAx>
      <c:valAx>
        <c:axId val="2042473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52880"/>
        <c:crosses val="autoZero"/>
        <c:crossBetween val="between"/>
      </c:valAx>
      <c:spPr>
        <a:noFill/>
        <a:ln>
          <a:noFill/>
        </a:ln>
        <a:effectLst/>
      </c:spPr>
    </c:plotArea>
    <c:legend>
      <c:legendPos val="t"/>
      <c:layout>
        <c:manualLayout>
          <c:xMode val="edge"/>
          <c:yMode val="edge"/>
          <c:x val="0.65406630073841499"/>
          <c:y val="0.24015701668302258"/>
          <c:w val="0.32929708047075451"/>
          <c:h val="6.62418767820852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005593882133972"/>
          <c:y val="0.18978958961279854"/>
          <c:w val="0.34442382002468186"/>
          <c:h val="0.64335551558304604"/>
        </c:manualLayout>
      </c:layout>
      <c:radarChart>
        <c:radarStyle val="marker"/>
        <c:varyColors val="0"/>
        <c:ser>
          <c:idx val="0"/>
          <c:order val="0"/>
          <c:tx>
            <c:strRef>
              <c:f>TAMAÑO!$A$31</c:f>
              <c:strCache>
                <c:ptCount val="1"/>
                <c:pt idx="0">
                  <c:v>PROMEDIO</c:v>
                </c:pt>
              </c:strCache>
            </c:strRef>
          </c:tx>
          <c:spPr>
            <a:ln w="28575" cap="rnd">
              <a:solidFill>
                <a:schemeClr val="accent1"/>
              </a:solidFill>
              <a:round/>
            </a:ln>
            <a:effectLst/>
          </c:spPr>
          <c:marker>
            <c:symbol val="none"/>
          </c:marker>
          <c:cat>
            <c:strRef>
              <c:f>TAMAÑO!$B$30:$E$30</c:f>
              <c:strCache>
                <c:ptCount val="4"/>
                <c:pt idx="0">
                  <c:v>ENFOQUE ESTRATÉGICO</c:v>
                </c:pt>
                <c:pt idx="1">
                  <c:v>ENFOQUE OPERACIONAL</c:v>
                </c:pt>
                <c:pt idx="2">
                  <c:v>SINCRONIZACIÓN Y DESPLIEGUE </c:v>
                </c:pt>
                <c:pt idx="3">
                  <c:v>DIRECCIÓN Y CONTROL</c:v>
                </c:pt>
              </c:strCache>
            </c:strRef>
          </c:cat>
          <c:val>
            <c:numRef>
              <c:f>TAMAÑO!$B$31:$E$31</c:f>
              <c:numCache>
                <c:formatCode>###0.00</c:formatCode>
                <c:ptCount val="4"/>
                <c:pt idx="0">
                  <c:v>7.5875000000000004</c:v>
                </c:pt>
                <c:pt idx="1">
                  <c:v>7.2750000000000004</c:v>
                </c:pt>
                <c:pt idx="2" formatCode="0.00">
                  <c:v>6.5625</c:v>
                </c:pt>
                <c:pt idx="3" formatCode="0.00">
                  <c:v>7.4375</c:v>
                </c:pt>
              </c:numCache>
            </c:numRef>
          </c:val>
        </c:ser>
        <c:ser>
          <c:idx val="1"/>
          <c:order val="1"/>
          <c:tx>
            <c:strRef>
              <c:f>TAMAÑO!$A$32</c:f>
              <c:strCache>
                <c:ptCount val="1"/>
                <c:pt idx="0">
                  <c:v>REAL</c:v>
                </c:pt>
              </c:strCache>
            </c:strRef>
          </c:tx>
          <c:spPr>
            <a:ln w="28575" cap="rnd">
              <a:solidFill>
                <a:schemeClr val="accent2"/>
              </a:solidFill>
              <a:round/>
            </a:ln>
            <a:effectLst/>
          </c:spPr>
          <c:marker>
            <c:symbol val="none"/>
          </c:marker>
          <c:cat>
            <c:strRef>
              <c:f>TAMAÑO!$B$30:$E$30</c:f>
              <c:strCache>
                <c:ptCount val="4"/>
                <c:pt idx="0">
                  <c:v>ENFOQUE ESTRATÉGICO</c:v>
                </c:pt>
                <c:pt idx="1">
                  <c:v>ENFOQUE OPERACIONAL</c:v>
                </c:pt>
                <c:pt idx="2">
                  <c:v>SINCRONIZACIÓN Y DESPLIEGUE </c:v>
                </c:pt>
                <c:pt idx="3">
                  <c:v>DIRECCIÓN Y CONTROL</c:v>
                </c:pt>
              </c:strCache>
            </c:strRef>
          </c:cat>
          <c:val>
            <c:numRef>
              <c:f>TAMAÑO!$B$32:$E$32</c:f>
              <c:numCache>
                <c:formatCode>###0.00</c:formatCode>
                <c:ptCount val="4"/>
                <c:pt idx="0">
                  <c:v>5.882003864427146</c:v>
                </c:pt>
                <c:pt idx="1">
                  <c:v>5.289919053936889</c:v>
                </c:pt>
                <c:pt idx="2" formatCode="0.00">
                  <c:v>3.5235021637721347</c:v>
                </c:pt>
                <c:pt idx="3" formatCode="0.00">
                  <c:v>5.9528066831220778</c:v>
                </c:pt>
              </c:numCache>
            </c:numRef>
          </c:val>
        </c:ser>
        <c:dLbls>
          <c:showLegendKey val="0"/>
          <c:showVal val="0"/>
          <c:showCatName val="0"/>
          <c:showSerName val="0"/>
          <c:showPercent val="0"/>
          <c:showBubbleSize val="0"/>
        </c:dLbls>
        <c:axId val="204248568"/>
        <c:axId val="204251704"/>
      </c:radarChart>
      <c:catAx>
        <c:axId val="20424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51704"/>
        <c:crosses val="autoZero"/>
        <c:auto val="1"/>
        <c:lblAlgn val="ctr"/>
        <c:lblOffset val="100"/>
        <c:noMultiLvlLbl val="0"/>
      </c:catAx>
      <c:valAx>
        <c:axId val="204251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48568"/>
        <c:crosses val="autoZero"/>
        <c:crossBetween val="between"/>
      </c:valAx>
      <c:spPr>
        <a:noFill/>
        <a:ln>
          <a:noFill/>
        </a:ln>
        <a:effectLst/>
      </c:spPr>
    </c:plotArea>
    <c:legend>
      <c:legendPos val="t"/>
      <c:layout>
        <c:manualLayout>
          <c:xMode val="edge"/>
          <c:yMode val="edge"/>
          <c:x val="0.6217212734504024"/>
          <c:y val="0.26765976407198611"/>
          <c:w val="0.37391521413037038"/>
          <c:h val="7.10680905884869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t>ENFOQUE</a:t>
            </a:r>
            <a:r>
              <a:rPr lang="es-ES" baseline="0" dirty="0"/>
              <a:t> ESTRATÉGICO</a:t>
            </a:r>
          </a:p>
        </c:rich>
      </c:tx>
      <c:layout>
        <c:manualLayout>
          <c:xMode val="edge"/>
          <c:yMode val="edge"/>
          <c:x val="0.20200375704445836"/>
          <c:y val="9.8237625947109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radarChart>
        <c:radarStyle val="marker"/>
        <c:varyColors val="0"/>
        <c:ser>
          <c:idx val="0"/>
          <c:order val="0"/>
          <c:tx>
            <c:strRef>
              <c:f>'GENERAL '!$A$28</c:f>
              <c:strCache>
                <c:ptCount val="1"/>
                <c:pt idx="0">
                  <c:v>PROMEDIO</c:v>
                </c:pt>
              </c:strCache>
            </c:strRef>
          </c:tx>
          <c:spPr>
            <a:ln w="28575" cap="rnd">
              <a:solidFill>
                <a:schemeClr val="accent1"/>
              </a:solidFill>
              <a:round/>
            </a:ln>
            <a:effectLst/>
          </c:spPr>
          <c:marker>
            <c:symbol val="none"/>
          </c:marker>
          <c:val>
            <c:numRef>
              <c:f>'GENERAL '!$B$28:$K$28</c:f>
              <c:numCache>
                <c:formatCode>###0.00</c:formatCode>
                <c:ptCount val="10"/>
                <c:pt idx="0">
                  <c:v>7.72</c:v>
                </c:pt>
                <c:pt idx="1">
                  <c:v>8.7200000000000006</c:v>
                </c:pt>
                <c:pt idx="2">
                  <c:v>8.1199999999999992</c:v>
                </c:pt>
                <c:pt idx="3">
                  <c:v>4.6399999999999997</c:v>
                </c:pt>
                <c:pt idx="4">
                  <c:v>8.7200000000000006</c:v>
                </c:pt>
                <c:pt idx="5">
                  <c:v>8.92</c:v>
                </c:pt>
                <c:pt idx="6">
                  <c:v>6.76</c:v>
                </c:pt>
                <c:pt idx="7">
                  <c:v>8.64</c:v>
                </c:pt>
                <c:pt idx="8">
                  <c:v>8.44</c:v>
                </c:pt>
                <c:pt idx="9">
                  <c:v>8.8000000000000007</c:v>
                </c:pt>
              </c:numCache>
            </c:numRef>
          </c:val>
        </c:ser>
        <c:ser>
          <c:idx val="1"/>
          <c:order val="1"/>
          <c:tx>
            <c:strRef>
              <c:f>'GENERAL '!$A$29</c:f>
              <c:strCache>
                <c:ptCount val="1"/>
                <c:pt idx="0">
                  <c:v>REAL </c:v>
                </c:pt>
              </c:strCache>
            </c:strRef>
          </c:tx>
          <c:spPr>
            <a:ln w="28575" cap="rnd">
              <a:solidFill>
                <a:schemeClr val="accent2"/>
              </a:solidFill>
              <a:round/>
            </a:ln>
            <a:effectLst/>
          </c:spPr>
          <c:marker>
            <c:symbol val="none"/>
          </c:marker>
          <c:val>
            <c:numRef>
              <c:f>'GENERAL '!$B$29:$K$29</c:f>
              <c:numCache>
                <c:formatCode>0.00</c:formatCode>
                <c:ptCount val="10"/>
                <c:pt idx="0">
                  <c:v>5.8824291396883037</c:v>
                </c:pt>
                <c:pt idx="1">
                  <c:v>7.2056244411199284</c:v>
                </c:pt>
                <c:pt idx="2">
                  <c:v>6.5304507976578163</c:v>
                </c:pt>
                <c:pt idx="3">
                  <c:v>1.4925142309032329</c:v>
                </c:pt>
                <c:pt idx="4">
                  <c:v>7.444591568686068</c:v>
                </c:pt>
                <c:pt idx="5">
                  <c:v>7.5684576711524478</c:v>
                </c:pt>
                <c:pt idx="6">
                  <c:v>3.9719301778231357</c:v>
                </c:pt>
                <c:pt idx="7">
                  <c:v>7.4539702083561874</c:v>
                </c:pt>
                <c:pt idx="8">
                  <c:v>6.9943167705199025</c:v>
                </c:pt>
                <c:pt idx="9">
                  <c:v>7.4459935992273412</c:v>
                </c:pt>
              </c:numCache>
            </c:numRef>
          </c:val>
        </c:ser>
        <c:ser>
          <c:idx val="2"/>
          <c:order val="2"/>
          <c:tx>
            <c:strRef>
              <c:f>'GENERAL '!#REF!</c:f>
              <c:strCache>
                <c:ptCount val="1"/>
                <c:pt idx="0">
                  <c:v>#REF!</c:v>
                </c:pt>
              </c:strCache>
            </c:strRef>
          </c:tx>
          <c:spPr>
            <a:ln w="28575" cap="rnd">
              <a:solidFill>
                <a:schemeClr val="accent3"/>
              </a:solidFill>
              <a:round/>
            </a:ln>
            <a:effectLst/>
          </c:spPr>
          <c:marker>
            <c:symbol val="none"/>
          </c:marker>
          <c:val>
            <c:numRef>
              <c:f>'GENERAL '!#REF!</c:f>
              <c:numCache>
                <c:formatCode>General</c:formatCode>
                <c:ptCount val="1"/>
                <c:pt idx="0">
                  <c:v>1</c:v>
                </c:pt>
              </c:numCache>
            </c:numRef>
          </c:val>
        </c:ser>
        <c:dLbls>
          <c:showLegendKey val="0"/>
          <c:showVal val="0"/>
          <c:showCatName val="0"/>
          <c:showSerName val="0"/>
          <c:showPercent val="0"/>
          <c:showBubbleSize val="0"/>
        </c:dLbls>
        <c:axId val="264322712"/>
        <c:axId val="264313696"/>
      </c:radarChart>
      <c:catAx>
        <c:axId val="2643227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13696"/>
        <c:crosses val="autoZero"/>
        <c:auto val="1"/>
        <c:lblAlgn val="ctr"/>
        <c:lblOffset val="100"/>
        <c:noMultiLvlLbl val="0"/>
      </c:catAx>
      <c:valAx>
        <c:axId val="264313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2712"/>
        <c:crosses val="autoZero"/>
        <c:crossBetween val="between"/>
      </c:valAx>
      <c:spPr>
        <a:noFill/>
        <a:ln>
          <a:noFill/>
        </a:ln>
        <a:effectLst/>
      </c:spPr>
    </c:plotArea>
    <c:legend>
      <c:legendPos val="t"/>
      <c:legendEntry>
        <c:idx val="2"/>
        <c:delete val="1"/>
      </c:legendEntry>
      <c:layout>
        <c:manualLayout>
          <c:xMode val="edge"/>
          <c:yMode val="edge"/>
          <c:x val="0.22533424712017447"/>
          <c:y val="0.15040697572639053"/>
          <c:w val="0.54933150575965106"/>
          <c:h val="8.72511337224569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9508975597828"/>
          <c:y val="0.18723607668723607"/>
          <c:w val="0.36496062992125983"/>
          <c:h val="0.65959287431222091"/>
        </c:manualLayout>
      </c:layout>
      <c:radarChart>
        <c:radarStyle val="marker"/>
        <c:varyColors val="0"/>
        <c:ser>
          <c:idx val="0"/>
          <c:order val="0"/>
          <c:tx>
            <c:strRef>
              <c:f>TAMAÑO!$A$91</c:f>
              <c:strCache>
                <c:ptCount val="1"/>
                <c:pt idx="0">
                  <c:v>PROMEDIO</c:v>
                </c:pt>
              </c:strCache>
            </c:strRef>
          </c:tx>
          <c:spPr>
            <a:ln w="28575" cap="rnd">
              <a:solidFill>
                <a:schemeClr val="accent1"/>
              </a:solidFill>
              <a:round/>
            </a:ln>
            <a:effectLst/>
          </c:spPr>
          <c:marker>
            <c:symbol val="none"/>
          </c:marker>
          <c:cat>
            <c:strRef>
              <c:f>TAMAÑO!$B$90:$E$90</c:f>
              <c:strCache>
                <c:ptCount val="4"/>
                <c:pt idx="0">
                  <c:v>ENFOQUE ESTRATÉGICO</c:v>
                </c:pt>
                <c:pt idx="1">
                  <c:v>ENFOQUE OPERACIONAL</c:v>
                </c:pt>
                <c:pt idx="2">
                  <c:v>SINCRONIZACIÓN Y DESPLIEGUE </c:v>
                </c:pt>
                <c:pt idx="3">
                  <c:v>DIRECCIÓN Y CONTROL</c:v>
                </c:pt>
              </c:strCache>
            </c:strRef>
          </c:cat>
          <c:val>
            <c:numRef>
              <c:f>TAMAÑO!$B$91:$E$91</c:f>
              <c:numCache>
                <c:formatCode>###0.00</c:formatCode>
                <c:ptCount val="4"/>
                <c:pt idx="0">
                  <c:v>7.8</c:v>
                </c:pt>
                <c:pt idx="1">
                  <c:v>7.375</c:v>
                </c:pt>
                <c:pt idx="2" formatCode="0.00">
                  <c:v>6.4249999999999998</c:v>
                </c:pt>
                <c:pt idx="3" formatCode="0.00">
                  <c:v>7.0833333333333339</c:v>
                </c:pt>
              </c:numCache>
            </c:numRef>
          </c:val>
        </c:ser>
        <c:ser>
          <c:idx val="1"/>
          <c:order val="1"/>
          <c:tx>
            <c:strRef>
              <c:f>TAMAÑO!$A$92</c:f>
              <c:strCache>
                <c:ptCount val="1"/>
                <c:pt idx="0">
                  <c:v>REAL</c:v>
                </c:pt>
              </c:strCache>
            </c:strRef>
          </c:tx>
          <c:spPr>
            <a:ln w="28575" cap="rnd">
              <a:solidFill>
                <a:schemeClr val="accent2"/>
              </a:solidFill>
              <a:round/>
            </a:ln>
            <a:effectLst/>
          </c:spPr>
          <c:marker>
            <c:symbol val="none"/>
          </c:marker>
          <c:cat>
            <c:strRef>
              <c:f>TAMAÑO!$B$90:$E$90</c:f>
              <c:strCache>
                <c:ptCount val="4"/>
                <c:pt idx="0">
                  <c:v>ENFOQUE ESTRATÉGICO</c:v>
                </c:pt>
                <c:pt idx="1">
                  <c:v>ENFOQUE OPERACIONAL</c:v>
                </c:pt>
                <c:pt idx="2">
                  <c:v>SINCRONIZACIÓN Y DESPLIEGUE </c:v>
                </c:pt>
                <c:pt idx="3">
                  <c:v>DIRECCIÓN Y CONTROL</c:v>
                </c:pt>
              </c:strCache>
            </c:strRef>
          </c:cat>
          <c:val>
            <c:numRef>
              <c:f>TAMAÑO!$B$92:$E$92</c:f>
              <c:numCache>
                <c:formatCode>###0.00</c:formatCode>
                <c:ptCount val="4"/>
                <c:pt idx="0">
                  <c:v>6.1284090189575906</c:v>
                </c:pt>
                <c:pt idx="1">
                  <c:v>5.12998968102786</c:v>
                </c:pt>
                <c:pt idx="2" formatCode="0.00">
                  <c:v>3.2158533718120346</c:v>
                </c:pt>
                <c:pt idx="3" formatCode="0.00">
                  <c:v>5.0228604453574954</c:v>
                </c:pt>
              </c:numCache>
            </c:numRef>
          </c:val>
        </c:ser>
        <c:dLbls>
          <c:showLegendKey val="0"/>
          <c:showVal val="0"/>
          <c:showCatName val="0"/>
          <c:showSerName val="0"/>
          <c:showPercent val="0"/>
          <c:showBubbleSize val="0"/>
        </c:dLbls>
        <c:axId val="204251312"/>
        <c:axId val="204248960"/>
      </c:radarChart>
      <c:catAx>
        <c:axId val="20425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48960"/>
        <c:crosses val="autoZero"/>
        <c:auto val="1"/>
        <c:lblAlgn val="ctr"/>
        <c:lblOffset val="100"/>
        <c:noMultiLvlLbl val="0"/>
      </c:catAx>
      <c:valAx>
        <c:axId val="204248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4251312"/>
        <c:crosses val="autoZero"/>
        <c:crossBetween val="between"/>
      </c:valAx>
      <c:spPr>
        <a:noFill/>
        <a:ln>
          <a:noFill/>
        </a:ln>
        <a:effectLst/>
      </c:spPr>
    </c:plotArea>
    <c:legend>
      <c:legendPos val="t"/>
      <c:layout>
        <c:manualLayout>
          <c:xMode val="edge"/>
          <c:yMode val="edge"/>
          <c:x val="0.6096563247861817"/>
          <c:y val="0.2565936497565936"/>
          <c:w val="0.30520675108311746"/>
          <c:h val="6.51674767724897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44566496443943"/>
          <c:y val="0.18880577427821521"/>
          <c:w val="0.40834527149880961"/>
          <c:h val="0.66194002085912773"/>
        </c:manualLayout>
      </c:layout>
      <c:radarChart>
        <c:radarStyle val="marker"/>
        <c:varyColors val="0"/>
        <c:ser>
          <c:idx val="0"/>
          <c:order val="0"/>
          <c:tx>
            <c:strRef>
              <c:f>TAMAÑO!$A$143</c:f>
              <c:strCache>
                <c:ptCount val="1"/>
                <c:pt idx="0">
                  <c:v>PROMEDIO</c:v>
                </c:pt>
              </c:strCache>
            </c:strRef>
          </c:tx>
          <c:spPr>
            <a:ln w="28575" cap="rnd">
              <a:solidFill>
                <a:schemeClr val="accent1"/>
              </a:solidFill>
              <a:round/>
            </a:ln>
            <a:effectLst/>
          </c:spPr>
          <c:marker>
            <c:symbol val="none"/>
          </c:marker>
          <c:cat>
            <c:strRef>
              <c:f>TAMAÑO!$B$142:$E$142</c:f>
              <c:strCache>
                <c:ptCount val="4"/>
                <c:pt idx="0">
                  <c:v>ENFOQUE ESTRATÉGICO</c:v>
                </c:pt>
                <c:pt idx="1">
                  <c:v>ENFOQUE OPERACIONAL</c:v>
                </c:pt>
                <c:pt idx="2">
                  <c:v>SINCRONIZACIÓN Y DESPLIEGUE </c:v>
                </c:pt>
                <c:pt idx="3">
                  <c:v>DIRECCIÓN Y CONTROL</c:v>
                </c:pt>
              </c:strCache>
            </c:strRef>
          </c:cat>
          <c:val>
            <c:numRef>
              <c:f>TAMAÑO!$B$143:$E$143</c:f>
              <c:numCache>
                <c:formatCode>###0.00</c:formatCode>
                <c:ptCount val="4"/>
                <c:pt idx="0">
                  <c:v>8.8800000000000008</c:v>
                </c:pt>
                <c:pt idx="1">
                  <c:v>9.240000000000002</c:v>
                </c:pt>
                <c:pt idx="2" formatCode="0.00">
                  <c:v>9.1800000000000033</c:v>
                </c:pt>
                <c:pt idx="3" formatCode="0.00">
                  <c:v>9.2000000000000011</c:v>
                </c:pt>
              </c:numCache>
            </c:numRef>
          </c:val>
        </c:ser>
        <c:ser>
          <c:idx val="1"/>
          <c:order val="1"/>
          <c:tx>
            <c:strRef>
              <c:f>TAMAÑO!$A$144</c:f>
              <c:strCache>
                <c:ptCount val="1"/>
                <c:pt idx="0">
                  <c:v>REAL</c:v>
                </c:pt>
              </c:strCache>
            </c:strRef>
          </c:tx>
          <c:spPr>
            <a:ln w="28575" cap="rnd">
              <a:solidFill>
                <a:schemeClr val="accent2"/>
              </a:solidFill>
              <a:round/>
            </a:ln>
            <a:effectLst/>
          </c:spPr>
          <c:marker>
            <c:symbol val="none"/>
          </c:marker>
          <c:cat>
            <c:strRef>
              <c:f>TAMAÑO!$B$142:$E$142</c:f>
              <c:strCache>
                <c:ptCount val="4"/>
                <c:pt idx="0">
                  <c:v>ENFOQUE ESTRATÉGICO</c:v>
                </c:pt>
                <c:pt idx="1">
                  <c:v>ENFOQUE OPERACIONAL</c:v>
                </c:pt>
                <c:pt idx="2">
                  <c:v>SINCRONIZACIÓN Y DESPLIEGUE </c:v>
                </c:pt>
                <c:pt idx="3">
                  <c:v>DIRECCIÓN Y CONTROL</c:v>
                </c:pt>
              </c:strCache>
            </c:strRef>
          </c:cat>
          <c:val>
            <c:numRef>
              <c:f>TAMAÑO!$B$144:$E$144</c:f>
              <c:numCache>
                <c:formatCode>###0.00</c:formatCode>
                <c:ptCount val="4"/>
                <c:pt idx="0">
                  <c:v>7.6264947416404407</c:v>
                </c:pt>
                <c:pt idx="1">
                  <c:v>8.2050067240261004</c:v>
                </c:pt>
                <c:pt idx="2" formatCode="0.00">
                  <c:v>7.9649191013452789</c:v>
                </c:pt>
                <c:pt idx="3" formatCode="0.00">
                  <c:v>8.1742818062114448</c:v>
                </c:pt>
              </c:numCache>
            </c:numRef>
          </c:val>
        </c:ser>
        <c:dLbls>
          <c:showLegendKey val="0"/>
          <c:showVal val="0"/>
          <c:showCatName val="0"/>
          <c:showSerName val="0"/>
          <c:showPercent val="0"/>
          <c:showBubbleSize val="0"/>
        </c:dLbls>
        <c:axId val="204253272"/>
        <c:axId val="204248176"/>
      </c:radarChart>
      <c:catAx>
        <c:axId val="20425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4248176"/>
        <c:crosses val="autoZero"/>
        <c:auto val="1"/>
        <c:lblAlgn val="ctr"/>
        <c:lblOffset val="100"/>
        <c:noMultiLvlLbl val="0"/>
      </c:catAx>
      <c:valAx>
        <c:axId val="204248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4253272"/>
        <c:crosses val="autoZero"/>
        <c:crossBetween val="between"/>
      </c:valAx>
      <c:spPr>
        <a:noFill/>
        <a:ln>
          <a:noFill/>
        </a:ln>
        <a:effectLst/>
      </c:spPr>
    </c:plotArea>
    <c:legend>
      <c:legendPos val="t"/>
      <c:layout>
        <c:manualLayout>
          <c:xMode val="edge"/>
          <c:yMode val="edge"/>
          <c:x val="0.63832014726507058"/>
          <c:y val="0.28522478454716782"/>
          <c:w val="0.33977332692450596"/>
          <c:h val="6.14459888873302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¿QUÉ DOCUMENTOS DE PLANIFICACIÓN UTILIZA?</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Hoja1!$B$2</c:f>
              <c:strCache>
                <c:ptCount val="1"/>
                <c:pt idx="0">
                  <c:v>Nº</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Hoja1!$A$3:$A$15</c:f>
              <c:strCache>
                <c:ptCount val="13"/>
                <c:pt idx="0">
                  <c:v>PLAN FINANCIERO</c:v>
                </c:pt>
                <c:pt idx="1">
                  <c:v>PLAN DE COMPRAS</c:v>
                </c:pt>
                <c:pt idx="2">
                  <c:v>PLAN DE MARKETING</c:v>
                </c:pt>
                <c:pt idx="3">
                  <c:v>PRESUPUESTO ECONÓMICO</c:v>
                </c:pt>
                <c:pt idx="4">
                  <c:v>PLAN ESTRATÉGICO</c:v>
                </c:pt>
                <c:pt idx="5">
                  <c:v>PLAN DE PUBLICIDAD</c:v>
                </c:pt>
                <c:pt idx="6">
                  <c:v>PRESUPUESTO DE TESORERÍA</c:v>
                </c:pt>
                <c:pt idx="7">
                  <c:v>PLAN DE RRHH</c:v>
                </c:pt>
                <c:pt idx="8">
                  <c:v>PLAN DE VENTAS</c:v>
                </c:pt>
                <c:pt idx="9">
                  <c:v>PLAN DE PRODUCCIÓN</c:v>
                </c:pt>
                <c:pt idx="10">
                  <c:v>PLAN I+D</c:v>
                </c:pt>
                <c:pt idx="11">
                  <c:v>PLAN DE FORMACIÓN</c:v>
                </c:pt>
                <c:pt idx="12">
                  <c:v>PLAN DE INVERSIONES</c:v>
                </c:pt>
              </c:strCache>
            </c:strRef>
          </c:cat>
          <c:val>
            <c:numRef>
              <c:f>Hoja1!$B$3:$B$15</c:f>
              <c:numCache>
                <c:formatCode>General</c:formatCode>
                <c:ptCount val="13"/>
                <c:pt idx="0">
                  <c:v>15</c:v>
                </c:pt>
                <c:pt idx="1">
                  <c:v>15</c:v>
                </c:pt>
                <c:pt idx="2">
                  <c:v>14</c:v>
                </c:pt>
                <c:pt idx="3">
                  <c:v>13</c:v>
                </c:pt>
                <c:pt idx="4">
                  <c:v>11</c:v>
                </c:pt>
                <c:pt idx="5">
                  <c:v>10</c:v>
                </c:pt>
                <c:pt idx="6">
                  <c:v>9</c:v>
                </c:pt>
                <c:pt idx="7">
                  <c:v>9</c:v>
                </c:pt>
                <c:pt idx="8">
                  <c:v>8</c:v>
                </c:pt>
                <c:pt idx="9">
                  <c:v>8</c:v>
                </c:pt>
                <c:pt idx="10">
                  <c:v>8</c:v>
                </c:pt>
                <c:pt idx="11">
                  <c:v>7</c:v>
                </c:pt>
                <c:pt idx="12">
                  <c:v>7</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646742831245876"/>
          <c:y val="0.2495561342109853"/>
          <c:w val="0.30156460724527684"/>
          <c:h val="0.660249057762745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¿QUÉ HERRAMIENTAS DE DIAGNÓSTICO UTILIZA?</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Hoja1!$B$26</c:f>
              <c:strCache>
                <c:ptCount val="1"/>
                <c:pt idx="0">
                  <c:v>Nº</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Hoja1!$A$27:$A$38</c:f>
              <c:strCache>
                <c:ptCount val="12"/>
                <c:pt idx="0">
                  <c:v>FODA</c:v>
                </c:pt>
                <c:pt idx="1">
                  <c:v>ANÁLISIS DE RECURSOS Y CAPACIDADES</c:v>
                </c:pt>
                <c:pt idx="2">
                  <c:v>DIAGNÓSTICO FINANCIERO</c:v>
                </c:pt>
                <c:pt idx="3">
                  <c:v>ANÁLISIS DE COMPETENCIAS PERSONALES</c:v>
                </c:pt>
                <c:pt idx="4">
                  <c:v>ANÁLISIS DE LA CADENA DE VALOR</c:v>
                </c:pt>
                <c:pt idx="5">
                  <c:v>PERFILES ESTRATÉGICOS</c:v>
                </c:pt>
                <c:pt idx="6">
                  <c:v>ANÁLISIS DE LA CULTURA</c:v>
                </c:pt>
                <c:pt idx="7">
                  <c:v>PROYECCIONES FINANCIERAS</c:v>
                </c:pt>
                <c:pt idx="8">
                  <c:v>AUDITORÍA DE RRHH</c:v>
                </c:pt>
                <c:pt idx="9">
                  <c:v>MÉTODO DE ESCENARIOS</c:v>
                </c:pt>
                <c:pt idx="10">
                  <c:v>MÉTODO DELPHI</c:v>
                </c:pt>
                <c:pt idx="11">
                  <c:v>PROYECCIONES TEMPORALES</c:v>
                </c:pt>
              </c:strCache>
            </c:strRef>
          </c:cat>
          <c:val>
            <c:numRef>
              <c:f>Hoja1!$B$27:$B$38</c:f>
              <c:numCache>
                <c:formatCode>General</c:formatCode>
                <c:ptCount val="12"/>
                <c:pt idx="0">
                  <c:v>15</c:v>
                </c:pt>
                <c:pt idx="1">
                  <c:v>15</c:v>
                </c:pt>
                <c:pt idx="2">
                  <c:v>14</c:v>
                </c:pt>
                <c:pt idx="3">
                  <c:v>12</c:v>
                </c:pt>
                <c:pt idx="4">
                  <c:v>11</c:v>
                </c:pt>
                <c:pt idx="5">
                  <c:v>10</c:v>
                </c:pt>
                <c:pt idx="6">
                  <c:v>8</c:v>
                </c:pt>
                <c:pt idx="7">
                  <c:v>7</c:v>
                </c:pt>
                <c:pt idx="8">
                  <c:v>7</c:v>
                </c:pt>
                <c:pt idx="9">
                  <c:v>5</c:v>
                </c:pt>
                <c:pt idx="10">
                  <c:v>3</c:v>
                </c:pt>
                <c:pt idx="11">
                  <c:v>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29174817452496"/>
          <c:y val="0.10708686932639098"/>
          <c:w val="0.31997794223271403"/>
          <c:h val="0.875709241115697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¿QUÉ INSTRUMENTOS SE UTILIZAN PARA LA IMPLEMENTACIÓN Y CONTROL DE LA GESTIÓN?</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Hoja1!$B$54</c:f>
              <c:strCache>
                <c:ptCount val="1"/>
                <c:pt idx="0">
                  <c:v>Nº</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Hoja1!$A$55:$A$68</c:f>
              <c:strCache>
                <c:ptCount val="14"/>
                <c:pt idx="0">
                  <c:v>MANUALES DE NORMAS Y PROCEDIMIENTOS</c:v>
                </c:pt>
                <c:pt idx="1">
                  <c:v>CONTROL FINANCIERO Y DE GESTIÓN</c:v>
                </c:pt>
                <c:pt idx="2">
                  <c:v>CONTABILIDAD ANALÍTICA</c:v>
                </c:pt>
                <c:pt idx="3">
                  <c:v>CONTROL PRESUTPUESTARIO</c:v>
                </c:pt>
                <c:pt idx="4">
                  <c:v>AUDITORÍAS INTERNAS</c:v>
                </c:pt>
                <c:pt idx="5">
                  <c:v>CUADRO DE MANDO INTEGRAL</c:v>
                </c:pt>
                <c:pt idx="6">
                  <c:v>INFORMES PARCIALES</c:v>
                </c:pt>
                <c:pt idx="7">
                  <c:v>CUADRO DE MANDO ECONÓMICO FINANCIERO</c:v>
                </c:pt>
                <c:pt idx="8">
                  <c:v>COSTES Y GESTIÓN POR ACTIVIDADES</c:v>
                </c:pt>
                <c:pt idx="9">
                  <c:v>CUADRO DE MANDO DE LOGÍSTICA</c:v>
                </c:pt>
                <c:pt idx="10">
                  <c:v>ESTUDIOS DE MERCADO</c:v>
                </c:pt>
                <c:pt idx="11">
                  <c:v>CUADRO DE MANDO COMERCIAL</c:v>
                </c:pt>
                <c:pt idx="12">
                  <c:v>CUADRO DE MANDO DE LA PRODUCCIÓN</c:v>
                </c:pt>
                <c:pt idx="13">
                  <c:v>CUADRO DE MANDO RRHH</c:v>
                </c:pt>
              </c:strCache>
            </c:strRef>
          </c:cat>
          <c:val>
            <c:numRef>
              <c:f>Hoja1!$B$55:$B$68</c:f>
              <c:numCache>
                <c:formatCode>General</c:formatCode>
                <c:ptCount val="14"/>
                <c:pt idx="0">
                  <c:v>21</c:v>
                </c:pt>
                <c:pt idx="1">
                  <c:v>17</c:v>
                </c:pt>
                <c:pt idx="2">
                  <c:v>15</c:v>
                </c:pt>
                <c:pt idx="3">
                  <c:v>14</c:v>
                </c:pt>
                <c:pt idx="4">
                  <c:v>14</c:v>
                </c:pt>
                <c:pt idx="5">
                  <c:v>12</c:v>
                </c:pt>
                <c:pt idx="6">
                  <c:v>11</c:v>
                </c:pt>
                <c:pt idx="7">
                  <c:v>9</c:v>
                </c:pt>
                <c:pt idx="8">
                  <c:v>7</c:v>
                </c:pt>
                <c:pt idx="9">
                  <c:v>7</c:v>
                </c:pt>
                <c:pt idx="10">
                  <c:v>6</c:v>
                </c:pt>
                <c:pt idx="11">
                  <c:v>4</c:v>
                </c:pt>
                <c:pt idx="12">
                  <c:v>4</c:v>
                </c:pt>
                <c:pt idx="13">
                  <c:v>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764797937822839"/>
          <c:y val="0.16726660177881517"/>
          <c:w val="0.32872671718161495"/>
          <c:h val="0.78459251589777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¿CUÁL DE LAS SIGUIENTES HERRAMIENTAS Y SISTEMAS DE GESTIÓN DE LA INFORMACIÓN POSEE LA INSTITUCIÓN?</a:t>
            </a:r>
          </a:p>
        </c:rich>
      </c:tx>
      <c:layout>
        <c:manualLayout>
          <c:xMode val="edge"/>
          <c:yMode val="edge"/>
          <c:x val="3.2967519685039338E-3"/>
          <c:y val="1.776085912212408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Hoja1!$B$80</c:f>
              <c:strCache>
                <c:ptCount val="1"/>
                <c:pt idx="0">
                  <c:v>Nº</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Hoja1!$A$81:$A$94</c:f>
              <c:strCache>
                <c:ptCount val="14"/>
                <c:pt idx="0">
                  <c:v>PROGRAMAS DE FACTURACIÓN</c:v>
                </c:pt>
                <c:pt idx="1">
                  <c:v>PROGRAMAS DE CONTABILIDAD FINANCIERA O DE GESTIÓN</c:v>
                </c:pt>
                <c:pt idx="2">
                  <c:v>PROGRAMAS DE GESTIÓN DE NÓMINA</c:v>
                </c:pt>
                <c:pt idx="3">
                  <c:v>PROGRAMAS DE GESTIÓN DE BODEGA</c:v>
                </c:pt>
                <c:pt idx="4">
                  <c:v>PROGRAMAS DE GESTIÓN DE TESORERÍA Y BANCOS</c:v>
                </c:pt>
                <c:pt idx="5">
                  <c:v>INTRANET</c:v>
                </c:pt>
                <c:pt idx="6">
                  <c:v>GESTIÓN DEL CONOCIMIENTO-DOCUMENTAL</c:v>
                </c:pt>
                <c:pt idx="7">
                  <c:v>SISTEMAS DE VIGILANCIA DE LA COMPETENCIA</c:v>
                </c:pt>
                <c:pt idx="8">
                  <c:v>ERP COMERCIAL</c:v>
                </c:pt>
                <c:pt idx="9">
                  <c:v>CRM</c:v>
                </c:pt>
                <c:pt idx="10">
                  <c:v>GESTIÓN DEL CONOCIMIENTO-SOLUCIONES WORKFLOW</c:v>
                </c:pt>
                <c:pt idx="11">
                  <c:v>ERP LOGÍSTICA</c:v>
                </c:pt>
                <c:pt idx="12">
                  <c:v>ERP PRODUCCION</c:v>
                </c:pt>
                <c:pt idx="13">
                  <c:v>ERP INTEGRADO</c:v>
                </c:pt>
              </c:strCache>
            </c:strRef>
          </c:cat>
          <c:val>
            <c:numRef>
              <c:f>Hoja1!$B$81:$B$94</c:f>
              <c:numCache>
                <c:formatCode>General</c:formatCode>
                <c:ptCount val="14"/>
                <c:pt idx="0">
                  <c:v>20</c:v>
                </c:pt>
                <c:pt idx="1">
                  <c:v>20</c:v>
                </c:pt>
                <c:pt idx="2">
                  <c:v>16</c:v>
                </c:pt>
                <c:pt idx="3">
                  <c:v>15</c:v>
                </c:pt>
                <c:pt idx="4">
                  <c:v>14</c:v>
                </c:pt>
                <c:pt idx="5">
                  <c:v>7</c:v>
                </c:pt>
                <c:pt idx="6">
                  <c:v>7</c:v>
                </c:pt>
                <c:pt idx="7">
                  <c:v>6</c:v>
                </c:pt>
                <c:pt idx="8">
                  <c:v>6</c:v>
                </c:pt>
                <c:pt idx="9">
                  <c:v>5</c:v>
                </c:pt>
                <c:pt idx="10">
                  <c:v>4</c:v>
                </c:pt>
                <c:pt idx="11">
                  <c:v>3</c:v>
                </c:pt>
                <c:pt idx="12">
                  <c:v>2</c:v>
                </c:pt>
                <c:pt idx="13">
                  <c:v>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919340551181105"/>
          <c:y val="0.16951924244574956"/>
          <c:w val="0.328306594488189"/>
          <c:h val="0.8077550157528565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200" dirty="0"/>
              <a:t>¿CUÁL ES EL SOFTWARE DE GESTIÓN DE HOSPITALARIA O DE SALUD QUE POSEE LA INSTITUCIÓN?</a:t>
            </a:r>
          </a:p>
        </c:rich>
      </c:tx>
      <c:layout>
        <c:manualLayout>
          <c:xMode val="edge"/>
          <c:yMode val="edge"/>
          <c:x val="1.7270830500191844E-2"/>
          <c:y val="3.571883594844900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pieChart>
        <c:varyColors val="1"/>
        <c:ser>
          <c:idx val="0"/>
          <c:order val="0"/>
          <c:tx>
            <c:strRef>
              <c:f>Hoja1!$B$101</c:f>
              <c:strCache>
                <c:ptCount val="1"/>
                <c:pt idx="0">
                  <c:v>Nº</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Hoja1!$A$102:$A$116</c:f>
              <c:strCache>
                <c:ptCount val="15"/>
                <c:pt idx="0">
                  <c:v>ESIGEF</c:v>
                </c:pt>
                <c:pt idx="1">
                  <c:v>AS400</c:v>
                </c:pt>
                <c:pt idx="2">
                  <c:v>EQUSYS</c:v>
                </c:pt>
                <c:pt idx="3">
                  <c:v>JIREH</c:v>
                </c:pt>
                <c:pt idx="4">
                  <c:v>JOB</c:v>
                </c:pt>
                <c:pt idx="5">
                  <c:v>KOHINOR</c:v>
                </c:pt>
                <c:pt idx="6">
                  <c:v>KRG SISTEMS</c:v>
                </c:pt>
                <c:pt idx="7">
                  <c:v>PIXYS CTR</c:v>
                </c:pt>
                <c:pt idx="8">
                  <c:v>SADCON</c:v>
                </c:pt>
                <c:pt idx="9">
                  <c:v>SIGEM</c:v>
                </c:pt>
                <c:pt idx="10">
                  <c:v>SOFTCASE</c:v>
                </c:pt>
                <c:pt idx="11">
                  <c:v>VERSIO</c:v>
                </c:pt>
                <c:pt idx="12">
                  <c:v>MGPSS- PERC</c:v>
                </c:pt>
                <c:pt idx="13">
                  <c:v>OLIMPO</c:v>
                </c:pt>
                <c:pt idx="14">
                  <c:v>ESIPREN</c:v>
                </c:pt>
              </c:strCache>
            </c:strRef>
          </c:cat>
          <c:val>
            <c:numRef>
              <c:f>Hoja1!$B$102:$B$116</c:f>
              <c:numCache>
                <c:formatCode>###0</c:formatCode>
                <c:ptCount val="15"/>
                <c:pt idx="0">
                  <c:v>3</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096305269533601"/>
          <c:y val="0.10645136802359674"/>
          <c:w val="0.26294720371492025"/>
          <c:h val="0.866186834262069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lumMod val="75000"/>
                    <a:lumOff val="25000"/>
                  </a:sysClr>
                </a:solidFill>
                <a:latin typeface="+mn-lt"/>
                <a:ea typeface="+mn-ea"/>
                <a:cs typeface="+mn-cs"/>
              </a:defRPr>
            </a:pPr>
            <a:r>
              <a:rPr lang="es-ES" sz="1200">
                <a:effectLst/>
              </a:rPr>
              <a:t>¿CUÁL ES LA PRINCIPAL RAZÓN DE NO UTILIZAR LOS HERRAMIENTAS DE GESTIÓN ESTRATÉGICA DENTRO DE LA INSTITUCIÓN DE SALUD?</a:t>
            </a:r>
          </a:p>
          <a:p>
            <a:pPr marL="0" marR="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lumMod val="75000"/>
                    <a:lumOff val="25000"/>
                  </a:sysClr>
                </a:solidFill>
              </a:defRPr>
            </a:pPr>
            <a:endParaRPr lang="en-US" sz="1200"/>
          </a:p>
        </c:rich>
      </c:tx>
      <c:layout>
        <c:manualLayout>
          <c:xMode val="edge"/>
          <c:yMode val="edge"/>
          <c:x val="2.0346801243745702E-2"/>
          <c:y val="2.2829189725546404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lumMod val="75000"/>
                  <a:lumOff val="25000"/>
                </a:sysClr>
              </a:solidFill>
              <a:latin typeface="+mn-lt"/>
              <a:ea typeface="+mn-ea"/>
              <a:cs typeface="+mn-cs"/>
            </a:defRPr>
          </a:pPr>
          <a:endParaRPr lang="es-ES"/>
        </a:p>
      </c:txPr>
    </c:title>
    <c:autoTitleDeleted val="0"/>
    <c:plotArea>
      <c:layout>
        <c:manualLayout>
          <c:layoutTarget val="inner"/>
          <c:xMode val="edge"/>
          <c:yMode val="edge"/>
          <c:x val="1.4632753984888272E-2"/>
          <c:y val="0.25609229891575702"/>
          <c:w val="0.67926509592724682"/>
          <c:h val="0.65863246588404623"/>
        </c:manualLayout>
      </c:layout>
      <c:pieChart>
        <c:varyColors val="1"/>
        <c:ser>
          <c:idx val="0"/>
          <c:order val="0"/>
          <c:tx>
            <c:strRef>
              <c:f>Hoja1!$B$122</c:f>
              <c:strCache>
                <c:ptCount val="1"/>
                <c:pt idx="0">
                  <c:v>Nº</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Hoja1!$A$123:$A$128</c:f>
              <c:strCache>
                <c:ptCount val="6"/>
                <c:pt idx="0">
                  <c:v>COSTOSO</c:v>
                </c:pt>
                <c:pt idx="1">
                  <c:v>SE APLICAN INFORMALMENTE</c:v>
                </c:pt>
                <c:pt idx="2">
                  <c:v>DESCONOCIMIENTO</c:v>
                </c:pt>
                <c:pt idx="3">
                  <c:v>VARIABLES NO PREDECIBLES</c:v>
                </c:pt>
                <c:pt idx="4">
                  <c:v>NO ES ÚTIL</c:v>
                </c:pt>
                <c:pt idx="5">
                  <c:v>DIFÍCILES DE APLICAR</c:v>
                </c:pt>
              </c:strCache>
            </c:strRef>
          </c:cat>
          <c:val>
            <c:numRef>
              <c:f>Hoja1!$B$123:$B$128</c:f>
              <c:numCache>
                <c:formatCode>General</c:formatCode>
                <c:ptCount val="6"/>
                <c:pt idx="0">
                  <c:v>11</c:v>
                </c:pt>
                <c:pt idx="1">
                  <c:v>10</c:v>
                </c:pt>
                <c:pt idx="2">
                  <c:v>6</c:v>
                </c:pt>
                <c:pt idx="3">
                  <c:v>4</c:v>
                </c:pt>
                <c:pt idx="4">
                  <c:v>2</c:v>
                </c:pt>
                <c:pt idx="5">
                  <c:v>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522827031288515"/>
          <c:y val="0.23313486119133617"/>
          <c:w val="0.2822995768947526"/>
          <c:h val="0.674415009503174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t>ENFOQUE</a:t>
            </a:r>
            <a:r>
              <a:rPr lang="es-ES" baseline="0" dirty="0"/>
              <a:t> OPERACIONAL</a:t>
            </a:r>
            <a:endParaRPr lang="es-ES" dirty="0"/>
          </a:p>
        </c:rich>
      </c:tx>
      <c:layout>
        <c:manualLayout>
          <c:xMode val="edge"/>
          <c:yMode val="edge"/>
          <c:x val="0.16458654542454604"/>
          <c:y val="4.51765978108914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radarChart>
        <c:radarStyle val="marker"/>
        <c:varyColors val="0"/>
        <c:ser>
          <c:idx val="0"/>
          <c:order val="0"/>
          <c:tx>
            <c:strRef>
              <c:f>'GENERAL '!$A$28</c:f>
              <c:strCache>
                <c:ptCount val="1"/>
                <c:pt idx="0">
                  <c:v>PROMEDIO</c:v>
                </c:pt>
              </c:strCache>
            </c:strRef>
          </c:tx>
          <c:spPr>
            <a:ln w="28575" cap="rnd">
              <a:solidFill>
                <a:schemeClr val="accent1"/>
              </a:solidFill>
              <a:round/>
            </a:ln>
            <a:effectLst/>
          </c:spPr>
          <c:marker>
            <c:symbol val="none"/>
          </c:marker>
          <c:val>
            <c:numRef>
              <c:f>'GENERAL '!$L$28:$U$28</c:f>
              <c:numCache>
                <c:formatCode>###0.00</c:formatCode>
                <c:ptCount val="10"/>
                <c:pt idx="0">
                  <c:v>8.64</c:v>
                </c:pt>
                <c:pt idx="1">
                  <c:v>7.84</c:v>
                </c:pt>
                <c:pt idx="2">
                  <c:v>5.36</c:v>
                </c:pt>
                <c:pt idx="3">
                  <c:v>8.32</c:v>
                </c:pt>
                <c:pt idx="4">
                  <c:v>9.32</c:v>
                </c:pt>
                <c:pt idx="5">
                  <c:v>7.8</c:v>
                </c:pt>
                <c:pt idx="6">
                  <c:v>6.92</c:v>
                </c:pt>
                <c:pt idx="7">
                  <c:v>7.64</c:v>
                </c:pt>
                <c:pt idx="8">
                  <c:v>7.68</c:v>
                </c:pt>
                <c:pt idx="9">
                  <c:v>7.64</c:v>
                </c:pt>
              </c:numCache>
            </c:numRef>
          </c:val>
        </c:ser>
        <c:ser>
          <c:idx val="1"/>
          <c:order val="1"/>
          <c:tx>
            <c:strRef>
              <c:f>'GENERAL '!$A$29</c:f>
              <c:strCache>
                <c:ptCount val="1"/>
                <c:pt idx="0">
                  <c:v>REAL </c:v>
                </c:pt>
              </c:strCache>
            </c:strRef>
          </c:tx>
          <c:spPr>
            <a:ln w="28575" cap="rnd">
              <a:solidFill>
                <a:schemeClr val="accent2"/>
              </a:solidFill>
              <a:round/>
            </a:ln>
            <a:effectLst/>
          </c:spPr>
          <c:marker>
            <c:symbol val="none"/>
          </c:marker>
          <c:val>
            <c:numRef>
              <c:f>'GENERAL '!$L$29:$U$29</c:f>
              <c:numCache>
                <c:formatCode>0.00</c:formatCode>
                <c:ptCount val="10"/>
                <c:pt idx="0">
                  <c:v>7.0886564962373217</c:v>
                </c:pt>
                <c:pt idx="1">
                  <c:v>5.647588846345954</c:v>
                </c:pt>
                <c:pt idx="2">
                  <c:v>2.6384808164066409</c:v>
                </c:pt>
                <c:pt idx="3">
                  <c:v>6.7462571154516162</c:v>
                </c:pt>
                <c:pt idx="4">
                  <c:v>8.2904369859012998</c:v>
                </c:pt>
                <c:pt idx="5">
                  <c:v>5.1700443603234163</c:v>
                </c:pt>
                <c:pt idx="6">
                  <c:v>4.1223819655523624</c:v>
                </c:pt>
                <c:pt idx="7">
                  <c:v>5.1587368808071421</c:v>
                </c:pt>
                <c:pt idx="8">
                  <c:v>5.3756562756394164</c:v>
                </c:pt>
                <c:pt idx="9">
                  <c:v>5.3327650025770383</c:v>
                </c:pt>
              </c:numCache>
            </c:numRef>
          </c:val>
        </c:ser>
        <c:ser>
          <c:idx val="2"/>
          <c:order val="2"/>
          <c:tx>
            <c:strRef>
              <c:f>'GENERAL '!#REF!</c:f>
              <c:strCache>
                <c:ptCount val="1"/>
                <c:pt idx="0">
                  <c:v>#REF!</c:v>
                </c:pt>
              </c:strCache>
            </c:strRef>
          </c:tx>
          <c:spPr>
            <a:ln w="28575" cap="rnd">
              <a:solidFill>
                <a:schemeClr val="accent3"/>
              </a:solidFill>
              <a:round/>
            </a:ln>
            <a:effectLst/>
          </c:spPr>
          <c:marker>
            <c:symbol val="none"/>
          </c:marker>
          <c:val>
            <c:numRef>
              <c:f>'GENERAL '!#REF!</c:f>
              <c:numCache>
                <c:formatCode>General</c:formatCode>
                <c:ptCount val="1"/>
                <c:pt idx="0">
                  <c:v>1</c:v>
                </c:pt>
              </c:numCache>
            </c:numRef>
          </c:val>
        </c:ser>
        <c:dLbls>
          <c:showLegendKey val="0"/>
          <c:showVal val="0"/>
          <c:showCatName val="0"/>
          <c:showSerName val="0"/>
          <c:showPercent val="0"/>
          <c:showBubbleSize val="0"/>
        </c:dLbls>
        <c:axId val="264316832"/>
        <c:axId val="264317224"/>
      </c:radarChart>
      <c:catAx>
        <c:axId val="2643168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17224"/>
        <c:crosses val="autoZero"/>
        <c:auto val="1"/>
        <c:lblAlgn val="ctr"/>
        <c:lblOffset val="100"/>
        <c:noMultiLvlLbl val="0"/>
      </c:catAx>
      <c:valAx>
        <c:axId val="264317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16832"/>
        <c:crosses val="autoZero"/>
        <c:crossBetween val="between"/>
      </c:valAx>
      <c:spPr>
        <a:noFill/>
        <a:ln>
          <a:noFill/>
        </a:ln>
        <a:effectLst/>
      </c:spPr>
    </c:plotArea>
    <c:legend>
      <c:legendPos val="t"/>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t>SINCRONIZACION</a:t>
            </a:r>
            <a:r>
              <a:rPr lang="es-ES" baseline="0" dirty="0"/>
              <a:t> Y DESPLIEGUE</a:t>
            </a:r>
            <a:endParaRPr lang="es-E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radarChart>
        <c:radarStyle val="marker"/>
        <c:varyColors val="0"/>
        <c:ser>
          <c:idx val="0"/>
          <c:order val="0"/>
          <c:tx>
            <c:strRef>
              <c:f>'GENERAL '!$A$28</c:f>
              <c:strCache>
                <c:ptCount val="1"/>
                <c:pt idx="0">
                  <c:v>PROMEDIO</c:v>
                </c:pt>
              </c:strCache>
            </c:strRef>
          </c:tx>
          <c:spPr>
            <a:ln w="28575" cap="rnd">
              <a:solidFill>
                <a:schemeClr val="accent1"/>
              </a:solidFill>
              <a:round/>
            </a:ln>
            <a:effectLst/>
          </c:spPr>
          <c:marker>
            <c:symbol val="none"/>
          </c:marker>
          <c:val>
            <c:numRef>
              <c:f>'GENERAL '!$V$28:$AE$28</c:f>
              <c:numCache>
                <c:formatCode>###0.00</c:formatCode>
                <c:ptCount val="10"/>
                <c:pt idx="0">
                  <c:v>7.04</c:v>
                </c:pt>
                <c:pt idx="1">
                  <c:v>7.28</c:v>
                </c:pt>
                <c:pt idx="2">
                  <c:v>6.6</c:v>
                </c:pt>
                <c:pt idx="3">
                  <c:v>6.44</c:v>
                </c:pt>
                <c:pt idx="4">
                  <c:v>6.24</c:v>
                </c:pt>
                <c:pt idx="5">
                  <c:v>6.64</c:v>
                </c:pt>
                <c:pt idx="6">
                  <c:v>6.8</c:v>
                </c:pt>
                <c:pt idx="7">
                  <c:v>7.84</c:v>
                </c:pt>
                <c:pt idx="8">
                  <c:v>7.68</c:v>
                </c:pt>
                <c:pt idx="9">
                  <c:v>7.64</c:v>
                </c:pt>
              </c:numCache>
            </c:numRef>
          </c:val>
        </c:ser>
        <c:ser>
          <c:idx val="1"/>
          <c:order val="1"/>
          <c:tx>
            <c:strRef>
              <c:f>'GENERAL '!$A$29</c:f>
              <c:strCache>
                <c:ptCount val="1"/>
                <c:pt idx="0">
                  <c:v>REAL </c:v>
                </c:pt>
              </c:strCache>
            </c:strRef>
          </c:tx>
          <c:spPr>
            <a:ln w="28575" cap="rnd">
              <a:solidFill>
                <a:schemeClr val="accent2"/>
              </a:solidFill>
              <a:round/>
            </a:ln>
            <a:effectLst/>
          </c:spPr>
          <c:marker>
            <c:symbol val="none"/>
          </c:marker>
          <c:val>
            <c:numRef>
              <c:f>'GENERAL '!$V$29:$AE$29</c:f>
              <c:numCache>
                <c:formatCode>0.00</c:formatCode>
                <c:ptCount val="10"/>
                <c:pt idx="0">
                  <c:v>3.5942296458798455</c:v>
                </c:pt>
                <c:pt idx="1">
                  <c:v>4.1372835529328036</c:v>
                </c:pt>
                <c:pt idx="2">
                  <c:v>3.3085970569780829</c:v>
                </c:pt>
                <c:pt idx="3">
                  <c:v>3.0478522044777194</c:v>
                </c:pt>
                <c:pt idx="4">
                  <c:v>3.0609015953156371</c:v>
                </c:pt>
                <c:pt idx="5">
                  <c:v>3.4530474326299321</c:v>
                </c:pt>
                <c:pt idx="6">
                  <c:v>3.7449495366961063</c:v>
                </c:pt>
                <c:pt idx="7">
                  <c:v>6.1646890835827923</c:v>
                </c:pt>
                <c:pt idx="8">
                  <c:v>4.8263473698900672</c:v>
                </c:pt>
                <c:pt idx="9">
                  <c:v>4.8429777738935762</c:v>
                </c:pt>
              </c:numCache>
            </c:numRef>
          </c:val>
        </c:ser>
        <c:ser>
          <c:idx val="2"/>
          <c:order val="2"/>
          <c:tx>
            <c:strRef>
              <c:f>'GENERAL '!#REF!</c:f>
              <c:strCache>
                <c:ptCount val="1"/>
                <c:pt idx="0">
                  <c:v>#REF!</c:v>
                </c:pt>
              </c:strCache>
            </c:strRef>
          </c:tx>
          <c:spPr>
            <a:ln w="28575" cap="rnd">
              <a:solidFill>
                <a:schemeClr val="accent3"/>
              </a:solidFill>
              <a:round/>
            </a:ln>
            <a:effectLst/>
          </c:spPr>
          <c:marker>
            <c:symbol val="none"/>
          </c:marker>
          <c:val>
            <c:numRef>
              <c:f>'GENERAL '!#REF!</c:f>
              <c:numCache>
                <c:formatCode>General</c:formatCode>
                <c:ptCount val="1"/>
                <c:pt idx="0">
                  <c:v>1</c:v>
                </c:pt>
              </c:numCache>
            </c:numRef>
          </c:val>
        </c:ser>
        <c:dLbls>
          <c:showLegendKey val="0"/>
          <c:showVal val="0"/>
          <c:showCatName val="0"/>
          <c:showSerName val="0"/>
          <c:showPercent val="0"/>
          <c:showBubbleSize val="0"/>
        </c:dLbls>
        <c:axId val="264318008"/>
        <c:axId val="264312912"/>
      </c:radarChart>
      <c:catAx>
        <c:axId val="2643180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12912"/>
        <c:crosses val="autoZero"/>
        <c:auto val="1"/>
        <c:lblAlgn val="ctr"/>
        <c:lblOffset val="100"/>
        <c:noMultiLvlLbl val="0"/>
      </c:catAx>
      <c:valAx>
        <c:axId val="264312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18008"/>
        <c:crosses val="autoZero"/>
        <c:crossBetween val="between"/>
      </c:valAx>
      <c:spPr>
        <a:noFill/>
        <a:ln>
          <a:noFill/>
        </a:ln>
        <a:effectLst/>
      </c:spPr>
    </c:plotArea>
    <c:legend>
      <c:legendPos val="t"/>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0" i="0" u="none" strike="noStrike" kern="1200" spc="0" baseline="0" dirty="0">
                <a:solidFill>
                  <a:sysClr val="windowText" lastClr="000000">
                    <a:lumMod val="65000"/>
                    <a:lumOff val="35000"/>
                  </a:sysClr>
                </a:solidFill>
                <a:latin typeface="+mn-lt"/>
                <a:ea typeface="+mn-ea"/>
                <a:cs typeface="+mn-cs"/>
              </a:rPr>
              <a:t>EVALUACIÓN Y </a:t>
            </a:r>
            <a:r>
              <a:rPr lang="es-ES" baseline="0" dirty="0"/>
              <a:t>CONTROL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radarChart>
        <c:radarStyle val="marker"/>
        <c:varyColors val="0"/>
        <c:ser>
          <c:idx val="0"/>
          <c:order val="0"/>
          <c:tx>
            <c:strRef>
              <c:f>'GENERAL '!$A$28</c:f>
              <c:strCache>
                <c:ptCount val="1"/>
                <c:pt idx="0">
                  <c:v>PROMEDIO</c:v>
                </c:pt>
              </c:strCache>
            </c:strRef>
          </c:tx>
          <c:spPr>
            <a:ln w="28575" cap="rnd">
              <a:solidFill>
                <a:schemeClr val="accent1"/>
              </a:solidFill>
              <a:round/>
            </a:ln>
            <a:effectLst/>
          </c:spPr>
          <c:marker>
            <c:symbol val="none"/>
          </c:marker>
          <c:val>
            <c:numRef>
              <c:f>'GENERAL '!$AF$28:$AO$28</c:f>
              <c:numCache>
                <c:formatCode>###0.00</c:formatCode>
                <c:ptCount val="10"/>
                <c:pt idx="0">
                  <c:v>6.6</c:v>
                </c:pt>
                <c:pt idx="1">
                  <c:v>7.32</c:v>
                </c:pt>
                <c:pt idx="2">
                  <c:v>7.68</c:v>
                </c:pt>
                <c:pt idx="3">
                  <c:v>6.68</c:v>
                </c:pt>
                <c:pt idx="4">
                  <c:v>7.68</c:v>
                </c:pt>
                <c:pt idx="5">
                  <c:v>7.44</c:v>
                </c:pt>
                <c:pt idx="6">
                  <c:v>8.32</c:v>
                </c:pt>
                <c:pt idx="7">
                  <c:v>8.36</c:v>
                </c:pt>
                <c:pt idx="8">
                  <c:v>7.72</c:v>
                </c:pt>
                <c:pt idx="9">
                  <c:v>8.4</c:v>
                </c:pt>
              </c:numCache>
            </c:numRef>
          </c:val>
        </c:ser>
        <c:ser>
          <c:idx val="1"/>
          <c:order val="1"/>
          <c:tx>
            <c:strRef>
              <c:f>'GENERAL '!$A$29</c:f>
              <c:strCache>
                <c:ptCount val="1"/>
                <c:pt idx="0">
                  <c:v>REAL </c:v>
                </c:pt>
              </c:strCache>
            </c:strRef>
          </c:tx>
          <c:spPr>
            <a:ln w="28575" cap="rnd">
              <a:solidFill>
                <a:schemeClr val="accent2"/>
              </a:solidFill>
              <a:round/>
            </a:ln>
            <a:effectLst/>
          </c:spPr>
          <c:marker>
            <c:symbol val="none"/>
          </c:marker>
          <c:val>
            <c:numRef>
              <c:f>'GENERAL '!$AF$29:$AO$29</c:f>
              <c:numCache>
                <c:formatCode>0.00</c:formatCode>
                <c:ptCount val="10"/>
                <c:pt idx="0">
                  <c:v>3.9385467628881146</c:v>
                </c:pt>
                <c:pt idx="1">
                  <c:v>5.2844820478970629</c:v>
                </c:pt>
                <c:pt idx="2">
                  <c:v>5.6444820478970623</c:v>
                </c:pt>
                <c:pt idx="3">
                  <c:v>4.3756562756394164</c:v>
                </c:pt>
                <c:pt idx="4">
                  <c:v>5.9070551804037059</c:v>
                </c:pt>
                <c:pt idx="5">
                  <c:v>5.2211414345809839</c:v>
                </c:pt>
                <c:pt idx="6">
                  <c:v>6.9140602194024563</c:v>
                </c:pt>
                <c:pt idx="7">
                  <c:v>7.1739702083561863</c:v>
                </c:pt>
                <c:pt idx="8">
                  <c:v>5.8376256128672672</c:v>
                </c:pt>
                <c:pt idx="9">
                  <c:v>6.4851457844873241</c:v>
                </c:pt>
              </c:numCache>
            </c:numRef>
          </c:val>
        </c:ser>
        <c:ser>
          <c:idx val="2"/>
          <c:order val="2"/>
          <c:tx>
            <c:strRef>
              <c:f>'GENERAL '!#REF!</c:f>
              <c:strCache>
                <c:ptCount val="1"/>
                <c:pt idx="0">
                  <c:v>#REF!</c:v>
                </c:pt>
              </c:strCache>
            </c:strRef>
          </c:tx>
          <c:spPr>
            <a:ln w="28575" cap="rnd">
              <a:solidFill>
                <a:schemeClr val="accent3"/>
              </a:solidFill>
              <a:round/>
            </a:ln>
            <a:effectLst/>
          </c:spPr>
          <c:marker>
            <c:symbol val="none"/>
          </c:marker>
          <c:val>
            <c:numRef>
              <c:f>'GENERAL '!#REF!</c:f>
              <c:numCache>
                <c:formatCode>General</c:formatCode>
                <c:ptCount val="1"/>
                <c:pt idx="0">
                  <c:v>1</c:v>
                </c:pt>
              </c:numCache>
            </c:numRef>
          </c:val>
        </c:ser>
        <c:dLbls>
          <c:showLegendKey val="0"/>
          <c:showVal val="0"/>
          <c:showCatName val="0"/>
          <c:showSerName val="0"/>
          <c:showPercent val="0"/>
          <c:showBubbleSize val="0"/>
        </c:dLbls>
        <c:axId val="264319184"/>
        <c:axId val="264320360"/>
      </c:radarChart>
      <c:catAx>
        <c:axId val="26431918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0360"/>
        <c:crosses val="autoZero"/>
        <c:auto val="1"/>
        <c:lblAlgn val="ctr"/>
        <c:lblOffset val="100"/>
        <c:noMultiLvlLbl val="0"/>
      </c:catAx>
      <c:valAx>
        <c:axId val="264320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19184"/>
        <c:crosses val="autoZero"/>
        <c:crossBetween val="between"/>
      </c:valAx>
      <c:spPr>
        <a:noFill/>
        <a:ln>
          <a:noFill/>
        </a:ln>
        <a:effectLst/>
      </c:spPr>
    </c:plotArea>
    <c:legend>
      <c:legendPos val="t"/>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538408798182745"/>
          <c:y val="0.14595424860020431"/>
          <c:w val="0.4153756626982148"/>
          <c:h val="0.70748780415861579"/>
        </c:manualLayout>
      </c:layout>
      <c:radarChart>
        <c:radarStyle val="marker"/>
        <c:varyColors val="0"/>
        <c:ser>
          <c:idx val="0"/>
          <c:order val="0"/>
          <c:tx>
            <c:strRef>
              <c:f>'UBICACION '!$A$39</c:f>
              <c:strCache>
                <c:ptCount val="1"/>
                <c:pt idx="0">
                  <c:v>PROMEDIO</c:v>
                </c:pt>
              </c:strCache>
            </c:strRef>
          </c:tx>
          <c:spPr>
            <a:ln w="28575" cap="rnd">
              <a:solidFill>
                <a:schemeClr val="accent1"/>
              </a:solidFill>
              <a:round/>
            </a:ln>
            <a:effectLst/>
          </c:spPr>
          <c:marker>
            <c:symbol val="none"/>
          </c:marker>
          <c:cat>
            <c:strRef>
              <c:f>'UBICACION '!$B$37:$E$38</c:f>
              <c:strCache>
                <c:ptCount val="4"/>
                <c:pt idx="0">
                  <c:v>ENFOQUE ESTRATÉGICO</c:v>
                </c:pt>
                <c:pt idx="1">
                  <c:v>ENFOQUE OPERACIONAL</c:v>
                </c:pt>
                <c:pt idx="2">
                  <c:v>SINCRONIZACIÓN Y DESPLIEGUE </c:v>
                </c:pt>
                <c:pt idx="3">
                  <c:v>DIRECCIÓN Y CONTROL</c:v>
                </c:pt>
              </c:strCache>
            </c:strRef>
          </c:cat>
          <c:val>
            <c:numRef>
              <c:f>'UBICACION '!$B$39:$E$39</c:f>
              <c:numCache>
                <c:formatCode>###0.00</c:formatCode>
                <c:ptCount val="4"/>
                <c:pt idx="0">
                  <c:v>7.6454545454545464</c:v>
                </c:pt>
                <c:pt idx="1">
                  <c:v>7.4272727272727268</c:v>
                </c:pt>
                <c:pt idx="2" formatCode="0.00">
                  <c:v>5.8545454545454536</c:v>
                </c:pt>
                <c:pt idx="3" formatCode="0.00">
                  <c:v>7.5545454545454547</c:v>
                </c:pt>
              </c:numCache>
            </c:numRef>
          </c:val>
        </c:ser>
        <c:ser>
          <c:idx val="1"/>
          <c:order val="1"/>
          <c:tx>
            <c:strRef>
              <c:f>'UBICACION '!$A$40</c:f>
              <c:strCache>
                <c:ptCount val="1"/>
                <c:pt idx="0">
                  <c:v>REAL</c:v>
                </c:pt>
              </c:strCache>
            </c:strRef>
          </c:tx>
          <c:spPr>
            <a:ln w="28575" cap="rnd">
              <a:solidFill>
                <a:schemeClr val="accent2"/>
              </a:solidFill>
              <a:round/>
            </a:ln>
            <a:effectLst/>
          </c:spPr>
          <c:marker>
            <c:symbol val="none"/>
          </c:marker>
          <c:cat>
            <c:strRef>
              <c:f>'UBICACION '!$B$37:$E$38</c:f>
              <c:strCache>
                <c:ptCount val="4"/>
                <c:pt idx="0">
                  <c:v>ENFOQUE ESTRATÉGICO</c:v>
                </c:pt>
                <c:pt idx="1">
                  <c:v>ENFOQUE OPERACIONAL</c:v>
                </c:pt>
                <c:pt idx="2">
                  <c:v>SINCRONIZACIÓN Y DESPLIEGUE </c:v>
                </c:pt>
                <c:pt idx="3">
                  <c:v>DIRECCIÓN Y CONTROL</c:v>
                </c:pt>
              </c:strCache>
            </c:strRef>
          </c:cat>
          <c:val>
            <c:numRef>
              <c:f>'UBICACION '!$B$40:$E$40</c:f>
              <c:numCache>
                <c:formatCode>###0.00</c:formatCode>
                <c:ptCount val="4"/>
                <c:pt idx="0">
                  <c:v>5.8034610100577035</c:v>
                </c:pt>
                <c:pt idx="1">
                  <c:v>5.4784203286661128</c:v>
                </c:pt>
                <c:pt idx="2" formatCode="0.00">
                  <c:v>2.6269614482447379</c:v>
                </c:pt>
                <c:pt idx="3" formatCode="0.00">
                  <c:v>6.1452538595415014</c:v>
                </c:pt>
              </c:numCache>
            </c:numRef>
          </c:val>
        </c:ser>
        <c:dLbls>
          <c:showLegendKey val="0"/>
          <c:showVal val="0"/>
          <c:showCatName val="0"/>
          <c:showSerName val="0"/>
          <c:showPercent val="0"/>
          <c:showBubbleSize val="0"/>
        </c:dLbls>
        <c:axId val="264321536"/>
        <c:axId val="264321928"/>
      </c:radarChart>
      <c:catAx>
        <c:axId val="26432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1928"/>
        <c:crosses val="autoZero"/>
        <c:auto val="1"/>
        <c:lblAlgn val="ctr"/>
        <c:lblOffset val="100"/>
        <c:noMultiLvlLbl val="0"/>
      </c:catAx>
      <c:valAx>
        <c:axId val="264321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1536"/>
        <c:crosses val="autoZero"/>
        <c:crossBetween val="between"/>
      </c:valAx>
      <c:spPr>
        <a:noFill/>
        <a:ln>
          <a:noFill/>
        </a:ln>
        <a:effectLst/>
      </c:spPr>
    </c:plotArea>
    <c:legend>
      <c:legendPos val="t"/>
      <c:layout>
        <c:manualLayout>
          <c:xMode val="edge"/>
          <c:yMode val="edge"/>
          <c:x val="0.68079092395118579"/>
          <c:y val="0.14502215657311668"/>
          <c:w val="0.2903232886605146"/>
          <c:h val="4.98526384349666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66310277627485"/>
          <c:y val="0.16567119991648824"/>
          <c:w val="0.46880329682345606"/>
          <c:h val="0.67794006663825901"/>
        </c:manualLayout>
      </c:layout>
      <c:radarChart>
        <c:radarStyle val="marker"/>
        <c:varyColors val="0"/>
        <c:ser>
          <c:idx val="0"/>
          <c:order val="0"/>
          <c:tx>
            <c:strRef>
              <c:f>'UBICACION '!$A$97</c:f>
              <c:strCache>
                <c:ptCount val="1"/>
                <c:pt idx="0">
                  <c:v>PROMEDIO</c:v>
                </c:pt>
              </c:strCache>
            </c:strRef>
          </c:tx>
          <c:spPr>
            <a:ln w="28575" cap="rnd">
              <a:solidFill>
                <a:schemeClr val="accent1"/>
              </a:solidFill>
              <a:round/>
            </a:ln>
            <a:effectLst/>
          </c:spPr>
          <c:marker>
            <c:symbol val="none"/>
          </c:marker>
          <c:cat>
            <c:strRef>
              <c:f>'UBICACION '!$B$96:$E$96</c:f>
              <c:strCache>
                <c:ptCount val="4"/>
                <c:pt idx="0">
                  <c:v>ENFOQUE ESTRATÉGICO</c:v>
                </c:pt>
                <c:pt idx="1">
                  <c:v>ENFOQUE OPERACIONAL</c:v>
                </c:pt>
                <c:pt idx="2">
                  <c:v>SINCRONIZACIÓN Y DESPLIEGUE </c:v>
                </c:pt>
                <c:pt idx="3">
                  <c:v>DIRECCIÓN Y CONTROL</c:v>
                </c:pt>
              </c:strCache>
            </c:strRef>
          </c:cat>
          <c:val>
            <c:numRef>
              <c:f>'UBICACION '!$B$97:$E$97</c:f>
              <c:numCache>
                <c:formatCode>###0.00</c:formatCode>
                <c:ptCount val="4"/>
                <c:pt idx="0">
                  <c:v>8.1</c:v>
                </c:pt>
                <c:pt idx="1">
                  <c:v>8.0571428571428569</c:v>
                </c:pt>
                <c:pt idx="2" formatCode="0.00">
                  <c:v>8.3000000000000007</c:v>
                </c:pt>
                <c:pt idx="3" formatCode="0.00">
                  <c:v>7.9</c:v>
                </c:pt>
              </c:numCache>
            </c:numRef>
          </c:val>
        </c:ser>
        <c:ser>
          <c:idx val="1"/>
          <c:order val="1"/>
          <c:tx>
            <c:strRef>
              <c:f>'UBICACION '!$A$98</c:f>
              <c:strCache>
                <c:ptCount val="1"/>
                <c:pt idx="0">
                  <c:v>REAL</c:v>
                </c:pt>
              </c:strCache>
            </c:strRef>
          </c:tx>
          <c:spPr>
            <a:ln w="28575" cap="rnd">
              <a:solidFill>
                <a:schemeClr val="accent2"/>
              </a:solidFill>
              <a:round/>
            </a:ln>
            <a:effectLst/>
          </c:spPr>
          <c:marker>
            <c:symbol val="none"/>
          </c:marker>
          <c:cat>
            <c:strRef>
              <c:f>'UBICACION '!$B$96:$E$96</c:f>
              <c:strCache>
                <c:ptCount val="4"/>
                <c:pt idx="0">
                  <c:v>ENFOQUE ESTRATÉGICO</c:v>
                </c:pt>
                <c:pt idx="1">
                  <c:v>ENFOQUE OPERACIONAL</c:v>
                </c:pt>
                <c:pt idx="2">
                  <c:v>SINCRONIZACIÓN Y DESPLIEGUE </c:v>
                </c:pt>
                <c:pt idx="3">
                  <c:v>DIRECCIÓN Y CONTROL</c:v>
                </c:pt>
              </c:strCache>
            </c:strRef>
          </c:cat>
          <c:val>
            <c:numRef>
              <c:f>'UBICACION '!$B$98:$E$98</c:f>
              <c:numCache>
                <c:formatCode>###0.00</c:formatCode>
                <c:ptCount val="4"/>
                <c:pt idx="0">
                  <c:v>6.3736118406549584</c:v>
                </c:pt>
                <c:pt idx="1">
                  <c:v>6.3881419905882701</c:v>
                </c:pt>
                <c:pt idx="2" formatCode="0.00">
                  <c:v>6.8148513991192008</c:v>
                </c:pt>
                <c:pt idx="3" formatCode="0.00">
                  <c:v>6.1593019188907805</c:v>
                </c:pt>
              </c:numCache>
            </c:numRef>
          </c:val>
        </c:ser>
        <c:dLbls>
          <c:showLegendKey val="0"/>
          <c:showVal val="0"/>
          <c:showCatName val="0"/>
          <c:showSerName val="0"/>
          <c:showPercent val="0"/>
          <c:showBubbleSize val="0"/>
        </c:dLbls>
        <c:axId val="264325064"/>
        <c:axId val="264324672"/>
      </c:radarChart>
      <c:catAx>
        <c:axId val="26432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4672"/>
        <c:crosses val="autoZero"/>
        <c:auto val="1"/>
        <c:lblAlgn val="ctr"/>
        <c:lblOffset val="100"/>
        <c:noMultiLvlLbl val="0"/>
      </c:catAx>
      <c:valAx>
        <c:axId val="264324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5064"/>
        <c:crosses val="autoZero"/>
        <c:crossBetween val="between"/>
      </c:valAx>
      <c:spPr>
        <a:noFill/>
        <a:ln>
          <a:noFill/>
        </a:ln>
        <a:effectLst/>
      </c:spPr>
    </c:plotArea>
    <c:legend>
      <c:legendPos val="t"/>
      <c:layout>
        <c:manualLayout>
          <c:xMode val="edge"/>
          <c:yMode val="edge"/>
          <c:x val="0.57231753226743232"/>
          <c:y val="0.15732960953129038"/>
          <c:w val="0.33064596764114162"/>
          <c:h val="7.58773296323571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100" b="1" dirty="0"/>
              <a:t>RESUMEN</a:t>
            </a:r>
            <a:r>
              <a:rPr lang="es-ES" sz="1100" b="1" baseline="0" dirty="0"/>
              <a:t> ESTRATÉGICO CENTRO DEL DMQ</a:t>
            </a:r>
            <a:endParaRPr lang="es-ES" sz="1100" b="1" dirty="0"/>
          </a:p>
        </c:rich>
      </c:tx>
      <c:layout>
        <c:manualLayout>
          <c:xMode val="edge"/>
          <c:yMode val="edge"/>
          <c:x val="0.283525663101304"/>
          <c:y val="7.26895119418483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32564628823619757"/>
          <c:y val="0.23455900798652338"/>
          <c:w val="0.31962605978145048"/>
          <c:h val="0.66146433798578919"/>
        </c:manualLayout>
      </c:layout>
      <c:radarChart>
        <c:radarStyle val="marker"/>
        <c:varyColors val="0"/>
        <c:ser>
          <c:idx val="0"/>
          <c:order val="0"/>
          <c:tx>
            <c:strRef>
              <c:f>'UBICACION '!$A$163</c:f>
              <c:strCache>
                <c:ptCount val="1"/>
                <c:pt idx="0">
                  <c:v>PROMEDIO</c:v>
                </c:pt>
              </c:strCache>
            </c:strRef>
          </c:tx>
          <c:spPr>
            <a:ln w="28575" cap="rnd">
              <a:solidFill>
                <a:schemeClr val="accent1"/>
              </a:solidFill>
              <a:round/>
            </a:ln>
            <a:effectLst/>
          </c:spPr>
          <c:marker>
            <c:symbol val="none"/>
          </c:marker>
          <c:cat>
            <c:strRef>
              <c:f>'UBICACION '!$B$161:$E$162</c:f>
              <c:strCache>
                <c:ptCount val="4"/>
                <c:pt idx="0">
                  <c:v>ENFOQUE ESTRATÉGICO</c:v>
                </c:pt>
                <c:pt idx="1">
                  <c:v>ENFOQUE OPERACIONAL</c:v>
                </c:pt>
                <c:pt idx="2">
                  <c:v>SINCRONIZACIÓN Y DESPLIEGUE </c:v>
                </c:pt>
                <c:pt idx="3">
                  <c:v>DIRECCIÓN Y CONTROL</c:v>
                </c:pt>
              </c:strCache>
            </c:strRef>
          </c:cat>
          <c:val>
            <c:numRef>
              <c:f>'UBICACION '!$B$163:$E$163</c:f>
              <c:numCache>
                <c:formatCode>###0.00</c:formatCode>
                <c:ptCount val="4"/>
                <c:pt idx="0">
                  <c:v>7.4682002740067244</c:v>
                </c:pt>
                <c:pt idx="1">
                  <c:v>7.2215751989945547</c:v>
                </c:pt>
                <c:pt idx="2" formatCode="0.00">
                  <c:v>6.5744868035190622</c:v>
                </c:pt>
                <c:pt idx="3" formatCode="0.00">
                  <c:v>7.1422287390029329</c:v>
                </c:pt>
              </c:numCache>
            </c:numRef>
          </c:val>
        </c:ser>
        <c:ser>
          <c:idx val="1"/>
          <c:order val="1"/>
          <c:tx>
            <c:strRef>
              <c:f>'UBICACION '!$A$164</c:f>
              <c:strCache>
                <c:ptCount val="1"/>
                <c:pt idx="0">
                  <c:v>REAL</c:v>
                </c:pt>
              </c:strCache>
            </c:strRef>
          </c:tx>
          <c:spPr>
            <a:ln w="28575" cap="rnd">
              <a:solidFill>
                <a:schemeClr val="accent2"/>
              </a:solidFill>
              <a:round/>
            </a:ln>
            <a:effectLst/>
          </c:spPr>
          <c:marker>
            <c:symbol val="none"/>
          </c:marker>
          <c:cat>
            <c:strRef>
              <c:f>'UBICACION '!$B$161:$E$162</c:f>
              <c:strCache>
                <c:ptCount val="4"/>
                <c:pt idx="0">
                  <c:v>ENFOQUE ESTRATÉGICO</c:v>
                </c:pt>
                <c:pt idx="1">
                  <c:v>ENFOQUE OPERACIONAL</c:v>
                </c:pt>
                <c:pt idx="2">
                  <c:v>SINCRONIZACIÓN Y DESPLIEGUE </c:v>
                </c:pt>
                <c:pt idx="3">
                  <c:v>DIRECCIÓN Y CONTROL</c:v>
                </c:pt>
              </c:strCache>
            </c:strRef>
          </c:cat>
          <c:val>
            <c:numRef>
              <c:f>'UBICACION '!$B$164:$E$164</c:f>
              <c:numCache>
                <c:formatCode>###0.00</c:formatCode>
                <c:ptCount val="4"/>
                <c:pt idx="0">
                  <c:v>5.973183252672646</c:v>
                </c:pt>
                <c:pt idx="1">
                  <c:v>4.381367955574067</c:v>
                </c:pt>
                <c:pt idx="2" formatCode="0.00">
                  <c:v>3.3379294084353699</c:v>
                </c:pt>
                <c:pt idx="3" formatCode="0.00">
                  <c:v>4.4042804667318087</c:v>
                </c:pt>
              </c:numCache>
            </c:numRef>
          </c:val>
        </c:ser>
        <c:dLbls>
          <c:showLegendKey val="0"/>
          <c:showVal val="0"/>
          <c:showCatName val="0"/>
          <c:showSerName val="0"/>
          <c:showPercent val="0"/>
          <c:showBubbleSize val="0"/>
        </c:dLbls>
        <c:axId val="264325848"/>
        <c:axId val="264323888"/>
      </c:radarChart>
      <c:catAx>
        <c:axId val="26432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3888"/>
        <c:crosses val="autoZero"/>
        <c:auto val="1"/>
        <c:lblAlgn val="ctr"/>
        <c:lblOffset val="100"/>
        <c:noMultiLvlLbl val="0"/>
      </c:catAx>
      <c:valAx>
        <c:axId val="264323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5848"/>
        <c:crosses val="autoZero"/>
        <c:crossBetween val="between"/>
      </c:valAx>
      <c:spPr>
        <a:noFill/>
        <a:ln>
          <a:noFill/>
        </a:ln>
        <a:effectLst/>
      </c:spPr>
    </c:plotArea>
    <c:legend>
      <c:legendPos val="t"/>
      <c:layout>
        <c:manualLayout>
          <c:xMode val="edge"/>
          <c:yMode val="edge"/>
          <c:x val="0.59129735189702937"/>
          <c:y val="0.13937053485228809"/>
          <c:w val="0.3875478318398497"/>
          <c:h val="6.51674767724897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652009591918421"/>
          <c:y val="0.11802281973593727"/>
          <c:w val="0.348704037449446"/>
          <c:h val="0.69009468459519696"/>
        </c:manualLayout>
      </c:layout>
      <c:radarChart>
        <c:radarStyle val="marker"/>
        <c:varyColors val="0"/>
        <c:ser>
          <c:idx val="0"/>
          <c:order val="0"/>
          <c:tx>
            <c:strRef>
              <c:f>TIPO!$A$28</c:f>
              <c:strCache>
                <c:ptCount val="1"/>
                <c:pt idx="0">
                  <c:v>PROMEDIO</c:v>
                </c:pt>
              </c:strCache>
            </c:strRef>
          </c:tx>
          <c:spPr>
            <a:ln w="28575" cap="rnd">
              <a:solidFill>
                <a:schemeClr val="accent1"/>
              </a:solidFill>
              <a:round/>
            </a:ln>
            <a:effectLst/>
          </c:spPr>
          <c:marker>
            <c:symbol val="none"/>
          </c:marker>
          <c:cat>
            <c:strRef>
              <c:f>TIPO!$B$27:$E$27</c:f>
              <c:strCache>
                <c:ptCount val="4"/>
                <c:pt idx="0">
                  <c:v>ENFOQUE ESTRATÉGICO</c:v>
                </c:pt>
                <c:pt idx="1">
                  <c:v>ENFOQUE OPERACIONAL</c:v>
                </c:pt>
                <c:pt idx="2">
                  <c:v>SINCRONIZACIÓN Y DESPLIEGUE </c:v>
                </c:pt>
                <c:pt idx="3">
                  <c:v>DIRECCIÓN Y CONTROL</c:v>
                </c:pt>
              </c:strCache>
            </c:strRef>
          </c:cat>
          <c:val>
            <c:numRef>
              <c:f>TIPO!$B$28:$E$28</c:f>
              <c:numCache>
                <c:formatCode>###0.00</c:formatCode>
                <c:ptCount val="4"/>
                <c:pt idx="0">
                  <c:v>7.833333333333333</c:v>
                </c:pt>
                <c:pt idx="1">
                  <c:v>8.533333333333335</c:v>
                </c:pt>
                <c:pt idx="2" formatCode="0.00">
                  <c:v>8.5</c:v>
                </c:pt>
                <c:pt idx="3" formatCode="0.00">
                  <c:v>8.4666666666666668</c:v>
                </c:pt>
              </c:numCache>
            </c:numRef>
          </c:val>
        </c:ser>
        <c:ser>
          <c:idx val="1"/>
          <c:order val="1"/>
          <c:tx>
            <c:strRef>
              <c:f>TIPO!$A$29</c:f>
              <c:strCache>
                <c:ptCount val="1"/>
                <c:pt idx="0">
                  <c:v>REAL</c:v>
                </c:pt>
              </c:strCache>
            </c:strRef>
          </c:tx>
          <c:spPr>
            <a:ln w="28575" cap="rnd">
              <a:solidFill>
                <a:schemeClr val="accent2"/>
              </a:solidFill>
              <a:round/>
            </a:ln>
            <a:effectLst/>
          </c:spPr>
          <c:marker>
            <c:symbol val="none"/>
          </c:marker>
          <c:cat>
            <c:strRef>
              <c:f>TIPO!$B$27:$E$27</c:f>
              <c:strCache>
                <c:ptCount val="4"/>
                <c:pt idx="0">
                  <c:v>ENFOQUE ESTRATÉGICO</c:v>
                </c:pt>
                <c:pt idx="1">
                  <c:v>ENFOQUE OPERACIONAL</c:v>
                </c:pt>
                <c:pt idx="2">
                  <c:v>SINCRONIZACIÓN Y DESPLIEGUE </c:v>
                </c:pt>
                <c:pt idx="3">
                  <c:v>DIRECCIÓN Y CONTROL</c:v>
                </c:pt>
              </c:strCache>
            </c:strRef>
          </c:cat>
          <c:val>
            <c:numRef>
              <c:f>TIPO!$B$29:$E$29</c:f>
              <c:numCache>
                <c:formatCode>###0.00</c:formatCode>
                <c:ptCount val="4"/>
                <c:pt idx="0">
                  <c:v>5.9014224568678788</c:v>
                </c:pt>
                <c:pt idx="1">
                  <c:v>6.778314459216582</c:v>
                </c:pt>
                <c:pt idx="2" formatCode="0.00">
                  <c:v>7.0425797458254467</c:v>
                </c:pt>
                <c:pt idx="3" formatCode="0.00">
                  <c:v>6.9188299148308303</c:v>
                </c:pt>
              </c:numCache>
            </c:numRef>
          </c:val>
        </c:ser>
        <c:dLbls>
          <c:showLegendKey val="0"/>
          <c:showVal val="0"/>
          <c:showCatName val="0"/>
          <c:showSerName val="0"/>
          <c:showPercent val="0"/>
          <c:showBubbleSize val="0"/>
        </c:dLbls>
        <c:axId val="264325456"/>
        <c:axId val="264323104"/>
      </c:radarChart>
      <c:catAx>
        <c:axId val="26432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3104"/>
        <c:crosses val="autoZero"/>
        <c:auto val="1"/>
        <c:lblAlgn val="ctr"/>
        <c:lblOffset val="100"/>
        <c:noMultiLvlLbl val="0"/>
      </c:catAx>
      <c:valAx>
        <c:axId val="264323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64325456"/>
        <c:crosses val="autoZero"/>
        <c:crossBetween val="between"/>
      </c:valAx>
      <c:spPr>
        <a:noFill/>
        <a:ln>
          <a:noFill/>
        </a:ln>
        <a:effectLst/>
      </c:spPr>
    </c:plotArea>
    <c:legend>
      <c:legendPos val="t"/>
      <c:layout>
        <c:manualLayout>
          <c:xMode val="edge"/>
          <c:yMode val="edge"/>
          <c:x val="0.65390194140712155"/>
          <c:y val="0.1293163810576746"/>
          <c:w val="0.29048653837298677"/>
          <c:h val="6.21894899953426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3BCE3-1156-4197-A641-DA829AB10F99}" type="doc">
      <dgm:prSet loTypeId="urn:microsoft.com/office/officeart/2005/8/layout/equation1" loCatId="process" qsTypeId="urn:microsoft.com/office/officeart/2005/8/quickstyle/simple1" qsCatId="simple" csTypeId="urn:microsoft.com/office/officeart/2005/8/colors/colorful1" csCatId="colorful" phldr="1"/>
      <dgm:spPr/>
    </dgm:pt>
    <dgm:pt modelId="{89826DA9-21D8-48E1-B9BF-9EB2246D1545}">
      <dgm:prSet phldrT="[Texto]" custT="1"/>
      <dgm:spPr/>
      <dgm:t>
        <a:bodyPr/>
        <a:lstStyle/>
        <a:p>
          <a:r>
            <a:rPr lang="es-ES" sz="1400" dirty="0" smtClean="0"/>
            <a:t>INSTITUCIONES DE SALUD </a:t>
          </a:r>
          <a:endParaRPr lang="es-ES" sz="1400" dirty="0"/>
        </a:p>
      </dgm:t>
    </dgm:pt>
    <dgm:pt modelId="{BA4C8896-3338-4214-B1D0-6247A6AE13E1}" type="parTrans" cxnId="{0E99E469-EF85-44CA-8472-F8EED27BA145}">
      <dgm:prSet/>
      <dgm:spPr/>
      <dgm:t>
        <a:bodyPr/>
        <a:lstStyle/>
        <a:p>
          <a:endParaRPr lang="es-ES" sz="2000"/>
        </a:p>
      </dgm:t>
    </dgm:pt>
    <dgm:pt modelId="{8DDF14A2-2303-444D-B494-A7E75469F8F4}" type="sibTrans" cxnId="{0E99E469-EF85-44CA-8472-F8EED27BA145}">
      <dgm:prSet custT="1"/>
      <dgm:spPr/>
      <dgm:t>
        <a:bodyPr/>
        <a:lstStyle/>
        <a:p>
          <a:endParaRPr lang="es-ES" sz="1050" dirty="0"/>
        </a:p>
      </dgm:t>
    </dgm:pt>
    <dgm:pt modelId="{6FEC4788-EBCB-4E31-8EEC-7A4BAC7898E9}">
      <dgm:prSet phldrT="[Texto]" custT="1"/>
      <dgm:spPr/>
      <dgm:t>
        <a:bodyPr/>
        <a:lstStyle/>
        <a:p>
          <a:r>
            <a:rPr lang="es-ES" sz="1400" dirty="0" smtClean="0"/>
            <a:t>GESTIÓN ESTRATÉGICA</a:t>
          </a:r>
          <a:endParaRPr lang="es-ES" sz="1400" dirty="0"/>
        </a:p>
      </dgm:t>
    </dgm:pt>
    <dgm:pt modelId="{EB916A7B-4212-469C-AA49-5DE826321211}" type="parTrans" cxnId="{76EA506F-E2FA-41E7-B2B3-9C9213A32FDA}">
      <dgm:prSet/>
      <dgm:spPr/>
      <dgm:t>
        <a:bodyPr/>
        <a:lstStyle/>
        <a:p>
          <a:endParaRPr lang="es-ES" sz="2000"/>
        </a:p>
      </dgm:t>
    </dgm:pt>
    <dgm:pt modelId="{0C8E3FA0-3656-45AA-AF08-BE9406529A7D}" type="sibTrans" cxnId="{76EA506F-E2FA-41E7-B2B3-9C9213A32FDA}">
      <dgm:prSet custT="1"/>
      <dgm:spPr/>
      <dgm:t>
        <a:bodyPr/>
        <a:lstStyle/>
        <a:p>
          <a:endParaRPr lang="es-ES" sz="1050" dirty="0"/>
        </a:p>
      </dgm:t>
    </dgm:pt>
    <dgm:pt modelId="{CD42319E-708F-4587-98B0-5A7B5358EDA0}">
      <dgm:prSet phldrT="[Texto]" custT="1"/>
      <dgm:spPr/>
      <dgm:t>
        <a:bodyPr/>
        <a:lstStyle/>
        <a:p>
          <a:r>
            <a:rPr lang="es-ES" sz="1400" dirty="0" smtClean="0"/>
            <a:t>EXCELENCIA ORGANIZACIONAL</a:t>
          </a:r>
          <a:endParaRPr lang="es-ES" sz="1400" dirty="0"/>
        </a:p>
      </dgm:t>
    </dgm:pt>
    <dgm:pt modelId="{C297A843-B3F0-4C69-B49C-47B32CBCEE1F}" type="parTrans" cxnId="{C47F1BE5-F2F8-41E2-8D0A-4A026BED305A}">
      <dgm:prSet/>
      <dgm:spPr/>
      <dgm:t>
        <a:bodyPr/>
        <a:lstStyle/>
        <a:p>
          <a:endParaRPr lang="es-ES" sz="2000"/>
        </a:p>
      </dgm:t>
    </dgm:pt>
    <dgm:pt modelId="{FFA76747-BF87-41EF-84DE-CB43D448446B}" type="sibTrans" cxnId="{C47F1BE5-F2F8-41E2-8D0A-4A026BED305A}">
      <dgm:prSet/>
      <dgm:spPr/>
      <dgm:t>
        <a:bodyPr/>
        <a:lstStyle/>
        <a:p>
          <a:endParaRPr lang="es-ES" sz="2000"/>
        </a:p>
      </dgm:t>
    </dgm:pt>
    <dgm:pt modelId="{6A0CDDF0-3A4D-4691-AC29-FEE472554107}" type="pres">
      <dgm:prSet presAssocID="{ABE3BCE3-1156-4197-A641-DA829AB10F99}" presName="linearFlow" presStyleCnt="0">
        <dgm:presLayoutVars>
          <dgm:dir/>
          <dgm:resizeHandles val="exact"/>
        </dgm:presLayoutVars>
      </dgm:prSet>
      <dgm:spPr/>
    </dgm:pt>
    <dgm:pt modelId="{73B4780E-0965-4B88-A208-A6654058EC32}" type="pres">
      <dgm:prSet presAssocID="{89826DA9-21D8-48E1-B9BF-9EB2246D1545}" presName="node" presStyleLbl="node1" presStyleIdx="0" presStyleCnt="3">
        <dgm:presLayoutVars>
          <dgm:bulletEnabled val="1"/>
        </dgm:presLayoutVars>
      </dgm:prSet>
      <dgm:spPr/>
      <dgm:t>
        <a:bodyPr/>
        <a:lstStyle/>
        <a:p>
          <a:endParaRPr lang="es-ES"/>
        </a:p>
      </dgm:t>
    </dgm:pt>
    <dgm:pt modelId="{4A545FAD-23E1-4ADE-AC82-A8395C708647}" type="pres">
      <dgm:prSet presAssocID="{8DDF14A2-2303-444D-B494-A7E75469F8F4}" presName="spacerL" presStyleCnt="0"/>
      <dgm:spPr/>
    </dgm:pt>
    <dgm:pt modelId="{D172CE8D-F033-4720-846A-5798875BD848}" type="pres">
      <dgm:prSet presAssocID="{8DDF14A2-2303-444D-B494-A7E75469F8F4}" presName="sibTrans" presStyleLbl="sibTrans2D1" presStyleIdx="0" presStyleCnt="2"/>
      <dgm:spPr/>
      <dgm:t>
        <a:bodyPr/>
        <a:lstStyle/>
        <a:p>
          <a:endParaRPr lang="es-ES"/>
        </a:p>
      </dgm:t>
    </dgm:pt>
    <dgm:pt modelId="{E1716DE0-0E1D-4F74-BA31-CCD0A73BB91F}" type="pres">
      <dgm:prSet presAssocID="{8DDF14A2-2303-444D-B494-A7E75469F8F4}" presName="spacerR" presStyleCnt="0"/>
      <dgm:spPr/>
    </dgm:pt>
    <dgm:pt modelId="{22E88302-FA53-4838-B46D-BA498A120339}" type="pres">
      <dgm:prSet presAssocID="{6FEC4788-EBCB-4E31-8EEC-7A4BAC7898E9}" presName="node" presStyleLbl="node1" presStyleIdx="1" presStyleCnt="3">
        <dgm:presLayoutVars>
          <dgm:bulletEnabled val="1"/>
        </dgm:presLayoutVars>
      </dgm:prSet>
      <dgm:spPr/>
      <dgm:t>
        <a:bodyPr/>
        <a:lstStyle/>
        <a:p>
          <a:endParaRPr lang="es-ES"/>
        </a:p>
      </dgm:t>
    </dgm:pt>
    <dgm:pt modelId="{6A8646A3-85D0-47E4-9CAB-62A510290556}" type="pres">
      <dgm:prSet presAssocID="{0C8E3FA0-3656-45AA-AF08-BE9406529A7D}" presName="spacerL" presStyleCnt="0"/>
      <dgm:spPr/>
    </dgm:pt>
    <dgm:pt modelId="{9AB9B880-8878-4347-AA1E-896FDD6EE25B}" type="pres">
      <dgm:prSet presAssocID="{0C8E3FA0-3656-45AA-AF08-BE9406529A7D}" presName="sibTrans" presStyleLbl="sibTrans2D1" presStyleIdx="1" presStyleCnt="2"/>
      <dgm:spPr/>
      <dgm:t>
        <a:bodyPr/>
        <a:lstStyle/>
        <a:p>
          <a:endParaRPr lang="es-ES"/>
        </a:p>
      </dgm:t>
    </dgm:pt>
    <dgm:pt modelId="{3D120A1E-AB25-439E-B787-70EC00C6E196}" type="pres">
      <dgm:prSet presAssocID="{0C8E3FA0-3656-45AA-AF08-BE9406529A7D}" presName="spacerR" presStyleCnt="0"/>
      <dgm:spPr/>
    </dgm:pt>
    <dgm:pt modelId="{00A32BC6-1951-476D-B93A-9D8B992455E3}" type="pres">
      <dgm:prSet presAssocID="{CD42319E-708F-4587-98B0-5A7B5358EDA0}" presName="node" presStyleLbl="node1" presStyleIdx="2" presStyleCnt="3" custScaleX="113840">
        <dgm:presLayoutVars>
          <dgm:bulletEnabled val="1"/>
        </dgm:presLayoutVars>
      </dgm:prSet>
      <dgm:spPr/>
      <dgm:t>
        <a:bodyPr/>
        <a:lstStyle/>
        <a:p>
          <a:endParaRPr lang="es-ES"/>
        </a:p>
      </dgm:t>
    </dgm:pt>
  </dgm:ptLst>
  <dgm:cxnLst>
    <dgm:cxn modelId="{C92EAF39-8167-4E86-98B9-1D0204B72A53}" type="presOf" srcId="{CD42319E-708F-4587-98B0-5A7B5358EDA0}" destId="{00A32BC6-1951-476D-B93A-9D8B992455E3}" srcOrd="0" destOrd="0" presId="urn:microsoft.com/office/officeart/2005/8/layout/equation1"/>
    <dgm:cxn modelId="{9474A166-BB17-42F5-9BA3-6D86D40926C3}" type="presOf" srcId="{0C8E3FA0-3656-45AA-AF08-BE9406529A7D}" destId="{9AB9B880-8878-4347-AA1E-896FDD6EE25B}" srcOrd="0" destOrd="0" presId="urn:microsoft.com/office/officeart/2005/8/layout/equation1"/>
    <dgm:cxn modelId="{C47F1BE5-F2F8-41E2-8D0A-4A026BED305A}" srcId="{ABE3BCE3-1156-4197-A641-DA829AB10F99}" destId="{CD42319E-708F-4587-98B0-5A7B5358EDA0}" srcOrd="2" destOrd="0" parTransId="{C297A843-B3F0-4C69-B49C-47B32CBCEE1F}" sibTransId="{FFA76747-BF87-41EF-84DE-CB43D448446B}"/>
    <dgm:cxn modelId="{E1B26615-DC61-49A0-9F18-B708326F2D77}" type="presOf" srcId="{6FEC4788-EBCB-4E31-8EEC-7A4BAC7898E9}" destId="{22E88302-FA53-4838-B46D-BA498A120339}" srcOrd="0" destOrd="0" presId="urn:microsoft.com/office/officeart/2005/8/layout/equation1"/>
    <dgm:cxn modelId="{0E99E469-EF85-44CA-8472-F8EED27BA145}" srcId="{ABE3BCE3-1156-4197-A641-DA829AB10F99}" destId="{89826DA9-21D8-48E1-B9BF-9EB2246D1545}" srcOrd="0" destOrd="0" parTransId="{BA4C8896-3338-4214-B1D0-6247A6AE13E1}" sibTransId="{8DDF14A2-2303-444D-B494-A7E75469F8F4}"/>
    <dgm:cxn modelId="{DF79CEBE-F3FF-4C03-B10D-532CE44D5102}" type="presOf" srcId="{89826DA9-21D8-48E1-B9BF-9EB2246D1545}" destId="{73B4780E-0965-4B88-A208-A6654058EC32}" srcOrd="0" destOrd="0" presId="urn:microsoft.com/office/officeart/2005/8/layout/equation1"/>
    <dgm:cxn modelId="{76EA506F-E2FA-41E7-B2B3-9C9213A32FDA}" srcId="{ABE3BCE3-1156-4197-A641-DA829AB10F99}" destId="{6FEC4788-EBCB-4E31-8EEC-7A4BAC7898E9}" srcOrd="1" destOrd="0" parTransId="{EB916A7B-4212-469C-AA49-5DE826321211}" sibTransId="{0C8E3FA0-3656-45AA-AF08-BE9406529A7D}"/>
    <dgm:cxn modelId="{2AB28E43-E234-47A1-B044-F154B410E516}" type="presOf" srcId="{ABE3BCE3-1156-4197-A641-DA829AB10F99}" destId="{6A0CDDF0-3A4D-4691-AC29-FEE472554107}" srcOrd="0" destOrd="0" presId="urn:microsoft.com/office/officeart/2005/8/layout/equation1"/>
    <dgm:cxn modelId="{245E45D3-8B88-4D22-9DE5-5C6F933CE61D}" type="presOf" srcId="{8DDF14A2-2303-444D-B494-A7E75469F8F4}" destId="{D172CE8D-F033-4720-846A-5798875BD848}" srcOrd="0" destOrd="0" presId="urn:microsoft.com/office/officeart/2005/8/layout/equation1"/>
    <dgm:cxn modelId="{D3C6BCB9-3B49-4B5D-AA96-2819EF719D83}" type="presParOf" srcId="{6A0CDDF0-3A4D-4691-AC29-FEE472554107}" destId="{73B4780E-0965-4B88-A208-A6654058EC32}" srcOrd="0" destOrd="0" presId="urn:microsoft.com/office/officeart/2005/8/layout/equation1"/>
    <dgm:cxn modelId="{A5ABFB7B-F17B-441E-B30C-8F20A68982AC}" type="presParOf" srcId="{6A0CDDF0-3A4D-4691-AC29-FEE472554107}" destId="{4A545FAD-23E1-4ADE-AC82-A8395C708647}" srcOrd="1" destOrd="0" presId="urn:microsoft.com/office/officeart/2005/8/layout/equation1"/>
    <dgm:cxn modelId="{86322CA6-06A5-453D-8608-9510CE798E24}" type="presParOf" srcId="{6A0CDDF0-3A4D-4691-AC29-FEE472554107}" destId="{D172CE8D-F033-4720-846A-5798875BD848}" srcOrd="2" destOrd="0" presId="urn:microsoft.com/office/officeart/2005/8/layout/equation1"/>
    <dgm:cxn modelId="{D2000A55-DEC2-4C55-A07B-EDED732B3C02}" type="presParOf" srcId="{6A0CDDF0-3A4D-4691-AC29-FEE472554107}" destId="{E1716DE0-0E1D-4F74-BA31-CCD0A73BB91F}" srcOrd="3" destOrd="0" presId="urn:microsoft.com/office/officeart/2005/8/layout/equation1"/>
    <dgm:cxn modelId="{9B1762CE-B6B5-43BC-8457-79F8FE36EF8B}" type="presParOf" srcId="{6A0CDDF0-3A4D-4691-AC29-FEE472554107}" destId="{22E88302-FA53-4838-B46D-BA498A120339}" srcOrd="4" destOrd="0" presId="urn:microsoft.com/office/officeart/2005/8/layout/equation1"/>
    <dgm:cxn modelId="{903C334D-A5A2-40F9-8A75-C0643105AF7D}" type="presParOf" srcId="{6A0CDDF0-3A4D-4691-AC29-FEE472554107}" destId="{6A8646A3-85D0-47E4-9CAB-62A510290556}" srcOrd="5" destOrd="0" presId="urn:microsoft.com/office/officeart/2005/8/layout/equation1"/>
    <dgm:cxn modelId="{78A5D19E-48FE-4BBF-BE28-B6C81BDD63E4}" type="presParOf" srcId="{6A0CDDF0-3A4D-4691-AC29-FEE472554107}" destId="{9AB9B880-8878-4347-AA1E-896FDD6EE25B}" srcOrd="6" destOrd="0" presId="urn:microsoft.com/office/officeart/2005/8/layout/equation1"/>
    <dgm:cxn modelId="{90FCA094-5B35-44D7-B48E-7375F52A8784}" type="presParOf" srcId="{6A0CDDF0-3A4D-4691-AC29-FEE472554107}" destId="{3D120A1E-AB25-439E-B787-70EC00C6E196}" srcOrd="7" destOrd="0" presId="urn:microsoft.com/office/officeart/2005/8/layout/equation1"/>
    <dgm:cxn modelId="{63B4F9ED-4F5B-4D14-9019-1B62C35FA6DE}" type="presParOf" srcId="{6A0CDDF0-3A4D-4691-AC29-FEE472554107}" destId="{00A32BC6-1951-476D-B93A-9D8B992455E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3B8487-737A-4EC0-ACE2-8D8C5953F156}"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E85B9A84-21B8-4173-9835-A480F30D4C13}">
      <dgm:prSet phldrT="[Texto]" custT="1"/>
      <dgm:spPr/>
      <dgm:t>
        <a:bodyPr/>
        <a:lstStyle/>
        <a:p>
          <a:r>
            <a:rPr lang="es-ES" sz="900" dirty="0">
              <a:latin typeface="Times New Roman" panose="02020603050405020304" pitchFamily="18" charset="0"/>
              <a:cs typeface="Times New Roman" panose="02020603050405020304" pitchFamily="18" charset="0"/>
            </a:rPr>
            <a:t>Junta Directiva</a:t>
          </a:r>
        </a:p>
      </dgm:t>
    </dgm:pt>
    <dgm:pt modelId="{A2EC0CBA-C0B8-4293-BC00-AEF2743918A5}" type="parTrans" cxnId="{B14E9637-8D63-43D3-B62A-80FD60DA8598}">
      <dgm:prSet/>
      <dgm:spPr/>
      <dgm:t>
        <a:bodyPr/>
        <a:lstStyle/>
        <a:p>
          <a:endParaRPr lang="es-ES" sz="900">
            <a:latin typeface="Times New Roman" panose="02020603050405020304" pitchFamily="18" charset="0"/>
            <a:cs typeface="Times New Roman" panose="02020603050405020304" pitchFamily="18" charset="0"/>
          </a:endParaRPr>
        </a:p>
      </dgm:t>
    </dgm:pt>
    <dgm:pt modelId="{20DDA243-16F8-4F5A-B2A3-1F4D537C96A0}" type="sibTrans" cxnId="{B14E9637-8D63-43D3-B62A-80FD60DA8598}">
      <dgm:prSet/>
      <dgm:spPr/>
      <dgm:t>
        <a:bodyPr/>
        <a:lstStyle/>
        <a:p>
          <a:endParaRPr lang="es-ES" sz="900">
            <a:latin typeface="Times New Roman" panose="02020603050405020304" pitchFamily="18" charset="0"/>
            <a:cs typeface="Times New Roman" panose="02020603050405020304" pitchFamily="18" charset="0"/>
          </a:endParaRPr>
        </a:p>
      </dgm:t>
    </dgm:pt>
    <dgm:pt modelId="{E68A8EA9-1C15-4B11-ACC7-BB5F23642657}">
      <dgm:prSet custT="1"/>
      <dgm:spPr/>
      <dgm:t>
        <a:bodyPr/>
        <a:lstStyle/>
        <a:p>
          <a:r>
            <a:rPr lang="es-ES" sz="900" dirty="0">
              <a:latin typeface="Times New Roman" panose="02020603050405020304" pitchFamily="18" charset="0"/>
              <a:cs typeface="Times New Roman" panose="02020603050405020304" pitchFamily="18" charset="0"/>
            </a:rPr>
            <a:t>Gerente General</a:t>
          </a:r>
        </a:p>
      </dgm:t>
    </dgm:pt>
    <dgm:pt modelId="{567B4345-8C0E-4D50-BB1B-66791510263A}" type="parTrans" cxnId="{E3705D3B-D1E2-477E-8337-0A8FFE144930}">
      <dgm:prSet/>
      <dgm:spPr/>
      <dgm:t>
        <a:bodyPr/>
        <a:lstStyle/>
        <a:p>
          <a:endParaRPr lang="es-ES" sz="900">
            <a:latin typeface="Times New Roman" panose="02020603050405020304" pitchFamily="18" charset="0"/>
            <a:cs typeface="Times New Roman" panose="02020603050405020304" pitchFamily="18" charset="0"/>
          </a:endParaRPr>
        </a:p>
      </dgm:t>
    </dgm:pt>
    <dgm:pt modelId="{F2284DE8-FA67-425B-8A7F-BF363019E8A5}" type="sibTrans" cxnId="{E3705D3B-D1E2-477E-8337-0A8FFE144930}">
      <dgm:prSet/>
      <dgm:spPr/>
      <dgm:t>
        <a:bodyPr/>
        <a:lstStyle/>
        <a:p>
          <a:endParaRPr lang="es-ES" sz="900">
            <a:latin typeface="Times New Roman" panose="02020603050405020304" pitchFamily="18" charset="0"/>
            <a:cs typeface="Times New Roman" panose="02020603050405020304" pitchFamily="18" charset="0"/>
          </a:endParaRPr>
        </a:p>
      </dgm:t>
    </dgm:pt>
    <dgm:pt modelId="{BDC9B214-4744-455A-9189-A76483CC6F2D}">
      <dgm:prSet custT="1"/>
      <dgm:spPr/>
      <dgm:t>
        <a:bodyPr/>
        <a:lstStyle/>
        <a:p>
          <a:r>
            <a:rPr lang="es-ES" sz="900" dirty="0">
              <a:latin typeface="Times New Roman" panose="02020603050405020304" pitchFamily="18" charset="0"/>
              <a:cs typeface="Times New Roman" panose="02020603050405020304" pitchFamily="18" charset="0"/>
            </a:rPr>
            <a:t>Dirección Médica</a:t>
          </a:r>
        </a:p>
      </dgm:t>
    </dgm:pt>
    <dgm:pt modelId="{EDD78C12-776E-45FC-A764-77DB1329CC16}" type="parTrans" cxnId="{E9D81028-853D-4A25-B679-618AB03CC6EA}">
      <dgm:prSet/>
      <dgm:spPr/>
      <dgm:t>
        <a:bodyPr/>
        <a:lstStyle/>
        <a:p>
          <a:endParaRPr lang="es-ES" sz="900">
            <a:latin typeface="Times New Roman" panose="02020603050405020304" pitchFamily="18" charset="0"/>
            <a:cs typeface="Times New Roman" panose="02020603050405020304" pitchFamily="18" charset="0"/>
          </a:endParaRPr>
        </a:p>
      </dgm:t>
    </dgm:pt>
    <dgm:pt modelId="{E019FC6D-EC63-4AB0-9B5F-2626E2833DD6}" type="sibTrans" cxnId="{E9D81028-853D-4A25-B679-618AB03CC6EA}">
      <dgm:prSet/>
      <dgm:spPr/>
      <dgm:t>
        <a:bodyPr/>
        <a:lstStyle/>
        <a:p>
          <a:endParaRPr lang="es-ES" sz="900">
            <a:latin typeface="Times New Roman" panose="02020603050405020304" pitchFamily="18" charset="0"/>
            <a:cs typeface="Times New Roman" panose="02020603050405020304" pitchFamily="18" charset="0"/>
          </a:endParaRPr>
        </a:p>
      </dgm:t>
    </dgm:pt>
    <dgm:pt modelId="{C7DDC836-C4B0-4196-A28A-63B116E99270}">
      <dgm:prSet custT="1"/>
      <dgm:spPr/>
      <dgm:t>
        <a:bodyPr/>
        <a:lstStyle/>
        <a:p>
          <a:r>
            <a:rPr lang="es-ES" sz="900" dirty="0">
              <a:latin typeface="Times New Roman" panose="02020603050405020304" pitchFamily="18" charset="0"/>
              <a:cs typeface="Times New Roman" panose="02020603050405020304" pitchFamily="18" charset="0"/>
            </a:rPr>
            <a:t>Dirección Administrativa </a:t>
          </a:r>
        </a:p>
      </dgm:t>
    </dgm:pt>
    <dgm:pt modelId="{F32D6EB5-ADD6-4810-8364-8C2FCEFBEE70}" type="parTrans" cxnId="{1CC88C53-F45B-4653-A8CC-869966971EE6}">
      <dgm:prSet/>
      <dgm:spPr/>
      <dgm:t>
        <a:bodyPr/>
        <a:lstStyle/>
        <a:p>
          <a:endParaRPr lang="es-ES" sz="900">
            <a:latin typeface="Times New Roman" panose="02020603050405020304" pitchFamily="18" charset="0"/>
            <a:cs typeface="Times New Roman" panose="02020603050405020304" pitchFamily="18" charset="0"/>
          </a:endParaRPr>
        </a:p>
      </dgm:t>
    </dgm:pt>
    <dgm:pt modelId="{057F19E7-B269-4E9B-A69A-3A6CEB414130}" type="sibTrans" cxnId="{1CC88C53-F45B-4653-A8CC-869966971EE6}">
      <dgm:prSet/>
      <dgm:spPr/>
      <dgm:t>
        <a:bodyPr/>
        <a:lstStyle/>
        <a:p>
          <a:endParaRPr lang="es-ES" sz="900">
            <a:latin typeface="Times New Roman" panose="02020603050405020304" pitchFamily="18" charset="0"/>
            <a:cs typeface="Times New Roman" panose="02020603050405020304" pitchFamily="18" charset="0"/>
          </a:endParaRPr>
        </a:p>
      </dgm:t>
    </dgm:pt>
    <dgm:pt modelId="{074768F2-B10C-4FFC-ABBD-4EC2ED7362BF}">
      <dgm:prSet custT="1"/>
      <dgm:spPr/>
      <dgm:t>
        <a:bodyPr/>
        <a:lstStyle/>
        <a:p>
          <a:r>
            <a:rPr lang="es-ES" sz="900" dirty="0">
              <a:latin typeface="Times New Roman" panose="02020603050405020304" pitchFamily="18" charset="0"/>
              <a:cs typeface="Times New Roman" panose="02020603050405020304" pitchFamily="18" charset="0"/>
            </a:rPr>
            <a:t>Gerente de marketing</a:t>
          </a:r>
        </a:p>
      </dgm:t>
    </dgm:pt>
    <dgm:pt modelId="{EBB507F2-548F-41EC-AD63-3C8C2DC70EC2}" type="parTrans" cxnId="{0ABEDC71-DADA-49D5-A456-EDF0DE77011B}">
      <dgm:prSet/>
      <dgm:spPr/>
      <dgm:t>
        <a:bodyPr/>
        <a:lstStyle/>
        <a:p>
          <a:endParaRPr lang="es-ES" sz="900">
            <a:latin typeface="Times New Roman" panose="02020603050405020304" pitchFamily="18" charset="0"/>
            <a:cs typeface="Times New Roman" panose="02020603050405020304" pitchFamily="18" charset="0"/>
          </a:endParaRPr>
        </a:p>
      </dgm:t>
    </dgm:pt>
    <dgm:pt modelId="{D34B6071-0A06-4535-B350-EEA309CF36D0}" type="sibTrans" cxnId="{0ABEDC71-DADA-49D5-A456-EDF0DE77011B}">
      <dgm:prSet/>
      <dgm:spPr/>
      <dgm:t>
        <a:bodyPr/>
        <a:lstStyle/>
        <a:p>
          <a:endParaRPr lang="es-ES" sz="900">
            <a:latin typeface="Times New Roman" panose="02020603050405020304" pitchFamily="18" charset="0"/>
            <a:cs typeface="Times New Roman" panose="02020603050405020304" pitchFamily="18" charset="0"/>
          </a:endParaRPr>
        </a:p>
      </dgm:t>
    </dgm:pt>
    <dgm:pt modelId="{A28ABA32-8B96-4897-A906-55E36AE3C9F3}">
      <dgm:prSet custT="1"/>
      <dgm:spPr/>
      <dgm:t>
        <a:bodyPr/>
        <a:lstStyle/>
        <a:p>
          <a:r>
            <a:rPr lang="es-ES" sz="900" dirty="0">
              <a:latin typeface="Times New Roman" panose="02020603050405020304" pitchFamily="18" charset="0"/>
              <a:cs typeface="Times New Roman" panose="02020603050405020304" pitchFamily="18" charset="0"/>
            </a:rPr>
            <a:t>Dirección Enfermería</a:t>
          </a:r>
        </a:p>
      </dgm:t>
    </dgm:pt>
    <dgm:pt modelId="{DED9F305-D28A-4251-918C-57A25BFFB004}" type="parTrans" cxnId="{9CE1F5EE-3B1D-4E00-8893-B898C6448E02}">
      <dgm:prSet/>
      <dgm:spPr/>
      <dgm:t>
        <a:bodyPr/>
        <a:lstStyle/>
        <a:p>
          <a:endParaRPr lang="es-ES" sz="900">
            <a:latin typeface="Times New Roman" panose="02020603050405020304" pitchFamily="18" charset="0"/>
            <a:cs typeface="Times New Roman" panose="02020603050405020304" pitchFamily="18" charset="0"/>
          </a:endParaRPr>
        </a:p>
      </dgm:t>
    </dgm:pt>
    <dgm:pt modelId="{88FF3E8B-2021-4876-AFF8-0148F8184885}" type="sibTrans" cxnId="{9CE1F5EE-3B1D-4E00-8893-B898C6448E02}">
      <dgm:prSet/>
      <dgm:spPr/>
      <dgm:t>
        <a:bodyPr/>
        <a:lstStyle/>
        <a:p>
          <a:endParaRPr lang="es-ES" sz="900">
            <a:latin typeface="Times New Roman" panose="02020603050405020304" pitchFamily="18" charset="0"/>
            <a:cs typeface="Times New Roman" panose="02020603050405020304" pitchFamily="18" charset="0"/>
          </a:endParaRPr>
        </a:p>
      </dgm:t>
    </dgm:pt>
    <dgm:pt modelId="{725FDE60-76B3-463B-93BD-35E75C2629C1}">
      <dgm:prSet custT="1"/>
      <dgm:spPr/>
      <dgm:t>
        <a:bodyPr/>
        <a:lstStyle/>
        <a:p>
          <a:r>
            <a:rPr lang="es-ES" sz="900" dirty="0">
              <a:latin typeface="Times New Roman" panose="02020603050405020304" pitchFamily="18" charset="0"/>
              <a:cs typeface="Times New Roman" panose="02020603050405020304" pitchFamily="18" charset="0"/>
            </a:rPr>
            <a:t>Contador </a:t>
          </a:r>
        </a:p>
      </dgm:t>
    </dgm:pt>
    <dgm:pt modelId="{9BE71575-D275-4531-B7D6-2BFFABACF99C}" type="parTrans" cxnId="{F9F4B4E8-A3ED-4253-87D9-3F048F9F9AA7}">
      <dgm:prSet/>
      <dgm:spPr/>
      <dgm:t>
        <a:bodyPr/>
        <a:lstStyle/>
        <a:p>
          <a:endParaRPr lang="es-ES" sz="900">
            <a:latin typeface="Times New Roman" panose="02020603050405020304" pitchFamily="18" charset="0"/>
            <a:cs typeface="Times New Roman" panose="02020603050405020304" pitchFamily="18" charset="0"/>
          </a:endParaRPr>
        </a:p>
      </dgm:t>
    </dgm:pt>
    <dgm:pt modelId="{F5E8B166-EFEB-45A6-94FD-745373F959E7}" type="sibTrans" cxnId="{F9F4B4E8-A3ED-4253-87D9-3F048F9F9AA7}">
      <dgm:prSet/>
      <dgm:spPr/>
      <dgm:t>
        <a:bodyPr/>
        <a:lstStyle/>
        <a:p>
          <a:endParaRPr lang="es-ES" sz="900">
            <a:latin typeface="Times New Roman" panose="02020603050405020304" pitchFamily="18" charset="0"/>
            <a:cs typeface="Times New Roman" panose="02020603050405020304" pitchFamily="18" charset="0"/>
          </a:endParaRPr>
        </a:p>
      </dgm:t>
    </dgm:pt>
    <dgm:pt modelId="{E68E0434-620B-400B-B40B-655D3BAD1727}">
      <dgm:prSet custT="1"/>
      <dgm:spPr/>
      <dgm:t>
        <a:bodyPr/>
        <a:lstStyle/>
        <a:p>
          <a:r>
            <a:rPr lang="es-ES" sz="900" dirty="0">
              <a:latin typeface="Times New Roman" panose="02020603050405020304" pitchFamily="18" charset="0"/>
              <a:cs typeface="Times New Roman" panose="02020603050405020304" pitchFamily="18" charset="0"/>
            </a:rPr>
            <a:t>Gerente Financiero</a:t>
          </a:r>
        </a:p>
      </dgm:t>
    </dgm:pt>
    <dgm:pt modelId="{536DAF75-D884-40AA-806F-3CEDBB610F1D}" type="parTrans" cxnId="{C8E722AE-A36A-424C-BE88-E7107B440A3B}">
      <dgm:prSet/>
      <dgm:spPr/>
      <dgm:t>
        <a:bodyPr/>
        <a:lstStyle/>
        <a:p>
          <a:endParaRPr lang="es-ES" sz="900">
            <a:latin typeface="Times New Roman" panose="02020603050405020304" pitchFamily="18" charset="0"/>
            <a:cs typeface="Times New Roman" panose="02020603050405020304" pitchFamily="18" charset="0"/>
          </a:endParaRPr>
        </a:p>
      </dgm:t>
    </dgm:pt>
    <dgm:pt modelId="{2523D43F-77B0-4275-B86C-96D3198E0D66}" type="sibTrans" cxnId="{C8E722AE-A36A-424C-BE88-E7107B440A3B}">
      <dgm:prSet/>
      <dgm:spPr/>
      <dgm:t>
        <a:bodyPr/>
        <a:lstStyle/>
        <a:p>
          <a:endParaRPr lang="es-ES" sz="900">
            <a:latin typeface="Times New Roman" panose="02020603050405020304" pitchFamily="18" charset="0"/>
            <a:cs typeface="Times New Roman" panose="02020603050405020304" pitchFamily="18" charset="0"/>
          </a:endParaRPr>
        </a:p>
      </dgm:t>
    </dgm:pt>
    <dgm:pt modelId="{CEC83B6F-86B7-45CF-A712-D0682DFF67F2}">
      <dgm:prSet custT="1"/>
      <dgm:spPr/>
      <dgm:t>
        <a:bodyPr/>
        <a:lstStyle/>
        <a:p>
          <a:r>
            <a:rPr lang="es-ES" sz="900" dirty="0">
              <a:latin typeface="Times New Roman" panose="02020603050405020304" pitchFamily="18" charset="0"/>
              <a:cs typeface="Times New Roman" panose="02020603050405020304" pitchFamily="18" charset="0"/>
            </a:rPr>
            <a:t>Diseñador grafico </a:t>
          </a:r>
        </a:p>
      </dgm:t>
    </dgm:pt>
    <dgm:pt modelId="{10FF6CC2-315F-42C6-9181-00DD58233577}" type="parTrans" cxnId="{25129E0B-14F1-45FD-9024-BCCCB0F7C1CF}">
      <dgm:prSet/>
      <dgm:spPr/>
      <dgm:t>
        <a:bodyPr/>
        <a:lstStyle/>
        <a:p>
          <a:endParaRPr lang="es-ES" sz="900">
            <a:latin typeface="Times New Roman" panose="02020603050405020304" pitchFamily="18" charset="0"/>
            <a:cs typeface="Times New Roman" panose="02020603050405020304" pitchFamily="18" charset="0"/>
          </a:endParaRPr>
        </a:p>
      </dgm:t>
    </dgm:pt>
    <dgm:pt modelId="{CCF271A9-3147-4855-A309-D80B9F78EFD9}" type="sibTrans" cxnId="{25129E0B-14F1-45FD-9024-BCCCB0F7C1CF}">
      <dgm:prSet/>
      <dgm:spPr/>
      <dgm:t>
        <a:bodyPr/>
        <a:lstStyle/>
        <a:p>
          <a:endParaRPr lang="es-ES" sz="900">
            <a:latin typeface="Times New Roman" panose="02020603050405020304" pitchFamily="18" charset="0"/>
            <a:cs typeface="Times New Roman" panose="02020603050405020304" pitchFamily="18" charset="0"/>
          </a:endParaRPr>
        </a:p>
      </dgm:t>
    </dgm:pt>
    <dgm:pt modelId="{84F62E06-681E-4D9A-A45F-2ED96A93291B}">
      <dgm:prSet custT="1"/>
      <dgm:spPr/>
      <dgm:t>
        <a:bodyPr/>
        <a:lstStyle/>
        <a:p>
          <a:r>
            <a:rPr lang="es-ES" sz="900" dirty="0">
              <a:latin typeface="Times New Roman" panose="02020603050405020304" pitchFamily="18" charset="0"/>
              <a:cs typeface="Times New Roman" panose="02020603050405020304" pitchFamily="18" charset="0"/>
            </a:rPr>
            <a:t>Publicista</a:t>
          </a:r>
        </a:p>
      </dgm:t>
    </dgm:pt>
    <dgm:pt modelId="{C606FCB4-3586-44B3-BDB6-6C91CC3474EF}" type="parTrans" cxnId="{656F8FB5-A3B4-4791-995D-DE910AFCF657}">
      <dgm:prSet/>
      <dgm:spPr/>
      <dgm:t>
        <a:bodyPr/>
        <a:lstStyle/>
        <a:p>
          <a:endParaRPr lang="es-ES" sz="900">
            <a:latin typeface="Times New Roman" panose="02020603050405020304" pitchFamily="18" charset="0"/>
            <a:cs typeface="Times New Roman" panose="02020603050405020304" pitchFamily="18" charset="0"/>
          </a:endParaRPr>
        </a:p>
      </dgm:t>
    </dgm:pt>
    <dgm:pt modelId="{9786B2EA-E33F-4B93-B991-91FDB9181E21}" type="sibTrans" cxnId="{656F8FB5-A3B4-4791-995D-DE910AFCF657}">
      <dgm:prSet/>
      <dgm:spPr/>
      <dgm:t>
        <a:bodyPr/>
        <a:lstStyle/>
        <a:p>
          <a:endParaRPr lang="es-ES" sz="900">
            <a:latin typeface="Times New Roman" panose="02020603050405020304" pitchFamily="18" charset="0"/>
            <a:cs typeface="Times New Roman" panose="02020603050405020304" pitchFamily="18" charset="0"/>
          </a:endParaRPr>
        </a:p>
      </dgm:t>
    </dgm:pt>
    <dgm:pt modelId="{E6A1C904-219E-44D7-A048-025CA9C0E987}">
      <dgm:prSet custT="1"/>
      <dgm:spPr/>
      <dgm:t>
        <a:bodyPr/>
        <a:lstStyle/>
        <a:p>
          <a:r>
            <a:rPr lang="es-ES" sz="900" dirty="0">
              <a:latin typeface="Times New Roman" panose="02020603050405020304" pitchFamily="18" charset="0"/>
              <a:cs typeface="Times New Roman" panose="02020603050405020304" pitchFamily="18" charset="0"/>
            </a:rPr>
            <a:t>Digitador</a:t>
          </a:r>
        </a:p>
      </dgm:t>
    </dgm:pt>
    <dgm:pt modelId="{0C108903-257B-4E5F-9B9C-7221C7298F98}" type="parTrans" cxnId="{AAC94934-9253-449D-8AD5-3FD070E15D1B}">
      <dgm:prSet/>
      <dgm:spPr/>
      <dgm:t>
        <a:bodyPr/>
        <a:lstStyle/>
        <a:p>
          <a:endParaRPr lang="es-ES" sz="900">
            <a:latin typeface="Times New Roman" panose="02020603050405020304" pitchFamily="18" charset="0"/>
            <a:cs typeface="Times New Roman" panose="02020603050405020304" pitchFamily="18" charset="0"/>
          </a:endParaRPr>
        </a:p>
      </dgm:t>
    </dgm:pt>
    <dgm:pt modelId="{CDA74B49-6CD7-4017-9944-2BD529852742}" type="sibTrans" cxnId="{AAC94934-9253-449D-8AD5-3FD070E15D1B}">
      <dgm:prSet/>
      <dgm:spPr/>
      <dgm:t>
        <a:bodyPr/>
        <a:lstStyle/>
        <a:p>
          <a:endParaRPr lang="es-ES" sz="900">
            <a:latin typeface="Times New Roman" panose="02020603050405020304" pitchFamily="18" charset="0"/>
            <a:cs typeface="Times New Roman" panose="02020603050405020304" pitchFamily="18" charset="0"/>
          </a:endParaRPr>
        </a:p>
      </dgm:t>
    </dgm:pt>
    <dgm:pt modelId="{95308202-938D-499C-BA3B-44D844592804}">
      <dgm:prSet custT="1"/>
      <dgm:spPr/>
      <dgm:t>
        <a:bodyPr/>
        <a:lstStyle/>
        <a:p>
          <a:r>
            <a:rPr lang="es-ES" sz="900" dirty="0">
              <a:latin typeface="Times New Roman" panose="02020603050405020304" pitchFamily="18" charset="0"/>
              <a:cs typeface="Times New Roman" panose="02020603050405020304" pitchFamily="18" charset="0"/>
            </a:rPr>
            <a:t>Responsable de </a:t>
          </a:r>
          <a:r>
            <a:rPr lang="es-ES" sz="900" dirty="0" smtClean="0">
              <a:latin typeface="Times New Roman" panose="02020603050405020304" pitchFamily="18" charset="0"/>
              <a:cs typeface="Times New Roman" panose="02020603050405020304" pitchFamily="18" charset="0"/>
            </a:rPr>
            <a:t>Admisión</a:t>
          </a:r>
          <a:endParaRPr lang="es-ES" sz="900" dirty="0">
            <a:latin typeface="Times New Roman" panose="02020603050405020304" pitchFamily="18" charset="0"/>
            <a:cs typeface="Times New Roman" panose="02020603050405020304" pitchFamily="18" charset="0"/>
          </a:endParaRPr>
        </a:p>
      </dgm:t>
    </dgm:pt>
    <dgm:pt modelId="{4A14DF36-A071-42B2-8DFD-EAF013A934FB}" type="parTrans" cxnId="{42EF30F6-0377-4D5D-94E5-29F3678A444D}">
      <dgm:prSet/>
      <dgm:spPr/>
      <dgm:t>
        <a:bodyPr/>
        <a:lstStyle/>
        <a:p>
          <a:endParaRPr lang="es-ES" sz="900">
            <a:latin typeface="Times New Roman" panose="02020603050405020304" pitchFamily="18" charset="0"/>
            <a:cs typeface="Times New Roman" panose="02020603050405020304" pitchFamily="18" charset="0"/>
          </a:endParaRPr>
        </a:p>
      </dgm:t>
    </dgm:pt>
    <dgm:pt modelId="{D64B4CF4-335D-44F9-8441-8B429D7BC83B}" type="sibTrans" cxnId="{42EF30F6-0377-4D5D-94E5-29F3678A444D}">
      <dgm:prSet/>
      <dgm:spPr/>
      <dgm:t>
        <a:bodyPr/>
        <a:lstStyle/>
        <a:p>
          <a:endParaRPr lang="es-ES" sz="900">
            <a:latin typeface="Times New Roman" panose="02020603050405020304" pitchFamily="18" charset="0"/>
            <a:cs typeface="Times New Roman" panose="02020603050405020304" pitchFamily="18" charset="0"/>
          </a:endParaRPr>
        </a:p>
      </dgm:t>
    </dgm:pt>
    <dgm:pt modelId="{A8D08967-944B-44EF-8FAF-52C5145F9A17}">
      <dgm:prSet custT="1"/>
      <dgm:spPr/>
      <dgm:t>
        <a:bodyPr/>
        <a:lstStyle/>
        <a:p>
          <a:r>
            <a:rPr lang="es-ES" sz="900" dirty="0">
              <a:latin typeface="Times New Roman" panose="02020603050405020304" pitchFamily="18" charset="0"/>
              <a:cs typeface="Times New Roman" panose="02020603050405020304" pitchFamily="18" charset="0"/>
            </a:rPr>
            <a:t>Ejecutivo comercial</a:t>
          </a:r>
        </a:p>
      </dgm:t>
    </dgm:pt>
    <dgm:pt modelId="{84C3C052-D8DF-46E9-8106-ECB2D3269E5F}" type="parTrans" cxnId="{F372FE35-66B0-4F65-A39D-A6AD6920176A}">
      <dgm:prSet/>
      <dgm:spPr/>
      <dgm:t>
        <a:bodyPr/>
        <a:lstStyle/>
        <a:p>
          <a:endParaRPr lang="es-ES" sz="900">
            <a:latin typeface="Times New Roman" panose="02020603050405020304" pitchFamily="18" charset="0"/>
            <a:cs typeface="Times New Roman" panose="02020603050405020304" pitchFamily="18" charset="0"/>
          </a:endParaRPr>
        </a:p>
      </dgm:t>
    </dgm:pt>
    <dgm:pt modelId="{8EF6E540-CC2A-4BD4-ABAB-E16E9DB788A8}" type="sibTrans" cxnId="{F372FE35-66B0-4F65-A39D-A6AD6920176A}">
      <dgm:prSet/>
      <dgm:spPr/>
      <dgm:t>
        <a:bodyPr/>
        <a:lstStyle/>
        <a:p>
          <a:endParaRPr lang="es-ES" sz="900">
            <a:latin typeface="Times New Roman" panose="02020603050405020304" pitchFamily="18" charset="0"/>
            <a:cs typeface="Times New Roman" panose="02020603050405020304" pitchFamily="18" charset="0"/>
          </a:endParaRPr>
        </a:p>
      </dgm:t>
    </dgm:pt>
    <dgm:pt modelId="{8CCC341F-E7AB-4327-8935-5DE11A7CACDE}">
      <dgm:prSet custT="1"/>
      <dgm:spPr/>
      <dgm:t>
        <a:bodyPr/>
        <a:lstStyle/>
        <a:p>
          <a:r>
            <a:rPr lang="es-ES" sz="900" dirty="0">
              <a:latin typeface="Times New Roman" panose="02020603050405020304" pitchFamily="18" charset="0"/>
              <a:cs typeface="Times New Roman" panose="02020603050405020304" pitchFamily="18" charset="0"/>
            </a:rPr>
            <a:t>Coordinador de Gineobstetricia</a:t>
          </a:r>
        </a:p>
      </dgm:t>
    </dgm:pt>
    <dgm:pt modelId="{5D7290A3-0CF7-4329-B942-B80ECFDBA5B1}" type="parTrans" cxnId="{51C93F71-CC57-4274-A749-8C422C4E2589}">
      <dgm:prSet/>
      <dgm:spPr/>
      <dgm:t>
        <a:bodyPr/>
        <a:lstStyle/>
        <a:p>
          <a:endParaRPr lang="es-ES" sz="900">
            <a:latin typeface="Times New Roman" panose="02020603050405020304" pitchFamily="18" charset="0"/>
            <a:cs typeface="Times New Roman" panose="02020603050405020304" pitchFamily="18" charset="0"/>
          </a:endParaRPr>
        </a:p>
      </dgm:t>
    </dgm:pt>
    <dgm:pt modelId="{1358CE2B-FB90-4B0E-AF46-290BA37DBFE5}" type="sibTrans" cxnId="{51C93F71-CC57-4274-A749-8C422C4E2589}">
      <dgm:prSet/>
      <dgm:spPr/>
      <dgm:t>
        <a:bodyPr/>
        <a:lstStyle/>
        <a:p>
          <a:endParaRPr lang="es-ES" sz="900">
            <a:latin typeface="Times New Roman" panose="02020603050405020304" pitchFamily="18" charset="0"/>
            <a:cs typeface="Times New Roman" panose="02020603050405020304" pitchFamily="18" charset="0"/>
          </a:endParaRPr>
        </a:p>
      </dgm:t>
    </dgm:pt>
    <dgm:pt modelId="{60DD1ACA-592F-4220-8473-CA16AD4A6A04}">
      <dgm:prSet custT="1"/>
      <dgm:spPr/>
      <dgm:t>
        <a:bodyPr/>
        <a:lstStyle/>
        <a:p>
          <a:r>
            <a:rPr lang="es-ES" sz="900" dirty="0">
              <a:latin typeface="Times New Roman" panose="02020603050405020304" pitchFamily="18" charset="0"/>
              <a:cs typeface="Times New Roman" panose="02020603050405020304" pitchFamily="18" charset="0"/>
            </a:rPr>
            <a:t>RRHH</a:t>
          </a:r>
        </a:p>
      </dgm:t>
    </dgm:pt>
    <dgm:pt modelId="{BFE58548-25E7-42A0-B69C-580956D9343E}" type="parTrans" cxnId="{A7645CB1-DAD0-488F-B57B-16BAC6D6106B}">
      <dgm:prSet/>
      <dgm:spPr/>
      <dgm:t>
        <a:bodyPr/>
        <a:lstStyle/>
        <a:p>
          <a:endParaRPr lang="es-ES" sz="900">
            <a:latin typeface="Times New Roman" panose="02020603050405020304" pitchFamily="18" charset="0"/>
            <a:cs typeface="Times New Roman" panose="02020603050405020304" pitchFamily="18" charset="0"/>
          </a:endParaRPr>
        </a:p>
      </dgm:t>
    </dgm:pt>
    <dgm:pt modelId="{842D1120-76A7-4ED1-AD8C-96FAC67A3C3F}" type="sibTrans" cxnId="{A7645CB1-DAD0-488F-B57B-16BAC6D6106B}">
      <dgm:prSet/>
      <dgm:spPr/>
      <dgm:t>
        <a:bodyPr/>
        <a:lstStyle/>
        <a:p>
          <a:endParaRPr lang="es-ES" sz="900">
            <a:latin typeface="Times New Roman" panose="02020603050405020304" pitchFamily="18" charset="0"/>
            <a:cs typeface="Times New Roman" panose="02020603050405020304" pitchFamily="18" charset="0"/>
          </a:endParaRPr>
        </a:p>
      </dgm:t>
    </dgm:pt>
    <dgm:pt modelId="{4F28F3C9-2F08-42AE-B095-8C036425B3C7}">
      <dgm:prSet custT="1"/>
      <dgm:spPr/>
      <dgm:t>
        <a:bodyPr/>
        <a:lstStyle/>
        <a:p>
          <a:r>
            <a:rPr lang="es-ES" sz="900" dirty="0">
              <a:latin typeface="Times New Roman" panose="02020603050405020304" pitchFamily="18" charset="0"/>
              <a:cs typeface="Times New Roman" panose="02020603050405020304" pitchFamily="18" charset="0"/>
            </a:rPr>
            <a:t>Coordinador UCI</a:t>
          </a:r>
        </a:p>
      </dgm:t>
    </dgm:pt>
    <dgm:pt modelId="{E9A19790-0160-45B4-94CD-A13E2948210D}" type="parTrans" cxnId="{9143DA46-49F3-42A2-915B-D825859ADE63}">
      <dgm:prSet/>
      <dgm:spPr/>
      <dgm:t>
        <a:bodyPr/>
        <a:lstStyle/>
        <a:p>
          <a:endParaRPr lang="es-ES" sz="900">
            <a:latin typeface="Times New Roman" panose="02020603050405020304" pitchFamily="18" charset="0"/>
            <a:cs typeface="Times New Roman" panose="02020603050405020304" pitchFamily="18" charset="0"/>
          </a:endParaRPr>
        </a:p>
      </dgm:t>
    </dgm:pt>
    <dgm:pt modelId="{52E78EDB-8F62-4A67-86FF-704154DDC0A6}" type="sibTrans" cxnId="{9143DA46-49F3-42A2-915B-D825859ADE63}">
      <dgm:prSet/>
      <dgm:spPr/>
      <dgm:t>
        <a:bodyPr/>
        <a:lstStyle/>
        <a:p>
          <a:endParaRPr lang="es-ES" sz="900">
            <a:latin typeface="Times New Roman" panose="02020603050405020304" pitchFamily="18" charset="0"/>
            <a:cs typeface="Times New Roman" panose="02020603050405020304" pitchFamily="18" charset="0"/>
          </a:endParaRPr>
        </a:p>
      </dgm:t>
    </dgm:pt>
    <dgm:pt modelId="{7F88A002-169A-4D0B-A63C-D3F970789F00}">
      <dgm:prSet custT="1"/>
      <dgm:spPr/>
      <dgm:t>
        <a:bodyPr/>
        <a:lstStyle/>
        <a:p>
          <a:r>
            <a:rPr lang="es-ES" sz="900" dirty="0">
              <a:latin typeface="Times New Roman" panose="02020603050405020304" pitchFamily="18" charset="0"/>
              <a:cs typeface="Times New Roman" panose="02020603050405020304" pitchFamily="18" charset="0"/>
            </a:rPr>
            <a:t>Coordinador farmacia</a:t>
          </a:r>
        </a:p>
      </dgm:t>
    </dgm:pt>
    <dgm:pt modelId="{5DDFA255-1AB1-4D59-BF00-17F3EAD981B1}" type="parTrans" cxnId="{478D92CE-72E1-4124-AF46-D2D83C47AE71}">
      <dgm:prSet/>
      <dgm:spPr/>
      <dgm:t>
        <a:bodyPr/>
        <a:lstStyle/>
        <a:p>
          <a:endParaRPr lang="es-ES" sz="900">
            <a:latin typeface="Times New Roman" panose="02020603050405020304" pitchFamily="18" charset="0"/>
            <a:cs typeface="Times New Roman" panose="02020603050405020304" pitchFamily="18" charset="0"/>
          </a:endParaRPr>
        </a:p>
      </dgm:t>
    </dgm:pt>
    <dgm:pt modelId="{A20F3692-0577-4EBD-A8C3-E83A203AD641}" type="sibTrans" cxnId="{478D92CE-72E1-4124-AF46-D2D83C47AE71}">
      <dgm:prSet/>
      <dgm:spPr/>
      <dgm:t>
        <a:bodyPr/>
        <a:lstStyle/>
        <a:p>
          <a:endParaRPr lang="es-ES" sz="900">
            <a:latin typeface="Times New Roman" panose="02020603050405020304" pitchFamily="18" charset="0"/>
            <a:cs typeface="Times New Roman" panose="02020603050405020304" pitchFamily="18" charset="0"/>
          </a:endParaRPr>
        </a:p>
      </dgm:t>
    </dgm:pt>
    <dgm:pt modelId="{B308A820-5E55-4327-9830-E2055558B78F}">
      <dgm:prSet custT="1"/>
      <dgm:spPr/>
      <dgm:t>
        <a:bodyPr/>
        <a:lstStyle/>
        <a:p>
          <a:r>
            <a:rPr lang="es-ES" sz="900" dirty="0">
              <a:latin typeface="Times New Roman" panose="02020603050405020304" pitchFamily="18" charset="0"/>
              <a:cs typeface="Times New Roman" panose="02020603050405020304" pitchFamily="18" charset="0"/>
            </a:rPr>
            <a:t>Coordinador diagnostico</a:t>
          </a:r>
        </a:p>
      </dgm:t>
    </dgm:pt>
    <dgm:pt modelId="{083CEFA8-FDC5-4851-8B53-3E089F33E88D}" type="parTrans" cxnId="{EAF03A35-821A-405B-A405-61BCDED2EFEF}">
      <dgm:prSet/>
      <dgm:spPr/>
      <dgm:t>
        <a:bodyPr/>
        <a:lstStyle/>
        <a:p>
          <a:endParaRPr lang="es-ES" sz="900">
            <a:latin typeface="Times New Roman" panose="02020603050405020304" pitchFamily="18" charset="0"/>
            <a:cs typeface="Times New Roman" panose="02020603050405020304" pitchFamily="18" charset="0"/>
          </a:endParaRPr>
        </a:p>
      </dgm:t>
    </dgm:pt>
    <dgm:pt modelId="{CBA81D88-0E34-49AD-A0C6-9D7A09FAE3F2}" type="sibTrans" cxnId="{EAF03A35-821A-405B-A405-61BCDED2EFEF}">
      <dgm:prSet/>
      <dgm:spPr/>
      <dgm:t>
        <a:bodyPr/>
        <a:lstStyle/>
        <a:p>
          <a:endParaRPr lang="es-ES" sz="900">
            <a:latin typeface="Times New Roman" panose="02020603050405020304" pitchFamily="18" charset="0"/>
            <a:cs typeface="Times New Roman" panose="02020603050405020304" pitchFamily="18" charset="0"/>
          </a:endParaRPr>
        </a:p>
      </dgm:t>
    </dgm:pt>
    <dgm:pt modelId="{33574E37-8D7C-4FFB-A637-C00B3C50333C}">
      <dgm:prSet custT="1"/>
      <dgm:spPr/>
      <dgm:t>
        <a:bodyPr/>
        <a:lstStyle/>
        <a:p>
          <a:r>
            <a:rPr lang="es-ES" sz="900" dirty="0">
              <a:latin typeface="Times New Roman" panose="02020603050405020304" pitchFamily="18" charset="0"/>
              <a:cs typeface="Times New Roman" panose="02020603050405020304" pitchFamily="18" charset="0"/>
            </a:rPr>
            <a:t>Coordinador I+D</a:t>
          </a:r>
        </a:p>
      </dgm:t>
    </dgm:pt>
    <dgm:pt modelId="{AF9F10EB-2964-40EB-BF2F-E2EC0FB0D0EC}" type="parTrans" cxnId="{7EF7E860-5CCE-40F5-955C-2F3C59086BF6}">
      <dgm:prSet/>
      <dgm:spPr/>
      <dgm:t>
        <a:bodyPr/>
        <a:lstStyle/>
        <a:p>
          <a:endParaRPr lang="es-ES" sz="900">
            <a:latin typeface="Times New Roman" panose="02020603050405020304" pitchFamily="18" charset="0"/>
            <a:cs typeface="Times New Roman" panose="02020603050405020304" pitchFamily="18" charset="0"/>
          </a:endParaRPr>
        </a:p>
      </dgm:t>
    </dgm:pt>
    <dgm:pt modelId="{7A68326E-3B01-4EFA-8E0C-E0C525B2A8A2}" type="sibTrans" cxnId="{7EF7E860-5CCE-40F5-955C-2F3C59086BF6}">
      <dgm:prSet/>
      <dgm:spPr/>
      <dgm:t>
        <a:bodyPr/>
        <a:lstStyle/>
        <a:p>
          <a:endParaRPr lang="es-ES" sz="900">
            <a:latin typeface="Times New Roman" panose="02020603050405020304" pitchFamily="18" charset="0"/>
            <a:cs typeface="Times New Roman" panose="02020603050405020304" pitchFamily="18" charset="0"/>
          </a:endParaRPr>
        </a:p>
      </dgm:t>
    </dgm:pt>
    <dgm:pt modelId="{1088C84B-AF6F-4A7F-B1BB-358D182388A7}">
      <dgm:prSet custT="1"/>
      <dgm:spPr/>
      <dgm:t>
        <a:bodyPr/>
        <a:lstStyle/>
        <a:p>
          <a:r>
            <a:rPr lang="es-ES" sz="900" dirty="0">
              <a:latin typeface="Times New Roman" panose="02020603050405020304" pitchFamily="18" charset="0"/>
              <a:cs typeface="Times New Roman" panose="02020603050405020304" pitchFamily="18" charset="0"/>
            </a:rPr>
            <a:t>Coordinador Medicina interna</a:t>
          </a:r>
        </a:p>
      </dgm:t>
    </dgm:pt>
    <dgm:pt modelId="{CE2771B6-B648-42E7-9A12-E3DA8A3D6D22}" type="parTrans" cxnId="{A04E419F-15C4-405C-A6A8-57ACFEDB31AD}">
      <dgm:prSet/>
      <dgm:spPr/>
      <dgm:t>
        <a:bodyPr/>
        <a:lstStyle/>
        <a:p>
          <a:endParaRPr lang="es-ES" sz="900">
            <a:latin typeface="Times New Roman" panose="02020603050405020304" pitchFamily="18" charset="0"/>
            <a:cs typeface="Times New Roman" panose="02020603050405020304" pitchFamily="18" charset="0"/>
          </a:endParaRPr>
        </a:p>
      </dgm:t>
    </dgm:pt>
    <dgm:pt modelId="{B3D19AE8-5688-42E6-A1FB-D50AAC91559C}" type="sibTrans" cxnId="{A04E419F-15C4-405C-A6A8-57ACFEDB31AD}">
      <dgm:prSet/>
      <dgm:spPr/>
      <dgm:t>
        <a:bodyPr/>
        <a:lstStyle/>
        <a:p>
          <a:endParaRPr lang="es-ES" sz="900">
            <a:latin typeface="Times New Roman" panose="02020603050405020304" pitchFamily="18" charset="0"/>
            <a:cs typeface="Times New Roman" panose="02020603050405020304" pitchFamily="18" charset="0"/>
          </a:endParaRPr>
        </a:p>
      </dgm:t>
    </dgm:pt>
    <dgm:pt modelId="{029D9A10-C980-4F94-9991-E64C561DA64A}">
      <dgm:prSet custT="1"/>
      <dgm:spPr/>
      <dgm:t>
        <a:bodyPr/>
        <a:lstStyle/>
        <a:p>
          <a:r>
            <a:rPr lang="es-ES" sz="900" dirty="0">
              <a:latin typeface="Times New Roman" panose="02020603050405020304" pitchFamily="18" charset="0"/>
              <a:cs typeface="Times New Roman" panose="02020603050405020304" pitchFamily="18" charset="0"/>
            </a:rPr>
            <a:t>Supervisión Hospitalaria</a:t>
          </a:r>
        </a:p>
      </dgm:t>
    </dgm:pt>
    <dgm:pt modelId="{9E049277-787F-4715-ABF7-2800BA612BAB}" type="parTrans" cxnId="{555D3861-73DA-495A-B2BF-56E1E4C0C79E}">
      <dgm:prSet/>
      <dgm:spPr/>
      <dgm:t>
        <a:bodyPr/>
        <a:lstStyle/>
        <a:p>
          <a:endParaRPr lang="es-ES" sz="900">
            <a:latin typeface="Times New Roman" panose="02020603050405020304" pitchFamily="18" charset="0"/>
            <a:cs typeface="Times New Roman" panose="02020603050405020304" pitchFamily="18" charset="0"/>
          </a:endParaRPr>
        </a:p>
      </dgm:t>
    </dgm:pt>
    <dgm:pt modelId="{20221D4C-AC41-4770-9A6B-C0FF566F52A7}" type="sibTrans" cxnId="{555D3861-73DA-495A-B2BF-56E1E4C0C79E}">
      <dgm:prSet/>
      <dgm:spPr/>
      <dgm:t>
        <a:bodyPr/>
        <a:lstStyle/>
        <a:p>
          <a:endParaRPr lang="es-ES" sz="900">
            <a:latin typeface="Times New Roman" panose="02020603050405020304" pitchFamily="18" charset="0"/>
            <a:cs typeface="Times New Roman" panose="02020603050405020304" pitchFamily="18" charset="0"/>
          </a:endParaRPr>
        </a:p>
      </dgm:t>
    </dgm:pt>
    <dgm:pt modelId="{D71456B4-A882-410B-AAC6-69E58CE134BB}">
      <dgm:prSet custT="1"/>
      <dgm:spPr/>
      <dgm:t>
        <a:bodyPr/>
        <a:lstStyle/>
        <a:p>
          <a:r>
            <a:rPr lang="es-ES" sz="900" dirty="0">
              <a:latin typeface="Times New Roman" panose="02020603050405020304" pitchFamily="18" charset="0"/>
              <a:cs typeface="Times New Roman" panose="02020603050405020304" pitchFamily="18" charset="0"/>
            </a:rPr>
            <a:t>Supervisión Maternidad</a:t>
          </a:r>
        </a:p>
      </dgm:t>
    </dgm:pt>
    <dgm:pt modelId="{9675C6A7-5A7A-440C-AE9E-B1A5B0474446}" type="parTrans" cxnId="{9B53371E-C145-43F7-8FA0-6970F16ECD4D}">
      <dgm:prSet/>
      <dgm:spPr/>
      <dgm:t>
        <a:bodyPr/>
        <a:lstStyle/>
        <a:p>
          <a:endParaRPr lang="es-ES" sz="900">
            <a:latin typeface="Times New Roman" panose="02020603050405020304" pitchFamily="18" charset="0"/>
            <a:cs typeface="Times New Roman" panose="02020603050405020304" pitchFamily="18" charset="0"/>
          </a:endParaRPr>
        </a:p>
      </dgm:t>
    </dgm:pt>
    <dgm:pt modelId="{6E88D5E0-3A66-4A9B-B8FE-830A81BE98A5}" type="sibTrans" cxnId="{9B53371E-C145-43F7-8FA0-6970F16ECD4D}">
      <dgm:prSet/>
      <dgm:spPr/>
      <dgm:t>
        <a:bodyPr/>
        <a:lstStyle/>
        <a:p>
          <a:endParaRPr lang="es-ES" sz="900">
            <a:latin typeface="Times New Roman" panose="02020603050405020304" pitchFamily="18" charset="0"/>
            <a:cs typeface="Times New Roman" panose="02020603050405020304" pitchFamily="18" charset="0"/>
          </a:endParaRPr>
        </a:p>
      </dgm:t>
    </dgm:pt>
    <dgm:pt modelId="{957D2374-39C2-42EF-825B-189BE81DACEA}">
      <dgm:prSet custT="1"/>
      <dgm:spPr/>
      <dgm:t>
        <a:bodyPr/>
        <a:lstStyle/>
        <a:p>
          <a:r>
            <a:rPr lang="es-ES" sz="900" dirty="0">
              <a:latin typeface="Times New Roman" panose="02020603050405020304" pitchFamily="18" charset="0"/>
              <a:cs typeface="Times New Roman" panose="02020603050405020304" pitchFamily="18" charset="0"/>
            </a:rPr>
            <a:t>Supervisión Nocturna</a:t>
          </a:r>
        </a:p>
      </dgm:t>
    </dgm:pt>
    <dgm:pt modelId="{329B9C4B-B771-4D5E-99AD-4BF9322B6F35}" type="parTrans" cxnId="{A7306B7F-D048-488A-9F95-FF360493E5DF}">
      <dgm:prSet/>
      <dgm:spPr/>
      <dgm:t>
        <a:bodyPr/>
        <a:lstStyle/>
        <a:p>
          <a:endParaRPr lang="es-ES" sz="900">
            <a:latin typeface="Times New Roman" panose="02020603050405020304" pitchFamily="18" charset="0"/>
            <a:cs typeface="Times New Roman" panose="02020603050405020304" pitchFamily="18" charset="0"/>
          </a:endParaRPr>
        </a:p>
      </dgm:t>
    </dgm:pt>
    <dgm:pt modelId="{E07A1AD8-FFF0-46C2-98B9-BAD249D9EB42}" type="sibTrans" cxnId="{A7306B7F-D048-488A-9F95-FF360493E5DF}">
      <dgm:prSet/>
      <dgm:spPr/>
      <dgm:t>
        <a:bodyPr/>
        <a:lstStyle/>
        <a:p>
          <a:endParaRPr lang="es-ES" sz="900">
            <a:latin typeface="Times New Roman" panose="02020603050405020304" pitchFamily="18" charset="0"/>
            <a:cs typeface="Times New Roman" panose="02020603050405020304" pitchFamily="18" charset="0"/>
          </a:endParaRPr>
        </a:p>
      </dgm:t>
    </dgm:pt>
    <dgm:pt modelId="{4FE31070-E069-416E-92B0-8D1DE877C2FB}">
      <dgm:prSet custT="1"/>
      <dgm:spPr/>
      <dgm:t>
        <a:bodyPr/>
        <a:lstStyle/>
        <a:p>
          <a:r>
            <a:rPr lang="es-ES" sz="900" dirty="0">
              <a:latin typeface="Times New Roman" panose="02020603050405020304" pitchFamily="18" charset="0"/>
              <a:cs typeface="Times New Roman" panose="02020603050405020304" pitchFamily="18" charset="0"/>
            </a:rPr>
            <a:t>Coordinador Quirófano</a:t>
          </a:r>
        </a:p>
      </dgm:t>
    </dgm:pt>
    <dgm:pt modelId="{572A8005-A3EF-4EF8-A17F-C57433D2D972}" type="parTrans" cxnId="{C840EFF2-4B0E-486F-AC80-5F4D33DF5262}">
      <dgm:prSet/>
      <dgm:spPr/>
      <dgm:t>
        <a:bodyPr/>
        <a:lstStyle/>
        <a:p>
          <a:endParaRPr lang="es-ES" sz="900">
            <a:latin typeface="Times New Roman" panose="02020603050405020304" pitchFamily="18" charset="0"/>
            <a:cs typeface="Times New Roman" panose="02020603050405020304" pitchFamily="18" charset="0"/>
          </a:endParaRPr>
        </a:p>
      </dgm:t>
    </dgm:pt>
    <dgm:pt modelId="{15E5B593-FBB2-4CD0-82AF-C63BA2CB8AAB}" type="sibTrans" cxnId="{C840EFF2-4B0E-486F-AC80-5F4D33DF5262}">
      <dgm:prSet/>
      <dgm:spPr/>
      <dgm:t>
        <a:bodyPr/>
        <a:lstStyle/>
        <a:p>
          <a:endParaRPr lang="es-ES" sz="900">
            <a:latin typeface="Times New Roman" panose="02020603050405020304" pitchFamily="18" charset="0"/>
            <a:cs typeface="Times New Roman" panose="02020603050405020304" pitchFamily="18" charset="0"/>
          </a:endParaRPr>
        </a:p>
      </dgm:t>
    </dgm:pt>
    <dgm:pt modelId="{15FC1384-4486-4688-BFF3-37DC45079A0D}">
      <dgm:prSet custT="1"/>
      <dgm:spPr/>
      <dgm:t>
        <a:bodyPr/>
        <a:lstStyle/>
        <a:p>
          <a:r>
            <a:rPr lang="es-ES" sz="900" dirty="0">
              <a:latin typeface="Times New Roman" panose="02020603050405020304" pitchFamily="18" charset="0"/>
              <a:cs typeface="Times New Roman" panose="02020603050405020304" pitchFamily="18" charset="0"/>
            </a:rPr>
            <a:t>Reclutador</a:t>
          </a:r>
        </a:p>
      </dgm:t>
    </dgm:pt>
    <dgm:pt modelId="{31E1F915-FC89-466B-8A72-DD208A327440}" type="parTrans" cxnId="{8937806A-B27E-463F-AF43-291CB88C9557}">
      <dgm:prSet/>
      <dgm:spPr/>
      <dgm:t>
        <a:bodyPr/>
        <a:lstStyle/>
        <a:p>
          <a:endParaRPr lang="es-ES" sz="900">
            <a:latin typeface="Times New Roman" panose="02020603050405020304" pitchFamily="18" charset="0"/>
            <a:cs typeface="Times New Roman" panose="02020603050405020304" pitchFamily="18" charset="0"/>
          </a:endParaRPr>
        </a:p>
      </dgm:t>
    </dgm:pt>
    <dgm:pt modelId="{E3067927-F16D-43B5-BDDF-20879625FA1C}" type="sibTrans" cxnId="{8937806A-B27E-463F-AF43-291CB88C9557}">
      <dgm:prSet/>
      <dgm:spPr/>
      <dgm:t>
        <a:bodyPr/>
        <a:lstStyle/>
        <a:p>
          <a:endParaRPr lang="es-ES" sz="900">
            <a:latin typeface="Times New Roman" panose="02020603050405020304" pitchFamily="18" charset="0"/>
            <a:cs typeface="Times New Roman" panose="02020603050405020304" pitchFamily="18" charset="0"/>
          </a:endParaRPr>
        </a:p>
      </dgm:t>
    </dgm:pt>
    <dgm:pt modelId="{13E61075-60FE-4FE5-AB53-F94A868C74AA}">
      <dgm:prSet custT="1"/>
      <dgm:spPr/>
      <dgm:t>
        <a:bodyPr/>
        <a:lstStyle/>
        <a:p>
          <a:r>
            <a:rPr lang="es-ES" sz="900" dirty="0">
              <a:latin typeface="Times New Roman" panose="02020603050405020304" pitchFamily="18" charset="0"/>
              <a:cs typeface="Times New Roman" panose="02020603050405020304" pitchFamily="18" charset="0"/>
            </a:rPr>
            <a:t>Subgerente General</a:t>
          </a:r>
        </a:p>
      </dgm:t>
    </dgm:pt>
    <dgm:pt modelId="{5ED1D639-7807-4174-9BAE-2453B4820BC1}" type="parTrans" cxnId="{4AA571B4-9ADB-48ED-8842-A6DC982EEAD6}">
      <dgm:prSet/>
      <dgm:spPr/>
      <dgm:t>
        <a:bodyPr/>
        <a:lstStyle/>
        <a:p>
          <a:endParaRPr lang="es-ES"/>
        </a:p>
      </dgm:t>
    </dgm:pt>
    <dgm:pt modelId="{99F1B837-E358-43F9-AA5F-9CECF16381BE}" type="sibTrans" cxnId="{4AA571B4-9ADB-48ED-8842-A6DC982EEAD6}">
      <dgm:prSet/>
      <dgm:spPr/>
      <dgm:t>
        <a:bodyPr/>
        <a:lstStyle/>
        <a:p>
          <a:endParaRPr lang="es-ES"/>
        </a:p>
      </dgm:t>
    </dgm:pt>
    <dgm:pt modelId="{5A99CBEC-CAE4-42C4-A14E-29278B7989DD}" type="pres">
      <dgm:prSet presAssocID="{3B3B8487-737A-4EC0-ACE2-8D8C5953F156}" presName="hierChild1" presStyleCnt="0">
        <dgm:presLayoutVars>
          <dgm:orgChart val="1"/>
          <dgm:chPref val="1"/>
          <dgm:dir/>
          <dgm:animOne val="branch"/>
          <dgm:animLvl val="lvl"/>
          <dgm:resizeHandles/>
        </dgm:presLayoutVars>
      </dgm:prSet>
      <dgm:spPr/>
      <dgm:t>
        <a:bodyPr/>
        <a:lstStyle/>
        <a:p>
          <a:endParaRPr lang="es-ES"/>
        </a:p>
      </dgm:t>
    </dgm:pt>
    <dgm:pt modelId="{40145A8D-CCDC-4CA6-A3DA-2C2C3FBD66F2}" type="pres">
      <dgm:prSet presAssocID="{E85B9A84-21B8-4173-9835-A480F30D4C13}" presName="hierRoot1" presStyleCnt="0">
        <dgm:presLayoutVars>
          <dgm:hierBranch val="init"/>
        </dgm:presLayoutVars>
      </dgm:prSet>
      <dgm:spPr/>
    </dgm:pt>
    <dgm:pt modelId="{A96EDFD2-A53D-4D6F-A08E-3F159D3611D1}" type="pres">
      <dgm:prSet presAssocID="{E85B9A84-21B8-4173-9835-A480F30D4C13}" presName="rootComposite1" presStyleCnt="0"/>
      <dgm:spPr/>
    </dgm:pt>
    <dgm:pt modelId="{4832BFCB-8789-43C1-987D-A9EDCD292667}" type="pres">
      <dgm:prSet presAssocID="{E85B9A84-21B8-4173-9835-A480F30D4C13}" presName="rootText1" presStyleLbl="node0" presStyleIdx="0" presStyleCnt="3" custScaleX="113962" custScaleY="43970" custLinFactX="100000" custLinFactNeighborX="172418" custLinFactNeighborY="-76482">
        <dgm:presLayoutVars>
          <dgm:chPref val="3"/>
        </dgm:presLayoutVars>
      </dgm:prSet>
      <dgm:spPr/>
      <dgm:t>
        <a:bodyPr/>
        <a:lstStyle/>
        <a:p>
          <a:endParaRPr lang="es-ES"/>
        </a:p>
      </dgm:t>
    </dgm:pt>
    <dgm:pt modelId="{C2294DC3-761D-4FFC-B78F-95448D92B6D6}" type="pres">
      <dgm:prSet presAssocID="{E85B9A84-21B8-4173-9835-A480F30D4C13}" presName="rootConnector1" presStyleLbl="node1" presStyleIdx="0" presStyleCnt="0"/>
      <dgm:spPr/>
      <dgm:t>
        <a:bodyPr/>
        <a:lstStyle/>
        <a:p>
          <a:endParaRPr lang="es-ES"/>
        </a:p>
      </dgm:t>
    </dgm:pt>
    <dgm:pt modelId="{2F2B890B-1FC7-4C07-A5E0-01058FEB03DA}" type="pres">
      <dgm:prSet presAssocID="{E85B9A84-21B8-4173-9835-A480F30D4C13}" presName="hierChild2" presStyleCnt="0"/>
      <dgm:spPr/>
    </dgm:pt>
    <dgm:pt modelId="{73222E9A-9DEC-41C4-B3CA-1FAEE8CA70CB}" type="pres">
      <dgm:prSet presAssocID="{E85B9A84-21B8-4173-9835-A480F30D4C13}" presName="hierChild3" presStyleCnt="0"/>
      <dgm:spPr/>
    </dgm:pt>
    <dgm:pt modelId="{CDD0D5B2-31ED-4911-8F4A-8E9B379C4EB1}" type="pres">
      <dgm:prSet presAssocID="{E68A8EA9-1C15-4B11-ACC7-BB5F23642657}" presName="hierRoot1" presStyleCnt="0">
        <dgm:presLayoutVars>
          <dgm:hierBranch val="init"/>
        </dgm:presLayoutVars>
      </dgm:prSet>
      <dgm:spPr/>
    </dgm:pt>
    <dgm:pt modelId="{DE3D4C2E-3991-41A6-98C7-9E3E716D383E}" type="pres">
      <dgm:prSet presAssocID="{E68A8EA9-1C15-4B11-ACC7-BB5F23642657}" presName="rootComposite1" presStyleCnt="0"/>
      <dgm:spPr/>
    </dgm:pt>
    <dgm:pt modelId="{87A436E1-DC36-49D6-885C-5FDE25B91699}" type="pres">
      <dgm:prSet presAssocID="{E68A8EA9-1C15-4B11-ACC7-BB5F23642657}" presName="rootText1" presStyleLbl="node0" presStyleIdx="1" presStyleCnt="3" custScaleX="115914" custScaleY="39055" custLinFactX="38042" custLinFactNeighborX="100000" custLinFactNeighborY="-22576">
        <dgm:presLayoutVars>
          <dgm:chPref val="3"/>
        </dgm:presLayoutVars>
      </dgm:prSet>
      <dgm:spPr/>
      <dgm:t>
        <a:bodyPr/>
        <a:lstStyle/>
        <a:p>
          <a:endParaRPr lang="es-ES"/>
        </a:p>
      </dgm:t>
    </dgm:pt>
    <dgm:pt modelId="{7A8CFF3A-4DB8-4A5C-8DC9-CE944F58EE62}" type="pres">
      <dgm:prSet presAssocID="{E68A8EA9-1C15-4B11-ACC7-BB5F23642657}" presName="rootConnector1" presStyleLbl="node1" presStyleIdx="0" presStyleCnt="0"/>
      <dgm:spPr/>
      <dgm:t>
        <a:bodyPr/>
        <a:lstStyle/>
        <a:p>
          <a:endParaRPr lang="es-ES"/>
        </a:p>
      </dgm:t>
    </dgm:pt>
    <dgm:pt modelId="{73FA1931-58CE-48FE-97FC-8CB8FEC46DD9}" type="pres">
      <dgm:prSet presAssocID="{E68A8EA9-1C15-4B11-ACC7-BB5F23642657}" presName="hierChild2" presStyleCnt="0"/>
      <dgm:spPr/>
    </dgm:pt>
    <dgm:pt modelId="{D7040BD3-36C9-4E56-8854-0F002647C190}" type="pres">
      <dgm:prSet presAssocID="{E68A8EA9-1C15-4B11-ACC7-BB5F23642657}" presName="hierChild3" presStyleCnt="0"/>
      <dgm:spPr/>
    </dgm:pt>
    <dgm:pt modelId="{47B4989C-C8BD-4948-9605-DD43274B15F3}" type="pres">
      <dgm:prSet presAssocID="{13E61075-60FE-4FE5-AB53-F94A868C74AA}" presName="hierRoot1" presStyleCnt="0">
        <dgm:presLayoutVars>
          <dgm:hierBranch val="init"/>
        </dgm:presLayoutVars>
      </dgm:prSet>
      <dgm:spPr/>
    </dgm:pt>
    <dgm:pt modelId="{89EE71EC-8A63-401B-88AC-E6434BEE698F}" type="pres">
      <dgm:prSet presAssocID="{13E61075-60FE-4FE5-AB53-F94A868C74AA}" presName="rootComposite1" presStyleCnt="0"/>
      <dgm:spPr/>
    </dgm:pt>
    <dgm:pt modelId="{B1A064B3-5B52-4F97-961C-85CFA0DC18C4}" type="pres">
      <dgm:prSet presAssocID="{13E61075-60FE-4FE5-AB53-F94A868C74AA}" presName="rootText1" presStyleLbl="node0" presStyleIdx="2" presStyleCnt="3" custScaleX="117066" custScaleY="39537" custLinFactNeighborY="21094">
        <dgm:presLayoutVars>
          <dgm:chPref val="3"/>
        </dgm:presLayoutVars>
      </dgm:prSet>
      <dgm:spPr/>
      <dgm:t>
        <a:bodyPr/>
        <a:lstStyle/>
        <a:p>
          <a:endParaRPr lang="es-ES"/>
        </a:p>
      </dgm:t>
    </dgm:pt>
    <dgm:pt modelId="{103E5BA5-73CD-4AE7-9C41-E2D113426C94}" type="pres">
      <dgm:prSet presAssocID="{13E61075-60FE-4FE5-AB53-F94A868C74AA}" presName="rootConnector1" presStyleLbl="node1" presStyleIdx="0" presStyleCnt="0"/>
      <dgm:spPr/>
      <dgm:t>
        <a:bodyPr/>
        <a:lstStyle/>
        <a:p>
          <a:endParaRPr lang="es-ES"/>
        </a:p>
      </dgm:t>
    </dgm:pt>
    <dgm:pt modelId="{DCBF44EB-77CE-4A7E-A6CA-F4525E229E04}" type="pres">
      <dgm:prSet presAssocID="{13E61075-60FE-4FE5-AB53-F94A868C74AA}" presName="hierChild2" presStyleCnt="0"/>
      <dgm:spPr/>
    </dgm:pt>
    <dgm:pt modelId="{2EED752B-5069-4F45-ACD8-E93DBDBE8DF9}" type="pres">
      <dgm:prSet presAssocID="{F32D6EB5-ADD6-4810-8364-8C2FCEFBEE70}" presName="Name37" presStyleLbl="parChTrans1D2" presStyleIdx="0" presStyleCnt="3"/>
      <dgm:spPr/>
      <dgm:t>
        <a:bodyPr/>
        <a:lstStyle/>
        <a:p>
          <a:endParaRPr lang="es-ES"/>
        </a:p>
      </dgm:t>
    </dgm:pt>
    <dgm:pt modelId="{36FC0986-4D80-4064-A8DC-D1C4AA0ED8EB}" type="pres">
      <dgm:prSet presAssocID="{C7DDC836-C4B0-4196-A28A-63B116E99270}" presName="hierRoot2" presStyleCnt="0">
        <dgm:presLayoutVars>
          <dgm:hierBranch val="init"/>
        </dgm:presLayoutVars>
      </dgm:prSet>
      <dgm:spPr/>
    </dgm:pt>
    <dgm:pt modelId="{F5836C81-84F2-4C6E-B9BE-C937FF7AB670}" type="pres">
      <dgm:prSet presAssocID="{C7DDC836-C4B0-4196-A28A-63B116E99270}" presName="rootComposite" presStyleCnt="0"/>
      <dgm:spPr/>
    </dgm:pt>
    <dgm:pt modelId="{5AB8E9BE-0D54-424B-BD32-CA621430F196}" type="pres">
      <dgm:prSet presAssocID="{C7DDC836-C4B0-4196-A28A-63B116E99270}" presName="rootText" presStyleLbl="node2" presStyleIdx="0" presStyleCnt="3" custLinFactNeighborY="15820">
        <dgm:presLayoutVars>
          <dgm:chPref val="3"/>
        </dgm:presLayoutVars>
      </dgm:prSet>
      <dgm:spPr/>
      <dgm:t>
        <a:bodyPr/>
        <a:lstStyle/>
        <a:p>
          <a:endParaRPr lang="es-ES"/>
        </a:p>
      </dgm:t>
    </dgm:pt>
    <dgm:pt modelId="{08C769E4-989D-4693-A44C-09436C583646}" type="pres">
      <dgm:prSet presAssocID="{C7DDC836-C4B0-4196-A28A-63B116E99270}" presName="rootConnector" presStyleLbl="node2" presStyleIdx="0" presStyleCnt="3"/>
      <dgm:spPr/>
      <dgm:t>
        <a:bodyPr/>
        <a:lstStyle/>
        <a:p>
          <a:endParaRPr lang="es-ES"/>
        </a:p>
      </dgm:t>
    </dgm:pt>
    <dgm:pt modelId="{9371080E-4BD8-47B5-9E6C-8211DF4A547D}" type="pres">
      <dgm:prSet presAssocID="{C7DDC836-C4B0-4196-A28A-63B116E99270}" presName="hierChild4" presStyleCnt="0"/>
      <dgm:spPr/>
    </dgm:pt>
    <dgm:pt modelId="{6D67AE28-A4B8-4876-AFA1-561FC840489A}" type="pres">
      <dgm:prSet presAssocID="{BFE58548-25E7-42A0-B69C-580956D9343E}" presName="Name37" presStyleLbl="parChTrans1D3" presStyleIdx="0" presStyleCnt="13"/>
      <dgm:spPr/>
      <dgm:t>
        <a:bodyPr/>
        <a:lstStyle/>
        <a:p>
          <a:endParaRPr lang="es-ES"/>
        </a:p>
      </dgm:t>
    </dgm:pt>
    <dgm:pt modelId="{2BADF90C-8A55-475A-9482-0B32EAD2D2B6}" type="pres">
      <dgm:prSet presAssocID="{60DD1ACA-592F-4220-8473-CA16AD4A6A04}" presName="hierRoot2" presStyleCnt="0">
        <dgm:presLayoutVars>
          <dgm:hierBranch val="init"/>
        </dgm:presLayoutVars>
      </dgm:prSet>
      <dgm:spPr/>
    </dgm:pt>
    <dgm:pt modelId="{36671377-80D0-4C89-B09A-74A1B4FBE6E2}" type="pres">
      <dgm:prSet presAssocID="{60DD1ACA-592F-4220-8473-CA16AD4A6A04}" presName="rootComposite" presStyleCnt="0"/>
      <dgm:spPr/>
    </dgm:pt>
    <dgm:pt modelId="{1434256A-4F9C-473A-8D0B-B5AE66C09E1D}" type="pres">
      <dgm:prSet presAssocID="{60DD1ACA-592F-4220-8473-CA16AD4A6A04}" presName="rootText" presStyleLbl="node3" presStyleIdx="0" presStyleCnt="13">
        <dgm:presLayoutVars>
          <dgm:chPref val="3"/>
        </dgm:presLayoutVars>
      </dgm:prSet>
      <dgm:spPr/>
      <dgm:t>
        <a:bodyPr/>
        <a:lstStyle/>
        <a:p>
          <a:endParaRPr lang="es-ES"/>
        </a:p>
      </dgm:t>
    </dgm:pt>
    <dgm:pt modelId="{BF01B9F2-4D13-408E-B409-694B9BAA82A9}" type="pres">
      <dgm:prSet presAssocID="{60DD1ACA-592F-4220-8473-CA16AD4A6A04}" presName="rootConnector" presStyleLbl="node3" presStyleIdx="0" presStyleCnt="13"/>
      <dgm:spPr/>
      <dgm:t>
        <a:bodyPr/>
        <a:lstStyle/>
        <a:p>
          <a:endParaRPr lang="es-ES"/>
        </a:p>
      </dgm:t>
    </dgm:pt>
    <dgm:pt modelId="{04605199-5228-48F1-A9DB-BD716F532D0E}" type="pres">
      <dgm:prSet presAssocID="{60DD1ACA-592F-4220-8473-CA16AD4A6A04}" presName="hierChild4" presStyleCnt="0"/>
      <dgm:spPr/>
    </dgm:pt>
    <dgm:pt modelId="{C2BA863B-32D7-4668-8A60-FFDE874D1752}" type="pres">
      <dgm:prSet presAssocID="{31E1F915-FC89-466B-8A72-DD208A327440}" presName="Name37" presStyleLbl="parChTrans1D4" presStyleIdx="0" presStyleCnt="7"/>
      <dgm:spPr/>
      <dgm:t>
        <a:bodyPr/>
        <a:lstStyle/>
        <a:p>
          <a:endParaRPr lang="es-ES"/>
        </a:p>
      </dgm:t>
    </dgm:pt>
    <dgm:pt modelId="{6A2C2733-636D-4DA1-BF51-A0B4F2C6012D}" type="pres">
      <dgm:prSet presAssocID="{15FC1384-4486-4688-BFF3-37DC45079A0D}" presName="hierRoot2" presStyleCnt="0">
        <dgm:presLayoutVars>
          <dgm:hierBranch val="init"/>
        </dgm:presLayoutVars>
      </dgm:prSet>
      <dgm:spPr/>
    </dgm:pt>
    <dgm:pt modelId="{943F3ED2-BE6D-40AF-8431-897792177D1F}" type="pres">
      <dgm:prSet presAssocID="{15FC1384-4486-4688-BFF3-37DC45079A0D}" presName="rootComposite" presStyleCnt="0"/>
      <dgm:spPr/>
    </dgm:pt>
    <dgm:pt modelId="{F1BEDA06-AA12-4D29-B0C6-09F104A73AD2}" type="pres">
      <dgm:prSet presAssocID="{15FC1384-4486-4688-BFF3-37DC45079A0D}" presName="rootText" presStyleLbl="node4" presStyleIdx="0" presStyleCnt="7">
        <dgm:presLayoutVars>
          <dgm:chPref val="3"/>
        </dgm:presLayoutVars>
      </dgm:prSet>
      <dgm:spPr/>
      <dgm:t>
        <a:bodyPr/>
        <a:lstStyle/>
        <a:p>
          <a:endParaRPr lang="es-ES"/>
        </a:p>
      </dgm:t>
    </dgm:pt>
    <dgm:pt modelId="{DE361864-09D4-4A2D-B0D8-7B4DA03C3051}" type="pres">
      <dgm:prSet presAssocID="{15FC1384-4486-4688-BFF3-37DC45079A0D}" presName="rootConnector" presStyleLbl="node4" presStyleIdx="0" presStyleCnt="7"/>
      <dgm:spPr/>
      <dgm:t>
        <a:bodyPr/>
        <a:lstStyle/>
        <a:p>
          <a:endParaRPr lang="es-ES"/>
        </a:p>
      </dgm:t>
    </dgm:pt>
    <dgm:pt modelId="{6247E122-0F3C-4059-9E8F-DE79455F185A}" type="pres">
      <dgm:prSet presAssocID="{15FC1384-4486-4688-BFF3-37DC45079A0D}" presName="hierChild4" presStyleCnt="0"/>
      <dgm:spPr/>
    </dgm:pt>
    <dgm:pt modelId="{7A8863E9-07DF-4D48-AD12-B8D36E0B9D40}" type="pres">
      <dgm:prSet presAssocID="{15FC1384-4486-4688-BFF3-37DC45079A0D}" presName="hierChild5" presStyleCnt="0"/>
      <dgm:spPr/>
    </dgm:pt>
    <dgm:pt modelId="{48DDB5AE-DDA6-4040-9D04-72E0FD8542D8}" type="pres">
      <dgm:prSet presAssocID="{60DD1ACA-592F-4220-8473-CA16AD4A6A04}" presName="hierChild5" presStyleCnt="0"/>
      <dgm:spPr/>
    </dgm:pt>
    <dgm:pt modelId="{B4186801-BABE-411C-82E2-CCF53A868A4B}" type="pres">
      <dgm:prSet presAssocID="{536DAF75-D884-40AA-806F-3CEDBB610F1D}" presName="Name37" presStyleLbl="parChTrans1D3" presStyleIdx="1" presStyleCnt="13"/>
      <dgm:spPr/>
      <dgm:t>
        <a:bodyPr/>
        <a:lstStyle/>
        <a:p>
          <a:endParaRPr lang="es-ES"/>
        </a:p>
      </dgm:t>
    </dgm:pt>
    <dgm:pt modelId="{E7BB4B43-F529-4300-8F26-35A5E8C68000}" type="pres">
      <dgm:prSet presAssocID="{E68E0434-620B-400B-B40B-655D3BAD1727}" presName="hierRoot2" presStyleCnt="0">
        <dgm:presLayoutVars>
          <dgm:hierBranch val="init"/>
        </dgm:presLayoutVars>
      </dgm:prSet>
      <dgm:spPr/>
    </dgm:pt>
    <dgm:pt modelId="{F70E0D41-0137-4F47-BC59-6611A3200D4E}" type="pres">
      <dgm:prSet presAssocID="{E68E0434-620B-400B-B40B-655D3BAD1727}" presName="rootComposite" presStyleCnt="0"/>
      <dgm:spPr/>
    </dgm:pt>
    <dgm:pt modelId="{4B20E04F-2458-4B81-B2C0-BC4B86C5EDF6}" type="pres">
      <dgm:prSet presAssocID="{E68E0434-620B-400B-B40B-655D3BAD1727}" presName="rootText" presStyleLbl="node3" presStyleIdx="1" presStyleCnt="13">
        <dgm:presLayoutVars>
          <dgm:chPref val="3"/>
        </dgm:presLayoutVars>
      </dgm:prSet>
      <dgm:spPr/>
      <dgm:t>
        <a:bodyPr/>
        <a:lstStyle/>
        <a:p>
          <a:endParaRPr lang="es-ES"/>
        </a:p>
      </dgm:t>
    </dgm:pt>
    <dgm:pt modelId="{66581FF6-AC8D-4864-A8A0-D0DDE3EF497E}" type="pres">
      <dgm:prSet presAssocID="{E68E0434-620B-400B-B40B-655D3BAD1727}" presName="rootConnector" presStyleLbl="node3" presStyleIdx="1" presStyleCnt="13"/>
      <dgm:spPr/>
      <dgm:t>
        <a:bodyPr/>
        <a:lstStyle/>
        <a:p>
          <a:endParaRPr lang="es-ES"/>
        </a:p>
      </dgm:t>
    </dgm:pt>
    <dgm:pt modelId="{83BF56F8-3337-4099-A160-37F135FB1DF7}" type="pres">
      <dgm:prSet presAssocID="{E68E0434-620B-400B-B40B-655D3BAD1727}" presName="hierChild4" presStyleCnt="0"/>
      <dgm:spPr/>
    </dgm:pt>
    <dgm:pt modelId="{458ECC24-2F41-4ADC-8BC8-AA32415F8EEF}" type="pres">
      <dgm:prSet presAssocID="{9BE71575-D275-4531-B7D6-2BFFABACF99C}" presName="Name37" presStyleLbl="parChTrans1D4" presStyleIdx="1" presStyleCnt="7"/>
      <dgm:spPr/>
      <dgm:t>
        <a:bodyPr/>
        <a:lstStyle/>
        <a:p>
          <a:endParaRPr lang="es-ES"/>
        </a:p>
      </dgm:t>
    </dgm:pt>
    <dgm:pt modelId="{31EA205C-C5B8-4989-97D6-62BAD53A17B4}" type="pres">
      <dgm:prSet presAssocID="{725FDE60-76B3-463B-93BD-35E75C2629C1}" presName="hierRoot2" presStyleCnt="0">
        <dgm:presLayoutVars>
          <dgm:hierBranch val="init"/>
        </dgm:presLayoutVars>
      </dgm:prSet>
      <dgm:spPr/>
    </dgm:pt>
    <dgm:pt modelId="{85BDEFC5-AD94-4589-AE65-627AD93276FF}" type="pres">
      <dgm:prSet presAssocID="{725FDE60-76B3-463B-93BD-35E75C2629C1}" presName="rootComposite" presStyleCnt="0"/>
      <dgm:spPr/>
    </dgm:pt>
    <dgm:pt modelId="{974D41BE-BF90-4192-86C2-6086F0BDB10D}" type="pres">
      <dgm:prSet presAssocID="{725FDE60-76B3-463B-93BD-35E75C2629C1}" presName="rootText" presStyleLbl="node4" presStyleIdx="1" presStyleCnt="7">
        <dgm:presLayoutVars>
          <dgm:chPref val="3"/>
        </dgm:presLayoutVars>
      </dgm:prSet>
      <dgm:spPr/>
      <dgm:t>
        <a:bodyPr/>
        <a:lstStyle/>
        <a:p>
          <a:endParaRPr lang="es-ES"/>
        </a:p>
      </dgm:t>
    </dgm:pt>
    <dgm:pt modelId="{19F1E59C-C7DA-4DB0-B474-67BD34E711C2}" type="pres">
      <dgm:prSet presAssocID="{725FDE60-76B3-463B-93BD-35E75C2629C1}" presName="rootConnector" presStyleLbl="node4" presStyleIdx="1" presStyleCnt="7"/>
      <dgm:spPr/>
      <dgm:t>
        <a:bodyPr/>
        <a:lstStyle/>
        <a:p>
          <a:endParaRPr lang="es-ES"/>
        </a:p>
      </dgm:t>
    </dgm:pt>
    <dgm:pt modelId="{F82775E9-8993-4862-A312-BA5BAD449334}" type="pres">
      <dgm:prSet presAssocID="{725FDE60-76B3-463B-93BD-35E75C2629C1}" presName="hierChild4" presStyleCnt="0"/>
      <dgm:spPr/>
    </dgm:pt>
    <dgm:pt modelId="{75DF376F-E520-4843-A43F-0D92A3C9D9E7}" type="pres">
      <dgm:prSet presAssocID="{725FDE60-76B3-463B-93BD-35E75C2629C1}" presName="hierChild5" presStyleCnt="0"/>
      <dgm:spPr/>
    </dgm:pt>
    <dgm:pt modelId="{DCEA4C4C-1A17-4650-844A-F3CCDBAAF3ED}" type="pres">
      <dgm:prSet presAssocID="{0C108903-257B-4E5F-9B9C-7221C7298F98}" presName="Name37" presStyleLbl="parChTrans1D4" presStyleIdx="2" presStyleCnt="7"/>
      <dgm:spPr/>
      <dgm:t>
        <a:bodyPr/>
        <a:lstStyle/>
        <a:p>
          <a:endParaRPr lang="es-ES"/>
        </a:p>
      </dgm:t>
    </dgm:pt>
    <dgm:pt modelId="{9D2DADB6-EBA5-4954-AE82-7773C9E12C21}" type="pres">
      <dgm:prSet presAssocID="{E6A1C904-219E-44D7-A048-025CA9C0E987}" presName="hierRoot2" presStyleCnt="0">
        <dgm:presLayoutVars>
          <dgm:hierBranch val="init"/>
        </dgm:presLayoutVars>
      </dgm:prSet>
      <dgm:spPr/>
    </dgm:pt>
    <dgm:pt modelId="{624772A5-A659-44E4-ACA0-C5800EBBBAC8}" type="pres">
      <dgm:prSet presAssocID="{E6A1C904-219E-44D7-A048-025CA9C0E987}" presName="rootComposite" presStyleCnt="0"/>
      <dgm:spPr/>
    </dgm:pt>
    <dgm:pt modelId="{2277CF3D-5728-418B-BFCD-72A95799AF36}" type="pres">
      <dgm:prSet presAssocID="{E6A1C904-219E-44D7-A048-025CA9C0E987}" presName="rootText" presStyleLbl="node4" presStyleIdx="2" presStyleCnt="7">
        <dgm:presLayoutVars>
          <dgm:chPref val="3"/>
        </dgm:presLayoutVars>
      </dgm:prSet>
      <dgm:spPr/>
      <dgm:t>
        <a:bodyPr/>
        <a:lstStyle/>
        <a:p>
          <a:endParaRPr lang="es-ES"/>
        </a:p>
      </dgm:t>
    </dgm:pt>
    <dgm:pt modelId="{EC343197-E98F-4D2C-8730-003ACBEA4CAD}" type="pres">
      <dgm:prSet presAssocID="{E6A1C904-219E-44D7-A048-025CA9C0E987}" presName="rootConnector" presStyleLbl="node4" presStyleIdx="2" presStyleCnt="7"/>
      <dgm:spPr/>
      <dgm:t>
        <a:bodyPr/>
        <a:lstStyle/>
        <a:p>
          <a:endParaRPr lang="es-ES"/>
        </a:p>
      </dgm:t>
    </dgm:pt>
    <dgm:pt modelId="{79DA2278-1556-475B-B045-0A9EB9EE6CCA}" type="pres">
      <dgm:prSet presAssocID="{E6A1C904-219E-44D7-A048-025CA9C0E987}" presName="hierChild4" presStyleCnt="0"/>
      <dgm:spPr/>
    </dgm:pt>
    <dgm:pt modelId="{59B9E28E-0751-4E3A-84C5-FDBF00B9E9BE}" type="pres">
      <dgm:prSet presAssocID="{E6A1C904-219E-44D7-A048-025CA9C0E987}" presName="hierChild5" presStyleCnt="0"/>
      <dgm:spPr/>
    </dgm:pt>
    <dgm:pt modelId="{E4628DA0-10ED-4C3E-A51C-AF786A05B0D4}" type="pres">
      <dgm:prSet presAssocID="{4A14DF36-A071-42B2-8DFD-EAF013A934FB}" presName="Name37" presStyleLbl="parChTrans1D4" presStyleIdx="3" presStyleCnt="7"/>
      <dgm:spPr/>
      <dgm:t>
        <a:bodyPr/>
        <a:lstStyle/>
        <a:p>
          <a:endParaRPr lang="es-ES"/>
        </a:p>
      </dgm:t>
    </dgm:pt>
    <dgm:pt modelId="{B03149C0-A76F-4AE5-A4B3-BB7C929581F0}" type="pres">
      <dgm:prSet presAssocID="{95308202-938D-499C-BA3B-44D844592804}" presName="hierRoot2" presStyleCnt="0">
        <dgm:presLayoutVars>
          <dgm:hierBranch val="init"/>
        </dgm:presLayoutVars>
      </dgm:prSet>
      <dgm:spPr/>
    </dgm:pt>
    <dgm:pt modelId="{0EE204C8-63EA-4293-86F7-1DD2D2C340DB}" type="pres">
      <dgm:prSet presAssocID="{95308202-938D-499C-BA3B-44D844592804}" presName="rootComposite" presStyleCnt="0"/>
      <dgm:spPr/>
    </dgm:pt>
    <dgm:pt modelId="{DF0620D1-1504-40F6-A69B-D8C0C4789794}" type="pres">
      <dgm:prSet presAssocID="{95308202-938D-499C-BA3B-44D844592804}" presName="rootText" presStyleLbl="node4" presStyleIdx="3" presStyleCnt="7">
        <dgm:presLayoutVars>
          <dgm:chPref val="3"/>
        </dgm:presLayoutVars>
      </dgm:prSet>
      <dgm:spPr/>
      <dgm:t>
        <a:bodyPr/>
        <a:lstStyle/>
        <a:p>
          <a:endParaRPr lang="es-ES"/>
        </a:p>
      </dgm:t>
    </dgm:pt>
    <dgm:pt modelId="{1971E2F8-F21E-4D55-B8CE-250997214DC4}" type="pres">
      <dgm:prSet presAssocID="{95308202-938D-499C-BA3B-44D844592804}" presName="rootConnector" presStyleLbl="node4" presStyleIdx="3" presStyleCnt="7"/>
      <dgm:spPr/>
      <dgm:t>
        <a:bodyPr/>
        <a:lstStyle/>
        <a:p>
          <a:endParaRPr lang="es-ES"/>
        </a:p>
      </dgm:t>
    </dgm:pt>
    <dgm:pt modelId="{20A63183-A497-4246-8D5A-56DEC1E7A60C}" type="pres">
      <dgm:prSet presAssocID="{95308202-938D-499C-BA3B-44D844592804}" presName="hierChild4" presStyleCnt="0"/>
      <dgm:spPr/>
    </dgm:pt>
    <dgm:pt modelId="{110E4E07-A9FD-4EF5-BB78-E5348A61E743}" type="pres">
      <dgm:prSet presAssocID="{95308202-938D-499C-BA3B-44D844592804}" presName="hierChild5" presStyleCnt="0"/>
      <dgm:spPr/>
    </dgm:pt>
    <dgm:pt modelId="{CBD482D0-E85C-4BC6-B39C-5B0C1BE6270F}" type="pres">
      <dgm:prSet presAssocID="{E68E0434-620B-400B-B40B-655D3BAD1727}" presName="hierChild5" presStyleCnt="0"/>
      <dgm:spPr/>
    </dgm:pt>
    <dgm:pt modelId="{A56B0DB7-CABA-46E5-9419-B847F248528F}" type="pres">
      <dgm:prSet presAssocID="{EBB507F2-548F-41EC-AD63-3C8C2DC70EC2}" presName="Name37" presStyleLbl="parChTrans1D3" presStyleIdx="2" presStyleCnt="13"/>
      <dgm:spPr/>
      <dgm:t>
        <a:bodyPr/>
        <a:lstStyle/>
        <a:p>
          <a:endParaRPr lang="es-ES"/>
        </a:p>
      </dgm:t>
    </dgm:pt>
    <dgm:pt modelId="{67088272-3BFA-4D33-9376-33F67494C89F}" type="pres">
      <dgm:prSet presAssocID="{074768F2-B10C-4FFC-ABBD-4EC2ED7362BF}" presName="hierRoot2" presStyleCnt="0">
        <dgm:presLayoutVars>
          <dgm:hierBranch val="init"/>
        </dgm:presLayoutVars>
      </dgm:prSet>
      <dgm:spPr/>
    </dgm:pt>
    <dgm:pt modelId="{FA4D3A65-278C-40E2-B40C-E3E5C62DBB4D}" type="pres">
      <dgm:prSet presAssocID="{074768F2-B10C-4FFC-ABBD-4EC2ED7362BF}" presName="rootComposite" presStyleCnt="0"/>
      <dgm:spPr/>
    </dgm:pt>
    <dgm:pt modelId="{4BBC8E7F-A9D2-4261-A6E9-E4CB9299F248}" type="pres">
      <dgm:prSet presAssocID="{074768F2-B10C-4FFC-ABBD-4EC2ED7362BF}" presName="rootText" presStyleLbl="node3" presStyleIdx="2" presStyleCnt="13">
        <dgm:presLayoutVars>
          <dgm:chPref val="3"/>
        </dgm:presLayoutVars>
      </dgm:prSet>
      <dgm:spPr/>
      <dgm:t>
        <a:bodyPr/>
        <a:lstStyle/>
        <a:p>
          <a:endParaRPr lang="es-ES"/>
        </a:p>
      </dgm:t>
    </dgm:pt>
    <dgm:pt modelId="{1E777B24-21AF-4003-A134-0BE41572D0DE}" type="pres">
      <dgm:prSet presAssocID="{074768F2-B10C-4FFC-ABBD-4EC2ED7362BF}" presName="rootConnector" presStyleLbl="node3" presStyleIdx="2" presStyleCnt="13"/>
      <dgm:spPr/>
      <dgm:t>
        <a:bodyPr/>
        <a:lstStyle/>
        <a:p>
          <a:endParaRPr lang="es-ES"/>
        </a:p>
      </dgm:t>
    </dgm:pt>
    <dgm:pt modelId="{A2B824D4-2089-4287-8E5D-82F7ABE1FFD5}" type="pres">
      <dgm:prSet presAssocID="{074768F2-B10C-4FFC-ABBD-4EC2ED7362BF}" presName="hierChild4" presStyleCnt="0"/>
      <dgm:spPr/>
    </dgm:pt>
    <dgm:pt modelId="{18F68D3E-5A25-4C23-A5FF-1CA71104B06E}" type="pres">
      <dgm:prSet presAssocID="{10FF6CC2-315F-42C6-9181-00DD58233577}" presName="Name37" presStyleLbl="parChTrans1D4" presStyleIdx="4" presStyleCnt="7"/>
      <dgm:spPr/>
      <dgm:t>
        <a:bodyPr/>
        <a:lstStyle/>
        <a:p>
          <a:endParaRPr lang="es-ES"/>
        </a:p>
      </dgm:t>
    </dgm:pt>
    <dgm:pt modelId="{9DCCE2EB-3BDA-4459-AE5E-EEEFF9649FE1}" type="pres">
      <dgm:prSet presAssocID="{CEC83B6F-86B7-45CF-A712-D0682DFF67F2}" presName="hierRoot2" presStyleCnt="0">
        <dgm:presLayoutVars>
          <dgm:hierBranch val="init"/>
        </dgm:presLayoutVars>
      </dgm:prSet>
      <dgm:spPr/>
    </dgm:pt>
    <dgm:pt modelId="{0B51F6B3-A967-4FD5-A5B3-8C865DEA83FC}" type="pres">
      <dgm:prSet presAssocID="{CEC83B6F-86B7-45CF-A712-D0682DFF67F2}" presName="rootComposite" presStyleCnt="0"/>
      <dgm:spPr/>
    </dgm:pt>
    <dgm:pt modelId="{2A80F535-7CDA-4985-AC65-5FD3E9F66B3F}" type="pres">
      <dgm:prSet presAssocID="{CEC83B6F-86B7-45CF-A712-D0682DFF67F2}" presName="rootText" presStyleLbl="node4" presStyleIdx="4" presStyleCnt="7">
        <dgm:presLayoutVars>
          <dgm:chPref val="3"/>
        </dgm:presLayoutVars>
      </dgm:prSet>
      <dgm:spPr/>
      <dgm:t>
        <a:bodyPr/>
        <a:lstStyle/>
        <a:p>
          <a:endParaRPr lang="es-ES"/>
        </a:p>
      </dgm:t>
    </dgm:pt>
    <dgm:pt modelId="{5113712F-D4D8-4E0E-9A92-9831C90A6CA2}" type="pres">
      <dgm:prSet presAssocID="{CEC83B6F-86B7-45CF-A712-D0682DFF67F2}" presName="rootConnector" presStyleLbl="node4" presStyleIdx="4" presStyleCnt="7"/>
      <dgm:spPr/>
      <dgm:t>
        <a:bodyPr/>
        <a:lstStyle/>
        <a:p>
          <a:endParaRPr lang="es-ES"/>
        </a:p>
      </dgm:t>
    </dgm:pt>
    <dgm:pt modelId="{667894A4-CF80-48CA-A6BB-013D094D75AC}" type="pres">
      <dgm:prSet presAssocID="{CEC83B6F-86B7-45CF-A712-D0682DFF67F2}" presName="hierChild4" presStyleCnt="0"/>
      <dgm:spPr/>
    </dgm:pt>
    <dgm:pt modelId="{25D45402-8B99-4C8F-AA84-ACA5D9088C72}" type="pres">
      <dgm:prSet presAssocID="{CEC83B6F-86B7-45CF-A712-D0682DFF67F2}" presName="hierChild5" presStyleCnt="0"/>
      <dgm:spPr/>
    </dgm:pt>
    <dgm:pt modelId="{6FC45258-71B3-43F8-95C6-62092EA799E0}" type="pres">
      <dgm:prSet presAssocID="{C606FCB4-3586-44B3-BDB6-6C91CC3474EF}" presName="Name37" presStyleLbl="parChTrans1D4" presStyleIdx="5" presStyleCnt="7"/>
      <dgm:spPr/>
      <dgm:t>
        <a:bodyPr/>
        <a:lstStyle/>
        <a:p>
          <a:endParaRPr lang="es-ES"/>
        </a:p>
      </dgm:t>
    </dgm:pt>
    <dgm:pt modelId="{C0C35CAC-F611-46AF-A29D-2D2CE35AB013}" type="pres">
      <dgm:prSet presAssocID="{84F62E06-681E-4D9A-A45F-2ED96A93291B}" presName="hierRoot2" presStyleCnt="0">
        <dgm:presLayoutVars>
          <dgm:hierBranch val="init"/>
        </dgm:presLayoutVars>
      </dgm:prSet>
      <dgm:spPr/>
    </dgm:pt>
    <dgm:pt modelId="{52015DA1-971D-47A4-AB27-D60B91EDEF4A}" type="pres">
      <dgm:prSet presAssocID="{84F62E06-681E-4D9A-A45F-2ED96A93291B}" presName="rootComposite" presStyleCnt="0"/>
      <dgm:spPr/>
    </dgm:pt>
    <dgm:pt modelId="{A036C831-5095-44CD-889F-0CF82C763A86}" type="pres">
      <dgm:prSet presAssocID="{84F62E06-681E-4D9A-A45F-2ED96A93291B}" presName="rootText" presStyleLbl="node4" presStyleIdx="5" presStyleCnt="7">
        <dgm:presLayoutVars>
          <dgm:chPref val="3"/>
        </dgm:presLayoutVars>
      </dgm:prSet>
      <dgm:spPr/>
      <dgm:t>
        <a:bodyPr/>
        <a:lstStyle/>
        <a:p>
          <a:endParaRPr lang="es-ES"/>
        </a:p>
      </dgm:t>
    </dgm:pt>
    <dgm:pt modelId="{06DC91B2-EFF1-42FA-B279-EFF6E41165CB}" type="pres">
      <dgm:prSet presAssocID="{84F62E06-681E-4D9A-A45F-2ED96A93291B}" presName="rootConnector" presStyleLbl="node4" presStyleIdx="5" presStyleCnt="7"/>
      <dgm:spPr/>
      <dgm:t>
        <a:bodyPr/>
        <a:lstStyle/>
        <a:p>
          <a:endParaRPr lang="es-ES"/>
        </a:p>
      </dgm:t>
    </dgm:pt>
    <dgm:pt modelId="{D75DC0F7-1AC3-42E7-BD80-A17C43AB9D88}" type="pres">
      <dgm:prSet presAssocID="{84F62E06-681E-4D9A-A45F-2ED96A93291B}" presName="hierChild4" presStyleCnt="0"/>
      <dgm:spPr/>
    </dgm:pt>
    <dgm:pt modelId="{160BE6CD-07D0-4E7E-A3C2-B2AD011C183A}" type="pres">
      <dgm:prSet presAssocID="{84F62E06-681E-4D9A-A45F-2ED96A93291B}" presName="hierChild5" presStyleCnt="0"/>
      <dgm:spPr/>
    </dgm:pt>
    <dgm:pt modelId="{1FCD1F30-8F7D-4A43-B64C-76DFA2F88F85}" type="pres">
      <dgm:prSet presAssocID="{84C3C052-D8DF-46E9-8106-ECB2D3269E5F}" presName="Name37" presStyleLbl="parChTrans1D4" presStyleIdx="6" presStyleCnt="7"/>
      <dgm:spPr/>
      <dgm:t>
        <a:bodyPr/>
        <a:lstStyle/>
        <a:p>
          <a:endParaRPr lang="es-ES"/>
        </a:p>
      </dgm:t>
    </dgm:pt>
    <dgm:pt modelId="{9CFA5EB5-4FAE-4282-9D36-CBFE76A1FA38}" type="pres">
      <dgm:prSet presAssocID="{A8D08967-944B-44EF-8FAF-52C5145F9A17}" presName="hierRoot2" presStyleCnt="0">
        <dgm:presLayoutVars>
          <dgm:hierBranch val="init"/>
        </dgm:presLayoutVars>
      </dgm:prSet>
      <dgm:spPr/>
    </dgm:pt>
    <dgm:pt modelId="{B2CBD847-DE79-4547-B61C-C2A5772DBACD}" type="pres">
      <dgm:prSet presAssocID="{A8D08967-944B-44EF-8FAF-52C5145F9A17}" presName="rootComposite" presStyleCnt="0"/>
      <dgm:spPr/>
    </dgm:pt>
    <dgm:pt modelId="{C2F2017D-8510-4752-BF6C-CE6ED8C4DEDC}" type="pres">
      <dgm:prSet presAssocID="{A8D08967-944B-44EF-8FAF-52C5145F9A17}" presName="rootText" presStyleLbl="node4" presStyleIdx="6" presStyleCnt="7">
        <dgm:presLayoutVars>
          <dgm:chPref val="3"/>
        </dgm:presLayoutVars>
      </dgm:prSet>
      <dgm:spPr/>
      <dgm:t>
        <a:bodyPr/>
        <a:lstStyle/>
        <a:p>
          <a:endParaRPr lang="es-ES"/>
        </a:p>
      </dgm:t>
    </dgm:pt>
    <dgm:pt modelId="{D3FB8410-E38C-46A0-AFD4-82A8BD630992}" type="pres">
      <dgm:prSet presAssocID="{A8D08967-944B-44EF-8FAF-52C5145F9A17}" presName="rootConnector" presStyleLbl="node4" presStyleIdx="6" presStyleCnt="7"/>
      <dgm:spPr/>
      <dgm:t>
        <a:bodyPr/>
        <a:lstStyle/>
        <a:p>
          <a:endParaRPr lang="es-ES"/>
        </a:p>
      </dgm:t>
    </dgm:pt>
    <dgm:pt modelId="{754BB1CF-9B29-4AEB-8F64-6CA27E66B92F}" type="pres">
      <dgm:prSet presAssocID="{A8D08967-944B-44EF-8FAF-52C5145F9A17}" presName="hierChild4" presStyleCnt="0"/>
      <dgm:spPr/>
    </dgm:pt>
    <dgm:pt modelId="{5DC83D1A-3C03-4E9C-A5F4-4A3DBBF17F34}" type="pres">
      <dgm:prSet presAssocID="{A8D08967-944B-44EF-8FAF-52C5145F9A17}" presName="hierChild5" presStyleCnt="0"/>
      <dgm:spPr/>
    </dgm:pt>
    <dgm:pt modelId="{B0F3EA22-D7EE-4645-B853-AAE7275464F6}" type="pres">
      <dgm:prSet presAssocID="{074768F2-B10C-4FFC-ABBD-4EC2ED7362BF}" presName="hierChild5" presStyleCnt="0"/>
      <dgm:spPr/>
    </dgm:pt>
    <dgm:pt modelId="{E5C445D6-FEA7-4988-840D-CC9D96E7B163}" type="pres">
      <dgm:prSet presAssocID="{C7DDC836-C4B0-4196-A28A-63B116E99270}" presName="hierChild5" presStyleCnt="0"/>
      <dgm:spPr/>
    </dgm:pt>
    <dgm:pt modelId="{A3D17685-D4F6-41EB-8D46-B50BCB8F2097}" type="pres">
      <dgm:prSet presAssocID="{EDD78C12-776E-45FC-A764-77DB1329CC16}" presName="Name37" presStyleLbl="parChTrans1D2" presStyleIdx="1" presStyleCnt="3"/>
      <dgm:spPr/>
      <dgm:t>
        <a:bodyPr/>
        <a:lstStyle/>
        <a:p>
          <a:endParaRPr lang="es-ES"/>
        </a:p>
      </dgm:t>
    </dgm:pt>
    <dgm:pt modelId="{978BC082-6836-4233-A983-F94AD693CB4C}" type="pres">
      <dgm:prSet presAssocID="{BDC9B214-4744-455A-9189-A76483CC6F2D}" presName="hierRoot2" presStyleCnt="0">
        <dgm:presLayoutVars>
          <dgm:hierBranch val="init"/>
        </dgm:presLayoutVars>
      </dgm:prSet>
      <dgm:spPr/>
    </dgm:pt>
    <dgm:pt modelId="{F34850ED-9B61-4228-8AF7-684700AA6CD7}" type="pres">
      <dgm:prSet presAssocID="{BDC9B214-4744-455A-9189-A76483CC6F2D}" presName="rootComposite" presStyleCnt="0"/>
      <dgm:spPr/>
    </dgm:pt>
    <dgm:pt modelId="{E71D89FB-1E2B-4A9C-9BEA-E3DA1D6A2BEA}" type="pres">
      <dgm:prSet presAssocID="{BDC9B214-4744-455A-9189-A76483CC6F2D}" presName="rootText" presStyleLbl="node2" presStyleIdx="1" presStyleCnt="3" custLinFactNeighborY="15820">
        <dgm:presLayoutVars>
          <dgm:chPref val="3"/>
        </dgm:presLayoutVars>
      </dgm:prSet>
      <dgm:spPr/>
      <dgm:t>
        <a:bodyPr/>
        <a:lstStyle/>
        <a:p>
          <a:endParaRPr lang="es-ES"/>
        </a:p>
      </dgm:t>
    </dgm:pt>
    <dgm:pt modelId="{BD0F0B7E-6626-4010-AF57-DE00705678F8}" type="pres">
      <dgm:prSet presAssocID="{BDC9B214-4744-455A-9189-A76483CC6F2D}" presName="rootConnector" presStyleLbl="node2" presStyleIdx="1" presStyleCnt="3"/>
      <dgm:spPr/>
      <dgm:t>
        <a:bodyPr/>
        <a:lstStyle/>
        <a:p>
          <a:endParaRPr lang="es-ES"/>
        </a:p>
      </dgm:t>
    </dgm:pt>
    <dgm:pt modelId="{B13AAE35-2BD0-43B3-8C77-F1F0D27B8F4D}" type="pres">
      <dgm:prSet presAssocID="{BDC9B214-4744-455A-9189-A76483CC6F2D}" presName="hierChild4" presStyleCnt="0"/>
      <dgm:spPr/>
    </dgm:pt>
    <dgm:pt modelId="{38A133B5-01AC-4B86-9E4F-3E6392BAD61F}" type="pres">
      <dgm:prSet presAssocID="{5D7290A3-0CF7-4329-B942-B80ECFDBA5B1}" presName="Name37" presStyleLbl="parChTrans1D3" presStyleIdx="3" presStyleCnt="13"/>
      <dgm:spPr/>
      <dgm:t>
        <a:bodyPr/>
        <a:lstStyle/>
        <a:p>
          <a:endParaRPr lang="es-ES"/>
        </a:p>
      </dgm:t>
    </dgm:pt>
    <dgm:pt modelId="{48470D65-F826-424C-84A2-C3DEBC6BE71B}" type="pres">
      <dgm:prSet presAssocID="{8CCC341F-E7AB-4327-8935-5DE11A7CACDE}" presName="hierRoot2" presStyleCnt="0">
        <dgm:presLayoutVars>
          <dgm:hierBranch val="init"/>
        </dgm:presLayoutVars>
      </dgm:prSet>
      <dgm:spPr/>
    </dgm:pt>
    <dgm:pt modelId="{EFDF9967-DF1A-46DE-B2EB-8601E4EBFF56}" type="pres">
      <dgm:prSet presAssocID="{8CCC341F-E7AB-4327-8935-5DE11A7CACDE}" presName="rootComposite" presStyleCnt="0"/>
      <dgm:spPr/>
    </dgm:pt>
    <dgm:pt modelId="{AFD4A3DA-3030-4B8E-B2B3-6A0C11793F19}" type="pres">
      <dgm:prSet presAssocID="{8CCC341F-E7AB-4327-8935-5DE11A7CACDE}" presName="rootText" presStyleLbl="node3" presStyleIdx="3" presStyleCnt="13">
        <dgm:presLayoutVars>
          <dgm:chPref val="3"/>
        </dgm:presLayoutVars>
      </dgm:prSet>
      <dgm:spPr/>
      <dgm:t>
        <a:bodyPr/>
        <a:lstStyle/>
        <a:p>
          <a:endParaRPr lang="es-ES"/>
        </a:p>
      </dgm:t>
    </dgm:pt>
    <dgm:pt modelId="{4B269B6C-287D-4704-ABE3-4445A768849C}" type="pres">
      <dgm:prSet presAssocID="{8CCC341F-E7AB-4327-8935-5DE11A7CACDE}" presName="rootConnector" presStyleLbl="node3" presStyleIdx="3" presStyleCnt="13"/>
      <dgm:spPr/>
      <dgm:t>
        <a:bodyPr/>
        <a:lstStyle/>
        <a:p>
          <a:endParaRPr lang="es-ES"/>
        </a:p>
      </dgm:t>
    </dgm:pt>
    <dgm:pt modelId="{44B24491-7F85-4792-BACA-790B863C3342}" type="pres">
      <dgm:prSet presAssocID="{8CCC341F-E7AB-4327-8935-5DE11A7CACDE}" presName="hierChild4" presStyleCnt="0"/>
      <dgm:spPr/>
    </dgm:pt>
    <dgm:pt modelId="{44AA7D0B-745E-46AA-AE15-24B4872CBAB8}" type="pres">
      <dgm:prSet presAssocID="{8CCC341F-E7AB-4327-8935-5DE11A7CACDE}" presName="hierChild5" presStyleCnt="0"/>
      <dgm:spPr/>
    </dgm:pt>
    <dgm:pt modelId="{1D97C0D1-7F96-48CD-BA26-F0CA358DE017}" type="pres">
      <dgm:prSet presAssocID="{CE2771B6-B648-42E7-9A12-E3DA8A3D6D22}" presName="Name37" presStyleLbl="parChTrans1D3" presStyleIdx="4" presStyleCnt="13"/>
      <dgm:spPr/>
      <dgm:t>
        <a:bodyPr/>
        <a:lstStyle/>
        <a:p>
          <a:endParaRPr lang="es-ES"/>
        </a:p>
      </dgm:t>
    </dgm:pt>
    <dgm:pt modelId="{AA8EB94A-2554-4EBA-B507-A013B20EACD2}" type="pres">
      <dgm:prSet presAssocID="{1088C84B-AF6F-4A7F-B1BB-358D182388A7}" presName="hierRoot2" presStyleCnt="0">
        <dgm:presLayoutVars>
          <dgm:hierBranch val="init"/>
        </dgm:presLayoutVars>
      </dgm:prSet>
      <dgm:spPr/>
    </dgm:pt>
    <dgm:pt modelId="{E8CBED99-03C8-44E3-8C27-93ACF7A57586}" type="pres">
      <dgm:prSet presAssocID="{1088C84B-AF6F-4A7F-B1BB-358D182388A7}" presName="rootComposite" presStyleCnt="0"/>
      <dgm:spPr/>
    </dgm:pt>
    <dgm:pt modelId="{BEE3ED5F-DCB1-41D3-893B-56915C7F7617}" type="pres">
      <dgm:prSet presAssocID="{1088C84B-AF6F-4A7F-B1BB-358D182388A7}" presName="rootText" presStyleLbl="node3" presStyleIdx="4" presStyleCnt="13">
        <dgm:presLayoutVars>
          <dgm:chPref val="3"/>
        </dgm:presLayoutVars>
      </dgm:prSet>
      <dgm:spPr/>
      <dgm:t>
        <a:bodyPr/>
        <a:lstStyle/>
        <a:p>
          <a:endParaRPr lang="es-ES"/>
        </a:p>
      </dgm:t>
    </dgm:pt>
    <dgm:pt modelId="{E40F1FB9-6889-4535-81FC-E32493D9B3BE}" type="pres">
      <dgm:prSet presAssocID="{1088C84B-AF6F-4A7F-B1BB-358D182388A7}" presName="rootConnector" presStyleLbl="node3" presStyleIdx="4" presStyleCnt="13"/>
      <dgm:spPr/>
      <dgm:t>
        <a:bodyPr/>
        <a:lstStyle/>
        <a:p>
          <a:endParaRPr lang="es-ES"/>
        </a:p>
      </dgm:t>
    </dgm:pt>
    <dgm:pt modelId="{6C3C7A59-23C9-468D-8A36-F7D3344BEDE9}" type="pres">
      <dgm:prSet presAssocID="{1088C84B-AF6F-4A7F-B1BB-358D182388A7}" presName="hierChild4" presStyleCnt="0"/>
      <dgm:spPr/>
    </dgm:pt>
    <dgm:pt modelId="{C0FD1C4F-512E-4442-86CD-E7784F065618}" type="pres">
      <dgm:prSet presAssocID="{1088C84B-AF6F-4A7F-B1BB-358D182388A7}" presName="hierChild5" presStyleCnt="0"/>
      <dgm:spPr/>
    </dgm:pt>
    <dgm:pt modelId="{35FF0A60-C859-47C7-84C4-30DCC7372A7C}" type="pres">
      <dgm:prSet presAssocID="{E9A19790-0160-45B4-94CD-A13E2948210D}" presName="Name37" presStyleLbl="parChTrans1D3" presStyleIdx="5" presStyleCnt="13"/>
      <dgm:spPr/>
      <dgm:t>
        <a:bodyPr/>
        <a:lstStyle/>
        <a:p>
          <a:endParaRPr lang="es-ES"/>
        </a:p>
      </dgm:t>
    </dgm:pt>
    <dgm:pt modelId="{ACEE267B-A665-481D-853F-C41BB584BC59}" type="pres">
      <dgm:prSet presAssocID="{4F28F3C9-2F08-42AE-B095-8C036425B3C7}" presName="hierRoot2" presStyleCnt="0">
        <dgm:presLayoutVars>
          <dgm:hierBranch val="init"/>
        </dgm:presLayoutVars>
      </dgm:prSet>
      <dgm:spPr/>
    </dgm:pt>
    <dgm:pt modelId="{68AC104F-996B-4FAF-B602-E20A3D6E1C95}" type="pres">
      <dgm:prSet presAssocID="{4F28F3C9-2F08-42AE-B095-8C036425B3C7}" presName="rootComposite" presStyleCnt="0"/>
      <dgm:spPr/>
    </dgm:pt>
    <dgm:pt modelId="{F61C89B8-4C8C-4979-9D27-304BB6E9F3A3}" type="pres">
      <dgm:prSet presAssocID="{4F28F3C9-2F08-42AE-B095-8C036425B3C7}" presName="rootText" presStyleLbl="node3" presStyleIdx="5" presStyleCnt="13">
        <dgm:presLayoutVars>
          <dgm:chPref val="3"/>
        </dgm:presLayoutVars>
      </dgm:prSet>
      <dgm:spPr/>
      <dgm:t>
        <a:bodyPr/>
        <a:lstStyle/>
        <a:p>
          <a:endParaRPr lang="es-ES"/>
        </a:p>
      </dgm:t>
    </dgm:pt>
    <dgm:pt modelId="{97D4DAB0-0A4A-4B8D-A46C-73F367E84145}" type="pres">
      <dgm:prSet presAssocID="{4F28F3C9-2F08-42AE-B095-8C036425B3C7}" presName="rootConnector" presStyleLbl="node3" presStyleIdx="5" presStyleCnt="13"/>
      <dgm:spPr/>
      <dgm:t>
        <a:bodyPr/>
        <a:lstStyle/>
        <a:p>
          <a:endParaRPr lang="es-ES"/>
        </a:p>
      </dgm:t>
    </dgm:pt>
    <dgm:pt modelId="{BD0B4FC6-47E3-43D7-B008-31903AA299C3}" type="pres">
      <dgm:prSet presAssocID="{4F28F3C9-2F08-42AE-B095-8C036425B3C7}" presName="hierChild4" presStyleCnt="0"/>
      <dgm:spPr/>
    </dgm:pt>
    <dgm:pt modelId="{F9048627-18FC-4469-86A9-231356C97E23}" type="pres">
      <dgm:prSet presAssocID="{4F28F3C9-2F08-42AE-B095-8C036425B3C7}" presName="hierChild5" presStyleCnt="0"/>
      <dgm:spPr/>
    </dgm:pt>
    <dgm:pt modelId="{2E3DB4B5-B2A4-4C19-8500-B022B14ABFEA}" type="pres">
      <dgm:prSet presAssocID="{5DDFA255-1AB1-4D59-BF00-17F3EAD981B1}" presName="Name37" presStyleLbl="parChTrans1D3" presStyleIdx="6" presStyleCnt="13"/>
      <dgm:spPr/>
      <dgm:t>
        <a:bodyPr/>
        <a:lstStyle/>
        <a:p>
          <a:endParaRPr lang="es-ES"/>
        </a:p>
      </dgm:t>
    </dgm:pt>
    <dgm:pt modelId="{8A4CA096-08B3-4085-978A-5F80E4FF19BC}" type="pres">
      <dgm:prSet presAssocID="{7F88A002-169A-4D0B-A63C-D3F970789F00}" presName="hierRoot2" presStyleCnt="0">
        <dgm:presLayoutVars>
          <dgm:hierBranch val="init"/>
        </dgm:presLayoutVars>
      </dgm:prSet>
      <dgm:spPr/>
    </dgm:pt>
    <dgm:pt modelId="{18DF0CAA-3DBD-4DC6-8B1E-7F0D52B8655D}" type="pres">
      <dgm:prSet presAssocID="{7F88A002-169A-4D0B-A63C-D3F970789F00}" presName="rootComposite" presStyleCnt="0"/>
      <dgm:spPr/>
    </dgm:pt>
    <dgm:pt modelId="{6599F808-7445-47A1-851B-1C06F4FECB61}" type="pres">
      <dgm:prSet presAssocID="{7F88A002-169A-4D0B-A63C-D3F970789F00}" presName="rootText" presStyleLbl="node3" presStyleIdx="6" presStyleCnt="13">
        <dgm:presLayoutVars>
          <dgm:chPref val="3"/>
        </dgm:presLayoutVars>
      </dgm:prSet>
      <dgm:spPr/>
      <dgm:t>
        <a:bodyPr/>
        <a:lstStyle/>
        <a:p>
          <a:endParaRPr lang="es-ES"/>
        </a:p>
      </dgm:t>
    </dgm:pt>
    <dgm:pt modelId="{3C7DF602-9DB1-4DFE-9375-46273B1F01FF}" type="pres">
      <dgm:prSet presAssocID="{7F88A002-169A-4D0B-A63C-D3F970789F00}" presName="rootConnector" presStyleLbl="node3" presStyleIdx="6" presStyleCnt="13"/>
      <dgm:spPr/>
      <dgm:t>
        <a:bodyPr/>
        <a:lstStyle/>
        <a:p>
          <a:endParaRPr lang="es-ES"/>
        </a:p>
      </dgm:t>
    </dgm:pt>
    <dgm:pt modelId="{0103179B-1120-4F4D-BD76-18908FD284DA}" type="pres">
      <dgm:prSet presAssocID="{7F88A002-169A-4D0B-A63C-D3F970789F00}" presName="hierChild4" presStyleCnt="0"/>
      <dgm:spPr/>
    </dgm:pt>
    <dgm:pt modelId="{6688416C-F52D-4985-A51A-3A0E71A0F084}" type="pres">
      <dgm:prSet presAssocID="{7F88A002-169A-4D0B-A63C-D3F970789F00}" presName="hierChild5" presStyleCnt="0"/>
      <dgm:spPr/>
    </dgm:pt>
    <dgm:pt modelId="{9EAAB949-D381-456F-96AC-4399F09E940E}" type="pres">
      <dgm:prSet presAssocID="{083CEFA8-FDC5-4851-8B53-3E089F33E88D}" presName="Name37" presStyleLbl="parChTrans1D3" presStyleIdx="7" presStyleCnt="13"/>
      <dgm:spPr/>
      <dgm:t>
        <a:bodyPr/>
        <a:lstStyle/>
        <a:p>
          <a:endParaRPr lang="es-ES"/>
        </a:p>
      </dgm:t>
    </dgm:pt>
    <dgm:pt modelId="{D77C9AB5-346A-4D48-B36C-9B7A30745E07}" type="pres">
      <dgm:prSet presAssocID="{B308A820-5E55-4327-9830-E2055558B78F}" presName="hierRoot2" presStyleCnt="0">
        <dgm:presLayoutVars>
          <dgm:hierBranch val="init"/>
        </dgm:presLayoutVars>
      </dgm:prSet>
      <dgm:spPr/>
    </dgm:pt>
    <dgm:pt modelId="{043D7858-2847-4B71-AA1A-9A2751D7E25F}" type="pres">
      <dgm:prSet presAssocID="{B308A820-5E55-4327-9830-E2055558B78F}" presName="rootComposite" presStyleCnt="0"/>
      <dgm:spPr/>
    </dgm:pt>
    <dgm:pt modelId="{C9868106-FA3A-438E-9EE4-9957DC738FD2}" type="pres">
      <dgm:prSet presAssocID="{B308A820-5E55-4327-9830-E2055558B78F}" presName="rootText" presStyleLbl="node3" presStyleIdx="7" presStyleCnt="13">
        <dgm:presLayoutVars>
          <dgm:chPref val="3"/>
        </dgm:presLayoutVars>
      </dgm:prSet>
      <dgm:spPr/>
      <dgm:t>
        <a:bodyPr/>
        <a:lstStyle/>
        <a:p>
          <a:endParaRPr lang="es-ES"/>
        </a:p>
      </dgm:t>
    </dgm:pt>
    <dgm:pt modelId="{D5546CFE-8320-45C1-A841-BBBAE69C95A8}" type="pres">
      <dgm:prSet presAssocID="{B308A820-5E55-4327-9830-E2055558B78F}" presName="rootConnector" presStyleLbl="node3" presStyleIdx="7" presStyleCnt="13"/>
      <dgm:spPr/>
      <dgm:t>
        <a:bodyPr/>
        <a:lstStyle/>
        <a:p>
          <a:endParaRPr lang="es-ES"/>
        </a:p>
      </dgm:t>
    </dgm:pt>
    <dgm:pt modelId="{5939C70C-0030-4032-A849-680CA5FC857D}" type="pres">
      <dgm:prSet presAssocID="{B308A820-5E55-4327-9830-E2055558B78F}" presName="hierChild4" presStyleCnt="0"/>
      <dgm:spPr/>
    </dgm:pt>
    <dgm:pt modelId="{D583F197-109E-4046-8396-FC4A46FB0460}" type="pres">
      <dgm:prSet presAssocID="{B308A820-5E55-4327-9830-E2055558B78F}" presName="hierChild5" presStyleCnt="0"/>
      <dgm:spPr/>
    </dgm:pt>
    <dgm:pt modelId="{116F1DFC-F2A9-4298-865B-F1C0CFBD9D65}" type="pres">
      <dgm:prSet presAssocID="{AF9F10EB-2964-40EB-BF2F-E2EC0FB0D0EC}" presName="Name37" presStyleLbl="parChTrans1D3" presStyleIdx="8" presStyleCnt="13"/>
      <dgm:spPr/>
      <dgm:t>
        <a:bodyPr/>
        <a:lstStyle/>
        <a:p>
          <a:endParaRPr lang="es-ES"/>
        </a:p>
      </dgm:t>
    </dgm:pt>
    <dgm:pt modelId="{766F15F2-9B36-47FF-AFB3-1D4D24F63F4D}" type="pres">
      <dgm:prSet presAssocID="{33574E37-8D7C-4FFB-A637-C00B3C50333C}" presName="hierRoot2" presStyleCnt="0">
        <dgm:presLayoutVars>
          <dgm:hierBranch val="init"/>
        </dgm:presLayoutVars>
      </dgm:prSet>
      <dgm:spPr/>
    </dgm:pt>
    <dgm:pt modelId="{481160FA-561A-4E3C-AE3F-5F166A42254A}" type="pres">
      <dgm:prSet presAssocID="{33574E37-8D7C-4FFB-A637-C00B3C50333C}" presName="rootComposite" presStyleCnt="0"/>
      <dgm:spPr/>
    </dgm:pt>
    <dgm:pt modelId="{63B9A8E2-73EC-4730-8235-19A55D477593}" type="pres">
      <dgm:prSet presAssocID="{33574E37-8D7C-4FFB-A637-C00B3C50333C}" presName="rootText" presStyleLbl="node3" presStyleIdx="8" presStyleCnt="13">
        <dgm:presLayoutVars>
          <dgm:chPref val="3"/>
        </dgm:presLayoutVars>
      </dgm:prSet>
      <dgm:spPr/>
      <dgm:t>
        <a:bodyPr/>
        <a:lstStyle/>
        <a:p>
          <a:endParaRPr lang="es-ES"/>
        </a:p>
      </dgm:t>
    </dgm:pt>
    <dgm:pt modelId="{87D7679F-1CE6-4D72-9095-512715AA69C7}" type="pres">
      <dgm:prSet presAssocID="{33574E37-8D7C-4FFB-A637-C00B3C50333C}" presName="rootConnector" presStyleLbl="node3" presStyleIdx="8" presStyleCnt="13"/>
      <dgm:spPr/>
      <dgm:t>
        <a:bodyPr/>
        <a:lstStyle/>
        <a:p>
          <a:endParaRPr lang="es-ES"/>
        </a:p>
      </dgm:t>
    </dgm:pt>
    <dgm:pt modelId="{8FF0673E-7DE7-4CB4-B8CA-BC5036BC7658}" type="pres">
      <dgm:prSet presAssocID="{33574E37-8D7C-4FFB-A637-C00B3C50333C}" presName="hierChild4" presStyleCnt="0"/>
      <dgm:spPr/>
    </dgm:pt>
    <dgm:pt modelId="{014C40C6-4341-4711-9EC5-FD628D22192A}" type="pres">
      <dgm:prSet presAssocID="{33574E37-8D7C-4FFB-A637-C00B3C50333C}" presName="hierChild5" presStyleCnt="0"/>
      <dgm:spPr/>
    </dgm:pt>
    <dgm:pt modelId="{59FE4C5E-F079-4591-95BF-18DB67D39D48}" type="pres">
      <dgm:prSet presAssocID="{BDC9B214-4744-455A-9189-A76483CC6F2D}" presName="hierChild5" presStyleCnt="0"/>
      <dgm:spPr/>
    </dgm:pt>
    <dgm:pt modelId="{30644C15-E83A-469A-935A-FDA72C745996}" type="pres">
      <dgm:prSet presAssocID="{DED9F305-D28A-4251-918C-57A25BFFB004}" presName="Name37" presStyleLbl="parChTrans1D2" presStyleIdx="2" presStyleCnt="3"/>
      <dgm:spPr/>
      <dgm:t>
        <a:bodyPr/>
        <a:lstStyle/>
        <a:p>
          <a:endParaRPr lang="es-ES"/>
        </a:p>
      </dgm:t>
    </dgm:pt>
    <dgm:pt modelId="{4646EB17-5A09-4D59-B029-1261F427613A}" type="pres">
      <dgm:prSet presAssocID="{A28ABA32-8B96-4897-A906-55E36AE3C9F3}" presName="hierRoot2" presStyleCnt="0">
        <dgm:presLayoutVars>
          <dgm:hierBranch val="init"/>
        </dgm:presLayoutVars>
      </dgm:prSet>
      <dgm:spPr/>
    </dgm:pt>
    <dgm:pt modelId="{260F0B77-4E2C-4473-A5C5-64253F40164B}" type="pres">
      <dgm:prSet presAssocID="{A28ABA32-8B96-4897-A906-55E36AE3C9F3}" presName="rootComposite" presStyleCnt="0"/>
      <dgm:spPr/>
    </dgm:pt>
    <dgm:pt modelId="{45B9755B-5450-4CF4-BFEB-F9576F4553F1}" type="pres">
      <dgm:prSet presAssocID="{A28ABA32-8B96-4897-A906-55E36AE3C9F3}" presName="rootText" presStyleLbl="node2" presStyleIdx="2" presStyleCnt="3" custLinFactNeighborY="15820">
        <dgm:presLayoutVars>
          <dgm:chPref val="3"/>
        </dgm:presLayoutVars>
      </dgm:prSet>
      <dgm:spPr/>
      <dgm:t>
        <a:bodyPr/>
        <a:lstStyle/>
        <a:p>
          <a:endParaRPr lang="es-ES"/>
        </a:p>
      </dgm:t>
    </dgm:pt>
    <dgm:pt modelId="{4C2543B6-BC67-4434-9A8C-E1ECC21D2AC2}" type="pres">
      <dgm:prSet presAssocID="{A28ABA32-8B96-4897-A906-55E36AE3C9F3}" presName="rootConnector" presStyleLbl="node2" presStyleIdx="2" presStyleCnt="3"/>
      <dgm:spPr/>
      <dgm:t>
        <a:bodyPr/>
        <a:lstStyle/>
        <a:p>
          <a:endParaRPr lang="es-ES"/>
        </a:p>
      </dgm:t>
    </dgm:pt>
    <dgm:pt modelId="{E328787E-E431-48C6-A9FC-34E863D1B5E5}" type="pres">
      <dgm:prSet presAssocID="{A28ABA32-8B96-4897-A906-55E36AE3C9F3}" presName="hierChild4" presStyleCnt="0"/>
      <dgm:spPr/>
    </dgm:pt>
    <dgm:pt modelId="{1C3D4427-15AD-4F52-A94D-C3196A1AEAA7}" type="pres">
      <dgm:prSet presAssocID="{9E049277-787F-4715-ABF7-2800BA612BAB}" presName="Name37" presStyleLbl="parChTrans1D3" presStyleIdx="9" presStyleCnt="13"/>
      <dgm:spPr/>
      <dgm:t>
        <a:bodyPr/>
        <a:lstStyle/>
        <a:p>
          <a:endParaRPr lang="es-ES"/>
        </a:p>
      </dgm:t>
    </dgm:pt>
    <dgm:pt modelId="{75F4DFDB-26EE-4417-8244-46ADC84E1CAC}" type="pres">
      <dgm:prSet presAssocID="{029D9A10-C980-4F94-9991-E64C561DA64A}" presName="hierRoot2" presStyleCnt="0">
        <dgm:presLayoutVars>
          <dgm:hierBranch val="init"/>
        </dgm:presLayoutVars>
      </dgm:prSet>
      <dgm:spPr/>
    </dgm:pt>
    <dgm:pt modelId="{706138E4-973D-4D87-8926-87CF2F10C074}" type="pres">
      <dgm:prSet presAssocID="{029D9A10-C980-4F94-9991-E64C561DA64A}" presName="rootComposite" presStyleCnt="0"/>
      <dgm:spPr/>
    </dgm:pt>
    <dgm:pt modelId="{E9E9B5B0-A52D-4F99-80AB-DDC40509A161}" type="pres">
      <dgm:prSet presAssocID="{029D9A10-C980-4F94-9991-E64C561DA64A}" presName="rootText" presStyleLbl="node3" presStyleIdx="9" presStyleCnt="13">
        <dgm:presLayoutVars>
          <dgm:chPref val="3"/>
        </dgm:presLayoutVars>
      </dgm:prSet>
      <dgm:spPr/>
      <dgm:t>
        <a:bodyPr/>
        <a:lstStyle/>
        <a:p>
          <a:endParaRPr lang="es-ES"/>
        </a:p>
      </dgm:t>
    </dgm:pt>
    <dgm:pt modelId="{39E5FE6A-9F7D-4507-94AE-87AA9ED22137}" type="pres">
      <dgm:prSet presAssocID="{029D9A10-C980-4F94-9991-E64C561DA64A}" presName="rootConnector" presStyleLbl="node3" presStyleIdx="9" presStyleCnt="13"/>
      <dgm:spPr/>
      <dgm:t>
        <a:bodyPr/>
        <a:lstStyle/>
        <a:p>
          <a:endParaRPr lang="es-ES"/>
        </a:p>
      </dgm:t>
    </dgm:pt>
    <dgm:pt modelId="{5ECAD7CB-502B-4B94-A66E-DBCFD63E6B45}" type="pres">
      <dgm:prSet presAssocID="{029D9A10-C980-4F94-9991-E64C561DA64A}" presName="hierChild4" presStyleCnt="0"/>
      <dgm:spPr/>
    </dgm:pt>
    <dgm:pt modelId="{C07897FF-ED10-462F-A877-AC3AC3422020}" type="pres">
      <dgm:prSet presAssocID="{029D9A10-C980-4F94-9991-E64C561DA64A}" presName="hierChild5" presStyleCnt="0"/>
      <dgm:spPr/>
    </dgm:pt>
    <dgm:pt modelId="{98852D1B-6B2B-4469-8106-04DF640E7BE4}" type="pres">
      <dgm:prSet presAssocID="{9675C6A7-5A7A-440C-AE9E-B1A5B0474446}" presName="Name37" presStyleLbl="parChTrans1D3" presStyleIdx="10" presStyleCnt="13"/>
      <dgm:spPr/>
      <dgm:t>
        <a:bodyPr/>
        <a:lstStyle/>
        <a:p>
          <a:endParaRPr lang="es-ES"/>
        </a:p>
      </dgm:t>
    </dgm:pt>
    <dgm:pt modelId="{55A65619-0E4C-49A6-B6D3-E8C2AE1090D7}" type="pres">
      <dgm:prSet presAssocID="{D71456B4-A882-410B-AAC6-69E58CE134BB}" presName="hierRoot2" presStyleCnt="0">
        <dgm:presLayoutVars>
          <dgm:hierBranch val="init"/>
        </dgm:presLayoutVars>
      </dgm:prSet>
      <dgm:spPr/>
    </dgm:pt>
    <dgm:pt modelId="{92F8A33E-3284-460E-89FC-6351B856BD8F}" type="pres">
      <dgm:prSet presAssocID="{D71456B4-A882-410B-AAC6-69E58CE134BB}" presName="rootComposite" presStyleCnt="0"/>
      <dgm:spPr/>
    </dgm:pt>
    <dgm:pt modelId="{A156C760-EA94-410B-9C3C-F00412DE7E2A}" type="pres">
      <dgm:prSet presAssocID="{D71456B4-A882-410B-AAC6-69E58CE134BB}" presName="rootText" presStyleLbl="node3" presStyleIdx="10" presStyleCnt="13">
        <dgm:presLayoutVars>
          <dgm:chPref val="3"/>
        </dgm:presLayoutVars>
      </dgm:prSet>
      <dgm:spPr/>
      <dgm:t>
        <a:bodyPr/>
        <a:lstStyle/>
        <a:p>
          <a:endParaRPr lang="es-ES"/>
        </a:p>
      </dgm:t>
    </dgm:pt>
    <dgm:pt modelId="{4D0AB049-C52D-4C3F-BEE2-08470D8EDABE}" type="pres">
      <dgm:prSet presAssocID="{D71456B4-A882-410B-AAC6-69E58CE134BB}" presName="rootConnector" presStyleLbl="node3" presStyleIdx="10" presStyleCnt="13"/>
      <dgm:spPr/>
      <dgm:t>
        <a:bodyPr/>
        <a:lstStyle/>
        <a:p>
          <a:endParaRPr lang="es-ES"/>
        </a:p>
      </dgm:t>
    </dgm:pt>
    <dgm:pt modelId="{24F063A8-569B-4641-8B54-AF16640DCB1E}" type="pres">
      <dgm:prSet presAssocID="{D71456B4-A882-410B-AAC6-69E58CE134BB}" presName="hierChild4" presStyleCnt="0"/>
      <dgm:spPr/>
    </dgm:pt>
    <dgm:pt modelId="{9F6E9C55-5865-4DDD-97BB-4CCE85CD9525}" type="pres">
      <dgm:prSet presAssocID="{D71456B4-A882-410B-AAC6-69E58CE134BB}" presName="hierChild5" presStyleCnt="0"/>
      <dgm:spPr/>
    </dgm:pt>
    <dgm:pt modelId="{42A18630-F6E5-4115-AF70-F7C165B9743C}" type="pres">
      <dgm:prSet presAssocID="{329B9C4B-B771-4D5E-99AD-4BF9322B6F35}" presName="Name37" presStyleLbl="parChTrans1D3" presStyleIdx="11" presStyleCnt="13"/>
      <dgm:spPr/>
      <dgm:t>
        <a:bodyPr/>
        <a:lstStyle/>
        <a:p>
          <a:endParaRPr lang="es-ES"/>
        </a:p>
      </dgm:t>
    </dgm:pt>
    <dgm:pt modelId="{7F457038-E034-4FBF-B76B-1695F4DED385}" type="pres">
      <dgm:prSet presAssocID="{957D2374-39C2-42EF-825B-189BE81DACEA}" presName="hierRoot2" presStyleCnt="0">
        <dgm:presLayoutVars>
          <dgm:hierBranch val="init"/>
        </dgm:presLayoutVars>
      </dgm:prSet>
      <dgm:spPr/>
    </dgm:pt>
    <dgm:pt modelId="{9AD2430A-7198-407B-8A8C-4DEBA708213F}" type="pres">
      <dgm:prSet presAssocID="{957D2374-39C2-42EF-825B-189BE81DACEA}" presName="rootComposite" presStyleCnt="0"/>
      <dgm:spPr/>
    </dgm:pt>
    <dgm:pt modelId="{6868B4A1-B9BA-450A-A729-0D1D949432BC}" type="pres">
      <dgm:prSet presAssocID="{957D2374-39C2-42EF-825B-189BE81DACEA}" presName="rootText" presStyleLbl="node3" presStyleIdx="11" presStyleCnt="13">
        <dgm:presLayoutVars>
          <dgm:chPref val="3"/>
        </dgm:presLayoutVars>
      </dgm:prSet>
      <dgm:spPr/>
      <dgm:t>
        <a:bodyPr/>
        <a:lstStyle/>
        <a:p>
          <a:endParaRPr lang="es-ES"/>
        </a:p>
      </dgm:t>
    </dgm:pt>
    <dgm:pt modelId="{146F013A-EF92-4047-86BA-BEB5ECCE8FB0}" type="pres">
      <dgm:prSet presAssocID="{957D2374-39C2-42EF-825B-189BE81DACEA}" presName="rootConnector" presStyleLbl="node3" presStyleIdx="11" presStyleCnt="13"/>
      <dgm:spPr/>
      <dgm:t>
        <a:bodyPr/>
        <a:lstStyle/>
        <a:p>
          <a:endParaRPr lang="es-ES"/>
        </a:p>
      </dgm:t>
    </dgm:pt>
    <dgm:pt modelId="{C79AE26F-DE20-4045-9D4B-EF6362A3FC4F}" type="pres">
      <dgm:prSet presAssocID="{957D2374-39C2-42EF-825B-189BE81DACEA}" presName="hierChild4" presStyleCnt="0"/>
      <dgm:spPr/>
    </dgm:pt>
    <dgm:pt modelId="{77E59BA3-14DB-47A5-87A6-D441668E27B7}" type="pres">
      <dgm:prSet presAssocID="{957D2374-39C2-42EF-825B-189BE81DACEA}" presName="hierChild5" presStyleCnt="0"/>
      <dgm:spPr/>
    </dgm:pt>
    <dgm:pt modelId="{DED92D1F-7133-46A4-84A3-D5595F39AF78}" type="pres">
      <dgm:prSet presAssocID="{572A8005-A3EF-4EF8-A17F-C57433D2D972}" presName="Name37" presStyleLbl="parChTrans1D3" presStyleIdx="12" presStyleCnt="13"/>
      <dgm:spPr/>
      <dgm:t>
        <a:bodyPr/>
        <a:lstStyle/>
        <a:p>
          <a:endParaRPr lang="es-ES"/>
        </a:p>
      </dgm:t>
    </dgm:pt>
    <dgm:pt modelId="{B1C4F7DE-20A9-407F-92F5-AD03B59BA86C}" type="pres">
      <dgm:prSet presAssocID="{4FE31070-E069-416E-92B0-8D1DE877C2FB}" presName="hierRoot2" presStyleCnt="0">
        <dgm:presLayoutVars>
          <dgm:hierBranch val="init"/>
        </dgm:presLayoutVars>
      </dgm:prSet>
      <dgm:spPr/>
    </dgm:pt>
    <dgm:pt modelId="{884AA1A6-B79B-4B55-B52A-C82F5E2282B2}" type="pres">
      <dgm:prSet presAssocID="{4FE31070-E069-416E-92B0-8D1DE877C2FB}" presName="rootComposite" presStyleCnt="0"/>
      <dgm:spPr/>
    </dgm:pt>
    <dgm:pt modelId="{38C8FFDF-2CD0-43D7-BB8A-3B93C99C6A20}" type="pres">
      <dgm:prSet presAssocID="{4FE31070-E069-416E-92B0-8D1DE877C2FB}" presName="rootText" presStyleLbl="node3" presStyleIdx="12" presStyleCnt="13">
        <dgm:presLayoutVars>
          <dgm:chPref val="3"/>
        </dgm:presLayoutVars>
      </dgm:prSet>
      <dgm:spPr/>
      <dgm:t>
        <a:bodyPr/>
        <a:lstStyle/>
        <a:p>
          <a:endParaRPr lang="es-ES"/>
        </a:p>
      </dgm:t>
    </dgm:pt>
    <dgm:pt modelId="{D0B2FA55-E8F8-4F8A-9884-979263101FB0}" type="pres">
      <dgm:prSet presAssocID="{4FE31070-E069-416E-92B0-8D1DE877C2FB}" presName="rootConnector" presStyleLbl="node3" presStyleIdx="12" presStyleCnt="13"/>
      <dgm:spPr/>
      <dgm:t>
        <a:bodyPr/>
        <a:lstStyle/>
        <a:p>
          <a:endParaRPr lang="es-ES"/>
        </a:p>
      </dgm:t>
    </dgm:pt>
    <dgm:pt modelId="{761A5329-C9CC-4821-8146-C44CE282B5F7}" type="pres">
      <dgm:prSet presAssocID="{4FE31070-E069-416E-92B0-8D1DE877C2FB}" presName="hierChild4" presStyleCnt="0"/>
      <dgm:spPr/>
    </dgm:pt>
    <dgm:pt modelId="{87ED0758-0746-481F-8508-1EC8BDBE846A}" type="pres">
      <dgm:prSet presAssocID="{4FE31070-E069-416E-92B0-8D1DE877C2FB}" presName="hierChild5" presStyleCnt="0"/>
      <dgm:spPr/>
    </dgm:pt>
    <dgm:pt modelId="{479866DE-6EE7-4E0A-A9FA-2900EDB4B937}" type="pres">
      <dgm:prSet presAssocID="{A28ABA32-8B96-4897-A906-55E36AE3C9F3}" presName="hierChild5" presStyleCnt="0"/>
      <dgm:spPr/>
    </dgm:pt>
    <dgm:pt modelId="{4A31A0DB-2B85-476F-A34F-452C2B61A6C2}" type="pres">
      <dgm:prSet presAssocID="{13E61075-60FE-4FE5-AB53-F94A868C74AA}" presName="hierChild3" presStyleCnt="0"/>
      <dgm:spPr/>
    </dgm:pt>
  </dgm:ptLst>
  <dgm:cxnLst>
    <dgm:cxn modelId="{A0D208FD-DCC1-4925-A650-AB7F2CFB4064}" type="presOf" srcId="{572A8005-A3EF-4EF8-A17F-C57433D2D972}" destId="{DED92D1F-7133-46A4-84A3-D5595F39AF78}" srcOrd="0" destOrd="0" presId="urn:microsoft.com/office/officeart/2005/8/layout/orgChart1"/>
    <dgm:cxn modelId="{6A5FCD1A-A292-4A22-847B-A748EA6D4628}" type="presOf" srcId="{A28ABA32-8B96-4897-A906-55E36AE3C9F3}" destId="{4C2543B6-BC67-4434-9A8C-E1ECC21D2AC2}" srcOrd="1" destOrd="0" presId="urn:microsoft.com/office/officeart/2005/8/layout/orgChart1"/>
    <dgm:cxn modelId="{1B90D437-CC76-4157-9F68-61ADB906F80D}" type="presOf" srcId="{84F62E06-681E-4D9A-A45F-2ED96A93291B}" destId="{A036C831-5095-44CD-889F-0CF82C763A86}" srcOrd="0" destOrd="0" presId="urn:microsoft.com/office/officeart/2005/8/layout/orgChart1"/>
    <dgm:cxn modelId="{3D15D0D6-BB05-4E7F-B548-57136864BDEC}" type="presOf" srcId="{E9A19790-0160-45B4-94CD-A13E2948210D}" destId="{35FF0A60-C859-47C7-84C4-30DCC7372A7C}" srcOrd="0" destOrd="0" presId="urn:microsoft.com/office/officeart/2005/8/layout/orgChart1"/>
    <dgm:cxn modelId="{51C93F71-CC57-4274-A749-8C422C4E2589}" srcId="{BDC9B214-4744-455A-9189-A76483CC6F2D}" destId="{8CCC341F-E7AB-4327-8935-5DE11A7CACDE}" srcOrd="0" destOrd="0" parTransId="{5D7290A3-0CF7-4329-B942-B80ECFDBA5B1}" sibTransId="{1358CE2B-FB90-4B0E-AF46-290BA37DBFE5}"/>
    <dgm:cxn modelId="{5161F96D-B159-4AA4-A503-478CFEC99CC1}" type="presOf" srcId="{31E1F915-FC89-466B-8A72-DD208A327440}" destId="{C2BA863B-32D7-4668-8A60-FFDE874D1752}" srcOrd="0" destOrd="0" presId="urn:microsoft.com/office/officeart/2005/8/layout/orgChart1"/>
    <dgm:cxn modelId="{4FC1F27A-0357-464D-BDF3-45C196DD14D9}" type="presOf" srcId="{9675C6A7-5A7A-440C-AE9E-B1A5B0474446}" destId="{98852D1B-6B2B-4469-8106-04DF640E7BE4}" srcOrd="0" destOrd="0" presId="urn:microsoft.com/office/officeart/2005/8/layout/orgChart1"/>
    <dgm:cxn modelId="{00225E5B-72C4-446E-942B-72BB6EAC8EEA}" type="presOf" srcId="{4A14DF36-A071-42B2-8DFD-EAF013A934FB}" destId="{E4628DA0-10ED-4C3E-A51C-AF786A05B0D4}" srcOrd="0" destOrd="0" presId="urn:microsoft.com/office/officeart/2005/8/layout/orgChart1"/>
    <dgm:cxn modelId="{731E22FC-1E7D-4FEE-93AF-9C6F29BD6155}" type="presOf" srcId="{33574E37-8D7C-4FFB-A637-C00B3C50333C}" destId="{87D7679F-1CE6-4D72-9095-512715AA69C7}" srcOrd="1" destOrd="0" presId="urn:microsoft.com/office/officeart/2005/8/layout/orgChart1"/>
    <dgm:cxn modelId="{DEB80D53-DEA5-4E60-8686-02CF04265022}" type="presOf" srcId="{E68A8EA9-1C15-4B11-ACC7-BB5F23642657}" destId="{87A436E1-DC36-49D6-885C-5FDE25B91699}" srcOrd="0" destOrd="0" presId="urn:microsoft.com/office/officeart/2005/8/layout/orgChart1"/>
    <dgm:cxn modelId="{9BDA2063-11BC-4C9C-8FA1-B3273576E41E}" type="presOf" srcId="{7F88A002-169A-4D0B-A63C-D3F970789F00}" destId="{3C7DF602-9DB1-4DFE-9375-46273B1F01FF}" srcOrd="1" destOrd="0" presId="urn:microsoft.com/office/officeart/2005/8/layout/orgChart1"/>
    <dgm:cxn modelId="{E6E4ECFF-8CF4-46F4-BE36-4C01E40DE671}" type="presOf" srcId="{1088C84B-AF6F-4A7F-B1BB-358D182388A7}" destId="{BEE3ED5F-DCB1-41D3-893B-56915C7F7617}" srcOrd="0" destOrd="0" presId="urn:microsoft.com/office/officeart/2005/8/layout/orgChart1"/>
    <dgm:cxn modelId="{21F25884-33BC-4B3A-9E28-F0CABF5C4DB0}" type="presOf" srcId="{CE2771B6-B648-42E7-9A12-E3DA8A3D6D22}" destId="{1D97C0D1-7F96-48CD-BA26-F0CA358DE017}" srcOrd="0" destOrd="0" presId="urn:microsoft.com/office/officeart/2005/8/layout/orgChart1"/>
    <dgm:cxn modelId="{9143DA46-49F3-42A2-915B-D825859ADE63}" srcId="{BDC9B214-4744-455A-9189-A76483CC6F2D}" destId="{4F28F3C9-2F08-42AE-B095-8C036425B3C7}" srcOrd="2" destOrd="0" parTransId="{E9A19790-0160-45B4-94CD-A13E2948210D}" sibTransId="{52E78EDB-8F62-4A67-86FF-704154DDC0A6}"/>
    <dgm:cxn modelId="{9E4984BE-636F-4B27-BD31-1E949BF7B490}" type="presOf" srcId="{BDC9B214-4744-455A-9189-A76483CC6F2D}" destId="{BD0F0B7E-6626-4010-AF57-DE00705678F8}" srcOrd="1" destOrd="0" presId="urn:microsoft.com/office/officeart/2005/8/layout/orgChart1"/>
    <dgm:cxn modelId="{D95F391B-21A0-4168-9E4E-3B7C473C556B}" type="presOf" srcId="{5D7290A3-0CF7-4329-B942-B80ECFDBA5B1}" destId="{38A133B5-01AC-4B86-9E4F-3E6392BAD61F}" srcOrd="0" destOrd="0" presId="urn:microsoft.com/office/officeart/2005/8/layout/orgChart1"/>
    <dgm:cxn modelId="{E08F9C61-741F-4C9F-8FBD-293C4A1E271A}" type="presOf" srcId="{BFE58548-25E7-42A0-B69C-580956D9343E}" destId="{6D67AE28-A4B8-4876-AFA1-561FC840489A}" srcOrd="0" destOrd="0" presId="urn:microsoft.com/office/officeart/2005/8/layout/orgChart1"/>
    <dgm:cxn modelId="{476AC95D-D6A4-4960-A0F0-B10CE08BEEBF}" type="presOf" srcId="{4FE31070-E069-416E-92B0-8D1DE877C2FB}" destId="{38C8FFDF-2CD0-43D7-BB8A-3B93C99C6A20}" srcOrd="0" destOrd="0" presId="urn:microsoft.com/office/officeart/2005/8/layout/orgChart1"/>
    <dgm:cxn modelId="{3646B155-1CD0-4138-BF01-FACD775729E9}" type="presOf" srcId="{725FDE60-76B3-463B-93BD-35E75C2629C1}" destId="{19F1E59C-C7DA-4DB0-B474-67BD34E711C2}" srcOrd="1" destOrd="0" presId="urn:microsoft.com/office/officeart/2005/8/layout/orgChart1"/>
    <dgm:cxn modelId="{FD1E8465-A976-4C06-BA05-9D289393B5F0}" type="presOf" srcId="{CEC83B6F-86B7-45CF-A712-D0682DFF67F2}" destId="{2A80F535-7CDA-4985-AC65-5FD3E9F66B3F}" srcOrd="0" destOrd="0" presId="urn:microsoft.com/office/officeart/2005/8/layout/orgChart1"/>
    <dgm:cxn modelId="{A7645CB1-DAD0-488F-B57B-16BAC6D6106B}" srcId="{C7DDC836-C4B0-4196-A28A-63B116E99270}" destId="{60DD1ACA-592F-4220-8473-CA16AD4A6A04}" srcOrd="0" destOrd="0" parTransId="{BFE58548-25E7-42A0-B69C-580956D9343E}" sibTransId="{842D1120-76A7-4ED1-AD8C-96FAC67A3C3F}"/>
    <dgm:cxn modelId="{38CDA001-967C-4435-BBB2-F0AAF3003118}" type="presOf" srcId="{F32D6EB5-ADD6-4810-8364-8C2FCEFBEE70}" destId="{2EED752B-5069-4F45-ACD8-E93DBDBE8DF9}" srcOrd="0" destOrd="0" presId="urn:microsoft.com/office/officeart/2005/8/layout/orgChart1"/>
    <dgm:cxn modelId="{3C97CD48-1075-48D5-9C98-99949476875F}" type="presOf" srcId="{029D9A10-C980-4F94-9991-E64C561DA64A}" destId="{39E5FE6A-9F7D-4507-94AE-87AA9ED22137}" srcOrd="1" destOrd="0" presId="urn:microsoft.com/office/officeart/2005/8/layout/orgChart1"/>
    <dgm:cxn modelId="{E4B18261-F942-4C1B-84EF-8A758B54093A}" type="presOf" srcId="{EBB507F2-548F-41EC-AD63-3C8C2DC70EC2}" destId="{A56B0DB7-CABA-46E5-9419-B847F248528F}" srcOrd="0" destOrd="0" presId="urn:microsoft.com/office/officeart/2005/8/layout/orgChart1"/>
    <dgm:cxn modelId="{535069AB-F38C-4DFB-83BF-A6161BC0E5AF}" type="presOf" srcId="{C7DDC836-C4B0-4196-A28A-63B116E99270}" destId="{08C769E4-989D-4693-A44C-09436C583646}" srcOrd="1" destOrd="0" presId="urn:microsoft.com/office/officeart/2005/8/layout/orgChart1"/>
    <dgm:cxn modelId="{3E7916F5-7426-4831-A6DF-84A44D09C6B3}" type="presOf" srcId="{E6A1C904-219E-44D7-A048-025CA9C0E987}" destId="{EC343197-E98F-4D2C-8730-003ACBEA4CAD}" srcOrd="1" destOrd="0" presId="urn:microsoft.com/office/officeart/2005/8/layout/orgChart1"/>
    <dgm:cxn modelId="{478D92CE-72E1-4124-AF46-D2D83C47AE71}" srcId="{BDC9B214-4744-455A-9189-A76483CC6F2D}" destId="{7F88A002-169A-4D0B-A63C-D3F970789F00}" srcOrd="3" destOrd="0" parTransId="{5DDFA255-1AB1-4D59-BF00-17F3EAD981B1}" sibTransId="{A20F3692-0577-4EBD-A8C3-E83A203AD641}"/>
    <dgm:cxn modelId="{1CC88C53-F45B-4653-A8CC-869966971EE6}" srcId="{13E61075-60FE-4FE5-AB53-F94A868C74AA}" destId="{C7DDC836-C4B0-4196-A28A-63B116E99270}" srcOrd="0" destOrd="0" parTransId="{F32D6EB5-ADD6-4810-8364-8C2FCEFBEE70}" sibTransId="{057F19E7-B269-4E9B-A69A-3A6CEB414130}"/>
    <dgm:cxn modelId="{D69898F0-F8BD-46D7-B979-DA50EF58DA78}" type="presOf" srcId="{074768F2-B10C-4FFC-ABBD-4EC2ED7362BF}" destId="{1E777B24-21AF-4003-A134-0BE41572D0DE}" srcOrd="1" destOrd="0" presId="urn:microsoft.com/office/officeart/2005/8/layout/orgChart1"/>
    <dgm:cxn modelId="{A7306B7F-D048-488A-9F95-FF360493E5DF}" srcId="{A28ABA32-8B96-4897-A906-55E36AE3C9F3}" destId="{957D2374-39C2-42EF-825B-189BE81DACEA}" srcOrd="2" destOrd="0" parTransId="{329B9C4B-B771-4D5E-99AD-4BF9322B6F35}" sibTransId="{E07A1AD8-FFF0-46C2-98B9-BAD249D9EB42}"/>
    <dgm:cxn modelId="{F372FE35-66B0-4F65-A39D-A6AD6920176A}" srcId="{074768F2-B10C-4FFC-ABBD-4EC2ED7362BF}" destId="{A8D08967-944B-44EF-8FAF-52C5145F9A17}" srcOrd="2" destOrd="0" parTransId="{84C3C052-D8DF-46E9-8106-ECB2D3269E5F}" sibTransId="{8EF6E540-CC2A-4BD4-ABAB-E16E9DB788A8}"/>
    <dgm:cxn modelId="{1055C462-4705-48F5-BA93-775754779084}" type="presOf" srcId="{329B9C4B-B771-4D5E-99AD-4BF9322B6F35}" destId="{42A18630-F6E5-4115-AF70-F7C165B9743C}" srcOrd="0" destOrd="0" presId="urn:microsoft.com/office/officeart/2005/8/layout/orgChart1"/>
    <dgm:cxn modelId="{259FB276-544E-4036-9279-9E1F0601A835}" type="presOf" srcId="{C606FCB4-3586-44B3-BDB6-6C91CC3474EF}" destId="{6FC45258-71B3-43F8-95C6-62092EA799E0}" srcOrd="0" destOrd="0" presId="urn:microsoft.com/office/officeart/2005/8/layout/orgChart1"/>
    <dgm:cxn modelId="{04DBA23B-6913-4631-9737-89C61D0C5677}" type="presOf" srcId="{84F62E06-681E-4D9A-A45F-2ED96A93291B}" destId="{06DC91B2-EFF1-42FA-B279-EFF6E41165CB}" srcOrd="1" destOrd="0" presId="urn:microsoft.com/office/officeart/2005/8/layout/orgChart1"/>
    <dgm:cxn modelId="{D8A241ED-4030-43D1-B16B-2D219202EACC}" type="presOf" srcId="{8CCC341F-E7AB-4327-8935-5DE11A7CACDE}" destId="{4B269B6C-287D-4704-ABE3-4445A768849C}" srcOrd="1" destOrd="0" presId="urn:microsoft.com/office/officeart/2005/8/layout/orgChart1"/>
    <dgm:cxn modelId="{E9D81028-853D-4A25-B679-618AB03CC6EA}" srcId="{13E61075-60FE-4FE5-AB53-F94A868C74AA}" destId="{BDC9B214-4744-455A-9189-A76483CC6F2D}" srcOrd="1" destOrd="0" parTransId="{EDD78C12-776E-45FC-A764-77DB1329CC16}" sibTransId="{E019FC6D-EC63-4AB0-9B5F-2626E2833DD6}"/>
    <dgm:cxn modelId="{8937806A-B27E-463F-AF43-291CB88C9557}" srcId="{60DD1ACA-592F-4220-8473-CA16AD4A6A04}" destId="{15FC1384-4486-4688-BFF3-37DC45079A0D}" srcOrd="0" destOrd="0" parTransId="{31E1F915-FC89-466B-8A72-DD208A327440}" sibTransId="{E3067927-F16D-43B5-BDDF-20879625FA1C}"/>
    <dgm:cxn modelId="{C237C1E5-C8FE-40E0-A4C4-3ADE5F97203F}" type="presOf" srcId="{074768F2-B10C-4FFC-ABBD-4EC2ED7362BF}" destId="{4BBC8E7F-A9D2-4261-A6E9-E4CB9299F248}" srcOrd="0" destOrd="0" presId="urn:microsoft.com/office/officeart/2005/8/layout/orgChart1"/>
    <dgm:cxn modelId="{3ECCA496-E5B4-4273-835E-59D7318EC5A1}" type="presOf" srcId="{A8D08967-944B-44EF-8FAF-52C5145F9A17}" destId="{C2F2017D-8510-4752-BF6C-CE6ED8C4DEDC}" srcOrd="0" destOrd="0" presId="urn:microsoft.com/office/officeart/2005/8/layout/orgChart1"/>
    <dgm:cxn modelId="{EAF03A35-821A-405B-A405-61BCDED2EFEF}" srcId="{BDC9B214-4744-455A-9189-A76483CC6F2D}" destId="{B308A820-5E55-4327-9830-E2055558B78F}" srcOrd="4" destOrd="0" parTransId="{083CEFA8-FDC5-4851-8B53-3E089F33E88D}" sibTransId="{CBA81D88-0E34-49AD-A0C6-9D7A09FAE3F2}"/>
    <dgm:cxn modelId="{D97ADBEB-45FD-4352-8220-37CA6DF5954E}" type="presOf" srcId="{536DAF75-D884-40AA-806F-3CEDBB610F1D}" destId="{B4186801-BABE-411C-82E2-CCF53A868A4B}" srcOrd="0" destOrd="0" presId="urn:microsoft.com/office/officeart/2005/8/layout/orgChart1"/>
    <dgm:cxn modelId="{3C56D790-0680-4B33-9777-583E0B1C8D4C}" type="presOf" srcId="{7F88A002-169A-4D0B-A63C-D3F970789F00}" destId="{6599F808-7445-47A1-851B-1C06F4FECB61}" srcOrd="0" destOrd="0" presId="urn:microsoft.com/office/officeart/2005/8/layout/orgChart1"/>
    <dgm:cxn modelId="{E8D0BFF6-39E8-4223-BE3C-77F573D2F523}" type="presOf" srcId="{B308A820-5E55-4327-9830-E2055558B78F}" destId="{D5546CFE-8320-45C1-A841-BBBAE69C95A8}" srcOrd="1" destOrd="0" presId="urn:microsoft.com/office/officeart/2005/8/layout/orgChart1"/>
    <dgm:cxn modelId="{2F39BC56-34DC-42FB-9DB7-7FB350906486}" type="presOf" srcId="{957D2374-39C2-42EF-825B-189BE81DACEA}" destId="{6868B4A1-B9BA-450A-A729-0D1D949432BC}" srcOrd="0" destOrd="0" presId="urn:microsoft.com/office/officeart/2005/8/layout/orgChart1"/>
    <dgm:cxn modelId="{38412B7B-B9D0-4362-A98B-CA65B2C0EC75}" type="presOf" srcId="{3B3B8487-737A-4EC0-ACE2-8D8C5953F156}" destId="{5A99CBEC-CAE4-42C4-A14E-29278B7989DD}" srcOrd="0" destOrd="0" presId="urn:microsoft.com/office/officeart/2005/8/layout/orgChart1"/>
    <dgm:cxn modelId="{25129E0B-14F1-45FD-9024-BCCCB0F7C1CF}" srcId="{074768F2-B10C-4FFC-ABBD-4EC2ED7362BF}" destId="{CEC83B6F-86B7-45CF-A712-D0682DFF67F2}" srcOrd="0" destOrd="0" parTransId="{10FF6CC2-315F-42C6-9181-00DD58233577}" sibTransId="{CCF271A9-3147-4855-A309-D80B9F78EFD9}"/>
    <dgm:cxn modelId="{CEE7F155-93B2-4C3B-93EE-F2F331CB6692}" type="presOf" srcId="{E68E0434-620B-400B-B40B-655D3BAD1727}" destId="{66581FF6-AC8D-4864-A8A0-D0DDE3EF497E}" srcOrd="1" destOrd="0" presId="urn:microsoft.com/office/officeart/2005/8/layout/orgChart1"/>
    <dgm:cxn modelId="{4AA571B4-9ADB-48ED-8842-A6DC982EEAD6}" srcId="{3B3B8487-737A-4EC0-ACE2-8D8C5953F156}" destId="{13E61075-60FE-4FE5-AB53-F94A868C74AA}" srcOrd="2" destOrd="0" parTransId="{5ED1D639-7807-4174-9BAE-2453B4820BC1}" sibTransId="{99F1B837-E358-43F9-AA5F-9CECF16381BE}"/>
    <dgm:cxn modelId="{E577F829-0115-42E4-B26C-716DA0DE3558}" type="presOf" srcId="{AF9F10EB-2964-40EB-BF2F-E2EC0FB0D0EC}" destId="{116F1DFC-F2A9-4298-865B-F1C0CFBD9D65}" srcOrd="0" destOrd="0" presId="urn:microsoft.com/office/officeart/2005/8/layout/orgChart1"/>
    <dgm:cxn modelId="{F9F4B4E8-A3ED-4253-87D9-3F048F9F9AA7}" srcId="{E68E0434-620B-400B-B40B-655D3BAD1727}" destId="{725FDE60-76B3-463B-93BD-35E75C2629C1}" srcOrd="0" destOrd="0" parTransId="{9BE71575-D275-4531-B7D6-2BFFABACF99C}" sibTransId="{F5E8B166-EFEB-45A6-94FD-745373F959E7}"/>
    <dgm:cxn modelId="{935F8350-9297-4D50-8564-512F1A1A2163}" type="presOf" srcId="{1088C84B-AF6F-4A7F-B1BB-358D182388A7}" destId="{E40F1FB9-6889-4535-81FC-E32493D9B3BE}" srcOrd="1" destOrd="0" presId="urn:microsoft.com/office/officeart/2005/8/layout/orgChart1"/>
    <dgm:cxn modelId="{1A92CAB4-2C10-4CB7-969D-1BCAADB63994}" type="presOf" srcId="{C7DDC836-C4B0-4196-A28A-63B116E99270}" destId="{5AB8E9BE-0D54-424B-BD32-CA621430F196}" srcOrd="0" destOrd="0" presId="urn:microsoft.com/office/officeart/2005/8/layout/orgChart1"/>
    <dgm:cxn modelId="{5DB56779-B95A-4D38-8A6C-7B14F0C83342}" type="presOf" srcId="{0C108903-257B-4E5F-9B9C-7221C7298F98}" destId="{DCEA4C4C-1A17-4650-844A-F3CCDBAAF3ED}" srcOrd="0" destOrd="0" presId="urn:microsoft.com/office/officeart/2005/8/layout/orgChart1"/>
    <dgm:cxn modelId="{E3FA4DF1-7188-4B0B-AFC2-B6A0A7173D9D}" type="presOf" srcId="{95308202-938D-499C-BA3B-44D844592804}" destId="{1971E2F8-F21E-4D55-B8CE-250997214DC4}" srcOrd="1" destOrd="0" presId="urn:microsoft.com/office/officeart/2005/8/layout/orgChart1"/>
    <dgm:cxn modelId="{9FC4B075-74F8-498A-A036-10700E3CD93F}" type="presOf" srcId="{13E61075-60FE-4FE5-AB53-F94A868C74AA}" destId="{103E5BA5-73CD-4AE7-9C41-E2D113426C94}" srcOrd="1" destOrd="0" presId="urn:microsoft.com/office/officeart/2005/8/layout/orgChart1"/>
    <dgm:cxn modelId="{0ABEDC71-DADA-49D5-A456-EDF0DE77011B}" srcId="{C7DDC836-C4B0-4196-A28A-63B116E99270}" destId="{074768F2-B10C-4FFC-ABBD-4EC2ED7362BF}" srcOrd="2" destOrd="0" parTransId="{EBB507F2-548F-41EC-AD63-3C8C2DC70EC2}" sibTransId="{D34B6071-0A06-4535-B350-EEA309CF36D0}"/>
    <dgm:cxn modelId="{A04E419F-15C4-405C-A6A8-57ACFEDB31AD}" srcId="{BDC9B214-4744-455A-9189-A76483CC6F2D}" destId="{1088C84B-AF6F-4A7F-B1BB-358D182388A7}" srcOrd="1" destOrd="0" parTransId="{CE2771B6-B648-42E7-9A12-E3DA8A3D6D22}" sibTransId="{B3D19AE8-5688-42E6-A1FB-D50AAC91559C}"/>
    <dgm:cxn modelId="{41970D43-28E0-401B-B442-74FB7994C832}" type="presOf" srcId="{60DD1ACA-592F-4220-8473-CA16AD4A6A04}" destId="{1434256A-4F9C-473A-8D0B-B5AE66C09E1D}" srcOrd="0" destOrd="0" presId="urn:microsoft.com/office/officeart/2005/8/layout/orgChart1"/>
    <dgm:cxn modelId="{6F46B35F-873C-4CC1-B9C8-34DDD8AEABF7}" type="presOf" srcId="{083CEFA8-FDC5-4851-8B53-3E089F33E88D}" destId="{9EAAB949-D381-456F-96AC-4399F09E940E}" srcOrd="0" destOrd="0" presId="urn:microsoft.com/office/officeart/2005/8/layout/orgChart1"/>
    <dgm:cxn modelId="{C8A81F0E-6815-4B9A-AD66-E965F3278E80}" type="presOf" srcId="{029D9A10-C980-4F94-9991-E64C561DA64A}" destId="{E9E9B5B0-A52D-4F99-80AB-DDC40509A161}" srcOrd="0" destOrd="0" presId="urn:microsoft.com/office/officeart/2005/8/layout/orgChart1"/>
    <dgm:cxn modelId="{9CE1F5EE-3B1D-4E00-8893-B898C6448E02}" srcId="{13E61075-60FE-4FE5-AB53-F94A868C74AA}" destId="{A28ABA32-8B96-4897-A906-55E36AE3C9F3}" srcOrd="2" destOrd="0" parTransId="{DED9F305-D28A-4251-918C-57A25BFFB004}" sibTransId="{88FF3E8B-2021-4876-AFF8-0148F8184885}"/>
    <dgm:cxn modelId="{FD0715AB-F519-4F6C-80BE-75D92450F175}" type="presOf" srcId="{33574E37-8D7C-4FFB-A637-C00B3C50333C}" destId="{63B9A8E2-73EC-4730-8235-19A55D477593}" srcOrd="0" destOrd="0" presId="urn:microsoft.com/office/officeart/2005/8/layout/orgChart1"/>
    <dgm:cxn modelId="{E5B1C5C2-7B89-4063-96B0-87C34EEC2194}" type="presOf" srcId="{4FE31070-E069-416E-92B0-8D1DE877C2FB}" destId="{D0B2FA55-E8F8-4F8A-9884-979263101FB0}" srcOrd="1" destOrd="0" presId="urn:microsoft.com/office/officeart/2005/8/layout/orgChart1"/>
    <dgm:cxn modelId="{E40FA934-42B2-481B-819B-F6DC31732F24}" type="presOf" srcId="{E6A1C904-219E-44D7-A048-025CA9C0E987}" destId="{2277CF3D-5728-418B-BFCD-72A95799AF36}" srcOrd="0" destOrd="0" presId="urn:microsoft.com/office/officeart/2005/8/layout/orgChart1"/>
    <dgm:cxn modelId="{985AAC8F-A82D-407B-9ADE-49A096B8A15B}" type="presOf" srcId="{E68E0434-620B-400B-B40B-655D3BAD1727}" destId="{4B20E04F-2458-4B81-B2C0-BC4B86C5EDF6}" srcOrd="0" destOrd="0" presId="urn:microsoft.com/office/officeart/2005/8/layout/orgChart1"/>
    <dgm:cxn modelId="{2AF16373-ED27-4CE2-9AED-4D5AD341EA88}" type="presOf" srcId="{E68A8EA9-1C15-4B11-ACC7-BB5F23642657}" destId="{7A8CFF3A-4DB8-4A5C-8DC9-CE944F58EE62}" srcOrd="1" destOrd="0" presId="urn:microsoft.com/office/officeart/2005/8/layout/orgChart1"/>
    <dgm:cxn modelId="{7EF7E860-5CCE-40F5-955C-2F3C59086BF6}" srcId="{BDC9B214-4744-455A-9189-A76483CC6F2D}" destId="{33574E37-8D7C-4FFB-A637-C00B3C50333C}" srcOrd="5" destOrd="0" parTransId="{AF9F10EB-2964-40EB-BF2F-E2EC0FB0D0EC}" sibTransId="{7A68326E-3B01-4EFA-8E0C-E0C525B2A8A2}"/>
    <dgm:cxn modelId="{7BDC2E6A-067D-4224-B934-70765CFE48B0}" type="presOf" srcId="{60DD1ACA-592F-4220-8473-CA16AD4A6A04}" destId="{BF01B9F2-4D13-408E-B409-694B9BAA82A9}" srcOrd="1" destOrd="0" presId="urn:microsoft.com/office/officeart/2005/8/layout/orgChart1"/>
    <dgm:cxn modelId="{2409B81C-7D00-441F-BF52-B0E0D68C142B}" type="presOf" srcId="{13E61075-60FE-4FE5-AB53-F94A868C74AA}" destId="{B1A064B3-5B52-4F97-961C-85CFA0DC18C4}" srcOrd="0" destOrd="0" presId="urn:microsoft.com/office/officeart/2005/8/layout/orgChart1"/>
    <dgm:cxn modelId="{1CE1982E-AADB-4F16-B006-4467BFD25E50}" type="presOf" srcId="{EDD78C12-776E-45FC-A764-77DB1329CC16}" destId="{A3D17685-D4F6-41EB-8D46-B50BCB8F2097}" srcOrd="0" destOrd="0" presId="urn:microsoft.com/office/officeart/2005/8/layout/orgChart1"/>
    <dgm:cxn modelId="{A3141BF1-D941-4FEB-B03F-B8E7B44D6F49}" type="presOf" srcId="{B308A820-5E55-4327-9830-E2055558B78F}" destId="{C9868106-FA3A-438E-9EE4-9957DC738FD2}" srcOrd="0" destOrd="0" presId="urn:microsoft.com/office/officeart/2005/8/layout/orgChart1"/>
    <dgm:cxn modelId="{292C9A53-94F5-4E17-A694-F7947C4AEAAA}" type="presOf" srcId="{4F28F3C9-2F08-42AE-B095-8C036425B3C7}" destId="{97D4DAB0-0A4A-4B8D-A46C-73F367E84145}" srcOrd="1" destOrd="0" presId="urn:microsoft.com/office/officeart/2005/8/layout/orgChart1"/>
    <dgm:cxn modelId="{F5783467-663E-4498-B034-08191737F6A1}" type="presOf" srcId="{9BE71575-D275-4531-B7D6-2BFFABACF99C}" destId="{458ECC24-2F41-4ADC-8BC8-AA32415F8EEF}" srcOrd="0" destOrd="0" presId="urn:microsoft.com/office/officeart/2005/8/layout/orgChart1"/>
    <dgm:cxn modelId="{C8E722AE-A36A-424C-BE88-E7107B440A3B}" srcId="{C7DDC836-C4B0-4196-A28A-63B116E99270}" destId="{E68E0434-620B-400B-B40B-655D3BAD1727}" srcOrd="1" destOrd="0" parTransId="{536DAF75-D884-40AA-806F-3CEDBB610F1D}" sibTransId="{2523D43F-77B0-4275-B86C-96D3198E0D66}"/>
    <dgm:cxn modelId="{2F8EEFC2-3319-43C8-94EB-F2B8F5B64202}" type="presOf" srcId="{CEC83B6F-86B7-45CF-A712-D0682DFF67F2}" destId="{5113712F-D4D8-4E0E-9A92-9831C90A6CA2}" srcOrd="1" destOrd="0" presId="urn:microsoft.com/office/officeart/2005/8/layout/orgChart1"/>
    <dgm:cxn modelId="{F087F268-FAFF-4BCE-B42E-13425A2E0C4C}" type="presOf" srcId="{D71456B4-A882-410B-AAC6-69E58CE134BB}" destId="{4D0AB049-C52D-4C3F-BEE2-08470D8EDABE}" srcOrd="1" destOrd="0" presId="urn:microsoft.com/office/officeart/2005/8/layout/orgChart1"/>
    <dgm:cxn modelId="{42EF30F6-0377-4D5D-94E5-29F3678A444D}" srcId="{E68E0434-620B-400B-B40B-655D3BAD1727}" destId="{95308202-938D-499C-BA3B-44D844592804}" srcOrd="2" destOrd="0" parTransId="{4A14DF36-A071-42B2-8DFD-EAF013A934FB}" sibTransId="{D64B4CF4-335D-44F9-8441-8B429D7BC83B}"/>
    <dgm:cxn modelId="{05EA5E91-2442-4F81-8410-1A36C074039F}" type="presOf" srcId="{E85B9A84-21B8-4173-9835-A480F30D4C13}" destId="{4832BFCB-8789-43C1-987D-A9EDCD292667}" srcOrd="0" destOrd="0" presId="urn:microsoft.com/office/officeart/2005/8/layout/orgChart1"/>
    <dgm:cxn modelId="{555D3861-73DA-495A-B2BF-56E1E4C0C79E}" srcId="{A28ABA32-8B96-4897-A906-55E36AE3C9F3}" destId="{029D9A10-C980-4F94-9991-E64C561DA64A}" srcOrd="0" destOrd="0" parTransId="{9E049277-787F-4715-ABF7-2800BA612BAB}" sibTransId="{20221D4C-AC41-4770-9A6B-C0FF566F52A7}"/>
    <dgm:cxn modelId="{80458E6A-C530-4FB4-89C8-78B3870CD799}" type="presOf" srcId="{9E049277-787F-4715-ABF7-2800BA612BAB}" destId="{1C3D4427-15AD-4F52-A94D-C3196A1AEAA7}" srcOrd="0" destOrd="0" presId="urn:microsoft.com/office/officeart/2005/8/layout/orgChart1"/>
    <dgm:cxn modelId="{46FFEBD4-56BE-4BE7-9FD1-A160C8623D96}" type="presOf" srcId="{725FDE60-76B3-463B-93BD-35E75C2629C1}" destId="{974D41BE-BF90-4192-86C2-6086F0BDB10D}" srcOrd="0" destOrd="0" presId="urn:microsoft.com/office/officeart/2005/8/layout/orgChart1"/>
    <dgm:cxn modelId="{E3705D3B-D1E2-477E-8337-0A8FFE144930}" srcId="{3B3B8487-737A-4EC0-ACE2-8D8C5953F156}" destId="{E68A8EA9-1C15-4B11-ACC7-BB5F23642657}" srcOrd="1" destOrd="0" parTransId="{567B4345-8C0E-4D50-BB1B-66791510263A}" sibTransId="{F2284DE8-FA67-425B-8A7F-BF363019E8A5}"/>
    <dgm:cxn modelId="{9B53371E-C145-43F7-8FA0-6970F16ECD4D}" srcId="{A28ABA32-8B96-4897-A906-55E36AE3C9F3}" destId="{D71456B4-A882-410B-AAC6-69E58CE134BB}" srcOrd="1" destOrd="0" parTransId="{9675C6A7-5A7A-440C-AE9E-B1A5B0474446}" sibTransId="{6E88D5E0-3A66-4A9B-B8FE-830A81BE98A5}"/>
    <dgm:cxn modelId="{D4562475-4E33-4C0E-8D7A-4E9ED1F57A58}" type="presOf" srcId="{84C3C052-D8DF-46E9-8106-ECB2D3269E5F}" destId="{1FCD1F30-8F7D-4A43-B64C-76DFA2F88F85}" srcOrd="0" destOrd="0" presId="urn:microsoft.com/office/officeart/2005/8/layout/orgChart1"/>
    <dgm:cxn modelId="{32462FB4-57AD-4E39-A548-111D4B5C84E6}" type="presOf" srcId="{8CCC341F-E7AB-4327-8935-5DE11A7CACDE}" destId="{AFD4A3DA-3030-4B8E-B2B3-6A0C11793F19}" srcOrd="0" destOrd="0" presId="urn:microsoft.com/office/officeart/2005/8/layout/orgChart1"/>
    <dgm:cxn modelId="{924C6CAD-F7A9-47F0-882C-EADDC63761D8}" type="presOf" srcId="{A28ABA32-8B96-4897-A906-55E36AE3C9F3}" destId="{45B9755B-5450-4CF4-BFEB-F9576F4553F1}" srcOrd="0" destOrd="0" presId="urn:microsoft.com/office/officeart/2005/8/layout/orgChart1"/>
    <dgm:cxn modelId="{ED8FC371-17C7-4D80-AE83-FB9703855522}" type="presOf" srcId="{BDC9B214-4744-455A-9189-A76483CC6F2D}" destId="{E71D89FB-1E2B-4A9C-9BEA-E3DA1D6A2BEA}" srcOrd="0" destOrd="0" presId="urn:microsoft.com/office/officeart/2005/8/layout/orgChart1"/>
    <dgm:cxn modelId="{968EB35A-CF5F-48D0-9F20-B638AEF9B4F7}" type="presOf" srcId="{DED9F305-D28A-4251-918C-57A25BFFB004}" destId="{30644C15-E83A-469A-935A-FDA72C745996}" srcOrd="0" destOrd="0" presId="urn:microsoft.com/office/officeart/2005/8/layout/orgChart1"/>
    <dgm:cxn modelId="{03D241E2-E61C-41DA-AF0E-C1CA97312D2C}" type="presOf" srcId="{15FC1384-4486-4688-BFF3-37DC45079A0D}" destId="{DE361864-09D4-4A2D-B0D8-7B4DA03C3051}" srcOrd="1" destOrd="0" presId="urn:microsoft.com/office/officeart/2005/8/layout/orgChart1"/>
    <dgm:cxn modelId="{F84F9079-76EF-45A5-8C03-023B3CB39AA6}" type="presOf" srcId="{E85B9A84-21B8-4173-9835-A480F30D4C13}" destId="{C2294DC3-761D-4FFC-B78F-95448D92B6D6}" srcOrd="1" destOrd="0" presId="urn:microsoft.com/office/officeart/2005/8/layout/orgChart1"/>
    <dgm:cxn modelId="{C840EFF2-4B0E-486F-AC80-5F4D33DF5262}" srcId="{A28ABA32-8B96-4897-A906-55E36AE3C9F3}" destId="{4FE31070-E069-416E-92B0-8D1DE877C2FB}" srcOrd="3" destOrd="0" parTransId="{572A8005-A3EF-4EF8-A17F-C57433D2D972}" sibTransId="{15E5B593-FBB2-4CD0-82AF-C63BA2CB8AAB}"/>
    <dgm:cxn modelId="{6A9598AB-CF21-47A4-B417-1CBA17E1F731}" type="presOf" srcId="{4F28F3C9-2F08-42AE-B095-8C036425B3C7}" destId="{F61C89B8-4C8C-4979-9D27-304BB6E9F3A3}" srcOrd="0" destOrd="0" presId="urn:microsoft.com/office/officeart/2005/8/layout/orgChart1"/>
    <dgm:cxn modelId="{469AF22A-F11D-48AF-A801-851C0E7BACA7}" type="presOf" srcId="{D71456B4-A882-410B-AAC6-69E58CE134BB}" destId="{A156C760-EA94-410B-9C3C-F00412DE7E2A}" srcOrd="0" destOrd="0" presId="urn:microsoft.com/office/officeart/2005/8/layout/orgChart1"/>
    <dgm:cxn modelId="{FAB58A08-5C37-4BC5-B29F-F9D3FAF8B81A}" type="presOf" srcId="{95308202-938D-499C-BA3B-44D844592804}" destId="{DF0620D1-1504-40F6-A69B-D8C0C4789794}" srcOrd="0" destOrd="0" presId="urn:microsoft.com/office/officeart/2005/8/layout/orgChart1"/>
    <dgm:cxn modelId="{656F8FB5-A3B4-4791-995D-DE910AFCF657}" srcId="{074768F2-B10C-4FFC-ABBD-4EC2ED7362BF}" destId="{84F62E06-681E-4D9A-A45F-2ED96A93291B}" srcOrd="1" destOrd="0" parTransId="{C606FCB4-3586-44B3-BDB6-6C91CC3474EF}" sibTransId="{9786B2EA-E33F-4B93-B991-91FDB9181E21}"/>
    <dgm:cxn modelId="{B14E9637-8D63-43D3-B62A-80FD60DA8598}" srcId="{3B3B8487-737A-4EC0-ACE2-8D8C5953F156}" destId="{E85B9A84-21B8-4173-9835-A480F30D4C13}" srcOrd="0" destOrd="0" parTransId="{A2EC0CBA-C0B8-4293-BC00-AEF2743918A5}" sibTransId="{20DDA243-16F8-4F5A-B2A3-1F4D537C96A0}"/>
    <dgm:cxn modelId="{CC448C98-4538-4AAD-9609-0733468D1C72}" type="presOf" srcId="{957D2374-39C2-42EF-825B-189BE81DACEA}" destId="{146F013A-EF92-4047-86BA-BEB5ECCE8FB0}" srcOrd="1" destOrd="0" presId="urn:microsoft.com/office/officeart/2005/8/layout/orgChart1"/>
    <dgm:cxn modelId="{ECBF13B5-C83B-41E5-B549-0211EA114B25}" type="presOf" srcId="{10FF6CC2-315F-42C6-9181-00DD58233577}" destId="{18F68D3E-5A25-4C23-A5FF-1CA71104B06E}" srcOrd="0" destOrd="0" presId="urn:microsoft.com/office/officeart/2005/8/layout/orgChart1"/>
    <dgm:cxn modelId="{AAC94934-9253-449D-8AD5-3FD070E15D1B}" srcId="{E68E0434-620B-400B-B40B-655D3BAD1727}" destId="{E6A1C904-219E-44D7-A048-025CA9C0E987}" srcOrd="1" destOrd="0" parTransId="{0C108903-257B-4E5F-9B9C-7221C7298F98}" sibTransId="{CDA74B49-6CD7-4017-9944-2BD529852742}"/>
    <dgm:cxn modelId="{0EA95FFC-D853-4006-A44D-D9DAA324AEA7}" type="presOf" srcId="{15FC1384-4486-4688-BFF3-37DC45079A0D}" destId="{F1BEDA06-AA12-4D29-B0C6-09F104A73AD2}" srcOrd="0" destOrd="0" presId="urn:microsoft.com/office/officeart/2005/8/layout/orgChart1"/>
    <dgm:cxn modelId="{A391B24E-8C6E-4959-B568-59A6F1ACD59F}" type="presOf" srcId="{5DDFA255-1AB1-4D59-BF00-17F3EAD981B1}" destId="{2E3DB4B5-B2A4-4C19-8500-B022B14ABFEA}" srcOrd="0" destOrd="0" presId="urn:microsoft.com/office/officeart/2005/8/layout/orgChart1"/>
    <dgm:cxn modelId="{F7F5E73F-2B27-4CE4-B48B-DC6BBA7E0BB9}" type="presOf" srcId="{A8D08967-944B-44EF-8FAF-52C5145F9A17}" destId="{D3FB8410-E38C-46A0-AFD4-82A8BD630992}" srcOrd="1" destOrd="0" presId="urn:microsoft.com/office/officeart/2005/8/layout/orgChart1"/>
    <dgm:cxn modelId="{111D1AFD-CCFB-40FF-9A54-8E96C7C59EEC}" type="presParOf" srcId="{5A99CBEC-CAE4-42C4-A14E-29278B7989DD}" destId="{40145A8D-CCDC-4CA6-A3DA-2C2C3FBD66F2}" srcOrd="0" destOrd="0" presId="urn:microsoft.com/office/officeart/2005/8/layout/orgChart1"/>
    <dgm:cxn modelId="{BF0578E1-BA4D-4859-98E6-95B66FBAD89F}" type="presParOf" srcId="{40145A8D-CCDC-4CA6-A3DA-2C2C3FBD66F2}" destId="{A96EDFD2-A53D-4D6F-A08E-3F159D3611D1}" srcOrd="0" destOrd="0" presId="urn:microsoft.com/office/officeart/2005/8/layout/orgChart1"/>
    <dgm:cxn modelId="{DD6BDB44-C4C0-42E7-A97C-AF65BDCBE1FF}" type="presParOf" srcId="{A96EDFD2-A53D-4D6F-A08E-3F159D3611D1}" destId="{4832BFCB-8789-43C1-987D-A9EDCD292667}" srcOrd="0" destOrd="0" presId="urn:microsoft.com/office/officeart/2005/8/layout/orgChart1"/>
    <dgm:cxn modelId="{34699670-1A95-4E47-992E-FC581B21CBD5}" type="presParOf" srcId="{A96EDFD2-A53D-4D6F-A08E-3F159D3611D1}" destId="{C2294DC3-761D-4FFC-B78F-95448D92B6D6}" srcOrd="1" destOrd="0" presId="urn:microsoft.com/office/officeart/2005/8/layout/orgChart1"/>
    <dgm:cxn modelId="{1E0CDB77-C9D6-413C-8FD5-32B6018CA1D9}" type="presParOf" srcId="{40145A8D-CCDC-4CA6-A3DA-2C2C3FBD66F2}" destId="{2F2B890B-1FC7-4C07-A5E0-01058FEB03DA}" srcOrd="1" destOrd="0" presId="urn:microsoft.com/office/officeart/2005/8/layout/orgChart1"/>
    <dgm:cxn modelId="{6689BA1F-3507-44AD-BCD9-25C2B585AE0A}" type="presParOf" srcId="{40145A8D-CCDC-4CA6-A3DA-2C2C3FBD66F2}" destId="{73222E9A-9DEC-41C4-B3CA-1FAEE8CA70CB}" srcOrd="2" destOrd="0" presId="urn:microsoft.com/office/officeart/2005/8/layout/orgChart1"/>
    <dgm:cxn modelId="{ED01FDBF-2386-40F0-8333-66EC7C9BECB2}" type="presParOf" srcId="{5A99CBEC-CAE4-42C4-A14E-29278B7989DD}" destId="{CDD0D5B2-31ED-4911-8F4A-8E9B379C4EB1}" srcOrd="1" destOrd="0" presId="urn:microsoft.com/office/officeart/2005/8/layout/orgChart1"/>
    <dgm:cxn modelId="{3758ACC7-0F18-4156-A94B-4901EA67F574}" type="presParOf" srcId="{CDD0D5B2-31ED-4911-8F4A-8E9B379C4EB1}" destId="{DE3D4C2E-3991-41A6-98C7-9E3E716D383E}" srcOrd="0" destOrd="0" presId="urn:microsoft.com/office/officeart/2005/8/layout/orgChart1"/>
    <dgm:cxn modelId="{FAC3A76C-3B8C-4039-981D-2168779F4435}" type="presParOf" srcId="{DE3D4C2E-3991-41A6-98C7-9E3E716D383E}" destId="{87A436E1-DC36-49D6-885C-5FDE25B91699}" srcOrd="0" destOrd="0" presId="urn:microsoft.com/office/officeart/2005/8/layout/orgChart1"/>
    <dgm:cxn modelId="{1E798437-EFD4-40D9-954E-640550F9CE1D}" type="presParOf" srcId="{DE3D4C2E-3991-41A6-98C7-9E3E716D383E}" destId="{7A8CFF3A-4DB8-4A5C-8DC9-CE944F58EE62}" srcOrd="1" destOrd="0" presId="urn:microsoft.com/office/officeart/2005/8/layout/orgChart1"/>
    <dgm:cxn modelId="{520C1622-7E5F-4AC2-9DD9-4EB55BED3686}" type="presParOf" srcId="{CDD0D5B2-31ED-4911-8F4A-8E9B379C4EB1}" destId="{73FA1931-58CE-48FE-97FC-8CB8FEC46DD9}" srcOrd="1" destOrd="0" presId="urn:microsoft.com/office/officeart/2005/8/layout/orgChart1"/>
    <dgm:cxn modelId="{B50E809A-C3FC-48CA-B3C1-6776678491A8}" type="presParOf" srcId="{CDD0D5B2-31ED-4911-8F4A-8E9B379C4EB1}" destId="{D7040BD3-36C9-4E56-8854-0F002647C190}" srcOrd="2" destOrd="0" presId="urn:microsoft.com/office/officeart/2005/8/layout/orgChart1"/>
    <dgm:cxn modelId="{527BC144-43A7-44FD-A6A5-5A64A0889F2E}" type="presParOf" srcId="{5A99CBEC-CAE4-42C4-A14E-29278B7989DD}" destId="{47B4989C-C8BD-4948-9605-DD43274B15F3}" srcOrd="2" destOrd="0" presId="urn:microsoft.com/office/officeart/2005/8/layout/orgChart1"/>
    <dgm:cxn modelId="{555D37F3-92DD-482E-8796-C3D94B751FEE}" type="presParOf" srcId="{47B4989C-C8BD-4948-9605-DD43274B15F3}" destId="{89EE71EC-8A63-401B-88AC-E6434BEE698F}" srcOrd="0" destOrd="0" presId="urn:microsoft.com/office/officeart/2005/8/layout/orgChart1"/>
    <dgm:cxn modelId="{9B469F45-8734-4FCD-AF11-53B089C52026}" type="presParOf" srcId="{89EE71EC-8A63-401B-88AC-E6434BEE698F}" destId="{B1A064B3-5B52-4F97-961C-85CFA0DC18C4}" srcOrd="0" destOrd="0" presId="urn:microsoft.com/office/officeart/2005/8/layout/orgChart1"/>
    <dgm:cxn modelId="{6B14B18F-E64A-4613-8E9E-4E9D765E851F}" type="presParOf" srcId="{89EE71EC-8A63-401B-88AC-E6434BEE698F}" destId="{103E5BA5-73CD-4AE7-9C41-E2D113426C94}" srcOrd="1" destOrd="0" presId="urn:microsoft.com/office/officeart/2005/8/layout/orgChart1"/>
    <dgm:cxn modelId="{BBD8B2D1-2AF4-4EA0-8E11-E262D25E51EA}" type="presParOf" srcId="{47B4989C-C8BD-4948-9605-DD43274B15F3}" destId="{DCBF44EB-77CE-4A7E-A6CA-F4525E229E04}" srcOrd="1" destOrd="0" presId="urn:microsoft.com/office/officeart/2005/8/layout/orgChart1"/>
    <dgm:cxn modelId="{7C2C2CBE-2D0D-4F60-B1FC-4C6ED65B037A}" type="presParOf" srcId="{DCBF44EB-77CE-4A7E-A6CA-F4525E229E04}" destId="{2EED752B-5069-4F45-ACD8-E93DBDBE8DF9}" srcOrd="0" destOrd="0" presId="urn:microsoft.com/office/officeart/2005/8/layout/orgChart1"/>
    <dgm:cxn modelId="{0CBA411F-F45A-41F7-B0B6-BB39CC7C6863}" type="presParOf" srcId="{DCBF44EB-77CE-4A7E-A6CA-F4525E229E04}" destId="{36FC0986-4D80-4064-A8DC-D1C4AA0ED8EB}" srcOrd="1" destOrd="0" presId="urn:microsoft.com/office/officeart/2005/8/layout/orgChart1"/>
    <dgm:cxn modelId="{6008C629-111D-4723-A06F-0DDFF730971F}" type="presParOf" srcId="{36FC0986-4D80-4064-A8DC-D1C4AA0ED8EB}" destId="{F5836C81-84F2-4C6E-B9BE-C937FF7AB670}" srcOrd="0" destOrd="0" presId="urn:microsoft.com/office/officeart/2005/8/layout/orgChart1"/>
    <dgm:cxn modelId="{01DEDEF0-C693-4523-9B39-61E1BD83384E}" type="presParOf" srcId="{F5836C81-84F2-4C6E-B9BE-C937FF7AB670}" destId="{5AB8E9BE-0D54-424B-BD32-CA621430F196}" srcOrd="0" destOrd="0" presId="urn:microsoft.com/office/officeart/2005/8/layout/orgChart1"/>
    <dgm:cxn modelId="{874F3C00-3664-49E1-BAC8-6F215C4D9B7B}" type="presParOf" srcId="{F5836C81-84F2-4C6E-B9BE-C937FF7AB670}" destId="{08C769E4-989D-4693-A44C-09436C583646}" srcOrd="1" destOrd="0" presId="urn:microsoft.com/office/officeart/2005/8/layout/orgChart1"/>
    <dgm:cxn modelId="{A275A982-8062-4BAE-BE5C-E44A431C0868}" type="presParOf" srcId="{36FC0986-4D80-4064-A8DC-D1C4AA0ED8EB}" destId="{9371080E-4BD8-47B5-9E6C-8211DF4A547D}" srcOrd="1" destOrd="0" presId="urn:microsoft.com/office/officeart/2005/8/layout/orgChart1"/>
    <dgm:cxn modelId="{0DCCB99E-5CF7-4BD0-A9EC-FACD290B6D98}" type="presParOf" srcId="{9371080E-4BD8-47B5-9E6C-8211DF4A547D}" destId="{6D67AE28-A4B8-4876-AFA1-561FC840489A}" srcOrd="0" destOrd="0" presId="urn:microsoft.com/office/officeart/2005/8/layout/orgChart1"/>
    <dgm:cxn modelId="{47096D48-7D0C-4B3F-BB79-30FC408B395E}" type="presParOf" srcId="{9371080E-4BD8-47B5-9E6C-8211DF4A547D}" destId="{2BADF90C-8A55-475A-9482-0B32EAD2D2B6}" srcOrd="1" destOrd="0" presId="urn:microsoft.com/office/officeart/2005/8/layout/orgChart1"/>
    <dgm:cxn modelId="{0ECB0157-1E56-4DED-92C9-DD10173083F0}" type="presParOf" srcId="{2BADF90C-8A55-475A-9482-0B32EAD2D2B6}" destId="{36671377-80D0-4C89-B09A-74A1B4FBE6E2}" srcOrd="0" destOrd="0" presId="urn:microsoft.com/office/officeart/2005/8/layout/orgChart1"/>
    <dgm:cxn modelId="{CB7D3119-D74E-44F8-8C8B-A547C9AD6F2D}" type="presParOf" srcId="{36671377-80D0-4C89-B09A-74A1B4FBE6E2}" destId="{1434256A-4F9C-473A-8D0B-B5AE66C09E1D}" srcOrd="0" destOrd="0" presId="urn:microsoft.com/office/officeart/2005/8/layout/orgChart1"/>
    <dgm:cxn modelId="{EBCF1661-8806-4970-A2B8-6A22A8A13D07}" type="presParOf" srcId="{36671377-80D0-4C89-B09A-74A1B4FBE6E2}" destId="{BF01B9F2-4D13-408E-B409-694B9BAA82A9}" srcOrd="1" destOrd="0" presId="urn:microsoft.com/office/officeart/2005/8/layout/orgChart1"/>
    <dgm:cxn modelId="{CCCA4019-3E27-4E03-89DB-5C522FF22A6C}" type="presParOf" srcId="{2BADF90C-8A55-475A-9482-0B32EAD2D2B6}" destId="{04605199-5228-48F1-A9DB-BD716F532D0E}" srcOrd="1" destOrd="0" presId="urn:microsoft.com/office/officeart/2005/8/layout/orgChart1"/>
    <dgm:cxn modelId="{FBD68C8E-06EA-4DCA-9544-B253B631E9BB}" type="presParOf" srcId="{04605199-5228-48F1-A9DB-BD716F532D0E}" destId="{C2BA863B-32D7-4668-8A60-FFDE874D1752}" srcOrd="0" destOrd="0" presId="urn:microsoft.com/office/officeart/2005/8/layout/orgChart1"/>
    <dgm:cxn modelId="{6A3C8D22-D5FB-43B7-85F9-C9F876D0CDBA}" type="presParOf" srcId="{04605199-5228-48F1-A9DB-BD716F532D0E}" destId="{6A2C2733-636D-4DA1-BF51-A0B4F2C6012D}" srcOrd="1" destOrd="0" presId="urn:microsoft.com/office/officeart/2005/8/layout/orgChart1"/>
    <dgm:cxn modelId="{A30D9734-9E56-4733-B936-E7F76A8CA475}" type="presParOf" srcId="{6A2C2733-636D-4DA1-BF51-A0B4F2C6012D}" destId="{943F3ED2-BE6D-40AF-8431-897792177D1F}" srcOrd="0" destOrd="0" presId="urn:microsoft.com/office/officeart/2005/8/layout/orgChart1"/>
    <dgm:cxn modelId="{75FD71F4-32E4-446B-AF75-BE4312E89380}" type="presParOf" srcId="{943F3ED2-BE6D-40AF-8431-897792177D1F}" destId="{F1BEDA06-AA12-4D29-B0C6-09F104A73AD2}" srcOrd="0" destOrd="0" presId="urn:microsoft.com/office/officeart/2005/8/layout/orgChart1"/>
    <dgm:cxn modelId="{DB0FAFBA-BD30-44C8-8750-1EDE956A3D76}" type="presParOf" srcId="{943F3ED2-BE6D-40AF-8431-897792177D1F}" destId="{DE361864-09D4-4A2D-B0D8-7B4DA03C3051}" srcOrd="1" destOrd="0" presId="urn:microsoft.com/office/officeart/2005/8/layout/orgChart1"/>
    <dgm:cxn modelId="{BDDE0AF8-549D-4ABB-892E-ECB706FB6FE7}" type="presParOf" srcId="{6A2C2733-636D-4DA1-BF51-A0B4F2C6012D}" destId="{6247E122-0F3C-4059-9E8F-DE79455F185A}" srcOrd="1" destOrd="0" presId="urn:microsoft.com/office/officeart/2005/8/layout/orgChart1"/>
    <dgm:cxn modelId="{32D47622-A27B-48BD-8D3C-4BE7CE0E3626}" type="presParOf" srcId="{6A2C2733-636D-4DA1-BF51-A0B4F2C6012D}" destId="{7A8863E9-07DF-4D48-AD12-B8D36E0B9D40}" srcOrd="2" destOrd="0" presId="urn:microsoft.com/office/officeart/2005/8/layout/orgChart1"/>
    <dgm:cxn modelId="{D02430A8-2DCE-40B8-A484-FBB86288A266}" type="presParOf" srcId="{2BADF90C-8A55-475A-9482-0B32EAD2D2B6}" destId="{48DDB5AE-DDA6-4040-9D04-72E0FD8542D8}" srcOrd="2" destOrd="0" presId="urn:microsoft.com/office/officeart/2005/8/layout/orgChart1"/>
    <dgm:cxn modelId="{144B8700-D281-4018-B093-146BF57C1FE3}" type="presParOf" srcId="{9371080E-4BD8-47B5-9E6C-8211DF4A547D}" destId="{B4186801-BABE-411C-82E2-CCF53A868A4B}" srcOrd="2" destOrd="0" presId="urn:microsoft.com/office/officeart/2005/8/layout/orgChart1"/>
    <dgm:cxn modelId="{E27DF8EC-5323-4F93-AA0E-CE83AE45480D}" type="presParOf" srcId="{9371080E-4BD8-47B5-9E6C-8211DF4A547D}" destId="{E7BB4B43-F529-4300-8F26-35A5E8C68000}" srcOrd="3" destOrd="0" presId="urn:microsoft.com/office/officeart/2005/8/layout/orgChart1"/>
    <dgm:cxn modelId="{D006E55C-753A-4608-828D-04F779D01C44}" type="presParOf" srcId="{E7BB4B43-F529-4300-8F26-35A5E8C68000}" destId="{F70E0D41-0137-4F47-BC59-6611A3200D4E}" srcOrd="0" destOrd="0" presId="urn:microsoft.com/office/officeart/2005/8/layout/orgChart1"/>
    <dgm:cxn modelId="{532BAFB5-7369-40C3-9A01-554555969921}" type="presParOf" srcId="{F70E0D41-0137-4F47-BC59-6611A3200D4E}" destId="{4B20E04F-2458-4B81-B2C0-BC4B86C5EDF6}" srcOrd="0" destOrd="0" presId="urn:microsoft.com/office/officeart/2005/8/layout/orgChart1"/>
    <dgm:cxn modelId="{7E3C625F-26C8-4B42-B4B1-61A533BF3A4F}" type="presParOf" srcId="{F70E0D41-0137-4F47-BC59-6611A3200D4E}" destId="{66581FF6-AC8D-4864-A8A0-D0DDE3EF497E}" srcOrd="1" destOrd="0" presId="urn:microsoft.com/office/officeart/2005/8/layout/orgChart1"/>
    <dgm:cxn modelId="{338237E1-E769-48D9-8360-EA73A59C7C5F}" type="presParOf" srcId="{E7BB4B43-F529-4300-8F26-35A5E8C68000}" destId="{83BF56F8-3337-4099-A160-37F135FB1DF7}" srcOrd="1" destOrd="0" presId="urn:microsoft.com/office/officeart/2005/8/layout/orgChart1"/>
    <dgm:cxn modelId="{D0494627-24A4-4556-B1AF-F4CAEA268CB4}" type="presParOf" srcId="{83BF56F8-3337-4099-A160-37F135FB1DF7}" destId="{458ECC24-2F41-4ADC-8BC8-AA32415F8EEF}" srcOrd="0" destOrd="0" presId="urn:microsoft.com/office/officeart/2005/8/layout/orgChart1"/>
    <dgm:cxn modelId="{B57F7461-619D-4243-AF3D-16541220D8A5}" type="presParOf" srcId="{83BF56F8-3337-4099-A160-37F135FB1DF7}" destId="{31EA205C-C5B8-4989-97D6-62BAD53A17B4}" srcOrd="1" destOrd="0" presId="urn:microsoft.com/office/officeart/2005/8/layout/orgChart1"/>
    <dgm:cxn modelId="{053E9985-9520-4DBB-A20A-EFB17B31F677}" type="presParOf" srcId="{31EA205C-C5B8-4989-97D6-62BAD53A17B4}" destId="{85BDEFC5-AD94-4589-AE65-627AD93276FF}" srcOrd="0" destOrd="0" presId="urn:microsoft.com/office/officeart/2005/8/layout/orgChart1"/>
    <dgm:cxn modelId="{E2D7C2FC-9FC3-471E-A802-CCCDB03C9000}" type="presParOf" srcId="{85BDEFC5-AD94-4589-AE65-627AD93276FF}" destId="{974D41BE-BF90-4192-86C2-6086F0BDB10D}" srcOrd="0" destOrd="0" presId="urn:microsoft.com/office/officeart/2005/8/layout/orgChart1"/>
    <dgm:cxn modelId="{9375DEBA-50AB-4C29-B7AA-30C2F267C15B}" type="presParOf" srcId="{85BDEFC5-AD94-4589-AE65-627AD93276FF}" destId="{19F1E59C-C7DA-4DB0-B474-67BD34E711C2}" srcOrd="1" destOrd="0" presId="urn:microsoft.com/office/officeart/2005/8/layout/orgChart1"/>
    <dgm:cxn modelId="{B3DFF9EF-3AAB-48B8-96A1-0C85C04F8278}" type="presParOf" srcId="{31EA205C-C5B8-4989-97D6-62BAD53A17B4}" destId="{F82775E9-8993-4862-A312-BA5BAD449334}" srcOrd="1" destOrd="0" presId="urn:microsoft.com/office/officeart/2005/8/layout/orgChart1"/>
    <dgm:cxn modelId="{3F909215-8AE2-4A23-81CF-D0ABE92EB3F9}" type="presParOf" srcId="{31EA205C-C5B8-4989-97D6-62BAD53A17B4}" destId="{75DF376F-E520-4843-A43F-0D92A3C9D9E7}" srcOrd="2" destOrd="0" presId="urn:microsoft.com/office/officeart/2005/8/layout/orgChart1"/>
    <dgm:cxn modelId="{561250A3-1D26-4D49-8195-379D419DA136}" type="presParOf" srcId="{83BF56F8-3337-4099-A160-37F135FB1DF7}" destId="{DCEA4C4C-1A17-4650-844A-F3CCDBAAF3ED}" srcOrd="2" destOrd="0" presId="urn:microsoft.com/office/officeart/2005/8/layout/orgChart1"/>
    <dgm:cxn modelId="{78C3F3A5-D7A2-4BDB-96E6-CF1E0CEA91F8}" type="presParOf" srcId="{83BF56F8-3337-4099-A160-37F135FB1DF7}" destId="{9D2DADB6-EBA5-4954-AE82-7773C9E12C21}" srcOrd="3" destOrd="0" presId="urn:microsoft.com/office/officeart/2005/8/layout/orgChart1"/>
    <dgm:cxn modelId="{B9A77197-266C-470F-A1EE-6CC7FBBF0829}" type="presParOf" srcId="{9D2DADB6-EBA5-4954-AE82-7773C9E12C21}" destId="{624772A5-A659-44E4-ACA0-C5800EBBBAC8}" srcOrd="0" destOrd="0" presId="urn:microsoft.com/office/officeart/2005/8/layout/orgChart1"/>
    <dgm:cxn modelId="{633F140B-48B2-4B53-BB7B-6A11DADC0702}" type="presParOf" srcId="{624772A5-A659-44E4-ACA0-C5800EBBBAC8}" destId="{2277CF3D-5728-418B-BFCD-72A95799AF36}" srcOrd="0" destOrd="0" presId="urn:microsoft.com/office/officeart/2005/8/layout/orgChart1"/>
    <dgm:cxn modelId="{4B697A0D-C467-4192-94F1-8B0C5BFBF0A6}" type="presParOf" srcId="{624772A5-A659-44E4-ACA0-C5800EBBBAC8}" destId="{EC343197-E98F-4D2C-8730-003ACBEA4CAD}" srcOrd="1" destOrd="0" presId="urn:microsoft.com/office/officeart/2005/8/layout/orgChart1"/>
    <dgm:cxn modelId="{F9D34C7F-C664-4F25-ACD7-6BA22349D7D4}" type="presParOf" srcId="{9D2DADB6-EBA5-4954-AE82-7773C9E12C21}" destId="{79DA2278-1556-475B-B045-0A9EB9EE6CCA}" srcOrd="1" destOrd="0" presId="urn:microsoft.com/office/officeart/2005/8/layout/orgChart1"/>
    <dgm:cxn modelId="{F5ADEF34-EF15-4E01-82C0-57CDDC69615A}" type="presParOf" srcId="{9D2DADB6-EBA5-4954-AE82-7773C9E12C21}" destId="{59B9E28E-0751-4E3A-84C5-FDBF00B9E9BE}" srcOrd="2" destOrd="0" presId="urn:microsoft.com/office/officeart/2005/8/layout/orgChart1"/>
    <dgm:cxn modelId="{2869627F-5EFA-4D0E-9778-2E336E608F76}" type="presParOf" srcId="{83BF56F8-3337-4099-A160-37F135FB1DF7}" destId="{E4628DA0-10ED-4C3E-A51C-AF786A05B0D4}" srcOrd="4" destOrd="0" presId="urn:microsoft.com/office/officeart/2005/8/layout/orgChart1"/>
    <dgm:cxn modelId="{03AABC73-009B-4A7B-9DC6-9956CBBCC339}" type="presParOf" srcId="{83BF56F8-3337-4099-A160-37F135FB1DF7}" destId="{B03149C0-A76F-4AE5-A4B3-BB7C929581F0}" srcOrd="5" destOrd="0" presId="urn:microsoft.com/office/officeart/2005/8/layout/orgChart1"/>
    <dgm:cxn modelId="{6B273530-BF83-4B6E-AD56-2FD532343416}" type="presParOf" srcId="{B03149C0-A76F-4AE5-A4B3-BB7C929581F0}" destId="{0EE204C8-63EA-4293-86F7-1DD2D2C340DB}" srcOrd="0" destOrd="0" presId="urn:microsoft.com/office/officeart/2005/8/layout/orgChart1"/>
    <dgm:cxn modelId="{239D1EA2-403E-4027-A9EF-1F6900AE0F07}" type="presParOf" srcId="{0EE204C8-63EA-4293-86F7-1DD2D2C340DB}" destId="{DF0620D1-1504-40F6-A69B-D8C0C4789794}" srcOrd="0" destOrd="0" presId="urn:microsoft.com/office/officeart/2005/8/layout/orgChart1"/>
    <dgm:cxn modelId="{FB6DD2FD-51BA-4A81-9EA7-8C432AAF38C4}" type="presParOf" srcId="{0EE204C8-63EA-4293-86F7-1DD2D2C340DB}" destId="{1971E2F8-F21E-4D55-B8CE-250997214DC4}" srcOrd="1" destOrd="0" presId="urn:microsoft.com/office/officeart/2005/8/layout/orgChart1"/>
    <dgm:cxn modelId="{F8456315-74F0-4F1C-9688-A1190878557A}" type="presParOf" srcId="{B03149C0-A76F-4AE5-A4B3-BB7C929581F0}" destId="{20A63183-A497-4246-8D5A-56DEC1E7A60C}" srcOrd="1" destOrd="0" presId="urn:microsoft.com/office/officeart/2005/8/layout/orgChart1"/>
    <dgm:cxn modelId="{82D54FA7-B8B2-48F4-A9EB-BC34CE95049A}" type="presParOf" srcId="{B03149C0-A76F-4AE5-A4B3-BB7C929581F0}" destId="{110E4E07-A9FD-4EF5-BB78-E5348A61E743}" srcOrd="2" destOrd="0" presId="urn:microsoft.com/office/officeart/2005/8/layout/orgChart1"/>
    <dgm:cxn modelId="{05E6C0CC-DEA3-4C5C-8270-A10A72C3A922}" type="presParOf" srcId="{E7BB4B43-F529-4300-8F26-35A5E8C68000}" destId="{CBD482D0-E85C-4BC6-B39C-5B0C1BE6270F}" srcOrd="2" destOrd="0" presId="urn:microsoft.com/office/officeart/2005/8/layout/orgChart1"/>
    <dgm:cxn modelId="{CFDFA5F8-F279-45BF-8799-0F910A66167A}" type="presParOf" srcId="{9371080E-4BD8-47B5-9E6C-8211DF4A547D}" destId="{A56B0DB7-CABA-46E5-9419-B847F248528F}" srcOrd="4" destOrd="0" presId="urn:microsoft.com/office/officeart/2005/8/layout/orgChart1"/>
    <dgm:cxn modelId="{A68D562D-84F8-4BAA-9C7B-CC93CF2AD139}" type="presParOf" srcId="{9371080E-4BD8-47B5-9E6C-8211DF4A547D}" destId="{67088272-3BFA-4D33-9376-33F67494C89F}" srcOrd="5" destOrd="0" presId="urn:microsoft.com/office/officeart/2005/8/layout/orgChart1"/>
    <dgm:cxn modelId="{E5B23D96-6F4F-4DF0-A58C-05365331A7AF}" type="presParOf" srcId="{67088272-3BFA-4D33-9376-33F67494C89F}" destId="{FA4D3A65-278C-40E2-B40C-E3E5C62DBB4D}" srcOrd="0" destOrd="0" presId="urn:microsoft.com/office/officeart/2005/8/layout/orgChart1"/>
    <dgm:cxn modelId="{FD25C002-EDE2-4866-92AF-0C3DF5EAE37E}" type="presParOf" srcId="{FA4D3A65-278C-40E2-B40C-E3E5C62DBB4D}" destId="{4BBC8E7F-A9D2-4261-A6E9-E4CB9299F248}" srcOrd="0" destOrd="0" presId="urn:microsoft.com/office/officeart/2005/8/layout/orgChart1"/>
    <dgm:cxn modelId="{73EA5E30-A14D-4106-9BFE-CD627BB25FBD}" type="presParOf" srcId="{FA4D3A65-278C-40E2-B40C-E3E5C62DBB4D}" destId="{1E777B24-21AF-4003-A134-0BE41572D0DE}" srcOrd="1" destOrd="0" presId="urn:microsoft.com/office/officeart/2005/8/layout/orgChart1"/>
    <dgm:cxn modelId="{496454CE-867E-42FF-9D98-463E031D3537}" type="presParOf" srcId="{67088272-3BFA-4D33-9376-33F67494C89F}" destId="{A2B824D4-2089-4287-8E5D-82F7ABE1FFD5}" srcOrd="1" destOrd="0" presId="urn:microsoft.com/office/officeart/2005/8/layout/orgChart1"/>
    <dgm:cxn modelId="{41068928-8E47-4FF4-94AE-C2129A8FEE7A}" type="presParOf" srcId="{A2B824D4-2089-4287-8E5D-82F7ABE1FFD5}" destId="{18F68D3E-5A25-4C23-A5FF-1CA71104B06E}" srcOrd="0" destOrd="0" presId="urn:microsoft.com/office/officeart/2005/8/layout/orgChart1"/>
    <dgm:cxn modelId="{29CED9CF-5286-4A96-B0D7-D4C1C11DC9E4}" type="presParOf" srcId="{A2B824D4-2089-4287-8E5D-82F7ABE1FFD5}" destId="{9DCCE2EB-3BDA-4459-AE5E-EEEFF9649FE1}" srcOrd="1" destOrd="0" presId="urn:microsoft.com/office/officeart/2005/8/layout/orgChart1"/>
    <dgm:cxn modelId="{32A49FEB-FAE7-42F1-A5E0-D4527F7BB069}" type="presParOf" srcId="{9DCCE2EB-3BDA-4459-AE5E-EEEFF9649FE1}" destId="{0B51F6B3-A967-4FD5-A5B3-8C865DEA83FC}" srcOrd="0" destOrd="0" presId="urn:microsoft.com/office/officeart/2005/8/layout/orgChart1"/>
    <dgm:cxn modelId="{27ABB89B-5956-41E4-A949-2332B170E346}" type="presParOf" srcId="{0B51F6B3-A967-4FD5-A5B3-8C865DEA83FC}" destId="{2A80F535-7CDA-4985-AC65-5FD3E9F66B3F}" srcOrd="0" destOrd="0" presId="urn:microsoft.com/office/officeart/2005/8/layout/orgChart1"/>
    <dgm:cxn modelId="{577B69A9-77B7-4666-9C07-F397774620CE}" type="presParOf" srcId="{0B51F6B3-A967-4FD5-A5B3-8C865DEA83FC}" destId="{5113712F-D4D8-4E0E-9A92-9831C90A6CA2}" srcOrd="1" destOrd="0" presId="urn:microsoft.com/office/officeart/2005/8/layout/orgChart1"/>
    <dgm:cxn modelId="{2C9AACD9-E3C2-40A2-B199-36A2A7E375F1}" type="presParOf" srcId="{9DCCE2EB-3BDA-4459-AE5E-EEEFF9649FE1}" destId="{667894A4-CF80-48CA-A6BB-013D094D75AC}" srcOrd="1" destOrd="0" presId="urn:microsoft.com/office/officeart/2005/8/layout/orgChart1"/>
    <dgm:cxn modelId="{568571A4-CCCC-4E8D-B9C2-7A7DE1C05473}" type="presParOf" srcId="{9DCCE2EB-3BDA-4459-AE5E-EEEFF9649FE1}" destId="{25D45402-8B99-4C8F-AA84-ACA5D9088C72}" srcOrd="2" destOrd="0" presId="urn:microsoft.com/office/officeart/2005/8/layout/orgChart1"/>
    <dgm:cxn modelId="{5504FAEE-1DC7-42C6-B683-AC01DC816D61}" type="presParOf" srcId="{A2B824D4-2089-4287-8E5D-82F7ABE1FFD5}" destId="{6FC45258-71B3-43F8-95C6-62092EA799E0}" srcOrd="2" destOrd="0" presId="urn:microsoft.com/office/officeart/2005/8/layout/orgChart1"/>
    <dgm:cxn modelId="{67617717-9DE5-4908-8ED2-BD0AECC02AFC}" type="presParOf" srcId="{A2B824D4-2089-4287-8E5D-82F7ABE1FFD5}" destId="{C0C35CAC-F611-46AF-A29D-2D2CE35AB013}" srcOrd="3" destOrd="0" presId="urn:microsoft.com/office/officeart/2005/8/layout/orgChart1"/>
    <dgm:cxn modelId="{6A7F160E-EE9E-419D-BD72-F600A345065E}" type="presParOf" srcId="{C0C35CAC-F611-46AF-A29D-2D2CE35AB013}" destId="{52015DA1-971D-47A4-AB27-D60B91EDEF4A}" srcOrd="0" destOrd="0" presId="urn:microsoft.com/office/officeart/2005/8/layout/orgChart1"/>
    <dgm:cxn modelId="{6B246865-95FD-47F3-80C8-E68CCD98D188}" type="presParOf" srcId="{52015DA1-971D-47A4-AB27-D60B91EDEF4A}" destId="{A036C831-5095-44CD-889F-0CF82C763A86}" srcOrd="0" destOrd="0" presId="urn:microsoft.com/office/officeart/2005/8/layout/orgChart1"/>
    <dgm:cxn modelId="{BF217A30-47A0-4D80-861A-15650E6936CC}" type="presParOf" srcId="{52015DA1-971D-47A4-AB27-D60B91EDEF4A}" destId="{06DC91B2-EFF1-42FA-B279-EFF6E41165CB}" srcOrd="1" destOrd="0" presId="urn:microsoft.com/office/officeart/2005/8/layout/orgChart1"/>
    <dgm:cxn modelId="{8A7D7D7B-621D-428F-BB48-1B9DB7B8B572}" type="presParOf" srcId="{C0C35CAC-F611-46AF-A29D-2D2CE35AB013}" destId="{D75DC0F7-1AC3-42E7-BD80-A17C43AB9D88}" srcOrd="1" destOrd="0" presId="urn:microsoft.com/office/officeart/2005/8/layout/orgChart1"/>
    <dgm:cxn modelId="{8040D9D0-7C71-4E41-863F-5379B58C775D}" type="presParOf" srcId="{C0C35CAC-F611-46AF-A29D-2D2CE35AB013}" destId="{160BE6CD-07D0-4E7E-A3C2-B2AD011C183A}" srcOrd="2" destOrd="0" presId="urn:microsoft.com/office/officeart/2005/8/layout/orgChart1"/>
    <dgm:cxn modelId="{0A284F7F-0A9B-41A0-9A3E-5E9CD1082002}" type="presParOf" srcId="{A2B824D4-2089-4287-8E5D-82F7ABE1FFD5}" destId="{1FCD1F30-8F7D-4A43-B64C-76DFA2F88F85}" srcOrd="4" destOrd="0" presId="urn:microsoft.com/office/officeart/2005/8/layout/orgChart1"/>
    <dgm:cxn modelId="{1441A44D-1BAE-4B8A-AE6E-E5DDAD5F64EF}" type="presParOf" srcId="{A2B824D4-2089-4287-8E5D-82F7ABE1FFD5}" destId="{9CFA5EB5-4FAE-4282-9D36-CBFE76A1FA38}" srcOrd="5" destOrd="0" presId="urn:microsoft.com/office/officeart/2005/8/layout/orgChart1"/>
    <dgm:cxn modelId="{F73EFD14-C2E0-4130-AAD5-1B6040BE77E5}" type="presParOf" srcId="{9CFA5EB5-4FAE-4282-9D36-CBFE76A1FA38}" destId="{B2CBD847-DE79-4547-B61C-C2A5772DBACD}" srcOrd="0" destOrd="0" presId="urn:microsoft.com/office/officeart/2005/8/layout/orgChart1"/>
    <dgm:cxn modelId="{1CADD9B6-BA57-46F1-84C2-C50F291DFA39}" type="presParOf" srcId="{B2CBD847-DE79-4547-B61C-C2A5772DBACD}" destId="{C2F2017D-8510-4752-BF6C-CE6ED8C4DEDC}" srcOrd="0" destOrd="0" presId="urn:microsoft.com/office/officeart/2005/8/layout/orgChart1"/>
    <dgm:cxn modelId="{8BF5C345-AE9E-4EF4-90CE-A4C977422CF6}" type="presParOf" srcId="{B2CBD847-DE79-4547-B61C-C2A5772DBACD}" destId="{D3FB8410-E38C-46A0-AFD4-82A8BD630992}" srcOrd="1" destOrd="0" presId="urn:microsoft.com/office/officeart/2005/8/layout/orgChart1"/>
    <dgm:cxn modelId="{6CFD9493-4E28-4058-8213-726552CE252B}" type="presParOf" srcId="{9CFA5EB5-4FAE-4282-9D36-CBFE76A1FA38}" destId="{754BB1CF-9B29-4AEB-8F64-6CA27E66B92F}" srcOrd="1" destOrd="0" presId="urn:microsoft.com/office/officeart/2005/8/layout/orgChart1"/>
    <dgm:cxn modelId="{8DA907AD-1DBA-4F8E-9CAD-A9DCB01BBF78}" type="presParOf" srcId="{9CFA5EB5-4FAE-4282-9D36-CBFE76A1FA38}" destId="{5DC83D1A-3C03-4E9C-A5F4-4A3DBBF17F34}" srcOrd="2" destOrd="0" presId="urn:microsoft.com/office/officeart/2005/8/layout/orgChart1"/>
    <dgm:cxn modelId="{D54D7410-68CC-4040-B427-F332CA845283}" type="presParOf" srcId="{67088272-3BFA-4D33-9376-33F67494C89F}" destId="{B0F3EA22-D7EE-4645-B853-AAE7275464F6}" srcOrd="2" destOrd="0" presId="urn:microsoft.com/office/officeart/2005/8/layout/orgChart1"/>
    <dgm:cxn modelId="{5D33787A-8150-44B6-AD5A-ED3CF848B997}" type="presParOf" srcId="{36FC0986-4D80-4064-A8DC-D1C4AA0ED8EB}" destId="{E5C445D6-FEA7-4988-840D-CC9D96E7B163}" srcOrd="2" destOrd="0" presId="urn:microsoft.com/office/officeart/2005/8/layout/orgChart1"/>
    <dgm:cxn modelId="{4F3ED57B-FE77-4D95-B472-A7CC6394DD95}" type="presParOf" srcId="{DCBF44EB-77CE-4A7E-A6CA-F4525E229E04}" destId="{A3D17685-D4F6-41EB-8D46-B50BCB8F2097}" srcOrd="2" destOrd="0" presId="urn:microsoft.com/office/officeart/2005/8/layout/orgChart1"/>
    <dgm:cxn modelId="{B44E4F0E-F76B-48CB-9866-701436813BDA}" type="presParOf" srcId="{DCBF44EB-77CE-4A7E-A6CA-F4525E229E04}" destId="{978BC082-6836-4233-A983-F94AD693CB4C}" srcOrd="3" destOrd="0" presId="urn:microsoft.com/office/officeart/2005/8/layout/orgChart1"/>
    <dgm:cxn modelId="{CCEC3D26-8B10-4462-980D-963ADEC3B27C}" type="presParOf" srcId="{978BC082-6836-4233-A983-F94AD693CB4C}" destId="{F34850ED-9B61-4228-8AF7-684700AA6CD7}" srcOrd="0" destOrd="0" presId="urn:microsoft.com/office/officeart/2005/8/layout/orgChart1"/>
    <dgm:cxn modelId="{1E2D0119-6652-4477-8583-E6A79B26688B}" type="presParOf" srcId="{F34850ED-9B61-4228-8AF7-684700AA6CD7}" destId="{E71D89FB-1E2B-4A9C-9BEA-E3DA1D6A2BEA}" srcOrd="0" destOrd="0" presId="urn:microsoft.com/office/officeart/2005/8/layout/orgChart1"/>
    <dgm:cxn modelId="{D8E0B219-837F-461A-9E7C-C44F0FD5A809}" type="presParOf" srcId="{F34850ED-9B61-4228-8AF7-684700AA6CD7}" destId="{BD0F0B7E-6626-4010-AF57-DE00705678F8}" srcOrd="1" destOrd="0" presId="urn:microsoft.com/office/officeart/2005/8/layout/orgChart1"/>
    <dgm:cxn modelId="{0383D925-5C4A-4C68-B94B-36DA3C10FB5B}" type="presParOf" srcId="{978BC082-6836-4233-A983-F94AD693CB4C}" destId="{B13AAE35-2BD0-43B3-8C77-F1F0D27B8F4D}" srcOrd="1" destOrd="0" presId="urn:microsoft.com/office/officeart/2005/8/layout/orgChart1"/>
    <dgm:cxn modelId="{0C324278-1663-44C8-87B0-3140A27306E8}" type="presParOf" srcId="{B13AAE35-2BD0-43B3-8C77-F1F0D27B8F4D}" destId="{38A133B5-01AC-4B86-9E4F-3E6392BAD61F}" srcOrd="0" destOrd="0" presId="urn:microsoft.com/office/officeart/2005/8/layout/orgChart1"/>
    <dgm:cxn modelId="{3CBBCF8D-AC8E-4063-ABFB-987419693DBF}" type="presParOf" srcId="{B13AAE35-2BD0-43B3-8C77-F1F0D27B8F4D}" destId="{48470D65-F826-424C-84A2-C3DEBC6BE71B}" srcOrd="1" destOrd="0" presId="urn:microsoft.com/office/officeart/2005/8/layout/orgChart1"/>
    <dgm:cxn modelId="{0C7824AC-A7DD-4A6D-95F1-9193B5A9E4E6}" type="presParOf" srcId="{48470D65-F826-424C-84A2-C3DEBC6BE71B}" destId="{EFDF9967-DF1A-46DE-B2EB-8601E4EBFF56}" srcOrd="0" destOrd="0" presId="urn:microsoft.com/office/officeart/2005/8/layout/orgChart1"/>
    <dgm:cxn modelId="{A28841FE-8BC3-4358-95B1-F50F099071B6}" type="presParOf" srcId="{EFDF9967-DF1A-46DE-B2EB-8601E4EBFF56}" destId="{AFD4A3DA-3030-4B8E-B2B3-6A0C11793F19}" srcOrd="0" destOrd="0" presId="urn:microsoft.com/office/officeart/2005/8/layout/orgChart1"/>
    <dgm:cxn modelId="{3559FD14-EC7A-4C91-A5AA-B4AD4F330421}" type="presParOf" srcId="{EFDF9967-DF1A-46DE-B2EB-8601E4EBFF56}" destId="{4B269B6C-287D-4704-ABE3-4445A768849C}" srcOrd="1" destOrd="0" presId="urn:microsoft.com/office/officeart/2005/8/layout/orgChart1"/>
    <dgm:cxn modelId="{F4735DEF-EFD9-4BE4-915D-A14623800CFD}" type="presParOf" srcId="{48470D65-F826-424C-84A2-C3DEBC6BE71B}" destId="{44B24491-7F85-4792-BACA-790B863C3342}" srcOrd="1" destOrd="0" presId="urn:microsoft.com/office/officeart/2005/8/layout/orgChart1"/>
    <dgm:cxn modelId="{3B743406-CC71-4949-83ED-1474AC388770}" type="presParOf" srcId="{48470D65-F826-424C-84A2-C3DEBC6BE71B}" destId="{44AA7D0B-745E-46AA-AE15-24B4872CBAB8}" srcOrd="2" destOrd="0" presId="urn:microsoft.com/office/officeart/2005/8/layout/orgChart1"/>
    <dgm:cxn modelId="{32C7AE0E-6E9F-4FAF-A5CB-F2D51221C1CE}" type="presParOf" srcId="{B13AAE35-2BD0-43B3-8C77-F1F0D27B8F4D}" destId="{1D97C0D1-7F96-48CD-BA26-F0CA358DE017}" srcOrd="2" destOrd="0" presId="urn:microsoft.com/office/officeart/2005/8/layout/orgChart1"/>
    <dgm:cxn modelId="{2DC79158-AB4D-438E-8440-1B2E2301FAD0}" type="presParOf" srcId="{B13AAE35-2BD0-43B3-8C77-F1F0D27B8F4D}" destId="{AA8EB94A-2554-4EBA-B507-A013B20EACD2}" srcOrd="3" destOrd="0" presId="urn:microsoft.com/office/officeart/2005/8/layout/orgChart1"/>
    <dgm:cxn modelId="{BCAABFD5-9A47-4351-98C1-CC81478BE10F}" type="presParOf" srcId="{AA8EB94A-2554-4EBA-B507-A013B20EACD2}" destId="{E8CBED99-03C8-44E3-8C27-93ACF7A57586}" srcOrd="0" destOrd="0" presId="urn:microsoft.com/office/officeart/2005/8/layout/orgChart1"/>
    <dgm:cxn modelId="{C6CB158C-FC36-4F8B-A205-E4087223259D}" type="presParOf" srcId="{E8CBED99-03C8-44E3-8C27-93ACF7A57586}" destId="{BEE3ED5F-DCB1-41D3-893B-56915C7F7617}" srcOrd="0" destOrd="0" presId="urn:microsoft.com/office/officeart/2005/8/layout/orgChart1"/>
    <dgm:cxn modelId="{989201E8-33D0-4D9A-9BB1-8C3417F2963C}" type="presParOf" srcId="{E8CBED99-03C8-44E3-8C27-93ACF7A57586}" destId="{E40F1FB9-6889-4535-81FC-E32493D9B3BE}" srcOrd="1" destOrd="0" presId="urn:microsoft.com/office/officeart/2005/8/layout/orgChart1"/>
    <dgm:cxn modelId="{4E6D00FC-8346-42C0-8DB0-26DD8E6DAF1E}" type="presParOf" srcId="{AA8EB94A-2554-4EBA-B507-A013B20EACD2}" destId="{6C3C7A59-23C9-468D-8A36-F7D3344BEDE9}" srcOrd="1" destOrd="0" presId="urn:microsoft.com/office/officeart/2005/8/layout/orgChart1"/>
    <dgm:cxn modelId="{37010CCD-FDC4-40B8-9D04-BF8D19170E2F}" type="presParOf" srcId="{AA8EB94A-2554-4EBA-B507-A013B20EACD2}" destId="{C0FD1C4F-512E-4442-86CD-E7784F065618}" srcOrd="2" destOrd="0" presId="urn:microsoft.com/office/officeart/2005/8/layout/orgChart1"/>
    <dgm:cxn modelId="{2DBE6B87-DD0F-4B64-A15B-97D85ABF65B9}" type="presParOf" srcId="{B13AAE35-2BD0-43B3-8C77-F1F0D27B8F4D}" destId="{35FF0A60-C859-47C7-84C4-30DCC7372A7C}" srcOrd="4" destOrd="0" presId="urn:microsoft.com/office/officeart/2005/8/layout/orgChart1"/>
    <dgm:cxn modelId="{76D946A6-1A14-49CB-A2EC-DFDEF4AC8B7E}" type="presParOf" srcId="{B13AAE35-2BD0-43B3-8C77-F1F0D27B8F4D}" destId="{ACEE267B-A665-481D-853F-C41BB584BC59}" srcOrd="5" destOrd="0" presId="urn:microsoft.com/office/officeart/2005/8/layout/orgChart1"/>
    <dgm:cxn modelId="{4A4E0466-440F-4B3A-8134-9300840FE34B}" type="presParOf" srcId="{ACEE267B-A665-481D-853F-C41BB584BC59}" destId="{68AC104F-996B-4FAF-B602-E20A3D6E1C95}" srcOrd="0" destOrd="0" presId="urn:microsoft.com/office/officeart/2005/8/layout/orgChart1"/>
    <dgm:cxn modelId="{915DB9B4-486A-40A6-9CFC-F5FD9BD347BE}" type="presParOf" srcId="{68AC104F-996B-4FAF-B602-E20A3D6E1C95}" destId="{F61C89B8-4C8C-4979-9D27-304BB6E9F3A3}" srcOrd="0" destOrd="0" presId="urn:microsoft.com/office/officeart/2005/8/layout/orgChart1"/>
    <dgm:cxn modelId="{71397083-D942-41D6-B403-EC25EBB64475}" type="presParOf" srcId="{68AC104F-996B-4FAF-B602-E20A3D6E1C95}" destId="{97D4DAB0-0A4A-4B8D-A46C-73F367E84145}" srcOrd="1" destOrd="0" presId="urn:microsoft.com/office/officeart/2005/8/layout/orgChart1"/>
    <dgm:cxn modelId="{E5ABE40B-A3D7-4EA5-BEAE-0B0D4490F2BD}" type="presParOf" srcId="{ACEE267B-A665-481D-853F-C41BB584BC59}" destId="{BD0B4FC6-47E3-43D7-B008-31903AA299C3}" srcOrd="1" destOrd="0" presId="urn:microsoft.com/office/officeart/2005/8/layout/orgChart1"/>
    <dgm:cxn modelId="{FB4E33A4-FB0E-45D4-A9F3-B640F90BDD31}" type="presParOf" srcId="{ACEE267B-A665-481D-853F-C41BB584BC59}" destId="{F9048627-18FC-4469-86A9-231356C97E23}" srcOrd="2" destOrd="0" presId="urn:microsoft.com/office/officeart/2005/8/layout/orgChart1"/>
    <dgm:cxn modelId="{2AD4BB40-5649-4FA4-A475-D7FF43015A71}" type="presParOf" srcId="{B13AAE35-2BD0-43B3-8C77-F1F0D27B8F4D}" destId="{2E3DB4B5-B2A4-4C19-8500-B022B14ABFEA}" srcOrd="6" destOrd="0" presId="urn:microsoft.com/office/officeart/2005/8/layout/orgChart1"/>
    <dgm:cxn modelId="{0EFD5A8F-1FAE-41CA-B08B-26F7C72664B6}" type="presParOf" srcId="{B13AAE35-2BD0-43B3-8C77-F1F0D27B8F4D}" destId="{8A4CA096-08B3-4085-978A-5F80E4FF19BC}" srcOrd="7" destOrd="0" presId="urn:microsoft.com/office/officeart/2005/8/layout/orgChart1"/>
    <dgm:cxn modelId="{6ADF46C2-E4ED-419D-ACA0-2DE91FBC6518}" type="presParOf" srcId="{8A4CA096-08B3-4085-978A-5F80E4FF19BC}" destId="{18DF0CAA-3DBD-4DC6-8B1E-7F0D52B8655D}" srcOrd="0" destOrd="0" presId="urn:microsoft.com/office/officeart/2005/8/layout/orgChart1"/>
    <dgm:cxn modelId="{4BFC6E45-9A77-47C6-A4FB-95545CC76EB8}" type="presParOf" srcId="{18DF0CAA-3DBD-4DC6-8B1E-7F0D52B8655D}" destId="{6599F808-7445-47A1-851B-1C06F4FECB61}" srcOrd="0" destOrd="0" presId="urn:microsoft.com/office/officeart/2005/8/layout/orgChart1"/>
    <dgm:cxn modelId="{824244B4-A510-423E-BE95-2A209F22C65E}" type="presParOf" srcId="{18DF0CAA-3DBD-4DC6-8B1E-7F0D52B8655D}" destId="{3C7DF602-9DB1-4DFE-9375-46273B1F01FF}" srcOrd="1" destOrd="0" presId="urn:microsoft.com/office/officeart/2005/8/layout/orgChart1"/>
    <dgm:cxn modelId="{BF8C65AD-E748-42EB-A49C-29C571106B8F}" type="presParOf" srcId="{8A4CA096-08B3-4085-978A-5F80E4FF19BC}" destId="{0103179B-1120-4F4D-BD76-18908FD284DA}" srcOrd="1" destOrd="0" presId="urn:microsoft.com/office/officeart/2005/8/layout/orgChart1"/>
    <dgm:cxn modelId="{290FAA5F-BE8E-406B-AD53-6D579E0C81C3}" type="presParOf" srcId="{8A4CA096-08B3-4085-978A-5F80E4FF19BC}" destId="{6688416C-F52D-4985-A51A-3A0E71A0F084}" srcOrd="2" destOrd="0" presId="urn:microsoft.com/office/officeart/2005/8/layout/orgChart1"/>
    <dgm:cxn modelId="{EE0F736B-32B9-4C54-8182-1121D80ED411}" type="presParOf" srcId="{B13AAE35-2BD0-43B3-8C77-F1F0D27B8F4D}" destId="{9EAAB949-D381-456F-96AC-4399F09E940E}" srcOrd="8" destOrd="0" presId="urn:microsoft.com/office/officeart/2005/8/layout/orgChart1"/>
    <dgm:cxn modelId="{906C8DEB-872B-4740-819F-3FADB4A5068F}" type="presParOf" srcId="{B13AAE35-2BD0-43B3-8C77-F1F0D27B8F4D}" destId="{D77C9AB5-346A-4D48-B36C-9B7A30745E07}" srcOrd="9" destOrd="0" presId="urn:microsoft.com/office/officeart/2005/8/layout/orgChart1"/>
    <dgm:cxn modelId="{DBDAA005-6A9C-4EEE-9717-FAC5C12841FB}" type="presParOf" srcId="{D77C9AB5-346A-4D48-B36C-9B7A30745E07}" destId="{043D7858-2847-4B71-AA1A-9A2751D7E25F}" srcOrd="0" destOrd="0" presId="urn:microsoft.com/office/officeart/2005/8/layout/orgChart1"/>
    <dgm:cxn modelId="{8A32D7D6-70C6-4B78-88A5-FA8E946D4F19}" type="presParOf" srcId="{043D7858-2847-4B71-AA1A-9A2751D7E25F}" destId="{C9868106-FA3A-438E-9EE4-9957DC738FD2}" srcOrd="0" destOrd="0" presId="urn:microsoft.com/office/officeart/2005/8/layout/orgChart1"/>
    <dgm:cxn modelId="{3FBB8B2B-0AB2-4A06-AE37-8A73275CE357}" type="presParOf" srcId="{043D7858-2847-4B71-AA1A-9A2751D7E25F}" destId="{D5546CFE-8320-45C1-A841-BBBAE69C95A8}" srcOrd="1" destOrd="0" presId="urn:microsoft.com/office/officeart/2005/8/layout/orgChart1"/>
    <dgm:cxn modelId="{9FAAB2D3-1F4D-4E8C-ABF5-2E772BB56858}" type="presParOf" srcId="{D77C9AB5-346A-4D48-B36C-9B7A30745E07}" destId="{5939C70C-0030-4032-A849-680CA5FC857D}" srcOrd="1" destOrd="0" presId="urn:microsoft.com/office/officeart/2005/8/layout/orgChart1"/>
    <dgm:cxn modelId="{969D7801-66C1-4863-AAFE-D5538ECB4968}" type="presParOf" srcId="{D77C9AB5-346A-4D48-B36C-9B7A30745E07}" destId="{D583F197-109E-4046-8396-FC4A46FB0460}" srcOrd="2" destOrd="0" presId="urn:microsoft.com/office/officeart/2005/8/layout/orgChart1"/>
    <dgm:cxn modelId="{E64A741A-922B-4ED6-9FE3-E2A740665694}" type="presParOf" srcId="{B13AAE35-2BD0-43B3-8C77-F1F0D27B8F4D}" destId="{116F1DFC-F2A9-4298-865B-F1C0CFBD9D65}" srcOrd="10" destOrd="0" presId="urn:microsoft.com/office/officeart/2005/8/layout/orgChart1"/>
    <dgm:cxn modelId="{CC1FDED8-D22A-45AA-9A4F-AF08954A3865}" type="presParOf" srcId="{B13AAE35-2BD0-43B3-8C77-F1F0D27B8F4D}" destId="{766F15F2-9B36-47FF-AFB3-1D4D24F63F4D}" srcOrd="11" destOrd="0" presId="urn:microsoft.com/office/officeart/2005/8/layout/orgChart1"/>
    <dgm:cxn modelId="{BB24E034-7BE6-4483-9AF3-5E7FD1461A61}" type="presParOf" srcId="{766F15F2-9B36-47FF-AFB3-1D4D24F63F4D}" destId="{481160FA-561A-4E3C-AE3F-5F166A42254A}" srcOrd="0" destOrd="0" presId="urn:microsoft.com/office/officeart/2005/8/layout/orgChart1"/>
    <dgm:cxn modelId="{BA76A44E-7BBE-4D6E-AA54-48B54110CD6E}" type="presParOf" srcId="{481160FA-561A-4E3C-AE3F-5F166A42254A}" destId="{63B9A8E2-73EC-4730-8235-19A55D477593}" srcOrd="0" destOrd="0" presId="urn:microsoft.com/office/officeart/2005/8/layout/orgChart1"/>
    <dgm:cxn modelId="{688FD14D-A0C7-4066-83EC-1E63C0D2D099}" type="presParOf" srcId="{481160FA-561A-4E3C-AE3F-5F166A42254A}" destId="{87D7679F-1CE6-4D72-9095-512715AA69C7}" srcOrd="1" destOrd="0" presId="urn:microsoft.com/office/officeart/2005/8/layout/orgChart1"/>
    <dgm:cxn modelId="{FE689246-3265-4A84-BA23-F0C824B58698}" type="presParOf" srcId="{766F15F2-9B36-47FF-AFB3-1D4D24F63F4D}" destId="{8FF0673E-7DE7-4CB4-B8CA-BC5036BC7658}" srcOrd="1" destOrd="0" presId="urn:microsoft.com/office/officeart/2005/8/layout/orgChart1"/>
    <dgm:cxn modelId="{3F34ED9B-1034-445B-8DC8-ED53ABFE3296}" type="presParOf" srcId="{766F15F2-9B36-47FF-AFB3-1D4D24F63F4D}" destId="{014C40C6-4341-4711-9EC5-FD628D22192A}" srcOrd="2" destOrd="0" presId="urn:microsoft.com/office/officeart/2005/8/layout/orgChart1"/>
    <dgm:cxn modelId="{7DEC3302-122C-4F79-8D0E-6EB5D433ADC8}" type="presParOf" srcId="{978BC082-6836-4233-A983-F94AD693CB4C}" destId="{59FE4C5E-F079-4591-95BF-18DB67D39D48}" srcOrd="2" destOrd="0" presId="urn:microsoft.com/office/officeart/2005/8/layout/orgChart1"/>
    <dgm:cxn modelId="{7FF87C06-5756-4102-871C-96871EC86F6E}" type="presParOf" srcId="{DCBF44EB-77CE-4A7E-A6CA-F4525E229E04}" destId="{30644C15-E83A-469A-935A-FDA72C745996}" srcOrd="4" destOrd="0" presId="urn:microsoft.com/office/officeart/2005/8/layout/orgChart1"/>
    <dgm:cxn modelId="{F3E0F5DD-20FF-430B-B9D7-A5079BEDE9E3}" type="presParOf" srcId="{DCBF44EB-77CE-4A7E-A6CA-F4525E229E04}" destId="{4646EB17-5A09-4D59-B029-1261F427613A}" srcOrd="5" destOrd="0" presId="urn:microsoft.com/office/officeart/2005/8/layout/orgChart1"/>
    <dgm:cxn modelId="{55ADD058-CE4C-4430-9B11-F0014BA0D0E8}" type="presParOf" srcId="{4646EB17-5A09-4D59-B029-1261F427613A}" destId="{260F0B77-4E2C-4473-A5C5-64253F40164B}" srcOrd="0" destOrd="0" presId="urn:microsoft.com/office/officeart/2005/8/layout/orgChart1"/>
    <dgm:cxn modelId="{43866C4C-1637-4475-8B8D-45ACC8B16E8D}" type="presParOf" srcId="{260F0B77-4E2C-4473-A5C5-64253F40164B}" destId="{45B9755B-5450-4CF4-BFEB-F9576F4553F1}" srcOrd="0" destOrd="0" presId="urn:microsoft.com/office/officeart/2005/8/layout/orgChart1"/>
    <dgm:cxn modelId="{C86CBFB6-9CC3-4938-B8BC-7B4A05C5C7B8}" type="presParOf" srcId="{260F0B77-4E2C-4473-A5C5-64253F40164B}" destId="{4C2543B6-BC67-4434-9A8C-E1ECC21D2AC2}" srcOrd="1" destOrd="0" presId="urn:microsoft.com/office/officeart/2005/8/layout/orgChart1"/>
    <dgm:cxn modelId="{B4BDFA11-9B6D-45B4-ABBF-F208C9E4A495}" type="presParOf" srcId="{4646EB17-5A09-4D59-B029-1261F427613A}" destId="{E328787E-E431-48C6-A9FC-34E863D1B5E5}" srcOrd="1" destOrd="0" presId="urn:microsoft.com/office/officeart/2005/8/layout/orgChart1"/>
    <dgm:cxn modelId="{6CC45E04-4558-484E-9AB3-486C3DF0BD76}" type="presParOf" srcId="{E328787E-E431-48C6-A9FC-34E863D1B5E5}" destId="{1C3D4427-15AD-4F52-A94D-C3196A1AEAA7}" srcOrd="0" destOrd="0" presId="urn:microsoft.com/office/officeart/2005/8/layout/orgChart1"/>
    <dgm:cxn modelId="{0DB9F463-111C-4D46-B4D9-315AB84A25FD}" type="presParOf" srcId="{E328787E-E431-48C6-A9FC-34E863D1B5E5}" destId="{75F4DFDB-26EE-4417-8244-46ADC84E1CAC}" srcOrd="1" destOrd="0" presId="urn:microsoft.com/office/officeart/2005/8/layout/orgChart1"/>
    <dgm:cxn modelId="{24E40BD7-B569-4E4B-BCB4-88E3D04D0BDC}" type="presParOf" srcId="{75F4DFDB-26EE-4417-8244-46ADC84E1CAC}" destId="{706138E4-973D-4D87-8926-87CF2F10C074}" srcOrd="0" destOrd="0" presId="urn:microsoft.com/office/officeart/2005/8/layout/orgChart1"/>
    <dgm:cxn modelId="{EC16EC57-3DA4-4731-8F17-F673473546DA}" type="presParOf" srcId="{706138E4-973D-4D87-8926-87CF2F10C074}" destId="{E9E9B5B0-A52D-4F99-80AB-DDC40509A161}" srcOrd="0" destOrd="0" presId="urn:microsoft.com/office/officeart/2005/8/layout/orgChart1"/>
    <dgm:cxn modelId="{C44AE380-ECC8-4E4F-AB51-36F5A5B37C2A}" type="presParOf" srcId="{706138E4-973D-4D87-8926-87CF2F10C074}" destId="{39E5FE6A-9F7D-4507-94AE-87AA9ED22137}" srcOrd="1" destOrd="0" presId="urn:microsoft.com/office/officeart/2005/8/layout/orgChart1"/>
    <dgm:cxn modelId="{02C50334-A6A1-4E5C-B4E6-B443556E8CA6}" type="presParOf" srcId="{75F4DFDB-26EE-4417-8244-46ADC84E1CAC}" destId="{5ECAD7CB-502B-4B94-A66E-DBCFD63E6B45}" srcOrd="1" destOrd="0" presId="urn:microsoft.com/office/officeart/2005/8/layout/orgChart1"/>
    <dgm:cxn modelId="{D2681C4A-C001-499F-9A06-96D5477672CA}" type="presParOf" srcId="{75F4DFDB-26EE-4417-8244-46ADC84E1CAC}" destId="{C07897FF-ED10-462F-A877-AC3AC3422020}" srcOrd="2" destOrd="0" presId="urn:microsoft.com/office/officeart/2005/8/layout/orgChart1"/>
    <dgm:cxn modelId="{66C2B862-07EF-4F0D-A8E2-C265D3B8111F}" type="presParOf" srcId="{E328787E-E431-48C6-A9FC-34E863D1B5E5}" destId="{98852D1B-6B2B-4469-8106-04DF640E7BE4}" srcOrd="2" destOrd="0" presId="urn:microsoft.com/office/officeart/2005/8/layout/orgChart1"/>
    <dgm:cxn modelId="{FB606054-C726-4DC4-927C-AA127FDD7567}" type="presParOf" srcId="{E328787E-E431-48C6-A9FC-34E863D1B5E5}" destId="{55A65619-0E4C-49A6-B6D3-E8C2AE1090D7}" srcOrd="3" destOrd="0" presId="urn:microsoft.com/office/officeart/2005/8/layout/orgChart1"/>
    <dgm:cxn modelId="{942DC00E-ABA2-4645-95DA-BD0ED4E110C7}" type="presParOf" srcId="{55A65619-0E4C-49A6-B6D3-E8C2AE1090D7}" destId="{92F8A33E-3284-460E-89FC-6351B856BD8F}" srcOrd="0" destOrd="0" presId="urn:microsoft.com/office/officeart/2005/8/layout/orgChart1"/>
    <dgm:cxn modelId="{08B0667F-4FF5-4D8B-AE87-12E46514A776}" type="presParOf" srcId="{92F8A33E-3284-460E-89FC-6351B856BD8F}" destId="{A156C760-EA94-410B-9C3C-F00412DE7E2A}" srcOrd="0" destOrd="0" presId="urn:microsoft.com/office/officeart/2005/8/layout/orgChart1"/>
    <dgm:cxn modelId="{F87C8B7A-C05C-48C1-8907-6F18D3B397C0}" type="presParOf" srcId="{92F8A33E-3284-460E-89FC-6351B856BD8F}" destId="{4D0AB049-C52D-4C3F-BEE2-08470D8EDABE}" srcOrd="1" destOrd="0" presId="urn:microsoft.com/office/officeart/2005/8/layout/orgChart1"/>
    <dgm:cxn modelId="{E45AE94C-81F4-45BA-88B6-F93A1D00A0AE}" type="presParOf" srcId="{55A65619-0E4C-49A6-B6D3-E8C2AE1090D7}" destId="{24F063A8-569B-4641-8B54-AF16640DCB1E}" srcOrd="1" destOrd="0" presId="urn:microsoft.com/office/officeart/2005/8/layout/orgChart1"/>
    <dgm:cxn modelId="{A30BCFB8-0EB4-4713-B556-40447AE7A0C1}" type="presParOf" srcId="{55A65619-0E4C-49A6-B6D3-E8C2AE1090D7}" destId="{9F6E9C55-5865-4DDD-97BB-4CCE85CD9525}" srcOrd="2" destOrd="0" presId="urn:microsoft.com/office/officeart/2005/8/layout/orgChart1"/>
    <dgm:cxn modelId="{A6F755AF-F39C-44A6-BB37-D131A08CB7BD}" type="presParOf" srcId="{E328787E-E431-48C6-A9FC-34E863D1B5E5}" destId="{42A18630-F6E5-4115-AF70-F7C165B9743C}" srcOrd="4" destOrd="0" presId="urn:microsoft.com/office/officeart/2005/8/layout/orgChart1"/>
    <dgm:cxn modelId="{C84AD8FB-6666-46F3-93CD-8C22069594C2}" type="presParOf" srcId="{E328787E-E431-48C6-A9FC-34E863D1B5E5}" destId="{7F457038-E034-4FBF-B76B-1695F4DED385}" srcOrd="5" destOrd="0" presId="urn:microsoft.com/office/officeart/2005/8/layout/orgChart1"/>
    <dgm:cxn modelId="{00D921A8-A2FA-42F5-9EAE-5DFA2467DBDB}" type="presParOf" srcId="{7F457038-E034-4FBF-B76B-1695F4DED385}" destId="{9AD2430A-7198-407B-8A8C-4DEBA708213F}" srcOrd="0" destOrd="0" presId="urn:microsoft.com/office/officeart/2005/8/layout/orgChart1"/>
    <dgm:cxn modelId="{4B20180E-86A1-4EBB-89FE-722F0322FC7B}" type="presParOf" srcId="{9AD2430A-7198-407B-8A8C-4DEBA708213F}" destId="{6868B4A1-B9BA-450A-A729-0D1D949432BC}" srcOrd="0" destOrd="0" presId="urn:microsoft.com/office/officeart/2005/8/layout/orgChart1"/>
    <dgm:cxn modelId="{40C0F378-6601-4BAC-873E-2F85D279A193}" type="presParOf" srcId="{9AD2430A-7198-407B-8A8C-4DEBA708213F}" destId="{146F013A-EF92-4047-86BA-BEB5ECCE8FB0}" srcOrd="1" destOrd="0" presId="urn:microsoft.com/office/officeart/2005/8/layout/orgChart1"/>
    <dgm:cxn modelId="{2156AB35-8144-4AAB-B4FC-CD93BECE85ED}" type="presParOf" srcId="{7F457038-E034-4FBF-B76B-1695F4DED385}" destId="{C79AE26F-DE20-4045-9D4B-EF6362A3FC4F}" srcOrd="1" destOrd="0" presId="urn:microsoft.com/office/officeart/2005/8/layout/orgChart1"/>
    <dgm:cxn modelId="{D6B5E973-B962-4967-B6D8-DE456B8B693A}" type="presParOf" srcId="{7F457038-E034-4FBF-B76B-1695F4DED385}" destId="{77E59BA3-14DB-47A5-87A6-D441668E27B7}" srcOrd="2" destOrd="0" presId="urn:microsoft.com/office/officeart/2005/8/layout/orgChart1"/>
    <dgm:cxn modelId="{613F1177-4A88-40B6-9696-D1900D529670}" type="presParOf" srcId="{E328787E-E431-48C6-A9FC-34E863D1B5E5}" destId="{DED92D1F-7133-46A4-84A3-D5595F39AF78}" srcOrd="6" destOrd="0" presId="urn:microsoft.com/office/officeart/2005/8/layout/orgChart1"/>
    <dgm:cxn modelId="{7403E798-0946-4347-B520-A69BF1DFB361}" type="presParOf" srcId="{E328787E-E431-48C6-A9FC-34E863D1B5E5}" destId="{B1C4F7DE-20A9-407F-92F5-AD03B59BA86C}" srcOrd="7" destOrd="0" presId="urn:microsoft.com/office/officeart/2005/8/layout/orgChart1"/>
    <dgm:cxn modelId="{85379342-C143-42FB-92DE-7BFF09527997}" type="presParOf" srcId="{B1C4F7DE-20A9-407F-92F5-AD03B59BA86C}" destId="{884AA1A6-B79B-4B55-B52A-C82F5E2282B2}" srcOrd="0" destOrd="0" presId="urn:microsoft.com/office/officeart/2005/8/layout/orgChart1"/>
    <dgm:cxn modelId="{C18E4CA3-E44B-4764-848D-8288966F9A16}" type="presParOf" srcId="{884AA1A6-B79B-4B55-B52A-C82F5E2282B2}" destId="{38C8FFDF-2CD0-43D7-BB8A-3B93C99C6A20}" srcOrd="0" destOrd="0" presId="urn:microsoft.com/office/officeart/2005/8/layout/orgChart1"/>
    <dgm:cxn modelId="{05114C84-FA8D-4198-9EC5-3174E97DCEDB}" type="presParOf" srcId="{884AA1A6-B79B-4B55-B52A-C82F5E2282B2}" destId="{D0B2FA55-E8F8-4F8A-9884-979263101FB0}" srcOrd="1" destOrd="0" presId="urn:microsoft.com/office/officeart/2005/8/layout/orgChart1"/>
    <dgm:cxn modelId="{7AA20A45-4B0D-42E0-B178-927A758D896D}" type="presParOf" srcId="{B1C4F7DE-20A9-407F-92F5-AD03B59BA86C}" destId="{761A5329-C9CC-4821-8146-C44CE282B5F7}" srcOrd="1" destOrd="0" presId="urn:microsoft.com/office/officeart/2005/8/layout/orgChart1"/>
    <dgm:cxn modelId="{EEE9B6D4-7F56-4D97-B763-EBB85674B4CC}" type="presParOf" srcId="{B1C4F7DE-20A9-407F-92F5-AD03B59BA86C}" destId="{87ED0758-0746-481F-8508-1EC8BDBE846A}" srcOrd="2" destOrd="0" presId="urn:microsoft.com/office/officeart/2005/8/layout/orgChart1"/>
    <dgm:cxn modelId="{A70AA03F-A8BE-43CF-B126-0ABDFD14DD1F}" type="presParOf" srcId="{4646EB17-5A09-4D59-B029-1261F427613A}" destId="{479866DE-6EE7-4E0A-A9FA-2900EDB4B937}" srcOrd="2" destOrd="0" presId="urn:microsoft.com/office/officeart/2005/8/layout/orgChart1"/>
    <dgm:cxn modelId="{B1DFBC4B-33D8-4CE9-BA03-FCDCD72F1EC1}" type="presParOf" srcId="{47B4989C-C8BD-4948-9605-DD43274B15F3}" destId="{4A31A0DB-2B85-476F-A34F-452C2B61A6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2246A-92F2-471A-A2B6-C43B3686AAE8}"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s-ES"/>
        </a:p>
      </dgm:t>
    </dgm:pt>
    <dgm:pt modelId="{5330764D-468D-444E-8D5E-D78F341EF691}">
      <dgm:prSet phldrT="[Texto]" custT="1"/>
      <dgm:spPr/>
      <dgm:t>
        <a:bodyPr/>
        <a:lstStyle/>
        <a:p>
          <a:r>
            <a:rPr lang="es-ES" sz="1000" dirty="0" smtClean="0"/>
            <a:t>CARACTERÍSTICAS</a:t>
          </a:r>
          <a:endParaRPr lang="es-ES" sz="1000" dirty="0"/>
        </a:p>
      </dgm:t>
    </dgm:pt>
    <dgm:pt modelId="{27FEADA1-35CF-4C0F-8211-D8F7D6E6724B}" type="parTrans" cxnId="{32074FE2-818A-41C0-972B-EC230B697F69}">
      <dgm:prSet/>
      <dgm:spPr/>
      <dgm:t>
        <a:bodyPr/>
        <a:lstStyle/>
        <a:p>
          <a:endParaRPr lang="es-ES" sz="2400"/>
        </a:p>
      </dgm:t>
    </dgm:pt>
    <dgm:pt modelId="{A9437233-CD7C-4281-BE0D-2CE5D2E20692}" type="sibTrans" cxnId="{32074FE2-818A-41C0-972B-EC230B697F69}">
      <dgm:prSet/>
      <dgm:spPr/>
      <dgm:t>
        <a:bodyPr/>
        <a:lstStyle/>
        <a:p>
          <a:endParaRPr lang="es-ES" sz="2400"/>
        </a:p>
      </dgm:t>
    </dgm:pt>
    <dgm:pt modelId="{3E77DC08-0852-4091-B79B-6F411F93BD8F}">
      <dgm:prSet phldrT="[Texto]" custT="1"/>
      <dgm:spPr/>
      <dgm:t>
        <a:bodyPr/>
        <a:lstStyle/>
        <a:p>
          <a:r>
            <a:rPr lang="es-ES" sz="1050" dirty="0" smtClean="0"/>
            <a:t>DIAGNÓSTICO SITUACIONAL DE EXCELENCIA</a:t>
          </a:r>
          <a:endParaRPr lang="es-ES" sz="1050" dirty="0"/>
        </a:p>
      </dgm:t>
    </dgm:pt>
    <dgm:pt modelId="{73520925-1A6B-48C2-B512-291CF3BDA45F}" type="parTrans" cxnId="{7828C673-F737-4E1C-9180-26644A3E53DE}">
      <dgm:prSet/>
      <dgm:spPr/>
      <dgm:t>
        <a:bodyPr/>
        <a:lstStyle/>
        <a:p>
          <a:endParaRPr lang="es-ES" sz="2400"/>
        </a:p>
      </dgm:t>
    </dgm:pt>
    <dgm:pt modelId="{EAA7C206-099B-4365-BB57-B94DDD2E1D83}" type="sibTrans" cxnId="{7828C673-F737-4E1C-9180-26644A3E53DE}">
      <dgm:prSet/>
      <dgm:spPr/>
      <dgm:t>
        <a:bodyPr/>
        <a:lstStyle/>
        <a:p>
          <a:endParaRPr lang="es-ES" sz="2400"/>
        </a:p>
      </dgm:t>
    </dgm:pt>
    <dgm:pt modelId="{E90880EF-E646-4AD6-8DEA-3B3A1E0F31B5}">
      <dgm:prSet phldrT="[Texto]" custT="1"/>
      <dgm:spPr/>
      <dgm:t>
        <a:bodyPr/>
        <a:lstStyle/>
        <a:p>
          <a:r>
            <a:rPr lang="es-ES" sz="1100" dirty="0" smtClean="0"/>
            <a:t>HERRAMIENTAS DE GESTIÓN ESTRATÉGICA</a:t>
          </a:r>
          <a:endParaRPr lang="es-ES" sz="1100" dirty="0"/>
        </a:p>
      </dgm:t>
    </dgm:pt>
    <dgm:pt modelId="{BD921DF9-FD06-43CE-A44C-D5E6BDC58C3C}" type="parTrans" cxnId="{0C2CE8F9-B39D-4BBF-B161-1FCFEF2753DD}">
      <dgm:prSet/>
      <dgm:spPr/>
      <dgm:t>
        <a:bodyPr/>
        <a:lstStyle/>
        <a:p>
          <a:endParaRPr lang="es-ES" sz="2400"/>
        </a:p>
      </dgm:t>
    </dgm:pt>
    <dgm:pt modelId="{58B0C47B-C2C6-4B80-8220-E164481980D2}" type="sibTrans" cxnId="{0C2CE8F9-B39D-4BBF-B161-1FCFEF2753DD}">
      <dgm:prSet/>
      <dgm:spPr/>
      <dgm:t>
        <a:bodyPr/>
        <a:lstStyle/>
        <a:p>
          <a:endParaRPr lang="es-ES" sz="2400"/>
        </a:p>
      </dgm:t>
    </dgm:pt>
    <dgm:pt modelId="{0FEB36F5-E10E-4DA5-887F-D45D30F8010E}">
      <dgm:prSet phldrT="[Texto]" custT="1"/>
      <dgm:spPr/>
      <dgm:t>
        <a:bodyPr/>
        <a:lstStyle/>
        <a:p>
          <a:r>
            <a:rPr lang="es-ES" sz="1600" dirty="0" smtClean="0"/>
            <a:t>INVESTIGACIÓN A INSTITUCIONES DE SALUD</a:t>
          </a:r>
          <a:endParaRPr lang="es-ES" sz="1600" dirty="0"/>
        </a:p>
      </dgm:t>
    </dgm:pt>
    <dgm:pt modelId="{2C2550F1-80E3-4B3A-B08D-D041B314265C}" type="parTrans" cxnId="{A8EFF384-4913-4E83-9396-0F3854E5BE9D}">
      <dgm:prSet/>
      <dgm:spPr/>
      <dgm:t>
        <a:bodyPr/>
        <a:lstStyle/>
        <a:p>
          <a:endParaRPr lang="es-ES" sz="2400"/>
        </a:p>
      </dgm:t>
    </dgm:pt>
    <dgm:pt modelId="{E72D7A7C-F926-416F-A7E1-B1A4F6FA7DF6}" type="sibTrans" cxnId="{A8EFF384-4913-4E83-9396-0F3854E5BE9D}">
      <dgm:prSet/>
      <dgm:spPr/>
      <dgm:t>
        <a:bodyPr/>
        <a:lstStyle/>
        <a:p>
          <a:endParaRPr lang="es-ES" sz="2400"/>
        </a:p>
      </dgm:t>
    </dgm:pt>
    <dgm:pt modelId="{795BA5ED-F0DD-46AD-8180-1BF6254EF8A2}" type="pres">
      <dgm:prSet presAssocID="{B792246A-92F2-471A-A2B6-C43B3686AAE8}" presName="Name0" presStyleCnt="0">
        <dgm:presLayoutVars>
          <dgm:chMax val="4"/>
          <dgm:resizeHandles val="exact"/>
        </dgm:presLayoutVars>
      </dgm:prSet>
      <dgm:spPr/>
      <dgm:t>
        <a:bodyPr/>
        <a:lstStyle/>
        <a:p>
          <a:endParaRPr lang="es-ES"/>
        </a:p>
      </dgm:t>
    </dgm:pt>
    <dgm:pt modelId="{928B4CA0-B131-47BE-BCE4-22E7C40C4CEA}" type="pres">
      <dgm:prSet presAssocID="{B792246A-92F2-471A-A2B6-C43B3686AAE8}" presName="ellipse" presStyleLbl="trBgShp" presStyleIdx="0" presStyleCnt="1"/>
      <dgm:spPr/>
      <dgm:t>
        <a:bodyPr/>
        <a:lstStyle/>
        <a:p>
          <a:endParaRPr lang="es-ES"/>
        </a:p>
      </dgm:t>
    </dgm:pt>
    <dgm:pt modelId="{09697701-59FC-488A-97F7-C8FEE328D234}" type="pres">
      <dgm:prSet presAssocID="{B792246A-92F2-471A-A2B6-C43B3686AAE8}" presName="arrow1" presStyleLbl="fgShp" presStyleIdx="0" presStyleCnt="1" custLinFactNeighborY="77343"/>
      <dgm:spPr/>
      <dgm:t>
        <a:bodyPr/>
        <a:lstStyle/>
        <a:p>
          <a:endParaRPr lang="es-ES"/>
        </a:p>
      </dgm:t>
    </dgm:pt>
    <dgm:pt modelId="{DDB3F245-EAF1-44CB-9642-61216A0F5123}" type="pres">
      <dgm:prSet presAssocID="{B792246A-92F2-471A-A2B6-C43B3686AAE8}" presName="rectangle" presStyleLbl="revTx" presStyleIdx="0" presStyleCnt="1" custLinFactNeighborX="-607" custLinFactNeighborY="53382">
        <dgm:presLayoutVars>
          <dgm:bulletEnabled val="1"/>
        </dgm:presLayoutVars>
      </dgm:prSet>
      <dgm:spPr/>
      <dgm:t>
        <a:bodyPr/>
        <a:lstStyle/>
        <a:p>
          <a:endParaRPr lang="es-ES"/>
        </a:p>
      </dgm:t>
    </dgm:pt>
    <dgm:pt modelId="{E0812353-C35C-4EBE-9556-C749AE449741}" type="pres">
      <dgm:prSet presAssocID="{3E77DC08-0852-4091-B79B-6F411F93BD8F}" presName="item1" presStyleLbl="node1" presStyleIdx="0" presStyleCnt="3" custScaleX="119441" custScaleY="101912" custLinFactNeighborX="-8088" custLinFactNeighborY="36113">
        <dgm:presLayoutVars>
          <dgm:bulletEnabled val="1"/>
        </dgm:presLayoutVars>
      </dgm:prSet>
      <dgm:spPr/>
      <dgm:t>
        <a:bodyPr/>
        <a:lstStyle/>
        <a:p>
          <a:endParaRPr lang="es-ES"/>
        </a:p>
      </dgm:t>
    </dgm:pt>
    <dgm:pt modelId="{F937B794-F020-479F-8D7E-10A99B3863C3}" type="pres">
      <dgm:prSet presAssocID="{E90880EF-E646-4AD6-8DEA-3B3A1E0F31B5}" presName="item2" presStyleLbl="node1" presStyleIdx="1" presStyleCnt="3" custScaleX="149318" custScaleY="101912" custLinFactNeighborX="-14559" custLinFactNeighborY="-1093">
        <dgm:presLayoutVars>
          <dgm:bulletEnabled val="1"/>
        </dgm:presLayoutVars>
      </dgm:prSet>
      <dgm:spPr/>
      <dgm:t>
        <a:bodyPr/>
        <a:lstStyle/>
        <a:p>
          <a:endParaRPr lang="es-ES"/>
        </a:p>
      </dgm:t>
    </dgm:pt>
    <dgm:pt modelId="{99AF82CD-B4CF-4FE1-A444-FC3D8F288797}" type="pres">
      <dgm:prSet presAssocID="{0FEB36F5-E10E-4DA5-887F-D45D30F8010E}" presName="item3" presStyleLbl="node1" presStyleIdx="2" presStyleCnt="3" custScaleX="135754" custScaleY="114850" custLinFactNeighborX="35588" custLinFactNeighborY="5377">
        <dgm:presLayoutVars>
          <dgm:bulletEnabled val="1"/>
        </dgm:presLayoutVars>
      </dgm:prSet>
      <dgm:spPr/>
      <dgm:t>
        <a:bodyPr/>
        <a:lstStyle/>
        <a:p>
          <a:endParaRPr lang="es-ES"/>
        </a:p>
      </dgm:t>
    </dgm:pt>
    <dgm:pt modelId="{65CC2CAF-CDD3-41CD-A2C1-00D38DBB2421}" type="pres">
      <dgm:prSet presAssocID="{B792246A-92F2-471A-A2B6-C43B3686AAE8}" presName="funnel" presStyleLbl="trAlignAcc1" presStyleIdx="0" presStyleCnt="1" custScaleX="125439" custScaleY="127848" custLinFactNeighborY="-1501"/>
      <dgm:spPr>
        <a:ln>
          <a:solidFill>
            <a:srgbClr val="A3D0EF"/>
          </a:solidFill>
        </a:ln>
      </dgm:spPr>
      <dgm:t>
        <a:bodyPr/>
        <a:lstStyle/>
        <a:p>
          <a:endParaRPr lang="es-ES"/>
        </a:p>
      </dgm:t>
    </dgm:pt>
  </dgm:ptLst>
  <dgm:cxnLst>
    <dgm:cxn modelId="{7828C673-F737-4E1C-9180-26644A3E53DE}" srcId="{B792246A-92F2-471A-A2B6-C43B3686AAE8}" destId="{3E77DC08-0852-4091-B79B-6F411F93BD8F}" srcOrd="1" destOrd="0" parTransId="{73520925-1A6B-48C2-B512-291CF3BDA45F}" sibTransId="{EAA7C206-099B-4365-BB57-B94DDD2E1D83}"/>
    <dgm:cxn modelId="{BB1F0F1D-9601-4026-8B54-9304F61642B8}" type="presOf" srcId="{B792246A-92F2-471A-A2B6-C43B3686AAE8}" destId="{795BA5ED-F0DD-46AD-8180-1BF6254EF8A2}" srcOrd="0" destOrd="0" presId="urn:microsoft.com/office/officeart/2005/8/layout/funnel1"/>
    <dgm:cxn modelId="{D2FA1529-74E0-43F3-A97B-0B6F3DA41C2A}" type="presOf" srcId="{3E77DC08-0852-4091-B79B-6F411F93BD8F}" destId="{F937B794-F020-479F-8D7E-10A99B3863C3}" srcOrd="0" destOrd="0" presId="urn:microsoft.com/office/officeart/2005/8/layout/funnel1"/>
    <dgm:cxn modelId="{B1CC3C32-CAAF-4C88-B32F-9604BAEC7F66}" type="presOf" srcId="{0FEB36F5-E10E-4DA5-887F-D45D30F8010E}" destId="{DDB3F245-EAF1-44CB-9642-61216A0F5123}" srcOrd="0" destOrd="0" presId="urn:microsoft.com/office/officeart/2005/8/layout/funnel1"/>
    <dgm:cxn modelId="{A8EFF384-4913-4E83-9396-0F3854E5BE9D}" srcId="{B792246A-92F2-471A-A2B6-C43B3686AAE8}" destId="{0FEB36F5-E10E-4DA5-887F-D45D30F8010E}" srcOrd="3" destOrd="0" parTransId="{2C2550F1-80E3-4B3A-B08D-D041B314265C}" sibTransId="{E72D7A7C-F926-416F-A7E1-B1A4F6FA7DF6}"/>
    <dgm:cxn modelId="{A3965F7C-1E6F-4D7D-AE5B-0F1C1B44EEC8}" type="presOf" srcId="{E90880EF-E646-4AD6-8DEA-3B3A1E0F31B5}" destId="{E0812353-C35C-4EBE-9556-C749AE449741}" srcOrd="0" destOrd="0" presId="urn:microsoft.com/office/officeart/2005/8/layout/funnel1"/>
    <dgm:cxn modelId="{32074FE2-818A-41C0-972B-EC230B697F69}" srcId="{B792246A-92F2-471A-A2B6-C43B3686AAE8}" destId="{5330764D-468D-444E-8D5E-D78F341EF691}" srcOrd="0" destOrd="0" parTransId="{27FEADA1-35CF-4C0F-8211-D8F7D6E6724B}" sibTransId="{A9437233-CD7C-4281-BE0D-2CE5D2E20692}"/>
    <dgm:cxn modelId="{0C2CE8F9-B39D-4BBF-B161-1FCFEF2753DD}" srcId="{B792246A-92F2-471A-A2B6-C43B3686AAE8}" destId="{E90880EF-E646-4AD6-8DEA-3B3A1E0F31B5}" srcOrd="2" destOrd="0" parTransId="{BD921DF9-FD06-43CE-A44C-D5E6BDC58C3C}" sibTransId="{58B0C47B-C2C6-4B80-8220-E164481980D2}"/>
    <dgm:cxn modelId="{FF623944-6139-48DB-9021-62430DD56E1C}" type="presOf" srcId="{5330764D-468D-444E-8D5E-D78F341EF691}" destId="{99AF82CD-B4CF-4FE1-A444-FC3D8F288797}" srcOrd="0" destOrd="0" presId="urn:microsoft.com/office/officeart/2005/8/layout/funnel1"/>
    <dgm:cxn modelId="{FB556B8A-86A2-490F-809C-60F202E2D5C4}" type="presParOf" srcId="{795BA5ED-F0DD-46AD-8180-1BF6254EF8A2}" destId="{928B4CA0-B131-47BE-BCE4-22E7C40C4CEA}" srcOrd="0" destOrd="0" presId="urn:microsoft.com/office/officeart/2005/8/layout/funnel1"/>
    <dgm:cxn modelId="{BE8050F1-752D-4906-A6DD-21BEF85F8F2F}" type="presParOf" srcId="{795BA5ED-F0DD-46AD-8180-1BF6254EF8A2}" destId="{09697701-59FC-488A-97F7-C8FEE328D234}" srcOrd="1" destOrd="0" presId="urn:microsoft.com/office/officeart/2005/8/layout/funnel1"/>
    <dgm:cxn modelId="{C5DBAA12-A6D0-493B-9713-388F6A454DD6}" type="presParOf" srcId="{795BA5ED-F0DD-46AD-8180-1BF6254EF8A2}" destId="{DDB3F245-EAF1-44CB-9642-61216A0F5123}" srcOrd="2" destOrd="0" presId="urn:microsoft.com/office/officeart/2005/8/layout/funnel1"/>
    <dgm:cxn modelId="{71D71CD6-1272-4CC0-AF4D-8E2029C2123F}" type="presParOf" srcId="{795BA5ED-F0DD-46AD-8180-1BF6254EF8A2}" destId="{E0812353-C35C-4EBE-9556-C749AE449741}" srcOrd="3" destOrd="0" presId="urn:microsoft.com/office/officeart/2005/8/layout/funnel1"/>
    <dgm:cxn modelId="{3FC0135A-D77A-4B29-9F6B-2A935B1CC451}" type="presParOf" srcId="{795BA5ED-F0DD-46AD-8180-1BF6254EF8A2}" destId="{F937B794-F020-479F-8D7E-10A99B3863C3}" srcOrd="4" destOrd="0" presId="urn:microsoft.com/office/officeart/2005/8/layout/funnel1"/>
    <dgm:cxn modelId="{E2AC64CF-8DC7-4DD7-8108-1B20661069A1}" type="presParOf" srcId="{795BA5ED-F0DD-46AD-8180-1BF6254EF8A2}" destId="{99AF82CD-B4CF-4FE1-A444-FC3D8F288797}" srcOrd="5" destOrd="0" presId="urn:microsoft.com/office/officeart/2005/8/layout/funnel1"/>
    <dgm:cxn modelId="{87B2C679-A776-428C-8B39-24B5B2089B9B}" type="presParOf" srcId="{795BA5ED-F0DD-46AD-8180-1BF6254EF8A2}" destId="{65CC2CAF-CDD3-41CD-A2C1-00D38DBB24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92246A-92F2-471A-A2B6-C43B3686AAE8}"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s-ES"/>
        </a:p>
      </dgm:t>
    </dgm:pt>
    <dgm:pt modelId="{5330764D-468D-444E-8D5E-D78F341EF691}">
      <dgm:prSet phldrT="[Texto]" custT="1"/>
      <dgm:spPr/>
      <dgm:t>
        <a:bodyPr/>
        <a:lstStyle/>
        <a:p>
          <a:r>
            <a:rPr lang="es-ES" sz="1000" dirty="0" smtClean="0"/>
            <a:t>CARACTERÍSTICAS</a:t>
          </a:r>
          <a:endParaRPr lang="es-ES" sz="1000" dirty="0"/>
        </a:p>
      </dgm:t>
    </dgm:pt>
    <dgm:pt modelId="{27FEADA1-35CF-4C0F-8211-D8F7D6E6724B}" type="parTrans" cxnId="{32074FE2-818A-41C0-972B-EC230B697F69}">
      <dgm:prSet/>
      <dgm:spPr/>
      <dgm:t>
        <a:bodyPr/>
        <a:lstStyle/>
        <a:p>
          <a:endParaRPr lang="es-ES" sz="2400"/>
        </a:p>
      </dgm:t>
    </dgm:pt>
    <dgm:pt modelId="{A9437233-CD7C-4281-BE0D-2CE5D2E20692}" type="sibTrans" cxnId="{32074FE2-818A-41C0-972B-EC230B697F69}">
      <dgm:prSet/>
      <dgm:spPr/>
      <dgm:t>
        <a:bodyPr/>
        <a:lstStyle/>
        <a:p>
          <a:endParaRPr lang="es-ES" sz="2400"/>
        </a:p>
      </dgm:t>
    </dgm:pt>
    <dgm:pt modelId="{3E77DC08-0852-4091-B79B-6F411F93BD8F}">
      <dgm:prSet phldrT="[Texto]" custT="1"/>
      <dgm:spPr/>
      <dgm:t>
        <a:bodyPr/>
        <a:lstStyle/>
        <a:p>
          <a:r>
            <a:rPr lang="es-ES" sz="1050" dirty="0" smtClean="0"/>
            <a:t>DIAGNÓSTICO SITUACIONAL DE EXCELENCIA</a:t>
          </a:r>
          <a:endParaRPr lang="es-ES" sz="1050" dirty="0"/>
        </a:p>
      </dgm:t>
    </dgm:pt>
    <dgm:pt modelId="{73520925-1A6B-48C2-B512-291CF3BDA45F}" type="parTrans" cxnId="{7828C673-F737-4E1C-9180-26644A3E53DE}">
      <dgm:prSet/>
      <dgm:spPr/>
      <dgm:t>
        <a:bodyPr/>
        <a:lstStyle/>
        <a:p>
          <a:endParaRPr lang="es-ES" sz="2400"/>
        </a:p>
      </dgm:t>
    </dgm:pt>
    <dgm:pt modelId="{EAA7C206-099B-4365-BB57-B94DDD2E1D83}" type="sibTrans" cxnId="{7828C673-F737-4E1C-9180-26644A3E53DE}">
      <dgm:prSet/>
      <dgm:spPr/>
      <dgm:t>
        <a:bodyPr/>
        <a:lstStyle/>
        <a:p>
          <a:endParaRPr lang="es-ES" sz="2400"/>
        </a:p>
      </dgm:t>
    </dgm:pt>
    <dgm:pt modelId="{E90880EF-E646-4AD6-8DEA-3B3A1E0F31B5}">
      <dgm:prSet phldrT="[Texto]" custT="1"/>
      <dgm:spPr/>
      <dgm:t>
        <a:bodyPr/>
        <a:lstStyle/>
        <a:p>
          <a:r>
            <a:rPr lang="es-ES" sz="1100" dirty="0" smtClean="0"/>
            <a:t>HERRAMIENTAS DE GESTIÓN ESTRATÉGICA</a:t>
          </a:r>
          <a:endParaRPr lang="es-ES" sz="1100" dirty="0"/>
        </a:p>
      </dgm:t>
    </dgm:pt>
    <dgm:pt modelId="{BD921DF9-FD06-43CE-A44C-D5E6BDC58C3C}" type="parTrans" cxnId="{0C2CE8F9-B39D-4BBF-B161-1FCFEF2753DD}">
      <dgm:prSet/>
      <dgm:spPr/>
      <dgm:t>
        <a:bodyPr/>
        <a:lstStyle/>
        <a:p>
          <a:endParaRPr lang="es-ES" sz="2400"/>
        </a:p>
      </dgm:t>
    </dgm:pt>
    <dgm:pt modelId="{58B0C47B-C2C6-4B80-8220-E164481980D2}" type="sibTrans" cxnId="{0C2CE8F9-B39D-4BBF-B161-1FCFEF2753DD}">
      <dgm:prSet/>
      <dgm:spPr/>
      <dgm:t>
        <a:bodyPr/>
        <a:lstStyle/>
        <a:p>
          <a:endParaRPr lang="es-ES" sz="2400"/>
        </a:p>
      </dgm:t>
    </dgm:pt>
    <dgm:pt modelId="{0FEB36F5-E10E-4DA5-887F-D45D30F8010E}">
      <dgm:prSet phldrT="[Texto]" custT="1"/>
      <dgm:spPr/>
      <dgm:t>
        <a:bodyPr/>
        <a:lstStyle/>
        <a:p>
          <a:r>
            <a:rPr lang="es-ES" sz="1600" dirty="0" smtClean="0"/>
            <a:t>INVESTIGACIÓN A INSTITUCIONES DE SALUD</a:t>
          </a:r>
          <a:endParaRPr lang="es-ES" sz="1600" dirty="0"/>
        </a:p>
      </dgm:t>
    </dgm:pt>
    <dgm:pt modelId="{2C2550F1-80E3-4B3A-B08D-D041B314265C}" type="parTrans" cxnId="{A8EFF384-4913-4E83-9396-0F3854E5BE9D}">
      <dgm:prSet/>
      <dgm:spPr/>
      <dgm:t>
        <a:bodyPr/>
        <a:lstStyle/>
        <a:p>
          <a:endParaRPr lang="es-ES" sz="2400"/>
        </a:p>
      </dgm:t>
    </dgm:pt>
    <dgm:pt modelId="{E72D7A7C-F926-416F-A7E1-B1A4F6FA7DF6}" type="sibTrans" cxnId="{A8EFF384-4913-4E83-9396-0F3854E5BE9D}">
      <dgm:prSet/>
      <dgm:spPr/>
      <dgm:t>
        <a:bodyPr/>
        <a:lstStyle/>
        <a:p>
          <a:endParaRPr lang="es-ES" sz="2400"/>
        </a:p>
      </dgm:t>
    </dgm:pt>
    <dgm:pt modelId="{795BA5ED-F0DD-46AD-8180-1BF6254EF8A2}" type="pres">
      <dgm:prSet presAssocID="{B792246A-92F2-471A-A2B6-C43B3686AAE8}" presName="Name0" presStyleCnt="0">
        <dgm:presLayoutVars>
          <dgm:chMax val="4"/>
          <dgm:resizeHandles val="exact"/>
        </dgm:presLayoutVars>
      </dgm:prSet>
      <dgm:spPr/>
      <dgm:t>
        <a:bodyPr/>
        <a:lstStyle/>
        <a:p>
          <a:endParaRPr lang="es-ES"/>
        </a:p>
      </dgm:t>
    </dgm:pt>
    <dgm:pt modelId="{928B4CA0-B131-47BE-BCE4-22E7C40C4CEA}" type="pres">
      <dgm:prSet presAssocID="{B792246A-92F2-471A-A2B6-C43B3686AAE8}" presName="ellipse" presStyleLbl="trBgShp" presStyleIdx="0" presStyleCnt="1"/>
      <dgm:spPr/>
      <dgm:t>
        <a:bodyPr/>
        <a:lstStyle/>
        <a:p>
          <a:endParaRPr lang="es-ES"/>
        </a:p>
      </dgm:t>
    </dgm:pt>
    <dgm:pt modelId="{09697701-59FC-488A-97F7-C8FEE328D234}" type="pres">
      <dgm:prSet presAssocID="{B792246A-92F2-471A-A2B6-C43B3686AAE8}" presName="arrow1" presStyleLbl="fgShp" presStyleIdx="0" presStyleCnt="1" custLinFactNeighborY="77343"/>
      <dgm:spPr/>
      <dgm:t>
        <a:bodyPr/>
        <a:lstStyle/>
        <a:p>
          <a:endParaRPr lang="es-ES"/>
        </a:p>
      </dgm:t>
    </dgm:pt>
    <dgm:pt modelId="{DDB3F245-EAF1-44CB-9642-61216A0F5123}" type="pres">
      <dgm:prSet presAssocID="{B792246A-92F2-471A-A2B6-C43B3686AAE8}" presName="rectangle" presStyleLbl="revTx" presStyleIdx="0" presStyleCnt="1" custLinFactNeighborX="-607" custLinFactNeighborY="53382">
        <dgm:presLayoutVars>
          <dgm:bulletEnabled val="1"/>
        </dgm:presLayoutVars>
      </dgm:prSet>
      <dgm:spPr/>
      <dgm:t>
        <a:bodyPr/>
        <a:lstStyle/>
        <a:p>
          <a:endParaRPr lang="es-ES"/>
        </a:p>
      </dgm:t>
    </dgm:pt>
    <dgm:pt modelId="{E0812353-C35C-4EBE-9556-C749AE449741}" type="pres">
      <dgm:prSet presAssocID="{3E77DC08-0852-4091-B79B-6F411F93BD8F}" presName="item1" presStyleLbl="node1" presStyleIdx="0" presStyleCnt="3" custScaleX="119441" custScaleY="101912" custLinFactNeighborX="-8088" custLinFactNeighborY="36113">
        <dgm:presLayoutVars>
          <dgm:bulletEnabled val="1"/>
        </dgm:presLayoutVars>
      </dgm:prSet>
      <dgm:spPr/>
      <dgm:t>
        <a:bodyPr/>
        <a:lstStyle/>
        <a:p>
          <a:endParaRPr lang="es-ES"/>
        </a:p>
      </dgm:t>
    </dgm:pt>
    <dgm:pt modelId="{F937B794-F020-479F-8D7E-10A99B3863C3}" type="pres">
      <dgm:prSet presAssocID="{E90880EF-E646-4AD6-8DEA-3B3A1E0F31B5}" presName="item2" presStyleLbl="node1" presStyleIdx="1" presStyleCnt="3" custScaleX="149318" custScaleY="101912" custLinFactNeighborX="-14559" custLinFactNeighborY="-1093">
        <dgm:presLayoutVars>
          <dgm:bulletEnabled val="1"/>
        </dgm:presLayoutVars>
      </dgm:prSet>
      <dgm:spPr/>
      <dgm:t>
        <a:bodyPr/>
        <a:lstStyle/>
        <a:p>
          <a:endParaRPr lang="es-ES"/>
        </a:p>
      </dgm:t>
    </dgm:pt>
    <dgm:pt modelId="{99AF82CD-B4CF-4FE1-A444-FC3D8F288797}" type="pres">
      <dgm:prSet presAssocID="{0FEB36F5-E10E-4DA5-887F-D45D30F8010E}" presName="item3" presStyleLbl="node1" presStyleIdx="2" presStyleCnt="3" custScaleX="135754" custScaleY="114850" custLinFactNeighborX="35588" custLinFactNeighborY="5377">
        <dgm:presLayoutVars>
          <dgm:bulletEnabled val="1"/>
        </dgm:presLayoutVars>
      </dgm:prSet>
      <dgm:spPr/>
      <dgm:t>
        <a:bodyPr/>
        <a:lstStyle/>
        <a:p>
          <a:endParaRPr lang="es-ES"/>
        </a:p>
      </dgm:t>
    </dgm:pt>
    <dgm:pt modelId="{65CC2CAF-CDD3-41CD-A2C1-00D38DBB2421}" type="pres">
      <dgm:prSet presAssocID="{B792246A-92F2-471A-A2B6-C43B3686AAE8}" presName="funnel" presStyleLbl="trAlignAcc1" presStyleIdx="0" presStyleCnt="1" custScaleX="125439" custScaleY="127848" custLinFactNeighborY="-1501"/>
      <dgm:spPr>
        <a:ln>
          <a:solidFill>
            <a:srgbClr val="A3D0EF"/>
          </a:solidFill>
        </a:ln>
      </dgm:spPr>
      <dgm:t>
        <a:bodyPr/>
        <a:lstStyle/>
        <a:p>
          <a:endParaRPr lang="es-ES"/>
        </a:p>
      </dgm:t>
    </dgm:pt>
  </dgm:ptLst>
  <dgm:cxnLst>
    <dgm:cxn modelId="{AC966384-D2BA-4F1C-85ED-86AB25830724}" type="presOf" srcId="{B792246A-92F2-471A-A2B6-C43B3686AAE8}" destId="{795BA5ED-F0DD-46AD-8180-1BF6254EF8A2}" srcOrd="0" destOrd="0" presId="urn:microsoft.com/office/officeart/2005/8/layout/funnel1"/>
    <dgm:cxn modelId="{AA1FA77F-DFB2-49AA-A7D0-E308B02084AF}" type="presOf" srcId="{E90880EF-E646-4AD6-8DEA-3B3A1E0F31B5}" destId="{E0812353-C35C-4EBE-9556-C749AE449741}" srcOrd="0" destOrd="0" presId="urn:microsoft.com/office/officeart/2005/8/layout/funnel1"/>
    <dgm:cxn modelId="{E9655ACA-E5ED-4837-854E-5CCF7239E4AF}" type="presOf" srcId="{0FEB36F5-E10E-4DA5-887F-D45D30F8010E}" destId="{DDB3F245-EAF1-44CB-9642-61216A0F5123}" srcOrd="0" destOrd="0" presId="urn:microsoft.com/office/officeart/2005/8/layout/funnel1"/>
    <dgm:cxn modelId="{9B43BA54-343F-41A4-A00B-B78AB04B315D}" type="presOf" srcId="{5330764D-468D-444E-8D5E-D78F341EF691}" destId="{99AF82CD-B4CF-4FE1-A444-FC3D8F288797}" srcOrd="0" destOrd="0" presId="urn:microsoft.com/office/officeart/2005/8/layout/funnel1"/>
    <dgm:cxn modelId="{78A55093-DE4F-405F-8322-2F0766561248}" type="presOf" srcId="{3E77DC08-0852-4091-B79B-6F411F93BD8F}" destId="{F937B794-F020-479F-8D7E-10A99B3863C3}" srcOrd="0" destOrd="0" presId="urn:microsoft.com/office/officeart/2005/8/layout/funnel1"/>
    <dgm:cxn modelId="{A8EFF384-4913-4E83-9396-0F3854E5BE9D}" srcId="{B792246A-92F2-471A-A2B6-C43B3686AAE8}" destId="{0FEB36F5-E10E-4DA5-887F-D45D30F8010E}" srcOrd="3" destOrd="0" parTransId="{2C2550F1-80E3-4B3A-B08D-D041B314265C}" sibTransId="{E72D7A7C-F926-416F-A7E1-B1A4F6FA7DF6}"/>
    <dgm:cxn modelId="{7828C673-F737-4E1C-9180-26644A3E53DE}" srcId="{B792246A-92F2-471A-A2B6-C43B3686AAE8}" destId="{3E77DC08-0852-4091-B79B-6F411F93BD8F}" srcOrd="1" destOrd="0" parTransId="{73520925-1A6B-48C2-B512-291CF3BDA45F}" sibTransId="{EAA7C206-099B-4365-BB57-B94DDD2E1D83}"/>
    <dgm:cxn modelId="{0C2CE8F9-B39D-4BBF-B161-1FCFEF2753DD}" srcId="{B792246A-92F2-471A-A2B6-C43B3686AAE8}" destId="{E90880EF-E646-4AD6-8DEA-3B3A1E0F31B5}" srcOrd="2" destOrd="0" parTransId="{BD921DF9-FD06-43CE-A44C-D5E6BDC58C3C}" sibTransId="{58B0C47B-C2C6-4B80-8220-E164481980D2}"/>
    <dgm:cxn modelId="{32074FE2-818A-41C0-972B-EC230B697F69}" srcId="{B792246A-92F2-471A-A2B6-C43B3686AAE8}" destId="{5330764D-468D-444E-8D5E-D78F341EF691}" srcOrd="0" destOrd="0" parTransId="{27FEADA1-35CF-4C0F-8211-D8F7D6E6724B}" sibTransId="{A9437233-CD7C-4281-BE0D-2CE5D2E20692}"/>
    <dgm:cxn modelId="{AFB31D77-7A29-44D9-9BF4-C01ED0744317}" type="presParOf" srcId="{795BA5ED-F0DD-46AD-8180-1BF6254EF8A2}" destId="{928B4CA0-B131-47BE-BCE4-22E7C40C4CEA}" srcOrd="0" destOrd="0" presId="urn:microsoft.com/office/officeart/2005/8/layout/funnel1"/>
    <dgm:cxn modelId="{76319D0A-48EC-4F6C-90BE-2F087A4CD70E}" type="presParOf" srcId="{795BA5ED-F0DD-46AD-8180-1BF6254EF8A2}" destId="{09697701-59FC-488A-97F7-C8FEE328D234}" srcOrd="1" destOrd="0" presId="urn:microsoft.com/office/officeart/2005/8/layout/funnel1"/>
    <dgm:cxn modelId="{86140F40-9CE3-484F-845E-4A67CDCF8B4C}" type="presParOf" srcId="{795BA5ED-F0DD-46AD-8180-1BF6254EF8A2}" destId="{DDB3F245-EAF1-44CB-9642-61216A0F5123}" srcOrd="2" destOrd="0" presId="urn:microsoft.com/office/officeart/2005/8/layout/funnel1"/>
    <dgm:cxn modelId="{FE93313D-AA87-4549-B2FA-4B51071D85A8}" type="presParOf" srcId="{795BA5ED-F0DD-46AD-8180-1BF6254EF8A2}" destId="{E0812353-C35C-4EBE-9556-C749AE449741}" srcOrd="3" destOrd="0" presId="urn:microsoft.com/office/officeart/2005/8/layout/funnel1"/>
    <dgm:cxn modelId="{DE023FAD-443D-49AD-9F48-E99298DAAF96}" type="presParOf" srcId="{795BA5ED-F0DD-46AD-8180-1BF6254EF8A2}" destId="{F937B794-F020-479F-8D7E-10A99B3863C3}" srcOrd="4" destOrd="0" presId="urn:microsoft.com/office/officeart/2005/8/layout/funnel1"/>
    <dgm:cxn modelId="{6AD2C3EC-D11F-43DD-B57E-9FFE1928A2F5}" type="presParOf" srcId="{795BA5ED-F0DD-46AD-8180-1BF6254EF8A2}" destId="{99AF82CD-B4CF-4FE1-A444-FC3D8F288797}" srcOrd="5" destOrd="0" presId="urn:microsoft.com/office/officeart/2005/8/layout/funnel1"/>
    <dgm:cxn modelId="{23F1369A-0406-40A7-AC90-4F66E90154A6}" type="presParOf" srcId="{795BA5ED-F0DD-46AD-8180-1BF6254EF8A2}" destId="{65CC2CAF-CDD3-41CD-A2C1-00D38DBB242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B96F5-BFEB-408C-951B-15478A07553E}" type="doc">
      <dgm:prSet loTypeId="urn:microsoft.com/office/officeart/2005/8/layout/cycle8" loCatId="cycle" qsTypeId="urn:microsoft.com/office/officeart/2005/8/quickstyle/simple5" qsCatId="simple" csTypeId="urn:microsoft.com/office/officeart/2005/8/colors/colorful4" csCatId="colorful" phldr="1"/>
      <dgm:spPr/>
    </dgm:pt>
    <dgm:pt modelId="{51CF4434-7D04-4F48-B086-3130EA83A27A}">
      <dgm:prSet phldrT="[Texto]"/>
      <dgm:spPr/>
      <dgm:t>
        <a:bodyPr/>
        <a:lstStyle/>
        <a:p>
          <a:r>
            <a:rPr lang="es-ES" dirty="0"/>
            <a:t>1: Planteamiento estratégico</a:t>
          </a:r>
        </a:p>
      </dgm:t>
    </dgm:pt>
    <dgm:pt modelId="{474053D3-667C-4F45-8942-F1D730E6CCD5}" type="parTrans" cxnId="{C2C76442-299E-431C-8547-26C21E3B8347}">
      <dgm:prSet/>
      <dgm:spPr/>
      <dgm:t>
        <a:bodyPr/>
        <a:lstStyle/>
        <a:p>
          <a:endParaRPr lang="es-ES"/>
        </a:p>
      </dgm:t>
    </dgm:pt>
    <dgm:pt modelId="{83DEA7A6-44AB-4E0C-AB64-C740198A0BD8}" type="sibTrans" cxnId="{C2C76442-299E-431C-8547-26C21E3B8347}">
      <dgm:prSet/>
      <dgm:spPr/>
      <dgm:t>
        <a:bodyPr/>
        <a:lstStyle/>
        <a:p>
          <a:endParaRPr lang="es-ES"/>
        </a:p>
      </dgm:t>
    </dgm:pt>
    <dgm:pt modelId="{117F7421-87E9-4770-B109-BE59A4BBDC2B}">
      <dgm:prSet phldrT="[Texto]"/>
      <dgm:spPr/>
      <dgm:t>
        <a:bodyPr/>
        <a:lstStyle/>
        <a:p>
          <a:r>
            <a:rPr lang="es-ES" dirty="0"/>
            <a:t>2: Implementación estratégica </a:t>
          </a:r>
        </a:p>
      </dgm:t>
    </dgm:pt>
    <dgm:pt modelId="{0190C4E0-10EE-4D6F-916A-030D6B0D940B}" type="parTrans" cxnId="{324A93CE-92A5-439D-B048-D274F78C0DC2}">
      <dgm:prSet/>
      <dgm:spPr/>
      <dgm:t>
        <a:bodyPr/>
        <a:lstStyle/>
        <a:p>
          <a:endParaRPr lang="es-ES"/>
        </a:p>
      </dgm:t>
    </dgm:pt>
    <dgm:pt modelId="{E71343F2-7031-415E-8574-FD18B4706A5C}" type="sibTrans" cxnId="{324A93CE-92A5-439D-B048-D274F78C0DC2}">
      <dgm:prSet/>
      <dgm:spPr/>
      <dgm:t>
        <a:bodyPr/>
        <a:lstStyle/>
        <a:p>
          <a:endParaRPr lang="es-ES"/>
        </a:p>
      </dgm:t>
    </dgm:pt>
    <dgm:pt modelId="{631096B3-DED8-42CC-9278-CB64EFD8A00C}">
      <dgm:prSet phldrT="[Texto]"/>
      <dgm:spPr/>
      <dgm:t>
        <a:bodyPr/>
        <a:lstStyle/>
        <a:p>
          <a:r>
            <a:rPr lang="es-ES" dirty="0"/>
            <a:t>3: Evaluación y control </a:t>
          </a:r>
        </a:p>
      </dgm:t>
    </dgm:pt>
    <dgm:pt modelId="{5857367A-C7DF-48C2-A804-294EC6A733D4}" type="parTrans" cxnId="{EE07C31B-F1B0-40A4-BE04-8D500ED1E0BD}">
      <dgm:prSet/>
      <dgm:spPr/>
      <dgm:t>
        <a:bodyPr/>
        <a:lstStyle/>
        <a:p>
          <a:endParaRPr lang="es-ES"/>
        </a:p>
      </dgm:t>
    </dgm:pt>
    <dgm:pt modelId="{24CEC4D2-058F-4B98-81A9-A36930970F68}" type="sibTrans" cxnId="{EE07C31B-F1B0-40A4-BE04-8D500ED1E0BD}">
      <dgm:prSet/>
      <dgm:spPr/>
      <dgm:t>
        <a:bodyPr/>
        <a:lstStyle/>
        <a:p>
          <a:endParaRPr lang="es-ES"/>
        </a:p>
      </dgm:t>
    </dgm:pt>
    <dgm:pt modelId="{13E53461-737C-4BFE-9D29-06FD7703ECB6}" type="pres">
      <dgm:prSet presAssocID="{E93B96F5-BFEB-408C-951B-15478A07553E}" presName="compositeShape" presStyleCnt="0">
        <dgm:presLayoutVars>
          <dgm:chMax val="7"/>
          <dgm:dir/>
          <dgm:resizeHandles val="exact"/>
        </dgm:presLayoutVars>
      </dgm:prSet>
      <dgm:spPr/>
    </dgm:pt>
    <dgm:pt modelId="{ABFAD9D3-EB64-47FC-BA2D-09CE1EA121C7}" type="pres">
      <dgm:prSet presAssocID="{E93B96F5-BFEB-408C-951B-15478A07553E}" presName="wedge1" presStyleLbl="node1" presStyleIdx="0" presStyleCnt="3"/>
      <dgm:spPr/>
      <dgm:t>
        <a:bodyPr/>
        <a:lstStyle/>
        <a:p>
          <a:endParaRPr lang="es-ES"/>
        </a:p>
      </dgm:t>
    </dgm:pt>
    <dgm:pt modelId="{ED1CCD0D-9F6F-4D64-ADBB-9AB49A3FB427}" type="pres">
      <dgm:prSet presAssocID="{E93B96F5-BFEB-408C-951B-15478A07553E}" presName="dummy1a" presStyleCnt="0"/>
      <dgm:spPr/>
    </dgm:pt>
    <dgm:pt modelId="{EFCDB4F0-A0D0-4CF6-A3D9-1C2336E9B7EB}" type="pres">
      <dgm:prSet presAssocID="{E93B96F5-BFEB-408C-951B-15478A07553E}" presName="dummy1b" presStyleCnt="0"/>
      <dgm:spPr/>
    </dgm:pt>
    <dgm:pt modelId="{89724558-8E1F-4E88-A657-CC4480900648}" type="pres">
      <dgm:prSet presAssocID="{E93B96F5-BFEB-408C-951B-15478A07553E}" presName="wedge1Tx" presStyleLbl="node1" presStyleIdx="0" presStyleCnt="3">
        <dgm:presLayoutVars>
          <dgm:chMax val="0"/>
          <dgm:chPref val="0"/>
          <dgm:bulletEnabled val="1"/>
        </dgm:presLayoutVars>
      </dgm:prSet>
      <dgm:spPr/>
      <dgm:t>
        <a:bodyPr/>
        <a:lstStyle/>
        <a:p>
          <a:endParaRPr lang="es-ES"/>
        </a:p>
      </dgm:t>
    </dgm:pt>
    <dgm:pt modelId="{720D399F-AB51-4651-8A9D-634A28308CA9}" type="pres">
      <dgm:prSet presAssocID="{E93B96F5-BFEB-408C-951B-15478A07553E}" presName="wedge2" presStyleLbl="node1" presStyleIdx="1" presStyleCnt="3"/>
      <dgm:spPr/>
      <dgm:t>
        <a:bodyPr/>
        <a:lstStyle/>
        <a:p>
          <a:endParaRPr lang="es-ES"/>
        </a:p>
      </dgm:t>
    </dgm:pt>
    <dgm:pt modelId="{386B8C2B-3E54-494E-9F7F-0D5DC7825B86}" type="pres">
      <dgm:prSet presAssocID="{E93B96F5-BFEB-408C-951B-15478A07553E}" presName="dummy2a" presStyleCnt="0"/>
      <dgm:spPr/>
    </dgm:pt>
    <dgm:pt modelId="{D3131170-3F09-402A-BE69-A265B3F19049}" type="pres">
      <dgm:prSet presAssocID="{E93B96F5-BFEB-408C-951B-15478A07553E}" presName="dummy2b" presStyleCnt="0"/>
      <dgm:spPr/>
    </dgm:pt>
    <dgm:pt modelId="{430B3A6F-AFC4-44F2-82C8-11D3CC053C1D}" type="pres">
      <dgm:prSet presAssocID="{E93B96F5-BFEB-408C-951B-15478A07553E}" presName="wedge2Tx" presStyleLbl="node1" presStyleIdx="1" presStyleCnt="3">
        <dgm:presLayoutVars>
          <dgm:chMax val="0"/>
          <dgm:chPref val="0"/>
          <dgm:bulletEnabled val="1"/>
        </dgm:presLayoutVars>
      </dgm:prSet>
      <dgm:spPr/>
      <dgm:t>
        <a:bodyPr/>
        <a:lstStyle/>
        <a:p>
          <a:endParaRPr lang="es-ES"/>
        </a:p>
      </dgm:t>
    </dgm:pt>
    <dgm:pt modelId="{58772B48-57F7-411B-A82E-1515F3A423AF}" type="pres">
      <dgm:prSet presAssocID="{E93B96F5-BFEB-408C-951B-15478A07553E}" presName="wedge3" presStyleLbl="node1" presStyleIdx="2" presStyleCnt="3"/>
      <dgm:spPr/>
      <dgm:t>
        <a:bodyPr/>
        <a:lstStyle/>
        <a:p>
          <a:endParaRPr lang="es-ES"/>
        </a:p>
      </dgm:t>
    </dgm:pt>
    <dgm:pt modelId="{B863C02D-00A7-40E0-8B71-4465D106D903}" type="pres">
      <dgm:prSet presAssocID="{E93B96F5-BFEB-408C-951B-15478A07553E}" presName="dummy3a" presStyleCnt="0"/>
      <dgm:spPr/>
    </dgm:pt>
    <dgm:pt modelId="{50797274-8F24-4D47-8A35-630E7EAFA8EB}" type="pres">
      <dgm:prSet presAssocID="{E93B96F5-BFEB-408C-951B-15478A07553E}" presName="dummy3b" presStyleCnt="0"/>
      <dgm:spPr/>
    </dgm:pt>
    <dgm:pt modelId="{491FEADC-4A95-4006-AAA6-5F89E5BC108D}" type="pres">
      <dgm:prSet presAssocID="{E93B96F5-BFEB-408C-951B-15478A07553E}" presName="wedge3Tx" presStyleLbl="node1" presStyleIdx="2" presStyleCnt="3">
        <dgm:presLayoutVars>
          <dgm:chMax val="0"/>
          <dgm:chPref val="0"/>
          <dgm:bulletEnabled val="1"/>
        </dgm:presLayoutVars>
      </dgm:prSet>
      <dgm:spPr/>
      <dgm:t>
        <a:bodyPr/>
        <a:lstStyle/>
        <a:p>
          <a:endParaRPr lang="es-ES"/>
        </a:p>
      </dgm:t>
    </dgm:pt>
    <dgm:pt modelId="{7C8F2AA7-19F9-4988-9586-6CDF00ACE82C}" type="pres">
      <dgm:prSet presAssocID="{83DEA7A6-44AB-4E0C-AB64-C740198A0BD8}" presName="arrowWedge1" presStyleLbl="fgSibTrans2D1" presStyleIdx="0" presStyleCnt="3"/>
      <dgm:spPr/>
    </dgm:pt>
    <dgm:pt modelId="{18F00B08-08E3-4301-9E01-CD17C241156C}" type="pres">
      <dgm:prSet presAssocID="{E71343F2-7031-415E-8574-FD18B4706A5C}" presName="arrowWedge2" presStyleLbl="fgSibTrans2D1" presStyleIdx="1" presStyleCnt="3" custLinFactNeighborX="-1450" custLinFactNeighborY="-1573"/>
      <dgm:spPr/>
    </dgm:pt>
    <dgm:pt modelId="{148A2F53-EBF6-47D4-A73E-4082F6CF4F72}" type="pres">
      <dgm:prSet presAssocID="{24CEC4D2-058F-4B98-81A9-A36930970F68}" presName="arrowWedge3" presStyleLbl="fgSibTrans2D1" presStyleIdx="2" presStyleCnt="3"/>
      <dgm:spPr/>
    </dgm:pt>
  </dgm:ptLst>
  <dgm:cxnLst>
    <dgm:cxn modelId="{1AFD925B-C4EA-4E51-981E-ED3817828C62}" type="presOf" srcId="{631096B3-DED8-42CC-9278-CB64EFD8A00C}" destId="{491FEADC-4A95-4006-AAA6-5F89E5BC108D}" srcOrd="1" destOrd="0" presId="urn:microsoft.com/office/officeart/2005/8/layout/cycle8"/>
    <dgm:cxn modelId="{BFC57AAD-CBB0-436D-91F9-83EAD2FB0091}" type="presOf" srcId="{51CF4434-7D04-4F48-B086-3130EA83A27A}" destId="{ABFAD9D3-EB64-47FC-BA2D-09CE1EA121C7}" srcOrd="0" destOrd="0" presId="urn:microsoft.com/office/officeart/2005/8/layout/cycle8"/>
    <dgm:cxn modelId="{E3BC93A2-08A2-43D4-B0B9-5D6B6B37AA9C}" type="presOf" srcId="{117F7421-87E9-4770-B109-BE59A4BBDC2B}" destId="{720D399F-AB51-4651-8A9D-634A28308CA9}" srcOrd="0" destOrd="0" presId="urn:microsoft.com/office/officeart/2005/8/layout/cycle8"/>
    <dgm:cxn modelId="{2B82AEB8-92CC-4A96-8E1F-52DB942BAD14}" type="presOf" srcId="{51CF4434-7D04-4F48-B086-3130EA83A27A}" destId="{89724558-8E1F-4E88-A657-CC4480900648}" srcOrd="1" destOrd="0" presId="urn:microsoft.com/office/officeart/2005/8/layout/cycle8"/>
    <dgm:cxn modelId="{C2C76442-299E-431C-8547-26C21E3B8347}" srcId="{E93B96F5-BFEB-408C-951B-15478A07553E}" destId="{51CF4434-7D04-4F48-B086-3130EA83A27A}" srcOrd="0" destOrd="0" parTransId="{474053D3-667C-4F45-8942-F1D730E6CCD5}" sibTransId="{83DEA7A6-44AB-4E0C-AB64-C740198A0BD8}"/>
    <dgm:cxn modelId="{2DEE7BBF-988B-4430-89A0-7B49F67C8DCB}" type="presOf" srcId="{117F7421-87E9-4770-B109-BE59A4BBDC2B}" destId="{430B3A6F-AFC4-44F2-82C8-11D3CC053C1D}" srcOrd="1" destOrd="0" presId="urn:microsoft.com/office/officeart/2005/8/layout/cycle8"/>
    <dgm:cxn modelId="{324A93CE-92A5-439D-B048-D274F78C0DC2}" srcId="{E93B96F5-BFEB-408C-951B-15478A07553E}" destId="{117F7421-87E9-4770-B109-BE59A4BBDC2B}" srcOrd="1" destOrd="0" parTransId="{0190C4E0-10EE-4D6F-916A-030D6B0D940B}" sibTransId="{E71343F2-7031-415E-8574-FD18B4706A5C}"/>
    <dgm:cxn modelId="{A365E911-A435-4B25-B2F7-57EF93D59E63}" type="presOf" srcId="{631096B3-DED8-42CC-9278-CB64EFD8A00C}" destId="{58772B48-57F7-411B-A82E-1515F3A423AF}" srcOrd="0" destOrd="0" presId="urn:microsoft.com/office/officeart/2005/8/layout/cycle8"/>
    <dgm:cxn modelId="{EE07C31B-F1B0-40A4-BE04-8D500ED1E0BD}" srcId="{E93B96F5-BFEB-408C-951B-15478A07553E}" destId="{631096B3-DED8-42CC-9278-CB64EFD8A00C}" srcOrd="2" destOrd="0" parTransId="{5857367A-C7DF-48C2-A804-294EC6A733D4}" sibTransId="{24CEC4D2-058F-4B98-81A9-A36930970F68}"/>
    <dgm:cxn modelId="{592D2079-7197-406B-8BE5-72751B970CE9}" type="presOf" srcId="{E93B96F5-BFEB-408C-951B-15478A07553E}" destId="{13E53461-737C-4BFE-9D29-06FD7703ECB6}" srcOrd="0" destOrd="0" presId="urn:microsoft.com/office/officeart/2005/8/layout/cycle8"/>
    <dgm:cxn modelId="{42A29B20-14EB-4B94-9D13-DB0C6079A296}" type="presParOf" srcId="{13E53461-737C-4BFE-9D29-06FD7703ECB6}" destId="{ABFAD9D3-EB64-47FC-BA2D-09CE1EA121C7}" srcOrd="0" destOrd="0" presId="urn:microsoft.com/office/officeart/2005/8/layout/cycle8"/>
    <dgm:cxn modelId="{40030C16-35E2-4FD7-ABC2-431115403CC5}" type="presParOf" srcId="{13E53461-737C-4BFE-9D29-06FD7703ECB6}" destId="{ED1CCD0D-9F6F-4D64-ADBB-9AB49A3FB427}" srcOrd="1" destOrd="0" presId="urn:microsoft.com/office/officeart/2005/8/layout/cycle8"/>
    <dgm:cxn modelId="{DD0D96B8-659A-4B0E-8A66-5648A07D249A}" type="presParOf" srcId="{13E53461-737C-4BFE-9D29-06FD7703ECB6}" destId="{EFCDB4F0-A0D0-4CF6-A3D9-1C2336E9B7EB}" srcOrd="2" destOrd="0" presId="urn:microsoft.com/office/officeart/2005/8/layout/cycle8"/>
    <dgm:cxn modelId="{4BC9D480-7CB3-496B-833C-428ADF7F3848}" type="presParOf" srcId="{13E53461-737C-4BFE-9D29-06FD7703ECB6}" destId="{89724558-8E1F-4E88-A657-CC4480900648}" srcOrd="3" destOrd="0" presId="urn:microsoft.com/office/officeart/2005/8/layout/cycle8"/>
    <dgm:cxn modelId="{11D7B18E-BFE6-4147-A1F7-5359D478D2A3}" type="presParOf" srcId="{13E53461-737C-4BFE-9D29-06FD7703ECB6}" destId="{720D399F-AB51-4651-8A9D-634A28308CA9}" srcOrd="4" destOrd="0" presId="urn:microsoft.com/office/officeart/2005/8/layout/cycle8"/>
    <dgm:cxn modelId="{9B35014C-8FCB-4089-883C-9B39FC4B1CFA}" type="presParOf" srcId="{13E53461-737C-4BFE-9D29-06FD7703ECB6}" destId="{386B8C2B-3E54-494E-9F7F-0D5DC7825B86}" srcOrd="5" destOrd="0" presId="urn:microsoft.com/office/officeart/2005/8/layout/cycle8"/>
    <dgm:cxn modelId="{88879930-04E6-4FF9-B783-1D55B50923CE}" type="presParOf" srcId="{13E53461-737C-4BFE-9D29-06FD7703ECB6}" destId="{D3131170-3F09-402A-BE69-A265B3F19049}" srcOrd="6" destOrd="0" presId="urn:microsoft.com/office/officeart/2005/8/layout/cycle8"/>
    <dgm:cxn modelId="{D575C5A8-2D4B-4127-A4E4-8FD05799F6C1}" type="presParOf" srcId="{13E53461-737C-4BFE-9D29-06FD7703ECB6}" destId="{430B3A6F-AFC4-44F2-82C8-11D3CC053C1D}" srcOrd="7" destOrd="0" presId="urn:microsoft.com/office/officeart/2005/8/layout/cycle8"/>
    <dgm:cxn modelId="{1F7061FF-3AA7-44F6-BAA6-1318C424886D}" type="presParOf" srcId="{13E53461-737C-4BFE-9D29-06FD7703ECB6}" destId="{58772B48-57F7-411B-A82E-1515F3A423AF}" srcOrd="8" destOrd="0" presId="urn:microsoft.com/office/officeart/2005/8/layout/cycle8"/>
    <dgm:cxn modelId="{F9F86F0F-E74A-4D25-8109-0E4B17D0AA5F}" type="presParOf" srcId="{13E53461-737C-4BFE-9D29-06FD7703ECB6}" destId="{B863C02D-00A7-40E0-8B71-4465D106D903}" srcOrd="9" destOrd="0" presId="urn:microsoft.com/office/officeart/2005/8/layout/cycle8"/>
    <dgm:cxn modelId="{1ABDBA0D-0B1B-4342-A0C3-4205141FB546}" type="presParOf" srcId="{13E53461-737C-4BFE-9D29-06FD7703ECB6}" destId="{50797274-8F24-4D47-8A35-630E7EAFA8EB}" srcOrd="10" destOrd="0" presId="urn:microsoft.com/office/officeart/2005/8/layout/cycle8"/>
    <dgm:cxn modelId="{39B332B3-B444-44C5-9ABD-F24F7F3DF6B2}" type="presParOf" srcId="{13E53461-737C-4BFE-9D29-06FD7703ECB6}" destId="{491FEADC-4A95-4006-AAA6-5F89E5BC108D}" srcOrd="11" destOrd="0" presId="urn:microsoft.com/office/officeart/2005/8/layout/cycle8"/>
    <dgm:cxn modelId="{5D98A014-0EB5-4C89-90AD-C72F7816BE72}" type="presParOf" srcId="{13E53461-737C-4BFE-9D29-06FD7703ECB6}" destId="{7C8F2AA7-19F9-4988-9586-6CDF00ACE82C}" srcOrd="12" destOrd="0" presId="urn:microsoft.com/office/officeart/2005/8/layout/cycle8"/>
    <dgm:cxn modelId="{7D944F26-012F-40F1-BD1B-6BC4675E4D62}" type="presParOf" srcId="{13E53461-737C-4BFE-9D29-06FD7703ECB6}" destId="{18F00B08-08E3-4301-9E01-CD17C241156C}" srcOrd="13" destOrd="0" presId="urn:microsoft.com/office/officeart/2005/8/layout/cycle8"/>
    <dgm:cxn modelId="{D614E829-AE5E-439E-A06D-9BFD26217D7D}" type="presParOf" srcId="{13E53461-737C-4BFE-9D29-06FD7703ECB6}" destId="{148A2F53-EBF6-47D4-A73E-4082F6CF4F7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186EAF-C9C3-429C-9CE8-07DFFAB00E80}"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s-ES"/>
        </a:p>
      </dgm:t>
    </dgm:pt>
    <dgm:pt modelId="{C1A582FC-82B9-4781-A839-BFFB490FA9B8}">
      <dgm:prSet phldrT="[Texto]"/>
      <dgm:spPr/>
      <dgm:t>
        <a:bodyPr/>
        <a:lstStyle/>
        <a:p>
          <a:r>
            <a:rPr lang="es-ES" dirty="0" smtClean="0"/>
            <a:t>FILOSOFÍA </a:t>
          </a:r>
          <a:r>
            <a:rPr lang="es-ES" dirty="0" smtClean="0"/>
            <a:t>CORPORATIVA</a:t>
          </a:r>
          <a:endParaRPr lang="es-ES" dirty="0"/>
        </a:p>
      </dgm:t>
    </dgm:pt>
    <dgm:pt modelId="{06D63C4F-E749-41E6-9B54-0CC426E7D80E}" type="parTrans" cxnId="{3BE464C7-039E-43CD-B48D-1BF3ED5575B0}">
      <dgm:prSet/>
      <dgm:spPr/>
      <dgm:t>
        <a:bodyPr/>
        <a:lstStyle/>
        <a:p>
          <a:endParaRPr lang="es-ES"/>
        </a:p>
      </dgm:t>
    </dgm:pt>
    <dgm:pt modelId="{9AB89E41-F3EA-4629-AC8E-3DC84785E522}" type="sibTrans" cxnId="{3BE464C7-039E-43CD-B48D-1BF3ED5575B0}">
      <dgm:prSet/>
      <dgm:spPr/>
      <dgm:t>
        <a:bodyPr/>
        <a:lstStyle/>
        <a:p>
          <a:endParaRPr lang="es-ES"/>
        </a:p>
      </dgm:t>
    </dgm:pt>
    <dgm:pt modelId="{E90B3E9C-6E3E-4B4D-8EF2-18C5B0B276B7}">
      <dgm:prSet phldrT="[Texto]"/>
      <dgm:spPr/>
      <dgm:t>
        <a:bodyPr/>
        <a:lstStyle/>
        <a:p>
          <a:r>
            <a:rPr lang="es-ES" dirty="0" smtClean="0"/>
            <a:t>Misión</a:t>
          </a:r>
          <a:endParaRPr lang="es-ES" dirty="0"/>
        </a:p>
      </dgm:t>
    </dgm:pt>
    <dgm:pt modelId="{6FBFE541-5849-4690-B0B9-74174FB81698}" type="parTrans" cxnId="{60516AF4-54EC-4E31-A146-F86577EF19FF}">
      <dgm:prSet/>
      <dgm:spPr/>
      <dgm:t>
        <a:bodyPr/>
        <a:lstStyle/>
        <a:p>
          <a:endParaRPr lang="es-ES" dirty="0"/>
        </a:p>
      </dgm:t>
    </dgm:pt>
    <dgm:pt modelId="{A6AC1187-B088-4896-A9D5-E858365CB517}" type="sibTrans" cxnId="{60516AF4-54EC-4E31-A146-F86577EF19FF}">
      <dgm:prSet/>
      <dgm:spPr/>
      <dgm:t>
        <a:bodyPr/>
        <a:lstStyle/>
        <a:p>
          <a:endParaRPr lang="es-ES"/>
        </a:p>
      </dgm:t>
    </dgm:pt>
    <dgm:pt modelId="{202E5122-45A2-4C48-9F30-C7B5F78DCB07}">
      <dgm:prSet phldrT="[Texto]"/>
      <dgm:spPr/>
      <dgm:t>
        <a:bodyPr/>
        <a:lstStyle/>
        <a:p>
          <a:r>
            <a:rPr lang="es-ES" dirty="0" smtClean="0"/>
            <a:t>Visión</a:t>
          </a:r>
          <a:endParaRPr lang="es-ES" dirty="0"/>
        </a:p>
      </dgm:t>
    </dgm:pt>
    <dgm:pt modelId="{57CECE11-14D2-4A45-9A1E-C2CBE75C2327}" type="parTrans" cxnId="{4DEB1985-094A-4A0D-9708-2AEE46258D8B}">
      <dgm:prSet/>
      <dgm:spPr/>
      <dgm:t>
        <a:bodyPr/>
        <a:lstStyle/>
        <a:p>
          <a:endParaRPr lang="es-ES" dirty="0"/>
        </a:p>
      </dgm:t>
    </dgm:pt>
    <dgm:pt modelId="{6662DAC3-1DA9-47F3-8A00-809B793AD52B}" type="sibTrans" cxnId="{4DEB1985-094A-4A0D-9708-2AEE46258D8B}">
      <dgm:prSet/>
      <dgm:spPr/>
      <dgm:t>
        <a:bodyPr/>
        <a:lstStyle/>
        <a:p>
          <a:endParaRPr lang="es-ES"/>
        </a:p>
      </dgm:t>
    </dgm:pt>
    <dgm:pt modelId="{DBC8401E-6B66-4DAA-92B7-DAC98DA73D9D}">
      <dgm:prSet phldrT="[Texto]"/>
      <dgm:spPr/>
      <dgm:t>
        <a:bodyPr/>
        <a:lstStyle/>
        <a:p>
          <a:r>
            <a:rPr lang="es-ES" dirty="0" smtClean="0"/>
            <a:t>Valores</a:t>
          </a:r>
          <a:endParaRPr lang="es-ES" dirty="0"/>
        </a:p>
      </dgm:t>
    </dgm:pt>
    <dgm:pt modelId="{E21CD386-83D9-49CB-A375-F05591E854CD}" type="parTrans" cxnId="{D5025243-EC42-4CEA-A125-A8FC1A5DD2A9}">
      <dgm:prSet/>
      <dgm:spPr/>
      <dgm:t>
        <a:bodyPr/>
        <a:lstStyle/>
        <a:p>
          <a:endParaRPr lang="es-ES" dirty="0"/>
        </a:p>
      </dgm:t>
    </dgm:pt>
    <dgm:pt modelId="{FD62F727-00D3-4647-BB58-4F1BF9940837}" type="sibTrans" cxnId="{D5025243-EC42-4CEA-A125-A8FC1A5DD2A9}">
      <dgm:prSet/>
      <dgm:spPr/>
      <dgm:t>
        <a:bodyPr/>
        <a:lstStyle/>
        <a:p>
          <a:endParaRPr lang="es-ES"/>
        </a:p>
      </dgm:t>
    </dgm:pt>
    <dgm:pt modelId="{7C5FBC09-70FE-4E5A-AD31-4C4E2392E4B7}">
      <dgm:prSet phldrT="[Texto]"/>
      <dgm:spPr/>
      <dgm:t>
        <a:bodyPr/>
        <a:lstStyle/>
        <a:p>
          <a:r>
            <a:rPr lang="es-ES" dirty="0" smtClean="0"/>
            <a:t>Código de Ética</a:t>
          </a:r>
          <a:endParaRPr lang="es-ES" dirty="0"/>
        </a:p>
      </dgm:t>
    </dgm:pt>
    <dgm:pt modelId="{8DDC26CA-9872-4D46-94A0-F28D96694F22}" type="parTrans" cxnId="{15899CE2-3838-4842-8CEE-CCCB5D63BEC7}">
      <dgm:prSet/>
      <dgm:spPr/>
      <dgm:t>
        <a:bodyPr/>
        <a:lstStyle/>
        <a:p>
          <a:endParaRPr lang="es-ES" dirty="0"/>
        </a:p>
      </dgm:t>
    </dgm:pt>
    <dgm:pt modelId="{1DB5E51A-90FF-4490-8679-C2A2F62FD987}" type="sibTrans" cxnId="{15899CE2-3838-4842-8CEE-CCCB5D63BEC7}">
      <dgm:prSet/>
      <dgm:spPr/>
      <dgm:t>
        <a:bodyPr/>
        <a:lstStyle/>
        <a:p>
          <a:endParaRPr lang="es-ES"/>
        </a:p>
      </dgm:t>
    </dgm:pt>
    <dgm:pt modelId="{06742B72-2205-4700-8AE2-068A6BA59511}" type="pres">
      <dgm:prSet presAssocID="{76186EAF-C9C3-429C-9CE8-07DFFAB00E80}" presName="cycle" presStyleCnt="0">
        <dgm:presLayoutVars>
          <dgm:chMax val="1"/>
          <dgm:dir/>
          <dgm:animLvl val="ctr"/>
          <dgm:resizeHandles val="exact"/>
        </dgm:presLayoutVars>
      </dgm:prSet>
      <dgm:spPr/>
      <dgm:t>
        <a:bodyPr/>
        <a:lstStyle/>
        <a:p>
          <a:endParaRPr lang="es-ES"/>
        </a:p>
      </dgm:t>
    </dgm:pt>
    <dgm:pt modelId="{1FB8078B-EA34-448A-9474-6590D2DBBD08}" type="pres">
      <dgm:prSet presAssocID="{C1A582FC-82B9-4781-A839-BFFB490FA9B8}" presName="centerShape" presStyleLbl="node0" presStyleIdx="0" presStyleCnt="1"/>
      <dgm:spPr/>
      <dgm:t>
        <a:bodyPr/>
        <a:lstStyle/>
        <a:p>
          <a:endParaRPr lang="es-ES"/>
        </a:p>
      </dgm:t>
    </dgm:pt>
    <dgm:pt modelId="{697531A6-83C4-4582-9635-D77D5BE30C89}" type="pres">
      <dgm:prSet presAssocID="{6FBFE541-5849-4690-B0B9-74174FB81698}" presName="Name9" presStyleLbl="parChTrans1D2" presStyleIdx="0" presStyleCnt="4"/>
      <dgm:spPr/>
      <dgm:t>
        <a:bodyPr/>
        <a:lstStyle/>
        <a:p>
          <a:endParaRPr lang="es-ES"/>
        </a:p>
      </dgm:t>
    </dgm:pt>
    <dgm:pt modelId="{95C7FABB-0E91-4620-8916-B5FB5C586895}" type="pres">
      <dgm:prSet presAssocID="{6FBFE541-5849-4690-B0B9-74174FB81698}" presName="connTx" presStyleLbl="parChTrans1D2" presStyleIdx="0" presStyleCnt="4"/>
      <dgm:spPr/>
      <dgm:t>
        <a:bodyPr/>
        <a:lstStyle/>
        <a:p>
          <a:endParaRPr lang="es-ES"/>
        </a:p>
      </dgm:t>
    </dgm:pt>
    <dgm:pt modelId="{14B480F1-F5E8-44FC-BACB-DF7B2A65F21E}" type="pres">
      <dgm:prSet presAssocID="{E90B3E9C-6E3E-4B4D-8EF2-18C5B0B276B7}" presName="node" presStyleLbl="node1" presStyleIdx="0" presStyleCnt="4">
        <dgm:presLayoutVars>
          <dgm:bulletEnabled val="1"/>
        </dgm:presLayoutVars>
      </dgm:prSet>
      <dgm:spPr/>
      <dgm:t>
        <a:bodyPr/>
        <a:lstStyle/>
        <a:p>
          <a:endParaRPr lang="es-ES"/>
        </a:p>
      </dgm:t>
    </dgm:pt>
    <dgm:pt modelId="{75FE34F8-FA57-4111-9E78-DE3EA2BEF9FA}" type="pres">
      <dgm:prSet presAssocID="{57CECE11-14D2-4A45-9A1E-C2CBE75C2327}" presName="Name9" presStyleLbl="parChTrans1D2" presStyleIdx="1" presStyleCnt="4"/>
      <dgm:spPr/>
      <dgm:t>
        <a:bodyPr/>
        <a:lstStyle/>
        <a:p>
          <a:endParaRPr lang="es-ES"/>
        </a:p>
      </dgm:t>
    </dgm:pt>
    <dgm:pt modelId="{91972F02-8A50-40A5-BECE-BA86CF80F5D6}" type="pres">
      <dgm:prSet presAssocID="{57CECE11-14D2-4A45-9A1E-C2CBE75C2327}" presName="connTx" presStyleLbl="parChTrans1D2" presStyleIdx="1" presStyleCnt="4"/>
      <dgm:spPr/>
      <dgm:t>
        <a:bodyPr/>
        <a:lstStyle/>
        <a:p>
          <a:endParaRPr lang="es-ES"/>
        </a:p>
      </dgm:t>
    </dgm:pt>
    <dgm:pt modelId="{34081BDC-3EC4-4ADE-B037-6A562079193F}" type="pres">
      <dgm:prSet presAssocID="{202E5122-45A2-4C48-9F30-C7B5F78DCB07}" presName="node" presStyleLbl="node1" presStyleIdx="1" presStyleCnt="4">
        <dgm:presLayoutVars>
          <dgm:bulletEnabled val="1"/>
        </dgm:presLayoutVars>
      </dgm:prSet>
      <dgm:spPr/>
      <dgm:t>
        <a:bodyPr/>
        <a:lstStyle/>
        <a:p>
          <a:endParaRPr lang="es-ES"/>
        </a:p>
      </dgm:t>
    </dgm:pt>
    <dgm:pt modelId="{72B7F657-9890-48BD-BE99-CBB6EC416C54}" type="pres">
      <dgm:prSet presAssocID="{E21CD386-83D9-49CB-A375-F05591E854CD}" presName="Name9" presStyleLbl="parChTrans1D2" presStyleIdx="2" presStyleCnt="4"/>
      <dgm:spPr/>
      <dgm:t>
        <a:bodyPr/>
        <a:lstStyle/>
        <a:p>
          <a:endParaRPr lang="es-ES"/>
        </a:p>
      </dgm:t>
    </dgm:pt>
    <dgm:pt modelId="{4A7763C0-3271-43B9-A4A0-5B0E9EB700C2}" type="pres">
      <dgm:prSet presAssocID="{E21CD386-83D9-49CB-A375-F05591E854CD}" presName="connTx" presStyleLbl="parChTrans1D2" presStyleIdx="2" presStyleCnt="4"/>
      <dgm:spPr/>
      <dgm:t>
        <a:bodyPr/>
        <a:lstStyle/>
        <a:p>
          <a:endParaRPr lang="es-ES"/>
        </a:p>
      </dgm:t>
    </dgm:pt>
    <dgm:pt modelId="{4BC268D3-328C-40D0-80BB-AE7E771942A0}" type="pres">
      <dgm:prSet presAssocID="{DBC8401E-6B66-4DAA-92B7-DAC98DA73D9D}" presName="node" presStyleLbl="node1" presStyleIdx="2" presStyleCnt="4">
        <dgm:presLayoutVars>
          <dgm:bulletEnabled val="1"/>
        </dgm:presLayoutVars>
      </dgm:prSet>
      <dgm:spPr/>
      <dgm:t>
        <a:bodyPr/>
        <a:lstStyle/>
        <a:p>
          <a:endParaRPr lang="es-ES"/>
        </a:p>
      </dgm:t>
    </dgm:pt>
    <dgm:pt modelId="{574196B7-ECA5-4FFD-BAD6-9F790E390B81}" type="pres">
      <dgm:prSet presAssocID="{8DDC26CA-9872-4D46-94A0-F28D96694F22}" presName="Name9" presStyleLbl="parChTrans1D2" presStyleIdx="3" presStyleCnt="4"/>
      <dgm:spPr/>
      <dgm:t>
        <a:bodyPr/>
        <a:lstStyle/>
        <a:p>
          <a:endParaRPr lang="es-ES"/>
        </a:p>
      </dgm:t>
    </dgm:pt>
    <dgm:pt modelId="{DC35E004-AA04-4E08-A480-D85EAB5C56B2}" type="pres">
      <dgm:prSet presAssocID="{8DDC26CA-9872-4D46-94A0-F28D96694F22}" presName="connTx" presStyleLbl="parChTrans1D2" presStyleIdx="3" presStyleCnt="4"/>
      <dgm:spPr/>
      <dgm:t>
        <a:bodyPr/>
        <a:lstStyle/>
        <a:p>
          <a:endParaRPr lang="es-ES"/>
        </a:p>
      </dgm:t>
    </dgm:pt>
    <dgm:pt modelId="{783BEF0E-363B-4C9C-9233-C80D6C9161C9}" type="pres">
      <dgm:prSet presAssocID="{7C5FBC09-70FE-4E5A-AD31-4C4E2392E4B7}" presName="node" presStyleLbl="node1" presStyleIdx="3" presStyleCnt="4">
        <dgm:presLayoutVars>
          <dgm:bulletEnabled val="1"/>
        </dgm:presLayoutVars>
      </dgm:prSet>
      <dgm:spPr/>
      <dgm:t>
        <a:bodyPr/>
        <a:lstStyle/>
        <a:p>
          <a:endParaRPr lang="es-ES"/>
        </a:p>
      </dgm:t>
    </dgm:pt>
  </dgm:ptLst>
  <dgm:cxnLst>
    <dgm:cxn modelId="{D1AAA852-81AD-4EA3-AF3D-ED9C80E49CA8}" type="presOf" srcId="{57CECE11-14D2-4A45-9A1E-C2CBE75C2327}" destId="{75FE34F8-FA57-4111-9E78-DE3EA2BEF9FA}" srcOrd="0" destOrd="0" presId="urn:microsoft.com/office/officeart/2005/8/layout/radial1"/>
    <dgm:cxn modelId="{040E5392-5E5F-4C51-A515-AA386AEE0B23}" type="presOf" srcId="{6FBFE541-5849-4690-B0B9-74174FB81698}" destId="{697531A6-83C4-4582-9635-D77D5BE30C89}" srcOrd="0" destOrd="0" presId="urn:microsoft.com/office/officeart/2005/8/layout/radial1"/>
    <dgm:cxn modelId="{0BB81BE6-7615-4FCF-B04A-5F0FB9D153A6}" type="presOf" srcId="{E21CD386-83D9-49CB-A375-F05591E854CD}" destId="{4A7763C0-3271-43B9-A4A0-5B0E9EB700C2}" srcOrd="1" destOrd="0" presId="urn:microsoft.com/office/officeart/2005/8/layout/radial1"/>
    <dgm:cxn modelId="{9AA98DC8-087E-4D5F-A13B-117200A299CE}" type="presOf" srcId="{8DDC26CA-9872-4D46-94A0-F28D96694F22}" destId="{DC35E004-AA04-4E08-A480-D85EAB5C56B2}" srcOrd="1" destOrd="0" presId="urn:microsoft.com/office/officeart/2005/8/layout/radial1"/>
    <dgm:cxn modelId="{3BE464C7-039E-43CD-B48D-1BF3ED5575B0}" srcId="{76186EAF-C9C3-429C-9CE8-07DFFAB00E80}" destId="{C1A582FC-82B9-4781-A839-BFFB490FA9B8}" srcOrd="0" destOrd="0" parTransId="{06D63C4F-E749-41E6-9B54-0CC426E7D80E}" sibTransId="{9AB89E41-F3EA-4629-AC8E-3DC84785E522}"/>
    <dgm:cxn modelId="{5D8C5CA5-2471-42D2-88EE-FF7ABB1C999A}" type="presOf" srcId="{DBC8401E-6B66-4DAA-92B7-DAC98DA73D9D}" destId="{4BC268D3-328C-40D0-80BB-AE7E771942A0}" srcOrd="0" destOrd="0" presId="urn:microsoft.com/office/officeart/2005/8/layout/radial1"/>
    <dgm:cxn modelId="{D5025243-EC42-4CEA-A125-A8FC1A5DD2A9}" srcId="{C1A582FC-82B9-4781-A839-BFFB490FA9B8}" destId="{DBC8401E-6B66-4DAA-92B7-DAC98DA73D9D}" srcOrd="2" destOrd="0" parTransId="{E21CD386-83D9-49CB-A375-F05591E854CD}" sibTransId="{FD62F727-00D3-4647-BB58-4F1BF9940837}"/>
    <dgm:cxn modelId="{60516AF4-54EC-4E31-A146-F86577EF19FF}" srcId="{C1A582FC-82B9-4781-A839-BFFB490FA9B8}" destId="{E90B3E9C-6E3E-4B4D-8EF2-18C5B0B276B7}" srcOrd="0" destOrd="0" parTransId="{6FBFE541-5849-4690-B0B9-74174FB81698}" sibTransId="{A6AC1187-B088-4896-A9D5-E858365CB517}"/>
    <dgm:cxn modelId="{E71F53BE-519C-40B7-8637-06DF4C82BD8F}" type="presOf" srcId="{7C5FBC09-70FE-4E5A-AD31-4C4E2392E4B7}" destId="{783BEF0E-363B-4C9C-9233-C80D6C9161C9}" srcOrd="0" destOrd="0" presId="urn:microsoft.com/office/officeart/2005/8/layout/radial1"/>
    <dgm:cxn modelId="{4DEB1985-094A-4A0D-9708-2AEE46258D8B}" srcId="{C1A582FC-82B9-4781-A839-BFFB490FA9B8}" destId="{202E5122-45A2-4C48-9F30-C7B5F78DCB07}" srcOrd="1" destOrd="0" parTransId="{57CECE11-14D2-4A45-9A1E-C2CBE75C2327}" sibTransId="{6662DAC3-1DA9-47F3-8A00-809B793AD52B}"/>
    <dgm:cxn modelId="{075556FD-0F6F-4A69-8843-C9D65E75FFBA}" type="presOf" srcId="{57CECE11-14D2-4A45-9A1E-C2CBE75C2327}" destId="{91972F02-8A50-40A5-BECE-BA86CF80F5D6}" srcOrd="1" destOrd="0" presId="urn:microsoft.com/office/officeart/2005/8/layout/radial1"/>
    <dgm:cxn modelId="{91D8C012-6A19-4A3F-A167-1276C7723EED}" type="presOf" srcId="{6FBFE541-5849-4690-B0B9-74174FB81698}" destId="{95C7FABB-0E91-4620-8916-B5FB5C586895}" srcOrd="1" destOrd="0" presId="urn:microsoft.com/office/officeart/2005/8/layout/radial1"/>
    <dgm:cxn modelId="{2F332336-D7D7-46E6-BE7A-6C1AC67D0C76}" type="presOf" srcId="{C1A582FC-82B9-4781-A839-BFFB490FA9B8}" destId="{1FB8078B-EA34-448A-9474-6590D2DBBD08}" srcOrd="0" destOrd="0" presId="urn:microsoft.com/office/officeart/2005/8/layout/radial1"/>
    <dgm:cxn modelId="{791AA2B8-CB0B-4F96-858A-DD5F9B07D37F}" type="presOf" srcId="{E90B3E9C-6E3E-4B4D-8EF2-18C5B0B276B7}" destId="{14B480F1-F5E8-44FC-BACB-DF7B2A65F21E}" srcOrd="0" destOrd="0" presId="urn:microsoft.com/office/officeart/2005/8/layout/radial1"/>
    <dgm:cxn modelId="{B7653C5B-EA7F-48F2-AEB1-7F6CCD84C2E9}" type="presOf" srcId="{E21CD386-83D9-49CB-A375-F05591E854CD}" destId="{72B7F657-9890-48BD-BE99-CBB6EC416C54}" srcOrd="0" destOrd="0" presId="urn:microsoft.com/office/officeart/2005/8/layout/radial1"/>
    <dgm:cxn modelId="{53E3277A-F767-46CB-AA5D-4885AA0A97CD}" type="presOf" srcId="{202E5122-45A2-4C48-9F30-C7B5F78DCB07}" destId="{34081BDC-3EC4-4ADE-B037-6A562079193F}" srcOrd="0" destOrd="0" presId="urn:microsoft.com/office/officeart/2005/8/layout/radial1"/>
    <dgm:cxn modelId="{15899CE2-3838-4842-8CEE-CCCB5D63BEC7}" srcId="{C1A582FC-82B9-4781-A839-BFFB490FA9B8}" destId="{7C5FBC09-70FE-4E5A-AD31-4C4E2392E4B7}" srcOrd="3" destOrd="0" parTransId="{8DDC26CA-9872-4D46-94A0-F28D96694F22}" sibTransId="{1DB5E51A-90FF-4490-8679-C2A2F62FD987}"/>
    <dgm:cxn modelId="{72B512B2-9B01-41CD-9387-4DAF9CF3FC8C}" type="presOf" srcId="{8DDC26CA-9872-4D46-94A0-F28D96694F22}" destId="{574196B7-ECA5-4FFD-BAD6-9F790E390B81}" srcOrd="0" destOrd="0" presId="urn:microsoft.com/office/officeart/2005/8/layout/radial1"/>
    <dgm:cxn modelId="{B42056C1-4DAD-462A-A4C4-0F5926ACF647}" type="presOf" srcId="{76186EAF-C9C3-429C-9CE8-07DFFAB00E80}" destId="{06742B72-2205-4700-8AE2-068A6BA59511}" srcOrd="0" destOrd="0" presId="urn:microsoft.com/office/officeart/2005/8/layout/radial1"/>
    <dgm:cxn modelId="{C439F98D-842C-4E58-BFD7-549879F540B2}" type="presParOf" srcId="{06742B72-2205-4700-8AE2-068A6BA59511}" destId="{1FB8078B-EA34-448A-9474-6590D2DBBD08}" srcOrd="0" destOrd="0" presId="urn:microsoft.com/office/officeart/2005/8/layout/radial1"/>
    <dgm:cxn modelId="{4C71946A-B878-45EE-BCD6-CF5AAB12152A}" type="presParOf" srcId="{06742B72-2205-4700-8AE2-068A6BA59511}" destId="{697531A6-83C4-4582-9635-D77D5BE30C89}" srcOrd="1" destOrd="0" presId="urn:microsoft.com/office/officeart/2005/8/layout/radial1"/>
    <dgm:cxn modelId="{5DE393BE-A496-4127-8E51-790624F2B222}" type="presParOf" srcId="{697531A6-83C4-4582-9635-D77D5BE30C89}" destId="{95C7FABB-0E91-4620-8916-B5FB5C586895}" srcOrd="0" destOrd="0" presId="urn:microsoft.com/office/officeart/2005/8/layout/radial1"/>
    <dgm:cxn modelId="{FEDF539C-D28F-4068-906A-ABB63AAB172D}" type="presParOf" srcId="{06742B72-2205-4700-8AE2-068A6BA59511}" destId="{14B480F1-F5E8-44FC-BACB-DF7B2A65F21E}" srcOrd="2" destOrd="0" presId="urn:microsoft.com/office/officeart/2005/8/layout/radial1"/>
    <dgm:cxn modelId="{2430A6C4-8173-4037-90FB-7BE6EE7A3B12}" type="presParOf" srcId="{06742B72-2205-4700-8AE2-068A6BA59511}" destId="{75FE34F8-FA57-4111-9E78-DE3EA2BEF9FA}" srcOrd="3" destOrd="0" presId="urn:microsoft.com/office/officeart/2005/8/layout/radial1"/>
    <dgm:cxn modelId="{C265C916-260C-4355-BA92-61835DBDF336}" type="presParOf" srcId="{75FE34F8-FA57-4111-9E78-DE3EA2BEF9FA}" destId="{91972F02-8A50-40A5-BECE-BA86CF80F5D6}" srcOrd="0" destOrd="0" presId="urn:microsoft.com/office/officeart/2005/8/layout/radial1"/>
    <dgm:cxn modelId="{0CC777FE-DA44-43E6-B7FF-277F3264A578}" type="presParOf" srcId="{06742B72-2205-4700-8AE2-068A6BA59511}" destId="{34081BDC-3EC4-4ADE-B037-6A562079193F}" srcOrd="4" destOrd="0" presId="urn:microsoft.com/office/officeart/2005/8/layout/radial1"/>
    <dgm:cxn modelId="{0D00E4E5-14E5-4CA6-945D-52A19A7F7EF4}" type="presParOf" srcId="{06742B72-2205-4700-8AE2-068A6BA59511}" destId="{72B7F657-9890-48BD-BE99-CBB6EC416C54}" srcOrd="5" destOrd="0" presId="urn:microsoft.com/office/officeart/2005/8/layout/radial1"/>
    <dgm:cxn modelId="{F53EBE7C-B63D-43C1-8C0A-7493BE51F6BC}" type="presParOf" srcId="{72B7F657-9890-48BD-BE99-CBB6EC416C54}" destId="{4A7763C0-3271-43B9-A4A0-5B0E9EB700C2}" srcOrd="0" destOrd="0" presId="urn:microsoft.com/office/officeart/2005/8/layout/radial1"/>
    <dgm:cxn modelId="{C0F5C543-658D-45CF-99A9-01631A2D50AC}" type="presParOf" srcId="{06742B72-2205-4700-8AE2-068A6BA59511}" destId="{4BC268D3-328C-40D0-80BB-AE7E771942A0}" srcOrd="6" destOrd="0" presId="urn:microsoft.com/office/officeart/2005/8/layout/radial1"/>
    <dgm:cxn modelId="{1C7A1438-B08A-4736-89C1-02654DBEF320}" type="presParOf" srcId="{06742B72-2205-4700-8AE2-068A6BA59511}" destId="{574196B7-ECA5-4FFD-BAD6-9F790E390B81}" srcOrd="7" destOrd="0" presId="urn:microsoft.com/office/officeart/2005/8/layout/radial1"/>
    <dgm:cxn modelId="{2AB6E6E6-E929-446B-BFFF-D6232D6793BE}" type="presParOf" srcId="{574196B7-ECA5-4FFD-BAD6-9F790E390B81}" destId="{DC35E004-AA04-4E08-A480-D85EAB5C56B2}" srcOrd="0" destOrd="0" presId="urn:microsoft.com/office/officeart/2005/8/layout/radial1"/>
    <dgm:cxn modelId="{042667D0-0F6A-4A90-85D6-22FF03D21183}" type="presParOf" srcId="{06742B72-2205-4700-8AE2-068A6BA59511}" destId="{783BEF0E-363B-4C9C-9233-C80D6C9161C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9CA237-13D8-4174-961B-1FA4D4943787}"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s-ES"/>
        </a:p>
      </dgm:t>
    </dgm:pt>
    <dgm:pt modelId="{A4DBC8B4-7777-464F-963C-BB6B01C65B6C}">
      <dgm:prSet phldrT="[Texto]" custT="1"/>
      <dgm:spPr/>
      <dgm:t>
        <a:bodyPr/>
        <a:lstStyle/>
        <a:p>
          <a:r>
            <a:rPr lang="es-ES" sz="1200" dirty="0">
              <a:latin typeface="Times New Roman" panose="02020603050405020304" pitchFamily="18" charset="0"/>
              <a:cs typeface="Times New Roman" panose="02020603050405020304" pitchFamily="18" charset="0"/>
            </a:rPr>
            <a:t>Reconocimiento </a:t>
          </a:r>
        </a:p>
      </dgm:t>
    </dgm:pt>
    <dgm:pt modelId="{52A63A3F-C6D6-4DB6-95BA-2F52D710B812}" type="parTrans" cxnId="{589B074F-7FBA-4A65-96A2-DDC30B67BDA1}">
      <dgm:prSet/>
      <dgm:spPr/>
      <dgm:t>
        <a:bodyPr/>
        <a:lstStyle/>
        <a:p>
          <a:endParaRPr lang="es-ES" sz="1200">
            <a:latin typeface="Times New Roman" panose="02020603050405020304" pitchFamily="18" charset="0"/>
            <a:cs typeface="Times New Roman" panose="02020603050405020304" pitchFamily="18" charset="0"/>
          </a:endParaRPr>
        </a:p>
      </dgm:t>
    </dgm:pt>
    <dgm:pt modelId="{658ECA69-D919-4397-A61F-F36BB36BB9A2}" type="sibTrans" cxnId="{589B074F-7FBA-4A65-96A2-DDC30B67BDA1}">
      <dgm:prSet/>
      <dgm:spPr/>
      <dgm:t>
        <a:bodyPr/>
        <a:lstStyle/>
        <a:p>
          <a:endParaRPr lang="es-ES" sz="1200">
            <a:latin typeface="Times New Roman" panose="02020603050405020304" pitchFamily="18" charset="0"/>
            <a:cs typeface="Times New Roman" panose="02020603050405020304" pitchFamily="18" charset="0"/>
          </a:endParaRPr>
        </a:p>
      </dgm:t>
    </dgm:pt>
    <dgm:pt modelId="{3EEA599B-CF29-41B7-AAED-03E1C62FE112}">
      <dgm:prSet phldrT="[Texto]" custT="1"/>
      <dgm:spPr/>
      <dgm:t>
        <a:bodyPr/>
        <a:lstStyle/>
        <a:p>
          <a:r>
            <a:rPr lang="es-ES" sz="1200" dirty="0" smtClean="0">
              <a:latin typeface="Times New Roman" panose="02020603050405020304" pitchFamily="18" charset="0"/>
              <a:cs typeface="Times New Roman" panose="02020603050405020304" pitchFamily="18" charset="0"/>
            </a:rPr>
            <a:t>Análisis </a:t>
          </a:r>
          <a:r>
            <a:rPr lang="es-ES" sz="1200" dirty="0">
              <a:latin typeface="Times New Roman" panose="02020603050405020304" pitchFamily="18" charset="0"/>
              <a:cs typeface="Times New Roman" panose="02020603050405020304" pitchFamily="18" charset="0"/>
            </a:rPr>
            <a:t>PEST</a:t>
          </a:r>
        </a:p>
      </dgm:t>
    </dgm:pt>
    <dgm:pt modelId="{86DFB537-AE63-411B-944F-52871AA46207}" type="parTrans" cxnId="{BDC910BD-5F18-463F-B522-513F7AA2D351}">
      <dgm:prSet/>
      <dgm:spPr/>
      <dgm:t>
        <a:bodyPr/>
        <a:lstStyle/>
        <a:p>
          <a:endParaRPr lang="es-ES" sz="1200">
            <a:latin typeface="Times New Roman" panose="02020603050405020304" pitchFamily="18" charset="0"/>
            <a:cs typeface="Times New Roman" panose="02020603050405020304" pitchFamily="18" charset="0"/>
          </a:endParaRPr>
        </a:p>
      </dgm:t>
    </dgm:pt>
    <dgm:pt modelId="{44E4A7F3-52EE-4CAA-9119-65B35A5CFD5D}" type="sibTrans" cxnId="{BDC910BD-5F18-463F-B522-513F7AA2D351}">
      <dgm:prSet/>
      <dgm:spPr/>
      <dgm:t>
        <a:bodyPr/>
        <a:lstStyle/>
        <a:p>
          <a:endParaRPr lang="es-ES" sz="1200">
            <a:latin typeface="Times New Roman" panose="02020603050405020304" pitchFamily="18" charset="0"/>
            <a:cs typeface="Times New Roman" panose="02020603050405020304" pitchFamily="18" charset="0"/>
          </a:endParaRPr>
        </a:p>
      </dgm:t>
    </dgm:pt>
    <dgm:pt modelId="{D8B217DD-B783-4C0E-B611-A8203BBA53C4}">
      <dgm:prSet phldrT="[Texto]" custT="1"/>
      <dgm:spPr/>
      <dgm:t>
        <a:bodyPr/>
        <a:lstStyle/>
        <a:p>
          <a:r>
            <a:rPr lang="es-ES" sz="1200" dirty="0">
              <a:latin typeface="Times New Roman" panose="02020603050405020304" pitchFamily="18" charset="0"/>
              <a:cs typeface="Times New Roman" panose="02020603050405020304" pitchFamily="18" charset="0"/>
            </a:rPr>
            <a:t>5 fuerzas de Porter</a:t>
          </a:r>
        </a:p>
      </dgm:t>
    </dgm:pt>
    <dgm:pt modelId="{AFEDF27B-DE13-4A81-BD5D-B806F25A5334}" type="parTrans" cxnId="{810CE08A-8A48-4EDF-8465-AC82E998F914}">
      <dgm:prSet/>
      <dgm:spPr/>
      <dgm:t>
        <a:bodyPr/>
        <a:lstStyle/>
        <a:p>
          <a:endParaRPr lang="es-ES" sz="1200">
            <a:latin typeface="Times New Roman" panose="02020603050405020304" pitchFamily="18" charset="0"/>
            <a:cs typeface="Times New Roman" panose="02020603050405020304" pitchFamily="18" charset="0"/>
          </a:endParaRPr>
        </a:p>
      </dgm:t>
    </dgm:pt>
    <dgm:pt modelId="{DD254ADC-1FA9-48AD-9C9B-3B031E15F94D}" type="sibTrans" cxnId="{810CE08A-8A48-4EDF-8465-AC82E998F914}">
      <dgm:prSet/>
      <dgm:spPr/>
      <dgm:t>
        <a:bodyPr/>
        <a:lstStyle/>
        <a:p>
          <a:endParaRPr lang="es-ES" sz="1200">
            <a:latin typeface="Times New Roman" panose="02020603050405020304" pitchFamily="18" charset="0"/>
            <a:cs typeface="Times New Roman" panose="02020603050405020304" pitchFamily="18" charset="0"/>
          </a:endParaRPr>
        </a:p>
      </dgm:t>
    </dgm:pt>
    <dgm:pt modelId="{8444CB11-0814-41AD-9EF5-D450150109A5}">
      <dgm:prSet phldrT="[Texto]" custT="1"/>
      <dgm:spPr/>
      <dgm:t>
        <a:bodyPr/>
        <a:lstStyle/>
        <a:p>
          <a:r>
            <a:rPr lang="es-ES" sz="1200" dirty="0">
              <a:latin typeface="Times New Roman" panose="02020603050405020304" pitchFamily="18" charset="0"/>
              <a:cs typeface="Times New Roman" panose="02020603050405020304" pitchFamily="18" charset="0"/>
            </a:rPr>
            <a:t>Matriz EFE</a:t>
          </a:r>
        </a:p>
      </dgm:t>
    </dgm:pt>
    <dgm:pt modelId="{38F6AFCF-1942-4164-BD9E-C8A38D4ED079}" type="parTrans" cxnId="{7FD71A9C-B427-4D0C-9E93-B671A5882B72}">
      <dgm:prSet/>
      <dgm:spPr/>
      <dgm:t>
        <a:bodyPr/>
        <a:lstStyle/>
        <a:p>
          <a:endParaRPr lang="es-ES" sz="1200">
            <a:latin typeface="Times New Roman" panose="02020603050405020304" pitchFamily="18" charset="0"/>
            <a:cs typeface="Times New Roman" panose="02020603050405020304" pitchFamily="18" charset="0"/>
          </a:endParaRPr>
        </a:p>
      </dgm:t>
    </dgm:pt>
    <dgm:pt modelId="{CDB710CF-5E4F-419D-9C15-9772780EA009}" type="sibTrans" cxnId="{7FD71A9C-B427-4D0C-9E93-B671A5882B72}">
      <dgm:prSet/>
      <dgm:spPr/>
      <dgm:t>
        <a:bodyPr/>
        <a:lstStyle/>
        <a:p>
          <a:endParaRPr lang="es-ES" sz="1200">
            <a:latin typeface="Times New Roman" panose="02020603050405020304" pitchFamily="18" charset="0"/>
            <a:cs typeface="Times New Roman" panose="02020603050405020304" pitchFamily="18" charset="0"/>
          </a:endParaRPr>
        </a:p>
      </dgm:t>
    </dgm:pt>
    <dgm:pt modelId="{DB6A0844-E098-4A25-91DE-D489FFC8DA83}">
      <dgm:prSet phldrT="[Texto]" custT="1"/>
      <dgm:spPr/>
      <dgm:t>
        <a:bodyPr/>
        <a:lstStyle/>
        <a:p>
          <a:r>
            <a:rPr lang="es-ES" sz="1200" dirty="0">
              <a:latin typeface="Times New Roman" panose="02020603050405020304" pitchFamily="18" charset="0"/>
              <a:cs typeface="Times New Roman" panose="02020603050405020304" pitchFamily="18" charset="0"/>
            </a:rPr>
            <a:t>Matriz </a:t>
          </a:r>
          <a:r>
            <a:rPr lang="es-ES" sz="1200" dirty="0" smtClean="0">
              <a:latin typeface="Times New Roman" panose="02020603050405020304" pitchFamily="18" charset="0"/>
              <a:cs typeface="Times New Roman" panose="02020603050405020304" pitchFamily="18" charset="0"/>
            </a:rPr>
            <a:t>Perfil Competitivo</a:t>
          </a:r>
          <a:endParaRPr lang="es-ES" sz="1200" dirty="0">
            <a:latin typeface="Times New Roman" panose="02020603050405020304" pitchFamily="18" charset="0"/>
            <a:cs typeface="Times New Roman" panose="02020603050405020304" pitchFamily="18" charset="0"/>
          </a:endParaRPr>
        </a:p>
      </dgm:t>
    </dgm:pt>
    <dgm:pt modelId="{648208EB-C756-4109-8367-10BD644E9009}" type="parTrans" cxnId="{29AE9EB9-FE2B-4E63-954E-93E8AE9CDCD1}">
      <dgm:prSet/>
      <dgm:spPr/>
      <dgm:t>
        <a:bodyPr/>
        <a:lstStyle/>
        <a:p>
          <a:endParaRPr lang="es-ES" sz="1200">
            <a:latin typeface="Times New Roman" panose="02020603050405020304" pitchFamily="18" charset="0"/>
            <a:cs typeface="Times New Roman" panose="02020603050405020304" pitchFamily="18" charset="0"/>
          </a:endParaRPr>
        </a:p>
      </dgm:t>
    </dgm:pt>
    <dgm:pt modelId="{F06A5F88-4683-4085-BA92-EB41CCCBFA98}" type="sibTrans" cxnId="{29AE9EB9-FE2B-4E63-954E-93E8AE9CDCD1}">
      <dgm:prSet/>
      <dgm:spPr/>
      <dgm:t>
        <a:bodyPr/>
        <a:lstStyle/>
        <a:p>
          <a:endParaRPr lang="es-ES" sz="1200">
            <a:latin typeface="Times New Roman" panose="02020603050405020304" pitchFamily="18" charset="0"/>
            <a:cs typeface="Times New Roman" panose="02020603050405020304" pitchFamily="18" charset="0"/>
          </a:endParaRPr>
        </a:p>
      </dgm:t>
    </dgm:pt>
    <dgm:pt modelId="{61092E8A-23A7-40ED-BBDF-1F5D4CE74489}">
      <dgm:prSet phldrT="[Texto]" custT="1"/>
      <dgm:spPr/>
      <dgm:t>
        <a:bodyPr/>
        <a:lstStyle/>
        <a:p>
          <a:r>
            <a:rPr lang="es-ES" sz="1200" dirty="0" smtClean="0">
              <a:latin typeface="Times New Roman" panose="02020603050405020304" pitchFamily="18" charset="0"/>
              <a:cs typeface="Times New Roman" panose="02020603050405020304" pitchFamily="18" charset="0"/>
            </a:rPr>
            <a:t>Formulación</a:t>
          </a:r>
          <a:endParaRPr lang="es-ES" sz="1200" dirty="0">
            <a:latin typeface="Times New Roman" panose="02020603050405020304" pitchFamily="18" charset="0"/>
            <a:cs typeface="Times New Roman" panose="02020603050405020304" pitchFamily="18" charset="0"/>
          </a:endParaRPr>
        </a:p>
      </dgm:t>
    </dgm:pt>
    <dgm:pt modelId="{F7EA0C77-616E-442E-934F-3A1C82E258C4}" type="parTrans" cxnId="{FE6E8C99-7B3C-4E42-BBC7-5597FCAA9858}">
      <dgm:prSet/>
      <dgm:spPr/>
      <dgm:t>
        <a:bodyPr/>
        <a:lstStyle/>
        <a:p>
          <a:endParaRPr lang="es-ES" sz="1200">
            <a:latin typeface="Times New Roman" panose="02020603050405020304" pitchFamily="18" charset="0"/>
            <a:cs typeface="Times New Roman" panose="02020603050405020304" pitchFamily="18" charset="0"/>
          </a:endParaRPr>
        </a:p>
      </dgm:t>
    </dgm:pt>
    <dgm:pt modelId="{7B6913D5-05D8-4AA3-89E1-E8A3B3786738}" type="sibTrans" cxnId="{FE6E8C99-7B3C-4E42-BBC7-5597FCAA9858}">
      <dgm:prSet/>
      <dgm:spPr/>
      <dgm:t>
        <a:bodyPr/>
        <a:lstStyle/>
        <a:p>
          <a:endParaRPr lang="es-ES" sz="1200">
            <a:latin typeface="Times New Roman" panose="02020603050405020304" pitchFamily="18" charset="0"/>
            <a:cs typeface="Times New Roman" panose="02020603050405020304" pitchFamily="18" charset="0"/>
          </a:endParaRPr>
        </a:p>
      </dgm:t>
    </dgm:pt>
    <dgm:pt modelId="{684999E8-0F3F-4996-B2C4-38B7D9377F02}">
      <dgm:prSet phldrT="[Texto]" custT="1"/>
      <dgm:spPr/>
      <dgm:t>
        <a:bodyPr/>
        <a:lstStyle/>
        <a:p>
          <a:r>
            <a:rPr lang="es-ES" sz="1200" dirty="0">
              <a:latin typeface="Times New Roman" panose="02020603050405020304" pitchFamily="18" charset="0"/>
              <a:cs typeface="Times New Roman" panose="02020603050405020304" pitchFamily="18" charset="0"/>
            </a:rPr>
            <a:t>Matriz FODA </a:t>
          </a:r>
        </a:p>
      </dgm:t>
    </dgm:pt>
    <dgm:pt modelId="{A083A48A-9076-4A1A-8BC6-6EA89C49D953}" type="parTrans" cxnId="{6AE257BA-CF54-461E-AC67-3F0FC8A3BA3F}">
      <dgm:prSet/>
      <dgm:spPr/>
      <dgm:t>
        <a:bodyPr/>
        <a:lstStyle/>
        <a:p>
          <a:endParaRPr lang="es-ES" sz="1200">
            <a:latin typeface="Times New Roman" panose="02020603050405020304" pitchFamily="18" charset="0"/>
            <a:cs typeface="Times New Roman" panose="02020603050405020304" pitchFamily="18" charset="0"/>
          </a:endParaRPr>
        </a:p>
      </dgm:t>
    </dgm:pt>
    <dgm:pt modelId="{7AB58052-0827-46A0-B4D5-0F6EA6233CCD}" type="sibTrans" cxnId="{6AE257BA-CF54-461E-AC67-3F0FC8A3BA3F}">
      <dgm:prSet/>
      <dgm:spPr/>
      <dgm:t>
        <a:bodyPr/>
        <a:lstStyle/>
        <a:p>
          <a:endParaRPr lang="es-ES" sz="1200">
            <a:latin typeface="Times New Roman" panose="02020603050405020304" pitchFamily="18" charset="0"/>
            <a:cs typeface="Times New Roman" panose="02020603050405020304" pitchFamily="18" charset="0"/>
          </a:endParaRPr>
        </a:p>
      </dgm:t>
    </dgm:pt>
    <dgm:pt modelId="{F38AD5DB-A1DB-487D-B4A0-32339ED5F14A}">
      <dgm:prSet phldrT="[Texto]" custT="1"/>
      <dgm:spPr/>
      <dgm:t>
        <a:bodyPr/>
        <a:lstStyle/>
        <a:p>
          <a:r>
            <a:rPr lang="es-ES" sz="1200" dirty="0">
              <a:latin typeface="Times New Roman" panose="02020603050405020304" pitchFamily="18" charset="0"/>
              <a:cs typeface="Times New Roman" panose="02020603050405020304" pitchFamily="18" charset="0"/>
            </a:rPr>
            <a:t>Matriz EFI</a:t>
          </a:r>
        </a:p>
      </dgm:t>
    </dgm:pt>
    <dgm:pt modelId="{A83FADA6-0089-465D-86A9-955E411E9457}" type="parTrans" cxnId="{90CFB696-788E-4E85-8C95-9FFBB351EA1D}">
      <dgm:prSet/>
      <dgm:spPr/>
      <dgm:t>
        <a:bodyPr/>
        <a:lstStyle/>
        <a:p>
          <a:endParaRPr lang="es-ES" sz="1200">
            <a:latin typeface="Times New Roman" panose="02020603050405020304" pitchFamily="18" charset="0"/>
            <a:cs typeface="Times New Roman" panose="02020603050405020304" pitchFamily="18" charset="0"/>
          </a:endParaRPr>
        </a:p>
      </dgm:t>
    </dgm:pt>
    <dgm:pt modelId="{8C04785D-F3B4-401D-A34E-3C6EDC20A2A3}" type="sibTrans" cxnId="{90CFB696-788E-4E85-8C95-9FFBB351EA1D}">
      <dgm:prSet/>
      <dgm:spPr/>
      <dgm:t>
        <a:bodyPr/>
        <a:lstStyle/>
        <a:p>
          <a:endParaRPr lang="es-ES" sz="1200">
            <a:latin typeface="Times New Roman" panose="02020603050405020304" pitchFamily="18" charset="0"/>
            <a:cs typeface="Times New Roman" panose="02020603050405020304" pitchFamily="18" charset="0"/>
          </a:endParaRPr>
        </a:p>
      </dgm:t>
    </dgm:pt>
    <dgm:pt modelId="{1A9B19B3-FDC7-45B6-A6AE-3E25454B60D9}">
      <dgm:prSet phldrT="[Texto]" custT="1"/>
      <dgm:spPr/>
      <dgm:t>
        <a:bodyPr/>
        <a:lstStyle/>
        <a:p>
          <a:r>
            <a:rPr lang="es-ES" sz="1200" dirty="0">
              <a:latin typeface="Times New Roman" panose="02020603050405020304" pitchFamily="18" charset="0"/>
              <a:cs typeface="Times New Roman" panose="02020603050405020304" pitchFamily="18" charset="0"/>
            </a:rPr>
            <a:t>Ciclo operativo</a:t>
          </a:r>
        </a:p>
      </dgm:t>
    </dgm:pt>
    <dgm:pt modelId="{256DDFAC-DC2B-4FD3-9EB3-85F350186F3B}" type="parTrans" cxnId="{7B793688-7950-4262-AD27-65A1A0E1CB17}">
      <dgm:prSet/>
      <dgm:spPr/>
      <dgm:t>
        <a:bodyPr/>
        <a:lstStyle/>
        <a:p>
          <a:endParaRPr lang="es-ES"/>
        </a:p>
      </dgm:t>
    </dgm:pt>
    <dgm:pt modelId="{FF6F68EB-D558-49E8-A2A8-16FC5E1D8C48}" type="sibTrans" cxnId="{7B793688-7950-4262-AD27-65A1A0E1CB17}">
      <dgm:prSet/>
      <dgm:spPr/>
      <dgm:t>
        <a:bodyPr/>
        <a:lstStyle/>
        <a:p>
          <a:endParaRPr lang="es-ES"/>
        </a:p>
      </dgm:t>
    </dgm:pt>
    <dgm:pt modelId="{829C168B-6068-4219-B016-5E06651AA452}">
      <dgm:prSet phldrT="[Texto]" custT="1"/>
      <dgm:spPr/>
      <dgm:t>
        <a:bodyPr/>
        <a:lstStyle/>
        <a:p>
          <a:r>
            <a:rPr lang="es-ES" sz="1200" dirty="0">
              <a:latin typeface="Times New Roman" panose="02020603050405020304" pitchFamily="18" charset="0"/>
              <a:cs typeface="Times New Roman" panose="02020603050405020304" pitchFamily="18" charset="0"/>
            </a:rPr>
            <a:t>Evaluación</a:t>
          </a:r>
        </a:p>
      </dgm:t>
    </dgm:pt>
    <dgm:pt modelId="{78ED9894-59DE-4514-8B95-A4D01BA6563E}" type="parTrans" cxnId="{69802305-15D6-45C5-A651-DF4336954D82}">
      <dgm:prSet/>
      <dgm:spPr/>
      <dgm:t>
        <a:bodyPr/>
        <a:lstStyle/>
        <a:p>
          <a:endParaRPr lang="es-ES"/>
        </a:p>
      </dgm:t>
    </dgm:pt>
    <dgm:pt modelId="{593B412C-7847-4CAE-9B4A-A1261F44E917}" type="sibTrans" cxnId="{69802305-15D6-45C5-A651-DF4336954D82}">
      <dgm:prSet/>
      <dgm:spPr/>
      <dgm:t>
        <a:bodyPr/>
        <a:lstStyle/>
        <a:p>
          <a:endParaRPr lang="es-ES"/>
        </a:p>
      </dgm:t>
    </dgm:pt>
    <dgm:pt modelId="{D416C663-D3D6-48E4-ACB0-BE382E1CD5BB}">
      <dgm:prSet phldrT="[Texto]" custT="1"/>
      <dgm:spPr/>
      <dgm:t>
        <a:bodyPr/>
        <a:lstStyle/>
        <a:p>
          <a:r>
            <a:rPr lang="es-ES" sz="1200" dirty="0">
              <a:latin typeface="Times New Roman" panose="02020603050405020304" pitchFamily="18" charset="0"/>
              <a:cs typeface="Times New Roman" panose="02020603050405020304" pitchFamily="18" charset="0"/>
            </a:rPr>
            <a:t>Matriz IE</a:t>
          </a:r>
        </a:p>
      </dgm:t>
    </dgm:pt>
    <dgm:pt modelId="{A4BCA098-988E-4CB4-AF49-8D7C2C0E2620}" type="sibTrans" cxnId="{B86892FB-2C18-421A-A389-8FAC6020E81A}">
      <dgm:prSet/>
      <dgm:spPr/>
      <dgm:t>
        <a:bodyPr/>
        <a:lstStyle/>
        <a:p>
          <a:endParaRPr lang="es-ES" sz="1200">
            <a:latin typeface="Times New Roman" panose="02020603050405020304" pitchFamily="18" charset="0"/>
            <a:cs typeface="Times New Roman" panose="02020603050405020304" pitchFamily="18" charset="0"/>
          </a:endParaRPr>
        </a:p>
      </dgm:t>
    </dgm:pt>
    <dgm:pt modelId="{475D3FE4-83A8-4913-BB68-3C58597A9816}" type="parTrans" cxnId="{B86892FB-2C18-421A-A389-8FAC6020E81A}">
      <dgm:prSet/>
      <dgm:spPr/>
      <dgm:t>
        <a:bodyPr/>
        <a:lstStyle/>
        <a:p>
          <a:endParaRPr lang="es-ES" sz="1200">
            <a:latin typeface="Times New Roman" panose="02020603050405020304" pitchFamily="18" charset="0"/>
            <a:cs typeface="Times New Roman" panose="02020603050405020304" pitchFamily="18" charset="0"/>
          </a:endParaRPr>
        </a:p>
      </dgm:t>
    </dgm:pt>
    <dgm:pt modelId="{A52847A3-5B81-4F23-B4F6-0639BDF50927}" type="pres">
      <dgm:prSet presAssocID="{EA9CA237-13D8-4174-961B-1FA4D4943787}" presName="Name0" presStyleCnt="0">
        <dgm:presLayoutVars>
          <dgm:dir/>
          <dgm:animLvl val="lvl"/>
          <dgm:resizeHandles val="exact"/>
        </dgm:presLayoutVars>
      </dgm:prSet>
      <dgm:spPr/>
      <dgm:t>
        <a:bodyPr/>
        <a:lstStyle/>
        <a:p>
          <a:endParaRPr lang="es-ES"/>
        </a:p>
      </dgm:t>
    </dgm:pt>
    <dgm:pt modelId="{7C7E2C63-60B1-4D57-9D56-F3596EB2EC8B}" type="pres">
      <dgm:prSet presAssocID="{61092E8A-23A7-40ED-BBDF-1F5D4CE74489}" presName="boxAndChildren" presStyleCnt="0"/>
      <dgm:spPr/>
    </dgm:pt>
    <dgm:pt modelId="{F0010948-9ACF-4AFA-B0F9-3D4D7D90E13E}" type="pres">
      <dgm:prSet presAssocID="{61092E8A-23A7-40ED-BBDF-1F5D4CE74489}" presName="parentTextBox" presStyleLbl="node1" presStyleIdx="0" presStyleCnt="3"/>
      <dgm:spPr/>
      <dgm:t>
        <a:bodyPr/>
        <a:lstStyle/>
        <a:p>
          <a:endParaRPr lang="es-ES"/>
        </a:p>
      </dgm:t>
    </dgm:pt>
    <dgm:pt modelId="{4338CE27-C13B-497A-B085-BAF8A756728E}" type="pres">
      <dgm:prSet presAssocID="{61092E8A-23A7-40ED-BBDF-1F5D4CE74489}" presName="entireBox" presStyleLbl="node1" presStyleIdx="0" presStyleCnt="3"/>
      <dgm:spPr/>
      <dgm:t>
        <a:bodyPr/>
        <a:lstStyle/>
        <a:p>
          <a:endParaRPr lang="es-ES"/>
        </a:p>
      </dgm:t>
    </dgm:pt>
    <dgm:pt modelId="{86EBE3AC-1C24-4552-A282-05AE88C52DB8}" type="pres">
      <dgm:prSet presAssocID="{61092E8A-23A7-40ED-BBDF-1F5D4CE74489}" presName="descendantBox" presStyleCnt="0"/>
      <dgm:spPr/>
    </dgm:pt>
    <dgm:pt modelId="{60530D17-BDAD-4051-B6C6-91B307CE8CA4}" type="pres">
      <dgm:prSet presAssocID="{684999E8-0F3F-4996-B2C4-38B7D9377F02}" presName="childTextBox" presStyleLbl="fgAccFollowNode1" presStyleIdx="0" presStyleCnt="8">
        <dgm:presLayoutVars>
          <dgm:bulletEnabled val="1"/>
        </dgm:presLayoutVars>
      </dgm:prSet>
      <dgm:spPr/>
      <dgm:t>
        <a:bodyPr/>
        <a:lstStyle/>
        <a:p>
          <a:endParaRPr lang="es-ES"/>
        </a:p>
      </dgm:t>
    </dgm:pt>
    <dgm:pt modelId="{6350DEAA-6C42-4F19-901F-E60500D237C6}" type="pres">
      <dgm:prSet presAssocID="{D416C663-D3D6-48E4-ACB0-BE382E1CD5BB}" presName="childTextBox" presStyleLbl="fgAccFollowNode1" presStyleIdx="1" presStyleCnt="8">
        <dgm:presLayoutVars>
          <dgm:bulletEnabled val="1"/>
        </dgm:presLayoutVars>
      </dgm:prSet>
      <dgm:spPr/>
      <dgm:t>
        <a:bodyPr/>
        <a:lstStyle/>
        <a:p>
          <a:endParaRPr lang="es-ES"/>
        </a:p>
      </dgm:t>
    </dgm:pt>
    <dgm:pt modelId="{23AA49FB-D6E5-46F1-A8A1-EE38F835DE44}" type="pres">
      <dgm:prSet presAssocID="{593B412C-7847-4CAE-9B4A-A1261F44E917}" presName="sp" presStyleCnt="0"/>
      <dgm:spPr/>
    </dgm:pt>
    <dgm:pt modelId="{749ACA20-E8CE-4AC7-A9EF-FDFE61EC90F8}" type="pres">
      <dgm:prSet presAssocID="{829C168B-6068-4219-B016-5E06651AA452}" presName="arrowAndChildren" presStyleCnt="0"/>
      <dgm:spPr/>
    </dgm:pt>
    <dgm:pt modelId="{AD9D7F50-516F-41F3-948D-BAE3FDC6EE9B}" type="pres">
      <dgm:prSet presAssocID="{829C168B-6068-4219-B016-5E06651AA452}" presName="parentTextArrow" presStyleLbl="node1" presStyleIdx="0" presStyleCnt="3"/>
      <dgm:spPr/>
      <dgm:t>
        <a:bodyPr/>
        <a:lstStyle/>
        <a:p>
          <a:endParaRPr lang="es-ES"/>
        </a:p>
      </dgm:t>
    </dgm:pt>
    <dgm:pt modelId="{FACEA1E1-1051-4653-A999-0F9463EFE7EC}" type="pres">
      <dgm:prSet presAssocID="{829C168B-6068-4219-B016-5E06651AA452}" presName="arrow" presStyleLbl="node1" presStyleIdx="1" presStyleCnt="3"/>
      <dgm:spPr/>
      <dgm:t>
        <a:bodyPr/>
        <a:lstStyle/>
        <a:p>
          <a:endParaRPr lang="es-ES"/>
        </a:p>
      </dgm:t>
    </dgm:pt>
    <dgm:pt modelId="{12FF529A-1B58-4D0B-973B-9BC4535725CF}" type="pres">
      <dgm:prSet presAssocID="{829C168B-6068-4219-B016-5E06651AA452}" presName="descendantArrow" presStyleCnt="0"/>
      <dgm:spPr/>
    </dgm:pt>
    <dgm:pt modelId="{D6F8FCB4-4446-417F-81D0-B84491F7CB4C}" type="pres">
      <dgm:prSet presAssocID="{8444CB11-0814-41AD-9EF5-D450150109A5}" presName="childTextArrow" presStyleLbl="fgAccFollowNode1" presStyleIdx="2" presStyleCnt="8">
        <dgm:presLayoutVars>
          <dgm:bulletEnabled val="1"/>
        </dgm:presLayoutVars>
      </dgm:prSet>
      <dgm:spPr/>
      <dgm:t>
        <a:bodyPr/>
        <a:lstStyle/>
        <a:p>
          <a:endParaRPr lang="es-ES"/>
        </a:p>
      </dgm:t>
    </dgm:pt>
    <dgm:pt modelId="{E9B1B0CB-3761-43BF-B088-6EC9B4408231}" type="pres">
      <dgm:prSet presAssocID="{DB6A0844-E098-4A25-91DE-D489FFC8DA83}" presName="childTextArrow" presStyleLbl="fgAccFollowNode1" presStyleIdx="3" presStyleCnt="8">
        <dgm:presLayoutVars>
          <dgm:bulletEnabled val="1"/>
        </dgm:presLayoutVars>
      </dgm:prSet>
      <dgm:spPr/>
      <dgm:t>
        <a:bodyPr/>
        <a:lstStyle/>
        <a:p>
          <a:endParaRPr lang="es-ES"/>
        </a:p>
      </dgm:t>
    </dgm:pt>
    <dgm:pt modelId="{F606BB5D-16DB-4259-80CA-5B0D8BEE6DFE}" type="pres">
      <dgm:prSet presAssocID="{F38AD5DB-A1DB-487D-B4A0-32339ED5F14A}" presName="childTextArrow" presStyleLbl="fgAccFollowNode1" presStyleIdx="4" presStyleCnt="8">
        <dgm:presLayoutVars>
          <dgm:bulletEnabled val="1"/>
        </dgm:presLayoutVars>
      </dgm:prSet>
      <dgm:spPr/>
      <dgm:t>
        <a:bodyPr/>
        <a:lstStyle/>
        <a:p>
          <a:endParaRPr lang="es-ES"/>
        </a:p>
      </dgm:t>
    </dgm:pt>
    <dgm:pt modelId="{F536A5E1-C022-4628-9CB9-9959B7DB60F9}" type="pres">
      <dgm:prSet presAssocID="{658ECA69-D919-4397-A61F-F36BB36BB9A2}" presName="sp" presStyleCnt="0"/>
      <dgm:spPr/>
    </dgm:pt>
    <dgm:pt modelId="{7A3B942D-9F7A-439F-90B9-D1C4EEDF6257}" type="pres">
      <dgm:prSet presAssocID="{A4DBC8B4-7777-464F-963C-BB6B01C65B6C}" presName="arrowAndChildren" presStyleCnt="0"/>
      <dgm:spPr/>
    </dgm:pt>
    <dgm:pt modelId="{99EA830A-AC28-4AB3-9665-F6217B5D921F}" type="pres">
      <dgm:prSet presAssocID="{A4DBC8B4-7777-464F-963C-BB6B01C65B6C}" presName="parentTextArrow" presStyleLbl="node1" presStyleIdx="1" presStyleCnt="3"/>
      <dgm:spPr/>
      <dgm:t>
        <a:bodyPr/>
        <a:lstStyle/>
        <a:p>
          <a:endParaRPr lang="es-ES"/>
        </a:p>
      </dgm:t>
    </dgm:pt>
    <dgm:pt modelId="{1067A994-290A-4533-88C2-4FEFBC87EA05}" type="pres">
      <dgm:prSet presAssocID="{A4DBC8B4-7777-464F-963C-BB6B01C65B6C}" presName="arrow" presStyleLbl="node1" presStyleIdx="2" presStyleCnt="3"/>
      <dgm:spPr/>
      <dgm:t>
        <a:bodyPr/>
        <a:lstStyle/>
        <a:p>
          <a:endParaRPr lang="es-ES"/>
        </a:p>
      </dgm:t>
    </dgm:pt>
    <dgm:pt modelId="{4DA5C49B-57A6-4DCD-9499-2B1475CAF5B3}" type="pres">
      <dgm:prSet presAssocID="{A4DBC8B4-7777-464F-963C-BB6B01C65B6C}" presName="descendantArrow" presStyleCnt="0"/>
      <dgm:spPr/>
    </dgm:pt>
    <dgm:pt modelId="{3C52AE55-DE8F-44A3-A6AC-9FBC0383B211}" type="pres">
      <dgm:prSet presAssocID="{3EEA599B-CF29-41B7-AAED-03E1C62FE112}" presName="childTextArrow" presStyleLbl="fgAccFollowNode1" presStyleIdx="5" presStyleCnt="8">
        <dgm:presLayoutVars>
          <dgm:bulletEnabled val="1"/>
        </dgm:presLayoutVars>
      </dgm:prSet>
      <dgm:spPr/>
      <dgm:t>
        <a:bodyPr/>
        <a:lstStyle/>
        <a:p>
          <a:endParaRPr lang="es-ES"/>
        </a:p>
      </dgm:t>
    </dgm:pt>
    <dgm:pt modelId="{70E3D988-7DC0-4237-BD62-0AF6C8446C72}" type="pres">
      <dgm:prSet presAssocID="{D8B217DD-B783-4C0E-B611-A8203BBA53C4}" presName="childTextArrow" presStyleLbl="fgAccFollowNode1" presStyleIdx="6" presStyleCnt="8">
        <dgm:presLayoutVars>
          <dgm:bulletEnabled val="1"/>
        </dgm:presLayoutVars>
      </dgm:prSet>
      <dgm:spPr/>
      <dgm:t>
        <a:bodyPr/>
        <a:lstStyle/>
        <a:p>
          <a:endParaRPr lang="es-ES"/>
        </a:p>
      </dgm:t>
    </dgm:pt>
    <dgm:pt modelId="{CD2B030E-D543-4D5B-9B76-C5E5F9162AFC}" type="pres">
      <dgm:prSet presAssocID="{1A9B19B3-FDC7-45B6-A6AE-3E25454B60D9}" presName="childTextArrow" presStyleLbl="fgAccFollowNode1" presStyleIdx="7" presStyleCnt="8">
        <dgm:presLayoutVars>
          <dgm:bulletEnabled val="1"/>
        </dgm:presLayoutVars>
      </dgm:prSet>
      <dgm:spPr/>
      <dgm:t>
        <a:bodyPr/>
        <a:lstStyle/>
        <a:p>
          <a:endParaRPr lang="es-ES"/>
        </a:p>
      </dgm:t>
    </dgm:pt>
  </dgm:ptLst>
  <dgm:cxnLst>
    <dgm:cxn modelId="{FE6E8C99-7B3C-4E42-BBC7-5597FCAA9858}" srcId="{EA9CA237-13D8-4174-961B-1FA4D4943787}" destId="{61092E8A-23A7-40ED-BBDF-1F5D4CE74489}" srcOrd="2" destOrd="0" parTransId="{F7EA0C77-616E-442E-934F-3A1C82E258C4}" sibTransId="{7B6913D5-05D8-4AA3-89E1-E8A3B3786738}"/>
    <dgm:cxn modelId="{E235C46F-8BB4-4DE1-AFBC-D9C34E503FF8}" type="presOf" srcId="{684999E8-0F3F-4996-B2C4-38B7D9377F02}" destId="{60530D17-BDAD-4051-B6C6-91B307CE8CA4}" srcOrd="0" destOrd="0" presId="urn:microsoft.com/office/officeart/2005/8/layout/process4"/>
    <dgm:cxn modelId="{8AD75A3A-7879-4E5F-81D4-18C7A6B94128}" type="presOf" srcId="{DB6A0844-E098-4A25-91DE-D489FFC8DA83}" destId="{E9B1B0CB-3761-43BF-B088-6EC9B4408231}" srcOrd="0" destOrd="0" presId="urn:microsoft.com/office/officeart/2005/8/layout/process4"/>
    <dgm:cxn modelId="{29AE9EB9-FE2B-4E63-954E-93E8AE9CDCD1}" srcId="{829C168B-6068-4219-B016-5E06651AA452}" destId="{DB6A0844-E098-4A25-91DE-D489FFC8DA83}" srcOrd="1" destOrd="0" parTransId="{648208EB-C756-4109-8367-10BD644E9009}" sibTransId="{F06A5F88-4683-4085-BA92-EB41CCCBFA98}"/>
    <dgm:cxn modelId="{C49F5965-1581-467C-8B32-7EB84273B51A}" type="presOf" srcId="{F38AD5DB-A1DB-487D-B4A0-32339ED5F14A}" destId="{F606BB5D-16DB-4259-80CA-5B0D8BEE6DFE}" srcOrd="0" destOrd="0" presId="urn:microsoft.com/office/officeart/2005/8/layout/process4"/>
    <dgm:cxn modelId="{D729A27A-6BCC-4502-A227-1908F5F751F3}" type="presOf" srcId="{61092E8A-23A7-40ED-BBDF-1F5D4CE74489}" destId="{4338CE27-C13B-497A-B085-BAF8A756728E}" srcOrd="1" destOrd="0" presId="urn:microsoft.com/office/officeart/2005/8/layout/process4"/>
    <dgm:cxn modelId="{7B793688-7950-4262-AD27-65A1A0E1CB17}" srcId="{A4DBC8B4-7777-464F-963C-BB6B01C65B6C}" destId="{1A9B19B3-FDC7-45B6-A6AE-3E25454B60D9}" srcOrd="2" destOrd="0" parTransId="{256DDFAC-DC2B-4FD3-9EB3-85F350186F3B}" sibTransId="{FF6F68EB-D558-49E8-A2A8-16FC5E1D8C48}"/>
    <dgm:cxn modelId="{BDC910BD-5F18-463F-B522-513F7AA2D351}" srcId="{A4DBC8B4-7777-464F-963C-BB6B01C65B6C}" destId="{3EEA599B-CF29-41B7-AAED-03E1C62FE112}" srcOrd="0" destOrd="0" parTransId="{86DFB537-AE63-411B-944F-52871AA46207}" sibTransId="{44E4A7F3-52EE-4CAA-9119-65B35A5CFD5D}"/>
    <dgm:cxn modelId="{B3C91349-9075-4271-927F-2EA2857B05CB}" type="presOf" srcId="{1A9B19B3-FDC7-45B6-A6AE-3E25454B60D9}" destId="{CD2B030E-D543-4D5B-9B76-C5E5F9162AFC}" srcOrd="0" destOrd="0" presId="urn:microsoft.com/office/officeart/2005/8/layout/process4"/>
    <dgm:cxn modelId="{86FF3160-FB23-4F51-9DDE-10FAD8EC3B3C}" type="presOf" srcId="{3EEA599B-CF29-41B7-AAED-03E1C62FE112}" destId="{3C52AE55-DE8F-44A3-A6AC-9FBC0383B211}" srcOrd="0" destOrd="0" presId="urn:microsoft.com/office/officeart/2005/8/layout/process4"/>
    <dgm:cxn modelId="{5BCF1D76-FC9D-4EFF-BB0F-83934C248FB0}" type="presOf" srcId="{A4DBC8B4-7777-464F-963C-BB6B01C65B6C}" destId="{99EA830A-AC28-4AB3-9665-F6217B5D921F}" srcOrd="0" destOrd="0" presId="urn:microsoft.com/office/officeart/2005/8/layout/process4"/>
    <dgm:cxn modelId="{9C76B441-50A0-4578-A375-83A96361BF0B}" type="presOf" srcId="{A4DBC8B4-7777-464F-963C-BB6B01C65B6C}" destId="{1067A994-290A-4533-88C2-4FEFBC87EA05}" srcOrd="1" destOrd="0" presId="urn:microsoft.com/office/officeart/2005/8/layout/process4"/>
    <dgm:cxn modelId="{EF734BCC-93A9-47B8-A1C3-67F44C741EA2}" type="presOf" srcId="{829C168B-6068-4219-B016-5E06651AA452}" destId="{FACEA1E1-1051-4653-A999-0F9463EFE7EC}" srcOrd="1" destOrd="0" presId="urn:microsoft.com/office/officeart/2005/8/layout/process4"/>
    <dgm:cxn modelId="{3BF6FFAA-0B44-4D2A-8962-B51CA589DEEC}" type="presOf" srcId="{829C168B-6068-4219-B016-5E06651AA452}" destId="{AD9D7F50-516F-41F3-948D-BAE3FDC6EE9B}" srcOrd="0" destOrd="0" presId="urn:microsoft.com/office/officeart/2005/8/layout/process4"/>
    <dgm:cxn modelId="{2342B3BB-F2F6-4B5E-85BE-BE80486C885E}" type="presOf" srcId="{D8B217DD-B783-4C0E-B611-A8203BBA53C4}" destId="{70E3D988-7DC0-4237-BD62-0AF6C8446C72}" srcOrd="0" destOrd="0" presId="urn:microsoft.com/office/officeart/2005/8/layout/process4"/>
    <dgm:cxn modelId="{6AE257BA-CF54-461E-AC67-3F0FC8A3BA3F}" srcId="{61092E8A-23A7-40ED-BBDF-1F5D4CE74489}" destId="{684999E8-0F3F-4996-B2C4-38B7D9377F02}" srcOrd="0" destOrd="0" parTransId="{A083A48A-9076-4A1A-8BC6-6EA89C49D953}" sibTransId="{7AB58052-0827-46A0-B4D5-0F6EA6233CCD}"/>
    <dgm:cxn modelId="{69802305-15D6-45C5-A651-DF4336954D82}" srcId="{EA9CA237-13D8-4174-961B-1FA4D4943787}" destId="{829C168B-6068-4219-B016-5E06651AA452}" srcOrd="1" destOrd="0" parTransId="{78ED9894-59DE-4514-8B95-A4D01BA6563E}" sibTransId="{593B412C-7847-4CAE-9B4A-A1261F44E917}"/>
    <dgm:cxn modelId="{810CE08A-8A48-4EDF-8465-AC82E998F914}" srcId="{A4DBC8B4-7777-464F-963C-BB6B01C65B6C}" destId="{D8B217DD-B783-4C0E-B611-A8203BBA53C4}" srcOrd="1" destOrd="0" parTransId="{AFEDF27B-DE13-4A81-BD5D-B806F25A5334}" sibTransId="{DD254ADC-1FA9-48AD-9C9B-3B031E15F94D}"/>
    <dgm:cxn modelId="{B86892FB-2C18-421A-A389-8FAC6020E81A}" srcId="{61092E8A-23A7-40ED-BBDF-1F5D4CE74489}" destId="{D416C663-D3D6-48E4-ACB0-BE382E1CD5BB}" srcOrd="1" destOrd="0" parTransId="{475D3FE4-83A8-4913-BB68-3C58597A9816}" sibTransId="{A4BCA098-988E-4CB4-AF49-8D7C2C0E2620}"/>
    <dgm:cxn modelId="{90CFB696-788E-4E85-8C95-9FFBB351EA1D}" srcId="{829C168B-6068-4219-B016-5E06651AA452}" destId="{F38AD5DB-A1DB-487D-B4A0-32339ED5F14A}" srcOrd="2" destOrd="0" parTransId="{A83FADA6-0089-465D-86A9-955E411E9457}" sibTransId="{8C04785D-F3B4-401D-A34E-3C6EDC20A2A3}"/>
    <dgm:cxn modelId="{7FD71A9C-B427-4D0C-9E93-B671A5882B72}" srcId="{829C168B-6068-4219-B016-5E06651AA452}" destId="{8444CB11-0814-41AD-9EF5-D450150109A5}" srcOrd="0" destOrd="0" parTransId="{38F6AFCF-1942-4164-BD9E-C8A38D4ED079}" sibTransId="{CDB710CF-5E4F-419D-9C15-9772780EA009}"/>
    <dgm:cxn modelId="{589B074F-7FBA-4A65-96A2-DDC30B67BDA1}" srcId="{EA9CA237-13D8-4174-961B-1FA4D4943787}" destId="{A4DBC8B4-7777-464F-963C-BB6B01C65B6C}" srcOrd="0" destOrd="0" parTransId="{52A63A3F-C6D6-4DB6-95BA-2F52D710B812}" sibTransId="{658ECA69-D919-4397-A61F-F36BB36BB9A2}"/>
    <dgm:cxn modelId="{01D3545F-1E11-427F-AF3A-A9AA80FDA7BB}" type="presOf" srcId="{8444CB11-0814-41AD-9EF5-D450150109A5}" destId="{D6F8FCB4-4446-417F-81D0-B84491F7CB4C}" srcOrd="0" destOrd="0" presId="urn:microsoft.com/office/officeart/2005/8/layout/process4"/>
    <dgm:cxn modelId="{6BB7B6FF-CDCE-4120-A8D3-7D17FCA52B1D}" type="presOf" srcId="{D416C663-D3D6-48E4-ACB0-BE382E1CD5BB}" destId="{6350DEAA-6C42-4F19-901F-E60500D237C6}" srcOrd="0" destOrd="0" presId="urn:microsoft.com/office/officeart/2005/8/layout/process4"/>
    <dgm:cxn modelId="{D92E248B-143D-4107-95C1-9BF30D4D26A6}" type="presOf" srcId="{EA9CA237-13D8-4174-961B-1FA4D4943787}" destId="{A52847A3-5B81-4F23-B4F6-0639BDF50927}" srcOrd="0" destOrd="0" presId="urn:microsoft.com/office/officeart/2005/8/layout/process4"/>
    <dgm:cxn modelId="{8D40F95B-41A8-4706-AFE6-147DCC8BDAC0}" type="presOf" srcId="{61092E8A-23A7-40ED-BBDF-1F5D4CE74489}" destId="{F0010948-9ACF-4AFA-B0F9-3D4D7D90E13E}" srcOrd="0" destOrd="0" presId="urn:microsoft.com/office/officeart/2005/8/layout/process4"/>
    <dgm:cxn modelId="{B0904D57-D8E6-4B12-9AC3-2DE7FDF80EDD}" type="presParOf" srcId="{A52847A3-5B81-4F23-B4F6-0639BDF50927}" destId="{7C7E2C63-60B1-4D57-9D56-F3596EB2EC8B}" srcOrd="0" destOrd="0" presId="urn:microsoft.com/office/officeart/2005/8/layout/process4"/>
    <dgm:cxn modelId="{DE3CE37D-BC92-49C6-B5BA-1665F1A08967}" type="presParOf" srcId="{7C7E2C63-60B1-4D57-9D56-F3596EB2EC8B}" destId="{F0010948-9ACF-4AFA-B0F9-3D4D7D90E13E}" srcOrd="0" destOrd="0" presId="urn:microsoft.com/office/officeart/2005/8/layout/process4"/>
    <dgm:cxn modelId="{24E62068-261C-4F34-9A83-2A996831D562}" type="presParOf" srcId="{7C7E2C63-60B1-4D57-9D56-F3596EB2EC8B}" destId="{4338CE27-C13B-497A-B085-BAF8A756728E}" srcOrd="1" destOrd="0" presId="urn:microsoft.com/office/officeart/2005/8/layout/process4"/>
    <dgm:cxn modelId="{31AA2F2F-12C3-4CEA-9468-1733C12213ED}" type="presParOf" srcId="{7C7E2C63-60B1-4D57-9D56-F3596EB2EC8B}" destId="{86EBE3AC-1C24-4552-A282-05AE88C52DB8}" srcOrd="2" destOrd="0" presId="urn:microsoft.com/office/officeart/2005/8/layout/process4"/>
    <dgm:cxn modelId="{678A2C4D-3981-44CD-A9A1-F0FF9AEFD260}" type="presParOf" srcId="{86EBE3AC-1C24-4552-A282-05AE88C52DB8}" destId="{60530D17-BDAD-4051-B6C6-91B307CE8CA4}" srcOrd="0" destOrd="0" presId="urn:microsoft.com/office/officeart/2005/8/layout/process4"/>
    <dgm:cxn modelId="{EB1611C5-1F71-4D17-BAFE-E92844BAF396}" type="presParOf" srcId="{86EBE3AC-1C24-4552-A282-05AE88C52DB8}" destId="{6350DEAA-6C42-4F19-901F-E60500D237C6}" srcOrd="1" destOrd="0" presId="urn:microsoft.com/office/officeart/2005/8/layout/process4"/>
    <dgm:cxn modelId="{4FD0C2D9-467E-4A43-B2E7-EB61403C48B5}" type="presParOf" srcId="{A52847A3-5B81-4F23-B4F6-0639BDF50927}" destId="{23AA49FB-D6E5-46F1-A8A1-EE38F835DE44}" srcOrd="1" destOrd="0" presId="urn:microsoft.com/office/officeart/2005/8/layout/process4"/>
    <dgm:cxn modelId="{16CCFA6E-DD78-425A-9589-1F8F47199D61}" type="presParOf" srcId="{A52847A3-5B81-4F23-B4F6-0639BDF50927}" destId="{749ACA20-E8CE-4AC7-A9EF-FDFE61EC90F8}" srcOrd="2" destOrd="0" presId="urn:microsoft.com/office/officeart/2005/8/layout/process4"/>
    <dgm:cxn modelId="{5E4583F6-7917-414C-BB43-D7F244B6DC52}" type="presParOf" srcId="{749ACA20-E8CE-4AC7-A9EF-FDFE61EC90F8}" destId="{AD9D7F50-516F-41F3-948D-BAE3FDC6EE9B}" srcOrd="0" destOrd="0" presId="urn:microsoft.com/office/officeart/2005/8/layout/process4"/>
    <dgm:cxn modelId="{1094A4E2-ABD9-47B8-839E-E78472A579AF}" type="presParOf" srcId="{749ACA20-E8CE-4AC7-A9EF-FDFE61EC90F8}" destId="{FACEA1E1-1051-4653-A999-0F9463EFE7EC}" srcOrd="1" destOrd="0" presId="urn:microsoft.com/office/officeart/2005/8/layout/process4"/>
    <dgm:cxn modelId="{ACC35A11-B3B0-45C8-946B-675B55D7F7B4}" type="presParOf" srcId="{749ACA20-E8CE-4AC7-A9EF-FDFE61EC90F8}" destId="{12FF529A-1B58-4D0B-973B-9BC4535725CF}" srcOrd="2" destOrd="0" presId="urn:microsoft.com/office/officeart/2005/8/layout/process4"/>
    <dgm:cxn modelId="{9E0456C3-E729-4843-9B5D-5AF77F24724B}" type="presParOf" srcId="{12FF529A-1B58-4D0B-973B-9BC4535725CF}" destId="{D6F8FCB4-4446-417F-81D0-B84491F7CB4C}" srcOrd="0" destOrd="0" presId="urn:microsoft.com/office/officeart/2005/8/layout/process4"/>
    <dgm:cxn modelId="{EA323C10-53E6-4604-BFF9-51260257793F}" type="presParOf" srcId="{12FF529A-1B58-4D0B-973B-9BC4535725CF}" destId="{E9B1B0CB-3761-43BF-B088-6EC9B4408231}" srcOrd="1" destOrd="0" presId="urn:microsoft.com/office/officeart/2005/8/layout/process4"/>
    <dgm:cxn modelId="{39DC9977-ADE3-4BC9-A1A4-2DA8534FE347}" type="presParOf" srcId="{12FF529A-1B58-4D0B-973B-9BC4535725CF}" destId="{F606BB5D-16DB-4259-80CA-5B0D8BEE6DFE}" srcOrd="2" destOrd="0" presId="urn:microsoft.com/office/officeart/2005/8/layout/process4"/>
    <dgm:cxn modelId="{8559AE83-F3DA-48AC-AB71-9D448BDF121C}" type="presParOf" srcId="{A52847A3-5B81-4F23-B4F6-0639BDF50927}" destId="{F536A5E1-C022-4628-9CB9-9959B7DB60F9}" srcOrd="3" destOrd="0" presId="urn:microsoft.com/office/officeart/2005/8/layout/process4"/>
    <dgm:cxn modelId="{593D7BBB-84B6-430A-ABC9-44B64A981D4A}" type="presParOf" srcId="{A52847A3-5B81-4F23-B4F6-0639BDF50927}" destId="{7A3B942D-9F7A-439F-90B9-D1C4EEDF6257}" srcOrd="4" destOrd="0" presId="urn:microsoft.com/office/officeart/2005/8/layout/process4"/>
    <dgm:cxn modelId="{9991B7CA-5A6C-44C4-8765-52FC674E74EC}" type="presParOf" srcId="{7A3B942D-9F7A-439F-90B9-D1C4EEDF6257}" destId="{99EA830A-AC28-4AB3-9665-F6217B5D921F}" srcOrd="0" destOrd="0" presId="urn:microsoft.com/office/officeart/2005/8/layout/process4"/>
    <dgm:cxn modelId="{37379C0C-11E0-4C5F-9E4E-D4AB905361FF}" type="presParOf" srcId="{7A3B942D-9F7A-439F-90B9-D1C4EEDF6257}" destId="{1067A994-290A-4533-88C2-4FEFBC87EA05}" srcOrd="1" destOrd="0" presId="urn:microsoft.com/office/officeart/2005/8/layout/process4"/>
    <dgm:cxn modelId="{86E0B318-2B7F-41EC-B188-BDA6C29B5663}" type="presParOf" srcId="{7A3B942D-9F7A-439F-90B9-D1C4EEDF6257}" destId="{4DA5C49B-57A6-4DCD-9499-2B1475CAF5B3}" srcOrd="2" destOrd="0" presId="urn:microsoft.com/office/officeart/2005/8/layout/process4"/>
    <dgm:cxn modelId="{F92127C8-7AAE-4C46-9445-01D7702BA6CA}" type="presParOf" srcId="{4DA5C49B-57A6-4DCD-9499-2B1475CAF5B3}" destId="{3C52AE55-DE8F-44A3-A6AC-9FBC0383B211}" srcOrd="0" destOrd="0" presId="urn:microsoft.com/office/officeart/2005/8/layout/process4"/>
    <dgm:cxn modelId="{7761507D-50B8-43DE-9288-BCB1471A3F8E}" type="presParOf" srcId="{4DA5C49B-57A6-4DCD-9499-2B1475CAF5B3}" destId="{70E3D988-7DC0-4237-BD62-0AF6C8446C72}" srcOrd="1" destOrd="0" presId="urn:microsoft.com/office/officeart/2005/8/layout/process4"/>
    <dgm:cxn modelId="{87721CDC-105C-4A9C-B98D-9A368CCCA012}" type="presParOf" srcId="{4DA5C49B-57A6-4DCD-9499-2B1475CAF5B3}" destId="{CD2B030E-D543-4D5B-9B76-C5E5F9162AFC}"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5C2501-EC86-471A-8AA3-4303CBADBB28}" type="doc">
      <dgm:prSet loTypeId="urn:microsoft.com/office/officeart/2005/8/layout/equation2" loCatId="process" qsTypeId="urn:microsoft.com/office/officeart/2005/8/quickstyle/simple1" qsCatId="simple" csTypeId="urn:microsoft.com/office/officeart/2005/8/colors/colorful4" csCatId="colorful" phldr="1"/>
      <dgm:spPr/>
    </dgm:pt>
    <dgm:pt modelId="{9B4FBB71-C007-4A6F-A0D5-779B3695C5F3}">
      <dgm:prSet phldrT="[Texto]"/>
      <dgm:spPr/>
      <dgm:t>
        <a:bodyPr/>
        <a:lstStyle/>
        <a:p>
          <a:pPr algn="ctr"/>
          <a:r>
            <a:rPr lang="es-ES" dirty="0"/>
            <a:t>Objetivo a largo plazo 1</a:t>
          </a:r>
        </a:p>
      </dgm:t>
    </dgm:pt>
    <dgm:pt modelId="{33D3152A-38B6-4FCB-9DAA-A75CCCAC2508}" type="parTrans" cxnId="{7B80E033-0412-4A42-A101-250036CEDF57}">
      <dgm:prSet/>
      <dgm:spPr/>
      <dgm:t>
        <a:bodyPr/>
        <a:lstStyle/>
        <a:p>
          <a:pPr algn="ctr"/>
          <a:endParaRPr lang="es-ES"/>
        </a:p>
      </dgm:t>
    </dgm:pt>
    <dgm:pt modelId="{E5BCA1B6-1D34-486B-BFE6-96EC56CFD987}" type="sibTrans" cxnId="{7B80E033-0412-4A42-A101-250036CEDF57}">
      <dgm:prSet/>
      <dgm:spPr/>
      <dgm:t>
        <a:bodyPr/>
        <a:lstStyle/>
        <a:p>
          <a:pPr algn="ctr"/>
          <a:endParaRPr lang="es-ES" dirty="0"/>
        </a:p>
      </dgm:t>
    </dgm:pt>
    <dgm:pt modelId="{BEBBE7C9-0411-4ED8-BDB6-D0EB957B948E}">
      <dgm:prSet phldrT="[Texto]"/>
      <dgm:spPr/>
      <dgm:t>
        <a:bodyPr/>
        <a:lstStyle/>
        <a:p>
          <a:pPr algn="ctr"/>
          <a:r>
            <a:rPr lang="es-ES" dirty="0"/>
            <a:t>Objetivo a largo plazo 2</a:t>
          </a:r>
        </a:p>
      </dgm:t>
    </dgm:pt>
    <dgm:pt modelId="{469E1FDF-4D55-4481-87C5-A79EE5C1C3DA}" type="parTrans" cxnId="{19AA2706-AC38-4D6B-A3C3-AF7011A9A925}">
      <dgm:prSet/>
      <dgm:spPr/>
      <dgm:t>
        <a:bodyPr/>
        <a:lstStyle/>
        <a:p>
          <a:pPr algn="ctr"/>
          <a:endParaRPr lang="es-ES"/>
        </a:p>
      </dgm:t>
    </dgm:pt>
    <dgm:pt modelId="{3E88F2B3-EE4D-41EC-AAEA-5657B60E2984}" type="sibTrans" cxnId="{19AA2706-AC38-4D6B-A3C3-AF7011A9A925}">
      <dgm:prSet/>
      <dgm:spPr/>
      <dgm:t>
        <a:bodyPr/>
        <a:lstStyle/>
        <a:p>
          <a:pPr algn="ctr"/>
          <a:endParaRPr lang="es-ES" dirty="0"/>
        </a:p>
      </dgm:t>
    </dgm:pt>
    <dgm:pt modelId="{55063FA8-36FF-4D24-8C64-63026F41A6B1}">
      <dgm:prSet phldrT="[Texto]"/>
      <dgm:spPr/>
      <dgm:t>
        <a:bodyPr/>
        <a:lstStyle/>
        <a:p>
          <a:pPr algn="ctr"/>
          <a:r>
            <a:rPr lang="es-ES" dirty="0"/>
            <a:t>Visión</a:t>
          </a:r>
        </a:p>
      </dgm:t>
    </dgm:pt>
    <dgm:pt modelId="{0583DEE5-81CA-42A0-89CB-B64A9CBC6A83}" type="parTrans" cxnId="{6113BC02-1E6F-45BC-BEAE-074ED88B2A61}">
      <dgm:prSet/>
      <dgm:spPr/>
      <dgm:t>
        <a:bodyPr/>
        <a:lstStyle/>
        <a:p>
          <a:pPr algn="ctr"/>
          <a:endParaRPr lang="es-ES"/>
        </a:p>
      </dgm:t>
    </dgm:pt>
    <dgm:pt modelId="{1552DA2F-DD39-4D6F-ADAC-44A8DF7EECFD}" type="sibTrans" cxnId="{6113BC02-1E6F-45BC-BEAE-074ED88B2A61}">
      <dgm:prSet/>
      <dgm:spPr/>
      <dgm:t>
        <a:bodyPr/>
        <a:lstStyle/>
        <a:p>
          <a:pPr algn="ctr"/>
          <a:endParaRPr lang="es-ES"/>
        </a:p>
      </dgm:t>
    </dgm:pt>
    <dgm:pt modelId="{FC852541-799F-4CF6-87FC-654FE9D3B19F}" type="pres">
      <dgm:prSet presAssocID="{B35C2501-EC86-471A-8AA3-4303CBADBB28}" presName="Name0" presStyleCnt="0">
        <dgm:presLayoutVars>
          <dgm:dir/>
          <dgm:resizeHandles val="exact"/>
        </dgm:presLayoutVars>
      </dgm:prSet>
      <dgm:spPr/>
    </dgm:pt>
    <dgm:pt modelId="{BF9B1E13-20DC-43E2-85E2-CD0C136DE7FA}" type="pres">
      <dgm:prSet presAssocID="{B35C2501-EC86-471A-8AA3-4303CBADBB28}" presName="vNodes" presStyleCnt="0"/>
      <dgm:spPr/>
    </dgm:pt>
    <dgm:pt modelId="{4E0BE967-5F70-4646-8CD0-FA335A282A7D}" type="pres">
      <dgm:prSet presAssocID="{9B4FBB71-C007-4A6F-A0D5-779B3695C5F3}" presName="node" presStyleLbl="node1" presStyleIdx="0" presStyleCnt="3" custScaleX="210222">
        <dgm:presLayoutVars>
          <dgm:bulletEnabled val="1"/>
        </dgm:presLayoutVars>
      </dgm:prSet>
      <dgm:spPr/>
      <dgm:t>
        <a:bodyPr/>
        <a:lstStyle/>
        <a:p>
          <a:endParaRPr lang="es-ES"/>
        </a:p>
      </dgm:t>
    </dgm:pt>
    <dgm:pt modelId="{15366969-D516-463E-9B31-8D1B4F99FE40}" type="pres">
      <dgm:prSet presAssocID="{E5BCA1B6-1D34-486B-BFE6-96EC56CFD987}" presName="spacerT" presStyleCnt="0"/>
      <dgm:spPr/>
    </dgm:pt>
    <dgm:pt modelId="{11467057-D80C-40AC-97AC-8AE433D55FE1}" type="pres">
      <dgm:prSet presAssocID="{E5BCA1B6-1D34-486B-BFE6-96EC56CFD987}" presName="sibTrans" presStyleLbl="sibTrans2D1" presStyleIdx="0" presStyleCnt="2"/>
      <dgm:spPr/>
      <dgm:t>
        <a:bodyPr/>
        <a:lstStyle/>
        <a:p>
          <a:endParaRPr lang="es-ES"/>
        </a:p>
      </dgm:t>
    </dgm:pt>
    <dgm:pt modelId="{2314F10C-4839-4ADA-BDB3-8A0EB432BD93}" type="pres">
      <dgm:prSet presAssocID="{E5BCA1B6-1D34-486B-BFE6-96EC56CFD987}" presName="spacerB" presStyleCnt="0"/>
      <dgm:spPr/>
    </dgm:pt>
    <dgm:pt modelId="{8A5DE84A-C6CA-4811-B1D0-0DCA0D4B111F}" type="pres">
      <dgm:prSet presAssocID="{BEBBE7C9-0411-4ED8-BDB6-D0EB957B948E}" presName="node" presStyleLbl="node1" presStyleIdx="1" presStyleCnt="3" custScaleX="210222">
        <dgm:presLayoutVars>
          <dgm:bulletEnabled val="1"/>
        </dgm:presLayoutVars>
      </dgm:prSet>
      <dgm:spPr/>
      <dgm:t>
        <a:bodyPr/>
        <a:lstStyle/>
        <a:p>
          <a:endParaRPr lang="es-ES"/>
        </a:p>
      </dgm:t>
    </dgm:pt>
    <dgm:pt modelId="{8CDB731D-05C4-46DF-9CA1-D03F6C3DEF1E}" type="pres">
      <dgm:prSet presAssocID="{B35C2501-EC86-471A-8AA3-4303CBADBB28}" presName="sibTransLast" presStyleLbl="sibTrans2D1" presStyleIdx="1" presStyleCnt="2"/>
      <dgm:spPr/>
      <dgm:t>
        <a:bodyPr/>
        <a:lstStyle/>
        <a:p>
          <a:endParaRPr lang="es-ES"/>
        </a:p>
      </dgm:t>
    </dgm:pt>
    <dgm:pt modelId="{9ED949FE-9EAB-489B-BE69-EB51F6D2128A}" type="pres">
      <dgm:prSet presAssocID="{B35C2501-EC86-471A-8AA3-4303CBADBB28}" presName="connectorText" presStyleLbl="sibTrans2D1" presStyleIdx="1" presStyleCnt="2"/>
      <dgm:spPr/>
      <dgm:t>
        <a:bodyPr/>
        <a:lstStyle/>
        <a:p>
          <a:endParaRPr lang="es-ES"/>
        </a:p>
      </dgm:t>
    </dgm:pt>
    <dgm:pt modelId="{AAE86126-9CE3-457C-8DC7-74A339EB37B2}" type="pres">
      <dgm:prSet presAssocID="{B35C2501-EC86-471A-8AA3-4303CBADBB28}" presName="lastNode" presStyleLbl="node1" presStyleIdx="2" presStyleCnt="3">
        <dgm:presLayoutVars>
          <dgm:bulletEnabled val="1"/>
        </dgm:presLayoutVars>
      </dgm:prSet>
      <dgm:spPr/>
      <dgm:t>
        <a:bodyPr/>
        <a:lstStyle/>
        <a:p>
          <a:endParaRPr lang="es-ES"/>
        </a:p>
      </dgm:t>
    </dgm:pt>
  </dgm:ptLst>
  <dgm:cxnLst>
    <dgm:cxn modelId="{2FBEDBB8-7C9F-43C3-A6AF-531E8A84843F}" type="presOf" srcId="{B35C2501-EC86-471A-8AA3-4303CBADBB28}" destId="{FC852541-799F-4CF6-87FC-654FE9D3B19F}" srcOrd="0" destOrd="0" presId="urn:microsoft.com/office/officeart/2005/8/layout/equation2"/>
    <dgm:cxn modelId="{6113BC02-1E6F-45BC-BEAE-074ED88B2A61}" srcId="{B35C2501-EC86-471A-8AA3-4303CBADBB28}" destId="{55063FA8-36FF-4D24-8C64-63026F41A6B1}" srcOrd="2" destOrd="0" parTransId="{0583DEE5-81CA-42A0-89CB-B64A9CBC6A83}" sibTransId="{1552DA2F-DD39-4D6F-ADAC-44A8DF7EECFD}"/>
    <dgm:cxn modelId="{6D6247A1-10A5-40C7-9F5E-5ED3A3BA2AAA}" type="presOf" srcId="{9B4FBB71-C007-4A6F-A0D5-779B3695C5F3}" destId="{4E0BE967-5F70-4646-8CD0-FA335A282A7D}" srcOrd="0" destOrd="0" presId="urn:microsoft.com/office/officeart/2005/8/layout/equation2"/>
    <dgm:cxn modelId="{C32A8AE2-E721-4552-8586-ABFE6495C203}" type="presOf" srcId="{3E88F2B3-EE4D-41EC-AAEA-5657B60E2984}" destId="{8CDB731D-05C4-46DF-9CA1-D03F6C3DEF1E}" srcOrd="0" destOrd="0" presId="urn:microsoft.com/office/officeart/2005/8/layout/equation2"/>
    <dgm:cxn modelId="{FEDA1411-DBBE-487A-9A4A-574BB81F4CDF}" type="presOf" srcId="{55063FA8-36FF-4D24-8C64-63026F41A6B1}" destId="{AAE86126-9CE3-457C-8DC7-74A339EB37B2}" srcOrd="0" destOrd="0" presId="urn:microsoft.com/office/officeart/2005/8/layout/equation2"/>
    <dgm:cxn modelId="{19AA2706-AC38-4D6B-A3C3-AF7011A9A925}" srcId="{B35C2501-EC86-471A-8AA3-4303CBADBB28}" destId="{BEBBE7C9-0411-4ED8-BDB6-D0EB957B948E}" srcOrd="1" destOrd="0" parTransId="{469E1FDF-4D55-4481-87C5-A79EE5C1C3DA}" sibTransId="{3E88F2B3-EE4D-41EC-AAEA-5657B60E2984}"/>
    <dgm:cxn modelId="{DFBCDF01-9D94-4415-8A83-766728485F4B}" type="presOf" srcId="{3E88F2B3-EE4D-41EC-AAEA-5657B60E2984}" destId="{9ED949FE-9EAB-489B-BE69-EB51F6D2128A}" srcOrd="1" destOrd="0" presId="urn:microsoft.com/office/officeart/2005/8/layout/equation2"/>
    <dgm:cxn modelId="{B9F8C12A-4DF7-4913-9A6F-C36CDF79F30D}" type="presOf" srcId="{BEBBE7C9-0411-4ED8-BDB6-D0EB957B948E}" destId="{8A5DE84A-C6CA-4811-B1D0-0DCA0D4B111F}" srcOrd="0" destOrd="0" presId="urn:microsoft.com/office/officeart/2005/8/layout/equation2"/>
    <dgm:cxn modelId="{4E9A7007-79D6-44C2-93E8-0A34A020FB61}" type="presOf" srcId="{E5BCA1B6-1D34-486B-BFE6-96EC56CFD987}" destId="{11467057-D80C-40AC-97AC-8AE433D55FE1}" srcOrd="0" destOrd="0" presId="urn:microsoft.com/office/officeart/2005/8/layout/equation2"/>
    <dgm:cxn modelId="{7B80E033-0412-4A42-A101-250036CEDF57}" srcId="{B35C2501-EC86-471A-8AA3-4303CBADBB28}" destId="{9B4FBB71-C007-4A6F-A0D5-779B3695C5F3}" srcOrd="0" destOrd="0" parTransId="{33D3152A-38B6-4FCB-9DAA-A75CCCAC2508}" sibTransId="{E5BCA1B6-1D34-486B-BFE6-96EC56CFD987}"/>
    <dgm:cxn modelId="{98F3EC14-9410-4C9F-8794-C94A80AAD90A}" type="presParOf" srcId="{FC852541-799F-4CF6-87FC-654FE9D3B19F}" destId="{BF9B1E13-20DC-43E2-85E2-CD0C136DE7FA}" srcOrd="0" destOrd="0" presId="urn:microsoft.com/office/officeart/2005/8/layout/equation2"/>
    <dgm:cxn modelId="{B5DF5CD5-C706-4E5B-88A1-E2182EB97990}" type="presParOf" srcId="{BF9B1E13-20DC-43E2-85E2-CD0C136DE7FA}" destId="{4E0BE967-5F70-4646-8CD0-FA335A282A7D}" srcOrd="0" destOrd="0" presId="urn:microsoft.com/office/officeart/2005/8/layout/equation2"/>
    <dgm:cxn modelId="{3595E0A7-F24C-4136-8B11-F46CF85718ED}" type="presParOf" srcId="{BF9B1E13-20DC-43E2-85E2-CD0C136DE7FA}" destId="{15366969-D516-463E-9B31-8D1B4F99FE40}" srcOrd="1" destOrd="0" presId="urn:microsoft.com/office/officeart/2005/8/layout/equation2"/>
    <dgm:cxn modelId="{8FE8F22E-5C51-4758-A6ED-090F50BE6377}" type="presParOf" srcId="{BF9B1E13-20DC-43E2-85E2-CD0C136DE7FA}" destId="{11467057-D80C-40AC-97AC-8AE433D55FE1}" srcOrd="2" destOrd="0" presId="urn:microsoft.com/office/officeart/2005/8/layout/equation2"/>
    <dgm:cxn modelId="{4BD4A521-D0C9-4E9F-8416-C1D840B338E5}" type="presParOf" srcId="{BF9B1E13-20DC-43E2-85E2-CD0C136DE7FA}" destId="{2314F10C-4839-4ADA-BDB3-8A0EB432BD93}" srcOrd="3" destOrd="0" presId="urn:microsoft.com/office/officeart/2005/8/layout/equation2"/>
    <dgm:cxn modelId="{7A4DD99B-D17C-4450-8AD2-1321D98BBB6F}" type="presParOf" srcId="{BF9B1E13-20DC-43E2-85E2-CD0C136DE7FA}" destId="{8A5DE84A-C6CA-4811-B1D0-0DCA0D4B111F}" srcOrd="4" destOrd="0" presId="urn:microsoft.com/office/officeart/2005/8/layout/equation2"/>
    <dgm:cxn modelId="{EC365A19-1D5C-4DC2-BA98-2AB6C732A26E}" type="presParOf" srcId="{FC852541-799F-4CF6-87FC-654FE9D3B19F}" destId="{8CDB731D-05C4-46DF-9CA1-D03F6C3DEF1E}" srcOrd="1" destOrd="0" presId="urn:microsoft.com/office/officeart/2005/8/layout/equation2"/>
    <dgm:cxn modelId="{35592C85-3FF0-47B8-B653-3E05BAC3979E}" type="presParOf" srcId="{8CDB731D-05C4-46DF-9CA1-D03F6C3DEF1E}" destId="{9ED949FE-9EAB-489B-BE69-EB51F6D2128A}" srcOrd="0" destOrd="0" presId="urn:microsoft.com/office/officeart/2005/8/layout/equation2"/>
    <dgm:cxn modelId="{653E0CFB-1C3A-40A8-94B7-7038F4C1FD97}" type="presParOf" srcId="{FC852541-799F-4CF6-87FC-654FE9D3B19F}" destId="{AAE86126-9CE3-457C-8DC7-74A339EB37B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5794FC-D40A-4470-B067-461CCA6DF833}" type="doc">
      <dgm:prSet loTypeId="urn:microsoft.com/office/officeart/2005/8/layout/equation1" loCatId="process" qsTypeId="urn:microsoft.com/office/officeart/2005/8/quickstyle/simple1" qsCatId="simple" csTypeId="urn:microsoft.com/office/officeart/2005/8/colors/colorful4" csCatId="colorful" phldr="1"/>
      <dgm:spPr/>
    </dgm:pt>
    <dgm:pt modelId="{1A74179C-BC46-40A1-83C3-F11A47A918F4}">
      <dgm:prSet phldrT="[Texto]"/>
      <dgm:spPr/>
      <dgm:t>
        <a:bodyPr/>
        <a:lstStyle/>
        <a:p>
          <a:r>
            <a:rPr lang="es-ES" dirty="0"/>
            <a:t>Objetivos a corto plazo 1</a:t>
          </a:r>
        </a:p>
      </dgm:t>
    </dgm:pt>
    <dgm:pt modelId="{CACC523B-96AB-4ACF-9C36-08CAAF8C34E4}" type="parTrans" cxnId="{41948D20-4D18-4009-A6BE-03D88179111C}">
      <dgm:prSet/>
      <dgm:spPr/>
      <dgm:t>
        <a:bodyPr/>
        <a:lstStyle/>
        <a:p>
          <a:endParaRPr lang="es-ES"/>
        </a:p>
      </dgm:t>
    </dgm:pt>
    <dgm:pt modelId="{C157CDF9-1B0B-43A8-920B-12EF3B3AF89C}" type="sibTrans" cxnId="{41948D20-4D18-4009-A6BE-03D88179111C}">
      <dgm:prSet/>
      <dgm:spPr/>
      <dgm:t>
        <a:bodyPr/>
        <a:lstStyle/>
        <a:p>
          <a:endParaRPr lang="es-ES" dirty="0"/>
        </a:p>
      </dgm:t>
    </dgm:pt>
    <dgm:pt modelId="{BB6FDAA0-2703-4AC7-904D-28D67E12C7C5}">
      <dgm:prSet phldrT="[Texto]"/>
      <dgm:spPr/>
      <dgm:t>
        <a:bodyPr/>
        <a:lstStyle/>
        <a:p>
          <a:r>
            <a:rPr lang="es-ES" dirty="0"/>
            <a:t>Objetivo a corto plazo 2</a:t>
          </a:r>
        </a:p>
      </dgm:t>
    </dgm:pt>
    <dgm:pt modelId="{6ED26454-8865-4324-AA3B-26A2CBE708A7}" type="parTrans" cxnId="{D77B42AF-3E53-4086-B028-9514A3593AA3}">
      <dgm:prSet/>
      <dgm:spPr/>
      <dgm:t>
        <a:bodyPr/>
        <a:lstStyle/>
        <a:p>
          <a:endParaRPr lang="es-ES"/>
        </a:p>
      </dgm:t>
    </dgm:pt>
    <dgm:pt modelId="{C62B6E45-85B5-4A90-A94A-238FD963FE15}" type="sibTrans" cxnId="{D77B42AF-3E53-4086-B028-9514A3593AA3}">
      <dgm:prSet/>
      <dgm:spPr/>
      <dgm:t>
        <a:bodyPr/>
        <a:lstStyle/>
        <a:p>
          <a:endParaRPr lang="es-ES" dirty="0"/>
        </a:p>
      </dgm:t>
    </dgm:pt>
    <dgm:pt modelId="{30049770-F28C-4298-8480-7130B36B7B89}">
      <dgm:prSet phldrT="[Texto]"/>
      <dgm:spPr/>
      <dgm:t>
        <a:bodyPr/>
        <a:lstStyle/>
        <a:p>
          <a:r>
            <a:rPr lang="es-ES" dirty="0"/>
            <a:t>Objetivo a largo plazo</a:t>
          </a:r>
        </a:p>
      </dgm:t>
    </dgm:pt>
    <dgm:pt modelId="{0B77D065-9B3D-4844-995B-8FBD2BF078ED}" type="parTrans" cxnId="{904B19D6-EFB9-4142-A5EA-04E755DF096C}">
      <dgm:prSet/>
      <dgm:spPr/>
      <dgm:t>
        <a:bodyPr/>
        <a:lstStyle/>
        <a:p>
          <a:endParaRPr lang="es-ES"/>
        </a:p>
      </dgm:t>
    </dgm:pt>
    <dgm:pt modelId="{5094289F-F89C-4383-8FBD-D76B83274153}" type="sibTrans" cxnId="{904B19D6-EFB9-4142-A5EA-04E755DF096C}">
      <dgm:prSet/>
      <dgm:spPr/>
      <dgm:t>
        <a:bodyPr/>
        <a:lstStyle/>
        <a:p>
          <a:endParaRPr lang="es-ES"/>
        </a:p>
      </dgm:t>
    </dgm:pt>
    <dgm:pt modelId="{606B802D-6B4D-4DEB-8648-9D547ABD8A9B}" type="pres">
      <dgm:prSet presAssocID="{4A5794FC-D40A-4470-B067-461CCA6DF833}" presName="linearFlow" presStyleCnt="0">
        <dgm:presLayoutVars>
          <dgm:dir/>
          <dgm:resizeHandles val="exact"/>
        </dgm:presLayoutVars>
      </dgm:prSet>
      <dgm:spPr/>
    </dgm:pt>
    <dgm:pt modelId="{381DA794-02ED-489A-9CD4-E703AB0E72B8}" type="pres">
      <dgm:prSet presAssocID="{1A74179C-BC46-40A1-83C3-F11A47A918F4}" presName="node" presStyleLbl="node1" presStyleIdx="0" presStyleCnt="3">
        <dgm:presLayoutVars>
          <dgm:bulletEnabled val="1"/>
        </dgm:presLayoutVars>
      </dgm:prSet>
      <dgm:spPr/>
      <dgm:t>
        <a:bodyPr/>
        <a:lstStyle/>
        <a:p>
          <a:endParaRPr lang="es-ES"/>
        </a:p>
      </dgm:t>
    </dgm:pt>
    <dgm:pt modelId="{43D799F4-6252-4983-821D-0EC7052EE524}" type="pres">
      <dgm:prSet presAssocID="{C157CDF9-1B0B-43A8-920B-12EF3B3AF89C}" presName="spacerL" presStyleCnt="0"/>
      <dgm:spPr/>
    </dgm:pt>
    <dgm:pt modelId="{3BD65AC5-7945-45E1-B88C-E573227175D5}" type="pres">
      <dgm:prSet presAssocID="{C157CDF9-1B0B-43A8-920B-12EF3B3AF89C}" presName="sibTrans" presStyleLbl="sibTrans2D1" presStyleIdx="0" presStyleCnt="2"/>
      <dgm:spPr/>
      <dgm:t>
        <a:bodyPr/>
        <a:lstStyle/>
        <a:p>
          <a:endParaRPr lang="es-ES"/>
        </a:p>
      </dgm:t>
    </dgm:pt>
    <dgm:pt modelId="{29442ACF-1721-4E66-A53A-64746B39512F}" type="pres">
      <dgm:prSet presAssocID="{C157CDF9-1B0B-43A8-920B-12EF3B3AF89C}" presName="spacerR" presStyleCnt="0"/>
      <dgm:spPr/>
    </dgm:pt>
    <dgm:pt modelId="{4DC9419D-8875-4B75-9673-03DE57DA685A}" type="pres">
      <dgm:prSet presAssocID="{BB6FDAA0-2703-4AC7-904D-28D67E12C7C5}" presName="node" presStyleLbl="node1" presStyleIdx="1" presStyleCnt="3">
        <dgm:presLayoutVars>
          <dgm:bulletEnabled val="1"/>
        </dgm:presLayoutVars>
      </dgm:prSet>
      <dgm:spPr/>
      <dgm:t>
        <a:bodyPr/>
        <a:lstStyle/>
        <a:p>
          <a:endParaRPr lang="es-ES"/>
        </a:p>
      </dgm:t>
    </dgm:pt>
    <dgm:pt modelId="{0FDFC4EE-F789-46E5-8CD7-05F1BF5013B9}" type="pres">
      <dgm:prSet presAssocID="{C62B6E45-85B5-4A90-A94A-238FD963FE15}" presName="spacerL" presStyleCnt="0"/>
      <dgm:spPr/>
    </dgm:pt>
    <dgm:pt modelId="{F3E38027-43AE-4551-8A7E-A055691D0BDB}" type="pres">
      <dgm:prSet presAssocID="{C62B6E45-85B5-4A90-A94A-238FD963FE15}" presName="sibTrans" presStyleLbl="sibTrans2D1" presStyleIdx="1" presStyleCnt="2"/>
      <dgm:spPr/>
      <dgm:t>
        <a:bodyPr/>
        <a:lstStyle/>
        <a:p>
          <a:endParaRPr lang="es-ES"/>
        </a:p>
      </dgm:t>
    </dgm:pt>
    <dgm:pt modelId="{BC745552-07D7-4A55-AF3D-6504DBED5B37}" type="pres">
      <dgm:prSet presAssocID="{C62B6E45-85B5-4A90-A94A-238FD963FE15}" presName="spacerR" presStyleCnt="0"/>
      <dgm:spPr/>
    </dgm:pt>
    <dgm:pt modelId="{5B2734AC-8417-4C14-901F-36715B4D80A3}" type="pres">
      <dgm:prSet presAssocID="{30049770-F28C-4298-8480-7130B36B7B89}" presName="node" presStyleLbl="node1" presStyleIdx="2" presStyleCnt="3">
        <dgm:presLayoutVars>
          <dgm:bulletEnabled val="1"/>
        </dgm:presLayoutVars>
      </dgm:prSet>
      <dgm:spPr/>
      <dgm:t>
        <a:bodyPr/>
        <a:lstStyle/>
        <a:p>
          <a:endParaRPr lang="es-ES"/>
        </a:p>
      </dgm:t>
    </dgm:pt>
  </dgm:ptLst>
  <dgm:cxnLst>
    <dgm:cxn modelId="{904B19D6-EFB9-4142-A5EA-04E755DF096C}" srcId="{4A5794FC-D40A-4470-B067-461CCA6DF833}" destId="{30049770-F28C-4298-8480-7130B36B7B89}" srcOrd="2" destOrd="0" parTransId="{0B77D065-9B3D-4844-995B-8FBD2BF078ED}" sibTransId="{5094289F-F89C-4383-8FBD-D76B83274153}"/>
    <dgm:cxn modelId="{41948D20-4D18-4009-A6BE-03D88179111C}" srcId="{4A5794FC-D40A-4470-B067-461CCA6DF833}" destId="{1A74179C-BC46-40A1-83C3-F11A47A918F4}" srcOrd="0" destOrd="0" parTransId="{CACC523B-96AB-4ACF-9C36-08CAAF8C34E4}" sibTransId="{C157CDF9-1B0B-43A8-920B-12EF3B3AF89C}"/>
    <dgm:cxn modelId="{8516BA8F-60D7-426F-AE5A-4E3AF8E9F070}" type="presOf" srcId="{1A74179C-BC46-40A1-83C3-F11A47A918F4}" destId="{381DA794-02ED-489A-9CD4-E703AB0E72B8}" srcOrd="0" destOrd="0" presId="urn:microsoft.com/office/officeart/2005/8/layout/equation1"/>
    <dgm:cxn modelId="{800ACDCB-838E-4125-AC3A-44FDE6867557}" type="presOf" srcId="{C62B6E45-85B5-4A90-A94A-238FD963FE15}" destId="{F3E38027-43AE-4551-8A7E-A055691D0BDB}" srcOrd="0" destOrd="0" presId="urn:microsoft.com/office/officeart/2005/8/layout/equation1"/>
    <dgm:cxn modelId="{533F06B0-E9D3-4E4B-8AB2-4711E7647356}" type="presOf" srcId="{4A5794FC-D40A-4470-B067-461CCA6DF833}" destId="{606B802D-6B4D-4DEB-8648-9D547ABD8A9B}" srcOrd="0" destOrd="0" presId="urn:microsoft.com/office/officeart/2005/8/layout/equation1"/>
    <dgm:cxn modelId="{9D46848E-34A0-4931-9D2F-8524CC56F8A6}" type="presOf" srcId="{30049770-F28C-4298-8480-7130B36B7B89}" destId="{5B2734AC-8417-4C14-901F-36715B4D80A3}" srcOrd="0" destOrd="0" presId="urn:microsoft.com/office/officeart/2005/8/layout/equation1"/>
    <dgm:cxn modelId="{2B06C741-13AD-4841-9680-C5B155BA59C6}" type="presOf" srcId="{C157CDF9-1B0B-43A8-920B-12EF3B3AF89C}" destId="{3BD65AC5-7945-45E1-B88C-E573227175D5}" srcOrd="0" destOrd="0" presId="urn:microsoft.com/office/officeart/2005/8/layout/equation1"/>
    <dgm:cxn modelId="{73E8CD39-01A2-4EA0-9AA1-FA0840031E41}" type="presOf" srcId="{BB6FDAA0-2703-4AC7-904D-28D67E12C7C5}" destId="{4DC9419D-8875-4B75-9673-03DE57DA685A}" srcOrd="0" destOrd="0" presId="urn:microsoft.com/office/officeart/2005/8/layout/equation1"/>
    <dgm:cxn modelId="{D77B42AF-3E53-4086-B028-9514A3593AA3}" srcId="{4A5794FC-D40A-4470-B067-461CCA6DF833}" destId="{BB6FDAA0-2703-4AC7-904D-28D67E12C7C5}" srcOrd="1" destOrd="0" parTransId="{6ED26454-8865-4324-AA3B-26A2CBE708A7}" sibTransId="{C62B6E45-85B5-4A90-A94A-238FD963FE15}"/>
    <dgm:cxn modelId="{69C38F1D-D17B-447A-BDE4-0F6CB40063F8}" type="presParOf" srcId="{606B802D-6B4D-4DEB-8648-9D547ABD8A9B}" destId="{381DA794-02ED-489A-9CD4-E703AB0E72B8}" srcOrd="0" destOrd="0" presId="urn:microsoft.com/office/officeart/2005/8/layout/equation1"/>
    <dgm:cxn modelId="{FE7A39AF-AD40-4827-AB53-B9A90999F282}" type="presParOf" srcId="{606B802D-6B4D-4DEB-8648-9D547ABD8A9B}" destId="{43D799F4-6252-4983-821D-0EC7052EE524}" srcOrd="1" destOrd="0" presId="urn:microsoft.com/office/officeart/2005/8/layout/equation1"/>
    <dgm:cxn modelId="{1E031686-FEBF-499C-A914-4C6BAECEC5DB}" type="presParOf" srcId="{606B802D-6B4D-4DEB-8648-9D547ABD8A9B}" destId="{3BD65AC5-7945-45E1-B88C-E573227175D5}" srcOrd="2" destOrd="0" presId="urn:microsoft.com/office/officeart/2005/8/layout/equation1"/>
    <dgm:cxn modelId="{CF203BD0-E1C0-4354-918B-9F9CF575FD4B}" type="presParOf" srcId="{606B802D-6B4D-4DEB-8648-9D547ABD8A9B}" destId="{29442ACF-1721-4E66-A53A-64746B39512F}" srcOrd="3" destOrd="0" presId="urn:microsoft.com/office/officeart/2005/8/layout/equation1"/>
    <dgm:cxn modelId="{7F9F1563-E22E-427A-A6AB-2F833AB015A2}" type="presParOf" srcId="{606B802D-6B4D-4DEB-8648-9D547ABD8A9B}" destId="{4DC9419D-8875-4B75-9673-03DE57DA685A}" srcOrd="4" destOrd="0" presId="urn:microsoft.com/office/officeart/2005/8/layout/equation1"/>
    <dgm:cxn modelId="{1565BA8E-1415-4519-9FE7-914D208D0DA2}" type="presParOf" srcId="{606B802D-6B4D-4DEB-8648-9D547ABD8A9B}" destId="{0FDFC4EE-F789-46E5-8CD7-05F1BF5013B9}" srcOrd="5" destOrd="0" presId="urn:microsoft.com/office/officeart/2005/8/layout/equation1"/>
    <dgm:cxn modelId="{697CFC8E-7ED5-436C-BB3A-2EBE6BBCACD4}" type="presParOf" srcId="{606B802D-6B4D-4DEB-8648-9D547ABD8A9B}" destId="{F3E38027-43AE-4551-8A7E-A055691D0BDB}" srcOrd="6" destOrd="0" presId="urn:microsoft.com/office/officeart/2005/8/layout/equation1"/>
    <dgm:cxn modelId="{B5DCC5C3-4D1C-4B33-AF82-E2AD2B6B9CDB}" type="presParOf" srcId="{606B802D-6B4D-4DEB-8648-9D547ABD8A9B}" destId="{BC745552-07D7-4A55-AF3D-6504DBED5B37}" srcOrd="7" destOrd="0" presId="urn:microsoft.com/office/officeart/2005/8/layout/equation1"/>
    <dgm:cxn modelId="{A22FED7C-A2D4-4AB7-8B7C-3A6B1D35C670}" type="presParOf" srcId="{606B802D-6B4D-4DEB-8648-9D547ABD8A9B}" destId="{5B2734AC-8417-4C14-901F-36715B4D80A3}"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3BE4D8-5F41-48FF-98EA-E42DBA07CAF7}"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s-ES"/>
        </a:p>
      </dgm:t>
    </dgm:pt>
    <dgm:pt modelId="{C4C2281E-E082-4EA4-9B96-30E504407747}">
      <dgm:prSet phldrT="[Texto]" custT="1"/>
      <dgm:spPr/>
      <dgm:t>
        <a:bodyPr/>
        <a:lstStyle/>
        <a:p>
          <a:pPr algn="ctr"/>
          <a:r>
            <a:rPr lang="es-ES" sz="1200" dirty="0">
              <a:latin typeface="Times New Roman" panose="02020603050405020304" pitchFamily="18" charset="0"/>
              <a:cs typeface="Times New Roman" panose="02020603050405020304" pitchFamily="18" charset="0"/>
            </a:rPr>
            <a:t>Objetivos a corto plazo</a:t>
          </a:r>
        </a:p>
      </dgm:t>
    </dgm:pt>
    <dgm:pt modelId="{840A36F9-2026-4EDC-A040-B36152721CF6}" type="parTrans" cxnId="{3C731508-1E57-4A59-BB0D-EF6352177831}">
      <dgm:prSet/>
      <dgm:spPr/>
      <dgm:t>
        <a:bodyPr/>
        <a:lstStyle/>
        <a:p>
          <a:pPr algn="ctr"/>
          <a:endParaRPr lang="es-ES" sz="1200">
            <a:latin typeface="Times New Roman" panose="02020603050405020304" pitchFamily="18" charset="0"/>
            <a:cs typeface="Times New Roman" panose="02020603050405020304" pitchFamily="18" charset="0"/>
          </a:endParaRPr>
        </a:p>
      </dgm:t>
    </dgm:pt>
    <dgm:pt modelId="{97C98736-BD63-4DAD-A000-AE08EB553CF4}" type="sibTrans" cxnId="{3C731508-1E57-4A59-BB0D-EF6352177831}">
      <dgm:prSet/>
      <dgm:spPr/>
      <dgm:t>
        <a:bodyPr/>
        <a:lstStyle/>
        <a:p>
          <a:pPr algn="ctr"/>
          <a:endParaRPr lang="es-ES" sz="1200">
            <a:latin typeface="Times New Roman" panose="02020603050405020304" pitchFamily="18" charset="0"/>
            <a:cs typeface="Times New Roman" panose="02020603050405020304" pitchFamily="18" charset="0"/>
          </a:endParaRPr>
        </a:p>
      </dgm:t>
    </dgm:pt>
    <dgm:pt modelId="{C2B19C3F-5546-4408-B60C-CC952EBC9338}">
      <dgm:prSet phldrT="[Texto]" custT="1"/>
      <dgm:spPr/>
      <dgm:t>
        <a:bodyPr/>
        <a:lstStyle/>
        <a:p>
          <a:pPr algn="ctr"/>
          <a:r>
            <a:rPr lang="es-ES" sz="1200" dirty="0">
              <a:latin typeface="Times New Roman" panose="02020603050405020304" pitchFamily="18" charset="0"/>
              <a:cs typeface="Times New Roman" panose="02020603050405020304" pitchFamily="18" charset="0"/>
            </a:rPr>
            <a:t>Objetivos a largo plazo</a:t>
          </a:r>
        </a:p>
      </dgm:t>
    </dgm:pt>
    <dgm:pt modelId="{35DCF8A8-B3A8-41F2-B2C6-7F5FF1DE177C}" type="parTrans" cxnId="{F788C9AF-A60A-4E2C-8198-60B9F407C3EA}">
      <dgm:prSet/>
      <dgm:spPr/>
      <dgm:t>
        <a:bodyPr/>
        <a:lstStyle/>
        <a:p>
          <a:pPr algn="ctr"/>
          <a:endParaRPr lang="es-ES" sz="1200">
            <a:latin typeface="Times New Roman" panose="02020603050405020304" pitchFamily="18" charset="0"/>
            <a:cs typeface="Times New Roman" panose="02020603050405020304" pitchFamily="18" charset="0"/>
          </a:endParaRPr>
        </a:p>
      </dgm:t>
    </dgm:pt>
    <dgm:pt modelId="{13CA0804-9F1B-4176-A749-B039A3D7250E}" type="sibTrans" cxnId="{F788C9AF-A60A-4E2C-8198-60B9F407C3EA}">
      <dgm:prSet/>
      <dgm:spPr/>
      <dgm:t>
        <a:bodyPr/>
        <a:lstStyle/>
        <a:p>
          <a:pPr algn="ctr"/>
          <a:endParaRPr lang="es-ES" sz="1200">
            <a:latin typeface="Times New Roman" panose="02020603050405020304" pitchFamily="18" charset="0"/>
            <a:cs typeface="Times New Roman" panose="02020603050405020304" pitchFamily="18" charset="0"/>
          </a:endParaRPr>
        </a:p>
      </dgm:t>
    </dgm:pt>
    <dgm:pt modelId="{D39A68E8-2DFC-4858-ABB4-3D4FD0AB7F12}">
      <dgm:prSet phldrT="[Texto]" custT="1"/>
      <dgm:spPr/>
      <dgm:t>
        <a:bodyPr/>
        <a:lstStyle/>
        <a:p>
          <a:pPr algn="ctr"/>
          <a:r>
            <a:rPr lang="es-ES" sz="1200" dirty="0">
              <a:latin typeface="Times New Roman" panose="02020603050405020304" pitchFamily="18" charset="0"/>
              <a:cs typeface="Times New Roman" panose="02020603050405020304" pitchFamily="18" charset="0"/>
            </a:rPr>
            <a:t>Visión</a:t>
          </a:r>
        </a:p>
      </dgm:t>
    </dgm:pt>
    <dgm:pt modelId="{D578DF52-200A-45B6-AC84-A79B96B882FB}" type="parTrans" cxnId="{1B9BFF91-07E5-40D7-BE40-ED2EB04261B5}">
      <dgm:prSet/>
      <dgm:spPr/>
      <dgm:t>
        <a:bodyPr/>
        <a:lstStyle/>
        <a:p>
          <a:pPr algn="ctr"/>
          <a:endParaRPr lang="es-ES" sz="1200">
            <a:latin typeface="Times New Roman" panose="02020603050405020304" pitchFamily="18" charset="0"/>
            <a:cs typeface="Times New Roman" panose="02020603050405020304" pitchFamily="18" charset="0"/>
          </a:endParaRPr>
        </a:p>
      </dgm:t>
    </dgm:pt>
    <dgm:pt modelId="{5871B5F8-3B94-49C8-B31D-DF4BAF206DE9}" type="sibTrans" cxnId="{1B9BFF91-07E5-40D7-BE40-ED2EB04261B5}">
      <dgm:prSet/>
      <dgm:spPr/>
      <dgm:t>
        <a:bodyPr/>
        <a:lstStyle/>
        <a:p>
          <a:pPr algn="ctr"/>
          <a:endParaRPr lang="es-ES" sz="1200">
            <a:latin typeface="Times New Roman" panose="02020603050405020304" pitchFamily="18" charset="0"/>
            <a:cs typeface="Times New Roman" panose="02020603050405020304" pitchFamily="18" charset="0"/>
          </a:endParaRPr>
        </a:p>
      </dgm:t>
    </dgm:pt>
    <dgm:pt modelId="{DBAA8D67-F86F-4210-A4CE-9A967D664E79}" type="pres">
      <dgm:prSet presAssocID="{AD3BE4D8-5F41-48FF-98EA-E42DBA07CAF7}" presName="Name0" presStyleCnt="0">
        <dgm:presLayoutVars>
          <dgm:chMax val="7"/>
          <dgm:resizeHandles val="exact"/>
        </dgm:presLayoutVars>
      </dgm:prSet>
      <dgm:spPr/>
      <dgm:t>
        <a:bodyPr/>
        <a:lstStyle/>
        <a:p>
          <a:endParaRPr lang="es-ES"/>
        </a:p>
      </dgm:t>
    </dgm:pt>
    <dgm:pt modelId="{A4F82CE1-E43E-4922-8491-016B34BE2E32}" type="pres">
      <dgm:prSet presAssocID="{AD3BE4D8-5F41-48FF-98EA-E42DBA07CAF7}" presName="comp1" presStyleCnt="0"/>
      <dgm:spPr/>
    </dgm:pt>
    <dgm:pt modelId="{A46FB1A3-9DC6-40A9-AC83-BCEEC9D1A686}" type="pres">
      <dgm:prSet presAssocID="{AD3BE4D8-5F41-48FF-98EA-E42DBA07CAF7}" presName="circle1" presStyleLbl="node1" presStyleIdx="0" presStyleCnt="3" custScaleX="111366"/>
      <dgm:spPr/>
      <dgm:t>
        <a:bodyPr/>
        <a:lstStyle/>
        <a:p>
          <a:endParaRPr lang="es-ES"/>
        </a:p>
      </dgm:t>
    </dgm:pt>
    <dgm:pt modelId="{0C54F371-E33D-412C-9FCE-964371BF07E2}" type="pres">
      <dgm:prSet presAssocID="{AD3BE4D8-5F41-48FF-98EA-E42DBA07CAF7}" presName="c1text" presStyleLbl="node1" presStyleIdx="0" presStyleCnt="3">
        <dgm:presLayoutVars>
          <dgm:bulletEnabled val="1"/>
        </dgm:presLayoutVars>
      </dgm:prSet>
      <dgm:spPr/>
      <dgm:t>
        <a:bodyPr/>
        <a:lstStyle/>
        <a:p>
          <a:endParaRPr lang="es-ES"/>
        </a:p>
      </dgm:t>
    </dgm:pt>
    <dgm:pt modelId="{F44651E1-DBF2-44A3-9483-2355ABD89192}" type="pres">
      <dgm:prSet presAssocID="{AD3BE4D8-5F41-48FF-98EA-E42DBA07CAF7}" presName="comp2" presStyleCnt="0"/>
      <dgm:spPr/>
    </dgm:pt>
    <dgm:pt modelId="{5D2558F3-F5BB-40E1-91E5-21E2185447C0}" type="pres">
      <dgm:prSet presAssocID="{AD3BE4D8-5F41-48FF-98EA-E42DBA07CAF7}" presName="circle2" presStyleLbl="node1" presStyleIdx="1" presStyleCnt="3"/>
      <dgm:spPr/>
      <dgm:t>
        <a:bodyPr/>
        <a:lstStyle/>
        <a:p>
          <a:endParaRPr lang="es-ES"/>
        </a:p>
      </dgm:t>
    </dgm:pt>
    <dgm:pt modelId="{1825A711-3CCA-4B8C-85AB-177D98F319B7}" type="pres">
      <dgm:prSet presAssocID="{AD3BE4D8-5F41-48FF-98EA-E42DBA07CAF7}" presName="c2text" presStyleLbl="node1" presStyleIdx="1" presStyleCnt="3">
        <dgm:presLayoutVars>
          <dgm:bulletEnabled val="1"/>
        </dgm:presLayoutVars>
      </dgm:prSet>
      <dgm:spPr/>
      <dgm:t>
        <a:bodyPr/>
        <a:lstStyle/>
        <a:p>
          <a:endParaRPr lang="es-ES"/>
        </a:p>
      </dgm:t>
    </dgm:pt>
    <dgm:pt modelId="{8EE03E66-E89D-4C8B-A984-BEDCD7237B6E}" type="pres">
      <dgm:prSet presAssocID="{AD3BE4D8-5F41-48FF-98EA-E42DBA07CAF7}" presName="comp3" presStyleCnt="0"/>
      <dgm:spPr/>
    </dgm:pt>
    <dgm:pt modelId="{83D49E63-3C08-4B6E-A881-B06015A42326}" type="pres">
      <dgm:prSet presAssocID="{AD3BE4D8-5F41-48FF-98EA-E42DBA07CAF7}" presName="circle3" presStyleLbl="node1" presStyleIdx="2" presStyleCnt="3"/>
      <dgm:spPr/>
      <dgm:t>
        <a:bodyPr/>
        <a:lstStyle/>
        <a:p>
          <a:endParaRPr lang="es-ES"/>
        </a:p>
      </dgm:t>
    </dgm:pt>
    <dgm:pt modelId="{D1409582-19C9-4289-AF8A-0FBEE31206EE}" type="pres">
      <dgm:prSet presAssocID="{AD3BE4D8-5F41-48FF-98EA-E42DBA07CAF7}" presName="c3text" presStyleLbl="node1" presStyleIdx="2" presStyleCnt="3">
        <dgm:presLayoutVars>
          <dgm:bulletEnabled val="1"/>
        </dgm:presLayoutVars>
      </dgm:prSet>
      <dgm:spPr/>
      <dgm:t>
        <a:bodyPr/>
        <a:lstStyle/>
        <a:p>
          <a:endParaRPr lang="es-ES"/>
        </a:p>
      </dgm:t>
    </dgm:pt>
  </dgm:ptLst>
  <dgm:cxnLst>
    <dgm:cxn modelId="{3C731508-1E57-4A59-BB0D-EF6352177831}" srcId="{AD3BE4D8-5F41-48FF-98EA-E42DBA07CAF7}" destId="{C4C2281E-E082-4EA4-9B96-30E504407747}" srcOrd="0" destOrd="0" parTransId="{840A36F9-2026-4EDC-A040-B36152721CF6}" sibTransId="{97C98736-BD63-4DAD-A000-AE08EB553CF4}"/>
    <dgm:cxn modelId="{2000E2EB-9C99-49F5-A899-0FE4ADAE09A2}" type="presOf" srcId="{D39A68E8-2DFC-4858-ABB4-3D4FD0AB7F12}" destId="{83D49E63-3C08-4B6E-A881-B06015A42326}" srcOrd="0" destOrd="0" presId="urn:microsoft.com/office/officeart/2005/8/layout/venn2"/>
    <dgm:cxn modelId="{92817290-1E8F-4CC1-A360-D0432298118A}" type="presOf" srcId="{C4C2281E-E082-4EA4-9B96-30E504407747}" destId="{A46FB1A3-9DC6-40A9-AC83-BCEEC9D1A686}" srcOrd="0" destOrd="0" presId="urn:microsoft.com/office/officeart/2005/8/layout/venn2"/>
    <dgm:cxn modelId="{1B9BFF91-07E5-40D7-BE40-ED2EB04261B5}" srcId="{AD3BE4D8-5F41-48FF-98EA-E42DBA07CAF7}" destId="{D39A68E8-2DFC-4858-ABB4-3D4FD0AB7F12}" srcOrd="2" destOrd="0" parTransId="{D578DF52-200A-45B6-AC84-A79B96B882FB}" sibTransId="{5871B5F8-3B94-49C8-B31D-DF4BAF206DE9}"/>
    <dgm:cxn modelId="{3DA0C7C2-1DF9-41B8-9480-D69F43A1B5D4}" type="presOf" srcId="{AD3BE4D8-5F41-48FF-98EA-E42DBA07CAF7}" destId="{DBAA8D67-F86F-4210-A4CE-9A967D664E79}" srcOrd="0" destOrd="0" presId="urn:microsoft.com/office/officeart/2005/8/layout/venn2"/>
    <dgm:cxn modelId="{2C7FACB7-D596-45D0-9F6B-BF19C7A8628E}" type="presOf" srcId="{D39A68E8-2DFC-4858-ABB4-3D4FD0AB7F12}" destId="{D1409582-19C9-4289-AF8A-0FBEE31206EE}" srcOrd="1" destOrd="0" presId="urn:microsoft.com/office/officeart/2005/8/layout/venn2"/>
    <dgm:cxn modelId="{567460E4-D7B4-4806-B86C-27C4A6A2F14D}" type="presOf" srcId="{C2B19C3F-5546-4408-B60C-CC952EBC9338}" destId="{1825A711-3CCA-4B8C-85AB-177D98F319B7}" srcOrd="1" destOrd="0" presId="urn:microsoft.com/office/officeart/2005/8/layout/venn2"/>
    <dgm:cxn modelId="{42A46ACF-83C8-4AD0-8606-FD58FF650E47}" type="presOf" srcId="{C2B19C3F-5546-4408-B60C-CC952EBC9338}" destId="{5D2558F3-F5BB-40E1-91E5-21E2185447C0}" srcOrd="0" destOrd="0" presId="urn:microsoft.com/office/officeart/2005/8/layout/venn2"/>
    <dgm:cxn modelId="{19AFA72D-9756-49F1-8E00-FA3D8FD5BFDE}" type="presOf" srcId="{C4C2281E-E082-4EA4-9B96-30E504407747}" destId="{0C54F371-E33D-412C-9FCE-964371BF07E2}" srcOrd="1" destOrd="0" presId="urn:microsoft.com/office/officeart/2005/8/layout/venn2"/>
    <dgm:cxn modelId="{F788C9AF-A60A-4E2C-8198-60B9F407C3EA}" srcId="{AD3BE4D8-5F41-48FF-98EA-E42DBA07CAF7}" destId="{C2B19C3F-5546-4408-B60C-CC952EBC9338}" srcOrd="1" destOrd="0" parTransId="{35DCF8A8-B3A8-41F2-B2C6-7F5FF1DE177C}" sibTransId="{13CA0804-9F1B-4176-A749-B039A3D7250E}"/>
    <dgm:cxn modelId="{430184E2-1275-489F-AD8C-ED0AB5E68A83}" type="presParOf" srcId="{DBAA8D67-F86F-4210-A4CE-9A967D664E79}" destId="{A4F82CE1-E43E-4922-8491-016B34BE2E32}" srcOrd="0" destOrd="0" presId="urn:microsoft.com/office/officeart/2005/8/layout/venn2"/>
    <dgm:cxn modelId="{576ACF65-3C05-4F7C-88B2-74ED95CDBBE2}" type="presParOf" srcId="{A4F82CE1-E43E-4922-8491-016B34BE2E32}" destId="{A46FB1A3-9DC6-40A9-AC83-BCEEC9D1A686}" srcOrd="0" destOrd="0" presId="urn:microsoft.com/office/officeart/2005/8/layout/venn2"/>
    <dgm:cxn modelId="{28AA7E60-8665-4929-80D9-BD360413FA02}" type="presParOf" srcId="{A4F82CE1-E43E-4922-8491-016B34BE2E32}" destId="{0C54F371-E33D-412C-9FCE-964371BF07E2}" srcOrd="1" destOrd="0" presId="urn:microsoft.com/office/officeart/2005/8/layout/venn2"/>
    <dgm:cxn modelId="{3CE14D12-8511-431B-91DB-A3C476574849}" type="presParOf" srcId="{DBAA8D67-F86F-4210-A4CE-9A967D664E79}" destId="{F44651E1-DBF2-44A3-9483-2355ABD89192}" srcOrd="1" destOrd="0" presId="urn:microsoft.com/office/officeart/2005/8/layout/venn2"/>
    <dgm:cxn modelId="{B3BD0D26-DC9C-4EF4-96B8-6483C0032A3B}" type="presParOf" srcId="{F44651E1-DBF2-44A3-9483-2355ABD89192}" destId="{5D2558F3-F5BB-40E1-91E5-21E2185447C0}" srcOrd="0" destOrd="0" presId="urn:microsoft.com/office/officeart/2005/8/layout/venn2"/>
    <dgm:cxn modelId="{8D5C13EF-4EBE-41BB-8249-EC1D1B19BA73}" type="presParOf" srcId="{F44651E1-DBF2-44A3-9483-2355ABD89192}" destId="{1825A711-3CCA-4B8C-85AB-177D98F319B7}" srcOrd="1" destOrd="0" presId="urn:microsoft.com/office/officeart/2005/8/layout/venn2"/>
    <dgm:cxn modelId="{D905B5A2-9EDE-4801-8662-BCFC9907A25C}" type="presParOf" srcId="{DBAA8D67-F86F-4210-A4CE-9A967D664E79}" destId="{8EE03E66-E89D-4C8B-A984-BEDCD7237B6E}" srcOrd="2" destOrd="0" presId="urn:microsoft.com/office/officeart/2005/8/layout/venn2"/>
    <dgm:cxn modelId="{34712039-C099-4093-B9CC-0705EB030E5E}" type="presParOf" srcId="{8EE03E66-E89D-4C8B-A984-BEDCD7237B6E}" destId="{83D49E63-3C08-4B6E-A881-B06015A42326}" srcOrd="0" destOrd="0" presId="urn:microsoft.com/office/officeart/2005/8/layout/venn2"/>
    <dgm:cxn modelId="{BE4A3597-B705-4490-8D1C-BFA30785887B}" type="presParOf" srcId="{8EE03E66-E89D-4C8B-A984-BEDCD7237B6E}" destId="{D1409582-19C9-4289-AF8A-0FBEE31206E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780E-0965-4B88-A208-A6654058EC32}">
      <dsp:nvSpPr>
        <dsp:cNvPr id="0" name=""/>
        <dsp:cNvSpPr/>
      </dsp:nvSpPr>
      <dsp:spPr>
        <a:xfrm>
          <a:off x="367387" y="636"/>
          <a:ext cx="1744749" cy="17447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INSTITUCIONES DE SALUD </a:t>
          </a:r>
          <a:endParaRPr lang="es-ES" sz="1400" kern="1200" dirty="0"/>
        </a:p>
      </dsp:txBody>
      <dsp:txXfrm>
        <a:off x="622900" y="256149"/>
        <a:ext cx="1233723" cy="1233723"/>
      </dsp:txXfrm>
    </dsp:sp>
    <dsp:sp modelId="{D172CE8D-F033-4720-846A-5798875BD848}">
      <dsp:nvSpPr>
        <dsp:cNvPr id="0" name=""/>
        <dsp:cNvSpPr/>
      </dsp:nvSpPr>
      <dsp:spPr>
        <a:xfrm>
          <a:off x="2253810" y="367033"/>
          <a:ext cx="1011954" cy="101195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S" sz="1050" kern="1200" dirty="0"/>
        </a:p>
      </dsp:txBody>
      <dsp:txXfrm>
        <a:off x="2387945" y="754004"/>
        <a:ext cx="743684" cy="238012"/>
      </dsp:txXfrm>
    </dsp:sp>
    <dsp:sp modelId="{22E88302-FA53-4838-B46D-BA498A120339}">
      <dsp:nvSpPr>
        <dsp:cNvPr id="0" name=""/>
        <dsp:cNvSpPr/>
      </dsp:nvSpPr>
      <dsp:spPr>
        <a:xfrm>
          <a:off x="3407438" y="636"/>
          <a:ext cx="1744749" cy="174474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GESTIÓN ESTRATÉGICA</a:t>
          </a:r>
          <a:endParaRPr lang="es-ES" sz="1400" kern="1200" dirty="0"/>
        </a:p>
      </dsp:txBody>
      <dsp:txXfrm>
        <a:off x="3662951" y="256149"/>
        <a:ext cx="1233723" cy="1233723"/>
      </dsp:txXfrm>
    </dsp:sp>
    <dsp:sp modelId="{9AB9B880-8878-4347-AA1E-896FDD6EE25B}">
      <dsp:nvSpPr>
        <dsp:cNvPr id="0" name=""/>
        <dsp:cNvSpPr/>
      </dsp:nvSpPr>
      <dsp:spPr>
        <a:xfrm>
          <a:off x="5293861" y="367033"/>
          <a:ext cx="1011954" cy="1011954"/>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S" sz="1050" kern="1200" dirty="0"/>
        </a:p>
      </dsp:txBody>
      <dsp:txXfrm>
        <a:off x="5427996" y="575496"/>
        <a:ext cx="743684" cy="595028"/>
      </dsp:txXfrm>
    </dsp:sp>
    <dsp:sp modelId="{00A32BC6-1951-476D-B93A-9D8B992455E3}">
      <dsp:nvSpPr>
        <dsp:cNvPr id="0" name=""/>
        <dsp:cNvSpPr/>
      </dsp:nvSpPr>
      <dsp:spPr>
        <a:xfrm>
          <a:off x="6447489" y="636"/>
          <a:ext cx="1986222" cy="174474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EXCELENCIA ORGANIZACIONAL</a:t>
          </a:r>
          <a:endParaRPr lang="es-ES" sz="1400" kern="1200" dirty="0"/>
        </a:p>
      </dsp:txBody>
      <dsp:txXfrm>
        <a:off x="6738364" y="256149"/>
        <a:ext cx="1404472" cy="1233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92D1F-7133-46A4-84A3-D5595F39AF78}">
      <dsp:nvSpPr>
        <dsp:cNvPr id="0" name=""/>
        <dsp:cNvSpPr/>
      </dsp:nvSpPr>
      <dsp:spPr>
        <a:xfrm>
          <a:off x="4005164" y="1378926"/>
          <a:ext cx="121605" cy="2035596"/>
        </a:xfrm>
        <a:custGeom>
          <a:avLst/>
          <a:gdLst/>
          <a:ahLst/>
          <a:cxnLst/>
          <a:rect l="0" t="0" r="0" b="0"/>
          <a:pathLst>
            <a:path>
              <a:moveTo>
                <a:pt x="0" y="0"/>
              </a:moveTo>
              <a:lnTo>
                <a:pt x="0" y="2035596"/>
              </a:lnTo>
              <a:lnTo>
                <a:pt x="121605" y="20355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18630-F6E5-4115-AF70-F7C165B9743C}">
      <dsp:nvSpPr>
        <dsp:cNvPr id="0" name=""/>
        <dsp:cNvSpPr/>
      </dsp:nvSpPr>
      <dsp:spPr>
        <a:xfrm>
          <a:off x="4005164" y="1378926"/>
          <a:ext cx="121605" cy="1459996"/>
        </a:xfrm>
        <a:custGeom>
          <a:avLst/>
          <a:gdLst/>
          <a:ahLst/>
          <a:cxnLst/>
          <a:rect l="0" t="0" r="0" b="0"/>
          <a:pathLst>
            <a:path>
              <a:moveTo>
                <a:pt x="0" y="0"/>
              </a:moveTo>
              <a:lnTo>
                <a:pt x="0" y="1459996"/>
              </a:lnTo>
              <a:lnTo>
                <a:pt x="121605" y="14599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52D1B-6B2B-4469-8106-04DF640E7BE4}">
      <dsp:nvSpPr>
        <dsp:cNvPr id="0" name=""/>
        <dsp:cNvSpPr/>
      </dsp:nvSpPr>
      <dsp:spPr>
        <a:xfrm>
          <a:off x="4005164" y="1378926"/>
          <a:ext cx="121605" cy="884396"/>
        </a:xfrm>
        <a:custGeom>
          <a:avLst/>
          <a:gdLst/>
          <a:ahLst/>
          <a:cxnLst/>
          <a:rect l="0" t="0" r="0" b="0"/>
          <a:pathLst>
            <a:path>
              <a:moveTo>
                <a:pt x="0" y="0"/>
              </a:moveTo>
              <a:lnTo>
                <a:pt x="0" y="884396"/>
              </a:lnTo>
              <a:lnTo>
                <a:pt x="121605" y="8843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D4427-15AD-4F52-A94D-C3196A1AEAA7}">
      <dsp:nvSpPr>
        <dsp:cNvPr id="0" name=""/>
        <dsp:cNvSpPr/>
      </dsp:nvSpPr>
      <dsp:spPr>
        <a:xfrm>
          <a:off x="4005164" y="1378926"/>
          <a:ext cx="121605" cy="308797"/>
        </a:xfrm>
        <a:custGeom>
          <a:avLst/>
          <a:gdLst/>
          <a:ahLst/>
          <a:cxnLst/>
          <a:rect l="0" t="0" r="0" b="0"/>
          <a:pathLst>
            <a:path>
              <a:moveTo>
                <a:pt x="0" y="0"/>
              </a:moveTo>
              <a:lnTo>
                <a:pt x="0" y="308797"/>
              </a:lnTo>
              <a:lnTo>
                <a:pt x="121605" y="308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44C15-E83A-469A-935A-FDA72C745996}">
      <dsp:nvSpPr>
        <dsp:cNvPr id="0" name=""/>
        <dsp:cNvSpPr/>
      </dsp:nvSpPr>
      <dsp:spPr>
        <a:xfrm>
          <a:off x="2858017" y="824705"/>
          <a:ext cx="1471427" cy="148869"/>
        </a:xfrm>
        <a:custGeom>
          <a:avLst/>
          <a:gdLst/>
          <a:ahLst/>
          <a:cxnLst/>
          <a:rect l="0" t="0" r="0" b="0"/>
          <a:pathLst>
            <a:path>
              <a:moveTo>
                <a:pt x="0" y="0"/>
              </a:moveTo>
              <a:lnTo>
                <a:pt x="0" y="63745"/>
              </a:lnTo>
              <a:lnTo>
                <a:pt x="1471427" y="63745"/>
              </a:lnTo>
              <a:lnTo>
                <a:pt x="1471427" y="1488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6F1DFC-F2A9-4298-865B-F1C0CFBD9D65}">
      <dsp:nvSpPr>
        <dsp:cNvPr id="0" name=""/>
        <dsp:cNvSpPr/>
      </dsp:nvSpPr>
      <dsp:spPr>
        <a:xfrm>
          <a:off x="3024212" y="1378926"/>
          <a:ext cx="121605" cy="3186796"/>
        </a:xfrm>
        <a:custGeom>
          <a:avLst/>
          <a:gdLst/>
          <a:ahLst/>
          <a:cxnLst/>
          <a:rect l="0" t="0" r="0" b="0"/>
          <a:pathLst>
            <a:path>
              <a:moveTo>
                <a:pt x="0" y="0"/>
              </a:moveTo>
              <a:lnTo>
                <a:pt x="0" y="3186796"/>
              </a:lnTo>
              <a:lnTo>
                <a:pt x="121605" y="31867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AB949-D381-456F-96AC-4399F09E940E}">
      <dsp:nvSpPr>
        <dsp:cNvPr id="0" name=""/>
        <dsp:cNvSpPr/>
      </dsp:nvSpPr>
      <dsp:spPr>
        <a:xfrm>
          <a:off x="3024212" y="1378926"/>
          <a:ext cx="121605" cy="2611196"/>
        </a:xfrm>
        <a:custGeom>
          <a:avLst/>
          <a:gdLst/>
          <a:ahLst/>
          <a:cxnLst/>
          <a:rect l="0" t="0" r="0" b="0"/>
          <a:pathLst>
            <a:path>
              <a:moveTo>
                <a:pt x="0" y="0"/>
              </a:moveTo>
              <a:lnTo>
                <a:pt x="0" y="2611196"/>
              </a:lnTo>
              <a:lnTo>
                <a:pt x="121605" y="26111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3DB4B5-B2A4-4C19-8500-B022B14ABFEA}">
      <dsp:nvSpPr>
        <dsp:cNvPr id="0" name=""/>
        <dsp:cNvSpPr/>
      </dsp:nvSpPr>
      <dsp:spPr>
        <a:xfrm>
          <a:off x="3024212" y="1378926"/>
          <a:ext cx="121605" cy="2035596"/>
        </a:xfrm>
        <a:custGeom>
          <a:avLst/>
          <a:gdLst/>
          <a:ahLst/>
          <a:cxnLst/>
          <a:rect l="0" t="0" r="0" b="0"/>
          <a:pathLst>
            <a:path>
              <a:moveTo>
                <a:pt x="0" y="0"/>
              </a:moveTo>
              <a:lnTo>
                <a:pt x="0" y="2035596"/>
              </a:lnTo>
              <a:lnTo>
                <a:pt x="121605" y="20355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FF0A60-C859-47C7-84C4-30DCC7372A7C}">
      <dsp:nvSpPr>
        <dsp:cNvPr id="0" name=""/>
        <dsp:cNvSpPr/>
      </dsp:nvSpPr>
      <dsp:spPr>
        <a:xfrm>
          <a:off x="3024212" y="1378926"/>
          <a:ext cx="121605" cy="1459996"/>
        </a:xfrm>
        <a:custGeom>
          <a:avLst/>
          <a:gdLst/>
          <a:ahLst/>
          <a:cxnLst/>
          <a:rect l="0" t="0" r="0" b="0"/>
          <a:pathLst>
            <a:path>
              <a:moveTo>
                <a:pt x="0" y="0"/>
              </a:moveTo>
              <a:lnTo>
                <a:pt x="0" y="1459996"/>
              </a:lnTo>
              <a:lnTo>
                <a:pt x="121605" y="14599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7C0D1-7F96-48CD-BA26-F0CA358DE017}">
      <dsp:nvSpPr>
        <dsp:cNvPr id="0" name=""/>
        <dsp:cNvSpPr/>
      </dsp:nvSpPr>
      <dsp:spPr>
        <a:xfrm>
          <a:off x="3024212" y="1378926"/>
          <a:ext cx="121605" cy="884396"/>
        </a:xfrm>
        <a:custGeom>
          <a:avLst/>
          <a:gdLst/>
          <a:ahLst/>
          <a:cxnLst/>
          <a:rect l="0" t="0" r="0" b="0"/>
          <a:pathLst>
            <a:path>
              <a:moveTo>
                <a:pt x="0" y="0"/>
              </a:moveTo>
              <a:lnTo>
                <a:pt x="0" y="884396"/>
              </a:lnTo>
              <a:lnTo>
                <a:pt x="121605" y="8843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A133B5-01AC-4B86-9E4F-3E6392BAD61F}">
      <dsp:nvSpPr>
        <dsp:cNvPr id="0" name=""/>
        <dsp:cNvSpPr/>
      </dsp:nvSpPr>
      <dsp:spPr>
        <a:xfrm>
          <a:off x="3024212" y="1378926"/>
          <a:ext cx="121605" cy="308797"/>
        </a:xfrm>
        <a:custGeom>
          <a:avLst/>
          <a:gdLst/>
          <a:ahLst/>
          <a:cxnLst/>
          <a:rect l="0" t="0" r="0" b="0"/>
          <a:pathLst>
            <a:path>
              <a:moveTo>
                <a:pt x="0" y="0"/>
              </a:moveTo>
              <a:lnTo>
                <a:pt x="0" y="308797"/>
              </a:lnTo>
              <a:lnTo>
                <a:pt x="121605" y="308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D17685-D4F6-41EB-8D46-B50BCB8F2097}">
      <dsp:nvSpPr>
        <dsp:cNvPr id="0" name=""/>
        <dsp:cNvSpPr/>
      </dsp:nvSpPr>
      <dsp:spPr>
        <a:xfrm>
          <a:off x="2858017" y="824705"/>
          <a:ext cx="490475" cy="148869"/>
        </a:xfrm>
        <a:custGeom>
          <a:avLst/>
          <a:gdLst/>
          <a:ahLst/>
          <a:cxnLst/>
          <a:rect l="0" t="0" r="0" b="0"/>
          <a:pathLst>
            <a:path>
              <a:moveTo>
                <a:pt x="0" y="0"/>
              </a:moveTo>
              <a:lnTo>
                <a:pt x="0" y="63745"/>
              </a:lnTo>
              <a:lnTo>
                <a:pt x="490475" y="63745"/>
              </a:lnTo>
              <a:lnTo>
                <a:pt x="490475" y="1488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D1F30-8F7D-4A43-B64C-76DFA2F88F85}">
      <dsp:nvSpPr>
        <dsp:cNvPr id="0" name=""/>
        <dsp:cNvSpPr/>
      </dsp:nvSpPr>
      <dsp:spPr>
        <a:xfrm>
          <a:off x="2043260" y="1890399"/>
          <a:ext cx="121605" cy="1524123"/>
        </a:xfrm>
        <a:custGeom>
          <a:avLst/>
          <a:gdLst/>
          <a:ahLst/>
          <a:cxnLst/>
          <a:rect l="0" t="0" r="0" b="0"/>
          <a:pathLst>
            <a:path>
              <a:moveTo>
                <a:pt x="0" y="0"/>
              </a:moveTo>
              <a:lnTo>
                <a:pt x="0" y="1524123"/>
              </a:lnTo>
              <a:lnTo>
                <a:pt x="121605" y="15241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C45258-71B3-43F8-95C6-62092EA799E0}">
      <dsp:nvSpPr>
        <dsp:cNvPr id="0" name=""/>
        <dsp:cNvSpPr/>
      </dsp:nvSpPr>
      <dsp:spPr>
        <a:xfrm>
          <a:off x="2043260" y="1890399"/>
          <a:ext cx="121605" cy="948523"/>
        </a:xfrm>
        <a:custGeom>
          <a:avLst/>
          <a:gdLst/>
          <a:ahLst/>
          <a:cxnLst/>
          <a:rect l="0" t="0" r="0" b="0"/>
          <a:pathLst>
            <a:path>
              <a:moveTo>
                <a:pt x="0" y="0"/>
              </a:moveTo>
              <a:lnTo>
                <a:pt x="0" y="948523"/>
              </a:lnTo>
              <a:lnTo>
                <a:pt x="121605" y="9485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F68D3E-5A25-4C23-A5FF-1CA71104B06E}">
      <dsp:nvSpPr>
        <dsp:cNvPr id="0" name=""/>
        <dsp:cNvSpPr/>
      </dsp:nvSpPr>
      <dsp:spPr>
        <a:xfrm>
          <a:off x="2043260" y="1890399"/>
          <a:ext cx="121605" cy="372923"/>
        </a:xfrm>
        <a:custGeom>
          <a:avLst/>
          <a:gdLst/>
          <a:ahLst/>
          <a:cxnLst/>
          <a:rect l="0" t="0" r="0" b="0"/>
          <a:pathLst>
            <a:path>
              <a:moveTo>
                <a:pt x="0" y="0"/>
              </a:moveTo>
              <a:lnTo>
                <a:pt x="0" y="372923"/>
              </a:lnTo>
              <a:lnTo>
                <a:pt x="121605" y="3729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B0DB7-CABA-46E5-9419-B847F248528F}">
      <dsp:nvSpPr>
        <dsp:cNvPr id="0" name=""/>
        <dsp:cNvSpPr/>
      </dsp:nvSpPr>
      <dsp:spPr>
        <a:xfrm>
          <a:off x="1386590" y="1378926"/>
          <a:ext cx="980951" cy="106121"/>
        </a:xfrm>
        <a:custGeom>
          <a:avLst/>
          <a:gdLst/>
          <a:ahLst/>
          <a:cxnLst/>
          <a:rect l="0" t="0" r="0" b="0"/>
          <a:pathLst>
            <a:path>
              <a:moveTo>
                <a:pt x="0" y="0"/>
              </a:moveTo>
              <a:lnTo>
                <a:pt x="0" y="20997"/>
              </a:lnTo>
              <a:lnTo>
                <a:pt x="980951" y="20997"/>
              </a:lnTo>
              <a:lnTo>
                <a:pt x="980951" y="1061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28DA0-10ED-4C3E-A51C-AF786A05B0D4}">
      <dsp:nvSpPr>
        <dsp:cNvPr id="0" name=""/>
        <dsp:cNvSpPr/>
      </dsp:nvSpPr>
      <dsp:spPr>
        <a:xfrm>
          <a:off x="1062308" y="1890399"/>
          <a:ext cx="121605" cy="1524123"/>
        </a:xfrm>
        <a:custGeom>
          <a:avLst/>
          <a:gdLst/>
          <a:ahLst/>
          <a:cxnLst/>
          <a:rect l="0" t="0" r="0" b="0"/>
          <a:pathLst>
            <a:path>
              <a:moveTo>
                <a:pt x="0" y="0"/>
              </a:moveTo>
              <a:lnTo>
                <a:pt x="0" y="1524123"/>
              </a:lnTo>
              <a:lnTo>
                <a:pt x="121605" y="15241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EA4C4C-1A17-4650-844A-F3CCDBAAF3ED}">
      <dsp:nvSpPr>
        <dsp:cNvPr id="0" name=""/>
        <dsp:cNvSpPr/>
      </dsp:nvSpPr>
      <dsp:spPr>
        <a:xfrm>
          <a:off x="1062308" y="1890399"/>
          <a:ext cx="121605" cy="948523"/>
        </a:xfrm>
        <a:custGeom>
          <a:avLst/>
          <a:gdLst/>
          <a:ahLst/>
          <a:cxnLst/>
          <a:rect l="0" t="0" r="0" b="0"/>
          <a:pathLst>
            <a:path>
              <a:moveTo>
                <a:pt x="0" y="0"/>
              </a:moveTo>
              <a:lnTo>
                <a:pt x="0" y="948523"/>
              </a:lnTo>
              <a:lnTo>
                <a:pt x="121605" y="9485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8ECC24-2F41-4ADC-8BC8-AA32415F8EEF}">
      <dsp:nvSpPr>
        <dsp:cNvPr id="0" name=""/>
        <dsp:cNvSpPr/>
      </dsp:nvSpPr>
      <dsp:spPr>
        <a:xfrm>
          <a:off x="1062308" y="1890399"/>
          <a:ext cx="121605" cy="372923"/>
        </a:xfrm>
        <a:custGeom>
          <a:avLst/>
          <a:gdLst/>
          <a:ahLst/>
          <a:cxnLst/>
          <a:rect l="0" t="0" r="0" b="0"/>
          <a:pathLst>
            <a:path>
              <a:moveTo>
                <a:pt x="0" y="0"/>
              </a:moveTo>
              <a:lnTo>
                <a:pt x="0" y="372923"/>
              </a:lnTo>
              <a:lnTo>
                <a:pt x="121605" y="3729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186801-BABE-411C-82E2-CCF53A868A4B}">
      <dsp:nvSpPr>
        <dsp:cNvPr id="0" name=""/>
        <dsp:cNvSpPr/>
      </dsp:nvSpPr>
      <dsp:spPr>
        <a:xfrm>
          <a:off x="1340870" y="1378926"/>
          <a:ext cx="91440" cy="106121"/>
        </a:xfrm>
        <a:custGeom>
          <a:avLst/>
          <a:gdLst/>
          <a:ahLst/>
          <a:cxnLst/>
          <a:rect l="0" t="0" r="0" b="0"/>
          <a:pathLst>
            <a:path>
              <a:moveTo>
                <a:pt x="45720" y="0"/>
              </a:moveTo>
              <a:lnTo>
                <a:pt x="45720" y="1061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A863B-32D7-4668-8A60-FFDE874D1752}">
      <dsp:nvSpPr>
        <dsp:cNvPr id="0" name=""/>
        <dsp:cNvSpPr/>
      </dsp:nvSpPr>
      <dsp:spPr>
        <a:xfrm>
          <a:off x="81356" y="1890399"/>
          <a:ext cx="121605" cy="372923"/>
        </a:xfrm>
        <a:custGeom>
          <a:avLst/>
          <a:gdLst/>
          <a:ahLst/>
          <a:cxnLst/>
          <a:rect l="0" t="0" r="0" b="0"/>
          <a:pathLst>
            <a:path>
              <a:moveTo>
                <a:pt x="0" y="0"/>
              </a:moveTo>
              <a:lnTo>
                <a:pt x="0" y="372923"/>
              </a:lnTo>
              <a:lnTo>
                <a:pt x="121605" y="3729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67AE28-A4B8-4876-AFA1-561FC840489A}">
      <dsp:nvSpPr>
        <dsp:cNvPr id="0" name=""/>
        <dsp:cNvSpPr/>
      </dsp:nvSpPr>
      <dsp:spPr>
        <a:xfrm>
          <a:off x="405638" y="1378926"/>
          <a:ext cx="980951" cy="106121"/>
        </a:xfrm>
        <a:custGeom>
          <a:avLst/>
          <a:gdLst/>
          <a:ahLst/>
          <a:cxnLst/>
          <a:rect l="0" t="0" r="0" b="0"/>
          <a:pathLst>
            <a:path>
              <a:moveTo>
                <a:pt x="980951" y="0"/>
              </a:moveTo>
              <a:lnTo>
                <a:pt x="980951" y="20997"/>
              </a:lnTo>
              <a:lnTo>
                <a:pt x="0" y="20997"/>
              </a:lnTo>
              <a:lnTo>
                <a:pt x="0" y="1061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D752B-5069-4F45-ACD8-E93DBDBE8DF9}">
      <dsp:nvSpPr>
        <dsp:cNvPr id="0" name=""/>
        <dsp:cNvSpPr/>
      </dsp:nvSpPr>
      <dsp:spPr>
        <a:xfrm>
          <a:off x="1386590" y="824705"/>
          <a:ext cx="1471427" cy="148869"/>
        </a:xfrm>
        <a:custGeom>
          <a:avLst/>
          <a:gdLst/>
          <a:ahLst/>
          <a:cxnLst/>
          <a:rect l="0" t="0" r="0" b="0"/>
          <a:pathLst>
            <a:path>
              <a:moveTo>
                <a:pt x="1471427" y="0"/>
              </a:moveTo>
              <a:lnTo>
                <a:pt x="1471427" y="63745"/>
              </a:lnTo>
              <a:lnTo>
                <a:pt x="0" y="63745"/>
              </a:lnTo>
              <a:lnTo>
                <a:pt x="0" y="1488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2BFCB-8789-43C1-987D-A9EDCD292667}">
      <dsp:nvSpPr>
        <dsp:cNvPr id="0" name=""/>
        <dsp:cNvSpPr/>
      </dsp:nvSpPr>
      <dsp:spPr>
        <a:xfrm>
          <a:off x="2387882" y="268914"/>
          <a:ext cx="923894" cy="1782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Junta Directiva</a:t>
          </a:r>
        </a:p>
      </dsp:txBody>
      <dsp:txXfrm>
        <a:off x="2387882" y="268914"/>
        <a:ext cx="923894" cy="178233"/>
      </dsp:txXfrm>
    </dsp:sp>
    <dsp:sp modelId="{87A436E1-DC36-49D6-885C-5FDE25B91699}">
      <dsp:nvSpPr>
        <dsp:cNvPr id="0" name=""/>
        <dsp:cNvSpPr/>
      </dsp:nvSpPr>
      <dsp:spPr>
        <a:xfrm>
          <a:off x="2392633" y="487423"/>
          <a:ext cx="939719" cy="1583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Gerente General</a:t>
          </a:r>
        </a:p>
      </dsp:txBody>
      <dsp:txXfrm>
        <a:off x="2392633" y="487423"/>
        <a:ext cx="939719" cy="158310"/>
      </dsp:txXfrm>
    </dsp:sp>
    <dsp:sp modelId="{B1A064B3-5B52-4F97-961C-85CFA0DC18C4}">
      <dsp:nvSpPr>
        <dsp:cNvPr id="0" name=""/>
        <dsp:cNvSpPr/>
      </dsp:nvSpPr>
      <dsp:spPr>
        <a:xfrm>
          <a:off x="2383488" y="664440"/>
          <a:ext cx="949058" cy="1602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Subgerente General</a:t>
          </a:r>
        </a:p>
      </dsp:txBody>
      <dsp:txXfrm>
        <a:off x="2383488" y="664440"/>
        <a:ext cx="949058" cy="160264"/>
      </dsp:txXfrm>
    </dsp:sp>
    <dsp:sp modelId="{5AB8E9BE-0D54-424B-BD32-CA621430F196}">
      <dsp:nvSpPr>
        <dsp:cNvPr id="0" name=""/>
        <dsp:cNvSpPr/>
      </dsp:nvSpPr>
      <dsp:spPr>
        <a:xfrm>
          <a:off x="981238" y="973574"/>
          <a:ext cx="810704" cy="4053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Dirección Administrativa </a:t>
          </a:r>
        </a:p>
      </dsp:txBody>
      <dsp:txXfrm>
        <a:off x="981238" y="973574"/>
        <a:ext cx="810704" cy="405352"/>
      </dsp:txXfrm>
    </dsp:sp>
    <dsp:sp modelId="{1434256A-4F9C-473A-8D0B-B5AE66C09E1D}">
      <dsp:nvSpPr>
        <dsp:cNvPr id="0" name=""/>
        <dsp:cNvSpPr/>
      </dsp:nvSpPr>
      <dsp:spPr>
        <a:xfrm>
          <a:off x="286" y="14850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RRHH</a:t>
          </a:r>
        </a:p>
      </dsp:txBody>
      <dsp:txXfrm>
        <a:off x="286" y="1485047"/>
        <a:ext cx="810704" cy="405352"/>
      </dsp:txXfrm>
    </dsp:sp>
    <dsp:sp modelId="{F1BEDA06-AA12-4D29-B0C6-09F104A73AD2}">
      <dsp:nvSpPr>
        <dsp:cNvPr id="0" name=""/>
        <dsp:cNvSpPr/>
      </dsp:nvSpPr>
      <dsp:spPr>
        <a:xfrm>
          <a:off x="202962" y="2060647"/>
          <a:ext cx="810704" cy="4053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Reclutador</a:t>
          </a:r>
        </a:p>
      </dsp:txBody>
      <dsp:txXfrm>
        <a:off x="202962" y="2060647"/>
        <a:ext cx="810704" cy="405352"/>
      </dsp:txXfrm>
    </dsp:sp>
    <dsp:sp modelId="{4B20E04F-2458-4B81-B2C0-BC4B86C5EDF6}">
      <dsp:nvSpPr>
        <dsp:cNvPr id="0" name=""/>
        <dsp:cNvSpPr/>
      </dsp:nvSpPr>
      <dsp:spPr>
        <a:xfrm>
          <a:off x="981238" y="14850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Gerente Financiero</a:t>
          </a:r>
        </a:p>
      </dsp:txBody>
      <dsp:txXfrm>
        <a:off x="981238" y="1485047"/>
        <a:ext cx="810704" cy="405352"/>
      </dsp:txXfrm>
    </dsp:sp>
    <dsp:sp modelId="{974D41BE-BF90-4192-86C2-6086F0BDB10D}">
      <dsp:nvSpPr>
        <dsp:cNvPr id="0" name=""/>
        <dsp:cNvSpPr/>
      </dsp:nvSpPr>
      <dsp:spPr>
        <a:xfrm>
          <a:off x="1183914" y="2060647"/>
          <a:ext cx="810704" cy="4053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Contador </a:t>
          </a:r>
        </a:p>
      </dsp:txBody>
      <dsp:txXfrm>
        <a:off x="1183914" y="2060647"/>
        <a:ext cx="810704" cy="405352"/>
      </dsp:txXfrm>
    </dsp:sp>
    <dsp:sp modelId="{2277CF3D-5728-418B-BFCD-72A95799AF36}">
      <dsp:nvSpPr>
        <dsp:cNvPr id="0" name=""/>
        <dsp:cNvSpPr/>
      </dsp:nvSpPr>
      <dsp:spPr>
        <a:xfrm>
          <a:off x="1183914" y="2636247"/>
          <a:ext cx="810704" cy="4053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Digitador</a:t>
          </a:r>
        </a:p>
      </dsp:txBody>
      <dsp:txXfrm>
        <a:off x="1183914" y="2636247"/>
        <a:ext cx="810704" cy="405352"/>
      </dsp:txXfrm>
    </dsp:sp>
    <dsp:sp modelId="{DF0620D1-1504-40F6-A69B-D8C0C4789794}">
      <dsp:nvSpPr>
        <dsp:cNvPr id="0" name=""/>
        <dsp:cNvSpPr/>
      </dsp:nvSpPr>
      <dsp:spPr>
        <a:xfrm>
          <a:off x="1183914" y="3211847"/>
          <a:ext cx="810704" cy="4053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Responsable de </a:t>
          </a:r>
          <a:r>
            <a:rPr lang="es-ES" sz="900" kern="1200" dirty="0" smtClean="0">
              <a:latin typeface="Times New Roman" panose="02020603050405020304" pitchFamily="18" charset="0"/>
              <a:cs typeface="Times New Roman" panose="02020603050405020304" pitchFamily="18" charset="0"/>
            </a:rPr>
            <a:t>Admisión</a:t>
          </a:r>
          <a:endParaRPr lang="es-ES" sz="900" kern="1200" dirty="0">
            <a:latin typeface="Times New Roman" panose="02020603050405020304" pitchFamily="18" charset="0"/>
            <a:cs typeface="Times New Roman" panose="02020603050405020304" pitchFamily="18" charset="0"/>
          </a:endParaRPr>
        </a:p>
      </dsp:txBody>
      <dsp:txXfrm>
        <a:off x="1183914" y="3211847"/>
        <a:ext cx="810704" cy="405352"/>
      </dsp:txXfrm>
    </dsp:sp>
    <dsp:sp modelId="{4BBC8E7F-A9D2-4261-A6E9-E4CB9299F248}">
      <dsp:nvSpPr>
        <dsp:cNvPr id="0" name=""/>
        <dsp:cNvSpPr/>
      </dsp:nvSpPr>
      <dsp:spPr>
        <a:xfrm>
          <a:off x="1962189" y="14850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Gerente de marketing</a:t>
          </a:r>
        </a:p>
      </dsp:txBody>
      <dsp:txXfrm>
        <a:off x="1962189" y="1485047"/>
        <a:ext cx="810704" cy="405352"/>
      </dsp:txXfrm>
    </dsp:sp>
    <dsp:sp modelId="{2A80F535-7CDA-4985-AC65-5FD3E9F66B3F}">
      <dsp:nvSpPr>
        <dsp:cNvPr id="0" name=""/>
        <dsp:cNvSpPr/>
      </dsp:nvSpPr>
      <dsp:spPr>
        <a:xfrm>
          <a:off x="2164865" y="2060647"/>
          <a:ext cx="810704" cy="4053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Diseñador grafico </a:t>
          </a:r>
        </a:p>
      </dsp:txBody>
      <dsp:txXfrm>
        <a:off x="2164865" y="2060647"/>
        <a:ext cx="810704" cy="405352"/>
      </dsp:txXfrm>
    </dsp:sp>
    <dsp:sp modelId="{A036C831-5095-44CD-889F-0CF82C763A86}">
      <dsp:nvSpPr>
        <dsp:cNvPr id="0" name=""/>
        <dsp:cNvSpPr/>
      </dsp:nvSpPr>
      <dsp:spPr>
        <a:xfrm>
          <a:off x="2164865" y="2636247"/>
          <a:ext cx="810704" cy="4053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Publicista</a:t>
          </a:r>
        </a:p>
      </dsp:txBody>
      <dsp:txXfrm>
        <a:off x="2164865" y="2636247"/>
        <a:ext cx="810704" cy="405352"/>
      </dsp:txXfrm>
    </dsp:sp>
    <dsp:sp modelId="{C2F2017D-8510-4752-BF6C-CE6ED8C4DEDC}">
      <dsp:nvSpPr>
        <dsp:cNvPr id="0" name=""/>
        <dsp:cNvSpPr/>
      </dsp:nvSpPr>
      <dsp:spPr>
        <a:xfrm>
          <a:off x="2164865" y="3211847"/>
          <a:ext cx="810704" cy="4053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Ejecutivo comercial</a:t>
          </a:r>
        </a:p>
      </dsp:txBody>
      <dsp:txXfrm>
        <a:off x="2164865" y="3211847"/>
        <a:ext cx="810704" cy="405352"/>
      </dsp:txXfrm>
    </dsp:sp>
    <dsp:sp modelId="{E71D89FB-1E2B-4A9C-9BEA-E3DA1D6A2BEA}">
      <dsp:nvSpPr>
        <dsp:cNvPr id="0" name=""/>
        <dsp:cNvSpPr/>
      </dsp:nvSpPr>
      <dsp:spPr>
        <a:xfrm>
          <a:off x="2943141" y="973574"/>
          <a:ext cx="810704" cy="4053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Dirección Médica</a:t>
          </a:r>
        </a:p>
      </dsp:txBody>
      <dsp:txXfrm>
        <a:off x="2943141" y="973574"/>
        <a:ext cx="810704" cy="405352"/>
      </dsp:txXfrm>
    </dsp:sp>
    <dsp:sp modelId="{AFD4A3DA-3030-4B8E-B2B3-6A0C11793F19}">
      <dsp:nvSpPr>
        <dsp:cNvPr id="0" name=""/>
        <dsp:cNvSpPr/>
      </dsp:nvSpPr>
      <dsp:spPr>
        <a:xfrm>
          <a:off x="3145817" y="14850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Coordinador de Gineobstetricia</a:t>
          </a:r>
        </a:p>
      </dsp:txBody>
      <dsp:txXfrm>
        <a:off x="3145817" y="1485047"/>
        <a:ext cx="810704" cy="405352"/>
      </dsp:txXfrm>
    </dsp:sp>
    <dsp:sp modelId="{BEE3ED5F-DCB1-41D3-893B-56915C7F7617}">
      <dsp:nvSpPr>
        <dsp:cNvPr id="0" name=""/>
        <dsp:cNvSpPr/>
      </dsp:nvSpPr>
      <dsp:spPr>
        <a:xfrm>
          <a:off x="3145817" y="20606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Coordinador Medicina interna</a:t>
          </a:r>
        </a:p>
      </dsp:txBody>
      <dsp:txXfrm>
        <a:off x="3145817" y="2060647"/>
        <a:ext cx="810704" cy="405352"/>
      </dsp:txXfrm>
    </dsp:sp>
    <dsp:sp modelId="{F61C89B8-4C8C-4979-9D27-304BB6E9F3A3}">
      <dsp:nvSpPr>
        <dsp:cNvPr id="0" name=""/>
        <dsp:cNvSpPr/>
      </dsp:nvSpPr>
      <dsp:spPr>
        <a:xfrm>
          <a:off x="3145817" y="26362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Coordinador UCI</a:t>
          </a:r>
        </a:p>
      </dsp:txBody>
      <dsp:txXfrm>
        <a:off x="3145817" y="2636247"/>
        <a:ext cx="810704" cy="405352"/>
      </dsp:txXfrm>
    </dsp:sp>
    <dsp:sp modelId="{6599F808-7445-47A1-851B-1C06F4FECB61}">
      <dsp:nvSpPr>
        <dsp:cNvPr id="0" name=""/>
        <dsp:cNvSpPr/>
      </dsp:nvSpPr>
      <dsp:spPr>
        <a:xfrm>
          <a:off x="3145817" y="32118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Coordinador farmacia</a:t>
          </a:r>
        </a:p>
      </dsp:txBody>
      <dsp:txXfrm>
        <a:off x="3145817" y="3211847"/>
        <a:ext cx="810704" cy="405352"/>
      </dsp:txXfrm>
    </dsp:sp>
    <dsp:sp modelId="{C9868106-FA3A-438E-9EE4-9957DC738FD2}">
      <dsp:nvSpPr>
        <dsp:cNvPr id="0" name=""/>
        <dsp:cNvSpPr/>
      </dsp:nvSpPr>
      <dsp:spPr>
        <a:xfrm>
          <a:off x="3145817" y="37874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Coordinador diagnostico</a:t>
          </a:r>
        </a:p>
      </dsp:txBody>
      <dsp:txXfrm>
        <a:off x="3145817" y="3787447"/>
        <a:ext cx="810704" cy="405352"/>
      </dsp:txXfrm>
    </dsp:sp>
    <dsp:sp modelId="{63B9A8E2-73EC-4730-8235-19A55D477593}">
      <dsp:nvSpPr>
        <dsp:cNvPr id="0" name=""/>
        <dsp:cNvSpPr/>
      </dsp:nvSpPr>
      <dsp:spPr>
        <a:xfrm>
          <a:off x="3145817" y="4363046"/>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Coordinador I+D</a:t>
          </a:r>
        </a:p>
      </dsp:txBody>
      <dsp:txXfrm>
        <a:off x="3145817" y="4363046"/>
        <a:ext cx="810704" cy="405352"/>
      </dsp:txXfrm>
    </dsp:sp>
    <dsp:sp modelId="{45B9755B-5450-4CF4-BFEB-F9576F4553F1}">
      <dsp:nvSpPr>
        <dsp:cNvPr id="0" name=""/>
        <dsp:cNvSpPr/>
      </dsp:nvSpPr>
      <dsp:spPr>
        <a:xfrm>
          <a:off x="3924093" y="973574"/>
          <a:ext cx="810704" cy="4053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Dirección Enfermería</a:t>
          </a:r>
        </a:p>
      </dsp:txBody>
      <dsp:txXfrm>
        <a:off x="3924093" y="973574"/>
        <a:ext cx="810704" cy="405352"/>
      </dsp:txXfrm>
    </dsp:sp>
    <dsp:sp modelId="{E9E9B5B0-A52D-4F99-80AB-DDC40509A161}">
      <dsp:nvSpPr>
        <dsp:cNvPr id="0" name=""/>
        <dsp:cNvSpPr/>
      </dsp:nvSpPr>
      <dsp:spPr>
        <a:xfrm>
          <a:off x="4126769" y="14850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Supervisión Hospitalaria</a:t>
          </a:r>
        </a:p>
      </dsp:txBody>
      <dsp:txXfrm>
        <a:off x="4126769" y="1485047"/>
        <a:ext cx="810704" cy="405352"/>
      </dsp:txXfrm>
    </dsp:sp>
    <dsp:sp modelId="{A156C760-EA94-410B-9C3C-F00412DE7E2A}">
      <dsp:nvSpPr>
        <dsp:cNvPr id="0" name=""/>
        <dsp:cNvSpPr/>
      </dsp:nvSpPr>
      <dsp:spPr>
        <a:xfrm>
          <a:off x="4126769" y="20606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Supervisión Maternidad</a:t>
          </a:r>
        </a:p>
      </dsp:txBody>
      <dsp:txXfrm>
        <a:off x="4126769" y="2060647"/>
        <a:ext cx="810704" cy="405352"/>
      </dsp:txXfrm>
    </dsp:sp>
    <dsp:sp modelId="{6868B4A1-B9BA-450A-A729-0D1D949432BC}">
      <dsp:nvSpPr>
        <dsp:cNvPr id="0" name=""/>
        <dsp:cNvSpPr/>
      </dsp:nvSpPr>
      <dsp:spPr>
        <a:xfrm>
          <a:off x="4126769" y="26362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Supervisión Nocturna</a:t>
          </a:r>
        </a:p>
      </dsp:txBody>
      <dsp:txXfrm>
        <a:off x="4126769" y="2636247"/>
        <a:ext cx="810704" cy="405352"/>
      </dsp:txXfrm>
    </dsp:sp>
    <dsp:sp modelId="{38C8FFDF-2CD0-43D7-BB8A-3B93C99C6A20}">
      <dsp:nvSpPr>
        <dsp:cNvPr id="0" name=""/>
        <dsp:cNvSpPr/>
      </dsp:nvSpPr>
      <dsp:spPr>
        <a:xfrm>
          <a:off x="4126769" y="3211847"/>
          <a:ext cx="810704" cy="4053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Times New Roman" panose="02020603050405020304" pitchFamily="18" charset="0"/>
              <a:cs typeface="Times New Roman" panose="02020603050405020304" pitchFamily="18" charset="0"/>
            </a:rPr>
            <a:t>Coordinador Quirófano</a:t>
          </a:r>
        </a:p>
      </dsp:txBody>
      <dsp:txXfrm>
        <a:off x="4126769" y="3211847"/>
        <a:ext cx="810704" cy="405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4CA0-B131-47BE-BCE4-22E7C40C4CEA}">
      <dsp:nvSpPr>
        <dsp:cNvPr id="0" name=""/>
        <dsp:cNvSpPr/>
      </dsp:nvSpPr>
      <dsp:spPr>
        <a:xfrm>
          <a:off x="919259" y="1083731"/>
          <a:ext cx="3359334" cy="1166652"/>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97701-59FC-488A-97F7-C8FEE328D234}">
      <dsp:nvSpPr>
        <dsp:cNvPr id="0" name=""/>
        <dsp:cNvSpPr/>
      </dsp:nvSpPr>
      <dsp:spPr>
        <a:xfrm>
          <a:off x="2278618" y="4262726"/>
          <a:ext cx="651033" cy="416661"/>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B3F245-EAF1-44CB-9642-61216A0F5123}">
      <dsp:nvSpPr>
        <dsp:cNvPr id="0" name=""/>
        <dsp:cNvSpPr/>
      </dsp:nvSpPr>
      <dsp:spPr>
        <a:xfrm>
          <a:off x="1022685" y="4690838"/>
          <a:ext cx="3124962" cy="78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INVESTIGACIÓN A INSTITUCIONES DE SALUD</a:t>
          </a:r>
          <a:endParaRPr lang="es-ES" sz="1600" kern="1200" dirty="0"/>
        </a:p>
      </dsp:txBody>
      <dsp:txXfrm>
        <a:off x="1022685" y="4690838"/>
        <a:ext cx="3124962" cy="781240"/>
      </dsp:txXfrm>
    </dsp:sp>
    <dsp:sp modelId="{E0812353-C35C-4EBE-9556-C749AE449741}">
      <dsp:nvSpPr>
        <dsp:cNvPr id="0" name=""/>
        <dsp:cNvSpPr/>
      </dsp:nvSpPr>
      <dsp:spPr>
        <a:xfrm>
          <a:off x="1931908" y="2752478"/>
          <a:ext cx="1399682" cy="119426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HERRAMIENTAS DE GESTIÓN ESTRATÉGICA</a:t>
          </a:r>
          <a:endParaRPr lang="es-ES" sz="1100" kern="1200" dirty="0"/>
        </a:p>
      </dsp:txBody>
      <dsp:txXfrm>
        <a:off x="2136887" y="2927374"/>
        <a:ext cx="989724" cy="844474"/>
      </dsp:txXfrm>
    </dsp:sp>
    <dsp:sp modelId="{F937B794-F020-479F-8D7E-10A99B3863C3}">
      <dsp:nvSpPr>
        <dsp:cNvPr id="0" name=""/>
        <dsp:cNvSpPr/>
      </dsp:nvSpPr>
      <dsp:spPr>
        <a:xfrm>
          <a:off x="842487" y="1437319"/>
          <a:ext cx="1749799" cy="1194266"/>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DIAGNÓSTICO SITUACIONAL DE EXCELENCIA</a:t>
          </a:r>
          <a:endParaRPr lang="es-ES" sz="1050" kern="1200" dirty="0"/>
        </a:p>
      </dsp:txBody>
      <dsp:txXfrm>
        <a:off x="1098739" y="1612215"/>
        <a:ext cx="1237295" cy="844474"/>
      </dsp:txXfrm>
    </dsp:sp>
    <dsp:sp modelId="{99AF82CD-B4CF-4FE1-A444-FC3D8F288797}">
      <dsp:nvSpPr>
        <dsp:cNvPr id="0" name=""/>
        <dsp:cNvSpPr/>
      </dsp:nvSpPr>
      <dsp:spPr>
        <a:xfrm>
          <a:off x="2707517" y="1154001"/>
          <a:ext cx="1590847" cy="134588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CARACTERÍSTICAS</a:t>
          </a:r>
          <a:endParaRPr lang="es-ES" sz="1000" kern="1200" dirty="0"/>
        </a:p>
      </dsp:txBody>
      <dsp:txXfrm>
        <a:off x="2940491" y="1351101"/>
        <a:ext cx="1124899" cy="951682"/>
      </dsp:txXfrm>
    </dsp:sp>
    <dsp:sp modelId="{65CC2CAF-CDD3-41CD-A2C1-00D38DBB2421}">
      <dsp:nvSpPr>
        <dsp:cNvPr id="0" name=""/>
        <dsp:cNvSpPr/>
      </dsp:nvSpPr>
      <dsp:spPr>
        <a:xfrm>
          <a:off x="317514" y="490613"/>
          <a:ext cx="4573241" cy="3728854"/>
        </a:xfrm>
        <a:prstGeom prst="funnel">
          <a:avLst/>
        </a:prstGeom>
        <a:solidFill>
          <a:schemeClr val="lt1">
            <a:alpha val="40000"/>
            <a:hueOff val="0"/>
            <a:satOff val="0"/>
            <a:lumOff val="0"/>
            <a:alphaOff val="0"/>
          </a:schemeClr>
        </a:solidFill>
        <a:ln w="6350" cap="flat" cmpd="sng" algn="ctr">
          <a:solidFill>
            <a:srgbClr val="A3D0EF"/>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4CA0-B131-47BE-BCE4-22E7C40C4CEA}">
      <dsp:nvSpPr>
        <dsp:cNvPr id="0" name=""/>
        <dsp:cNvSpPr/>
      </dsp:nvSpPr>
      <dsp:spPr>
        <a:xfrm>
          <a:off x="919259" y="1083731"/>
          <a:ext cx="3359334" cy="1166652"/>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97701-59FC-488A-97F7-C8FEE328D234}">
      <dsp:nvSpPr>
        <dsp:cNvPr id="0" name=""/>
        <dsp:cNvSpPr/>
      </dsp:nvSpPr>
      <dsp:spPr>
        <a:xfrm>
          <a:off x="2278618" y="4262726"/>
          <a:ext cx="651033" cy="416661"/>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B3F245-EAF1-44CB-9642-61216A0F5123}">
      <dsp:nvSpPr>
        <dsp:cNvPr id="0" name=""/>
        <dsp:cNvSpPr/>
      </dsp:nvSpPr>
      <dsp:spPr>
        <a:xfrm>
          <a:off x="1022685" y="4690838"/>
          <a:ext cx="3124962" cy="78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INVESTIGACIÓN A INSTITUCIONES DE SALUD</a:t>
          </a:r>
          <a:endParaRPr lang="es-ES" sz="1600" kern="1200" dirty="0"/>
        </a:p>
      </dsp:txBody>
      <dsp:txXfrm>
        <a:off x="1022685" y="4690838"/>
        <a:ext cx="3124962" cy="781240"/>
      </dsp:txXfrm>
    </dsp:sp>
    <dsp:sp modelId="{E0812353-C35C-4EBE-9556-C749AE449741}">
      <dsp:nvSpPr>
        <dsp:cNvPr id="0" name=""/>
        <dsp:cNvSpPr/>
      </dsp:nvSpPr>
      <dsp:spPr>
        <a:xfrm>
          <a:off x="1931908" y="2752478"/>
          <a:ext cx="1399682" cy="119426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HERRAMIENTAS DE GESTIÓN ESTRATÉGICA</a:t>
          </a:r>
          <a:endParaRPr lang="es-ES" sz="1100" kern="1200" dirty="0"/>
        </a:p>
      </dsp:txBody>
      <dsp:txXfrm>
        <a:off x="2136887" y="2927374"/>
        <a:ext cx="989724" cy="844474"/>
      </dsp:txXfrm>
    </dsp:sp>
    <dsp:sp modelId="{F937B794-F020-479F-8D7E-10A99B3863C3}">
      <dsp:nvSpPr>
        <dsp:cNvPr id="0" name=""/>
        <dsp:cNvSpPr/>
      </dsp:nvSpPr>
      <dsp:spPr>
        <a:xfrm>
          <a:off x="842487" y="1437319"/>
          <a:ext cx="1749799" cy="1194266"/>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DIAGNÓSTICO SITUACIONAL DE EXCELENCIA</a:t>
          </a:r>
          <a:endParaRPr lang="es-ES" sz="1050" kern="1200" dirty="0"/>
        </a:p>
      </dsp:txBody>
      <dsp:txXfrm>
        <a:off x="1098739" y="1612215"/>
        <a:ext cx="1237295" cy="844474"/>
      </dsp:txXfrm>
    </dsp:sp>
    <dsp:sp modelId="{99AF82CD-B4CF-4FE1-A444-FC3D8F288797}">
      <dsp:nvSpPr>
        <dsp:cNvPr id="0" name=""/>
        <dsp:cNvSpPr/>
      </dsp:nvSpPr>
      <dsp:spPr>
        <a:xfrm>
          <a:off x="2707517" y="1154001"/>
          <a:ext cx="1590847" cy="134588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CARACTERÍSTICAS</a:t>
          </a:r>
          <a:endParaRPr lang="es-ES" sz="1000" kern="1200" dirty="0"/>
        </a:p>
      </dsp:txBody>
      <dsp:txXfrm>
        <a:off x="2940491" y="1351101"/>
        <a:ext cx="1124899" cy="951682"/>
      </dsp:txXfrm>
    </dsp:sp>
    <dsp:sp modelId="{65CC2CAF-CDD3-41CD-A2C1-00D38DBB2421}">
      <dsp:nvSpPr>
        <dsp:cNvPr id="0" name=""/>
        <dsp:cNvSpPr/>
      </dsp:nvSpPr>
      <dsp:spPr>
        <a:xfrm>
          <a:off x="317514" y="490613"/>
          <a:ext cx="4573241" cy="3728854"/>
        </a:xfrm>
        <a:prstGeom prst="funnel">
          <a:avLst/>
        </a:prstGeom>
        <a:solidFill>
          <a:schemeClr val="lt1">
            <a:alpha val="40000"/>
            <a:hueOff val="0"/>
            <a:satOff val="0"/>
            <a:lumOff val="0"/>
            <a:alphaOff val="0"/>
          </a:schemeClr>
        </a:solidFill>
        <a:ln w="6350" cap="flat" cmpd="sng" algn="ctr">
          <a:solidFill>
            <a:srgbClr val="A3D0EF"/>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AD9D3-EB64-47FC-BA2D-09CE1EA121C7}">
      <dsp:nvSpPr>
        <dsp:cNvPr id="0" name=""/>
        <dsp:cNvSpPr/>
      </dsp:nvSpPr>
      <dsp:spPr>
        <a:xfrm>
          <a:off x="1454398" y="208025"/>
          <a:ext cx="2688336" cy="2688336"/>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1: Planteamiento estratégico</a:t>
          </a:r>
        </a:p>
      </dsp:txBody>
      <dsp:txXfrm>
        <a:off x="2871216" y="777697"/>
        <a:ext cx="960120" cy="800100"/>
      </dsp:txXfrm>
    </dsp:sp>
    <dsp:sp modelId="{720D399F-AB51-4651-8A9D-634A28308CA9}">
      <dsp:nvSpPr>
        <dsp:cNvPr id="0" name=""/>
        <dsp:cNvSpPr/>
      </dsp:nvSpPr>
      <dsp:spPr>
        <a:xfrm>
          <a:off x="1399031" y="304037"/>
          <a:ext cx="2688336" cy="2688336"/>
        </a:xfrm>
        <a:prstGeom prst="pie">
          <a:avLst>
            <a:gd name="adj1" fmla="val 1800000"/>
            <a:gd name="adj2" fmla="val 900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2: Implementación estratégica </a:t>
          </a:r>
        </a:p>
      </dsp:txBody>
      <dsp:txXfrm>
        <a:off x="2039112" y="2048256"/>
        <a:ext cx="1440180" cy="704088"/>
      </dsp:txXfrm>
    </dsp:sp>
    <dsp:sp modelId="{58772B48-57F7-411B-A82E-1515F3A423AF}">
      <dsp:nvSpPr>
        <dsp:cNvPr id="0" name=""/>
        <dsp:cNvSpPr/>
      </dsp:nvSpPr>
      <dsp:spPr>
        <a:xfrm>
          <a:off x="1343665" y="208025"/>
          <a:ext cx="2688336" cy="2688336"/>
        </a:xfrm>
        <a:prstGeom prst="pie">
          <a:avLst>
            <a:gd name="adj1" fmla="val 90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3: Evaluación y control </a:t>
          </a:r>
        </a:p>
      </dsp:txBody>
      <dsp:txXfrm>
        <a:off x="1655063" y="777697"/>
        <a:ext cx="960120" cy="800100"/>
      </dsp:txXfrm>
    </dsp:sp>
    <dsp:sp modelId="{7C8F2AA7-19F9-4988-9586-6CDF00ACE82C}">
      <dsp:nvSpPr>
        <dsp:cNvPr id="0" name=""/>
        <dsp:cNvSpPr/>
      </dsp:nvSpPr>
      <dsp:spPr>
        <a:xfrm>
          <a:off x="1288200" y="41605"/>
          <a:ext cx="3021177" cy="3021177"/>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8F00B08-08E3-4301-9E01-CD17C241156C}">
      <dsp:nvSpPr>
        <dsp:cNvPr id="0" name=""/>
        <dsp:cNvSpPr/>
      </dsp:nvSpPr>
      <dsp:spPr>
        <a:xfrm>
          <a:off x="1188804" y="89924"/>
          <a:ext cx="3021177" cy="3021177"/>
        </a:xfrm>
        <a:prstGeom prst="circularArrow">
          <a:avLst>
            <a:gd name="adj1" fmla="val 5085"/>
            <a:gd name="adj2" fmla="val 327528"/>
            <a:gd name="adj3" fmla="val 8671970"/>
            <a:gd name="adj4" fmla="val 1800502"/>
            <a:gd name="adj5" fmla="val 5932"/>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48A2F53-EBF6-47D4-A73E-4082F6CF4F72}">
      <dsp:nvSpPr>
        <dsp:cNvPr id="0" name=""/>
        <dsp:cNvSpPr/>
      </dsp:nvSpPr>
      <dsp:spPr>
        <a:xfrm>
          <a:off x="1177022" y="41605"/>
          <a:ext cx="3021177" cy="3021177"/>
        </a:xfrm>
        <a:prstGeom prst="circularArrow">
          <a:avLst>
            <a:gd name="adj1" fmla="val 5085"/>
            <a:gd name="adj2" fmla="val 327528"/>
            <a:gd name="adj3" fmla="val 15873039"/>
            <a:gd name="adj4" fmla="val 9000000"/>
            <a:gd name="adj5" fmla="val 5932"/>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8078B-EA34-448A-9474-6590D2DBBD08}">
      <dsp:nvSpPr>
        <dsp:cNvPr id="0" name=""/>
        <dsp:cNvSpPr/>
      </dsp:nvSpPr>
      <dsp:spPr>
        <a:xfrm>
          <a:off x="2666348" y="1807828"/>
          <a:ext cx="1388142" cy="13881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FILOSOFÍA </a:t>
          </a:r>
          <a:r>
            <a:rPr lang="es-ES" sz="1300" kern="1200" dirty="0" smtClean="0"/>
            <a:t>CORPORATIVA</a:t>
          </a:r>
          <a:endParaRPr lang="es-ES" sz="1300" kern="1200" dirty="0"/>
        </a:p>
      </dsp:txBody>
      <dsp:txXfrm>
        <a:off x="2869637" y="2011117"/>
        <a:ext cx="981564" cy="981564"/>
      </dsp:txXfrm>
    </dsp:sp>
    <dsp:sp modelId="{697531A6-83C4-4582-9635-D77D5BE30C89}">
      <dsp:nvSpPr>
        <dsp:cNvPr id="0" name=""/>
        <dsp:cNvSpPr/>
      </dsp:nvSpPr>
      <dsp:spPr>
        <a:xfrm rot="16200000">
          <a:off x="3152028" y="1580848"/>
          <a:ext cx="416783" cy="37177"/>
        </a:xfrm>
        <a:custGeom>
          <a:avLst/>
          <a:gdLst/>
          <a:ahLst/>
          <a:cxnLst/>
          <a:rect l="0" t="0" r="0" b="0"/>
          <a:pathLst>
            <a:path>
              <a:moveTo>
                <a:pt x="0" y="18588"/>
              </a:moveTo>
              <a:lnTo>
                <a:pt x="416783" y="1858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350000" y="1589017"/>
        <a:ext cx="20839" cy="20839"/>
      </dsp:txXfrm>
    </dsp:sp>
    <dsp:sp modelId="{14B480F1-F5E8-44FC-BACB-DF7B2A65F21E}">
      <dsp:nvSpPr>
        <dsp:cNvPr id="0" name=""/>
        <dsp:cNvSpPr/>
      </dsp:nvSpPr>
      <dsp:spPr>
        <a:xfrm>
          <a:off x="2666348" y="2903"/>
          <a:ext cx="1388142" cy="138814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Misión</a:t>
          </a:r>
          <a:endParaRPr lang="es-ES" sz="2300" kern="1200" dirty="0"/>
        </a:p>
      </dsp:txBody>
      <dsp:txXfrm>
        <a:off x="2869637" y="206192"/>
        <a:ext cx="981564" cy="981564"/>
      </dsp:txXfrm>
    </dsp:sp>
    <dsp:sp modelId="{75FE34F8-FA57-4111-9E78-DE3EA2BEF9FA}">
      <dsp:nvSpPr>
        <dsp:cNvPr id="0" name=""/>
        <dsp:cNvSpPr/>
      </dsp:nvSpPr>
      <dsp:spPr>
        <a:xfrm>
          <a:off x="4054491" y="2483311"/>
          <a:ext cx="416783" cy="37177"/>
        </a:xfrm>
        <a:custGeom>
          <a:avLst/>
          <a:gdLst/>
          <a:ahLst/>
          <a:cxnLst/>
          <a:rect l="0" t="0" r="0" b="0"/>
          <a:pathLst>
            <a:path>
              <a:moveTo>
                <a:pt x="0" y="18588"/>
              </a:moveTo>
              <a:lnTo>
                <a:pt x="416783" y="1858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252463" y="2491480"/>
        <a:ext cx="20839" cy="20839"/>
      </dsp:txXfrm>
    </dsp:sp>
    <dsp:sp modelId="{34081BDC-3EC4-4ADE-B037-6A562079193F}">
      <dsp:nvSpPr>
        <dsp:cNvPr id="0" name=""/>
        <dsp:cNvSpPr/>
      </dsp:nvSpPr>
      <dsp:spPr>
        <a:xfrm>
          <a:off x="4471274" y="1807828"/>
          <a:ext cx="1388142" cy="1388142"/>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Visión</a:t>
          </a:r>
          <a:endParaRPr lang="es-ES" sz="2300" kern="1200" dirty="0"/>
        </a:p>
      </dsp:txBody>
      <dsp:txXfrm>
        <a:off x="4674563" y="2011117"/>
        <a:ext cx="981564" cy="981564"/>
      </dsp:txXfrm>
    </dsp:sp>
    <dsp:sp modelId="{72B7F657-9890-48BD-BE99-CBB6EC416C54}">
      <dsp:nvSpPr>
        <dsp:cNvPr id="0" name=""/>
        <dsp:cNvSpPr/>
      </dsp:nvSpPr>
      <dsp:spPr>
        <a:xfrm rot="5400000">
          <a:off x="3152028" y="3385774"/>
          <a:ext cx="416783" cy="37177"/>
        </a:xfrm>
        <a:custGeom>
          <a:avLst/>
          <a:gdLst/>
          <a:ahLst/>
          <a:cxnLst/>
          <a:rect l="0" t="0" r="0" b="0"/>
          <a:pathLst>
            <a:path>
              <a:moveTo>
                <a:pt x="0" y="18588"/>
              </a:moveTo>
              <a:lnTo>
                <a:pt x="416783" y="1858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350000" y="3393943"/>
        <a:ext cx="20839" cy="20839"/>
      </dsp:txXfrm>
    </dsp:sp>
    <dsp:sp modelId="{4BC268D3-328C-40D0-80BB-AE7E771942A0}">
      <dsp:nvSpPr>
        <dsp:cNvPr id="0" name=""/>
        <dsp:cNvSpPr/>
      </dsp:nvSpPr>
      <dsp:spPr>
        <a:xfrm>
          <a:off x="2666348" y="3612754"/>
          <a:ext cx="1388142" cy="1388142"/>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Valores</a:t>
          </a:r>
          <a:endParaRPr lang="es-ES" sz="2300" kern="1200" dirty="0"/>
        </a:p>
      </dsp:txBody>
      <dsp:txXfrm>
        <a:off x="2869637" y="3816043"/>
        <a:ext cx="981564" cy="981564"/>
      </dsp:txXfrm>
    </dsp:sp>
    <dsp:sp modelId="{574196B7-ECA5-4FFD-BAD6-9F790E390B81}">
      <dsp:nvSpPr>
        <dsp:cNvPr id="0" name=""/>
        <dsp:cNvSpPr/>
      </dsp:nvSpPr>
      <dsp:spPr>
        <a:xfrm rot="10800000">
          <a:off x="2249565" y="2483311"/>
          <a:ext cx="416783" cy="37177"/>
        </a:xfrm>
        <a:custGeom>
          <a:avLst/>
          <a:gdLst/>
          <a:ahLst/>
          <a:cxnLst/>
          <a:rect l="0" t="0" r="0" b="0"/>
          <a:pathLst>
            <a:path>
              <a:moveTo>
                <a:pt x="0" y="18588"/>
              </a:moveTo>
              <a:lnTo>
                <a:pt x="416783" y="1858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0800000">
        <a:off x="2447537" y="2491480"/>
        <a:ext cx="20839" cy="20839"/>
      </dsp:txXfrm>
    </dsp:sp>
    <dsp:sp modelId="{783BEF0E-363B-4C9C-9233-C80D6C9161C9}">
      <dsp:nvSpPr>
        <dsp:cNvPr id="0" name=""/>
        <dsp:cNvSpPr/>
      </dsp:nvSpPr>
      <dsp:spPr>
        <a:xfrm>
          <a:off x="861423" y="1807828"/>
          <a:ext cx="1388142" cy="1388142"/>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Código de Ética</a:t>
          </a:r>
          <a:endParaRPr lang="es-ES" sz="2300" kern="1200" dirty="0"/>
        </a:p>
      </dsp:txBody>
      <dsp:txXfrm>
        <a:off x="1064712" y="2011117"/>
        <a:ext cx="981564" cy="981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8CE27-C13B-497A-B085-BAF8A756728E}">
      <dsp:nvSpPr>
        <dsp:cNvPr id="0" name=""/>
        <dsp:cNvSpPr/>
      </dsp:nvSpPr>
      <dsp:spPr>
        <a:xfrm>
          <a:off x="0" y="2604133"/>
          <a:ext cx="5989320" cy="8547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Formulación</a:t>
          </a:r>
          <a:endParaRPr lang="es-ES" sz="1200" kern="1200" dirty="0">
            <a:latin typeface="Times New Roman" panose="02020603050405020304" pitchFamily="18" charset="0"/>
            <a:cs typeface="Times New Roman" panose="02020603050405020304" pitchFamily="18" charset="0"/>
          </a:endParaRPr>
        </a:p>
      </dsp:txBody>
      <dsp:txXfrm>
        <a:off x="0" y="2604133"/>
        <a:ext cx="5989320" cy="461556"/>
      </dsp:txXfrm>
    </dsp:sp>
    <dsp:sp modelId="{60530D17-BDAD-4051-B6C6-91B307CE8CA4}">
      <dsp:nvSpPr>
        <dsp:cNvPr id="0" name=""/>
        <dsp:cNvSpPr/>
      </dsp:nvSpPr>
      <dsp:spPr>
        <a:xfrm>
          <a:off x="0" y="3048595"/>
          <a:ext cx="2994659" cy="39317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Matriz FODA </a:t>
          </a:r>
        </a:p>
      </dsp:txBody>
      <dsp:txXfrm>
        <a:off x="0" y="3048595"/>
        <a:ext cx="2994659" cy="393178"/>
      </dsp:txXfrm>
    </dsp:sp>
    <dsp:sp modelId="{6350DEAA-6C42-4F19-901F-E60500D237C6}">
      <dsp:nvSpPr>
        <dsp:cNvPr id="0" name=""/>
        <dsp:cNvSpPr/>
      </dsp:nvSpPr>
      <dsp:spPr>
        <a:xfrm>
          <a:off x="2994660" y="3048595"/>
          <a:ext cx="2994659" cy="393178"/>
        </a:xfrm>
        <a:prstGeom prst="rect">
          <a:avLst/>
        </a:prstGeom>
        <a:solidFill>
          <a:schemeClr val="accent4">
            <a:tint val="40000"/>
            <a:alpha val="90000"/>
            <a:hueOff val="1644845"/>
            <a:satOff val="-8752"/>
            <a:lumOff val="-499"/>
            <a:alphaOff val="0"/>
          </a:schemeClr>
        </a:solidFill>
        <a:ln w="12700" cap="flat" cmpd="sng" algn="ctr">
          <a:solidFill>
            <a:schemeClr val="accent4">
              <a:tint val="40000"/>
              <a:alpha val="90000"/>
              <a:hueOff val="1644845"/>
              <a:satOff val="-8752"/>
              <a:lumOff val="-4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Matriz IE</a:t>
          </a:r>
        </a:p>
      </dsp:txBody>
      <dsp:txXfrm>
        <a:off x="2994660" y="3048595"/>
        <a:ext cx="2994659" cy="393178"/>
      </dsp:txXfrm>
    </dsp:sp>
    <dsp:sp modelId="{FACEA1E1-1051-4653-A999-0F9463EFE7EC}">
      <dsp:nvSpPr>
        <dsp:cNvPr id="0" name=""/>
        <dsp:cNvSpPr/>
      </dsp:nvSpPr>
      <dsp:spPr>
        <a:xfrm rot="10800000">
          <a:off x="0" y="1302372"/>
          <a:ext cx="5989320" cy="1314582"/>
        </a:xfrm>
        <a:prstGeom prst="upArrowCallou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Evaluación</a:t>
          </a:r>
        </a:p>
      </dsp:txBody>
      <dsp:txXfrm rot="-10800000">
        <a:off x="0" y="1302372"/>
        <a:ext cx="5989320" cy="461418"/>
      </dsp:txXfrm>
    </dsp:sp>
    <dsp:sp modelId="{D6F8FCB4-4446-417F-81D0-B84491F7CB4C}">
      <dsp:nvSpPr>
        <dsp:cNvPr id="0" name=""/>
        <dsp:cNvSpPr/>
      </dsp:nvSpPr>
      <dsp:spPr>
        <a:xfrm>
          <a:off x="2924" y="1763790"/>
          <a:ext cx="1994490" cy="393060"/>
        </a:xfrm>
        <a:prstGeom prst="rect">
          <a:avLst/>
        </a:prstGeom>
        <a:solidFill>
          <a:schemeClr val="accent4">
            <a:tint val="40000"/>
            <a:alpha val="90000"/>
            <a:hueOff val="3289691"/>
            <a:satOff val="-17503"/>
            <a:lumOff val="-997"/>
            <a:alphaOff val="0"/>
          </a:schemeClr>
        </a:solidFill>
        <a:ln w="12700" cap="flat" cmpd="sng" algn="ctr">
          <a:solidFill>
            <a:schemeClr val="accent4">
              <a:tint val="40000"/>
              <a:alpha val="90000"/>
              <a:hueOff val="3289691"/>
              <a:satOff val="-17503"/>
              <a:lumOff val="-9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Matriz EFE</a:t>
          </a:r>
        </a:p>
      </dsp:txBody>
      <dsp:txXfrm>
        <a:off x="2924" y="1763790"/>
        <a:ext cx="1994490" cy="393060"/>
      </dsp:txXfrm>
    </dsp:sp>
    <dsp:sp modelId="{E9B1B0CB-3761-43BF-B088-6EC9B4408231}">
      <dsp:nvSpPr>
        <dsp:cNvPr id="0" name=""/>
        <dsp:cNvSpPr/>
      </dsp:nvSpPr>
      <dsp:spPr>
        <a:xfrm>
          <a:off x="1997414" y="1763790"/>
          <a:ext cx="1994490" cy="393060"/>
        </a:xfrm>
        <a:prstGeom prst="rect">
          <a:avLst/>
        </a:prstGeom>
        <a:solidFill>
          <a:schemeClr val="accent4">
            <a:tint val="40000"/>
            <a:alpha val="90000"/>
            <a:hueOff val="4934536"/>
            <a:satOff val="-26255"/>
            <a:lumOff val="-1496"/>
            <a:alphaOff val="0"/>
          </a:schemeClr>
        </a:solidFill>
        <a:ln w="12700" cap="flat" cmpd="sng" algn="ctr">
          <a:solidFill>
            <a:schemeClr val="accent4">
              <a:tint val="40000"/>
              <a:alpha val="90000"/>
              <a:hueOff val="4934536"/>
              <a:satOff val="-26255"/>
              <a:lumOff val="-1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Matriz </a:t>
          </a:r>
          <a:r>
            <a:rPr lang="es-ES" sz="1200" kern="1200" dirty="0" smtClean="0">
              <a:latin typeface="Times New Roman" panose="02020603050405020304" pitchFamily="18" charset="0"/>
              <a:cs typeface="Times New Roman" panose="02020603050405020304" pitchFamily="18" charset="0"/>
            </a:rPr>
            <a:t>Perfil Competitivo</a:t>
          </a:r>
          <a:endParaRPr lang="es-ES" sz="1200" kern="1200" dirty="0">
            <a:latin typeface="Times New Roman" panose="02020603050405020304" pitchFamily="18" charset="0"/>
            <a:cs typeface="Times New Roman" panose="02020603050405020304" pitchFamily="18" charset="0"/>
          </a:endParaRPr>
        </a:p>
      </dsp:txBody>
      <dsp:txXfrm>
        <a:off x="1997414" y="1763790"/>
        <a:ext cx="1994490" cy="393060"/>
      </dsp:txXfrm>
    </dsp:sp>
    <dsp:sp modelId="{F606BB5D-16DB-4259-80CA-5B0D8BEE6DFE}">
      <dsp:nvSpPr>
        <dsp:cNvPr id="0" name=""/>
        <dsp:cNvSpPr/>
      </dsp:nvSpPr>
      <dsp:spPr>
        <a:xfrm>
          <a:off x="3991905" y="1763790"/>
          <a:ext cx="1994490" cy="393060"/>
        </a:xfrm>
        <a:prstGeom prst="rect">
          <a:avLst/>
        </a:prstGeom>
        <a:solidFill>
          <a:schemeClr val="accent4">
            <a:tint val="40000"/>
            <a:alpha val="90000"/>
            <a:hueOff val="6579382"/>
            <a:satOff val="-35006"/>
            <a:lumOff val="-1994"/>
            <a:alphaOff val="0"/>
          </a:schemeClr>
        </a:solidFill>
        <a:ln w="12700" cap="flat" cmpd="sng" algn="ctr">
          <a:solidFill>
            <a:schemeClr val="accent4">
              <a:tint val="40000"/>
              <a:alpha val="90000"/>
              <a:hueOff val="6579382"/>
              <a:satOff val="-35006"/>
              <a:lumOff val="-19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Matriz EFI</a:t>
          </a:r>
        </a:p>
      </dsp:txBody>
      <dsp:txXfrm>
        <a:off x="3991905" y="1763790"/>
        <a:ext cx="1994490" cy="393060"/>
      </dsp:txXfrm>
    </dsp:sp>
    <dsp:sp modelId="{1067A994-290A-4533-88C2-4FEFBC87EA05}">
      <dsp:nvSpPr>
        <dsp:cNvPr id="0" name=""/>
        <dsp:cNvSpPr/>
      </dsp:nvSpPr>
      <dsp:spPr>
        <a:xfrm rot="10800000">
          <a:off x="0" y="611"/>
          <a:ext cx="5989320" cy="1314582"/>
        </a:xfrm>
        <a:prstGeom prst="upArrowCallou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Reconocimiento </a:t>
          </a:r>
        </a:p>
      </dsp:txBody>
      <dsp:txXfrm rot="-10800000">
        <a:off x="0" y="611"/>
        <a:ext cx="5989320" cy="461418"/>
      </dsp:txXfrm>
    </dsp:sp>
    <dsp:sp modelId="{3C52AE55-DE8F-44A3-A6AC-9FBC0383B211}">
      <dsp:nvSpPr>
        <dsp:cNvPr id="0" name=""/>
        <dsp:cNvSpPr/>
      </dsp:nvSpPr>
      <dsp:spPr>
        <a:xfrm>
          <a:off x="2924" y="462029"/>
          <a:ext cx="1994490" cy="393060"/>
        </a:xfrm>
        <a:prstGeom prst="rect">
          <a:avLst/>
        </a:prstGeom>
        <a:solidFill>
          <a:schemeClr val="accent4">
            <a:tint val="40000"/>
            <a:alpha val="90000"/>
            <a:hueOff val="8224227"/>
            <a:satOff val="-43758"/>
            <a:lumOff val="-2493"/>
            <a:alphaOff val="0"/>
          </a:schemeClr>
        </a:solidFill>
        <a:ln w="12700" cap="flat" cmpd="sng" algn="ctr">
          <a:solidFill>
            <a:schemeClr val="accent4">
              <a:tint val="40000"/>
              <a:alpha val="90000"/>
              <a:hueOff val="8224227"/>
              <a:satOff val="-43758"/>
              <a:lumOff val="-24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Análisis </a:t>
          </a:r>
          <a:r>
            <a:rPr lang="es-ES" sz="1200" kern="1200" dirty="0">
              <a:latin typeface="Times New Roman" panose="02020603050405020304" pitchFamily="18" charset="0"/>
              <a:cs typeface="Times New Roman" panose="02020603050405020304" pitchFamily="18" charset="0"/>
            </a:rPr>
            <a:t>PEST</a:t>
          </a:r>
        </a:p>
      </dsp:txBody>
      <dsp:txXfrm>
        <a:off x="2924" y="462029"/>
        <a:ext cx="1994490" cy="393060"/>
      </dsp:txXfrm>
    </dsp:sp>
    <dsp:sp modelId="{70E3D988-7DC0-4237-BD62-0AF6C8446C72}">
      <dsp:nvSpPr>
        <dsp:cNvPr id="0" name=""/>
        <dsp:cNvSpPr/>
      </dsp:nvSpPr>
      <dsp:spPr>
        <a:xfrm>
          <a:off x="1997414" y="462029"/>
          <a:ext cx="1994490" cy="393060"/>
        </a:xfrm>
        <a:prstGeom prst="rect">
          <a:avLst/>
        </a:prstGeom>
        <a:solidFill>
          <a:schemeClr val="accent4">
            <a:tint val="40000"/>
            <a:alpha val="90000"/>
            <a:hueOff val="9869073"/>
            <a:satOff val="-52509"/>
            <a:lumOff val="-2991"/>
            <a:alphaOff val="0"/>
          </a:schemeClr>
        </a:solidFill>
        <a:ln w="12700" cap="flat" cmpd="sng" algn="ctr">
          <a:solidFill>
            <a:schemeClr val="accent4">
              <a:tint val="40000"/>
              <a:alpha val="90000"/>
              <a:hueOff val="9869073"/>
              <a:satOff val="-52509"/>
              <a:lumOff val="-29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5 fuerzas de Porter</a:t>
          </a:r>
        </a:p>
      </dsp:txBody>
      <dsp:txXfrm>
        <a:off x="1997414" y="462029"/>
        <a:ext cx="1994490" cy="393060"/>
      </dsp:txXfrm>
    </dsp:sp>
    <dsp:sp modelId="{CD2B030E-D543-4D5B-9B76-C5E5F9162AFC}">
      <dsp:nvSpPr>
        <dsp:cNvPr id="0" name=""/>
        <dsp:cNvSpPr/>
      </dsp:nvSpPr>
      <dsp:spPr>
        <a:xfrm>
          <a:off x="3991905" y="462029"/>
          <a:ext cx="1994490" cy="39306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Ciclo operativo</a:t>
          </a:r>
        </a:p>
      </dsp:txBody>
      <dsp:txXfrm>
        <a:off x="3991905" y="462029"/>
        <a:ext cx="1994490" cy="3930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E967-5F70-4646-8CD0-FA335A282A7D}">
      <dsp:nvSpPr>
        <dsp:cNvPr id="0" name=""/>
        <dsp:cNvSpPr/>
      </dsp:nvSpPr>
      <dsp:spPr>
        <a:xfrm>
          <a:off x="1370849" y="113"/>
          <a:ext cx="1159790" cy="55169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Objetivo a largo plazo 1</a:t>
          </a:r>
        </a:p>
      </dsp:txBody>
      <dsp:txXfrm>
        <a:off x="1540696" y="80907"/>
        <a:ext cx="820096" cy="390110"/>
      </dsp:txXfrm>
    </dsp:sp>
    <dsp:sp modelId="{11467057-D80C-40AC-97AC-8AE433D55FE1}">
      <dsp:nvSpPr>
        <dsp:cNvPr id="0" name=""/>
        <dsp:cNvSpPr/>
      </dsp:nvSpPr>
      <dsp:spPr>
        <a:xfrm>
          <a:off x="1790752" y="596610"/>
          <a:ext cx="319984" cy="31998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1833166" y="718972"/>
        <a:ext cx="235156" cy="75260"/>
      </dsp:txXfrm>
    </dsp:sp>
    <dsp:sp modelId="{8A5DE84A-C6CA-4811-B1D0-0DCA0D4B111F}">
      <dsp:nvSpPr>
        <dsp:cNvPr id="0" name=""/>
        <dsp:cNvSpPr/>
      </dsp:nvSpPr>
      <dsp:spPr>
        <a:xfrm>
          <a:off x="1370849" y="961392"/>
          <a:ext cx="1159790" cy="551698"/>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Objetivo a largo plazo 2</a:t>
          </a:r>
        </a:p>
      </dsp:txBody>
      <dsp:txXfrm>
        <a:off x="1540696" y="1042186"/>
        <a:ext cx="820096" cy="390110"/>
      </dsp:txXfrm>
    </dsp:sp>
    <dsp:sp modelId="{8CDB731D-05C4-46DF-9CA1-D03F6C3DEF1E}">
      <dsp:nvSpPr>
        <dsp:cNvPr id="0" name=""/>
        <dsp:cNvSpPr/>
      </dsp:nvSpPr>
      <dsp:spPr>
        <a:xfrm>
          <a:off x="2613395" y="653986"/>
          <a:ext cx="175440" cy="20523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dirty="0"/>
        </a:p>
      </dsp:txBody>
      <dsp:txXfrm>
        <a:off x="2613395" y="695032"/>
        <a:ext cx="122808" cy="123139"/>
      </dsp:txXfrm>
    </dsp:sp>
    <dsp:sp modelId="{AAE86126-9CE3-457C-8DC7-74A339EB37B2}">
      <dsp:nvSpPr>
        <dsp:cNvPr id="0" name=""/>
        <dsp:cNvSpPr/>
      </dsp:nvSpPr>
      <dsp:spPr>
        <a:xfrm>
          <a:off x="2861659" y="204904"/>
          <a:ext cx="1103396" cy="1103396"/>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S" sz="2300" kern="1200" dirty="0"/>
            <a:t>Visión</a:t>
          </a:r>
        </a:p>
      </dsp:txBody>
      <dsp:txXfrm>
        <a:off x="3023248" y="366493"/>
        <a:ext cx="780218" cy="7802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A794-02ED-489A-9CD4-E703AB0E72B8}">
      <dsp:nvSpPr>
        <dsp:cNvPr id="0" name=""/>
        <dsp:cNvSpPr/>
      </dsp:nvSpPr>
      <dsp:spPr>
        <a:xfrm>
          <a:off x="922" y="19094"/>
          <a:ext cx="1222920" cy="122292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Objetivos a corto plazo 1</a:t>
          </a:r>
        </a:p>
      </dsp:txBody>
      <dsp:txXfrm>
        <a:off x="180014" y="198186"/>
        <a:ext cx="864736" cy="864736"/>
      </dsp:txXfrm>
    </dsp:sp>
    <dsp:sp modelId="{3BD65AC5-7945-45E1-B88C-E573227175D5}">
      <dsp:nvSpPr>
        <dsp:cNvPr id="0" name=""/>
        <dsp:cNvSpPr/>
      </dsp:nvSpPr>
      <dsp:spPr>
        <a:xfrm>
          <a:off x="1323144" y="275907"/>
          <a:ext cx="709294" cy="70929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dirty="0"/>
        </a:p>
      </dsp:txBody>
      <dsp:txXfrm>
        <a:off x="1417161" y="547141"/>
        <a:ext cx="521260" cy="166826"/>
      </dsp:txXfrm>
    </dsp:sp>
    <dsp:sp modelId="{4DC9419D-8875-4B75-9673-03DE57DA685A}">
      <dsp:nvSpPr>
        <dsp:cNvPr id="0" name=""/>
        <dsp:cNvSpPr/>
      </dsp:nvSpPr>
      <dsp:spPr>
        <a:xfrm>
          <a:off x="2131739" y="19094"/>
          <a:ext cx="1222920" cy="1222920"/>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Objetivo a corto plazo 2</a:t>
          </a:r>
        </a:p>
      </dsp:txBody>
      <dsp:txXfrm>
        <a:off x="2310831" y="198186"/>
        <a:ext cx="864736" cy="864736"/>
      </dsp:txXfrm>
    </dsp:sp>
    <dsp:sp modelId="{F3E38027-43AE-4551-8A7E-A055691D0BDB}">
      <dsp:nvSpPr>
        <dsp:cNvPr id="0" name=""/>
        <dsp:cNvSpPr/>
      </dsp:nvSpPr>
      <dsp:spPr>
        <a:xfrm>
          <a:off x="3453961" y="275907"/>
          <a:ext cx="709294" cy="709294"/>
        </a:xfrm>
        <a:prstGeom prst="mathEqual">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dirty="0"/>
        </a:p>
      </dsp:txBody>
      <dsp:txXfrm>
        <a:off x="3547978" y="422022"/>
        <a:ext cx="521260" cy="417064"/>
      </dsp:txXfrm>
    </dsp:sp>
    <dsp:sp modelId="{5B2734AC-8417-4C14-901F-36715B4D80A3}">
      <dsp:nvSpPr>
        <dsp:cNvPr id="0" name=""/>
        <dsp:cNvSpPr/>
      </dsp:nvSpPr>
      <dsp:spPr>
        <a:xfrm>
          <a:off x="4262556" y="19094"/>
          <a:ext cx="1222920" cy="1222920"/>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Objetivo a largo plazo</a:t>
          </a:r>
        </a:p>
      </dsp:txBody>
      <dsp:txXfrm>
        <a:off x="4441648" y="198186"/>
        <a:ext cx="864736" cy="8647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FB1A3-9DC6-40A9-AC83-BCEEC9D1A686}">
      <dsp:nvSpPr>
        <dsp:cNvPr id="0" name=""/>
        <dsp:cNvSpPr/>
      </dsp:nvSpPr>
      <dsp:spPr>
        <a:xfrm>
          <a:off x="743147" y="0"/>
          <a:ext cx="3156825" cy="283464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Objetivos a corto plazo</a:t>
          </a:r>
        </a:p>
      </dsp:txBody>
      <dsp:txXfrm>
        <a:off x="1769904" y="141731"/>
        <a:ext cx="1103310" cy="425196"/>
      </dsp:txXfrm>
    </dsp:sp>
    <dsp:sp modelId="{5D2558F3-F5BB-40E1-91E5-21E2185447C0}">
      <dsp:nvSpPr>
        <dsp:cNvPr id="0" name=""/>
        <dsp:cNvSpPr/>
      </dsp:nvSpPr>
      <dsp:spPr>
        <a:xfrm>
          <a:off x="1258570" y="708659"/>
          <a:ext cx="2125980" cy="2125980"/>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Objetivos a largo plazo</a:t>
          </a:r>
        </a:p>
      </dsp:txBody>
      <dsp:txXfrm>
        <a:off x="1826206" y="841533"/>
        <a:ext cx="990706" cy="398621"/>
      </dsp:txXfrm>
    </dsp:sp>
    <dsp:sp modelId="{83D49E63-3C08-4B6E-A881-B06015A42326}">
      <dsp:nvSpPr>
        <dsp:cNvPr id="0" name=""/>
        <dsp:cNvSpPr/>
      </dsp:nvSpPr>
      <dsp:spPr>
        <a:xfrm>
          <a:off x="1612900" y="1417320"/>
          <a:ext cx="1417320" cy="1417320"/>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Times New Roman" panose="02020603050405020304" pitchFamily="18" charset="0"/>
              <a:cs typeface="Times New Roman" panose="02020603050405020304" pitchFamily="18" charset="0"/>
            </a:rPr>
            <a:t>Visión</a:t>
          </a:r>
        </a:p>
      </dsp:txBody>
      <dsp:txXfrm>
        <a:off x="1820461" y="1771650"/>
        <a:ext cx="1002196" cy="70866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22DE47-A761-4D94-ABC8-314DC7A02750}" type="datetimeFigureOut">
              <a:rPr lang="es-ES" smtClean="0"/>
              <a:t>21/12/2015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AC93EB-93AA-4C5E-B635-2A3C88AA5009}" type="slidenum">
              <a:rPr lang="es-ES" smtClean="0"/>
              <a:t>‹Nº›</a:t>
            </a:fld>
            <a:endParaRPr lang="es-ES" dirty="0"/>
          </a:p>
        </p:txBody>
      </p:sp>
    </p:spTree>
    <p:extLst>
      <p:ext uri="{BB962C8B-B14F-4D97-AF65-F5344CB8AC3E}">
        <p14:creationId xmlns:p14="http://schemas.microsoft.com/office/powerpoint/2010/main" val="3812287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F953D-AFA5-4331-BF0E-682B9E12A3A8}" type="datetimeFigureOut">
              <a:rPr lang="es-ES" smtClean="0"/>
              <a:t>21/12/2015</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21E4E-292A-4041-A9F9-12BEF7E3CCF5}" type="slidenum">
              <a:rPr lang="es-ES" smtClean="0"/>
              <a:t>‹Nº›</a:t>
            </a:fld>
            <a:endParaRPr lang="es-ES" dirty="0"/>
          </a:p>
        </p:txBody>
      </p:sp>
    </p:spTree>
    <p:extLst>
      <p:ext uri="{BB962C8B-B14F-4D97-AF65-F5344CB8AC3E}">
        <p14:creationId xmlns:p14="http://schemas.microsoft.com/office/powerpoint/2010/main" val="252035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1</a:t>
            </a:fld>
            <a:endParaRPr lang="es-ES" dirty="0"/>
          </a:p>
        </p:txBody>
      </p:sp>
    </p:spTree>
    <p:extLst>
      <p:ext uri="{BB962C8B-B14F-4D97-AF65-F5344CB8AC3E}">
        <p14:creationId xmlns:p14="http://schemas.microsoft.com/office/powerpoint/2010/main" val="382299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13</a:t>
            </a:fld>
            <a:endParaRPr lang="es-ES" dirty="0"/>
          </a:p>
        </p:txBody>
      </p:sp>
    </p:spTree>
    <p:extLst>
      <p:ext uri="{BB962C8B-B14F-4D97-AF65-F5344CB8AC3E}">
        <p14:creationId xmlns:p14="http://schemas.microsoft.com/office/powerpoint/2010/main" val="42809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17</a:t>
            </a:fld>
            <a:endParaRPr lang="es-ES" dirty="0"/>
          </a:p>
        </p:txBody>
      </p:sp>
    </p:spTree>
    <p:extLst>
      <p:ext uri="{BB962C8B-B14F-4D97-AF65-F5344CB8AC3E}">
        <p14:creationId xmlns:p14="http://schemas.microsoft.com/office/powerpoint/2010/main" val="299573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smtClean="0">
                <a:solidFill>
                  <a:schemeClr val="tx1"/>
                </a:solidFill>
                <a:effectLst/>
                <a:latin typeface="+mn-lt"/>
                <a:ea typeface="+mn-ea"/>
                <a:cs typeface="+mn-cs"/>
              </a:rPr>
              <a:t>Planteamiento estratégico</a:t>
            </a:r>
            <a:r>
              <a:rPr lang="es-ES" sz="1200" kern="1200" dirty="0" smtClean="0">
                <a:solidFill>
                  <a:schemeClr val="tx1"/>
                </a:solidFill>
                <a:effectLst/>
                <a:latin typeface="+mn-lt"/>
                <a:ea typeface="+mn-ea"/>
                <a:cs typeface="+mn-cs"/>
              </a:rPr>
              <a:t>.-  Esta comprendida como la etapa número uno de la formulación, donde la organización considera todos los factores a favor o en contra.</a:t>
            </a:r>
          </a:p>
          <a:p>
            <a:r>
              <a:rPr lang="es-ES" sz="1200" b="1" kern="1200" dirty="0" smtClean="0">
                <a:solidFill>
                  <a:schemeClr val="tx1"/>
                </a:solidFill>
                <a:effectLst/>
                <a:latin typeface="+mn-lt"/>
                <a:ea typeface="+mn-ea"/>
                <a:cs typeface="+mn-cs"/>
              </a:rPr>
              <a:t>Implementación estratégica</a:t>
            </a:r>
            <a:r>
              <a:rPr lang="es-ES" sz="1200" kern="1200" dirty="0" smtClean="0">
                <a:solidFill>
                  <a:schemeClr val="tx1"/>
                </a:solidFill>
                <a:effectLst/>
                <a:latin typeface="+mn-lt"/>
                <a:ea typeface="+mn-ea"/>
                <a:cs typeface="+mn-cs"/>
              </a:rPr>
              <a:t>.- Está enfocada en sus ejes centrales que son la sincronización y despliegue de los procesos estratégicos dentro de la organización.  </a:t>
            </a:r>
          </a:p>
          <a:p>
            <a:r>
              <a:rPr lang="es-ES" sz="1200" b="1" kern="1200" dirty="0" smtClean="0">
                <a:solidFill>
                  <a:schemeClr val="tx1"/>
                </a:solidFill>
                <a:effectLst/>
                <a:latin typeface="+mn-lt"/>
                <a:ea typeface="+mn-ea"/>
                <a:cs typeface="+mn-cs"/>
              </a:rPr>
              <a:t>Evaluación y Control</a:t>
            </a:r>
            <a:r>
              <a:rPr lang="es-ES" sz="1200" kern="1200" dirty="0" smtClean="0">
                <a:solidFill>
                  <a:schemeClr val="tx1"/>
                </a:solidFill>
                <a:effectLst/>
                <a:latin typeface="+mn-lt"/>
                <a:ea typeface="+mn-ea"/>
                <a:cs typeface="+mn-cs"/>
              </a:rPr>
              <a:t>.- Se basa en el control de los procesos estratégicos y la incorporación de acciones correctivas que permitan impulsar al logro de los objetivos estratégicos de la organización. </a:t>
            </a:r>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19</a:t>
            </a:fld>
            <a:endParaRPr lang="es-ES" dirty="0"/>
          </a:p>
        </p:txBody>
      </p:sp>
    </p:spTree>
    <p:extLst>
      <p:ext uri="{BB962C8B-B14F-4D97-AF65-F5344CB8AC3E}">
        <p14:creationId xmlns:p14="http://schemas.microsoft.com/office/powerpoint/2010/main" val="426332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Valores </a:t>
            </a:r>
            <a:r>
              <a:rPr lang="es-ES" dirty="0" smtClean="0"/>
              <a:t>.-</a:t>
            </a:r>
            <a:r>
              <a:rPr lang="es-ES" baseline="0" dirty="0" smtClean="0"/>
              <a:t> </a:t>
            </a:r>
            <a:r>
              <a:rPr lang="es-ES" dirty="0" smtClean="0"/>
              <a:t>Representan las bases de las políticas institucionales, ya que son las encargadas de regular y guiar la toma de decisiones de una manera adecuada</a:t>
            </a:r>
          </a:p>
          <a:p>
            <a:r>
              <a:rPr lang="es-ES" dirty="0" smtClean="0"/>
              <a:t>Código de Ética.-</a:t>
            </a:r>
            <a:r>
              <a:rPr lang="es-ES" baseline="0" dirty="0" smtClean="0"/>
              <a:t> </a:t>
            </a:r>
            <a:r>
              <a:rPr lang="es-ES" dirty="0" smtClean="0"/>
              <a:t>Declaración formal que posee principios morales y dirige la buena conducta dentro de la organización, la cual norma el trabajo diario de sus empleados en sus relaciones personales con los miembros de la institución como con las personas ajenas a esta. </a:t>
            </a:r>
          </a:p>
        </p:txBody>
      </p:sp>
      <p:sp>
        <p:nvSpPr>
          <p:cNvPr id="4" name="Marcador de número de diapositiva 3"/>
          <p:cNvSpPr>
            <a:spLocks noGrp="1"/>
          </p:cNvSpPr>
          <p:nvPr>
            <p:ph type="sldNum" sz="quarter" idx="10"/>
          </p:nvPr>
        </p:nvSpPr>
        <p:spPr/>
        <p:txBody>
          <a:bodyPr/>
          <a:lstStyle/>
          <a:p>
            <a:fld id="{A3C21E4E-292A-4041-A9F9-12BEF7E3CCF5}" type="slidenum">
              <a:rPr lang="es-ES" smtClean="0"/>
              <a:t>20</a:t>
            </a:fld>
            <a:endParaRPr lang="es-ES" dirty="0"/>
          </a:p>
        </p:txBody>
      </p:sp>
    </p:spTree>
    <p:extLst>
      <p:ext uri="{BB962C8B-B14F-4D97-AF65-F5344CB8AC3E}">
        <p14:creationId xmlns:p14="http://schemas.microsoft.com/office/powerpoint/2010/main" val="86426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Barreras</a:t>
            </a:r>
            <a:r>
              <a:rPr lang="es-ES" sz="1200" kern="1200" baseline="0" dirty="0" smtClean="0">
                <a:solidFill>
                  <a:schemeClr val="tx1"/>
                </a:solidFill>
                <a:effectLst/>
                <a:latin typeface="+mn-lt"/>
                <a:ea typeface="+mn-ea"/>
                <a:cs typeface="+mn-cs"/>
              </a:rPr>
              <a:t> de entrada nuevos competidores, poder de negociación con los clientes y con los proveedores, factores </a:t>
            </a:r>
            <a:r>
              <a:rPr lang="es-ES" sz="1200" kern="1200" baseline="0" dirty="0" err="1" smtClean="0">
                <a:solidFill>
                  <a:schemeClr val="tx1"/>
                </a:solidFill>
                <a:effectLst/>
                <a:latin typeface="+mn-lt"/>
                <a:ea typeface="+mn-ea"/>
                <a:cs typeface="+mn-cs"/>
              </a:rPr>
              <a:t>decompetencia</a:t>
            </a:r>
            <a:r>
              <a:rPr lang="es-ES" sz="1200" kern="1200" baseline="0" dirty="0" smtClean="0">
                <a:solidFill>
                  <a:schemeClr val="tx1"/>
                </a:solidFill>
                <a:effectLst/>
                <a:latin typeface="+mn-lt"/>
                <a:ea typeface="+mn-ea"/>
                <a:cs typeface="+mn-cs"/>
              </a:rPr>
              <a:t> de la industria y amenaza de productos sustitutos</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auditoria interna completa</a:t>
            </a:r>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21</a:t>
            </a:fld>
            <a:endParaRPr lang="es-ES" dirty="0"/>
          </a:p>
        </p:txBody>
      </p:sp>
    </p:spTree>
    <p:extLst>
      <p:ext uri="{BB962C8B-B14F-4D97-AF65-F5344CB8AC3E}">
        <p14:creationId xmlns:p14="http://schemas.microsoft.com/office/powerpoint/2010/main" val="20161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Efe  4 superior</a:t>
            </a:r>
            <a:r>
              <a:rPr lang="es-ES" baseline="0" dirty="0" smtClean="0"/>
              <a:t> 3 superior al promedio 2 promedio 1 inferior al promedio</a:t>
            </a:r>
          </a:p>
          <a:p>
            <a:r>
              <a:rPr lang="es-ES" sz="1200" kern="1200" dirty="0" smtClean="0">
                <a:solidFill>
                  <a:schemeClr val="tx1"/>
                </a:solidFill>
                <a:effectLst/>
                <a:latin typeface="+mn-lt"/>
                <a:ea typeface="+mn-ea"/>
                <a:cs typeface="+mn-cs"/>
              </a:rPr>
              <a:t>representa que la institución de salud está aprovechando a su totalidad las oportunidades y evitando las amenazas</a:t>
            </a:r>
          </a:p>
          <a:p>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Pc 4 = Fortaleza Mayor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3 = Fortaleza Menor</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2 = Debilidad Menor</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1 = Debilidad Mayor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destaca dentro de los resultados el obtenido por la institución de Salud “Y” que es de 3,10. Siendo una institución de salud con un estándar alto de calidad del servicio prestado y sus instalaciones, en comparación a la competencia. La ISX debería seguir el ejemplo de eficiencia de la institución  de salud líder.</a:t>
            </a:r>
          </a:p>
          <a:p>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22</a:t>
            </a:fld>
            <a:endParaRPr lang="es-ES" dirty="0"/>
          </a:p>
        </p:txBody>
      </p:sp>
    </p:spTree>
    <p:extLst>
      <p:ext uri="{BB962C8B-B14F-4D97-AF65-F5344CB8AC3E}">
        <p14:creationId xmlns:p14="http://schemas.microsoft.com/office/powerpoint/2010/main" val="89957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Integrativas hacia</a:t>
            </a:r>
            <a:r>
              <a:rPr lang="es-ES" sz="1200" b="1" kern="1200" baseline="0" dirty="0" smtClean="0">
                <a:solidFill>
                  <a:schemeClr val="tx1"/>
                </a:solidFill>
                <a:effectLst/>
                <a:latin typeface="+mn-lt"/>
                <a:ea typeface="+mn-ea"/>
                <a:cs typeface="+mn-cs"/>
              </a:rPr>
              <a:t> delante (detallista)- hacia detrás (proveedores), horizontal (competidores)</a:t>
            </a:r>
          </a:p>
          <a:p>
            <a:r>
              <a:rPr lang="es-ES" sz="1200" b="1" kern="1200" dirty="0" smtClean="0">
                <a:solidFill>
                  <a:schemeClr val="tx1"/>
                </a:solidFill>
                <a:effectLst/>
                <a:latin typeface="+mn-lt"/>
                <a:ea typeface="+mn-ea"/>
                <a:cs typeface="+mn-cs"/>
              </a:rPr>
              <a:t>Intensivas </a:t>
            </a:r>
            <a:r>
              <a:rPr lang="es-ES" sz="1200" kern="1200" dirty="0" smtClean="0">
                <a:solidFill>
                  <a:schemeClr val="tx1"/>
                </a:solidFill>
                <a:effectLst/>
                <a:latin typeface="+mn-lt"/>
                <a:ea typeface="+mn-ea"/>
                <a:cs typeface="+mn-cs"/>
              </a:rPr>
              <a:t>Penetración en el mercado,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Desarrollo de mercado,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Desarrollo de producto</a:t>
            </a:r>
          </a:p>
          <a:p>
            <a:r>
              <a:rPr lang="es-ES" sz="1200" b="1" kern="1200" dirty="0" err="1" smtClean="0">
                <a:solidFill>
                  <a:schemeClr val="tx1"/>
                </a:solidFill>
                <a:effectLst/>
                <a:latin typeface="+mn-lt"/>
                <a:ea typeface="+mn-ea"/>
                <a:cs typeface="+mn-cs"/>
              </a:rPr>
              <a:t>Diversificativas</a:t>
            </a:r>
            <a:r>
              <a:rPr lang="es-ES" sz="1200" kern="1200" dirty="0" err="1" smtClean="0">
                <a:solidFill>
                  <a:schemeClr val="tx1"/>
                </a:solidFill>
                <a:effectLst/>
                <a:latin typeface="+mn-lt"/>
                <a:ea typeface="+mn-ea"/>
                <a:cs typeface="+mn-cs"/>
              </a:rPr>
              <a:t>Concéntrica,Conglomerados,Horizontal</a:t>
            </a:r>
            <a:endParaRPr lang="es-E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Defensivas</a:t>
            </a:r>
            <a:r>
              <a:rPr lang="es-ES" sz="1200" kern="1200" dirty="0" smtClean="0">
                <a:solidFill>
                  <a:schemeClr val="tx1"/>
                </a:solidFill>
                <a:effectLst/>
                <a:latin typeface="+mn-lt"/>
                <a:ea typeface="+mn-ea"/>
                <a:cs typeface="+mn-cs"/>
              </a:rPr>
              <a:t>Asociaciones,Reducción,Desposeimiento,Liquidación,Combinación</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a:t>
            </a:r>
            <a:r>
              <a:rPr lang="es-ES" sz="1200" kern="1200" dirty="0" smtClean="0">
                <a:solidFill>
                  <a:schemeClr val="tx1"/>
                </a:solidFill>
                <a:effectLst/>
                <a:latin typeface="+mn-lt"/>
                <a:ea typeface="+mn-ea"/>
                <a:cs typeface="+mn-cs"/>
              </a:rPr>
              <a:t>Institución de Salud “X” se encuentra dentro del cuarto cuadrante donde se impulsa a la institución a invertir selectivamente y construir. Lo permite desplegar estrategias intensivas y de integración. La institución escogerá la estrategia de integración hacia atrás la que permite tener mayor control de los proveedores por medio un plan de pagos adecuado. Además de estrategias intensivas que nos permitan conseguir mayor participación dentro del mercado.   </a:t>
            </a:r>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26</a:t>
            </a:fld>
            <a:endParaRPr lang="es-ES" dirty="0"/>
          </a:p>
        </p:txBody>
      </p:sp>
    </p:spTree>
    <p:extLst>
      <p:ext uri="{BB962C8B-B14F-4D97-AF65-F5344CB8AC3E}">
        <p14:creationId xmlns:p14="http://schemas.microsoft.com/office/powerpoint/2010/main" val="213035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Políticas.-</a:t>
            </a:r>
            <a:r>
              <a:rPr lang="es-ES" baseline="0" dirty="0" smtClean="0"/>
              <a:t> </a:t>
            </a:r>
            <a:r>
              <a:rPr lang="es-ES" dirty="0" smtClean="0"/>
              <a:t>Son las guías o directrices que permite implementar límites dentro del accionar gerencial para aplicar una estrategia, las cuales deben ser comunicadas, entendidas y aplicadas por todas las áreas de la organización. Además estas deben basarse en las macropolíticas organizacionales que son los valores</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RECURSOS.- Son los insumos necesarios para ejecutar las estrategias obtenidas en la planeación estratégica. La asignación de los recursos se debe dar en función a la asignación dentro de los objetivos a corto plazo. TANGIBLES,</a:t>
            </a:r>
            <a:r>
              <a:rPr lang="es-ES" sz="1200" kern="1200" baseline="0" dirty="0" smtClean="0">
                <a:solidFill>
                  <a:schemeClr val="tx1"/>
                </a:solidFill>
                <a:effectLst/>
                <a:latin typeface="+mn-lt"/>
                <a:ea typeface="+mn-ea"/>
                <a:cs typeface="+mn-cs"/>
              </a:rPr>
              <a:t> INTANGIBLES Y HUMANOS</a:t>
            </a:r>
            <a:endParaRPr lang="es-ES" sz="1200" kern="1200" dirty="0" smtClean="0">
              <a:solidFill>
                <a:schemeClr val="tx1"/>
              </a:solidFill>
              <a:effectLst/>
              <a:latin typeface="+mn-lt"/>
              <a:ea typeface="+mn-ea"/>
              <a:cs typeface="+mn-cs"/>
            </a:endParaRP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27</a:t>
            </a:fld>
            <a:endParaRPr lang="es-ES" dirty="0"/>
          </a:p>
        </p:txBody>
      </p:sp>
    </p:spTree>
    <p:extLst>
      <p:ext uri="{BB962C8B-B14F-4D97-AF65-F5344CB8AC3E}">
        <p14:creationId xmlns:p14="http://schemas.microsoft.com/office/powerpoint/2010/main" val="112397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Representa una herramienta de gestión estratégica que permite de una manera simple y sincronizada describir el impacto de una estrategia en la institución, con el fin de poder ubicar  a los objetivos a corto plazo dentro de cuatro perspectivas que nos recomienda Kaplan y Norton las cuales son: financiera, clientes, procesos internos y crecimiento-aprendizaje. Lo que representa el punto olvidado para pasar del planeamiento estratégico a la ejecución.</a:t>
            </a:r>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28</a:t>
            </a:fld>
            <a:endParaRPr lang="es-ES" dirty="0"/>
          </a:p>
        </p:txBody>
      </p:sp>
    </p:spTree>
    <p:extLst>
      <p:ext uri="{BB962C8B-B14F-4D97-AF65-F5344CB8AC3E}">
        <p14:creationId xmlns:p14="http://schemas.microsoft.com/office/powerpoint/2010/main" val="319247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31</a:t>
            </a:fld>
            <a:endParaRPr lang="es-ES" dirty="0"/>
          </a:p>
        </p:txBody>
      </p:sp>
    </p:spTree>
    <p:extLst>
      <p:ext uri="{BB962C8B-B14F-4D97-AF65-F5344CB8AC3E}">
        <p14:creationId xmlns:p14="http://schemas.microsoft.com/office/powerpoint/2010/main" val="110740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objetivo 3.1 “Promover el mejoramiento de la calidad en la prestación de servicios de atención que componen el Sistema Nacional de Inclusión y Equidad Social”.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kern="1200" dirty="0" smtClean="0">
                <a:solidFill>
                  <a:schemeClr val="tx1"/>
                </a:solidFill>
                <a:effectLst/>
                <a:latin typeface="+mn-lt"/>
                <a:ea typeface="+mn-ea"/>
                <a:cs typeface="+mn-cs"/>
              </a:rPr>
              <a:t>estrategia es la dirección y el alcance de una organización a largo plazo, y permite conseguir ventajas para la organización a través de su configuración de recursos en un entorno cambiante, para hacer frente a las necesidades de los mercados y satisfacer las expectativas de los stakeholders o grupos de interés.</a:t>
            </a:r>
            <a:endParaRPr lang="es-ES" sz="1200" b="0" i="0" u="none" strike="noStrike" kern="1200" baseline="0" dirty="0" smtClean="0">
              <a:solidFill>
                <a:schemeClr val="tx1"/>
              </a:solidFill>
              <a:latin typeface="+mn-lt"/>
              <a:ea typeface="+mn-ea"/>
              <a:cs typeface="+mn-cs"/>
            </a:endParaRPr>
          </a:p>
          <a:p>
            <a:pPr marL="0" indent="0">
              <a:buNone/>
            </a:pPr>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2</a:t>
            </a:fld>
            <a:endParaRPr lang="es-ES" dirty="0"/>
          </a:p>
        </p:txBody>
      </p:sp>
    </p:spTree>
    <p:extLst>
      <p:ext uri="{BB962C8B-B14F-4D97-AF65-F5344CB8AC3E}">
        <p14:creationId xmlns:p14="http://schemas.microsoft.com/office/powerpoint/2010/main" val="2424799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X= Relación crítica.</a:t>
            </a:r>
          </a:p>
          <a:p>
            <a:r>
              <a:rPr lang="es-ES" sz="1200" kern="1200" dirty="0" smtClean="0">
                <a:solidFill>
                  <a:schemeClr val="tx1"/>
                </a:solidFill>
                <a:effectLst/>
                <a:latin typeface="+mn-lt"/>
                <a:ea typeface="+mn-ea"/>
                <a:cs typeface="+mn-cs"/>
              </a:rPr>
              <a:t>O= Relación permanente.</a:t>
            </a:r>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33</a:t>
            </a:fld>
            <a:endParaRPr lang="es-ES" dirty="0"/>
          </a:p>
        </p:txBody>
      </p:sp>
    </p:spTree>
    <p:extLst>
      <p:ext uri="{BB962C8B-B14F-4D97-AF65-F5344CB8AC3E}">
        <p14:creationId xmlns:p14="http://schemas.microsoft.com/office/powerpoint/2010/main" val="250379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3</a:t>
            </a:fld>
            <a:endParaRPr lang="es-ES" dirty="0"/>
          </a:p>
        </p:txBody>
      </p:sp>
    </p:spTree>
    <p:extLst>
      <p:ext uri="{BB962C8B-B14F-4D97-AF65-F5344CB8AC3E}">
        <p14:creationId xmlns:p14="http://schemas.microsoft.com/office/powerpoint/2010/main" val="153460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4</a:t>
            </a:fld>
            <a:endParaRPr lang="es-ES" dirty="0"/>
          </a:p>
        </p:txBody>
      </p:sp>
    </p:spTree>
    <p:extLst>
      <p:ext uri="{BB962C8B-B14F-4D97-AF65-F5344CB8AC3E}">
        <p14:creationId xmlns:p14="http://schemas.microsoft.com/office/powerpoint/2010/main" val="420569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EXPLORATORIA:</a:t>
            </a:r>
            <a:r>
              <a:rPr lang="es-ES" baseline="0" dirty="0" smtClean="0"/>
              <a:t>  PROPORCIONO INFORMACION  Y SE COMPRENDIO DE UNA MANERA CUALITATIVA SOBRE LA SITUACION DE LAS INS. DE SALUD</a:t>
            </a:r>
          </a:p>
          <a:p>
            <a:r>
              <a:rPr lang="es-ES" baseline="0" dirty="0" smtClean="0"/>
              <a:t>CONCLUYENTE:  EVALUAR Y ELEGIR DE UNA MANERA CUANTITATIVA CUAL ES EL CURSO DE ACCIÓN PARA LA ELABORACION DEL MODELO BASICO DE GE</a:t>
            </a:r>
          </a:p>
          <a:p>
            <a:r>
              <a:rPr lang="es-ES" baseline="0" dirty="0" smtClean="0"/>
              <a:t>DESCRIPTIVA: DESCRIBIR LAS CARACTERISTICAS FUNDAMENTALES , utilizando criterios sistemáticos que permitan poner de manifiesto EL COMPORTAMIENTO CON RESPECTO A LA GE</a:t>
            </a:r>
          </a:p>
          <a:p>
            <a:r>
              <a:rPr lang="es-ES" baseline="0" dirty="0" smtClean="0"/>
              <a:t>TM</a:t>
            </a:r>
            <a:r>
              <a:rPr lang="es-ES" baseline="0" dirty="0" smtClean="0"/>
              <a:t>:  HAY DOS O MAS MUESTRAS DE INST. ENCUESTADAS, Y DE CADA UNA SE OBTIENE INFORMACION UNA SOLA VEZ </a:t>
            </a:r>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5</a:t>
            </a:fld>
            <a:endParaRPr lang="es-ES" dirty="0"/>
          </a:p>
        </p:txBody>
      </p:sp>
    </p:spTree>
    <p:extLst>
      <p:ext uri="{BB962C8B-B14F-4D97-AF65-F5344CB8AC3E}">
        <p14:creationId xmlns:p14="http://schemas.microsoft.com/office/powerpoint/2010/main" val="304852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MUEST. CUOTAS:  debido a que se desarrolló categorías de control de la población objetivo (JUICIO</a:t>
            </a:r>
            <a:r>
              <a:rPr lang="es-ES" sz="1200" kern="1200" baseline="0" dirty="0" smtClean="0">
                <a:solidFill>
                  <a:schemeClr val="tx1"/>
                </a:solidFill>
                <a:effectLst/>
                <a:latin typeface="+mn-lt"/>
                <a:ea typeface="+mn-ea"/>
                <a:cs typeface="+mn-cs"/>
              </a:rPr>
              <a:t> PERSONAL DEL INVESTIGADOR</a:t>
            </a:r>
            <a:r>
              <a:rPr lang="es-ES" sz="1200" kern="1200" dirty="0" smtClean="0">
                <a:solidFill>
                  <a:schemeClr val="tx1"/>
                </a:solidFill>
                <a:effectLst/>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6</a:t>
            </a:fld>
            <a:endParaRPr lang="es-ES" dirty="0"/>
          </a:p>
        </p:txBody>
      </p:sp>
    </p:spTree>
    <p:extLst>
      <p:ext uri="{BB962C8B-B14F-4D97-AF65-F5344CB8AC3E}">
        <p14:creationId xmlns:p14="http://schemas.microsoft.com/office/powerpoint/2010/main" val="339997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Grupo de características básicas pertenecientes a las Instituciones de Salud.</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Herramientas de gestión estratégica utilizadas y su impacto.</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8</a:t>
            </a:fld>
            <a:endParaRPr lang="es-ES" dirty="0"/>
          </a:p>
        </p:txBody>
      </p:sp>
    </p:spTree>
    <p:extLst>
      <p:ext uri="{BB962C8B-B14F-4D97-AF65-F5344CB8AC3E}">
        <p14:creationId xmlns:p14="http://schemas.microsoft.com/office/powerpoint/2010/main" val="105103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600" kern="1200" dirty="0" smtClean="0">
                <a:solidFill>
                  <a:schemeClr val="tx1"/>
                </a:solidFill>
                <a:effectLst/>
                <a:latin typeface="+mn-lt"/>
                <a:ea typeface="+mn-ea"/>
                <a:cs typeface="+mn-cs"/>
              </a:rPr>
              <a:t>EE.-</a:t>
            </a:r>
            <a:r>
              <a:rPr lang="es-ES" sz="600" kern="1200" dirty="0" smtClean="0">
                <a:solidFill>
                  <a:schemeClr val="tx1"/>
                </a:solidFill>
                <a:effectLst/>
                <a:latin typeface="+mn-lt"/>
                <a:ea typeface="+mn-ea"/>
                <a:cs typeface="+mn-cs"/>
              </a:rPr>
              <a:t>Conocer la magnitud en el que se reconoce el entorno donde se desenvuelve la institución de Salud para considerar un enfoque estratégico dentro del mercado</a:t>
            </a:r>
          </a:p>
          <a:p>
            <a:r>
              <a:rPr lang="es-EC" sz="600" kern="1200" dirty="0" smtClean="0">
                <a:solidFill>
                  <a:schemeClr val="tx1"/>
                </a:solidFill>
                <a:effectLst/>
                <a:latin typeface="+mn-lt"/>
                <a:ea typeface="+mn-ea"/>
                <a:cs typeface="+mn-cs"/>
              </a:rPr>
              <a:t>EO.-</a:t>
            </a:r>
            <a:r>
              <a:rPr lang="es-ES" sz="600" kern="1200" dirty="0" smtClean="0">
                <a:solidFill>
                  <a:schemeClr val="tx1"/>
                </a:solidFill>
                <a:effectLst/>
                <a:latin typeface="+mn-lt"/>
                <a:ea typeface="+mn-ea"/>
                <a:cs typeface="+mn-cs"/>
              </a:rPr>
              <a:t>Identificar la capacidad de las instituciones de salud para implementar lo planificado</a:t>
            </a:r>
          </a:p>
          <a:p>
            <a:r>
              <a:rPr lang="es-CR" sz="600" kern="1200" dirty="0" smtClean="0">
                <a:solidFill>
                  <a:schemeClr val="tx1"/>
                </a:solidFill>
                <a:effectLst/>
                <a:latin typeface="+mn-lt"/>
                <a:ea typeface="+mn-ea"/>
                <a:cs typeface="+mn-cs"/>
              </a:rPr>
              <a:t>SYD.-Proceso de </a:t>
            </a:r>
            <a:r>
              <a:rPr lang="es-EC" sz="600" kern="1200" dirty="0" smtClean="0">
                <a:solidFill>
                  <a:schemeClr val="tx1"/>
                </a:solidFill>
                <a:effectLst/>
                <a:latin typeface="+mn-lt"/>
                <a:ea typeface="+mn-ea"/>
                <a:cs typeface="+mn-cs"/>
              </a:rPr>
              <a:t>comunicar y dirigir la estrategia gerencial a todas las unidades departamentales.</a:t>
            </a:r>
            <a:endParaRPr lang="es-ES" sz="600" kern="1200" dirty="0" smtClean="0">
              <a:solidFill>
                <a:schemeClr val="tx1"/>
              </a:solidFill>
              <a:effectLst/>
              <a:latin typeface="+mn-lt"/>
              <a:ea typeface="+mn-ea"/>
              <a:cs typeface="+mn-cs"/>
            </a:endParaRPr>
          </a:p>
          <a:p>
            <a:r>
              <a:rPr lang="es-EC" sz="600" kern="1200" dirty="0" smtClean="0">
                <a:solidFill>
                  <a:schemeClr val="tx1"/>
                </a:solidFill>
                <a:effectLst/>
                <a:latin typeface="+mn-lt"/>
                <a:ea typeface="+mn-ea"/>
                <a:cs typeface="+mn-cs"/>
              </a:rPr>
              <a:t>DYC.-</a:t>
            </a:r>
            <a:r>
              <a:rPr lang="es-ES" sz="600" kern="1200" dirty="0" smtClean="0">
                <a:solidFill>
                  <a:schemeClr val="tx1"/>
                </a:solidFill>
                <a:effectLst/>
                <a:latin typeface="+mn-lt"/>
                <a:ea typeface="+mn-ea"/>
                <a:cs typeface="+mn-cs"/>
              </a:rPr>
              <a:t>Conocer la magnitud en el que se incorporan mecanismos de evaluación que permitan la implementación de acciones correctivas para el mejoramiento continuo de las instituciones de salud.</a:t>
            </a:r>
            <a:endParaRPr lang="es-ES" sz="600" dirty="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10</a:t>
            </a:fld>
            <a:endParaRPr lang="es-ES" dirty="0"/>
          </a:p>
        </p:txBody>
      </p:sp>
    </p:spTree>
    <p:extLst>
      <p:ext uri="{BB962C8B-B14F-4D97-AF65-F5344CB8AC3E}">
        <p14:creationId xmlns:p14="http://schemas.microsoft.com/office/powerpoint/2010/main" val="123250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EE.- 4</a:t>
            </a:r>
            <a:r>
              <a:rPr lang="es-ES" baseline="0" dirty="0" smtClean="0"/>
              <a:t> MONITOREO PERIODICO DE LAS CAPACIDADES DE LA COMPETENCIA </a:t>
            </a:r>
          </a:p>
          <a:p>
            <a:r>
              <a:rPr lang="es-ES" baseline="0" dirty="0" smtClean="0"/>
              <a:t>7 ANALISIS DE LAS VARIABLES MACROECONOMICAS</a:t>
            </a:r>
          </a:p>
          <a:p>
            <a:r>
              <a:rPr lang="es-ES" baseline="0" dirty="0" smtClean="0"/>
              <a:t>EO.- 3 ANALISIS DE BENCHMARKING PARA SABER LA POSICION</a:t>
            </a:r>
          </a:p>
          <a:p>
            <a:r>
              <a:rPr lang="es-ES" baseline="0" dirty="0" smtClean="0"/>
              <a:t>7 DEFINICION DE GRUPOS DE KPI O INDICADORES CON DEFINICION OPERATIVA</a:t>
            </a:r>
          </a:p>
          <a:p>
            <a:r>
              <a:rPr lang="es-ES" baseline="0" dirty="0" smtClean="0"/>
              <a:t>SD.- RELACIONES DE LA CADENA DE VALOR E INCORPORACION DENTRO DE TODA LA ORGANIZACIÓN</a:t>
            </a:r>
          </a:p>
          <a:p>
            <a:r>
              <a:rPr lang="es-ES" baseline="0" dirty="0" smtClean="0"/>
              <a:t>EC.- 1 CALENDARIO DE MEDICION DE LOS KPI</a:t>
            </a:r>
          </a:p>
          <a:p>
            <a:r>
              <a:rPr lang="es-ES" baseline="0" dirty="0" smtClean="0"/>
              <a:t>4. EVALUACION DE LAS METAS PERSONALES</a:t>
            </a:r>
          </a:p>
          <a:p>
            <a:endParaRPr lang="es-ES" baseline="0" dirty="0" smtClean="0"/>
          </a:p>
        </p:txBody>
      </p:sp>
      <p:sp>
        <p:nvSpPr>
          <p:cNvPr id="4" name="Marcador de número de diapositiva 3"/>
          <p:cNvSpPr>
            <a:spLocks noGrp="1"/>
          </p:cNvSpPr>
          <p:nvPr>
            <p:ph type="sldNum" sz="quarter" idx="10"/>
          </p:nvPr>
        </p:nvSpPr>
        <p:spPr/>
        <p:txBody>
          <a:bodyPr/>
          <a:lstStyle/>
          <a:p>
            <a:fld id="{A3C21E4E-292A-4041-A9F9-12BEF7E3CCF5}" type="slidenum">
              <a:rPr lang="es-ES" smtClean="0"/>
              <a:t>11</a:t>
            </a:fld>
            <a:endParaRPr lang="es-ES" dirty="0"/>
          </a:p>
        </p:txBody>
      </p:sp>
    </p:spTree>
    <p:extLst>
      <p:ext uri="{BB962C8B-B14F-4D97-AF65-F5344CB8AC3E}">
        <p14:creationId xmlns:p14="http://schemas.microsoft.com/office/powerpoint/2010/main" val="79106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423660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220006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76185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151101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394134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320947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415584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116028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130850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245259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46F1F1-A090-45FA-BF65-0D98772FF929}" type="datetimeFigureOut">
              <a:rPr lang="es-ES" smtClean="0"/>
              <a:t>21/12/2015</a:t>
            </a:fld>
            <a:endParaRPr lang="es-E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78F36-10DF-4575-977F-02B77C34BE53}" type="slidenum">
              <a:rPr lang="es-ES" smtClean="0"/>
              <a:t>‹Nº›</a:t>
            </a:fld>
            <a:endParaRPr lang="es-ES" dirty="0"/>
          </a:p>
        </p:txBody>
      </p:sp>
    </p:spTree>
    <p:extLst>
      <p:ext uri="{BB962C8B-B14F-4D97-AF65-F5344CB8AC3E}">
        <p14:creationId xmlns:p14="http://schemas.microsoft.com/office/powerpoint/2010/main" val="273263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6F1F1-A090-45FA-BF65-0D98772FF929}" type="datetimeFigureOut">
              <a:rPr lang="es-ES" smtClean="0"/>
              <a:t>21/12/2015</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78F36-10DF-4575-977F-02B77C34BE53}" type="slidenum">
              <a:rPr lang="es-ES" smtClean="0"/>
              <a:t>‹Nº›</a:t>
            </a:fld>
            <a:endParaRPr lang="es-ES" dirty="0"/>
          </a:p>
        </p:txBody>
      </p:sp>
    </p:spTree>
    <p:extLst>
      <p:ext uri="{BB962C8B-B14F-4D97-AF65-F5344CB8AC3E}">
        <p14:creationId xmlns:p14="http://schemas.microsoft.com/office/powerpoint/2010/main" val="1744857812"/>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1.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2999" y="1818595"/>
            <a:ext cx="6858000" cy="2387600"/>
          </a:xfrm>
        </p:spPr>
        <p:txBody>
          <a:bodyPr>
            <a:noAutofit/>
          </a:bodyPr>
          <a:lstStyle/>
          <a:p>
            <a:pPr algn="ctr"/>
            <a:r>
              <a:rPr lang="es-ES" sz="2400" b="1" dirty="0" smtClean="0">
                <a:solidFill>
                  <a:srgbClr val="92D050"/>
                </a:solidFill>
              </a:rPr>
              <a:t/>
            </a:r>
            <a:br>
              <a:rPr lang="es-ES" sz="2400" b="1" dirty="0" smtClean="0">
                <a:solidFill>
                  <a:srgbClr val="92D050"/>
                </a:solidFill>
              </a:rPr>
            </a:br>
            <a:r>
              <a:rPr lang="es-ES" sz="2400" b="1" dirty="0" smtClean="0">
                <a:solidFill>
                  <a:srgbClr val="92D050"/>
                </a:solidFill>
              </a:rPr>
              <a:t>DEPARTAMENTO DE CIENCIAS ADMINISTRATIVAS Y ECONÓMICAS</a:t>
            </a:r>
            <a:br>
              <a:rPr lang="es-ES" sz="2400" b="1" dirty="0" smtClean="0">
                <a:solidFill>
                  <a:srgbClr val="92D050"/>
                </a:solidFill>
              </a:rPr>
            </a:br>
            <a:r>
              <a:rPr lang="es-ES" sz="2400" b="1" dirty="0" smtClean="0">
                <a:solidFill>
                  <a:srgbClr val="92D050"/>
                </a:solidFill>
              </a:rPr>
              <a:t/>
            </a:r>
            <a:br>
              <a:rPr lang="es-ES" sz="2400" b="1" dirty="0" smtClean="0">
                <a:solidFill>
                  <a:srgbClr val="92D050"/>
                </a:solidFill>
              </a:rPr>
            </a:br>
            <a:r>
              <a:rPr lang="es-ES" sz="2400" b="1" dirty="0" smtClean="0">
                <a:solidFill>
                  <a:schemeClr val="accent6">
                    <a:lumMod val="50000"/>
                  </a:schemeClr>
                </a:solidFill>
              </a:rPr>
              <a:t>ESTUDIO </a:t>
            </a:r>
            <a:r>
              <a:rPr lang="es-ES" sz="2400" b="1" dirty="0">
                <a:solidFill>
                  <a:schemeClr val="accent6">
                    <a:lumMod val="50000"/>
                  </a:schemeClr>
                </a:solidFill>
              </a:rPr>
              <a:t>SOBRE EL USO Y MANEJO DE HERRAMIENTAS DE GESTIÓN ESTRATÉGICA DENTRO DE LAS INSTITUCIONES DE SALUD EN LA ZONA URBANA DEL DISTRITO METROPOLITANO DE </a:t>
            </a:r>
            <a:r>
              <a:rPr lang="es-ES" sz="2400" b="1" dirty="0" smtClean="0">
                <a:solidFill>
                  <a:schemeClr val="accent6">
                    <a:lumMod val="50000"/>
                  </a:schemeClr>
                </a:solidFill>
              </a:rPr>
              <a:t>QUITO</a:t>
            </a:r>
            <a:endParaRPr lang="es-ES" sz="2400" dirty="0">
              <a:solidFill>
                <a:schemeClr val="accent6">
                  <a:lumMod val="50000"/>
                </a:schemeClr>
              </a:solidFill>
            </a:endParaRPr>
          </a:p>
        </p:txBody>
      </p:sp>
      <p:sp>
        <p:nvSpPr>
          <p:cNvPr id="3" name="Subtítulo 2"/>
          <p:cNvSpPr>
            <a:spLocks noGrp="1"/>
          </p:cNvSpPr>
          <p:nvPr>
            <p:ph type="subTitle" idx="1"/>
          </p:nvPr>
        </p:nvSpPr>
        <p:spPr>
          <a:xfrm>
            <a:off x="1166542" y="4687766"/>
            <a:ext cx="6858000" cy="1655762"/>
          </a:xfrm>
        </p:spPr>
        <p:txBody>
          <a:bodyPr>
            <a:normAutofit lnSpcReduction="10000"/>
          </a:bodyPr>
          <a:lstStyle/>
          <a:p>
            <a:pPr algn="ctr"/>
            <a:r>
              <a:rPr lang="es-ES" b="1" dirty="0" smtClean="0"/>
              <a:t>PROYECTO </a:t>
            </a:r>
            <a:r>
              <a:rPr lang="es-ES" b="1" dirty="0"/>
              <a:t>PREVIO A LA OBTENCIÓN DEL </a:t>
            </a:r>
            <a:r>
              <a:rPr lang="es-ES" b="1" dirty="0" smtClean="0"/>
              <a:t>TÍTULO </a:t>
            </a:r>
            <a:r>
              <a:rPr lang="es-ES" b="1" dirty="0"/>
              <a:t>DE </a:t>
            </a:r>
            <a:r>
              <a:rPr lang="es-ES" b="1" dirty="0" smtClean="0"/>
              <a:t>INGENIERO </a:t>
            </a:r>
            <a:r>
              <a:rPr lang="es-ES" b="1" dirty="0"/>
              <a:t>EN MERCADOTECNIA</a:t>
            </a:r>
            <a:endParaRPr lang="es-ES" dirty="0"/>
          </a:p>
          <a:p>
            <a:pPr algn="ctr"/>
            <a:r>
              <a:rPr lang="es-ES" dirty="0" smtClean="0"/>
              <a:t>AUTOR: JAIME ALEJANDRO TERÁN PAREDES</a:t>
            </a:r>
          </a:p>
          <a:p>
            <a:pPr algn="ctr"/>
            <a:r>
              <a:rPr lang="es-ES" dirty="0" smtClean="0"/>
              <a:t>DIRECTOR DE TESIS: ING. EDISON POZO</a:t>
            </a:r>
          </a:p>
          <a:p>
            <a:endParaRPr lang="es-ES" dirty="0"/>
          </a:p>
        </p:txBody>
      </p:sp>
      <p:pic>
        <p:nvPicPr>
          <p:cNvPr id="1026" name="Picture 2" descr="http://sege.espe.edu.ec/wp-content/uploads/2013/08/cropped-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67" t="6927" r="8033"/>
          <a:stretch/>
        </p:blipFill>
        <p:spPr bwMode="auto">
          <a:xfrm>
            <a:off x="2160097" y="55110"/>
            <a:ext cx="4823804" cy="159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164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496" y="286299"/>
            <a:ext cx="8434552" cy="628102"/>
          </a:xfrm>
        </p:spPr>
        <p:txBody>
          <a:bodyPr>
            <a:normAutofit fontScale="90000"/>
          </a:bodyPr>
          <a:lstStyle/>
          <a:p>
            <a:pPr algn="ctr"/>
            <a:r>
              <a:rPr lang="es-ES" dirty="0">
                <a:solidFill>
                  <a:srgbClr val="00B050"/>
                </a:solidFill>
              </a:rPr>
              <a:t>ANÁLISIS DE </a:t>
            </a:r>
            <a:r>
              <a:rPr lang="es-ES" dirty="0" smtClean="0">
                <a:solidFill>
                  <a:srgbClr val="00B050"/>
                </a:solidFill>
              </a:rPr>
              <a:t>DIAGNÓSTICO </a:t>
            </a:r>
            <a:r>
              <a:rPr lang="es-ES" dirty="0" smtClean="0">
                <a:solidFill>
                  <a:srgbClr val="00B050"/>
                </a:solidFill>
              </a:rPr>
              <a:t>SITUACIONAL DE EXCELENCIA</a:t>
            </a:r>
            <a:endParaRPr lang="es-ES" dirty="0">
              <a:solidFill>
                <a:srgbClr val="00B050"/>
              </a:solidFill>
            </a:endParaRPr>
          </a:p>
        </p:txBody>
      </p:sp>
      <p:graphicFrame>
        <p:nvGraphicFramePr>
          <p:cNvPr id="9" name="Gráfico 8"/>
          <p:cNvGraphicFramePr/>
          <p:nvPr>
            <p:extLst>
              <p:ext uri="{D42A27DB-BD31-4B8C-83A1-F6EECF244321}">
                <p14:modId xmlns:p14="http://schemas.microsoft.com/office/powerpoint/2010/main" val="60201445"/>
              </p:ext>
            </p:extLst>
          </p:nvPr>
        </p:nvGraphicFramePr>
        <p:xfrm>
          <a:off x="2080719" y="3432339"/>
          <a:ext cx="5581650" cy="3146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839793351"/>
              </p:ext>
            </p:extLst>
          </p:nvPr>
        </p:nvGraphicFramePr>
        <p:xfrm>
          <a:off x="1056287" y="1458579"/>
          <a:ext cx="7157546" cy="1745361"/>
        </p:xfrm>
        <a:graphic>
          <a:graphicData uri="http://schemas.openxmlformats.org/drawingml/2006/table">
            <a:tbl>
              <a:tblPr firstRow="1" firstCol="1" bandRow="1"/>
              <a:tblGrid>
                <a:gridCol w="1360247"/>
                <a:gridCol w="1479018"/>
                <a:gridCol w="1360247"/>
                <a:gridCol w="1706126"/>
                <a:gridCol w="1251908"/>
              </a:tblGrid>
              <a:tr h="266700">
                <a:tc gridSpan="5">
                  <a:txBody>
                    <a:bodyPr/>
                    <a:lstStyle/>
                    <a:p>
                      <a:pPr indent="226695" algn="ctr">
                        <a:lnSpc>
                          <a:spcPct val="15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RESUMEN ESTRATÉGICO GENERAL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81000">
                <a:tc>
                  <a:txBody>
                    <a:bodyPr/>
                    <a:lstStyle/>
                    <a:p>
                      <a:pPr>
                        <a:lnSpc>
                          <a:spcPct val="107000"/>
                        </a:lnSpc>
                      </a:pPr>
                      <a:endParaRPr lang="es-ES" sz="1100" dirty="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ct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ENFOQUE ESTRATÉGICO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ct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ENFOQUE OPERACIONAL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ct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SINCRONIZACIÓN Y DESPLIEGUE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ctr">
                        <a:lnSpc>
                          <a:spcPct val="150000"/>
                        </a:lnSpc>
                        <a:spcAft>
                          <a:spcPts val="0"/>
                        </a:spcAft>
                      </a:pPr>
                      <a:r>
                        <a:rPr lang="es-ES"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DIRECCIÓN </a:t>
                      </a: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 CONTROL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226695" algn="just">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226695" algn="just">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226695" algn="just">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 </a:t>
                      </a:r>
                      <a:r>
                        <a:rPr lang="es-ES"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ESTÁNDAR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5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4141544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Marcador de contenido 13"/>
          <p:cNvGraphicFramePr>
            <a:graphicFrameLocks noGrp="1"/>
          </p:cNvGraphicFramePr>
          <p:nvPr>
            <p:ph idx="1"/>
            <p:extLst>
              <p:ext uri="{D42A27DB-BD31-4B8C-83A1-F6EECF244321}">
                <p14:modId xmlns:p14="http://schemas.microsoft.com/office/powerpoint/2010/main" val="1635210547"/>
              </p:ext>
            </p:extLst>
          </p:nvPr>
        </p:nvGraphicFramePr>
        <p:xfrm>
          <a:off x="0" y="141887"/>
          <a:ext cx="4637888" cy="916305"/>
        </p:xfrm>
        <a:graphic>
          <a:graphicData uri="http://schemas.openxmlformats.org/drawingml/2006/table">
            <a:tbl>
              <a:tblPr firstRow="1" firstCol="1" bandRow="1"/>
              <a:tblGrid>
                <a:gridCol w="928810"/>
                <a:gridCol w="359606"/>
                <a:gridCol w="390429"/>
                <a:gridCol w="390429"/>
                <a:gridCol w="359606"/>
                <a:gridCol w="359606"/>
                <a:gridCol w="359606"/>
                <a:gridCol w="359606"/>
                <a:gridCol w="380155"/>
                <a:gridCol w="390429"/>
                <a:gridCol w="359606"/>
              </a:tblGrid>
              <a:tr h="200025">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 </a:t>
                      </a:r>
                      <a:r>
                        <a:rPr lang="es-ES"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ESTÁNDAR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90500">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90500">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bl>
          </a:graphicData>
        </a:graphic>
      </p:graphicFrame>
      <p:graphicFrame>
        <p:nvGraphicFramePr>
          <p:cNvPr id="16" name="Gráfico 15"/>
          <p:cNvGraphicFramePr/>
          <p:nvPr>
            <p:extLst>
              <p:ext uri="{D42A27DB-BD31-4B8C-83A1-F6EECF244321}">
                <p14:modId xmlns:p14="http://schemas.microsoft.com/office/powerpoint/2010/main" val="1140566923"/>
              </p:ext>
            </p:extLst>
          </p:nvPr>
        </p:nvGraphicFramePr>
        <p:xfrm>
          <a:off x="733325" y="901764"/>
          <a:ext cx="3042285" cy="2456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3698758193"/>
              </p:ext>
            </p:extLst>
          </p:nvPr>
        </p:nvGraphicFramePr>
        <p:xfrm>
          <a:off x="4808484" y="157652"/>
          <a:ext cx="4335516" cy="905510"/>
        </p:xfrm>
        <a:graphic>
          <a:graphicData uri="http://schemas.openxmlformats.org/drawingml/2006/table">
            <a:tbl>
              <a:tblPr firstRow="1" firstCol="1" bandRow="1"/>
              <a:tblGrid>
                <a:gridCol w="867896"/>
                <a:gridCol w="346762"/>
                <a:gridCol w="346762"/>
                <a:gridCol w="346762"/>
                <a:gridCol w="346762"/>
                <a:gridCol w="346762"/>
                <a:gridCol w="346762"/>
                <a:gridCol w="346762"/>
                <a:gridCol w="346762"/>
                <a:gridCol w="346762"/>
                <a:gridCol w="346762"/>
              </a:tblGrid>
              <a:tr h="190500">
                <a:tc>
                  <a:txBody>
                    <a:bodyPr/>
                    <a:lstStyle/>
                    <a:p>
                      <a:pPr marL="0" indent="0" algn="ctr" defTabSz="914400" rtl="0" eaLnBrk="1" latinLnBrk="0" hangingPunct="1">
                        <a:lnSpc>
                          <a:spcPct val="100000"/>
                        </a:lnSpc>
                        <a:spcAft>
                          <a:spcPts val="0"/>
                        </a:spcAft>
                      </a:pPr>
                      <a:endPar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 </a:t>
                      </a:r>
                      <a:r>
                        <a:rPr lang="es-ES"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ESTÁNDAR</a:t>
                      </a:r>
                      <a:endPar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r>
              <a:tr h="212090">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r>
              <a:tr h="0">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r>
            </a:tbl>
          </a:graphicData>
        </a:graphic>
      </p:graphicFrame>
      <p:graphicFrame>
        <p:nvGraphicFramePr>
          <p:cNvPr id="20" name="Gráfico 19"/>
          <p:cNvGraphicFramePr/>
          <p:nvPr>
            <p:extLst>
              <p:ext uri="{D42A27DB-BD31-4B8C-83A1-F6EECF244321}">
                <p14:modId xmlns:p14="http://schemas.microsoft.com/office/powerpoint/2010/main" val="2010734298"/>
              </p:ext>
            </p:extLst>
          </p:nvPr>
        </p:nvGraphicFramePr>
        <p:xfrm>
          <a:off x="5636227" y="922575"/>
          <a:ext cx="2727325" cy="2530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p:cNvGraphicFramePr/>
          <p:nvPr>
            <p:extLst>
              <p:ext uri="{D42A27DB-BD31-4B8C-83A1-F6EECF244321}">
                <p14:modId xmlns:p14="http://schemas.microsoft.com/office/powerpoint/2010/main" val="1398166650"/>
              </p:ext>
            </p:extLst>
          </p:nvPr>
        </p:nvGraphicFramePr>
        <p:xfrm>
          <a:off x="646386" y="4162096"/>
          <a:ext cx="3421116" cy="2522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Tabla 25"/>
          <p:cNvGraphicFramePr>
            <a:graphicFrameLocks noGrp="1"/>
          </p:cNvGraphicFramePr>
          <p:nvPr>
            <p:extLst>
              <p:ext uri="{D42A27DB-BD31-4B8C-83A1-F6EECF244321}">
                <p14:modId xmlns:p14="http://schemas.microsoft.com/office/powerpoint/2010/main" val="2115463419"/>
              </p:ext>
            </p:extLst>
          </p:nvPr>
        </p:nvGraphicFramePr>
        <p:xfrm>
          <a:off x="63061" y="3150741"/>
          <a:ext cx="4603531" cy="1138791"/>
        </p:xfrm>
        <a:graphic>
          <a:graphicData uri="http://schemas.openxmlformats.org/drawingml/2006/table">
            <a:tbl>
              <a:tblPr firstRow="1" firstCol="1" bandRow="1"/>
              <a:tblGrid>
                <a:gridCol w="1042001"/>
                <a:gridCol w="356153"/>
                <a:gridCol w="356153"/>
                <a:gridCol w="356153"/>
                <a:gridCol w="356153"/>
                <a:gridCol w="356153"/>
                <a:gridCol w="356153"/>
                <a:gridCol w="356153"/>
                <a:gridCol w="356153"/>
                <a:gridCol w="356153"/>
                <a:gridCol w="356153"/>
              </a:tblGrid>
              <a:tr h="190500">
                <a:tc gridSpan="11">
                  <a:txBody>
                    <a:bodyPr/>
                    <a:lstStyle/>
                    <a:p>
                      <a:pPr marL="0" indent="0" algn="ctr" defTabSz="914400" rtl="0" eaLnBrk="1" latinLnBrk="0" hangingPunct="1">
                        <a:lnSpc>
                          <a:spcPct val="100000"/>
                        </a:lnSpc>
                        <a:spcAft>
                          <a:spcPts val="0"/>
                        </a:spcAft>
                      </a:pPr>
                      <a:endPar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indent="0">
                        <a:lnSpc>
                          <a:spcPct val="100000"/>
                        </a:lnSpc>
                      </a:pPr>
                      <a:endParaRPr lang="es-ES" sz="1100" dirty="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08">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 </a:t>
                      </a:r>
                      <a:r>
                        <a:rPr lang="es-ES"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ESTÁNDAR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232011">
                <a:tc>
                  <a:txBody>
                    <a:bodyPr/>
                    <a:lstStyle/>
                    <a:p>
                      <a:pPr indent="0" algn="r">
                        <a:lnSpc>
                          <a:spcPct val="100000"/>
                        </a:lnSpc>
                        <a:spcAft>
                          <a:spcPts val="0"/>
                        </a:spcAft>
                      </a:pPr>
                      <a:r>
                        <a:rPr lang="es-ES"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190500">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bl>
          </a:graphicData>
        </a:graphic>
      </p:graphicFrame>
      <p:graphicFrame>
        <p:nvGraphicFramePr>
          <p:cNvPr id="30" name="Tabla 29"/>
          <p:cNvGraphicFramePr>
            <a:graphicFrameLocks noGrp="1"/>
          </p:cNvGraphicFramePr>
          <p:nvPr>
            <p:extLst>
              <p:ext uri="{D42A27DB-BD31-4B8C-83A1-F6EECF244321}">
                <p14:modId xmlns:p14="http://schemas.microsoft.com/office/powerpoint/2010/main" val="73318078"/>
              </p:ext>
            </p:extLst>
          </p:nvPr>
        </p:nvGraphicFramePr>
        <p:xfrm>
          <a:off x="4740294" y="3150744"/>
          <a:ext cx="4309110" cy="1185969"/>
        </p:xfrm>
        <a:graphic>
          <a:graphicData uri="http://schemas.openxmlformats.org/drawingml/2006/table">
            <a:tbl>
              <a:tblPr firstRow="1" firstCol="1" bandRow="1"/>
              <a:tblGrid>
                <a:gridCol w="975360"/>
                <a:gridCol w="333375"/>
                <a:gridCol w="333375"/>
                <a:gridCol w="333375"/>
                <a:gridCol w="333375"/>
                <a:gridCol w="333375"/>
                <a:gridCol w="333375"/>
                <a:gridCol w="333375"/>
                <a:gridCol w="333375"/>
                <a:gridCol w="333375"/>
                <a:gridCol w="333375"/>
              </a:tblGrid>
              <a:tr h="190500">
                <a:tc gridSpan="11">
                  <a:txBody>
                    <a:bodyPr/>
                    <a:lstStyle/>
                    <a:p>
                      <a:pPr indent="226695" algn="ctr">
                        <a:lnSpc>
                          <a:spcPct val="15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marL="0" indent="0" algn="ctr" defTabSz="914400" rtl="0" eaLnBrk="1" latinLnBrk="0" hangingPunct="1">
                        <a:lnSpc>
                          <a:spcPct val="100000"/>
                        </a:lnSpc>
                        <a:spcAft>
                          <a:spcPts val="0"/>
                        </a:spcAft>
                      </a:pPr>
                      <a:endPar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009">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 </a:t>
                      </a:r>
                      <a:r>
                        <a:rPr lang="es-ES"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ESTÁNDAR</a:t>
                      </a:r>
                      <a:endPar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57655">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32" name="Gráfico 31"/>
          <p:cNvGraphicFramePr/>
          <p:nvPr>
            <p:extLst>
              <p:ext uri="{D42A27DB-BD31-4B8C-83A1-F6EECF244321}">
                <p14:modId xmlns:p14="http://schemas.microsoft.com/office/powerpoint/2010/main" val="3940622568"/>
              </p:ext>
            </p:extLst>
          </p:nvPr>
        </p:nvGraphicFramePr>
        <p:xfrm>
          <a:off x="5635297" y="4225202"/>
          <a:ext cx="2799255" cy="26327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047780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155581532"/>
              </p:ext>
            </p:extLst>
          </p:nvPr>
        </p:nvGraphicFramePr>
        <p:xfrm>
          <a:off x="-362607" y="1032917"/>
          <a:ext cx="5108027" cy="2435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045255423"/>
              </p:ext>
            </p:extLst>
          </p:nvPr>
        </p:nvGraphicFramePr>
        <p:xfrm>
          <a:off x="504497" y="58596"/>
          <a:ext cx="3909847" cy="1101746"/>
        </p:xfrm>
        <a:graphic>
          <a:graphicData uri="http://schemas.openxmlformats.org/drawingml/2006/table">
            <a:tbl>
              <a:tblPr firstRow="1" firstCol="1" bandRow="1"/>
              <a:tblGrid>
                <a:gridCol w="1699922"/>
                <a:gridCol w="784375"/>
                <a:gridCol w="481435"/>
                <a:gridCol w="473099"/>
                <a:gridCol w="471016"/>
              </a:tblGrid>
              <a:tr h="266700">
                <a:tc gridSpan="5">
                  <a:txBody>
                    <a:bodyPr/>
                    <a:lstStyle/>
                    <a:p>
                      <a:pPr indent="0" algn="ctr">
                        <a:lnSpc>
                          <a:spcPct val="100000"/>
                        </a:lnSpc>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RESUMEN ESTRATÉGICO NORTE DEL DMQ</a:t>
                      </a:r>
                      <a:endParaRPr lang="es-ES" sz="1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7,65</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7,43</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5,85</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7,55</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15724">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5,80</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5,48</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2,63</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6,15</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78411">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1,84</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1,95</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3,23</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1,41</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181410055"/>
              </p:ext>
            </p:extLst>
          </p:nvPr>
        </p:nvGraphicFramePr>
        <p:xfrm>
          <a:off x="5155323" y="148200"/>
          <a:ext cx="3704898" cy="1010700"/>
        </p:xfrm>
        <a:graphic>
          <a:graphicData uri="http://schemas.openxmlformats.org/drawingml/2006/table">
            <a:tbl>
              <a:tblPr firstRow="1" firstCol="1" bandRow="1"/>
              <a:tblGrid>
                <a:gridCol w="1240101"/>
                <a:gridCol w="520582"/>
                <a:gridCol w="658696"/>
                <a:gridCol w="690568"/>
                <a:gridCol w="594951"/>
              </a:tblGrid>
              <a:tr h="235089">
                <a:tc gridSpan="5">
                  <a:txBody>
                    <a:bodyPr/>
                    <a:lstStyle/>
                    <a:p>
                      <a:pPr marL="0" indent="0" algn="ctr" defTabSz="914400" rtl="0" eaLnBrk="1" latinLnBrk="0" hangingPunct="1">
                        <a:lnSpc>
                          <a:spcPct val="100000"/>
                        </a:lnSpc>
                        <a:spcAft>
                          <a:spcPts val="0"/>
                        </a:spcAft>
                      </a:pPr>
                      <a:r>
                        <a:rPr lang="es-ES" sz="1600" b="1" kern="1200" dirty="0">
                          <a:solidFill>
                            <a:srgbClr val="000000"/>
                          </a:solidFill>
                          <a:effectLst/>
                          <a:latin typeface="+mn-lt"/>
                          <a:ea typeface="Times New Roman" panose="02020603050405020304" pitchFamily="18" charset="0"/>
                          <a:cs typeface="Times New Roman" panose="02020603050405020304" pitchFamily="18" charset="0"/>
                        </a:rPr>
                        <a:t>RESUMEN ESTRATÉGICO SUR DEL DMQ</a:t>
                      </a: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3097">
                <a:tc>
                  <a:txBody>
                    <a:bodyPr/>
                    <a:lstStyle/>
                    <a:p>
                      <a:pPr marL="0" indent="0" algn="r" defTabSz="914400" rtl="0" eaLnBrk="1" latinLnBrk="0" hangingPunct="1">
                        <a:lnSpc>
                          <a:spcPct val="100000"/>
                        </a:lnSpc>
                        <a:spcAft>
                          <a:spcPts val="0"/>
                        </a:spcAft>
                      </a:pPr>
                      <a:endPar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67921">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67921">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67921">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DESV. </a:t>
                      </a:r>
                      <a:r>
                        <a:rPr lang="es-ES" sz="105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ESTÁNDAR</a:t>
                      </a:r>
                      <a:endPar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r" defTabSz="914400" rtl="0" eaLnBrk="1" latinLnBrk="0" hangingPunct="1">
                        <a:lnSpc>
                          <a:spcPct val="100000"/>
                        </a:lnSpc>
                        <a:spcAft>
                          <a:spcPts val="0"/>
                        </a:spcAft>
                      </a:pPr>
                      <a:r>
                        <a:rPr lang="es-ES" sz="105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13" name="Gráfico 12"/>
          <p:cNvGraphicFramePr/>
          <p:nvPr>
            <p:extLst>
              <p:ext uri="{D42A27DB-BD31-4B8C-83A1-F6EECF244321}">
                <p14:modId xmlns:p14="http://schemas.microsoft.com/office/powerpoint/2010/main" val="4102588161"/>
              </p:ext>
            </p:extLst>
          </p:nvPr>
        </p:nvGraphicFramePr>
        <p:xfrm>
          <a:off x="5013434" y="1087822"/>
          <a:ext cx="4430111" cy="2412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547115484"/>
              </p:ext>
            </p:extLst>
          </p:nvPr>
        </p:nvGraphicFramePr>
        <p:xfrm>
          <a:off x="1576551" y="3553553"/>
          <a:ext cx="5972846" cy="1173480"/>
        </p:xfrm>
        <a:graphic>
          <a:graphicData uri="http://schemas.openxmlformats.org/drawingml/2006/table">
            <a:tbl>
              <a:tblPr firstRow="1" firstCol="1" bandRow="1"/>
              <a:tblGrid>
                <a:gridCol w="1407390"/>
                <a:gridCol w="1130858"/>
                <a:gridCol w="1166176"/>
                <a:gridCol w="1221437"/>
                <a:gridCol w="1046985"/>
              </a:tblGrid>
              <a:tr h="266700">
                <a:tc gridSpan="5">
                  <a:txBody>
                    <a:bodyPr/>
                    <a:lstStyle/>
                    <a:p>
                      <a:pPr indent="0" algn="ctr">
                        <a:lnSpc>
                          <a:spcPct val="100000"/>
                        </a:lnSpc>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RESUMEN ESTRATÉGICO CENTRO DEL DMQ</a:t>
                      </a:r>
                      <a:endParaRPr lang="es-ES" sz="12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4548">
                <a:tc>
                  <a:txBody>
                    <a:bodyPr/>
                    <a:lstStyle/>
                    <a:p>
                      <a:pPr indent="0">
                        <a:lnSpc>
                          <a:spcPct val="100000"/>
                        </a:lnSpc>
                      </a:pPr>
                      <a:endParaRPr lang="es-ES" sz="105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ESTRATÉGICO</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OPERACIONAL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SINCRONIZACIÓN Y DESPLIEGUE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EVALUACIÓN Y CONTROL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7,47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7,22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6,57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7,14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REAL</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5,97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4,38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3,34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4,40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DESV. </a:t>
                      </a:r>
                      <a:r>
                        <a:rPr lang="es-ES" sz="105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1,50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2,84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3,24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2,74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17" name="Gráfico 16"/>
          <p:cNvGraphicFramePr/>
          <p:nvPr>
            <p:extLst>
              <p:ext uri="{D42A27DB-BD31-4B8C-83A1-F6EECF244321}">
                <p14:modId xmlns:p14="http://schemas.microsoft.com/office/powerpoint/2010/main" val="658189757"/>
              </p:ext>
            </p:extLst>
          </p:nvPr>
        </p:nvGraphicFramePr>
        <p:xfrm>
          <a:off x="1813035" y="4569635"/>
          <a:ext cx="5912068" cy="22883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0671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97162237"/>
              </p:ext>
            </p:extLst>
          </p:nvPr>
        </p:nvGraphicFramePr>
        <p:xfrm>
          <a:off x="-252249" y="1202812"/>
          <a:ext cx="5076497" cy="2344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55690451"/>
              </p:ext>
            </p:extLst>
          </p:nvPr>
        </p:nvGraphicFramePr>
        <p:xfrm>
          <a:off x="504497" y="63064"/>
          <a:ext cx="3909847" cy="1084142"/>
        </p:xfrm>
        <a:graphic>
          <a:graphicData uri="http://schemas.openxmlformats.org/drawingml/2006/table">
            <a:tbl>
              <a:tblPr firstRow="1" firstCol="1" bandRow="1"/>
              <a:tblGrid>
                <a:gridCol w="1699922"/>
                <a:gridCol w="784375"/>
                <a:gridCol w="481435"/>
                <a:gridCol w="473099"/>
                <a:gridCol w="471016"/>
              </a:tblGrid>
              <a:tr h="266700">
                <a:tc gridSpan="5">
                  <a:txBody>
                    <a:bodyPr/>
                    <a:lstStyle/>
                    <a:p>
                      <a:pPr indent="0" algn="ctr">
                        <a:lnSpc>
                          <a:spcPct val="100000"/>
                        </a:lnSpc>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RESUMEN ESTRATÉGICO </a:t>
                      </a:r>
                      <a:r>
                        <a:rPr lang="es-ES" sz="1600" b="1" dirty="0" smtClean="0">
                          <a:solidFill>
                            <a:srgbClr val="000000"/>
                          </a:solidFill>
                          <a:effectLst/>
                          <a:latin typeface="+mn-lt"/>
                          <a:ea typeface="Times New Roman" panose="02020603050405020304" pitchFamily="18" charset="0"/>
                          <a:cs typeface="Times New Roman" panose="02020603050405020304" pitchFamily="18" charset="0"/>
                        </a:rPr>
                        <a:t>HOSPITAL</a:t>
                      </a: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 GENERAL</a:t>
                      </a:r>
                      <a:endParaRPr lang="es-ES" sz="1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8" name="Gráfico 7"/>
          <p:cNvGraphicFramePr/>
          <p:nvPr>
            <p:extLst>
              <p:ext uri="{D42A27DB-BD31-4B8C-83A1-F6EECF244321}">
                <p14:modId xmlns:p14="http://schemas.microsoft.com/office/powerpoint/2010/main" val="4171452548"/>
              </p:ext>
            </p:extLst>
          </p:nvPr>
        </p:nvGraphicFramePr>
        <p:xfrm>
          <a:off x="4412878" y="1287650"/>
          <a:ext cx="4920308" cy="21492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173360329"/>
              </p:ext>
            </p:extLst>
          </p:nvPr>
        </p:nvGraphicFramePr>
        <p:xfrm>
          <a:off x="5044966" y="0"/>
          <a:ext cx="3909847" cy="1305122"/>
        </p:xfrm>
        <a:graphic>
          <a:graphicData uri="http://schemas.openxmlformats.org/drawingml/2006/table">
            <a:tbl>
              <a:tblPr firstRow="1" firstCol="1" bandRow="1"/>
              <a:tblGrid>
                <a:gridCol w="1699922"/>
                <a:gridCol w="784375"/>
                <a:gridCol w="481435"/>
                <a:gridCol w="473099"/>
                <a:gridCol w="471016"/>
              </a:tblGrid>
              <a:tr h="266700">
                <a:tc gridSpan="5">
                  <a:txBody>
                    <a:bodyPr/>
                    <a:lstStyle/>
                    <a:p>
                      <a:pPr indent="0" algn="ctr">
                        <a:lnSpc>
                          <a:spcPct val="100000"/>
                        </a:lnSpc>
                        <a:spcAft>
                          <a:spcPts val="0"/>
                        </a:spcAft>
                      </a:pPr>
                      <a:r>
                        <a:rPr lang="es-ES" sz="1600" b="1" dirty="0" smtClean="0">
                          <a:solidFill>
                            <a:srgbClr val="000000"/>
                          </a:solidFill>
                          <a:effectLst/>
                          <a:latin typeface="+mn-lt"/>
                          <a:ea typeface="Times New Roman" panose="02020603050405020304" pitchFamily="18" charset="0"/>
                          <a:cs typeface="Times New Roman" panose="02020603050405020304" pitchFamily="18" charset="0"/>
                        </a:rPr>
                        <a:t>RESUMEN ESTRATÉGICO HOSPITAL GINECO-OBSTÉTRICO</a:t>
                      </a:r>
                      <a:endParaRPr lang="es-ES" sz="1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774837734"/>
              </p:ext>
            </p:extLst>
          </p:nvPr>
        </p:nvGraphicFramePr>
        <p:xfrm>
          <a:off x="467711" y="3384333"/>
          <a:ext cx="3909847" cy="1084142"/>
        </p:xfrm>
        <a:graphic>
          <a:graphicData uri="http://schemas.openxmlformats.org/drawingml/2006/table">
            <a:tbl>
              <a:tblPr firstRow="1" firstCol="1" bandRow="1"/>
              <a:tblGrid>
                <a:gridCol w="1699922"/>
                <a:gridCol w="784375"/>
                <a:gridCol w="481435"/>
                <a:gridCol w="473099"/>
                <a:gridCol w="47101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CLÍNICA GENERAL</a:t>
                      </a:r>
                      <a:endParaRPr lang="es-ES" sz="1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12" name="Gráfico 11"/>
          <p:cNvGraphicFramePr/>
          <p:nvPr>
            <p:extLst>
              <p:ext uri="{D42A27DB-BD31-4B8C-83A1-F6EECF244321}">
                <p14:modId xmlns:p14="http://schemas.microsoft.com/office/powerpoint/2010/main" val="1478702766"/>
              </p:ext>
            </p:extLst>
          </p:nvPr>
        </p:nvGraphicFramePr>
        <p:xfrm>
          <a:off x="-630622" y="4430110"/>
          <a:ext cx="5580993" cy="24278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p:cNvGraphicFramePr/>
          <p:nvPr>
            <p:extLst>
              <p:ext uri="{D42A27DB-BD31-4B8C-83A1-F6EECF244321}">
                <p14:modId xmlns:p14="http://schemas.microsoft.com/office/powerpoint/2010/main" val="3413509177"/>
              </p:ext>
            </p:extLst>
          </p:nvPr>
        </p:nvGraphicFramePr>
        <p:xfrm>
          <a:off x="4724400" y="4761186"/>
          <a:ext cx="4309767" cy="20968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3013465369"/>
              </p:ext>
            </p:extLst>
          </p:nvPr>
        </p:nvGraphicFramePr>
        <p:xfrm>
          <a:off x="5087008" y="3415863"/>
          <a:ext cx="3909847" cy="1247051"/>
        </p:xfrm>
        <a:graphic>
          <a:graphicData uri="http://schemas.openxmlformats.org/drawingml/2006/table">
            <a:tbl>
              <a:tblPr firstRow="1" firstCol="1" bandRow="1"/>
              <a:tblGrid>
                <a:gridCol w="1699922"/>
                <a:gridCol w="784375"/>
                <a:gridCol w="481435"/>
                <a:gridCol w="473099"/>
                <a:gridCol w="47101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CLÍNICA GINECO-OBSTÉTRICA</a:t>
                      </a: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491">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151049482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899307620"/>
              </p:ext>
            </p:extLst>
          </p:nvPr>
        </p:nvGraphicFramePr>
        <p:xfrm>
          <a:off x="-457200" y="1233490"/>
          <a:ext cx="5060731" cy="2455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55372088"/>
              </p:ext>
            </p:extLst>
          </p:nvPr>
        </p:nvGraphicFramePr>
        <p:xfrm>
          <a:off x="220717" y="0"/>
          <a:ext cx="4130565" cy="1335602"/>
        </p:xfrm>
        <a:graphic>
          <a:graphicData uri="http://schemas.openxmlformats.org/drawingml/2006/table">
            <a:tbl>
              <a:tblPr firstRow="1" firstCol="1" bandRow="1"/>
              <a:tblGrid>
                <a:gridCol w="1795886"/>
                <a:gridCol w="828654"/>
                <a:gridCol w="508613"/>
                <a:gridCol w="499806"/>
                <a:gridCol w="49760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HOSPITAL GERIÁTRICO</a:t>
                      </a:r>
                    </a:p>
                    <a:p>
                      <a:pPr indent="0" algn="ctr">
                        <a:lnSpc>
                          <a:spcPct val="100000"/>
                        </a:lnSpc>
                        <a:spcAft>
                          <a:spcPts val="0"/>
                        </a:spcAft>
                      </a:pPr>
                      <a:endParaRPr lang="es-ES" sz="1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10249987"/>
              </p:ext>
            </p:extLst>
          </p:nvPr>
        </p:nvGraphicFramePr>
        <p:xfrm>
          <a:off x="4850524" y="0"/>
          <a:ext cx="4130565" cy="1305122"/>
        </p:xfrm>
        <a:graphic>
          <a:graphicData uri="http://schemas.openxmlformats.org/drawingml/2006/table">
            <a:tbl>
              <a:tblPr firstRow="1" firstCol="1" bandRow="1"/>
              <a:tblGrid>
                <a:gridCol w="1795886"/>
                <a:gridCol w="828654"/>
                <a:gridCol w="508613"/>
                <a:gridCol w="499806"/>
                <a:gridCol w="49760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HOSPITAL DE ESPECIALIDADES</a:t>
                      </a:r>
                      <a:endParaRPr lang="es-ES" sz="1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7" name="Gráfico 6"/>
          <p:cNvGraphicFramePr/>
          <p:nvPr>
            <p:extLst>
              <p:ext uri="{D42A27DB-BD31-4B8C-83A1-F6EECF244321}">
                <p14:modId xmlns:p14="http://schemas.microsoft.com/office/powerpoint/2010/main" val="3181863929"/>
              </p:ext>
            </p:extLst>
          </p:nvPr>
        </p:nvGraphicFramePr>
        <p:xfrm>
          <a:off x="4524703" y="1192246"/>
          <a:ext cx="4757814" cy="2496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284718111"/>
              </p:ext>
            </p:extLst>
          </p:nvPr>
        </p:nvGraphicFramePr>
        <p:xfrm>
          <a:off x="1576551" y="3553553"/>
          <a:ext cx="5972846" cy="1173480"/>
        </p:xfrm>
        <a:graphic>
          <a:graphicData uri="http://schemas.openxmlformats.org/drawingml/2006/table">
            <a:tbl>
              <a:tblPr firstRow="1" firstCol="1" bandRow="1"/>
              <a:tblGrid>
                <a:gridCol w="1407390"/>
                <a:gridCol w="1130858"/>
                <a:gridCol w="1166176"/>
                <a:gridCol w="1221437"/>
                <a:gridCol w="1046985"/>
              </a:tblGrid>
              <a:tr h="266700">
                <a:tc gridSpan="5">
                  <a:txBody>
                    <a:bodyPr/>
                    <a:lstStyle/>
                    <a:p>
                      <a:pPr indent="0" algn="ctr">
                        <a:lnSpc>
                          <a:spcPct val="100000"/>
                        </a:lnSpc>
                        <a:spcAft>
                          <a:spcPts val="0"/>
                        </a:spcAft>
                      </a:pPr>
                      <a:r>
                        <a:rPr lang="es-ES" sz="1600" b="1" dirty="0" smtClean="0">
                          <a:solidFill>
                            <a:srgbClr val="000000"/>
                          </a:solidFill>
                          <a:effectLst/>
                          <a:latin typeface="+mn-lt"/>
                          <a:ea typeface="Times New Roman" panose="02020603050405020304" pitchFamily="18" charset="0"/>
                          <a:cs typeface="Times New Roman" panose="02020603050405020304" pitchFamily="18" charset="0"/>
                        </a:rPr>
                        <a:t>RESUMEN ESTRATÉGICO CLINICA DE ESPECIALIDADES</a:t>
                      </a:r>
                      <a:endParaRPr lang="es-ES" sz="12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4548">
                <a:tc>
                  <a:txBody>
                    <a:bodyPr/>
                    <a:lstStyle/>
                    <a:p>
                      <a:pPr indent="0">
                        <a:lnSpc>
                          <a:spcPct val="100000"/>
                        </a:lnSpc>
                      </a:pPr>
                      <a:endParaRPr lang="es-ES" sz="105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ESTRATÉGICO</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OPERACIONAL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SINCRONIZACIÓN Y DESPLIEGUE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EVALUACIÓN Y CONTROL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REAL</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DESV. </a:t>
                      </a:r>
                      <a:r>
                        <a:rPr lang="es-ES" sz="105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9" name="Gráfico 8"/>
          <p:cNvGraphicFramePr/>
          <p:nvPr>
            <p:extLst>
              <p:ext uri="{D42A27DB-BD31-4B8C-83A1-F6EECF244321}">
                <p14:modId xmlns:p14="http://schemas.microsoft.com/office/powerpoint/2010/main" val="611215694"/>
              </p:ext>
            </p:extLst>
          </p:nvPr>
        </p:nvGraphicFramePr>
        <p:xfrm>
          <a:off x="2278402" y="4493171"/>
          <a:ext cx="5312410" cy="2364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516832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47398600"/>
              </p:ext>
            </p:extLst>
          </p:nvPr>
        </p:nvGraphicFramePr>
        <p:xfrm>
          <a:off x="220717" y="0"/>
          <a:ext cx="4130565" cy="1305122"/>
        </p:xfrm>
        <a:graphic>
          <a:graphicData uri="http://schemas.openxmlformats.org/drawingml/2006/table">
            <a:tbl>
              <a:tblPr firstRow="1" firstCol="1" bandRow="1"/>
              <a:tblGrid>
                <a:gridCol w="1795886"/>
                <a:gridCol w="828654"/>
                <a:gridCol w="508613"/>
                <a:gridCol w="499806"/>
                <a:gridCol w="49760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INSTITUCIONES DE SALUD PÚBLICAS</a:t>
                      </a: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5" name="Gráfico 4"/>
          <p:cNvGraphicFramePr/>
          <p:nvPr>
            <p:extLst>
              <p:ext uri="{D42A27DB-BD31-4B8C-83A1-F6EECF244321}">
                <p14:modId xmlns:p14="http://schemas.microsoft.com/office/powerpoint/2010/main" val="430967762"/>
              </p:ext>
            </p:extLst>
          </p:nvPr>
        </p:nvGraphicFramePr>
        <p:xfrm>
          <a:off x="-346841" y="1381913"/>
          <a:ext cx="5092262" cy="1928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733464335"/>
              </p:ext>
            </p:extLst>
          </p:nvPr>
        </p:nvGraphicFramePr>
        <p:xfrm>
          <a:off x="5013435" y="15762"/>
          <a:ext cx="4130565" cy="1305122"/>
        </p:xfrm>
        <a:graphic>
          <a:graphicData uri="http://schemas.openxmlformats.org/drawingml/2006/table">
            <a:tbl>
              <a:tblPr firstRow="1" firstCol="1" bandRow="1"/>
              <a:tblGrid>
                <a:gridCol w="1795886"/>
                <a:gridCol w="828654"/>
                <a:gridCol w="508613"/>
                <a:gridCol w="499806"/>
                <a:gridCol w="49760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INSTITUCIONES DE SALUD PRIVADO CON FINES DE  LUCRO</a:t>
                      </a: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8" name="Gráfico 7"/>
          <p:cNvGraphicFramePr/>
          <p:nvPr>
            <p:extLst>
              <p:ext uri="{D42A27DB-BD31-4B8C-83A1-F6EECF244321}">
                <p14:modId xmlns:p14="http://schemas.microsoft.com/office/powerpoint/2010/main" val="60800731"/>
              </p:ext>
            </p:extLst>
          </p:nvPr>
        </p:nvGraphicFramePr>
        <p:xfrm>
          <a:off x="4635062" y="1340146"/>
          <a:ext cx="4508938" cy="2144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3178608651"/>
              </p:ext>
            </p:extLst>
          </p:nvPr>
        </p:nvGraphicFramePr>
        <p:xfrm>
          <a:off x="1198179" y="4666592"/>
          <a:ext cx="6637282" cy="2191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41976899"/>
              </p:ext>
            </p:extLst>
          </p:nvPr>
        </p:nvGraphicFramePr>
        <p:xfrm>
          <a:off x="1671144" y="3348601"/>
          <a:ext cx="5972846" cy="1394460"/>
        </p:xfrm>
        <a:graphic>
          <a:graphicData uri="http://schemas.openxmlformats.org/drawingml/2006/table">
            <a:tbl>
              <a:tblPr firstRow="1" firstCol="1" bandRow="1"/>
              <a:tblGrid>
                <a:gridCol w="1407390"/>
                <a:gridCol w="1130858"/>
                <a:gridCol w="1166176"/>
                <a:gridCol w="1221437"/>
                <a:gridCol w="1046985"/>
              </a:tblGrid>
              <a:tr h="266700">
                <a:tc gridSpan="5">
                  <a:txBody>
                    <a:bodyPr/>
                    <a:lstStyle/>
                    <a:p>
                      <a:pPr indent="0" algn="ctr">
                        <a:lnSpc>
                          <a:spcPct val="100000"/>
                        </a:lnSpc>
                        <a:spcAft>
                          <a:spcPts val="0"/>
                        </a:spcAft>
                      </a:pPr>
                      <a:r>
                        <a:rPr lang="es-ES" sz="1600" b="1" dirty="0" smtClean="0">
                          <a:solidFill>
                            <a:srgbClr val="000000"/>
                          </a:solidFill>
                          <a:effectLst/>
                          <a:latin typeface="+mn-lt"/>
                          <a:ea typeface="Times New Roman" panose="02020603050405020304" pitchFamily="18" charset="0"/>
                          <a:cs typeface="Times New Roman" panose="02020603050405020304" pitchFamily="18" charset="0"/>
                        </a:rPr>
                        <a:t>RESUMEN ESTRATÉGICO INSTITUCIONES DE SALUD PRIVADO SIN FINES DE  LUCRO</a:t>
                      </a:r>
                      <a:endParaRPr lang="es-ES" sz="12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4548">
                <a:tc>
                  <a:txBody>
                    <a:bodyPr/>
                    <a:lstStyle/>
                    <a:p>
                      <a:pPr indent="0">
                        <a:lnSpc>
                          <a:spcPct val="100000"/>
                        </a:lnSpc>
                      </a:pPr>
                      <a:endParaRPr lang="es-ES" sz="105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ESTRATÉGICO</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OPERACIONAL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SINCRONIZACIÓN Y DESPLIEGUE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EVALUACIÓN Y CONTROL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REAL</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DESV. </a:t>
                      </a:r>
                      <a:r>
                        <a:rPr lang="es-ES" sz="105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182636601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98510436"/>
              </p:ext>
            </p:extLst>
          </p:nvPr>
        </p:nvGraphicFramePr>
        <p:xfrm>
          <a:off x="236483" y="0"/>
          <a:ext cx="4130565" cy="1305122"/>
        </p:xfrm>
        <a:graphic>
          <a:graphicData uri="http://schemas.openxmlformats.org/drawingml/2006/table">
            <a:tbl>
              <a:tblPr firstRow="1" firstCol="1" bandRow="1"/>
              <a:tblGrid>
                <a:gridCol w="1795886"/>
                <a:gridCol w="828654"/>
                <a:gridCol w="508613"/>
                <a:gridCol w="499806"/>
                <a:gridCol w="49760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INSTITUCIONES DE SALUD PEQUEÑAS</a:t>
                      </a: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6" name="Gráfico 5"/>
          <p:cNvGraphicFramePr/>
          <p:nvPr>
            <p:extLst>
              <p:ext uri="{D42A27DB-BD31-4B8C-83A1-F6EECF244321}">
                <p14:modId xmlns:p14="http://schemas.microsoft.com/office/powerpoint/2010/main" val="3436353842"/>
              </p:ext>
            </p:extLst>
          </p:nvPr>
        </p:nvGraphicFramePr>
        <p:xfrm>
          <a:off x="157654" y="1124213"/>
          <a:ext cx="3954320" cy="2139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04268561"/>
              </p:ext>
            </p:extLst>
          </p:nvPr>
        </p:nvGraphicFramePr>
        <p:xfrm>
          <a:off x="4871548" y="15761"/>
          <a:ext cx="4130565" cy="1305122"/>
        </p:xfrm>
        <a:graphic>
          <a:graphicData uri="http://schemas.openxmlformats.org/drawingml/2006/table">
            <a:tbl>
              <a:tblPr firstRow="1" firstCol="1" bandRow="1"/>
              <a:tblGrid>
                <a:gridCol w="1795886"/>
                <a:gridCol w="828654"/>
                <a:gridCol w="508613"/>
                <a:gridCol w="499806"/>
                <a:gridCol w="497606"/>
              </a:tblGrid>
              <a:tr h="266700">
                <a:tc gridSpan="5">
                  <a:txBody>
                    <a:bodyPr/>
                    <a:lstStyle/>
                    <a:p>
                      <a:pPr indent="0" algn="ctr">
                        <a:lnSpc>
                          <a:spcPct val="100000"/>
                        </a:lnSpc>
                        <a:spcAft>
                          <a:spcPts val="0"/>
                        </a:spcAft>
                      </a:pPr>
                      <a:r>
                        <a:rPr lang="es-ES" sz="1600" b="1" baseline="0" dirty="0" smtClean="0">
                          <a:solidFill>
                            <a:srgbClr val="000000"/>
                          </a:solidFill>
                          <a:effectLst/>
                          <a:latin typeface="+mn-lt"/>
                          <a:ea typeface="Times New Roman" panose="02020603050405020304" pitchFamily="18" charset="0"/>
                          <a:cs typeface="Times New Roman" panose="02020603050405020304" pitchFamily="18" charset="0"/>
                        </a:rPr>
                        <a:t>RESUMEN ESTRATÉGICO INSTITUCIONES DE SALUD MEDIANAS</a:t>
                      </a: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3562">
                <a:tc>
                  <a:txBody>
                    <a:bodyPr/>
                    <a:lstStyle/>
                    <a:p>
                      <a:pPr indent="0">
                        <a:lnSpc>
                          <a:spcPct val="100000"/>
                        </a:lnSpc>
                      </a:pPr>
                      <a:endParaRPr lang="es-ES" sz="120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E.E.</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S.D.</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ctr">
                        <a:lnSpc>
                          <a:spcPct val="100000"/>
                        </a:lnSpc>
                        <a:spcAft>
                          <a:spcPts val="0"/>
                        </a:spcAft>
                      </a:pPr>
                      <a:r>
                        <a:rPr lang="es-ES" sz="1200" dirty="0" smtClean="0">
                          <a:solidFill>
                            <a:srgbClr val="000000"/>
                          </a:solidFill>
                          <a:effectLst/>
                          <a:latin typeface="+mn-lt"/>
                          <a:ea typeface="Times New Roman" panose="02020603050405020304" pitchFamily="18" charset="0"/>
                          <a:cs typeface="Times New Roman" panose="02020603050405020304" pitchFamily="18" charset="0"/>
                        </a:rPr>
                        <a:t>E.C.</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DESV.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0"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graphicFrame>
        <p:nvGraphicFramePr>
          <p:cNvPr id="9" name="Gráfico 8"/>
          <p:cNvGraphicFramePr/>
          <p:nvPr>
            <p:extLst>
              <p:ext uri="{D42A27DB-BD31-4B8C-83A1-F6EECF244321}">
                <p14:modId xmlns:p14="http://schemas.microsoft.com/office/powerpoint/2010/main" val="3772339847"/>
              </p:ext>
            </p:extLst>
          </p:nvPr>
        </p:nvGraphicFramePr>
        <p:xfrm>
          <a:off x="4729657" y="1182633"/>
          <a:ext cx="4776952" cy="2002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1360789862"/>
              </p:ext>
            </p:extLst>
          </p:nvPr>
        </p:nvGraphicFramePr>
        <p:xfrm>
          <a:off x="2655713" y="4635062"/>
          <a:ext cx="4817668" cy="22229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11168267"/>
              </p:ext>
            </p:extLst>
          </p:nvPr>
        </p:nvGraphicFramePr>
        <p:xfrm>
          <a:off x="1576551" y="3553553"/>
          <a:ext cx="5972846" cy="1173480"/>
        </p:xfrm>
        <a:graphic>
          <a:graphicData uri="http://schemas.openxmlformats.org/drawingml/2006/table">
            <a:tbl>
              <a:tblPr firstRow="1" firstCol="1" bandRow="1"/>
              <a:tblGrid>
                <a:gridCol w="1407390"/>
                <a:gridCol w="1130858"/>
                <a:gridCol w="1166176"/>
                <a:gridCol w="1221437"/>
                <a:gridCol w="1046985"/>
              </a:tblGrid>
              <a:tr h="266700">
                <a:tc gridSpan="5">
                  <a:txBody>
                    <a:bodyPr/>
                    <a:lstStyle/>
                    <a:p>
                      <a:pPr indent="0" algn="ctr">
                        <a:lnSpc>
                          <a:spcPct val="100000"/>
                        </a:lnSpc>
                        <a:spcAft>
                          <a:spcPts val="0"/>
                        </a:spcAft>
                      </a:pPr>
                      <a:r>
                        <a:rPr lang="es-ES" sz="1600" b="1" dirty="0" smtClean="0">
                          <a:solidFill>
                            <a:srgbClr val="000000"/>
                          </a:solidFill>
                          <a:effectLst/>
                          <a:latin typeface="+mn-lt"/>
                          <a:ea typeface="Times New Roman" panose="02020603050405020304" pitchFamily="18" charset="0"/>
                          <a:cs typeface="Times New Roman" panose="02020603050405020304" pitchFamily="18" charset="0"/>
                        </a:rPr>
                        <a:t>RESUMEN ESTRATÉGICO INSTITUCIONES DE SALUD GRANDES</a:t>
                      </a:r>
                      <a:endParaRPr lang="es-ES" sz="12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4548">
                <a:tc>
                  <a:txBody>
                    <a:bodyPr/>
                    <a:lstStyle/>
                    <a:p>
                      <a:pPr indent="0">
                        <a:lnSpc>
                          <a:spcPct val="100000"/>
                        </a:lnSpc>
                      </a:pPr>
                      <a:endParaRPr lang="es-ES" sz="1050" dirty="0">
                        <a:effectLst/>
                        <a:latin typeface="+mn-l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ESTRATÉGICO</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ENFOQUE OPERACIONAL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SINCRONIZACIÓN Y DESPLIEGUE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indent="0" algn="ctr" defTabSz="914400" rtl="0" eaLnBrk="1" latinLnBrk="0" hangingPunct="1">
                        <a:lnSpc>
                          <a:spcPct val="100000"/>
                        </a:lnSpc>
                        <a:spcAft>
                          <a:spcPts val="0"/>
                        </a:spcAft>
                      </a:pPr>
                      <a:r>
                        <a:rPr lang="es-ES" sz="1100" kern="1200" dirty="0">
                          <a:solidFill>
                            <a:srgbClr val="000000"/>
                          </a:solidFill>
                          <a:effectLst/>
                          <a:latin typeface="+mn-lt"/>
                          <a:ea typeface="Times New Roman" panose="02020603050405020304" pitchFamily="18" charset="0"/>
                          <a:cs typeface="Times New Roman" panose="02020603050405020304" pitchFamily="18" charset="0"/>
                        </a:rPr>
                        <a:t>EVALUACIÓN Y CONTROL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PROMEDIO</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REAL</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90500">
                <a:tc>
                  <a:txBody>
                    <a:bodyPr/>
                    <a:lstStyle/>
                    <a:p>
                      <a:pPr indent="0" algn="just">
                        <a:lnSpc>
                          <a:spcPct val="100000"/>
                        </a:lnSpc>
                        <a:spcAft>
                          <a:spcPts val="0"/>
                        </a:spcAft>
                      </a:pPr>
                      <a:r>
                        <a:rPr lang="es-ES" sz="1050" dirty="0">
                          <a:solidFill>
                            <a:srgbClr val="000000"/>
                          </a:solidFill>
                          <a:effectLst/>
                          <a:latin typeface="+mn-lt"/>
                          <a:ea typeface="Times New Roman" panose="02020603050405020304" pitchFamily="18" charset="0"/>
                          <a:cs typeface="Times New Roman" panose="02020603050405020304" pitchFamily="18" charset="0"/>
                        </a:rPr>
                        <a:t>DESV. </a:t>
                      </a:r>
                      <a:r>
                        <a:rPr lang="es-ES" sz="1050" dirty="0" smtClean="0">
                          <a:solidFill>
                            <a:srgbClr val="000000"/>
                          </a:solidFill>
                          <a:effectLst/>
                          <a:latin typeface="+mn-lt"/>
                          <a:ea typeface="Times New Roman" panose="02020603050405020304" pitchFamily="18" charset="0"/>
                          <a:cs typeface="Times New Roman" panose="02020603050405020304" pitchFamily="18" charset="0"/>
                        </a:rPr>
                        <a:t>ESTÁNDAR</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indent="226695" algn="r">
                        <a:lnSpc>
                          <a:spcPct val="1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118956897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p:cNvGraphicFramePr>
            <a:graphicFrameLocks/>
          </p:cNvGraphicFramePr>
          <p:nvPr>
            <p:extLst>
              <p:ext uri="{D42A27DB-BD31-4B8C-83A1-F6EECF244321}">
                <p14:modId xmlns:p14="http://schemas.microsoft.com/office/powerpoint/2010/main" val="2064091444"/>
              </p:ext>
            </p:extLst>
          </p:nvPr>
        </p:nvGraphicFramePr>
        <p:xfrm>
          <a:off x="0" y="0"/>
          <a:ext cx="4713889" cy="33580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a:graphicFrameLocks/>
          </p:cNvGraphicFramePr>
          <p:nvPr>
            <p:extLst>
              <p:ext uri="{D42A27DB-BD31-4B8C-83A1-F6EECF244321}">
                <p14:modId xmlns:p14="http://schemas.microsoft.com/office/powerpoint/2010/main" val="742928666"/>
              </p:ext>
            </p:extLst>
          </p:nvPr>
        </p:nvGraphicFramePr>
        <p:xfrm>
          <a:off x="4855779" y="1"/>
          <a:ext cx="4288221" cy="3342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p:cNvGraphicFramePr>
            <a:graphicFrameLocks/>
          </p:cNvGraphicFramePr>
          <p:nvPr>
            <p:extLst>
              <p:ext uri="{D42A27DB-BD31-4B8C-83A1-F6EECF244321}">
                <p14:modId xmlns:p14="http://schemas.microsoft.com/office/powerpoint/2010/main" val="4181602396"/>
              </p:ext>
            </p:extLst>
          </p:nvPr>
        </p:nvGraphicFramePr>
        <p:xfrm>
          <a:off x="-1" y="3499946"/>
          <a:ext cx="4745421" cy="33580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a:graphicFrameLocks/>
          </p:cNvGraphicFramePr>
          <p:nvPr>
            <p:extLst>
              <p:ext uri="{D42A27DB-BD31-4B8C-83A1-F6EECF244321}">
                <p14:modId xmlns:p14="http://schemas.microsoft.com/office/powerpoint/2010/main" val="3629212193"/>
              </p:ext>
            </p:extLst>
          </p:nvPr>
        </p:nvGraphicFramePr>
        <p:xfrm>
          <a:off x="4840015" y="3484179"/>
          <a:ext cx="4303986" cy="33738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5099537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endParaRPr lang="es-ES" dirty="0"/>
          </a:p>
        </p:txBody>
      </p:sp>
      <p:graphicFrame>
        <p:nvGraphicFramePr>
          <p:cNvPr id="4" name="Gráfico 3"/>
          <p:cNvGraphicFramePr/>
          <p:nvPr>
            <p:extLst>
              <p:ext uri="{D42A27DB-BD31-4B8C-83A1-F6EECF244321}">
                <p14:modId xmlns:p14="http://schemas.microsoft.com/office/powerpoint/2010/main" val="3132749661"/>
              </p:ext>
            </p:extLst>
          </p:nvPr>
        </p:nvGraphicFramePr>
        <p:xfrm>
          <a:off x="137160" y="851853"/>
          <a:ext cx="4739640" cy="4192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1394415117"/>
              </p:ext>
            </p:extLst>
          </p:nvPr>
        </p:nvGraphicFramePr>
        <p:xfrm>
          <a:off x="5029200" y="898633"/>
          <a:ext cx="4004441" cy="4129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971974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75766"/>
            <a:ext cx="3867150" cy="2652394"/>
          </a:xfrm>
        </p:spPr>
        <p:txBody>
          <a:bodyPr>
            <a:noAutofit/>
          </a:bodyPr>
          <a:lstStyle/>
          <a:p>
            <a:pPr algn="ctr"/>
            <a:r>
              <a:rPr lang="es-ES" dirty="0" smtClean="0"/>
              <a:t>MODELO BÁSICO DE GESTIÓN ESTRATÉGICO</a:t>
            </a:r>
            <a:endParaRPr lang="es-ES" dirty="0"/>
          </a:p>
        </p:txBody>
      </p:sp>
      <p:graphicFrame>
        <p:nvGraphicFramePr>
          <p:cNvPr id="4" name="Diagrama 3"/>
          <p:cNvGraphicFramePr/>
          <p:nvPr>
            <p:extLst>
              <p:ext uri="{D42A27DB-BD31-4B8C-83A1-F6EECF244321}">
                <p14:modId xmlns:p14="http://schemas.microsoft.com/office/powerpoint/2010/main" val="3310073785"/>
              </p:ext>
            </p:extLst>
          </p:nvPr>
        </p:nvGraphicFramePr>
        <p:xfrm>
          <a:off x="3474720" y="38100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abajo 2"/>
          <p:cNvSpPr/>
          <p:nvPr/>
        </p:nvSpPr>
        <p:spPr>
          <a:xfrm>
            <a:off x="5819775" y="3672840"/>
            <a:ext cx="85344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redondeado 4"/>
          <p:cNvSpPr/>
          <p:nvPr/>
        </p:nvSpPr>
        <p:spPr>
          <a:xfrm>
            <a:off x="3867150" y="4739640"/>
            <a:ext cx="1366838" cy="6553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200" b="1" dirty="0"/>
              <a:t>Productividad efectiva</a:t>
            </a:r>
            <a:endParaRPr lang="es-ES" sz="1200" dirty="0"/>
          </a:p>
        </p:txBody>
      </p:sp>
      <p:sp>
        <p:nvSpPr>
          <p:cNvPr id="9" name="Rectángulo redondeado 8"/>
          <p:cNvSpPr/>
          <p:nvPr/>
        </p:nvSpPr>
        <p:spPr>
          <a:xfrm>
            <a:off x="5563076" y="4739640"/>
            <a:ext cx="1366838" cy="6553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200" b="1" dirty="0"/>
              <a:t>Gestión ética y legal</a:t>
            </a:r>
            <a:endParaRPr lang="es-ES" sz="1200" dirty="0"/>
          </a:p>
        </p:txBody>
      </p:sp>
      <p:sp>
        <p:nvSpPr>
          <p:cNvPr id="10" name="Rectángulo redondeado 9"/>
          <p:cNvSpPr/>
          <p:nvPr/>
        </p:nvSpPr>
        <p:spPr>
          <a:xfrm>
            <a:off x="7259002" y="4739640"/>
            <a:ext cx="1366838" cy="6553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200" b="1" dirty="0"/>
              <a:t>Compromiso social</a:t>
            </a:r>
            <a:endParaRPr lang="es-ES" sz="1200" dirty="0"/>
          </a:p>
        </p:txBody>
      </p:sp>
    </p:spTree>
    <p:extLst>
      <p:ext uri="{BB962C8B-B14F-4D97-AF65-F5344CB8AC3E}">
        <p14:creationId xmlns:p14="http://schemas.microsoft.com/office/powerpoint/2010/main" val="127201153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279" y="0"/>
            <a:ext cx="7886700" cy="947057"/>
          </a:xfrm>
        </p:spPr>
        <p:txBody>
          <a:bodyPr/>
          <a:lstStyle/>
          <a:p>
            <a:pPr algn="ctr"/>
            <a:r>
              <a:rPr lang="es-ES" dirty="0" smtClean="0">
                <a:solidFill>
                  <a:srgbClr val="00B050"/>
                </a:solidFill>
              </a:rPr>
              <a:t>INTRODUCCIÓN </a:t>
            </a:r>
            <a:endParaRPr lang="es-ES" dirty="0">
              <a:solidFill>
                <a:srgbClr val="00B05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96938308"/>
              </p:ext>
            </p:extLst>
          </p:nvPr>
        </p:nvGraphicFramePr>
        <p:xfrm>
          <a:off x="130628" y="3837215"/>
          <a:ext cx="8801100" cy="1746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http://www.buenvivir.gob.ec/plan-theme/image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279" y="1703697"/>
            <a:ext cx="3152961" cy="142602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4702629" y="1611493"/>
            <a:ext cx="3316406" cy="16104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OBJETIVO 3</a:t>
            </a:r>
          </a:p>
          <a:p>
            <a:pPr algn="ctr"/>
            <a:endParaRPr lang="es-ES" dirty="0"/>
          </a:p>
          <a:p>
            <a:pPr algn="ctr"/>
            <a:r>
              <a:rPr lang="es-ES" dirty="0"/>
              <a:t>“Mejorar la calidad de vida de la población”</a:t>
            </a:r>
          </a:p>
        </p:txBody>
      </p:sp>
    </p:spTree>
    <p:extLst>
      <p:ext uri="{BB962C8B-B14F-4D97-AF65-F5344CB8AC3E}">
        <p14:creationId xmlns:p14="http://schemas.microsoft.com/office/powerpoint/2010/main" val="290060780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792480"/>
          </a:xfrm>
        </p:spPr>
        <p:txBody>
          <a:bodyPr/>
          <a:lstStyle/>
          <a:p>
            <a:pPr algn="ctr"/>
            <a:r>
              <a:rPr lang="es-ES" dirty="0" smtClean="0"/>
              <a:t>FILOSOFÍA </a:t>
            </a:r>
            <a:r>
              <a:rPr lang="es-ES" dirty="0" smtClean="0"/>
              <a:t>CORPORATIVA</a:t>
            </a:r>
            <a:endParaRPr lang="es-ES" dirty="0"/>
          </a:p>
        </p:txBody>
      </p:sp>
      <p:graphicFrame>
        <p:nvGraphicFramePr>
          <p:cNvPr id="8" name="Diagrama 7"/>
          <p:cNvGraphicFramePr/>
          <p:nvPr>
            <p:extLst>
              <p:ext uri="{D42A27DB-BD31-4B8C-83A1-F6EECF244321}">
                <p14:modId xmlns:p14="http://schemas.microsoft.com/office/powerpoint/2010/main" val="2230882309"/>
              </p:ext>
            </p:extLst>
          </p:nvPr>
        </p:nvGraphicFramePr>
        <p:xfrm>
          <a:off x="-792480" y="792480"/>
          <a:ext cx="672084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userscontent2.emaze.com/images/08d44558-0848-480c-b275-2f2008ec9c5d/421a0c7a-624f-432d-b659-19c5a013ad4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7869" y="2042160"/>
            <a:ext cx="3620851"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0481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0610" y="396240"/>
            <a:ext cx="7886700" cy="732154"/>
          </a:xfrm>
        </p:spPr>
        <p:txBody>
          <a:bodyPr/>
          <a:lstStyle/>
          <a:p>
            <a:r>
              <a:rPr lang="es-ES" dirty="0" smtClean="0"/>
              <a:t>PLANTEAMIENTO ESTRATÉGICO</a:t>
            </a:r>
            <a:endParaRPr lang="es-ES" dirty="0"/>
          </a:p>
        </p:txBody>
      </p:sp>
      <p:graphicFrame>
        <p:nvGraphicFramePr>
          <p:cNvPr id="8" name="Diagrama 7"/>
          <p:cNvGraphicFramePr/>
          <p:nvPr>
            <p:extLst>
              <p:ext uri="{D42A27DB-BD31-4B8C-83A1-F6EECF244321}">
                <p14:modId xmlns:p14="http://schemas.microsoft.com/office/powerpoint/2010/main" val="1071896460"/>
              </p:ext>
            </p:extLst>
          </p:nvPr>
        </p:nvGraphicFramePr>
        <p:xfrm>
          <a:off x="1859280" y="1630680"/>
          <a:ext cx="5989320" cy="3459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33586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579754"/>
          </a:xfrm>
        </p:spPr>
        <p:txBody>
          <a:bodyPr>
            <a:noAutofit/>
          </a:bodyPr>
          <a:lstStyle/>
          <a:p>
            <a:pPr algn="ctr"/>
            <a:r>
              <a:rPr lang="es-ES" sz="3200" dirty="0" smtClean="0"/>
              <a:t>ENTORNO</a:t>
            </a:r>
            <a:endParaRPr lang="es-ES"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68782879"/>
              </p:ext>
            </p:extLst>
          </p:nvPr>
        </p:nvGraphicFramePr>
        <p:xfrm>
          <a:off x="45720" y="1036320"/>
          <a:ext cx="4493642" cy="4524304"/>
        </p:xfrm>
        <a:graphic>
          <a:graphicData uri="http://schemas.openxmlformats.org/drawingml/2006/table">
            <a:tbl>
              <a:tblPr firstRow="1" firstCol="1" bandRow="1"/>
              <a:tblGrid>
                <a:gridCol w="177841"/>
                <a:gridCol w="2887350"/>
                <a:gridCol w="362160"/>
                <a:gridCol w="391725"/>
                <a:gridCol w="674566"/>
              </a:tblGrid>
              <a:tr h="197169">
                <a:tc gridSpan="5">
                  <a:txBody>
                    <a:bodyPr/>
                    <a:lstStyle/>
                    <a:p>
                      <a:pPr indent="0" algn="ctr">
                        <a:lnSpc>
                          <a:spcPct val="100000"/>
                        </a:lnSpc>
                        <a:spcAft>
                          <a:spcPts val="0"/>
                        </a:spcAft>
                      </a:pPr>
                      <a:r>
                        <a:rPr lang="es-ES" sz="1100" b="1" dirty="0">
                          <a:solidFill>
                            <a:srgbClr val="FFFFFF"/>
                          </a:solidFill>
                          <a:effectLst/>
                          <a:latin typeface="+mn-lt"/>
                          <a:ea typeface="Times New Roman" panose="02020603050405020304" pitchFamily="18" charset="0"/>
                          <a:cs typeface="Times New Roman" panose="02020603050405020304" pitchFamily="18" charset="0"/>
                        </a:rPr>
                        <a:t>Matriz de Evaluación de Factores Externos </a:t>
                      </a:r>
                      <a:endParaRPr lang="es-ES" sz="11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6725">
                <a:tc grid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Factores Externos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Peso</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Valor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Ponderación</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46725">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Nº</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Oportunidades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Alianzas estratégicas con proveedores y empresas aseguradoras.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0,18</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0,54</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Nuevas tecnologías médicas.</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0,20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Convenios o alianzas estratégicas con entidades del Estado.</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0,17</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0,51</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4</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Personal profesional y técnico calificado.</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0,20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5</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Subsidios otorgados por la OMS -OPS para programas de investigación de la salud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0,05</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0,05</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gridSpan="2">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indent="0" algn="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0,60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1,50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Nº</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Amenazas</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Bajo presupuesto destinado al IESS y MSP.</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0,13</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0,26</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Recesión económica en el Ecuador.</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0,12</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0,12</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Aranceles altos de importación de equipos e insumos.</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0,03</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0,03</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4</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Creación de ACESS, destinada a regular las </a:t>
                      </a:r>
                      <a:r>
                        <a:rPr lang="es-ES" sz="900" dirty="0" smtClean="0">
                          <a:solidFill>
                            <a:srgbClr val="000000"/>
                          </a:solidFill>
                          <a:effectLst/>
                          <a:latin typeface="+mn-lt"/>
                          <a:ea typeface="Times New Roman" panose="02020603050405020304" pitchFamily="18" charset="0"/>
                          <a:cs typeface="Times New Roman" panose="02020603050405020304" pitchFamily="18" charset="0"/>
                        </a:rPr>
                        <a:t>prácticas </a:t>
                      </a:r>
                      <a:r>
                        <a:rPr lang="es-ES" sz="900" dirty="0">
                          <a:solidFill>
                            <a:srgbClr val="000000"/>
                          </a:solidFill>
                          <a:effectLst/>
                          <a:latin typeface="+mn-lt"/>
                          <a:ea typeface="Times New Roman" panose="02020603050405020304" pitchFamily="18" charset="0"/>
                          <a:cs typeface="Times New Roman" panose="02020603050405020304" pitchFamily="18" charset="0"/>
                        </a:rPr>
                        <a:t>privadas de salud.  Decreto presidencial 703, art. 3</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0,05</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5</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Homicidio culposo por mala práctica profesional, COIP Art.146</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0,05</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0,10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6</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Crecimiento de la Medicina homeopática o alternativa.</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0,02</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0,06</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25">
                <a:tc gridSpan="2">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indent="0" algn="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0,40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0,67</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55">
                <a:tc gridSpan="2">
                  <a:txBody>
                    <a:bodyPr/>
                    <a:lstStyle/>
                    <a:p>
                      <a:pPr indent="0" algn="ctr">
                        <a:lnSpc>
                          <a:spcPct val="100000"/>
                        </a:lnSpc>
                        <a:spcAft>
                          <a:spcPts val="600"/>
                        </a:spcAft>
                      </a:pPr>
                      <a:r>
                        <a:rPr lang="es-ES" sz="1000" b="1" dirty="0">
                          <a:solidFill>
                            <a:srgbClr val="FFFFFF"/>
                          </a:solidFill>
                          <a:effectLst/>
                          <a:latin typeface="+mn-lt"/>
                          <a:ea typeface="Times New Roman" panose="02020603050405020304" pitchFamily="18" charset="0"/>
                          <a:cs typeface="Times New Roman" panose="02020603050405020304" pitchFamily="18" charset="0"/>
                        </a:rPr>
                        <a:t>TOTAL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c>
                  <a:txBody>
                    <a:bodyPr/>
                    <a:lstStyle/>
                    <a:p>
                      <a:pPr indent="0" algn="r">
                        <a:lnSpc>
                          <a:spcPct val="100000"/>
                        </a:lnSpc>
                        <a:spcAft>
                          <a:spcPts val="600"/>
                        </a:spcAft>
                      </a:pPr>
                      <a:r>
                        <a:rPr lang="es-ES" sz="1000" b="1" dirty="0">
                          <a:solidFill>
                            <a:srgbClr val="FFFFFF"/>
                          </a:solidFill>
                          <a:effectLst/>
                          <a:latin typeface="+mn-lt"/>
                          <a:ea typeface="Times New Roman" panose="02020603050405020304" pitchFamily="18" charset="0"/>
                          <a:cs typeface="Times New Roman" panose="02020603050405020304" pitchFamily="18" charset="0"/>
                        </a:rPr>
                        <a:t>1,00</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00000"/>
                        </a:lnSpc>
                        <a:spcAft>
                          <a:spcPts val="600"/>
                        </a:spcAft>
                      </a:pPr>
                      <a:r>
                        <a:rPr lang="es-ES" sz="1000" b="1" dirty="0">
                          <a:solidFill>
                            <a:srgbClr val="FFFFFF"/>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00000"/>
                        </a:lnSpc>
                        <a:spcAft>
                          <a:spcPts val="600"/>
                        </a:spcAft>
                      </a:pPr>
                      <a:r>
                        <a:rPr lang="es-ES" sz="1000" b="1" dirty="0">
                          <a:solidFill>
                            <a:srgbClr val="FFFFFF"/>
                          </a:solidFill>
                          <a:effectLst/>
                          <a:latin typeface="+mn-lt"/>
                          <a:ea typeface="Times New Roman" panose="02020603050405020304" pitchFamily="18" charset="0"/>
                          <a:cs typeface="Times New Roman" panose="02020603050405020304" pitchFamily="18" charset="0"/>
                        </a:rPr>
                        <a:t>2,17</a:t>
                      </a:r>
                      <a:endParaRPr lang="es-ES" sz="1000" dirty="0">
                        <a:effectLst/>
                        <a:latin typeface="+mn-lt"/>
                        <a:ea typeface="Calibri" panose="020F0502020204030204" pitchFamily="34" charset="0"/>
                        <a:cs typeface="Times New Roman" panose="02020603050405020304" pitchFamily="18" charset="0"/>
                      </a:endParaRPr>
                    </a:p>
                  </a:txBody>
                  <a:tcPr marL="21807" marR="218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90960739"/>
              </p:ext>
            </p:extLst>
          </p:nvPr>
        </p:nvGraphicFramePr>
        <p:xfrm>
          <a:off x="4846322" y="1066799"/>
          <a:ext cx="4145278" cy="4495798"/>
        </p:xfrm>
        <a:graphic>
          <a:graphicData uri="http://schemas.openxmlformats.org/drawingml/2006/table">
            <a:tbl>
              <a:tblPr firstRow="1" firstCol="1" bandRow="1"/>
              <a:tblGrid>
                <a:gridCol w="213673"/>
                <a:gridCol w="1016358"/>
                <a:gridCol w="305877"/>
                <a:gridCol w="434895"/>
                <a:gridCol w="434895"/>
                <a:gridCol w="434895"/>
                <a:gridCol w="434895"/>
                <a:gridCol w="434895"/>
                <a:gridCol w="434895"/>
              </a:tblGrid>
              <a:tr h="202059">
                <a:tc gridSpan="9">
                  <a:txBody>
                    <a:bodyPr/>
                    <a:lstStyle/>
                    <a:p>
                      <a:pPr indent="0" algn="ctr">
                        <a:lnSpc>
                          <a:spcPct val="100000"/>
                        </a:lnSpc>
                        <a:spcAft>
                          <a:spcPts val="0"/>
                        </a:spcAft>
                      </a:pPr>
                      <a:r>
                        <a:rPr lang="es-E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Matriz del Perfil Competitivo</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4117">
                <a:tc rowSpan="2">
                  <a:txBody>
                    <a:bodyPr/>
                    <a:lstStyle/>
                    <a:p>
                      <a:pPr indent="0" algn="ctr">
                        <a:lnSpc>
                          <a:spcPct val="100000"/>
                        </a:lnSpc>
                        <a:spcAft>
                          <a:spcPts val="0"/>
                        </a:spcAft>
                      </a:pPr>
                      <a:r>
                        <a:rPr lang="es-E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Nº</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indent="0" algn="ctr">
                        <a:lnSpc>
                          <a:spcPct val="100000"/>
                        </a:lnSpc>
                        <a:spcAft>
                          <a:spcPts val="0"/>
                        </a:spcAft>
                      </a:pPr>
                      <a:r>
                        <a:rPr lang="es-E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Factores Claves de Éxito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indent="0" algn="ctr">
                        <a:lnSpc>
                          <a:spcPct val="100000"/>
                        </a:lnSpc>
                        <a:spcAft>
                          <a:spcPts val="0"/>
                        </a:spcAft>
                      </a:pPr>
                      <a:r>
                        <a:rPr lang="es-E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indent="0" algn="ct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Institución de Salud "X"</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c gridSpan="2">
                  <a:txBody>
                    <a:bodyPr/>
                    <a:lstStyle/>
                    <a:p>
                      <a:pPr indent="0" algn="ct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Institución de Salud "Y"</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c gridSpan="2">
                  <a:txBody>
                    <a:bodyPr/>
                    <a:lstStyle/>
                    <a:p>
                      <a:pPr indent="0" algn="ct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Institución de Salud "Z"</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r>
              <a:tr h="33676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0" algn="ctr">
                        <a:lnSpc>
                          <a:spcPct val="100000"/>
                        </a:lnSpc>
                        <a:spcAft>
                          <a:spcPts val="0"/>
                        </a:spcAft>
                      </a:pPr>
                      <a:r>
                        <a:rPr lang="es-ES" sz="7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0" algn="ctr">
                        <a:lnSpc>
                          <a:spcPct val="100000"/>
                        </a:lnSpc>
                        <a:spcAft>
                          <a:spcPts val="0"/>
                        </a:spcAft>
                      </a:pPr>
                      <a:r>
                        <a:rPr lang="es-ES" sz="7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0" algn="ctr">
                        <a:lnSpc>
                          <a:spcPct val="100000"/>
                        </a:lnSpc>
                        <a:spcAft>
                          <a:spcPts val="0"/>
                        </a:spcAft>
                      </a:pPr>
                      <a:r>
                        <a:rPr lang="es-ES" sz="7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0" algn="ctr">
                        <a:lnSpc>
                          <a:spcPct val="100000"/>
                        </a:lnSpc>
                        <a:spcAft>
                          <a:spcPts val="0"/>
                        </a:spcAft>
                      </a:pPr>
                      <a:r>
                        <a:rPr lang="es-ES" sz="7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0" algn="ctr">
                        <a:lnSpc>
                          <a:spcPct val="100000"/>
                        </a:lnSpc>
                        <a:spcAft>
                          <a:spcPts val="0"/>
                        </a:spcAft>
                      </a:pPr>
                      <a:r>
                        <a:rPr lang="es-ES" sz="7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0" algn="ctr">
                        <a:lnSpc>
                          <a:spcPct val="100000"/>
                        </a:lnSpc>
                        <a:spcAft>
                          <a:spcPts val="0"/>
                        </a:spcAft>
                      </a:pPr>
                      <a:r>
                        <a:rPr lang="es-ES" sz="7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Ponderación</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Participación de mercado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Capacidad instalada</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Portafolio de servicios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Tecnología de punta</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Competitividad de precios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Ocupación de camas hospitalaria</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Personal médico de alto nivel</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40">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Calidad en el servicio prestado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21">
                <a:tc gridSpan="2">
                  <a:txBody>
                    <a:bodyPr/>
                    <a:lstStyle/>
                    <a:p>
                      <a:pPr indent="0" algn="ctr">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indent="0" algn="just">
                        <a:lnSpc>
                          <a:spcPct val="100000"/>
                        </a:lnSpc>
                        <a:spcAft>
                          <a:spcPts val="0"/>
                        </a:spcAft>
                      </a:pPr>
                      <a:r>
                        <a:rPr lang="es-E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17">
                <a:tc gridSpan="2">
                  <a:txBody>
                    <a:bodyPr/>
                    <a:lstStyle/>
                    <a:p>
                      <a:pPr indent="0" algn="ct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c>
                  <a:txBody>
                    <a:bodyPr/>
                    <a:lstStyle/>
                    <a:p>
                      <a:pPr indent="0" algn="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838"/>
                    </a:solidFill>
                  </a:tcPr>
                </a:tc>
                <a:tc>
                  <a:txBody>
                    <a:bodyPr/>
                    <a:lstStyle/>
                    <a:p>
                      <a:pPr indent="0" algn="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00000"/>
                        </a:lnSpc>
                        <a:spcAft>
                          <a:spcPts val="0"/>
                        </a:spcAft>
                      </a:pPr>
                      <a:r>
                        <a:rPr lang="es-E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1,95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89" marR="316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114788111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850" y="212727"/>
            <a:ext cx="7886700" cy="777874"/>
          </a:xfrm>
        </p:spPr>
        <p:txBody>
          <a:bodyPr/>
          <a:lstStyle/>
          <a:p>
            <a:pPr algn="ctr"/>
            <a:r>
              <a:rPr lang="es-ES" dirty="0" smtClean="0"/>
              <a:t>INTORNO</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85291450"/>
              </p:ext>
            </p:extLst>
          </p:nvPr>
        </p:nvGraphicFramePr>
        <p:xfrm>
          <a:off x="1780452" y="956443"/>
          <a:ext cx="6035041" cy="5148460"/>
        </p:xfrm>
        <a:graphic>
          <a:graphicData uri="http://schemas.openxmlformats.org/drawingml/2006/table">
            <a:tbl>
              <a:tblPr firstRow="1" firstCol="1" bandRow="1"/>
              <a:tblGrid>
                <a:gridCol w="245133"/>
                <a:gridCol w="4076647"/>
                <a:gridCol w="378356"/>
                <a:gridCol w="451630"/>
                <a:gridCol w="883275"/>
              </a:tblGrid>
              <a:tr h="405200">
                <a:tc gridSpan="5">
                  <a:txBody>
                    <a:bodyPr/>
                    <a:lstStyle/>
                    <a:p>
                      <a:pPr indent="0" algn="ctr">
                        <a:lnSpc>
                          <a:spcPct val="150000"/>
                        </a:lnSpc>
                        <a:spcAft>
                          <a:spcPts val="0"/>
                        </a:spcAft>
                      </a:pPr>
                      <a:r>
                        <a:rPr lang="es-ES" sz="1400" b="1" dirty="0">
                          <a:solidFill>
                            <a:srgbClr val="FFFFFF"/>
                          </a:solidFill>
                          <a:effectLst/>
                          <a:latin typeface="+mn-lt"/>
                          <a:ea typeface="Times New Roman" panose="02020603050405020304" pitchFamily="18" charset="0"/>
                          <a:cs typeface="Times New Roman" panose="02020603050405020304" pitchFamily="18" charset="0"/>
                        </a:rPr>
                        <a:t>Matriz de Evaluación de Factores Internos</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3486">
                <a:tc gridSpan="2">
                  <a:txBody>
                    <a:bodyPr/>
                    <a:lstStyle/>
                    <a:p>
                      <a:pPr indent="0" algn="ct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Factores Internos</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c>
                  <a:txBody>
                    <a:bodyPr/>
                    <a:lstStyle/>
                    <a:p>
                      <a:pPr indent="0" algn="ct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Peso</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ct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Valor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ct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Ponderación</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33486">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Nº</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lgn="ct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Fortalezas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Instalaciones con infraestructura moderna.</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3,00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0,15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Buenas relaciones con proveedores de medicina, seguros, insumos y servicios adicionales.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0,15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4,00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0,60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3</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Alta liquidez.</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0,15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4,00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0,60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4</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Precios cómodos para la población del DMQ.</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0,13</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4,00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0,52</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Amplio portafolio de servicios médicos.</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0,12</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4,00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0,48</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Alta rotación de ocupación de camas hospitalarias.</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0,07</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3,00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0,21</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gridSpan="2">
                  <a:txBody>
                    <a:bodyPr/>
                    <a:lstStyle/>
                    <a:p>
                      <a:pPr indent="0" algn="ct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indent="0" algn="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0,67</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2,56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Nº</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lgn="ct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Debilidades</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Deficiente gestión de cobro.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0,09</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0,09</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Equipos médicos a punto de perder su vida útil.</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0,12</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3</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Deficiente sistema de gestión hospitalaria.</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4</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Falta de personal médico especializado.</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5</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Imagen corporativa débil.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0,04</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0,08</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Falta de proyectos de investigación y desarrollo.</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0,03</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0,06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86">
                <a:tc gridSpan="2">
                  <a:txBody>
                    <a:bodyPr/>
                    <a:lstStyle/>
                    <a:p>
                      <a:pPr indent="0" algn="ctr">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indent="0" algn="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0,33</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50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0,46</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12">
                <a:tc gridSpan="2">
                  <a:txBody>
                    <a:bodyPr/>
                    <a:lstStyle/>
                    <a:p>
                      <a:pPr indent="0" algn="ctr">
                        <a:lnSpc>
                          <a:spcPct val="150000"/>
                        </a:lnSpc>
                        <a:spcAft>
                          <a:spcPts val="0"/>
                        </a:spcAft>
                      </a:pPr>
                      <a:r>
                        <a:rPr lang="es-ES" sz="1400" b="1" dirty="0">
                          <a:solidFill>
                            <a:srgbClr val="FFFFFF"/>
                          </a:solidFill>
                          <a:effectLst/>
                          <a:latin typeface="+mn-lt"/>
                          <a:ea typeface="Times New Roman" panose="02020603050405020304" pitchFamily="18" charset="0"/>
                          <a:cs typeface="Times New Roman" panose="02020603050405020304" pitchFamily="18" charset="0"/>
                        </a:rPr>
                        <a:t>TOTAL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S"/>
                    </a:p>
                  </a:txBody>
                  <a:tcPr/>
                </a:tc>
                <a:tc>
                  <a:txBody>
                    <a:bodyPr/>
                    <a:lstStyle/>
                    <a:p>
                      <a:pPr indent="0" algn="r">
                        <a:lnSpc>
                          <a:spcPct val="150000"/>
                        </a:lnSpc>
                        <a:spcAft>
                          <a:spcPts val="0"/>
                        </a:spcAft>
                      </a:pPr>
                      <a:r>
                        <a:rPr lang="es-ES" sz="1400" b="1" dirty="0">
                          <a:solidFill>
                            <a:srgbClr val="FFFFFF"/>
                          </a:solidFill>
                          <a:effectLst/>
                          <a:latin typeface="+mn-lt"/>
                          <a:ea typeface="Times New Roman" panose="02020603050405020304" pitchFamily="18" charset="0"/>
                          <a:cs typeface="Times New Roman" panose="02020603050405020304" pitchFamily="18" charset="0"/>
                        </a:rPr>
                        <a:t>1,00</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50000"/>
                        </a:lnSpc>
                        <a:spcAft>
                          <a:spcPts val="0"/>
                        </a:spcAft>
                      </a:pPr>
                      <a:r>
                        <a:rPr lang="es-ES" sz="1400" b="1" dirty="0">
                          <a:solidFill>
                            <a:srgbClr val="FFFFFF"/>
                          </a:solidFill>
                          <a:effectLst/>
                          <a:latin typeface="+mn-lt"/>
                          <a:ea typeface="Times New Roman" panose="02020603050405020304" pitchFamily="18" charset="0"/>
                          <a:cs typeface="Times New Roman" panose="02020603050405020304" pitchFamily="18" charset="0"/>
                        </a:rPr>
                        <a:t> </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0" algn="r">
                        <a:lnSpc>
                          <a:spcPct val="150000"/>
                        </a:lnSpc>
                        <a:spcAft>
                          <a:spcPts val="0"/>
                        </a:spcAft>
                      </a:pPr>
                      <a:r>
                        <a:rPr lang="es-ES" sz="1400" b="1" dirty="0">
                          <a:solidFill>
                            <a:srgbClr val="FFFFFF"/>
                          </a:solidFill>
                          <a:effectLst/>
                          <a:latin typeface="+mn-lt"/>
                          <a:ea typeface="Times New Roman" panose="02020603050405020304" pitchFamily="18" charset="0"/>
                          <a:cs typeface="Times New Roman" panose="02020603050405020304" pitchFamily="18" charset="0"/>
                        </a:rPr>
                        <a:t>3,02</a:t>
                      </a:r>
                      <a:endParaRPr lang="es-ES" sz="1400" dirty="0">
                        <a:effectLst/>
                        <a:latin typeface="+mn-lt"/>
                        <a:ea typeface="Calibri" panose="020F0502020204030204" pitchFamily="34" charset="0"/>
                        <a:cs typeface="Times New Roman" panose="02020603050405020304" pitchFamily="18" charset="0"/>
                      </a:endParaRPr>
                    </a:p>
                  </a:txBody>
                  <a:tcPr marL="20636" marR="20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254582469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endParaRPr lang="es-ES" dirty="0"/>
          </a:p>
        </p:txBody>
      </p:sp>
      <p:sp>
        <p:nvSpPr>
          <p:cNvPr id="5" name="Rectángulo 4"/>
          <p:cNvSpPr/>
          <p:nvPr/>
        </p:nvSpPr>
        <p:spPr>
          <a:xfrm>
            <a:off x="1318260" y="3703320"/>
            <a:ext cx="6507480" cy="217020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226695" algn="ctr">
              <a:lnSpc>
                <a:spcPct val="150000"/>
              </a:lnSpc>
              <a:spcAft>
                <a:spcPts val="60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Ejemplo de objetivos a largo plazo ISX (Institución de Salud “X”)</a:t>
            </a: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100" dirty="0">
                <a:latin typeface="Times New Roman" panose="02020603050405020304" pitchFamily="18" charset="0"/>
                <a:ea typeface="Calibri" panose="020F0502020204030204" pitchFamily="34" charset="0"/>
                <a:cs typeface="Times New Roman" panose="02020603050405020304" pitchFamily="18" charset="0"/>
              </a:rPr>
              <a:t>Incrementar el margen de utilidad neta al 30% dentro de 5 años.</a:t>
            </a:r>
          </a:p>
          <a:p>
            <a:pPr marL="342900" lvl="0" indent="-342900" algn="just">
              <a:lnSpc>
                <a:spcPct val="150000"/>
              </a:lnSpc>
              <a:spcAft>
                <a:spcPts val="0"/>
              </a:spcAft>
              <a:buFont typeface="Symbol" panose="05050102010706020507" pitchFamily="18" charset="2"/>
              <a:buChar char=""/>
            </a:pPr>
            <a:r>
              <a:rPr lang="es-ES" sz="1100" dirty="0">
                <a:latin typeface="Times New Roman" panose="02020603050405020304" pitchFamily="18" charset="0"/>
                <a:ea typeface="Calibri" panose="020F0502020204030204" pitchFamily="34" charset="0"/>
                <a:cs typeface="Times New Roman" panose="02020603050405020304" pitchFamily="18" charset="0"/>
              </a:rPr>
              <a:t>Alcanzar una mayor participación en el mercado, ubicando a ISX dentro de las 10 instituciones de salud más importantes del Distrito Metropolitano de Quito.</a:t>
            </a:r>
          </a:p>
          <a:p>
            <a:pPr marL="342900" lvl="0" indent="-342900" algn="just">
              <a:lnSpc>
                <a:spcPct val="150000"/>
              </a:lnSpc>
              <a:spcAft>
                <a:spcPts val="0"/>
              </a:spcAft>
              <a:buFont typeface="Symbol" panose="05050102010706020507" pitchFamily="18" charset="2"/>
              <a:buChar char=""/>
            </a:pPr>
            <a:r>
              <a:rPr lang="es-ES" sz="1100" dirty="0">
                <a:latin typeface="Times New Roman" panose="02020603050405020304" pitchFamily="18" charset="0"/>
                <a:ea typeface="Calibri" panose="020F0502020204030204" pitchFamily="34" charset="0"/>
                <a:cs typeface="Times New Roman" panose="02020603050405020304" pitchFamily="18" charset="0"/>
              </a:rPr>
              <a:t>Aumentar la capacidad instalada a 80 camas hospitalarias, y la inclusión de nuevas áreas de medicina especializada.</a:t>
            </a:r>
          </a:p>
          <a:p>
            <a:pPr marL="342900" lvl="0" indent="-342900" algn="just">
              <a:lnSpc>
                <a:spcPct val="150000"/>
              </a:lnSpc>
              <a:spcAft>
                <a:spcPts val="600"/>
              </a:spcAft>
              <a:buFont typeface="Symbol" panose="05050102010706020507" pitchFamily="18" charset="2"/>
              <a:buChar char=""/>
            </a:pPr>
            <a:r>
              <a:rPr lang="es-ES" sz="1100" dirty="0">
                <a:latin typeface="Times New Roman" panose="02020603050405020304" pitchFamily="18" charset="0"/>
                <a:ea typeface="Calibri" panose="020F0502020204030204" pitchFamily="34" charset="0"/>
                <a:cs typeface="Times New Roman" panose="02020603050405020304" pitchFamily="18" charset="0"/>
              </a:rPr>
              <a:t>Incorporar nuevos sistemas y equipos médicos de tecnología de punta, capacitando al personal dentro de estas nuevas tecnologías.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981303553"/>
              </p:ext>
            </p:extLst>
          </p:nvPr>
        </p:nvGraphicFramePr>
        <p:xfrm>
          <a:off x="2151697" y="230190"/>
          <a:ext cx="5335905" cy="1513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962708380"/>
              </p:ext>
            </p:extLst>
          </p:nvPr>
        </p:nvGraphicFramePr>
        <p:xfrm>
          <a:off x="2076450" y="2066925"/>
          <a:ext cx="5486400" cy="12611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1425275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50408916"/>
              </p:ext>
            </p:extLst>
          </p:nvPr>
        </p:nvGraphicFramePr>
        <p:xfrm>
          <a:off x="457199" y="30480"/>
          <a:ext cx="8534400" cy="6110290"/>
        </p:xfrm>
        <a:graphic>
          <a:graphicData uri="http://schemas.openxmlformats.org/drawingml/2006/table">
            <a:tbl>
              <a:tblPr firstRow="1" firstCol="1" bandRow="1"/>
              <a:tblGrid>
                <a:gridCol w="232249"/>
                <a:gridCol w="2356805"/>
                <a:gridCol w="238871"/>
                <a:gridCol w="2734258"/>
                <a:gridCol w="238871"/>
                <a:gridCol w="2733346"/>
              </a:tblGrid>
              <a:tr h="131738">
                <a:tc gridSpan="6">
                  <a:txBody>
                    <a:bodyPr/>
                    <a:lstStyle/>
                    <a:p>
                      <a:pPr indent="0" algn="ctr">
                        <a:lnSpc>
                          <a:spcPct val="100000"/>
                        </a:lnSpc>
                        <a:spcAft>
                          <a:spcPts val="0"/>
                        </a:spcAft>
                      </a:pPr>
                      <a:r>
                        <a:rPr lang="es-ES" sz="1000" b="1" dirty="0">
                          <a:solidFill>
                            <a:srgbClr val="FFFFFF"/>
                          </a:solidFill>
                          <a:effectLst/>
                          <a:latin typeface="+mn-lt"/>
                          <a:ea typeface="Times New Roman" panose="02020603050405020304" pitchFamily="18" charset="0"/>
                          <a:cs typeface="Times New Roman" panose="02020603050405020304" pitchFamily="18" charset="0"/>
                        </a:rPr>
                        <a:t>Matriz FODA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3477">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0">
                        <a:lnSpc>
                          <a:spcPct val="100000"/>
                        </a:lnSpc>
                      </a:pPr>
                      <a:endParaRPr lang="es-ES" sz="1000" dirty="0">
                        <a:effectLst/>
                        <a:latin typeface="+mn-lt"/>
                      </a:endParaRPr>
                    </a:p>
                  </a:txBody>
                  <a:tcPr marL="15496" marR="15496"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Fortalezas</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Debilidades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r>
              <a:tr h="263477">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0">
                        <a:lnSpc>
                          <a:spcPct val="100000"/>
                        </a:lnSpc>
                      </a:pPr>
                      <a:endParaRPr lang="es-ES" sz="1000" dirty="0">
                        <a:effectLst/>
                        <a:latin typeface="+mn-lt"/>
                      </a:endParaRPr>
                    </a:p>
                  </a:txBody>
                  <a:tcPr marL="15496" marR="1549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Instalaciones con infraestructura moderna.</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Deficiente gestión de cobro.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45">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0">
                        <a:lnSpc>
                          <a:spcPct val="100000"/>
                        </a:lnSpc>
                      </a:pPr>
                      <a:endParaRPr lang="es-ES" sz="1000" dirty="0">
                        <a:effectLst/>
                        <a:latin typeface="+mn-lt"/>
                      </a:endParaRPr>
                    </a:p>
                  </a:txBody>
                  <a:tcPr marL="15496" marR="1549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Buenas relaciones con proveedores de medicina, seguros, insumos y servicios adicionales.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Equipos médicos a punto de perder su vida útil.</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564">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0">
                        <a:lnSpc>
                          <a:spcPct val="100000"/>
                        </a:lnSpc>
                      </a:pPr>
                      <a:endParaRPr lang="es-ES" sz="1000" dirty="0">
                        <a:effectLst/>
                        <a:latin typeface="+mn-lt"/>
                      </a:endParaRPr>
                    </a:p>
                  </a:txBody>
                  <a:tcPr marL="15496" marR="1549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Alta liquidez.</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Deficiente sistema de gestión hospitalaria.</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77">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0">
                        <a:lnSpc>
                          <a:spcPct val="100000"/>
                        </a:lnSpc>
                      </a:pPr>
                      <a:endParaRPr lang="es-ES" sz="1000" dirty="0">
                        <a:effectLst/>
                        <a:latin typeface="+mn-lt"/>
                      </a:endParaRPr>
                    </a:p>
                  </a:txBody>
                  <a:tcPr marL="15496" marR="1549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4</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Precios cómodos para la población del DMQ.</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4</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Falta de personal médico especializado.</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77">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0">
                        <a:lnSpc>
                          <a:spcPct val="100000"/>
                        </a:lnSpc>
                      </a:pPr>
                      <a:endParaRPr lang="es-ES" sz="1000" dirty="0">
                        <a:effectLst/>
                        <a:latin typeface="+mn-lt"/>
                      </a:endParaRPr>
                    </a:p>
                  </a:txBody>
                  <a:tcPr marL="15496" marR="1549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5</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Amplio portafolio de servicios médicos.</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5</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Imagen corporativa débil.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77">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0">
                        <a:lnSpc>
                          <a:spcPct val="100000"/>
                        </a:lnSpc>
                      </a:pPr>
                      <a:endParaRPr lang="es-ES" sz="1000" dirty="0">
                        <a:effectLst/>
                        <a:latin typeface="+mn-lt"/>
                      </a:endParaRPr>
                    </a:p>
                  </a:txBody>
                  <a:tcPr marL="15496" marR="1549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6</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Alta rotación de ocupación de camas hospitalarias.</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6</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Falta de proyectos de investigación y desarrollo.</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738">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Oportunidades</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FO. Explotar</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DO. Buscar</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r>
              <a:tr h="439126">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Alianzas estratégicas con proveedores y empresas aseguradoras.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Ofrecer un amplio portafolio de servicios médicos a empresas de seguros de vida y de medicina prepagada. F2, F4, F5, O1.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Implementación de un nuevo sistema de gestión hospitalario, que permita mejor gestión de cobro a las entidades. D1, D3, O1, O3.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45">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Nuevas tecnologías médicas.</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Alianzas estratégicas con proveedores de medicina, insumos y servicios adicionales. Implementando un sistema de pago con plazos cómodos. F2, F3, O1.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Adquisición de equipos médicos de tecnología de punta.D2, O2.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126">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Convenios o alianzas estratégicas con entidades del Estado.</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Contratación de nuevo personal médico actualizado con los últimos tratamientos de la salud.D4, D5, O4.</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564">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4</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Personal profesional y técnico calificado.</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Construcción de nuevas áreas médicas, donde se considere la incorporación nuevas tecnologías y la investigación de la salud. Y se aumente la capacidad de camas a 80. F1, F3, F6, O2, O5.</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4</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Implementación de proyectos de investigación y desarrollo de la salud, siendo una de las empresas pioneras en el cuidado de la salud de la población del DMQ. D5, D6, O5.</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126">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5</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Subsidios otorgados por la OMS -OPS para programas de investigación de la salud </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131738">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Amenazas</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FA. Confrontar</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c grid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DA. Evitar</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r>
              <a:tr h="219564">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Bajo presupuesto destinado al IESS y MSP.</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Gestión de precios por medio de una estrategia de liderazgo en costos del mercado. F3, F4, A2, A4.</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Capacitación al personal médico acerca de las nuevas leyes del código orgánico integral penal. D4, D5, A5.</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564">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Recesión económica en el Ecuador.</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329345">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Aranceles altos importación de equipos e insumos.</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Alianzas estratégicas con empresas productoras de equipos médicos de alta calidad, de países con bajos aranceles de importación.F2, F3, A3.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Contratación de ejecutivos de ventas que impulsen la eficiente gestión de cobro.D1, A1.</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126">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4</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Creación de ACESS, regula las prácticas privadas de salud.  Decreto presidencial 703, art. 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329345">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5</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Homicidio culposo por mala práctica profesional, COIP Art.146</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Desarrollo de nuevos mercados dentro del sector privado. F4, F5, F6, A1, A2.</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3</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Publicitar el nuevo portafolio de servicios. D5, A6.</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45">
                <a:tc>
                  <a:txBody>
                    <a:bodyPr/>
                    <a:lstStyle/>
                    <a:p>
                      <a:pPr indent="0" algn="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6</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Crecimiento de la Medicina homeopática o alternativa.</a:t>
                      </a:r>
                      <a:endParaRPr lang="es-ES" sz="1000" dirty="0">
                        <a:effectLst/>
                        <a:latin typeface="+mn-lt"/>
                        <a:ea typeface="Calibri" panose="020F0502020204030204" pitchFamily="34" charset="0"/>
                        <a:cs typeface="Times New Roman" panose="02020603050405020304" pitchFamily="18" charset="0"/>
                      </a:endParaRPr>
                    </a:p>
                  </a:txBody>
                  <a:tcPr marL="15496" marR="154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410256253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648060" y="213360"/>
            <a:ext cx="5663750" cy="3753166"/>
          </a:xfrm>
          <a:prstGeom prst="rect">
            <a:avLst/>
          </a:prstGeom>
        </p:spPr>
      </p:pic>
      <p:pic>
        <p:nvPicPr>
          <p:cNvPr id="11" name="Imagen 10"/>
          <p:cNvPicPr>
            <a:picLocks noChangeAspect="1"/>
          </p:cNvPicPr>
          <p:nvPr/>
        </p:nvPicPr>
        <p:blipFill rotWithShape="1">
          <a:blip r:embed="rId4"/>
          <a:srcRect l="5612" r="6645" b="13713"/>
          <a:stretch/>
        </p:blipFill>
        <p:spPr>
          <a:xfrm>
            <a:off x="0" y="4225474"/>
            <a:ext cx="4511040" cy="1267276"/>
          </a:xfrm>
          <a:prstGeom prst="rect">
            <a:avLst/>
          </a:prstGeom>
        </p:spPr>
      </p:pic>
      <p:pic>
        <p:nvPicPr>
          <p:cNvPr id="17" name="Imagen 16"/>
          <p:cNvPicPr>
            <a:picLocks noChangeAspect="1"/>
          </p:cNvPicPr>
          <p:nvPr/>
        </p:nvPicPr>
        <p:blipFill rotWithShape="1">
          <a:blip r:embed="rId5"/>
          <a:srcRect l="15478" t="-460" r="10100" b="1"/>
          <a:stretch/>
        </p:blipFill>
        <p:spPr>
          <a:xfrm>
            <a:off x="4876800" y="835025"/>
            <a:ext cx="4267200" cy="4581597"/>
          </a:xfrm>
          <a:prstGeom prst="rect">
            <a:avLst/>
          </a:prstGeom>
        </p:spPr>
      </p:pic>
      <p:grpSp>
        <p:nvGrpSpPr>
          <p:cNvPr id="5121" name="Grupo 232"/>
          <p:cNvGrpSpPr>
            <a:grpSpLocks/>
          </p:cNvGrpSpPr>
          <p:nvPr/>
        </p:nvGrpSpPr>
        <p:grpSpPr bwMode="auto">
          <a:xfrm>
            <a:off x="-49213" y="752475"/>
            <a:ext cx="898526" cy="1139825"/>
            <a:chOff x="0" y="0"/>
            <a:chExt cx="8980" cy="11406"/>
          </a:xfrm>
        </p:grpSpPr>
      </p:grpSp>
    </p:spTree>
    <p:extLst>
      <p:ext uri="{BB962C8B-B14F-4D97-AF65-F5344CB8AC3E}">
        <p14:creationId xmlns:p14="http://schemas.microsoft.com/office/powerpoint/2010/main" val="319751494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21287"/>
            <a:ext cx="7886700" cy="640714"/>
          </a:xfrm>
        </p:spPr>
        <p:txBody>
          <a:bodyPr>
            <a:normAutofit fontScale="90000"/>
          </a:bodyPr>
          <a:lstStyle/>
          <a:p>
            <a:pPr algn="ctr"/>
            <a:r>
              <a:rPr lang="es-ES" dirty="0" smtClean="0"/>
              <a:t>IMPLEMENTACIÓN ESTRATÉGICA</a:t>
            </a:r>
            <a:endParaRPr lang="es-ES" dirty="0"/>
          </a:p>
        </p:txBody>
      </p:sp>
      <p:graphicFrame>
        <p:nvGraphicFramePr>
          <p:cNvPr id="4" name="Diagrama 3"/>
          <p:cNvGraphicFramePr/>
          <p:nvPr>
            <p:extLst>
              <p:ext uri="{D42A27DB-BD31-4B8C-83A1-F6EECF244321}">
                <p14:modId xmlns:p14="http://schemas.microsoft.com/office/powerpoint/2010/main" val="4202858585"/>
              </p:ext>
            </p:extLst>
          </p:nvPr>
        </p:nvGraphicFramePr>
        <p:xfrm>
          <a:off x="2362200" y="1889759"/>
          <a:ext cx="4643120"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e 4"/>
          <p:cNvSpPr/>
          <p:nvPr/>
        </p:nvSpPr>
        <p:spPr>
          <a:xfrm>
            <a:off x="365760" y="1691640"/>
            <a:ext cx="1996440" cy="10972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Políticas </a:t>
            </a:r>
            <a:endParaRPr lang="es-ES" dirty="0"/>
          </a:p>
        </p:txBody>
      </p:sp>
      <p:sp>
        <p:nvSpPr>
          <p:cNvPr id="6" name="Elipse 5"/>
          <p:cNvSpPr/>
          <p:nvPr/>
        </p:nvSpPr>
        <p:spPr>
          <a:xfrm>
            <a:off x="327660" y="3718559"/>
            <a:ext cx="2072640" cy="10972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Recursos </a:t>
            </a:r>
            <a:endParaRPr lang="es-ES" dirty="0"/>
          </a:p>
        </p:txBody>
      </p:sp>
      <p:sp>
        <p:nvSpPr>
          <p:cNvPr id="8" name="Esquina doblada 7"/>
          <p:cNvSpPr/>
          <p:nvPr/>
        </p:nvSpPr>
        <p:spPr>
          <a:xfrm>
            <a:off x="6812280" y="1889759"/>
            <a:ext cx="2194560" cy="2926080"/>
          </a:xfrm>
          <a:prstGeom prst="foldedCorner">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Mapa Estratégico</a:t>
            </a:r>
            <a:endParaRPr lang="es-ES" dirty="0"/>
          </a:p>
        </p:txBody>
      </p:sp>
      <p:cxnSp>
        <p:nvCxnSpPr>
          <p:cNvPr id="10" name="Conector recto de flecha 9"/>
          <p:cNvCxnSpPr>
            <a:stCxn id="5" idx="6"/>
          </p:cNvCxnSpPr>
          <p:nvPr/>
        </p:nvCxnSpPr>
        <p:spPr>
          <a:xfrm>
            <a:off x="2362200" y="2240280"/>
            <a:ext cx="762000" cy="1036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6" idx="6"/>
          </p:cNvCxnSpPr>
          <p:nvPr/>
        </p:nvCxnSpPr>
        <p:spPr>
          <a:xfrm flipV="1">
            <a:off x="2400300" y="3352799"/>
            <a:ext cx="723900" cy="9144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8" idx="1"/>
          </p:cNvCxnSpPr>
          <p:nvPr/>
        </p:nvCxnSpPr>
        <p:spPr>
          <a:xfrm>
            <a:off x="6263640" y="3352799"/>
            <a:ext cx="548640"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56949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433014" y="45720"/>
            <a:ext cx="7067095" cy="6812280"/>
          </a:xfrm>
          <a:prstGeom prst="rect">
            <a:avLst/>
          </a:prstGeom>
          <a:noFill/>
          <a:ln>
            <a:noFill/>
          </a:ln>
        </p:spPr>
      </p:pic>
    </p:spTree>
    <p:extLst>
      <p:ext uri="{BB962C8B-B14F-4D97-AF65-F5344CB8AC3E}">
        <p14:creationId xmlns:p14="http://schemas.microsoft.com/office/powerpoint/2010/main" val="99579197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21287"/>
            <a:ext cx="7886700" cy="732154"/>
          </a:xfrm>
        </p:spPr>
        <p:txBody>
          <a:bodyPr/>
          <a:lstStyle/>
          <a:p>
            <a:pPr algn="ctr"/>
            <a:r>
              <a:rPr lang="es-ES" dirty="0" smtClean="0"/>
              <a:t>EVALUACIÓN Y CONTROL </a:t>
            </a:r>
            <a:endParaRPr lang="es-ES" dirty="0"/>
          </a:p>
        </p:txBody>
      </p:sp>
      <p:sp>
        <p:nvSpPr>
          <p:cNvPr id="4" name="Elipse 3"/>
          <p:cNvSpPr/>
          <p:nvPr/>
        </p:nvSpPr>
        <p:spPr>
          <a:xfrm>
            <a:off x="388620" y="2461260"/>
            <a:ext cx="2133600" cy="19659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PROCESO DE </a:t>
            </a:r>
            <a:r>
              <a:rPr lang="es-ES" dirty="0" smtClean="0"/>
              <a:t>GESTIÓN </a:t>
            </a:r>
            <a:r>
              <a:rPr lang="es-ES" dirty="0" smtClean="0"/>
              <a:t>ESTRATÉGICA</a:t>
            </a:r>
            <a:endParaRPr lang="es-ES" dirty="0"/>
          </a:p>
        </p:txBody>
      </p:sp>
      <p:pic>
        <p:nvPicPr>
          <p:cNvPr id="6146" name="Picture 2" descr="http://cdn.flaticon.com/png/256/61794.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690" y="1211700"/>
            <a:ext cx="336804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3333750" y="1699380"/>
            <a:ext cx="2499360" cy="9829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Cuadro de Mando Integral</a:t>
            </a:r>
            <a:endParaRPr lang="es-ES" dirty="0"/>
          </a:p>
        </p:txBody>
      </p:sp>
      <p:sp>
        <p:nvSpPr>
          <p:cNvPr id="7" name="Rectángulo redondeado 6"/>
          <p:cNvSpPr/>
          <p:nvPr/>
        </p:nvSpPr>
        <p:spPr>
          <a:xfrm>
            <a:off x="3333750" y="3459480"/>
            <a:ext cx="2499360" cy="9829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Alineamiento Estratégico</a:t>
            </a:r>
            <a:endParaRPr lang="es-ES" dirty="0"/>
          </a:p>
        </p:txBody>
      </p:sp>
      <p:sp>
        <p:nvSpPr>
          <p:cNvPr id="6" name="Flecha abajo 5"/>
          <p:cNvSpPr/>
          <p:nvPr/>
        </p:nvSpPr>
        <p:spPr>
          <a:xfrm>
            <a:off x="4316730" y="2798566"/>
            <a:ext cx="472440" cy="54470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
        <p:nvSpPr>
          <p:cNvPr id="9" name="Rectángulo redondeado 8"/>
          <p:cNvSpPr/>
          <p:nvPr/>
        </p:nvSpPr>
        <p:spPr>
          <a:xfrm>
            <a:off x="6522720" y="1962210"/>
            <a:ext cx="2499360" cy="22174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es-ES" sz="1600" dirty="0" smtClean="0"/>
              <a:t>Revisión externo e interna</a:t>
            </a:r>
          </a:p>
          <a:p>
            <a:pPr marL="285750" indent="-285750">
              <a:buFont typeface="Arial" panose="020B0604020202020204" pitchFamily="34" charset="0"/>
              <a:buChar char="•"/>
            </a:pPr>
            <a:r>
              <a:rPr lang="es-ES" sz="1600" dirty="0" smtClean="0"/>
              <a:t>Evaluación del desempeño</a:t>
            </a:r>
          </a:p>
          <a:p>
            <a:pPr marL="285750" indent="-285750">
              <a:buFont typeface="Arial" panose="020B0604020202020204" pitchFamily="34" charset="0"/>
              <a:buChar char="•"/>
            </a:pPr>
            <a:r>
              <a:rPr lang="es-ES" sz="1600" dirty="0" smtClean="0"/>
              <a:t>Acciones correctivas</a:t>
            </a:r>
          </a:p>
          <a:p>
            <a:pPr marL="285750" indent="-285750">
              <a:buFont typeface="Arial" panose="020B0604020202020204" pitchFamily="34" charset="0"/>
              <a:buChar char="•"/>
            </a:pPr>
            <a:r>
              <a:rPr lang="es-ES" sz="1600" dirty="0" smtClean="0"/>
              <a:t>Auditorias</a:t>
            </a:r>
          </a:p>
          <a:p>
            <a:pPr marL="285750" indent="-285750">
              <a:buFont typeface="Arial" panose="020B0604020202020204" pitchFamily="34" charset="0"/>
              <a:buChar char="•"/>
            </a:pPr>
            <a:r>
              <a:rPr lang="es-ES" sz="1600" dirty="0" smtClean="0"/>
              <a:t>Plan de contingencia</a:t>
            </a:r>
            <a:endParaRPr lang="es-ES" sz="1600" dirty="0"/>
          </a:p>
        </p:txBody>
      </p:sp>
      <p:sp>
        <p:nvSpPr>
          <p:cNvPr id="8" name="Flecha derecha 7"/>
          <p:cNvSpPr/>
          <p:nvPr/>
        </p:nvSpPr>
        <p:spPr>
          <a:xfrm>
            <a:off x="5737860" y="2823360"/>
            <a:ext cx="784860" cy="66288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8776853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276020369"/>
              </p:ext>
            </p:extLst>
          </p:nvPr>
        </p:nvGraphicFramePr>
        <p:xfrm>
          <a:off x="49530" y="598010"/>
          <a:ext cx="5208270" cy="558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redondeado 7"/>
          <p:cNvSpPr/>
          <p:nvPr/>
        </p:nvSpPr>
        <p:spPr>
          <a:xfrm>
            <a:off x="5619750" y="2503170"/>
            <a:ext cx="2758440" cy="17907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MODELO BÁSICO DE GESTIÓN ESTRATÉGICA</a:t>
            </a:r>
            <a:endParaRPr lang="es-ES" dirty="0"/>
          </a:p>
        </p:txBody>
      </p:sp>
      <p:sp>
        <p:nvSpPr>
          <p:cNvPr id="9" name="Flecha derecha 8"/>
          <p:cNvSpPr/>
          <p:nvPr/>
        </p:nvSpPr>
        <p:spPr>
          <a:xfrm>
            <a:off x="4572000" y="2950845"/>
            <a:ext cx="838200" cy="89535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70447309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1645185625"/>
              </p:ext>
            </p:extLst>
          </p:nvPr>
        </p:nvGraphicFramePr>
        <p:xfrm>
          <a:off x="31447" y="61993"/>
          <a:ext cx="9112555" cy="6796008"/>
        </p:xfrm>
        <a:graphic>
          <a:graphicData uri="http://schemas.openxmlformats.org/drawingml/2006/table">
            <a:tbl>
              <a:tblPr firstRow="1" firstCol="1" bandRow="1"/>
              <a:tblGrid>
                <a:gridCol w="715313"/>
                <a:gridCol w="1219200"/>
                <a:gridCol w="1043443"/>
                <a:gridCol w="767652"/>
                <a:gridCol w="767652"/>
                <a:gridCol w="685834"/>
                <a:gridCol w="596792"/>
                <a:gridCol w="255683"/>
                <a:gridCol w="342917"/>
                <a:gridCol w="426543"/>
                <a:gridCol w="426543"/>
                <a:gridCol w="583555"/>
                <a:gridCol w="640714"/>
                <a:gridCol w="640714"/>
              </a:tblGrid>
              <a:tr h="193971">
                <a:tc row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Persp</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Estrategia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Objetivo a CP</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Indicador</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Definición Operacional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Frecuencia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Metas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3">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Medios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266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Detalle</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Inicio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Fin</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Personal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Personal de Apoyo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13319">
                <a:tc rowSpan="2">
                  <a:txBody>
                    <a:bodyPr/>
                    <a:lstStyle/>
                    <a:p>
                      <a:pPr marL="71755" marR="71755"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Financiera</a:t>
                      </a:r>
                      <a:endParaRPr lang="es-ES" sz="900" dirty="0">
                        <a:effectLst/>
                        <a:latin typeface="+mn-lt"/>
                        <a:ea typeface="Calibri" panose="020F0502020204030204" pitchFamily="34" charset="0"/>
                        <a:cs typeface="Times New Roman" panose="02020603050405020304" pitchFamily="18" charset="0"/>
                      </a:endParaRPr>
                    </a:p>
                  </a:txBody>
                  <a:tcPr marL="2583" marR="25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Alianzas estratégicas con proveedores de medicina, insumos y servicios adicionales. Implementando un sistema de compras corporativas vía el holding o</a:t>
                      </a:r>
                      <a:br>
                        <a:rPr lang="es-ES" sz="900" dirty="0">
                          <a:solidFill>
                            <a:srgbClr val="000000"/>
                          </a:solidFill>
                          <a:effectLst/>
                          <a:latin typeface="+mn-lt"/>
                          <a:ea typeface="Times New Roman" panose="02020603050405020304" pitchFamily="18" charset="0"/>
                          <a:cs typeface="Times New Roman" panose="02020603050405020304" pitchFamily="18" charset="0"/>
                        </a:rPr>
                      </a:br>
                      <a:r>
                        <a:rPr lang="es-ES" sz="900" dirty="0">
                          <a:solidFill>
                            <a:srgbClr val="000000"/>
                          </a:solidFill>
                          <a:effectLst/>
                          <a:latin typeface="+mn-lt"/>
                          <a:ea typeface="Times New Roman" panose="02020603050405020304" pitchFamily="18" charset="0"/>
                          <a:cs typeface="Times New Roman" panose="02020603050405020304" pitchFamily="18" charset="0"/>
                        </a:rPr>
                        <a:t>la bolsa de productos F2, F3, O1.</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gastos de compras de insumos en 10%, mediante compras corporativas vía el holding o</a:t>
                      </a:r>
                      <a:br>
                        <a:rPr lang="es-ES" sz="900" dirty="0">
                          <a:solidFill>
                            <a:srgbClr val="000000"/>
                          </a:solidFill>
                          <a:effectLst/>
                          <a:latin typeface="+mn-lt"/>
                          <a:ea typeface="Times New Roman" panose="02020603050405020304" pitchFamily="18" charset="0"/>
                          <a:cs typeface="Times New Roman" panose="02020603050405020304" pitchFamily="18" charset="0"/>
                        </a:rPr>
                      </a:br>
                      <a:r>
                        <a:rPr lang="es-ES" sz="900" dirty="0">
                          <a:solidFill>
                            <a:srgbClr val="000000"/>
                          </a:solidFill>
                          <a:effectLst/>
                          <a:latin typeface="+mn-lt"/>
                          <a:ea typeface="Times New Roman" panose="02020603050405020304" pitchFamily="18" charset="0"/>
                          <a:cs typeface="Times New Roman" panose="02020603050405020304" pitchFamily="18" charset="0"/>
                        </a:rPr>
                        <a:t>la bolsa de productos.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gasto de compras de insumos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(Compras totales de insumos/Ventas Totales)*100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Anual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gasto de compra de insumos a 35% del total de ventas.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45%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40%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Financiero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Ejecutivos comerciales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07991">
                <a:tc vMerge="1">
                  <a:txBody>
                    <a:bodyPr/>
                    <a:lstStyle/>
                    <a:p>
                      <a:endParaRPr lang="es-ES"/>
                    </a:p>
                  </a:txBody>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Contratación de ejecutivos de comerciales que impulsen la eficiente gestión de cobro.D1, A1.</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índice de objeciones a un 5% del valor total de los servicios prestados a las entidades públicas.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objeciones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(Valor Objeciones/ Valor ofertado entidades públicas) *100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Mensual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objeciones a 5% del total ofertado a entidades públicas.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Ejecutivos comerciales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Financiero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92688">
                <a:tc rowSpan="4">
                  <a:txBody>
                    <a:bodyPr/>
                    <a:lstStyle/>
                    <a:p>
                      <a:pPr marL="71755" marR="71755"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Clientes </a:t>
                      </a:r>
                      <a:endParaRPr lang="es-ES" sz="900" dirty="0">
                        <a:effectLst/>
                        <a:latin typeface="+mn-lt"/>
                        <a:ea typeface="Calibri" panose="020F0502020204030204" pitchFamily="34" charset="0"/>
                        <a:cs typeface="Times New Roman" panose="02020603050405020304" pitchFamily="18" charset="0"/>
                      </a:endParaRPr>
                    </a:p>
                  </a:txBody>
                  <a:tcPr marL="2583" marR="25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Ofrecer un amplio portafolio de servicios médicos a empresas de seguros de vida y de medicina prepagada. F2, F4, F5, O1.</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Aumentar el 15% anual en la atención a pacientes provenientes de seguros de vida y medicina prepagada.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atención a pacientes de seguros y medicina prepagada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(Nª de pacientes atendidos de seg y mes prepagada/Nª de pacientes año pasado seg y med prepagada)*100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Anual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Aumentar un 15% anual  de pacientes atendidos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ene-17</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de Marketing</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Ejecutivos comerciales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61792">
                <a:tc vMerge="1">
                  <a:txBody>
                    <a:bodyPr/>
                    <a:lstStyle/>
                    <a:p>
                      <a:endParaRPr lang="es-ES"/>
                    </a:p>
                  </a:txBody>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Desarrollo de nuevos mercados dentro del sector privado. F4, F5, F6, A1, A2.</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Desarrollar mercados de servicios de medicina prepagada y salud ocupacional.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ventas totales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(ventas actuales/ventas semestre pasado)*100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Semestral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Aumentar un 5% de las ventas totales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4%</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jul-16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de Marketing</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Ejecutivos comerciales-Personal médico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05424">
                <a:tc vMerge="1">
                  <a:txBody>
                    <a:bodyPr/>
                    <a:lstStyle/>
                    <a:p>
                      <a:endParaRPr lang="es-ES"/>
                    </a:p>
                  </a:txBody>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Gestión de precios por medio de una estrategia de liderazgo en costos del mercado. F3, F4, A2, A4.</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Incrementar a un 8%  la participación del mercado de la institución dentro del Distrito Metropolitano de Quito.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participación de mercado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(Ventas ISX/Ventas Instituciones de salud DMQ)*100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Anual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Incrementar la participación del mercado a un 8%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7%</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7,5%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8%</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de Marketing</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Ejecutivos comerciales-Personal médico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8160">
                <a:tc vMerge="1">
                  <a:txBody>
                    <a:bodyPr/>
                    <a:lstStyle/>
                    <a:p>
                      <a:endParaRPr lang="es-ES"/>
                    </a:p>
                  </a:txBody>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Publicitar el nuevo portafolio de servicios. D5, A6.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Mejorar la imagen corporativa de la institución de salud.</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efectividad de actividades publicitarias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(No. Actividades realizadas / No. Actividades Proyectadas)*100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Trimestral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Cumplir el 90% de actividades de publicidad</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70%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80%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90%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jul-16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de Marketing</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Publicista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1284832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49566703"/>
              </p:ext>
            </p:extLst>
          </p:nvPr>
        </p:nvGraphicFramePr>
        <p:xfrm>
          <a:off x="16205" y="45720"/>
          <a:ext cx="9112555" cy="6812279"/>
        </p:xfrm>
        <a:graphic>
          <a:graphicData uri="http://schemas.openxmlformats.org/drawingml/2006/table">
            <a:tbl>
              <a:tblPr firstRow="1" firstCol="1" bandRow="1"/>
              <a:tblGrid>
                <a:gridCol w="730555"/>
                <a:gridCol w="1308897"/>
                <a:gridCol w="938504"/>
                <a:gridCol w="767652"/>
                <a:gridCol w="767652"/>
                <a:gridCol w="685834"/>
                <a:gridCol w="596792"/>
                <a:gridCol w="255683"/>
                <a:gridCol w="342917"/>
                <a:gridCol w="426543"/>
                <a:gridCol w="426543"/>
                <a:gridCol w="583555"/>
                <a:gridCol w="640714"/>
                <a:gridCol w="640714"/>
              </a:tblGrid>
              <a:tr h="1329815">
                <a:tc rowSpan="3">
                  <a:txBody>
                    <a:bodyPr/>
                    <a:lstStyle/>
                    <a:p>
                      <a:pPr marL="71755" marR="71755"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Procesos Internos</a:t>
                      </a:r>
                      <a:endParaRPr lang="es-ES" sz="900" dirty="0">
                        <a:effectLst/>
                        <a:latin typeface="+mn-lt"/>
                        <a:ea typeface="Calibri" panose="020F0502020204030204" pitchFamily="34" charset="0"/>
                        <a:cs typeface="Times New Roman" panose="02020603050405020304" pitchFamily="18" charset="0"/>
                      </a:endParaRPr>
                    </a:p>
                  </a:txBody>
                  <a:tcPr marL="2583" marR="25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Implementación de un nuevo sistema de gestión hospitalario, que permita mejor gestión de cobro a las entidades relacionadas.D1, D3, O1, O3.</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plazo de cobro a las entidades relacionadas mediante la incorporación de un nuevo sistema de gestión hospitalaria.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tiempo de levantamiento de archivo plano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(Tiempo de levantamiento de archivo plano/tiempo de levantamiento de archivo plano antiguo sistema)*100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Anual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tiempo de levantamiento del archivo plano en un 50%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40%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45%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50%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ene-17</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dic-17</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Sistemas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Digitadores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86543">
                <a:tc vMerge="1">
                  <a:txBody>
                    <a:bodyPr/>
                    <a:lstStyle/>
                    <a:p>
                      <a:endParaRPr lang="es-ES"/>
                    </a:p>
                  </a:txBody>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Construcción de nuevas áreas médicas donde se considere nuevas tecnologías y la investigación de la salud. F1, F3, F6, O2, O5.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Ampliar la capacidad instalada de la institución a 80 camas hospitalarias.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capacidad instalada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(Nª camas hospitalarias/Nª camas hospitalarias año pasado)*100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Anual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Aumentar la capacidad instalada un 10%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8%</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ene-17</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General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Administración</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4300">
                <a:tc vMerge="1">
                  <a:txBody>
                    <a:bodyPr/>
                    <a:lstStyle/>
                    <a:p>
                      <a:endParaRPr lang="es-ES"/>
                    </a:p>
                  </a:txBody>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Alianzas estratégicas con empresas productoras de equipos médicos de alta calidad, de países con bajos aranceles de importación.F2, F3, A3.</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Adquirir equipos de últimos tecnología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reducción de precios de compra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(PVP equipos importación/PVP equipos nacionales)*100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Semestral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Conseguir equipos de alta calidad con un precio 30% más económicos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25%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30%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jun-16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Administración</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Financiero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86543">
                <a:tc rowSpan="4">
                  <a:txBody>
                    <a:bodyPr/>
                    <a:lstStyle/>
                    <a:p>
                      <a:pPr marL="71755" marR="71755"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Crecimiento y Desarrollo</a:t>
                      </a:r>
                      <a:endParaRPr lang="es-ES" sz="900" dirty="0">
                        <a:effectLst/>
                        <a:latin typeface="+mn-lt"/>
                        <a:ea typeface="Calibri" panose="020F0502020204030204" pitchFamily="34" charset="0"/>
                        <a:cs typeface="Times New Roman" panose="02020603050405020304" pitchFamily="18" charset="0"/>
                      </a:endParaRPr>
                    </a:p>
                  </a:txBody>
                  <a:tcPr marL="2583" marR="258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Contratación de nuevo personal médico actualizado con los últimos tratamientos de la salud. D4, D5, O4.</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Mejorar el perfil del personal médico de la institución de salud.</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calificación perfil del puesto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 Calificación Personal analizado)*100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Anual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Incrementar el cumplimiento del perfil de cargo a un 90%.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70%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80%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90%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RRHH</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General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8785">
                <a:tc vMerge="1">
                  <a:txBody>
                    <a:bodyPr/>
                    <a:lstStyle/>
                    <a:p>
                      <a:endParaRPr lang="es-ES"/>
                    </a:p>
                  </a:txBody>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Capacitación al personal médico acerca de las nuevas leyes del código orgánico integral penal. D4, D5, A5.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Capacitar al personal acerca de las nuevas leyes del código orgánico integral penal.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aprobación de prueba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(Calificación de personal médico)*100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Mensual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Obtener una puntuación mínima de 80%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80%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90%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feb-16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RRHH</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Dirección Médica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97508">
                <a:tc vMerge="1">
                  <a:txBody>
                    <a:bodyPr/>
                    <a:lstStyle/>
                    <a:p>
                      <a:endParaRPr lang="es-ES"/>
                    </a:p>
                  </a:txBody>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Implementación de proyectos de investigación y desarrollo de la salud, siendo una de las empresas pioneras en el cuidado de la salud de la población del DMQ. D5, D6, O5.</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Crear un departamento de investigación y desarrollo que impulse las buenas prácticas médicas.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efectividad de actividades de I+D</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(No. Actividades realizadas / No. Actividades Proyectadas)*100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Anual </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Cumplir el 90% de actividades de I+D</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70%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80%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90%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dic-20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I+D</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Dirección Médica</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8785">
                <a:tc vMerge="1">
                  <a:txBody>
                    <a:bodyPr/>
                    <a:lstStyle/>
                    <a:p>
                      <a:endParaRPr lang="es-ES"/>
                    </a:p>
                  </a:txBody>
                  <a:tcPr/>
                </a:tc>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Adquisición de nuevos equipos médicos de tecnología de punta.D2, O2.</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Actualizar los equipos médicos para brindar un mejor servicio.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de equipos nuevos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(Nª de equipos médicos nuevos/Total de equipos médicos)</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Semestral</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Renovar el 70% de equipamiento médico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50%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60%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70%</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ene-16</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Financiero</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Administración</a:t>
                      </a:r>
                      <a:endParaRPr lang="es-ES" sz="900" dirty="0">
                        <a:effectLst/>
                        <a:latin typeface="+mn-lt"/>
                        <a:ea typeface="Calibri" panose="020F0502020204030204" pitchFamily="34" charset="0"/>
                        <a:cs typeface="Times New Roman" panose="02020603050405020304" pitchFamily="18" charset="0"/>
                      </a:endParaRPr>
                    </a:p>
                  </a:txBody>
                  <a:tcPr marL="2583" marR="2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Título 4"/>
          <p:cNvSpPr>
            <a:spLocks noGrp="1"/>
          </p:cNvSpPr>
          <p:nvPr>
            <p:ph type="title"/>
          </p:nvPr>
        </p:nvSpPr>
        <p:spPr/>
        <p:txBody>
          <a:bodyPr/>
          <a:lstStyle/>
          <a:p>
            <a:endParaRPr lang="es-ES" dirty="0"/>
          </a:p>
        </p:txBody>
      </p:sp>
    </p:spTree>
    <p:extLst>
      <p:ext uri="{BB962C8B-B14F-4D97-AF65-F5344CB8AC3E}">
        <p14:creationId xmlns:p14="http://schemas.microsoft.com/office/powerpoint/2010/main" val="427959555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a 33"/>
          <p:cNvGraphicFramePr/>
          <p:nvPr>
            <p:extLst>
              <p:ext uri="{D42A27DB-BD31-4B8C-83A1-F6EECF244321}">
                <p14:modId xmlns:p14="http://schemas.microsoft.com/office/powerpoint/2010/main" val="469960424"/>
              </p:ext>
            </p:extLst>
          </p:nvPr>
        </p:nvGraphicFramePr>
        <p:xfrm>
          <a:off x="4099560" y="792479"/>
          <a:ext cx="4937760" cy="5347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3" name="Imagen 62"/>
          <p:cNvPicPr>
            <a:picLocks noChangeAspect="1"/>
          </p:cNvPicPr>
          <p:nvPr/>
        </p:nvPicPr>
        <p:blipFill>
          <a:blip r:embed="rId7"/>
          <a:stretch>
            <a:fillRect/>
          </a:stretch>
        </p:blipFill>
        <p:spPr>
          <a:xfrm>
            <a:off x="1" y="1463040"/>
            <a:ext cx="3825239" cy="3947728"/>
          </a:xfrm>
          <a:prstGeom prst="rect">
            <a:avLst/>
          </a:prstGeom>
        </p:spPr>
      </p:pic>
      <p:sp>
        <p:nvSpPr>
          <p:cNvPr id="64" name="Rectángulo redondeado 63"/>
          <p:cNvSpPr/>
          <p:nvPr/>
        </p:nvSpPr>
        <p:spPr>
          <a:xfrm>
            <a:off x="426720" y="441960"/>
            <a:ext cx="30784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Alineamiento Horizontal </a:t>
            </a:r>
            <a:endParaRPr lang="es-ES" dirty="0"/>
          </a:p>
        </p:txBody>
      </p:sp>
      <p:sp>
        <p:nvSpPr>
          <p:cNvPr id="65" name="Rectángulo redondeado 64"/>
          <p:cNvSpPr/>
          <p:nvPr/>
        </p:nvSpPr>
        <p:spPr>
          <a:xfrm>
            <a:off x="5379720" y="441960"/>
            <a:ext cx="3078480" cy="5791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Alineamiento Vertical </a:t>
            </a:r>
            <a:endParaRPr lang="es-ES" dirty="0"/>
          </a:p>
        </p:txBody>
      </p:sp>
    </p:spTree>
    <p:extLst>
      <p:ext uri="{BB962C8B-B14F-4D97-AF65-F5344CB8AC3E}">
        <p14:creationId xmlns:p14="http://schemas.microsoft.com/office/powerpoint/2010/main" val="386196161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958412729"/>
              </p:ext>
            </p:extLst>
          </p:nvPr>
        </p:nvGraphicFramePr>
        <p:xfrm>
          <a:off x="106683" y="60962"/>
          <a:ext cx="8976355" cy="6751319"/>
        </p:xfrm>
        <a:graphic>
          <a:graphicData uri="http://schemas.openxmlformats.org/drawingml/2006/table">
            <a:tbl>
              <a:tblPr firstRow="1" firstCol="1" bandRow="1"/>
              <a:tblGrid>
                <a:gridCol w="2590493"/>
                <a:gridCol w="512074"/>
                <a:gridCol w="572318"/>
                <a:gridCol w="994026"/>
                <a:gridCol w="933782"/>
                <a:gridCol w="768111"/>
                <a:gridCol w="903660"/>
                <a:gridCol w="1099453"/>
                <a:gridCol w="602438"/>
              </a:tblGrid>
              <a:tr h="169638">
                <a:tc>
                  <a:txBody>
                    <a:bodyPr/>
                    <a:lstStyle/>
                    <a:p>
                      <a:pPr indent="0" algn="ctr">
                        <a:lnSpc>
                          <a:spcPct val="100000"/>
                        </a:lnSpc>
                        <a:spcAft>
                          <a:spcPts val="0"/>
                        </a:spcAft>
                      </a:pPr>
                      <a:r>
                        <a:rPr lang="es-ES" sz="1000" b="1" dirty="0" smtClean="0">
                          <a:solidFill>
                            <a:schemeClr val="bg1"/>
                          </a:solidFill>
                          <a:effectLst/>
                          <a:latin typeface="+mn-lt"/>
                          <a:ea typeface="Calibri" panose="020F0502020204030204" pitchFamily="34" charset="0"/>
                          <a:cs typeface="Times New Roman" panose="02020603050405020304" pitchFamily="18" charset="0"/>
                        </a:rPr>
                        <a:t>ALINEAMIENTO</a:t>
                      </a:r>
                      <a:r>
                        <a:rPr lang="es-ES" sz="1000" b="1" baseline="0" dirty="0" smtClean="0">
                          <a:solidFill>
                            <a:schemeClr val="bg1"/>
                          </a:solidFill>
                          <a:effectLst/>
                          <a:latin typeface="+mn-lt"/>
                          <a:ea typeface="Calibri" panose="020F0502020204030204" pitchFamily="34" charset="0"/>
                          <a:cs typeface="Times New Roman" panose="02020603050405020304" pitchFamily="18" charset="0"/>
                        </a:rPr>
                        <a:t> HORIZONTAL</a:t>
                      </a:r>
                      <a:endParaRPr lang="es-ES" sz="1000" b="1" dirty="0">
                        <a:solidFill>
                          <a:schemeClr val="bg1"/>
                        </a:solidFill>
                        <a:effectLst/>
                        <a:latin typeface="+mn-lt"/>
                        <a:ea typeface="Calibri" panose="020F0502020204030204" pitchFamily="34" charset="0"/>
                        <a:cs typeface="Times New Roman" panose="02020603050405020304" pitchFamily="18" charset="0"/>
                      </a:endParaRPr>
                    </a:p>
                  </a:txBody>
                  <a:tcPr marL="4436" marR="44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8">
                  <a:txBody>
                    <a:bodyPr/>
                    <a:lstStyle/>
                    <a:p>
                      <a:pPr indent="0" algn="ctr">
                        <a:lnSpc>
                          <a:spcPct val="100000"/>
                        </a:lnSpc>
                        <a:spcAft>
                          <a:spcPts val="0"/>
                        </a:spcAft>
                      </a:pPr>
                      <a:r>
                        <a:rPr lang="es-ES" sz="1000" b="1" dirty="0">
                          <a:solidFill>
                            <a:srgbClr val="000000"/>
                          </a:solidFill>
                          <a:effectLst/>
                          <a:latin typeface="+mn-lt"/>
                          <a:ea typeface="Times New Roman" panose="02020603050405020304" pitchFamily="18" charset="0"/>
                          <a:cs typeface="Times New Roman" panose="02020603050405020304" pitchFamily="18" charset="0"/>
                        </a:rPr>
                        <a:t>Procesos</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9638">
                <a:tc>
                  <a:txBody>
                    <a:bodyPr/>
                    <a:lstStyle/>
                    <a:p>
                      <a:pPr indent="0" algn="ctr">
                        <a:lnSpc>
                          <a:spcPct val="100000"/>
                        </a:lnSpc>
                        <a:spcAft>
                          <a:spcPts val="0"/>
                        </a:spcAft>
                      </a:pPr>
                      <a:r>
                        <a:rPr lang="es-ES" sz="1000" b="1" dirty="0">
                          <a:solidFill>
                            <a:schemeClr val="bg1"/>
                          </a:solidFill>
                          <a:effectLst/>
                          <a:latin typeface="+mn-lt"/>
                          <a:ea typeface="Times New Roman" panose="02020603050405020304" pitchFamily="18" charset="0"/>
                          <a:cs typeface="Times New Roman" panose="02020603050405020304" pitchFamily="18" charset="0"/>
                        </a:rPr>
                        <a:t> </a:t>
                      </a:r>
                      <a:endParaRPr lang="es-ES" sz="1000" b="1" dirty="0">
                        <a:solidFill>
                          <a:schemeClr val="bg1"/>
                        </a:solidFill>
                        <a:effectLst/>
                        <a:latin typeface="+mn-lt"/>
                        <a:ea typeface="Calibri" panose="020F0502020204030204" pitchFamily="34" charset="0"/>
                        <a:cs typeface="Times New Roman" panose="02020603050405020304" pitchFamily="18" charset="0"/>
                      </a:endParaRPr>
                    </a:p>
                  </a:txBody>
                  <a:tcPr marL="4436" marR="44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4">
                  <a:txBody>
                    <a:bodyPr/>
                    <a:lstStyle/>
                    <a:p>
                      <a:pPr indent="0" algn="ctr">
                        <a:lnSpc>
                          <a:spcPct val="100000"/>
                        </a:lnSpc>
                        <a:spcAft>
                          <a:spcPts val="0"/>
                        </a:spcAft>
                      </a:pPr>
                      <a:r>
                        <a:rPr lang="es-ES" sz="1000" b="1" dirty="0">
                          <a:solidFill>
                            <a:srgbClr val="000000"/>
                          </a:solidFill>
                          <a:effectLst/>
                          <a:latin typeface="+mn-lt"/>
                          <a:ea typeface="Times New Roman" panose="02020603050405020304" pitchFamily="18" charset="0"/>
                          <a:cs typeface="Times New Roman" panose="02020603050405020304" pitchFamily="18" charset="0"/>
                        </a:rPr>
                        <a:t>P. Primarios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indent="0" algn="ctr">
                        <a:lnSpc>
                          <a:spcPct val="100000"/>
                        </a:lnSpc>
                        <a:spcAft>
                          <a:spcPts val="0"/>
                        </a:spcAft>
                      </a:pPr>
                      <a:r>
                        <a:rPr lang="es-ES" sz="1000" b="1" dirty="0">
                          <a:solidFill>
                            <a:srgbClr val="000000"/>
                          </a:solidFill>
                          <a:effectLst/>
                          <a:latin typeface="+mn-lt"/>
                          <a:ea typeface="Times New Roman" panose="02020603050405020304" pitchFamily="18" charset="0"/>
                          <a:cs typeface="Times New Roman" panose="02020603050405020304" pitchFamily="18" charset="0"/>
                        </a:rPr>
                        <a:t>P. de Apoyo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428644">
                <a:tc>
                  <a:txBody>
                    <a:bodyPr/>
                    <a:lstStyle/>
                    <a:p>
                      <a:pPr indent="0" algn="ctr">
                        <a:lnSpc>
                          <a:spcPct val="100000"/>
                        </a:lnSpc>
                        <a:spcAft>
                          <a:spcPts val="0"/>
                        </a:spcAft>
                      </a:pPr>
                      <a:r>
                        <a:rPr lang="es-ES" sz="1000" b="1" dirty="0">
                          <a:solidFill>
                            <a:srgbClr val="000000"/>
                          </a:solidFill>
                          <a:effectLst/>
                          <a:latin typeface="+mn-lt"/>
                          <a:ea typeface="Times New Roman" panose="02020603050405020304" pitchFamily="18" charset="0"/>
                          <a:cs typeface="Times New Roman" panose="02020603050405020304" pitchFamily="18" charset="0"/>
                        </a:rPr>
                        <a:t>Objetivo a corto plazo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Admisión Médica</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Servicios Médicos</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Servicios de Diagnóstico y Apoyo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Marketing y Ventas - Post Venta</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Infraestruc</a:t>
                      </a:r>
                      <a:endParaRPr lang="es-ES" sz="1000" dirty="0">
                        <a:effectLst/>
                        <a:latin typeface="+mn-lt"/>
                        <a:ea typeface="Calibri" panose="020F0502020204030204" pitchFamily="34" charset="0"/>
                        <a:cs typeface="Times New Roman" panose="02020603050405020304" pitchFamily="18" charset="0"/>
                      </a:endParaRPr>
                    </a:p>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tura de la ISX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Gestión de Talento Humano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Desarrollo Tecnológico y Sist. de información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Compras</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600101">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Aumentar el 15% anual en la atención a pacientes provenientes de seguros de vida y medicina prepagada.</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4371">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Desarrollar mercados de servicios de medicina prepagada y salud ocupacional.</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85831">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Incrementar a un 8%  la participación del mercado de la institución dentro del Distrito Metropolitano de Quito.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644">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gastos de compras en 10%, mediante compras corporativas.</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2370">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índice de objeciones a un 5% del valor en las entidades públicas.</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85831">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plazo de cobro a las entidades relacionadas mediante la incorporación de un nuevo sistema de gestión hospitalaria.</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14">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Mejorar el perfil del personal médico de la institución de salud.</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14">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Capacitar al personal acerca de las nuevas leyes del COIP.</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4371">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Crear un departamento de investigación y desarrollo que impulse las buenas prácticas médicas.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644">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Ampliar la capacidad instalada de la institución a 80 camas hospitalarias.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14">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Mejorar la imagen corporativa de la institución de salud.</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580">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Adquirir equipos de últimos tecnología</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14">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Actualizar los equipos médicos para brindar un mejor servicio.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 </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O</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1000" dirty="0">
                          <a:solidFill>
                            <a:srgbClr val="000000"/>
                          </a:solidFill>
                          <a:effectLst/>
                          <a:latin typeface="+mn-lt"/>
                          <a:ea typeface="Times New Roman" panose="02020603050405020304" pitchFamily="18" charset="0"/>
                          <a:cs typeface="Times New Roman" panose="02020603050405020304" pitchFamily="18" charset="0"/>
                        </a:rPr>
                        <a:t>X</a:t>
                      </a:r>
                      <a:endParaRPr lang="es-ES" sz="1000" dirty="0">
                        <a:effectLst/>
                        <a:latin typeface="+mn-lt"/>
                        <a:ea typeface="Calibri" panose="020F0502020204030204" pitchFamily="34" charset="0"/>
                        <a:cs typeface="Times New Roman" panose="02020603050405020304" pitchFamily="18" charset="0"/>
                      </a:endParaRPr>
                    </a:p>
                  </a:txBody>
                  <a:tcPr marL="4436" marR="4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39551607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44304542"/>
              </p:ext>
            </p:extLst>
          </p:nvPr>
        </p:nvGraphicFramePr>
        <p:xfrm>
          <a:off x="44448" y="103191"/>
          <a:ext cx="9099554" cy="6678605"/>
        </p:xfrm>
        <a:graphic>
          <a:graphicData uri="http://schemas.openxmlformats.org/drawingml/2006/table">
            <a:tbl>
              <a:tblPr firstRow="1" firstCol="1" bandRow="1"/>
              <a:tblGrid>
                <a:gridCol w="4509290"/>
                <a:gridCol w="530504"/>
                <a:gridCol w="711993"/>
                <a:gridCol w="488623"/>
                <a:gridCol w="488623"/>
                <a:gridCol w="711993"/>
                <a:gridCol w="432781"/>
                <a:gridCol w="656151"/>
                <a:gridCol w="569596"/>
              </a:tblGrid>
              <a:tr h="249418">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 </a:t>
                      </a:r>
                      <a:r>
                        <a:rPr lang="es-ES" sz="1100" b="1" dirty="0" smtClean="0">
                          <a:solidFill>
                            <a:schemeClr val="bg1"/>
                          </a:solidFill>
                          <a:effectLst/>
                          <a:latin typeface="+mn-lt"/>
                          <a:ea typeface="Times New Roman" panose="02020603050405020304" pitchFamily="18" charset="0"/>
                          <a:cs typeface="Times New Roman" panose="02020603050405020304" pitchFamily="18" charset="0"/>
                        </a:rPr>
                        <a:t>ALINEAMIENTO</a:t>
                      </a:r>
                      <a:r>
                        <a:rPr lang="es-ES" sz="1100" b="1" baseline="0" dirty="0" smtClean="0">
                          <a:solidFill>
                            <a:schemeClr val="bg1"/>
                          </a:solidFill>
                          <a:effectLst/>
                          <a:latin typeface="+mn-lt"/>
                          <a:ea typeface="Times New Roman" panose="02020603050405020304" pitchFamily="18" charset="0"/>
                          <a:cs typeface="Times New Roman" panose="02020603050405020304" pitchFamily="18" charset="0"/>
                        </a:rPr>
                        <a:t> VERTICAL</a:t>
                      </a:r>
                      <a:endParaRPr lang="es-ES" sz="1100" b="1" dirty="0">
                        <a:solidFill>
                          <a:schemeClr val="bg1"/>
                        </a:solidFill>
                        <a:effectLst/>
                        <a:latin typeface="+mn-lt"/>
                        <a:ea typeface="Calibri" panose="020F0502020204030204" pitchFamily="34" charset="0"/>
                        <a:cs typeface="Times New Roman" panose="02020603050405020304" pitchFamily="18" charset="0"/>
                      </a:endParaRPr>
                    </a:p>
                  </a:txBody>
                  <a:tcPr marL="25107" marR="251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8">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Puestos</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3709">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Control</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Direcciones</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Nivel Medio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467662">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Objetivo a corto plazo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Gerente General</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Subgerente General</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Admin.</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Médica</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Enfermería</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RRHH</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Financiero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Marketing</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Aumentar el 15% anual en la atención a pacientes provenientes de seguros de vida y medicina prepagada.</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Desarrollar mercados de servicios de medicina prepagada y salud ocupacional.</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Incrementar a un 8%  la participación del mercado de la institución dentro del Distrito Metropolitano de Quito.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gastos de compras en 10%, mediante compras corporativas.</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índice de objeciones a un 5% del valor en las entidades públicas.</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726">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Reducir el plazo de cobro a las entidades relacionadas mediante la incorporación de un nuevo sistema de gestión hospitalaria.</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Mejorar el perfil del personal médico de la institución de salud.</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Capacitar al personal acerca de las nuevas leyes del COIP.</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Crear un departamento de investigación y desarrollo que impulse las buenas prácticas médicas.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Ampliar la capacidad instalada de la institución a 80 camas hospitalarias.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30">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Mejorar la imagen corporativa de la institución de salud.</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30">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Adquirir equipos de últimos tecnología</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3">
                <a:tc>
                  <a:txBody>
                    <a:bodyPr/>
                    <a:lstStyle/>
                    <a:p>
                      <a:pPr indent="0" algn="just">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Actualizar los equipos médicos para brindar un mejor servicio.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5107" marR="25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Elipse 6"/>
          <p:cNvSpPr/>
          <p:nvPr/>
        </p:nvSpPr>
        <p:spPr>
          <a:xfrm>
            <a:off x="5173028" y="1112520"/>
            <a:ext cx="504825" cy="556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Tree>
    <p:extLst>
      <p:ext uri="{BB962C8B-B14F-4D97-AF65-F5344CB8AC3E}">
        <p14:creationId xmlns:p14="http://schemas.microsoft.com/office/powerpoint/2010/main" val="212985448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17728698"/>
              </p:ext>
            </p:extLst>
          </p:nvPr>
        </p:nvGraphicFramePr>
        <p:xfrm>
          <a:off x="152400" y="106677"/>
          <a:ext cx="8732519" cy="6327338"/>
        </p:xfrm>
        <a:graphic>
          <a:graphicData uri="http://schemas.openxmlformats.org/drawingml/2006/table">
            <a:tbl>
              <a:tblPr firstRow="1" firstCol="1" bandRow="1"/>
              <a:tblGrid>
                <a:gridCol w="570274"/>
                <a:gridCol w="511256"/>
                <a:gridCol w="285479"/>
                <a:gridCol w="505079"/>
                <a:gridCol w="627231"/>
                <a:gridCol w="280676"/>
                <a:gridCol w="347929"/>
                <a:gridCol w="602526"/>
                <a:gridCol w="505079"/>
                <a:gridCol w="547626"/>
                <a:gridCol w="577823"/>
                <a:gridCol w="505079"/>
                <a:gridCol w="545569"/>
                <a:gridCol w="651250"/>
                <a:gridCol w="547626"/>
                <a:gridCol w="541450"/>
                <a:gridCol w="580567"/>
              </a:tblGrid>
              <a:tr h="267558">
                <a:tc gridSpan="17">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Puestos</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100">
                <a:tc gridSpan="10">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Coordinaciones</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7">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Operativo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94573">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Gineco-obstétrico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Medicina interna</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UCI</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Farmacia</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Diagnostico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I+D</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 Hosp</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 Maternidad</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S. Nocturna</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Quirófano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Reclutador</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Contador</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Digitador</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Responsable Admisión</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Diseñador Gráfico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Publicista</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Ejecutivo comercial</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6201">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b="1"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695">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X</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01">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O</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ES" sz="900" dirty="0">
                          <a:solidFill>
                            <a:srgbClr val="000000"/>
                          </a:solidFill>
                          <a:effectLst/>
                          <a:latin typeface="+mn-lt"/>
                          <a:ea typeface="Times New Roman" panose="02020603050405020304" pitchFamily="18" charset="0"/>
                          <a:cs typeface="Times New Roman" panose="02020603050405020304" pitchFamily="18" charset="0"/>
                        </a:rPr>
                        <a:t> </a:t>
                      </a:r>
                      <a:endParaRPr lang="es-ES" sz="900" dirty="0">
                        <a:effectLst/>
                        <a:latin typeface="+mn-lt"/>
                        <a:ea typeface="Calibri" panose="020F0502020204030204" pitchFamily="34" charset="0"/>
                        <a:cs typeface="Times New Roman" panose="02020603050405020304" pitchFamily="18" charset="0"/>
                      </a:endParaRPr>
                    </a:p>
                  </a:txBody>
                  <a:tcPr marL="27726" marR="27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359800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685800"/>
          </a:xfrm>
        </p:spPr>
        <p:txBody>
          <a:bodyPr>
            <a:normAutofit fontScale="90000"/>
          </a:bodyPr>
          <a:lstStyle/>
          <a:p>
            <a:pPr algn="ctr"/>
            <a:r>
              <a:rPr lang="es-ES" dirty="0" smtClean="0"/>
              <a:t>CONCLUSIONES</a:t>
            </a:r>
            <a:endParaRPr lang="es-ES" dirty="0"/>
          </a:p>
        </p:txBody>
      </p:sp>
      <p:sp>
        <p:nvSpPr>
          <p:cNvPr id="3" name="Marcador de contenido 2"/>
          <p:cNvSpPr>
            <a:spLocks noGrp="1"/>
          </p:cNvSpPr>
          <p:nvPr>
            <p:ph idx="1"/>
          </p:nvPr>
        </p:nvSpPr>
        <p:spPr>
          <a:xfrm>
            <a:off x="243840" y="685800"/>
            <a:ext cx="8641080" cy="5491163"/>
          </a:xfrm>
        </p:spPr>
        <p:txBody>
          <a:bodyPr>
            <a:noAutofit/>
          </a:bodyPr>
          <a:lstStyle/>
          <a:p>
            <a:pPr lvl="0" algn="just"/>
            <a:r>
              <a:rPr lang="es-ES" sz="1800" dirty="0"/>
              <a:t>Las Instituciones de Salud ubicadas en el norte de la ciudad, que brindan servicios de clínica general, con un capital privado y de un tamaño mediano; representan el perfil de la mayoría de Instituciones de Salud dentro de la zona urbana del Distrito Metropolitano de Quito.</a:t>
            </a:r>
          </a:p>
          <a:p>
            <a:pPr lvl="0" algn="just"/>
            <a:r>
              <a:rPr lang="es-ES" sz="1800" dirty="0"/>
              <a:t>La sincronización y despliegue de la estrategia es el punto más débil dentro de la gestión estratégica dentro de las Instituciones de Salud en general, debido a que se maneja de una manera muy teórica impulsados por manuales de procesos y además la falta de sincronización entre las diferentes áreas de las Instituciones de Salud para la implementación y logro de los objetivos estratégicos esperados. </a:t>
            </a:r>
          </a:p>
          <a:p>
            <a:pPr lvl="0" algn="just"/>
            <a:r>
              <a:rPr lang="es-ES" sz="1800" dirty="0"/>
              <a:t>Dentro del análisis del entorno existe un déficit de información correspondiente al monitoreo de las capacidades de la competencia y de las tendencias macroeconómicas, lo que impide que las instituciones posean un enfoque estratégico adecuado dentro del sector de la Salud.</a:t>
            </a:r>
          </a:p>
          <a:p>
            <a:pPr lvl="0" algn="just"/>
            <a:r>
              <a:rPr lang="es-ES" sz="1800" dirty="0"/>
              <a:t>El poco o nulo análisis de benchmarking  y la falta de incorporación de indicadores de desempeño de las estrategias,  causan que el enfoque operacional dentro de las Instituciones de Salud consigan metas operativas pero no el logro  de los objetivos estratégicos esperados</a:t>
            </a:r>
            <a:r>
              <a:rPr lang="es-ES" sz="1800" dirty="0" smtClean="0"/>
              <a:t>.</a:t>
            </a:r>
            <a:endParaRPr lang="es-ES" sz="1800" dirty="0"/>
          </a:p>
        </p:txBody>
      </p:sp>
    </p:spTree>
    <p:extLst>
      <p:ext uri="{BB962C8B-B14F-4D97-AF65-F5344CB8AC3E}">
        <p14:creationId xmlns:p14="http://schemas.microsoft.com/office/powerpoint/2010/main" val="332655967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180" y="106680"/>
            <a:ext cx="8610600" cy="5811837"/>
          </a:xfrm>
        </p:spPr>
        <p:txBody>
          <a:bodyPr>
            <a:noAutofit/>
          </a:bodyPr>
          <a:lstStyle/>
          <a:p>
            <a:pPr lvl="0" algn="just"/>
            <a:r>
              <a:rPr lang="es-ES" sz="1600" dirty="0"/>
              <a:t>Dentro de las instituciones de salud no existe una manera adecuada de ordenar los procesos claves y de apoyo, como lo es la cadena de valor. Las instituciones de salud pública cuentan con políticas de gestión donde se plantean modelos de cadena de valor pero estos representa en muchas ocasiones solo modelos genéricos y que no permiten adaptarse al alineamiento estratégico de cada Institución de Salud. </a:t>
            </a:r>
          </a:p>
          <a:p>
            <a:pPr lvl="0" algn="just"/>
            <a:r>
              <a:rPr lang="es-ES" sz="1600" dirty="0"/>
              <a:t>Las Instituciones de Salud del Distrito Metropolitano de Quito al no implementar en su mayoría indicadores de desempeño de la gestión estratégica no consideración el monitoreo de los mismo, lo que impide un control eficiente. Además no se considera la evaluación de las metas personales, al considerar una evaluación muy básica y más enfocada a los procesos operativos.</a:t>
            </a:r>
          </a:p>
          <a:p>
            <a:pPr lvl="0" algn="just"/>
            <a:r>
              <a:rPr lang="es-ES" sz="1600" dirty="0"/>
              <a:t>Los documentos y herramientas de planificación más utilizados por las Instituciones de salud son las que se encuentran enfocadas al área financiera, la cual es considerada como una de las áreas más importantes dentro de cada institución, donde sobresalen el plan financiero, plan de compras, presupuesto económico y presupuestos de tesorería por ser las más implementadas. Además  consideran que el Plan Estratégico Institucional forma parte de los manuales de la mayoría de Instituciones de Salud.</a:t>
            </a:r>
          </a:p>
          <a:p>
            <a:pPr lvl="0"/>
            <a:r>
              <a:rPr lang="es-ES" sz="1600" dirty="0" smtClean="0"/>
              <a:t>La </a:t>
            </a:r>
            <a:r>
              <a:rPr lang="es-ES" sz="1600" dirty="0"/>
              <a:t>herramienta de diagnóstico situacional más conocida y más utilizada dentro del sector de la salud del DMQ es el diagnostico FODA el que permite medir las capacidades internas y externas por medio del conocimiento de las fortaleza, oportunidades, debilidades y amenazas. El análisis de recursos y capacidades va de la mano del conocimiento de las características de la institución y las oportunidades que brindan en el mercado.  </a:t>
            </a:r>
          </a:p>
          <a:p>
            <a:pPr lvl="0"/>
            <a:r>
              <a:rPr lang="es-ES" sz="1600" dirty="0"/>
              <a:t>Algunas Instituciones de Salud han comprendido las facultades que existe al momento de implementar y controlar la gestión estratégica por lo cual han incorporado instrumentos de control financiero y de gestión, contabilidad analítica, control presupuestario y auditorías internas. Mientras que pocas son las instituciones de salud que implementan y controlan de una forma adecuada la gestión estratégica, estas implementan el Cuadro de Mando Integral el cual permite incluir los procesos estratégicos, objetivos y metas que las instituciones de salud esperan alcanzar, además que permite controlar por medio de indicadores de desempeño o KPI. </a:t>
            </a:r>
          </a:p>
          <a:p>
            <a:endParaRPr lang="es-ES" sz="1600" dirty="0"/>
          </a:p>
        </p:txBody>
      </p:sp>
    </p:spTree>
    <p:extLst>
      <p:ext uri="{BB962C8B-B14F-4D97-AF65-F5344CB8AC3E}">
        <p14:creationId xmlns:p14="http://schemas.microsoft.com/office/powerpoint/2010/main" val="266897474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a:xfrm>
            <a:off x="441960" y="106680"/>
            <a:ext cx="8534400" cy="6038215"/>
          </a:xfrm>
        </p:spPr>
        <p:txBody>
          <a:bodyPr>
            <a:noAutofit/>
          </a:bodyPr>
          <a:lstStyle/>
          <a:p>
            <a:pPr lvl="0"/>
            <a:r>
              <a:rPr lang="es-ES" sz="1600" dirty="0"/>
              <a:t>Las instituciones de salud ubicadas en la zona urbana del DMQ manejan herramientas y sistemas de gestión de la información muy básicos siendo los programas o sistemas contables  que incluyen facturación, gestión financiera, nomina, bodega o de tesorería y bancos los más utilizados.  Esto se debe a que dichas instituciones de salud poseen importantes alianzas estratégicas con el IESS (Instituto Ecuatoriano de Seguridad Social) y con el MSP (Ministerio de Salud Pública), las cuales demandan poseer sistemas de facturación para un cobro eficiente de los servicios prestados por medio de la elaboración de un archivo plano. Existen pocas instituciones que incorporan dentro de la gestión estratégica tecnologías ERP y CRM que son las más adecuadas para mantener la excelencia organizacional.</a:t>
            </a:r>
          </a:p>
          <a:p>
            <a:pPr lvl="0"/>
            <a:r>
              <a:rPr lang="es-ES" sz="1600" dirty="0"/>
              <a:t>Los software implementados dentro de las Instituciones de Salud son muy diversos, debido a que se contrata un sistema original o propio para cada una de las Instituciones, por lo cual no se reconoció un Software predominante dentro del sector de la Salud, lo particular en estos sistemas es que son muy básicos y solo cuentan con información financiera y contable. Solo las Instituciones de Salud Publicas manejan un mismo software de gestión llamado ESIGEF (Sistema Integrado de Gestión Financiera) el cual se complementa con otro software llamado ESIPREN (Sistema Presupuestario de Remuneraciones y Nomina) los cuales permiten consolidar y validar la gestión de la Institución de Salud.</a:t>
            </a:r>
          </a:p>
          <a:p>
            <a:pPr lvl="0"/>
            <a:r>
              <a:rPr lang="es-ES" sz="1600" dirty="0"/>
              <a:t>Dentro de las instituciones de salud de la zona urbana del DMQ el principal inconveniente que existe para no aplicar herramientas de gestión estratégica es el alto costo de la incorporación de sistemas, manuales, procesos y consultorías debido a que representan una inversión muy alta tanto en el ámbito económico, talento humano y sobre todo tiempo. Muchas instituciones mencionaron que no poseen tiempo ni para suplir las necesidades operativas mucho menos van a tener el tiempo necesario para implementar estrategias, por lo cual aplican de una manera muy informal los procesos y controles estratégicos. Además la falta de modernización de las Instituciones de Salud han llevado al desconocimiento de muchas herramientas de gestión estratégica y a la aplicación solo de procesos operativos.</a:t>
            </a:r>
          </a:p>
          <a:p>
            <a:endParaRPr lang="es-ES" sz="1600" dirty="0"/>
          </a:p>
        </p:txBody>
      </p:sp>
    </p:spTree>
    <p:extLst>
      <p:ext uri="{BB962C8B-B14F-4D97-AF65-F5344CB8AC3E}">
        <p14:creationId xmlns:p14="http://schemas.microsoft.com/office/powerpoint/2010/main" val="178362300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716914"/>
          </a:xfrm>
        </p:spPr>
        <p:txBody>
          <a:bodyPr/>
          <a:lstStyle/>
          <a:p>
            <a:pPr algn="ctr"/>
            <a:r>
              <a:rPr lang="es-ES" dirty="0" smtClean="0"/>
              <a:t>RECOMENDACIONES</a:t>
            </a:r>
            <a:endParaRPr lang="es-ES" dirty="0"/>
          </a:p>
        </p:txBody>
      </p:sp>
      <p:sp>
        <p:nvSpPr>
          <p:cNvPr id="3" name="Marcador de contenido 2"/>
          <p:cNvSpPr>
            <a:spLocks noGrp="1"/>
          </p:cNvSpPr>
          <p:nvPr>
            <p:ph idx="1"/>
          </p:nvPr>
        </p:nvSpPr>
        <p:spPr>
          <a:xfrm>
            <a:off x="628650" y="716914"/>
            <a:ext cx="7886700" cy="5852160"/>
          </a:xfrm>
        </p:spPr>
        <p:txBody>
          <a:bodyPr>
            <a:noAutofit/>
          </a:bodyPr>
          <a:lstStyle/>
          <a:p>
            <a:pPr lvl="0" algn="just"/>
            <a:r>
              <a:rPr lang="es-ES" sz="1600" dirty="0"/>
              <a:t>Implementar el Modelo Básico de Gestión Estratégica del sector de la salud dentro de las instituciones de salud de la zona urbana del Distrito Metropolitano de Quito, el cual se podría incorporar a instituciones de salud con el siguiente perfil: que posean capital privado y  que posean menos de 100 camas hospitalaria. Debido a que son las instituciones de salud con más déficit de gestión estratégica, no se descarta la implementación dentro de instituciones grandes y públicas como un modelo complementario.</a:t>
            </a:r>
          </a:p>
          <a:p>
            <a:pPr lvl="0" algn="just"/>
            <a:r>
              <a:rPr lang="es-ES" sz="1600" dirty="0"/>
              <a:t>Reestructurar si es necesario la filosofía corporativa considerando un horizonte alcanzable y medible, acompañado de políticas y principios adecuados para la institución y una misión que demuestre el valor que brinda la institución de salud a la sociedad.</a:t>
            </a:r>
          </a:p>
          <a:p>
            <a:pPr lvl="0" algn="just"/>
            <a:r>
              <a:rPr lang="es-ES" sz="1600" dirty="0"/>
              <a:t>Realizar análisis de benchmarking de una manera periódica, debido a que las debilidades y amenazas para una institución pueden resultar las fortalezas y oportunidades para otra dentro del sector de la salud.</a:t>
            </a:r>
          </a:p>
          <a:p>
            <a:pPr lvl="0" algn="just"/>
            <a:r>
              <a:rPr lang="es-ES" sz="1600" dirty="0"/>
              <a:t>En la etapa de planeamiento estratégico es importante considerar todos los factores que influyen a las Instituciones de Salud, al Sector de la Salud y al macroentorno en general, lo que permitirá estar un paso adelante a la competencia y ofrecer un servicio de calidad.</a:t>
            </a:r>
          </a:p>
          <a:p>
            <a:pPr lvl="0" algn="just"/>
            <a:r>
              <a:rPr lang="es-ES" sz="1600" dirty="0"/>
              <a:t>El perfil estratégico de la institución debe ser comunicado a todo el personal, logrando una sincronización adecuada entre los procesos claves y los procesos de apoyo con el fin de entregar un servicio de valor agregado a la comunidad</a:t>
            </a:r>
            <a:r>
              <a:rPr lang="es-ES" sz="1600" dirty="0" smtClean="0"/>
              <a:t>.</a:t>
            </a:r>
            <a:endParaRPr lang="es-ES" sz="1600" dirty="0"/>
          </a:p>
        </p:txBody>
      </p:sp>
    </p:spTree>
    <p:extLst>
      <p:ext uri="{BB962C8B-B14F-4D97-AF65-F5344CB8AC3E}">
        <p14:creationId xmlns:p14="http://schemas.microsoft.com/office/powerpoint/2010/main" val="76224296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970" y="2224406"/>
            <a:ext cx="3867150" cy="2652394"/>
          </a:xfrm>
        </p:spPr>
        <p:txBody>
          <a:bodyPr>
            <a:noAutofit/>
          </a:bodyPr>
          <a:lstStyle/>
          <a:p>
            <a:pPr algn="ctr"/>
            <a:r>
              <a:rPr lang="es-ES" dirty="0" smtClean="0">
                <a:solidFill>
                  <a:srgbClr val="00B050"/>
                </a:solidFill>
              </a:rPr>
              <a:t>INVESTIGACIÓN DE MERCADOS APLICADA A LAS INSTITUCIONES DE SALUD</a:t>
            </a:r>
            <a:endParaRPr lang="es-ES" dirty="0">
              <a:solidFill>
                <a:srgbClr val="00B050"/>
              </a:solidFill>
            </a:endParaRPr>
          </a:p>
        </p:txBody>
      </p:sp>
      <p:pic>
        <p:nvPicPr>
          <p:cNvPr id="3076" name="Picture 4" descr="http://ec.europa.eu/internal_market/scoreboard/_images/n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680" y="2224406"/>
            <a:ext cx="4009431" cy="265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5250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9610" y="883921"/>
            <a:ext cx="7886700" cy="4251960"/>
          </a:xfrm>
        </p:spPr>
        <p:txBody>
          <a:bodyPr>
            <a:normAutofit/>
          </a:bodyPr>
          <a:lstStyle/>
          <a:p>
            <a:pPr algn="just"/>
            <a:r>
              <a:rPr lang="es-ES" sz="1800" dirty="0"/>
              <a:t>Plantear metas u objetivos institucionales, departamentales y personales, para lograr un </a:t>
            </a:r>
            <a:r>
              <a:rPr lang="es-ES" sz="1800" dirty="0" smtClean="0"/>
              <a:t>despliegue estratégico </a:t>
            </a:r>
            <a:r>
              <a:rPr lang="es-ES" sz="1800" dirty="0"/>
              <a:t>efectivo y conseguir el bienestar institucional-personal dentro de toda la institución de salud.</a:t>
            </a:r>
          </a:p>
          <a:p>
            <a:pPr lvl="0" algn="just"/>
            <a:r>
              <a:rPr lang="es-ES" sz="1800" dirty="0"/>
              <a:t>Evaluar de una manera objetiva los resultados alcanzados en el horizonte planteado de cada estrategia y proceso, es recomendable la contratación de consultores o auditores externos que permitan mantener esta objetividad dentro de los resultados obtenidos.</a:t>
            </a:r>
          </a:p>
          <a:p>
            <a:pPr lvl="0" algn="just"/>
            <a:r>
              <a:rPr lang="es-ES" sz="1800" dirty="0"/>
              <a:t>Al modelo básico planteado se deben sumar otras herramientas de gestión estratégica que brinden un escenario más amplio  de análisis de los factores estratégicos como son las la  matriz PEYEA, matriz BCG, matriz de decisión estratégica, matriz cuantitativa del planeamiento estratégico estas permitirán un direccionamiento estratégico más preciso y efectivo. Además complementar el modelo con sistemas de gestión de marketing, gestión por procesos, herramientas de costeo, control financiero y de un software de gestión financiera como por ejemplo el sistema BSC Designer. </a:t>
            </a:r>
          </a:p>
          <a:p>
            <a:pPr marL="0" indent="0" algn="just">
              <a:buNone/>
            </a:pPr>
            <a:endParaRPr lang="es-ES" sz="1800" dirty="0"/>
          </a:p>
        </p:txBody>
      </p:sp>
    </p:spTree>
    <p:extLst>
      <p:ext uri="{BB962C8B-B14F-4D97-AF65-F5344CB8AC3E}">
        <p14:creationId xmlns:p14="http://schemas.microsoft.com/office/powerpoint/2010/main" val="53224669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5" name="Imagen 4"/>
          <p:cNvPicPr>
            <a:picLocks noChangeAspect="1"/>
          </p:cNvPicPr>
          <p:nvPr/>
        </p:nvPicPr>
        <p:blipFill>
          <a:blip r:embed="rId2"/>
          <a:stretch>
            <a:fillRect/>
          </a:stretch>
        </p:blipFill>
        <p:spPr>
          <a:xfrm>
            <a:off x="905661" y="832514"/>
            <a:ext cx="7609689" cy="4991301"/>
          </a:xfrm>
          <a:prstGeom prst="rect">
            <a:avLst/>
          </a:prstGeom>
        </p:spPr>
      </p:pic>
    </p:spTree>
    <p:extLst>
      <p:ext uri="{BB962C8B-B14F-4D97-AF65-F5344CB8AC3E}">
        <p14:creationId xmlns:p14="http://schemas.microsoft.com/office/powerpoint/2010/main" val="434936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6669"/>
            <a:ext cx="7886700" cy="843601"/>
          </a:xfrm>
        </p:spPr>
        <p:txBody>
          <a:bodyPr/>
          <a:lstStyle/>
          <a:p>
            <a:pPr algn="ctr"/>
            <a:r>
              <a:rPr lang="es-ES" dirty="0" smtClean="0">
                <a:solidFill>
                  <a:srgbClr val="00B050"/>
                </a:solidFill>
              </a:rPr>
              <a:t>METODOLOGÍA</a:t>
            </a:r>
            <a:endParaRPr lang="es-ES" dirty="0">
              <a:solidFill>
                <a:srgbClr val="00B050"/>
              </a:solidFill>
            </a:endParaRPr>
          </a:p>
        </p:txBody>
      </p:sp>
      <p:sp>
        <p:nvSpPr>
          <p:cNvPr id="4" name="Rectángulo redondeado 3"/>
          <p:cNvSpPr/>
          <p:nvPr/>
        </p:nvSpPr>
        <p:spPr>
          <a:xfrm>
            <a:off x="1051560" y="2443648"/>
            <a:ext cx="2118360" cy="5638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Exploratoria </a:t>
            </a:r>
            <a:endParaRPr lang="es-ES" dirty="0"/>
          </a:p>
        </p:txBody>
      </p:sp>
      <p:sp>
        <p:nvSpPr>
          <p:cNvPr id="5" name="Rectángulo redondeado 4"/>
          <p:cNvSpPr/>
          <p:nvPr/>
        </p:nvSpPr>
        <p:spPr>
          <a:xfrm>
            <a:off x="5829300" y="2436949"/>
            <a:ext cx="2118360" cy="5638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dirty="0" smtClean="0"/>
              <a:t>Concluyente</a:t>
            </a:r>
            <a:endParaRPr lang="es-ES" dirty="0"/>
          </a:p>
        </p:txBody>
      </p:sp>
      <p:sp>
        <p:nvSpPr>
          <p:cNvPr id="9" name="Rectángulo redondeado 8"/>
          <p:cNvSpPr/>
          <p:nvPr/>
        </p:nvSpPr>
        <p:spPr>
          <a:xfrm>
            <a:off x="3512820" y="1236659"/>
            <a:ext cx="2118360" cy="5638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Diseño de la investigación</a:t>
            </a:r>
            <a:endParaRPr lang="es-ES" dirty="0"/>
          </a:p>
        </p:txBody>
      </p:sp>
      <p:sp>
        <p:nvSpPr>
          <p:cNvPr id="10" name="Rectángulo redondeado 9"/>
          <p:cNvSpPr/>
          <p:nvPr/>
        </p:nvSpPr>
        <p:spPr>
          <a:xfrm>
            <a:off x="5829300" y="3637239"/>
            <a:ext cx="2118360" cy="5638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t>Descriptiva</a:t>
            </a:r>
            <a:endParaRPr lang="es-ES" dirty="0"/>
          </a:p>
        </p:txBody>
      </p:sp>
      <p:sp>
        <p:nvSpPr>
          <p:cNvPr id="11" name="Rectángulo redondeado 10"/>
          <p:cNvSpPr/>
          <p:nvPr/>
        </p:nvSpPr>
        <p:spPr>
          <a:xfrm>
            <a:off x="5829300" y="4756208"/>
            <a:ext cx="2118360" cy="563880"/>
          </a:xfrm>
          <a:prstGeom prst="roundRect">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t>Transversal múltiple</a:t>
            </a:r>
            <a:endParaRPr lang="es-ES" dirty="0"/>
          </a:p>
        </p:txBody>
      </p:sp>
      <p:pic>
        <p:nvPicPr>
          <p:cNvPr id="5122" name="Picture 2" descr="https://metacultura.files.wordpress.com/2012/08/disec3b1oinvestig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86757"/>
            <a:ext cx="4267200" cy="283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3" name="Conector recto 12"/>
          <p:cNvCxnSpPr>
            <a:stCxn id="9" idx="2"/>
            <a:endCxn id="4" idx="0"/>
          </p:cNvCxnSpPr>
          <p:nvPr/>
        </p:nvCxnSpPr>
        <p:spPr>
          <a:xfrm flipH="1">
            <a:off x="2110740" y="1800539"/>
            <a:ext cx="2461260" cy="64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a:stCxn id="9" idx="2"/>
            <a:endCxn id="5" idx="0"/>
          </p:cNvCxnSpPr>
          <p:nvPr/>
        </p:nvCxnSpPr>
        <p:spPr>
          <a:xfrm>
            <a:off x="4572000" y="1800539"/>
            <a:ext cx="2316480" cy="636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5" idx="2"/>
            <a:endCxn id="10" idx="0"/>
          </p:cNvCxnSpPr>
          <p:nvPr/>
        </p:nvCxnSpPr>
        <p:spPr>
          <a:xfrm>
            <a:off x="6888480" y="3000829"/>
            <a:ext cx="0" cy="636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10" idx="2"/>
            <a:endCxn id="11" idx="0"/>
          </p:cNvCxnSpPr>
          <p:nvPr/>
        </p:nvCxnSpPr>
        <p:spPr>
          <a:xfrm>
            <a:off x="6888480" y="4201119"/>
            <a:ext cx="0" cy="5550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96115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721775"/>
          </a:xfrm>
        </p:spPr>
        <p:txBody>
          <a:bodyPr/>
          <a:lstStyle/>
          <a:p>
            <a:pPr algn="ctr"/>
            <a:r>
              <a:rPr lang="es-ES" dirty="0" smtClean="0">
                <a:solidFill>
                  <a:srgbClr val="00B050"/>
                </a:solidFill>
              </a:rPr>
              <a:t>MUESTREO </a:t>
            </a:r>
            <a:endParaRPr lang="es-ES" dirty="0">
              <a:solidFill>
                <a:srgbClr val="00B050"/>
              </a:solidFill>
            </a:endParaRPr>
          </a:p>
        </p:txBody>
      </p:sp>
      <p:grpSp>
        <p:nvGrpSpPr>
          <p:cNvPr id="4" name="Grupo 3"/>
          <p:cNvGrpSpPr/>
          <p:nvPr/>
        </p:nvGrpSpPr>
        <p:grpSpPr>
          <a:xfrm>
            <a:off x="3505200" y="721775"/>
            <a:ext cx="5532120" cy="5616734"/>
            <a:chOff x="0" y="0"/>
            <a:chExt cx="7404735" cy="953770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7815" t="12956" r="63935" b="7530"/>
            <a:stretch/>
          </p:blipFill>
          <p:spPr bwMode="auto">
            <a:xfrm>
              <a:off x="38100" y="0"/>
              <a:ext cx="1631315" cy="5867400"/>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43307" t="12023" r="27439" b="5242"/>
            <a:stretch/>
          </p:blipFill>
          <p:spPr bwMode="auto">
            <a:xfrm>
              <a:off x="1676400" y="0"/>
              <a:ext cx="4013200" cy="9537700"/>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18326" t="11515" r="65290" b="70026"/>
            <a:stretch/>
          </p:blipFill>
          <p:spPr bwMode="auto">
            <a:xfrm>
              <a:off x="38100" y="5905500"/>
              <a:ext cx="1623060" cy="1371600"/>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17757" t="42048" r="65224" b="31206"/>
            <a:stretch/>
          </p:blipFill>
          <p:spPr bwMode="auto">
            <a:xfrm>
              <a:off x="0" y="7315200"/>
              <a:ext cx="1685290" cy="1986280"/>
            </a:xfrm>
            <a:prstGeom prst="rect">
              <a:avLst/>
            </a:prstGeom>
            <a:ln>
              <a:noFill/>
            </a:ln>
            <a:extLst>
              <a:ext uri="{53640926-AAD7-44D8-BBD7-CCE9431645EC}">
                <a14:shadowObscured xmlns:a14="http://schemas.microsoft.com/office/drawing/2010/main"/>
              </a:ext>
            </a:extLst>
          </p:spPr>
        </p:pic>
        <p:pic>
          <p:nvPicPr>
            <p:cNvPr id="9" name="Imagen 8"/>
            <p:cNvPicPr>
              <a:picLocks noChangeAspect="1"/>
            </p:cNvPicPr>
            <p:nvPr/>
          </p:nvPicPr>
          <p:blipFill rotWithShape="1">
            <a:blip r:embed="rId6">
              <a:extLst>
                <a:ext uri="{28A0092B-C50C-407E-A947-70E740481C1C}">
                  <a14:useLocalDpi xmlns:a14="http://schemas.microsoft.com/office/drawing/2010/main" val="0"/>
                </a:ext>
              </a:extLst>
            </a:blip>
            <a:srcRect l="18145" t="11478" r="63924" b="5386"/>
            <a:stretch/>
          </p:blipFill>
          <p:spPr bwMode="auto">
            <a:xfrm>
              <a:off x="5734050" y="38100"/>
              <a:ext cx="1670685" cy="6028055"/>
            </a:xfrm>
            <a:prstGeom prst="rect">
              <a:avLst/>
            </a:prstGeom>
            <a:ln>
              <a:noFill/>
            </a:ln>
            <a:extLst>
              <a:ext uri="{53640926-AAD7-44D8-BBD7-CCE9431645EC}">
                <a14:shadowObscured xmlns:a14="http://schemas.microsoft.com/office/drawing/2010/main"/>
              </a:ext>
            </a:extLst>
          </p:spPr>
        </p:pic>
        <p:pic>
          <p:nvPicPr>
            <p:cNvPr id="10" name="Imagen 9"/>
            <p:cNvPicPr>
              <a:picLocks noChangeAspect="1"/>
            </p:cNvPicPr>
            <p:nvPr/>
          </p:nvPicPr>
          <p:blipFill rotWithShape="1">
            <a:blip r:embed="rId7">
              <a:extLst>
                <a:ext uri="{28A0092B-C50C-407E-A947-70E740481C1C}">
                  <a14:useLocalDpi xmlns:a14="http://schemas.microsoft.com/office/drawing/2010/main" val="0"/>
                </a:ext>
              </a:extLst>
            </a:blip>
            <a:srcRect l="18352" t="79064" r="66427" b="6305"/>
            <a:stretch/>
          </p:blipFill>
          <p:spPr bwMode="auto">
            <a:xfrm>
              <a:off x="5753100" y="6096000"/>
              <a:ext cx="1418590" cy="1169670"/>
            </a:xfrm>
            <a:prstGeom prst="rect">
              <a:avLst/>
            </a:prstGeom>
            <a:ln>
              <a:noFill/>
            </a:ln>
            <a:extLst>
              <a:ext uri="{53640926-AAD7-44D8-BBD7-CCE9431645EC}">
                <a14:shadowObscured xmlns:a14="http://schemas.microsoft.com/office/drawing/2010/main"/>
              </a:ext>
            </a:extLst>
          </p:spPr>
        </p:pic>
      </p:grpSp>
      <p:graphicFrame>
        <p:nvGraphicFramePr>
          <p:cNvPr id="21" name="Tabla 20"/>
          <p:cNvGraphicFramePr>
            <a:graphicFrameLocks noGrp="1"/>
          </p:cNvGraphicFramePr>
          <p:nvPr>
            <p:extLst>
              <p:ext uri="{D42A27DB-BD31-4B8C-83A1-F6EECF244321}">
                <p14:modId xmlns:p14="http://schemas.microsoft.com/office/powerpoint/2010/main" val="3991159111"/>
              </p:ext>
            </p:extLst>
          </p:nvPr>
        </p:nvGraphicFramePr>
        <p:xfrm>
          <a:off x="287468" y="1253844"/>
          <a:ext cx="3073735" cy="2286000"/>
        </p:xfrm>
        <a:graphic>
          <a:graphicData uri="http://schemas.openxmlformats.org/drawingml/2006/table">
            <a:tbl>
              <a:tblPr firstRow="1" firstCol="1" bandRow="1">
                <a:tableStyleId>{2A488322-F2BA-4B5B-9748-0D474271808F}</a:tableStyleId>
              </a:tblPr>
              <a:tblGrid>
                <a:gridCol w="1751058"/>
                <a:gridCol w="1322677"/>
              </a:tblGrid>
              <a:tr h="207645">
                <a:tc>
                  <a:txBody>
                    <a:bodyPr/>
                    <a:lstStyle/>
                    <a:p>
                      <a:pPr indent="226695" algn="ctr">
                        <a:lnSpc>
                          <a:spcPct val="150000"/>
                        </a:lnSpc>
                        <a:spcAft>
                          <a:spcPts val="0"/>
                        </a:spcAft>
                      </a:pPr>
                      <a:r>
                        <a:rPr lang="es-EC" sz="1400" dirty="0">
                          <a:effectLst/>
                        </a:rPr>
                        <a:t>TIPO DE EMPRESA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TOTAL UNIVERSO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70890">
                <a:tc>
                  <a:txBody>
                    <a:bodyPr/>
                    <a:lstStyle/>
                    <a:p>
                      <a:pPr indent="226695" algn="just">
                        <a:lnSpc>
                          <a:spcPct val="150000"/>
                        </a:lnSpc>
                        <a:spcAft>
                          <a:spcPts val="0"/>
                        </a:spcAft>
                      </a:pPr>
                      <a:r>
                        <a:rPr lang="es-EC" sz="1200" dirty="0">
                          <a:effectLst/>
                        </a:rPr>
                        <a:t>Instituciones de Salud con hospitalización que posean más de 10 camas hospitalarias de la zona urbana del Distrito Metropolitano de Quito.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600"/>
                        </a:spcAft>
                      </a:pPr>
                      <a:r>
                        <a:rPr lang="es-EC" sz="1600" dirty="0">
                          <a:effectLst/>
                        </a:rPr>
                        <a:t>64 </a:t>
                      </a:r>
                      <a:r>
                        <a:rPr lang="es-EC" sz="1200" dirty="0">
                          <a:effectLst/>
                        </a:rPr>
                        <a:t>Instituciones de Salud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22" name="Elipse 21"/>
          <p:cNvSpPr/>
          <p:nvPr/>
        </p:nvSpPr>
        <p:spPr>
          <a:xfrm>
            <a:off x="628650" y="4177076"/>
            <a:ext cx="2425743" cy="11887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MUESTREO NO </a:t>
            </a:r>
            <a:r>
              <a:rPr lang="es-ES" dirty="0" smtClean="0"/>
              <a:t>PROBABILÍSTICO </a:t>
            </a:r>
            <a:r>
              <a:rPr lang="es-ES" dirty="0" smtClean="0"/>
              <a:t>POR CUOTAS</a:t>
            </a:r>
            <a:endParaRPr lang="es-ES" dirty="0"/>
          </a:p>
        </p:txBody>
      </p:sp>
    </p:spTree>
    <p:extLst>
      <p:ext uri="{BB962C8B-B14F-4D97-AF65-F5344CB8AC3E}">
        <p14:creationId xmlns:p14="http://schemas.microsoft.com/office/powerpoint/2010/main" val="90681517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1115811419"/>
              </p:ext>
            </p:extLst>
          </p:nvPr>
        </p:nvGraphicFramePr>
        <p:xfrm>
          <a:off x="662154" y="126127"/>
          <a:ext cx="7851224" cy="6041153"/>
        </p:xfrm>
        <a:graphic>
          <a:graphicData uri="http://schemas.openxmlformats.org/drawingml/2006/table">
            <a:tbl>
              <a:tblPr firstRow="1" firstCol="1" bandRow="1">
                <a:tableStyleId>{5940675A-B579-460E-94D1-54222C63F5DA}</a:tableStyleId>
              </a:tblPr>
              <a:tblGrid>
                <a:gridCol w="1371598"/>
                <a:gridCol w="3355500"/>
                <a:gridCol w="818223"/>
                <a:gridCol w="818223"/>
                <a:gridCol w="743840"/>
                <a:gridCol w="743840"/>
              </a:tblGrid>
              <a:tr h="566975">
                <a:tc>
                  <a:txBody>
                    <a:bodyPr/>
                    <a:lstStyle/>
                    <a:p>
                      <a:pPr indent="226695" algn="ctr">
                        <a:lnSpc>
                          <a:spcPct val="100000"/>
                        </a:lnSpc>
                        <a:spcAft>
                          <a:spcPts val="0"/>
                        </a:spcAft>
                      </a:pPr>
                      <a:r>
                        <a:rPr lang="es-ES" sz="1200" b="1" dirty="0">
                          <a:solidFill>
                            <a:srgbClr val="000000"/>
                          </a:solidFill>
                          <a:effectLst/>
                        </a:rPr>
                        <a:t>Variable</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a:lnSpc>
                          <a:spcPct val="100000"/>
                        </a:lnSpc>
                        <a:spcAft>
                          <a:spcPts val="0"/>
                        </a:spcAft>
                      </a:pPr>
                      <a:r>
                        <a:rPr lang="es-ES" sz="1200" b="1" dirty="0">
                          <a:solidFill>
                            <a:srgbClr val="000000"/>
                          </a:solidFill>
                          <a:effectLst/>
                        </a:rPr>
                        <a:t>Niveles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a:lnSpc>
                          <a:spcPct val="100000"/>
                        </a:lnSpc>
                        <a:spcAft>
                          <a:spcPts val="0"/>
                        </a:spcAft>
                      </a:pPr>
                      <a:r>
                        <a:rPr lang="es-ES" sz="1200" b="1" dirty="0">
                          <a:solidFill>
                            <a:srgbClr val="000000"/>
                          </a:solidFill>
                          <a:effectLst/>
                        </a:rPr>
                        <a:t>Cant.</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a:lnSpc>
                          <a:spcPct val="100000"/>
                        </a:lnSpc>
                        <a:spcAft>
                          <a:spcPts val="0"/>
                        </a:spcAft>
                      </a:pPr>
                      <a:r>
                        <a:rPr lang="es-ES" sz="1200" b="1" dirty="0">
                          <a:solidFill>
                            <a:srgbClr val="000000"/>
                          </a:solidFill>
                          <a:effectLst/>
                        </a:rPr>
                        <a:t>% Vertical (Población)</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a:lnSpc>
                          <a:spcPct val="100000"/>
                        </a:lnSpc>
                        <a:spcAft>
                          <a:spcPts val="0"/>
                        </a:spcAft>
                      </a:pPr>
                      <a:r>
                        <a:rPr lang="es-ES" sz="1200" b="1" dirty="0">
                          <a:solidFill>
                            <a:srgbClr val="000000"/>
                          </a:solidFill>
                          <a:effectLst/>
                        </a:rPr>
                        <a:t>Cant.</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a:lnSpc>
                          <a:spcPct val="100000"/>
                        </a:lnSpc>
                        <a:spcAft>
                          <a:spcPts val="0"/>
                        </a:spcAft>
                      </a:pPr>
                      <a:r>
                        <a:rPr lang="es-ES" sz="1200" b="1" dirty="0">
                          <a:solidFill>
                            <a:srgbClr val="000000"/>
                          </a:solidFill>
                          <a:effectLst/>
                        </a:rPr>
                        <a:t>% Vertical (Muestra)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r>
              <a:tr h="226790">
                <a:tc rowSpan="3">
                  <a:txBody>
                    <a:bodyPr/>
                    <a:lstStyle/>
                    <a:p>
                      <a:pPr indent="226695" algn="ctr" defTabSz="360000">
                        <a:lnSpc>
                          <a:spcPct val="100000"/>
                        </a:lnSpc>
                        <a:spcAft>
                          <a:spcPts val="0"/>
                        </a:spcAft>
                      </a:pPr>
                      <a:r>
                        <a:rPr lang="es-ES" sz="1200" b="1" dirty="0">
                          <a:solidFill>
                            <a:srgbClr val="000000"/>
                          </a:solidFill>
                          <a:effectLst/>
                        </a:rPr>
                        <a:t>Ubicación</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just" defTabSz="360000">
                        <a:lnSpc>
                          <a:spcPct val="100000"/>
                        </a:lnSpc>
                        <a:spcAft>
                          <a:spcPts val="0"/>
                        </a:spcAft>
                      </a:pPr>
                      <a:r>
                        <a:rPr lang="es-ES" sz="1200" dirty="0">
                          <a:solidFill>
                            <a:srgbClr val="000000"/>
                          </a:solidFill>
                          <a:effectLst/>
                        </a:rPr>
                        <a:t>Norte del DMQ</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56%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Sur del DMQ</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7</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28%</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Centro del DMQ</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7</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28%</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gridSpan="2">
                  <a:txBody>
                    <a:bodyPr/>
                    <a:lstStyle/>
                    <a:p>
                      <a:pPr indent="226695" algn="ctr" defTabSz="360000">
                        <a:lnSpc>
                          <a:spcPct val="100000"/>
                        </a:lnSpc>
                        <a:spcAft>
                          <a:spcPts val="0"/>
                        </a:spcAft>
                      </a:pPr>
                      <a:r>
                        <a:rPr lang="es-ES" sz="1200" b="1" dirty="0">
                          <a:solidFill>
                            <a:srgbClr val="000000"/>
                          </a:solidFill>
                          <a:effectLst/>
                        </a:rPr>
                        <a:t>Total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hMerge="1">
                  <a:txBody>
                    <a:bodyPr/>
                    <a:lstStyle/>
                    <a:p>
                      <a:pPr indent="226695" algn="ctr" defTabSz="360000">
                        <a:lnSpc>
                          <a:spcPct val="100000"/>
                        </a:lnSpc>
                        <a:spcAft>
                          <a:spcPts val="0"/>
                        </a:spcAft>
                      </a:pP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defTabSz="360000">
                        <a:lnSpc>
                          <a:spcPct val="100000"/>
                        </a:lnSpc>
                        <a:spcAft>
                          <a:spcPts val="0"/>
                        </a:spcAft>
                      </a:pPr>
                      <a:r>
                        <a:rPr lang="es-ES" sz="1200" b="1" dirty="0">
                          <a:solidFill>
                            <a:srgbClr val="000000"/>
                          </a:solidFill>
                          <a:effectLst/>
                        </a:rPr>
                        <a:t>64</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defTabSz="360000">
                        <a:lnSpc>
                          <a:spcPct val="100000"/>
                        </a:lnSpc>
                        <a:spcAft>
                          <a:spcPts val="0"/>
                        </a:spcAft>
                      </a:pPr>
                      <a:r>
                        <a:rPr lang="es-ES" sz="1200" b="1" dirty="0">
                          <a:solidFill>
                            <a:srgbClr val="000000"/>
                          </a:solidFill>
                          <a:effectLst/>
                        </a:rPr>
                        <a:t>100%</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defTabSz="360000">
                        <a:lnSpc>
                          <a:spcPct val="100000"/>
                        </a:lnSpc>
                        <a:spcAft>
                          <a:spcPts val="0"/>
                        </a:spcAft>
                      </a:pPr>
                      <a:r>
                        <a:rPr lang="es-ES" sz="1200" b="1" dirty="0">
                          <a:solidFill>
                            <a:srgbClr val="000000"/>
                          </a:solidFill>
                          <a:effectLst/>
                        </a:rPr>
                        <a:t>25</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defTabSz="360000">
                        <a:lnSpc>
                          <a:spcPct val="100000"/>
                        </a:lnSpc>
                        <a:spcAft>
                          <a:spcPts val="0"/>
                        </a:spcAft>
                      </a:pPr>
                      <a:r>
                        <a:rPr lang="es-ES" sz="1200" b="1" dirty="0">
                          <a:solidFill>
                            <a:srgbClr val="000000"/>
                          </a:solidFill>
                          <a:effectLst/>
                        </a:rPr>
                        <a:t>100%</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r>
              <a:tr h="226790">
                <a:tc rowSpan="11">
                  <a:txBody>
                    <a:bodyPr/>
                    <a:lstStyle/>
                    <a:p>
                      <a:pPr indent="226695" algn="ctr" defTabSz="360000">
                        <a:lnSpc>
                          <a:spcPct val="100000"/>
                        </a:lnSpc>
                        <a:spcAft>
                          <a:spcPts val="0"/>
                        </a:spcAft>
                      </a:pPr>
                      <a:r>
                        <a:rPr lang="es-ES" sz="1200" b="1" dirty="0">
                          <a:solidFill>
                            <a:srgbClr val="000000"/>
                          </a:solidFill>
                          <a:effectLst/>
                        </a:rPr>
                        <a:t>Tipo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just" defTabSz="360000">
                        <a:lnSpc>
                          <a:spcPct val="100000"/>
                        </a:lnSpc>
                        <a:spcAft>
                          <a:spcPts val="0"/>
                        </a:spcAft>
                      </a:pPr>
                      <a:r>
                        <a:rPr lang="es-ES" sz="1200" dirty="0">
                          <a:solidFill>
                            <a:srgbClr val="000000"/>
                          </a:solidFill>
                          <a:effectLst/>
                        </a:rPr>
                        <a:t>Hospital General</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9%</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Hospital Gineco-Obstétrico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Clínica General</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35</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55%</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Clínica Gineco-Obstétrica</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5%</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Hospital Geriátrico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Hospital Pediátrico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Hospital De Especialidades</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Clínica De Especialidades</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58008">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Hospital </a:t>
                      </a:r>
                      <a:r>
                        <a:rPr lang="es-ES" sz="1200" dirty="0" smtClean="0">
                          <a:solidFill>
                            <a:srgbClr val="000000"/>
                          </a:solidFill>
                          <a:effectLst/>
                        </a:rPr>
                        <a:t>Psiquiátrico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Hospital </a:t>
                      </a:r>
                      <a:r>
                        <a:rPr lang="es-ES" sz="1200" dirty="0" smtClean="0">
                          <a:solidFill>
                            <a:srgbClr val="000000"/>
                          </a:solidFill>
                          <a:effectLst/>
                        </a:rPr>
                        <a:t>Dermatológico </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Hospital </a:t>
                      </a:r>
                      <a:r>
                        <a:rPr lang="es-ES" sz="1200" dirty="0" smtClean="0">
                          <a:solidFill>
                            <a:srgbClr val="000000"/>
                          </a:solidFill>
                          <a:effectLst/>
                        </a:rPr>
                        <a:t>Oncológico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gridSpan="2">
                  <a:txBody>
                    <a:bodyPr/>
                    <a:lstStyle/>
                    <a:p>
                      <a:pPr indent="226695" algn="ctr" defTabSz="360000">
                        <a:lnSpc>
                          <a:spcPct val="100000"/>
                        </a:lnSpc>
                        <a:spcAft>
                          <a:spcPts val="0"/>
                        </a:spcAft>
                      </a:pPr>
                      <a:r>
                        <a:rPr lang="es-ES" sz="1200" b="1" dirty="0">
                          <a:solidFill>
                            <a:srgbClr val="000000"/>
                          </a:solidFill>
                          <a:effectLst/>
                        </a:rPr>
                        <a:t>Total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hMerge="1">
                  <a:txBody>
                    <a:bodyPr/>
                    <a:lstStyle/>
                    <a:p>
                      <a:pPr indent="226695" algn="ctr" defTabSz="360000">
                        <a:lnSpc>
                          <a:spcPct val="100000"/>
                        </a:lnSpc>
                        <a:spcAft>
                          <a:spcPts val="0"/>
                        </a:spcAft>
                      </a:pP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tc>
                <a:tc>
                  <a:txBody>
                    <a:bodyPr/>
                    <a:lstStyle/>
                    <a:p>
                      <a:pPr indent="226695" algn="ctr" defTabSz="360000">
                        <a:lnSpc>
                          <a:spcPct val="100000"/>
                        </a:lnSpc>
                        <a:spcAft>
                          <a:spcPts val="0"/>
                        </a:spcAft>
                      </a:pPr>
                      <a:r>
                        <a:rPr lang="es-ES" sz="1200" b="1" dirty="0">
                          <a:solidFill>
                            <a:srgbClr val="000000"/>
                          </a:solidFill>
                          <a:effectLst/>
                        </a:rPr>
                        <a:t>64</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100%</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25</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100%</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rowSpan="3">
                  <a:txBody>
                    <a:bodyPr/>
                    <a:lstStyle/>
                    <a:p>
                      <a:pPr indent="226695" algn="ctr" defTabSz="360000">
                        <a:lnSpc>
                          <a:spcPct val="100000"/>
                        </a:lnSpc>
                        <a:spcAft>
                          <a:spcPts val="0"/>
                        </a:spcAft>
                      </a:pPr>
                      <a:r>
                        <a:rPr lang="es-ES" sz="1200" b="1" dirty="0">
                          <a:solidFill>
                            <a:srgbClr val="000000"/>
                          </a:solidFill>
                          <a:effectLst/>
                        </a:rPr>
                        <a:t>Sector</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just" defTabSz="360000">
                        <a:lnSpc>
                          <a:spcPct val="100000"/>
                        </a:lnSpc>
                        <a:spcAft>
                          <a:spcPts val="0"/>
                        </a:spcAft>
                      </a:pPr>
                      <a:r>
                        <a:rPr lang="es-ES" sz="1200" dirty="0">
                          <a:solidFill>
                            <a:srgbClr val="000000"/>
                          </a:solidFill>
                          <a:effectLst/>
                        </a:rPr>
                        <a:t>Público </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12</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19%</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Privado con fines de lucro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69%</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56%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Privado sin fines de lucro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8</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13%</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5</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gridSpan="2">
                  <a:txBody>
                    <a:bodyPr/>
                    <a:lstStyle/>
                    <a:p>
                      <a:pPr indent="226695" algn="ctr" defTabSz="360000">
                        <a:lnSpc>
                          <a:spcPct val="100000"/>
                        </a:lnSpc>
                        <a:spcAft>
                          <a:spcPts val="0"/>
                        </a:spcAft>
                      </a:pPr>
                      <a:r>
                        <a:rPr lang="es-ES" sz="1200" b="1" i="0" dirty="0">
                          <a:solidFill>
                            <a:srgbClr val="000000"/>
                          </a:solidFill>
                          <a:effectLst/>
                        </a:rPr>
                        <a:t>Total </a:t>
                      </a:r>
                      <a:endParaRPr lang="es-ES" sz="12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hMerge="1">
                  <a:txBody>
                    <a:bodyPr/>
                    <a:lstStyle/>
                    <a:p>
                      <a:pPr indent="226695" algn="ctr" defTabSz="360000">
                        <a:lnSpc>
                          <a:spcPct val="100000"/>
                        </a:lnSpc>
                        <a:spcAft>
                          <a:spcPts val="0"/>
                        </a:spcAft>
                      </a:pPr>
                      <a:endParaRPr lang="es-ES" sz="12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i="0" dirty="0">
                          <a:solidFill>
                            <a:srgbClr val="000000"/>
                          </a:solidFill>
                          <a:effectLst/>
                        </a:rPr>
                        <a:t>64</a:t>
                      </a:r>
                      <a:endParaRPr lang="es-ES" sz="12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defTabSz="360000">
                        <a:lnSpc>
                          <a:spcPct val="100000"/>
                        </a:lnSpc>
                        <a:spcAft>
                          <a:spcPts val="0"/>
                        </a:spcAft>
                      </a:pPr>
                      <a:r>
                        <a:rPr lang="es-ES" sz="1200" b="1" i="0" dirty="0">
                          <a:solidFill>
                            <a:srgbClr val="000000"/>
                          </a:solidFill>
                          <a:effectLst/>
                        </a:rPr>
                        <a:t>100%</a:t>
                      </a:r>
                      <a:endParaRPr lang="es-ES" sz="12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defTabSz="360000">
                        <a:lnSpc>
                          <a:spcPct val="100000"/>
                        </a:lnSpc>
                        <a:spcAft>
                          <a:spcPts val="0"/>
                        </a:spcAft>
                      </a:pPr>
                      <a:r>
                        <a:rPr lang="es-ES" sz="1200" b="1" i="0" dirty="0">
                          <a:solidFill>
                            <a:srgbClr val="000000"/>
                          </a:solidFill>
                          <a:effectLst/>
                        </a:rPr>
                        <a:t>25</a:t>
                      </a:r>
                      <a:endParaRPr lang="es-ES" sz="12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ctr" defTabSz="360000">
                        <a:lnSpc>
                          <a:spcPct val="100000"/>
                        </a:lnSpc>
                        <a:spcAft>
                          <a:spcPts val="0"/>
                        </a:spcAft>
                      </a:pPr>
                      <a:r>
                        <a:rPr lang="es-ES" sz="1200" b="1" i="0" dirty="0">
                          <a:solidFill>
                            <a:srgbClr val="000000"/>
                          </a:solidFill>
                          <a:effectLst/>
                        </a:rPr>
                        <a:t>100%</a:t>
                      </a:r>
                      <a:endParaRPr lang="es-ES" sz="12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r>
              <a:tr h="226790">
                <a:tc rowSpan="4">
                  <a:txBody>
                    <a:bodyPr/>
                    <a:lstStyle/>
                    <a:p>
                      <a:pPr indent="226695" algn="ctr" defTabSz="360000">
                        <a:lnSpc>
                          <a:spcPct val="100000"/>
                        </a:lnSpc>
                        <a:spcAft>
                          <a:spcPts val="0"/>
                        </a:spcAft>
                      </a:pPr>
                      <a:r>
                        <a:rPr lang="es-ES" sz="1200" b="1" dirty="0">
                          <a:solidFill>
                            <a:srgbClr val="000000"/>
                          </a:solidFill>
                          <a:effectLst/>
                        </a:rPr>
                        <a:t>Tamaño               (Número de camas)</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ctr"/>
                </a:tc>
                <a:tc>
                  <a:txBody>
                    <a:bodyPr/>
                    <a:lstStyle/>
                    <a:p>
                      <a:pPr indent="226695" algn="just" defTabSz="360000">
                        <a:lnSpc>
                          <a:spcPct val="100000"/>
                        </a:lnSpc>
                        <a:spcAft>
                          <a:spcPts val="0"/>
                        </a:spcAft>
                      </a:pPr>
                      <a:r>
                        <a:rPr lang="es-ES" sz="1200" dirty="0">
                          <a:solidFill>
                            <a:srgbClr val="000000"/>
                          </a:solidFill>
                          <a:effectLst/>
                        </a:rPr>
                        <a:t>Grande (Mas de100 camas)</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13</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5</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Mediana(Entre 20 y 100 camas)</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48%</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11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44%</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endParaRPr lang="es-ES"/>
                    </a:p>
                  </a:txBody>
                  <a:tcPr/>
                </a:tc>
                <a:tc>
                  <a:txBody>
                    <a:bodyPr/>
                    <a:lstStyle/>
                    <a:p>
                      <a:pPr indent="226695" algn="just" defTabSz="360000">
                        <a:lnSpc>
                          <a:spcPct val="100000"/>
                        </a:lnSpc>
                        <a:spcAft>
                          <a:spcPts val="0"/>
                        </a:spcAft>
                      </a:pPr>
                      <a:r>
                        <a:rPr lang="es-ES" sz="1200" dirty="0">
                          <a:solidFill>
                            <a:srgbClr val="000000"/>
                          </a:solidFill>
                          <a:effectLst/>
                        </a:rPr>
                        <a:t>Pequeña (Menos de 20 camas)</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20</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31%</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9</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r" defTabSz="360000">
                        <a:lnSpc>
                          <a:spcPct val="100000"/>
                        </a:lnSpc>
                        <a:spcAft>
                          <a:spcPts val="0"/>
                        </a:spcAft>
                      </a:pPr>
                      <a:r>
                        <a:rPr lang="es-ES" sz="1200" dirty="0">
                          <a:solidFill>
                            <a:srgbClr val="000000"/>
                          </a:solidFill>
                          <a:effectLst/>
                        </a:rPr>
                        <a:t>36%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r h="226790">
                <a:tc vMerge="1">
                  <a:txBody>
                    <a:bodyPr/>
                    <a:lstStyle/>
                    <a:p>
                      <a:pPr>
                        <a:lnSpc>
                          <a:spcPct val="107000"/>
                        </a:lnSpc>
                      </a:pPr>
                      <a:endParaRPr lang="es-ES" sz="1200" dirty="0">
                        <a:solidFill>
                          <a:srgbClr val="000000"/>
                        </a:solidFill>
                        <a:effectLst/>
                        <a:latin typeface="Calibri" panose="020F0502020204030204" pitchFamily="34"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Total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64</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100%</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25</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c>
                  <a:txBody>
                    <a:bodyPr/>
                    <a:lstStyle/>
                    <a:p>
                      <a:pPr indent="226695" algn="ctr" defTabSz="360000">
                        <a:lnSpc>
                          <a:spcPct val="100000"/>
                        </a:lnSpc>
                        <a:spcAft>
                          <a:spcPts val="0"/>
                        </a:spcAft>
                      </a:pPr>
                      <a:r>
                        <a:rPr lang="es-ES" sz="1200" b="1" dirty="0">
                          <a:solidFill>
                            <a:srgbClr val="000000"/>
                          </a:solidFill>
                          <a:effectLst/>
                        </a:rPr>
                        <a:t>100%</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389" marR="14389" marT="0" marB="0" anchor="b"/>
                </a:tc>
              </a:tr>
            </a:tbl>
          </a:graphicData>
        </a:graphic>
      </p:graphicFrame>
    </p:spTree>
    <p:extLst>
      <p:ext uri="{BB962C8B-B14F-4D97-AF65-F5344CB8AC3E}">
        <p14:creationId xmlns:p14="http://schemas.microsoft.com/office/powerpoint/2010/main" val="370108583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243" y="112879"/>
            <a:ext cx="7886700" cy="738460"/>
          </a:xfrm>
        </p:spPr>
        <p:txBody>
          <a:bodyPr/>
          <a:lstStyle/>
          <a:p>
            <a:pPr algn="ctr"/>
            <a:r>
              <a:rPr lang="es-ES" dirty="0" smtClean="0">
                <a:solidFill>
                  <a:srgbClr val="00B050"/>
                </a:solidFill>
              </a:rPr>
              <a:t>ENCUESTA</a:t>
            </a:r>
            <a:endParaRPr lang="es-ES" dirty="0">
              <a:solidFill>
                <a:srgbClr val="00B050"/>
              </a:solidFill>
            </a:endParaRPr>
          </a:p>
        </p:txBody>
      </p:sp>
      <p:graphicFrame>
        <p:nvGraphicFramePr>
          <p:cNvPr id="4" name="Marcador de contenido 5"/>
          <p:cNvGraphicFramePr>
            <a:graphicFrameLocks/>
          </p:cNvGraphicFramePr>
          <p:nvPr>
            <p:extLst>
              <p:ext uri="{D42A27DB-BD31-4B8C-83A1-F6EECF244321}">
                <p14:modId xmlns:p14="http://schemas.microsoft.com/office/powerpoint/2010/main" val="181237967"/>
              </p:ext>
            </p:extLst>
          </p:nvPr>
        </p:nvGraphicFramePr>
        <p:xfrm>
          <a:off x="2062457" y="567560"/>
          <a:ext cx="5208270" cy="558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57497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515"/>
            <a:ext cx="7886700" cy="769991"/>
          </a:xfrm>
        </p:spPr>
        <p:txBody>
          <a:bodyPr>
            <a:normAutofit fontScale="90000"/>
          </a:bodyPr>
          <a:lstStyle/>
          <a:p>
            <a:pPr algn="ctr"/>
            <a:r>
              <a:rPr lang="es-ES" dirty="0" smtClean="0">
                <a:solidFill>
                  <a:srgbClr val="00B050"/>
                </a:solidFill>
              </a:rPr>
              <a:t>ANÁLISIS DE LAS CARACTERÍSTICAS</a:t>
            </a:r>
            <a:endParaRPr lang="es-ES" dirty="0">
              <a:solidFill>
                <a:srgbClr val="00B050"/>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14423" y="638647"/>
            <a:ext cx="3521999" cy="308201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265683" y="638647"/>
            <a:ext cx="3663894" cy="3499357"/>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116687" y="3720662"/>
            <a:ext cx="3635504" cy="3133930"/>
          </a:xfrm>
          <a:prstGeom prst="rect">
            <a:avLst/>
          </a:prstGeom>
          <a:noFill/>
          <a:ln>
            <a:noFill/>
          </a:ln>
        </p:spPr>
      </p:pic>
      <p:pic>
        <p:nvPicPr>
          <p:cNvPr id="11" name="Imagen 10"/>
          <p:cNvPicPr>
            <a:picLocks noChangeAspect="1"/>
          </p:cNvPicPr>
          <p:nvPr/>
        </p:nvPicPr>
        <p:blipFill>
          <a:blip r:embed="rId5"/>
          <a:stretch>
            <a:fillRect/>
          </a:stretch>
        </p:blipFill>
        <p:spPr>
          <a:xfrm>
            <a:off x="4559411" y="4098961"/>
            <a:ext cx="4584589" cy="2755631"/>
          </a:xfrm>
          <a:prstGeom prst="rect">
            <a:avLst/>
          </a:prstGeom>
          <a:ln>
            <a:noFill/>
          </a:ln>
          <a:effectLst>
            <a:softEdge rad="112500"/>
          </a:effectLst>
        </p:spPr>
      </p:pic>
    </p:spTree>
    <p:extLst>
      <p:ext uri="{BB962C8B-B14F-4D97-AF65-F5344CB8AC3E}">
        <p14:creationId xmlns:p14="http://schemas.microsoft.com/office/powerpoint/2010/main" val="207994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2801</TotalTime>
  <Words>6371</Words>
  <Application>Microsoft Office PowerPoint</Application>
  <PresentationFormat>Presentación en pantalla (4:3)</PresentationFormat>
  <Paragraphs>1903</Paragraphs>
  <Slides>41</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Arial</vt:lpstr>
      <vt:lpstr>Calibri</vt:lpstr>
      <vt:lpstr>Calibri Light</vt:lpstr>
      <vt:lpstr>Symbol</vt:lpstr>
      <vt:lpstr>Times New Roman</vt:lpstr>
      <vt:lpstr>Office Theme</vt:lpstr>
      <vt:lpstr> DEPARTAMENTO DE CIENCIAS ADMINISTRATIVAS Y ECONÓMICAS  ESTUDIO SOBRE EL USO Y MANEJO DE HERRAMIENTAS DE GESTIÓN ESTRATÉGICA DENTRO DE LAS INSTITUCIONES DE SALUD EN LA ZONA URBANA DEL DISTRITO METROPOLITANO DE QUITO</vt:lpstr>
      <vt:lpstr>INTRODUCCIÓN </vt:lpstr>
      <vt:lpstr>Presentación de PowerPoint</vt:lpstr>
      <vt:lpstr>INVESTIGACIÓN DE MERCADOS APLICADA A LAS INSTITUCIONES DE SALUD</vt:lpstr>
      <vt:lpstr>METODOLOGÍA</vt:lpstr>
      <vt:lpstr>MUESTREO </vt:lpstr>
      <vt:lpstr>Presentación de PowerPoint</vt:lpstr>
      <vt:lpstr>ENCUESTA</vt:lpstr>
      <vt:lpstr>ANÁLISIS DE LAS CARACTERÍSTICAS</vt:lpstr>
      <vt:lpstr>ANÁLISIS DE DIAGNÓSTICO SITUACIONAL DE EXCELENCIA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BÁSICO DE GESTIÓN ESTRATÉGICO</vt:lpstr>
      <vt:lpstr>FILOSOFÍA CORPORATIVA</vt:lpstr>
      <vt:lpstr>PLANTEAMIENTO ESTRATÉGICO</vt:lpstr>
      <vt:lpstr>ENTORNO</vt:lpstr>
      <vt:lpstr>INTORNO</vt:lpstr>
      <vt:lpstr>Presentación de PowerPoint</vt:lpstr>
      <vt:lpstr>Presentación de PowerPoint</vt:lpstr>
      <vt:lpstr>Presentación de PowerPoint</vt:lpstr>
      <vt:lpstr>IMPLEMENTACIÓN ESTRATÉGICA</vt:lpstr>
      <vt:lpstr>Presentación de PowerPoint</vt:lpstr>
      <vt:lpstr>EVALUACIÓN Y CONTROL </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Sony</dc:creator>
  <cp:lastModifiedBy>Jaime Teran</cp:lastModifiedBy>
  <cp:revision>84</cp:revision>
  <dcterms:created xsi:type="dcterms:W3CDTF">2015-12-19T17:40:24Z</dcterms:created>
  <dcterms:modified xsi:type="dcterms:W3CDTF">2015-12-21T23:12:07Z</dcterms:modified>
</cp:coreProperties>
</file>