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33"/>
  </p:notesMasterIdLst>
  <p:sldIdLst>
    <p:sldId id="308" r:id="rId2"/>
    <p:sldId id="259" r:id="rId3"/>
    <p:sldId id="263" r:id="rId4"/>
    <p:sldId id="309" r:id="rId5"/>
    <p:sldId id="262" r:id="rId6"/>
    <p:sldId id="261" r:id="rId7"/>
    <p:sldId id="266" r:id="rId8"/>
    <p:sldId id="297" r:id="rId9"/>
    <p:sldId id="285" r:id="rId10"/>
    <p:sldId id="306" r:id="rId11"/>
    <p:sldId id="298" r:id="rId12"/>
    <p:sldId id="300" r:id="rId13"/>
    <p:sldId id="302" r:id="rId14"/>
    <p:sldId id="303" r:id="rId15"/>
    <p:sldId id="304" r:id="rId16"/>
    <p:sldId id="305" r:id="rId17"/>
    <p:sldId id="281" r:id="rId18"/>
    <p:sldId id="282" r:id="rId19"/>
    <p:sldId id="283" r:id="rId20"/>
    <p:sldId id="290" r:id="rId21"/>
    <p:sldId id="284" r:id="rId22"/>
    <p:sldId id="291" r:id="rId23"/>
    <p:sldId id="289" r:id="rId24"/>
    <p:sldId id="268" r:id="rId25"/>
    <p:sldId id="272" r:id="rId26"/>
    <p:sldId id="276" r:id="rId27"/>
    <p:sldId id="294" r:id="rId28"/>
    <p:sldId id="277" r:id="rId29"/>
    <p:sldId id="288" r:id="rId30"/>
    <p:sldId id="273" r:id="rId31"/>
    <p:sldId id="274"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12" autoAdjust="0"/>
    <p:restoredTop sz="85891" autoAdjust="0"/>
  </p:normalViewPr>
  <p:slideViewPr>
    <p:cSldViewPr snapToGrid="0">
      <p:cViewPr varScale="1">
        <p:scale>
          <a:sx n="79" d="100"/>
          <a:sy n="79" d="100"/>
        </p:scale>
        <p:origin x="6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3DF9B-B18E-418D-8DC3-4F4B8597512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73975B4C-FC89-4E2B-B305-D9B5D104DDA8}">
      <dgm:prSet phldrT="[Texto]" custT="1"/>
      <dgm:spPr/>
      <dgm:t>
        <a:bodyPr/>
        <a:lstStyle/>
        <a:p>
          <a:r>
            <a:rPr lang="es-ES" sz="2000" dirty="0" smtClean="0"/>
            <a:t>1.- Introducción</a:t>
          </a:r>
          <a:endParaRPr lang="es-ES" sz="2000" dirty="0"/>
        </a:p>
      </dgm:t>
    </dgm:pt>
    <dgm:pt modelId="{50158AE6-034A-4DD0-A1CA-9A3439189DA6}" type="parTrans" cxnId="{73B369BF-2835-4CF0-9F01-27206ED2124E}">
      <dgm:prSet/>
      <dgm:spPr/>
      <dgm:t>
        <a:bodyPr/>
        <a:lstStyle/>
        <a:p>
          <a:endParaRPr lang="es-ES" sz="2800"/>
        </a:p>
      </dgm:t>
    </dgm:pt>
    <dgm:pt modelId="{A8A047A2-C8C7-426D-9465-AC26D0504B1E}" type="sibTrans" cxnId="{73B369BF-2835-4CF0-9F01-27206ED2124E}">
      <dgm:prSet/>
      <dgm:spPr/>
      <dgm:t>
        <a:bodyPr/>
        <a:lstStyle/>
        <a:p>
          <a:endParaRPr lang="es-ES" sz="2800"/>
        </a:p>
      </dgm:t>
    </dgm:pt>
    <dgm:pt modelId="{905E88BF-EECF-4336-B35A-C1F15E565952}">
      <dgm:prSet phldrT="[Texto]" custT="1"/>
      <dgm:spPr/>
      <dgm:t>
        <a:bodyPr/>
        <a:lstStyle/>
        <a:p>
          <a:r>
            <a:rPr lang="es-ES" sz="2000" dirty="0" smtClean="0"/>
            <a:t>3.- Objetivos</a:t>
          </a:r>
          <a:endParaRPr lang="es-ES" sz="2000" dirty="0"/>
        </a:p>
      </dgm:t>
    </dgm:pt>
    <dgm:pt modelId="{B3372A91-C274-402B-890F-44BB161AD1AF}" type="parTrans" cxnId="{F6B8F6E1-DA68-4C1F-BEBB-36A7938FF82A}">
      <dgm:prSet/>
      <dgm:spPr/>
      <dgm:t>
        <a:bodyPr/>
        <a:lstStyle/>
        <a:p>
          <a:endParaRPr lang="es-ES" sz="2800"/>
        </a:p>
      </dgm:t>
    </dgm:pt>
    <dgm:pt modelId="{6D8E1AA5-82F7-4A88-A1F2-6FDF547CEC6C}" type="sibTrans" cxnId="{F6B8F6E1-DA68-4C1F-BEBB-36A7938FF82A}">
      <dgm:prSet/>
      <dgm:spPr/>
      <dgm:t>
        <a:bodyPr/>
        <a:lstStyle/>
        <a:p>
          <a:endParaRPr lang="es-ES" sz="2800"/>
        </a:p>
      </dgm:t>
    </dgm:pt>
    <dgm:pt modelId="{2FCFDF44-8182-4E78-A9C2-DA410C6DC9E6}">
      <dgm:prSet phldrT="[Texto]" custT="1"/>
      <dgm:spPr/>
      <dgm:t>
        <a:bodyPr/>
        <a:lstStyle/>
        <a:p>
          <a:r>
            <a:rPr lang="es-ES" sz="2000" dirty="0" smtClean="0"/>
            <a:t>4.- Marco Teórico</a:t>
          </a:r>
          <a:endParaRPr lang="es-ES" sz="2000" dirty="0"/>
        </a:p>
      </dgm:t>
    </dgm:pt>
    <dgm:pt modelId="{318E09BA-4A3B-41F3-98E5-29EFB6236F9F}" type="parTrans" cxnId="{7BC06549-2EFD-4D7E-927C-DBE33FC4E85E}">
      <dgm:prSet/>
      <dgm:spPr/>
      <dgm:t>
        <a:bodyPr/>
        <a:lstStyle/>
        <a:p>
          <a:endParaRPr lang="es-ES" sz="2800"/>
        </a:p>
      </dgm:t>
    </dgm:pt>
    <dgm:pt modelId="{77FE2FED-BB36-4FAF-AE40-8E1F72606579}" type="sibTrans" cxnId="{7BC06549-2EFD-4D7E-927C-DBE33FC4E85E}">
      <dgm:prSet/>
      <dgm:spPr/>
      <dgm:t>
        <a:bodyPr/>
        <a:lstStyle/>
        <a:p>
          <a:endParaRPr lang="es-ES" sz="2800"/>
        </a:p>
      </dgm:t>
    </dgm:pt>
    <dgm:pt modelId="{83B094E5-2B3A-4205-8534-E37E0018D48D}">
      <dgm:prSet phldrT="[Texto]" custT="1"/>
      <dgm:spPr/>
      <dgm:t>
        <a:bodyPr/>
        <a:lstStyle/>
        <a:p>
          <a:r>
            <a:rPr lang="es-ES" sz="2000" dirty="0" smtClean="0"/>
            <a:t>2.- Planteamiento del Problema</a:t>
          </a:r>
          <a:endParaRPr lang="es-ES" sz="2000" dirty="0"/>
        </a:p>
      </dgm:t>
    </dgm:pt>
    <dgm:pt modelId="{D37AD964-1EE4-4955-AE03-7A716053C8F7}" type="parTrans" cxnId="{EC0B6D77-DF42-4D8E-A2D7-49DD2BAD4683}">
      <dgm:prSet/>
      <dgm:spPr/>
      <dgm:t>
        <a:bodyPr/>
        <a:lstStyle/>
        <a:p>
          <a:endParaRPr lang="es-ES" sz="2800"/>
        </a:p>
      </dgm:t>
    </dgm:pt>
    <dgm:pt modelId="{4DA98400-AD6C-4A70-9599-CE27E59D8C55}" type="sibTrans" cxnId="{EC0B6D77-DF42-4D8E-A2D7-49DD2BAD4683}">
      <dgm:prSet/>
      <dgm:spPr/>
      <dgm:t>
        <a:bodyPr/>
        <a:lstStyle/>
        <a:p>
          <a:endParaRPr lang="es-ES" sz="2800"/>
        </a:p>
      </dgm:t>
    </dgm:pt>
    <dgm:pt modelId="{1FEBDA88-3ADC-4A0E-AB80-BB71967420B6}">
      <dgm:prSet phldrT="[Texto]" custT="1"/>
      <dgm:spPr/>
      <dgm:t>
        <a:bodyPr/>
        <a:lstStyle/>
        <a:p>
          <a:r>
            <a:rPr lang="es-ES" sz="2000" dirty="0" smtClean="0"/>
            <a:t>5.- Solución</a:t>
          </a:r>
          <a:endParaRPr lang="es-ES" sz="2000" dirty="0"/>
        </a:p>
      </dgm:t>
    </dgm:pt>
    <dgm:pt modelId="{310CC62B-39B0-4A38-BF9F-4A5CC5661CEE}" type="parTrans" cxnId="{66CAA650-7F7D-4AC3-81A5-13D3EE91453D}">
      <dgm:prSet/>
      <dgm:spPr/>
      <dgm:t>
        <a:bodyPr/>
        <a:lstStyle/>
        <a:p>
          <a:endParaRPr lang="es-ES" sz="2800"/>
        </a:p>
      </dgm:t>
    </dgm:pt>
    <dgm:pt modelId="{27B8BB4E-027B-43F1-9416-074151E87BB7}" type="sibTrans" cxnId="{66CAA650-7F7D-4AC3-81A5-13D3EE91453D}">
      <dgm:prSet/>
      <dgm:spPr/>
      <dgm:t>
        <a:bodyPr/>
        <a:lstStyle/>
        <a:p>
          <a:endParaRPr lang="es-ES" sz="2800"/>
        </a:p>
      </dgm:t>
    </dgm:pt>
    <dgm:pt modelId="{68BA477A-1E5D-498A-A0C8-71EAB23DB53A}">
      <dgm:prSet phldrT="[Texto]" custT="1"/>
      <dgm:spPr/>
      <dgm:t>
        <a:bodyPr/>
        <a:lstStyle/>
        <a:p>
          <a:r>
            <a:rPr lang="es-ES" sz="2000" dirty="0" smtClean="0"/>
            <a:t>6.- Conclusiones y Recomendaciones</a:t>
          </a:r>
          <a:endParaRPr lang="es-ES" sz="2000" dirty="0"/>
        </a:p>
      </dgm:t>
    </dgm:pt>
    <dgm:pt modelId="{EF819A8B-C185-4C74-B5BD-F42E59C17E43}" type="parTrans" cxnId="{427DCE8C-C77E-4B02-974B-FFF17653E499}">
      <dgm:prSet/>
      <dgm:spPr/>
      <dgm:t>
        <a:bodyPr/>
        <a:lstStyle/>
        <a:p>
          <a:endParaRPr lang="es-ES" sz="2800"/>
        </a:p>
      </dgm:t>
    </dgm:pt>
    <dgm:pt modelId="{B3382330-7722-42D2-ABF5-CBE27EAEBF22}" type="sibTrans" cxnId="{427DCE8C-C77E-4B02-974B-FFF17653E499}">
      <dgm:prSet/>
      <dgm:spPr/>
      <dgm:t>
        <a:bodyPr/>
        <a:lstStyle/>
        <a:p>
          <a:endParaRPr lang="es-ES" sz="2800"/>
        </a:p>
      </dgm:t>
    </dgm:pt>
    <dgm:pt modelId="{48D67A45-44DA-4887-8DCD-E845062E01AA}" type="pres">
      <dgm:prSet presAssocID="{8A93DF9B-B18E-418D-8DC3-4F4B85975120}" presName="linear" presStyleCnt="0">
        <dgm:presLayoutVars>
          <dgm:dir/>
          <dgm:animLvl val="lvl"/>
          <dgm:resizeHandles val="exact"/>
        </dgm:presLayoutVars>
      </dgm:prSet>
      <dgm:spPr/>
      <dgm:t>
        <a:bodyPr/>
        <a:lstStyle/>
        <a:p>
          <a:endParaRPr lang="es-ES"/>
        </a:p>
      </dgm:t>
    </dgm:pt>
    <dgm:pt modelId="{99D2D911-2DBB-46A6-83EA-5F7169E5CFB4}" type="pres">
      <dgm:prSet presAssocID="{73975B4C-FC89-4E2B-B305-D9B5D104DDA8}" presName="parentLin" presStyleCnt="0"/>
      <dgm:spPr/>
    </dgm:pt>
    <dgm:pt modelId="{9684D2DC-ED12-4549-B5CA-08813203DCA5}" type="pres">
      <dgm:prSet presAssocID="{73975B4C-FC89-4E2B-B305-D9B5D104DDA8}" presName="parentLeftMargin" presStyleLbl="node1" presStyleIdx="0" presStyleCnt="6"/>
      <dgm:spPr/>
      <dgm:t>
        <a:bodyPr/>
        <a:lstStyle/>
        <a:p>
          <a:endParaRPr lang="es-ES"/>
        </a:p>
      </dgm:t>
    </dgm:pt>
    <dgm:pt modelId="{294B7175-4988-4BE9-BE05-3B9480E85CC7}" type="pres">
      <dgm:prSet presAssocID="{73975B4C-FC89-4E2B-B305-D9B5D104DDA8}" presName="parentText" presStyleLbl="node1" presStyleIdx="0" presStyleCnt="6">
        <dgm:presLayoutVars>
          <dgm:chMax val="0"/>
          <dgm:bulletEnabled val="1"/>
        </dgm:presLayoutVars>
      </dgm:prSet>
      <dgm:spPr/>
      <dgm:t>
        <a:bodyPr/>
        <a:lstStyle/>
        <a:p>
          <a:endParaRPr lang="es-ES"/>
        </a:p>
      </dgm:t>
    </dgm:pt>
    <dgm:pt modelId="{5FF7ACF1-F948-4BDA-B30E-5414D70E9A2D}" type="pres">
      <dgm:prSet presAssocID="{73975B4C-FC89-4E2B-B305-D9B5D104DDA8}" presName="negativeSpace" presStyleCnt="0"/>
      <dgm:spPr/>
    </dgm:pt>
    <dgm:pt modelId="{445DF8B9-E957-467E-9EBA-E6B58F855669}" type="pres">
      <dgm:prSet presAssocID="{73975B4C-FC89-4E2B-B305-D9B5D104DDA8}" presName="childText" presStyleLbl="conFgAcc1" presStyleIdx="0" presStyleCnt="6">
        <dgm:presLayoutVars>
          <dgm:bulletEnabled val="1"/>
        </dgm:presLayoutVars>
      </dgm:prSet>
      <dgm:spPr/>
    </dgm:pt>
    <dgm:pt modelId="{56DC4CBD-7859-452B-BBE2-7128AF812991}" type="pres">
      <dgm:prSet presAssocID="{A8A047A2-C8C7-426D-9465-AC26D0504B1E}" presName="spaceBetweenRectangles" presStyleCnt="0"/>
      <dgm:spPr/>
    </dgm:pt>
    <dgm:pt modelId="{8C35AD02-FF57-413E-97EC-1FCD80443DCE}" type="pres">
      <dgm:prSet presAssocID="{83B094E5-2B3A-4205-8534-E37E0018D48D}" presName="parentLin" presStyleCnt="0"/>
      <dgm:spPr/>
    </dgm:pt>
    <dgm:pt modelId="{DBF54D0F-D3EF-477F-AE6D-ACA374C7BF3E}" type="pres">
      <dgm:prSet presAssocID="{83B094E5-2B3A-4205-8534-E37E0018D48D}" presName="parentLeftMargin" presStyleLbl="node1" presStyleIdx="0" presStyleCnt="6"/>
      <dgm:spPr/>
      <dgm:t>
        <a:bodyPr/>
        <a:lstStyle/>
        <a:p>
          <a:endParaRPr lang="es-ES"/>
        </a:p>
      </dgm:t>
    </dgm:pt>
    <dgm:pt modelId="{75FD518B-A174-40D0-A885-3D41365637AA}" type="pres">
      <dgm:prSet presAssocID="{83B094E5-2B3A-4205-8534-E37E0018D48D}" presName="parentText" presStyleLbl="node1" presStyleIdx="1" presStyleCnt="6">
        <dgm:presLayoutVars>
          <dgm:chMax val="0"/>
          <dgm:bulletEnabled val="1"/>
        </dgm:presLayoutVars>
      </dgm:prSet>
      <dgm:spPr/>
      <dgm:t>
        <a:bodyPr/>
        <a:lstStyle/>
        <a:p>
          <a:endParaRPr lang="es-ES"/>
        </a:p>
      </dgm:t>
    </dgm:pt>
    <dgm:pt modelId="{AC390DD7-217A-4AA9-8BE3-A4CB3AABC12C}" type="pres">
      <dgm:prSet presAssocID="{83B094E5-2B3A-4205-8534-E37E0018D48D}" presName="negativeSpace" presStyleCnt="0"/>
      <dgm:spPr/>
    </dgm:pt>
    <dgm:pt modelId="{64ABBAC1-8AF7-4A3D-94CF-CE70F7E29A9F}" type="pres">
      <dgm:prSet presAssocID="{83B094E5-2B3A-4205-8534-E37E0018D48D}" presName="childText" presStyleLbl="conFgAcc1" presStyleIdx="1" presStyleCnt="6">
        <dgm:presLayoutVars>
          <dgm:bulletEnabled val="1"/>
        </dgm:presLayoutVars>
      </dgm:prSet>
      <dgm:spPr/>
    </dgm:pt>
    <dgm:pt modelId="{96B43603-54C2-4742-A99C-F2AEAC8721FC}" type="pres">
      <dgm:prSet presAssocID="{4DA98400-AD6C-4A70-9599-CE27E59D8C55}" presName="spaceBetweenRectangles" presStyleCnt="0"/>
      <dgm:spPr/>
    </dgm:pt>
    <dgm:pt modelId="{F190DC45-97BF-49D9-8DF0-96C3D2D0A74D}" type="pres">
      <dgm:prSet presAssocID="{905E88BF-EECF-4336-B35A-C1F15E565952}" presName="parentLin" presStyleCnt="0"/>
      <dgm:spPr/>
    </dgm:pt>
    <dgm:pt modelId="{291F914E-3797-43BD-A35C-6329364FC6B4}" type="pres">
      <dgm:prSet presAssocID="{905E88BF-EECF-4336-B35A-C1F15E565952}" presName="parentLeftMargin" presStyleLbl="node1" presStyleIdx="1" presStyleCnt="6"/>
      <dgm:spPr/>
      <dgm:t>
        <a:bodyPr/>
        <a:lstStyle/>
        <a:p>
          <a:endParaRPr lang="es-ES"/>
        </a:p>
      </dgm:t>
    </dgm:pt>
    <dgm:pt modelId="{1D744008-DC2F-4CB3-955C-1E064DF1D55C}" type="pres">
      <dgm:prSet presAssocID="{905E88BF-EECF-4336-B35A-C1F15E565952}" presName="parentText" presStyleLbl="node1" presStyleIdx="2" presStyleCnt="6">
        <dgm:presLayoutVars>
          <dgm:chMax val="0"/>
          <dgm:bulletEnabled val="1"/>
        </dgm:presLayoutVars>
      </dgm:prSet>
      <dgm:spPr/>
      <dgm:t>
        <a:bodyPr/>
        <a:lstStyle/>
        <a:p>
          <a:endParaRPr lang="es-ES"/>
        </a:p>
      </dgm:t>
    </dgm:pt>
    <dgm:pt modelId="{16FDDC6D-1634-4039-94B6-82B17E713E6B}" type="pres">
      <dgm:prSet presAssocID="{905E88BF-EECF-4336-B35A-C1F15E565952}" presName="negativeSpace" presStyleCnt="0"/>
      <dgm:spPr/>
    </dgm:pt>
    <dgm:pt modelId="{7AAC2D2B-0F1C-49E0-AA45-4099261CAB77}" type="pres">
      <dgm:prSet presAssocID="{905E88BF-EECF-4336-B35A-C1F15E565952}" presName="childText" presStyleLbl="conFgAcc1" presStyleIdx="2" presStyleCnt="6">
        <dgm:presLayoutVars>
          <dgm:bulletEnabled val="1"/>
        </dgm:presLayoutVars>
      </dgm:prSet>
      <dgm:spPr/>
    </dgm:pt>
    <dgm:pt modelId="{1466AEA5-840B-4986-B5D3-FD803AA6A05F}" type="pres">
      <dgm:prSet presAssocID="{6D8E1AA5-82F7-4A88-A1F2-6FDF547CEC6C}" presName="spaceBetweenRectangles" presStyleCnt="0"/>
      <dgm:spPr/>
    </dgm:pt>
    <dgm:pt modelId="{64AC35E5-3129-4E8A-8622-8B18AA05150D}" type="pres">
      <dgm:prSet presAssocID="{2FCFDF44-8182-4E78-A9C2-DA410C6DC9E6}" presName="parentLin" presStyleCnt="0"/>
      <dgm:spPr/>
    </dgm:pt>
    <dgm:pt modelId="{22DAF7A5-8AB5-4C48-B599-DDEF1896158F}" type="pres">
      <dgm:prSet presAssocID="{2FCFDF44-8182-4E78-A9C2-DA410C6DC9E6}" presName="parentLeftMargin" presStyleLbl="node1" presStyleIdx="2" presStyleCnt="6"/>
      <dgm:spPr/>
      <dgm:t>
        <a:bodyPr/>
        <a:lstStyle/>
        <a:p>
          <a:endParaRPr lang="es-ES"/>
        </a:p>
      </dgm:t>
    </dgm:pt>
    <dgm:pt modelId="{BD325BBD-70AB-438E-8FA5-32BDE47A40CB}" type="pres">
      <dgm:prSet presAssocID="{2FCFDF44-8182-4E78-A9C2-DA410C6DC9E6}" presName="parentText" presStyleLbl="node1" presStyleIdx="3" presStyleCnt="6">
        <dgm:presLayoutVars>
          <dgm:chMax val="0"/>
          <dgm:bulletEnabled val="1"/>
        </dgm:presLayoutVars>
      </dgm:prSet>
      <dgm:spPr/>
      <dgm:t>
        <a:bodyPr/>
        <a:lstStyle/>
        <a:p>
          <a:endParaRPr lang="es-ES"/>
        </a:p>
      </dgm:t>
    </dgm:pt>
    <dgm:pt modelId="{362BA21F-43C4-4EAB-A54F-7C4B06FF325B}" type="pres">
      <dgm:prSet presAssocID="{2FCFDF44-8182-4E78-A9C2-DA410C6DC9E6}" presName="negativeSpace" presStyleCnt="0"/>
      <dgm:spPr/>
    </dgm:pt>
    <dgm:pt modelId="{1976614A-9D92-492A-A126-EAE04E7BA153}" type="pres">
      <dgm:prSet presAssocID="{2FCFDF44-8182-4E78-A9C2-DA410C6DC9E6}" presName="childText" presStyleLbl="conFgAcc1" presStyleIdx="3" presStyleCnt="6">
        <dgm:presLayoutVars>
          <dgm:bulletEnabled val="1"/>
        </dgm:presLayoutVars>
      </dgm:prSet>
      <dgm:spPr/>
    </dgm:pt>
    <dgm:pt modelId="{9E8E340B-0B8B-4A6D-B7B5-24F83F984984}" type="pres">
      <dgm:prSet presAssocID="{77FE2FED-BB36-4FAF-AE40-8E1F72606579}" presName="spaceBetweenRectangles" presStyleCnt="0"/>
      <dgm:spPr/>
    </dgm:pt>
    <dgm:pt modelId="{07F8B8EC-5593-437D-B79E-57F8F95CBCCC}" type="pres">
      <dgm:prSet presAssocID="{1FEBDA88-3ADC-4A0E-AB80-BB71967420B6}" presName="parentLin" presStyleCnt="0"/>
      <dgm:spPr/>
    </dgm:pt>
    <dgm:pt modelId="{D3D5A5DE-5611-4462-9A91-AD48DCD69FAB}" type="pres">
      <dgm:prSet presAssocID="{1FEBDA88-3ADC-4A0E-AB80-BB71967420B6}" presName="parentLeftMargin" presStyleLbl="node1" presStyleIdx="3" presStyleCnt="6"/>
      <dgm:spPr/>
      <dgm:t>
        <a:bodyPr/>
        <a:lstStyle/>
        <a:p>
          <a:endParaRPr lang="es-ES"/>
        </a:p>
      </dgm:t>
    </dgm:pt>
    <dgm:pt modelId="{0E04ADE4-6142-45DC-8CF0-7673E364A768}" type="pres">
      <dgm:prSet presAssocID="{1FEBDA88-3ADC-4A0E-AB80-BB71967420B6}" presName="parentText" presStyleLbl="node1" presStyleIdx="4" presStyleCnt="6">
        <dgm:presLayoutVars>
          <dgm:chMax val="0"/>
          <dgm:bulletEnabled val="1"/>
        </dgm:presLayoutVars>
      </dgm:prSet>
      <dgm:spPr/>
      <dgm:t>
        <a:bodyPr/>
        <a:lstStyle/>
        <a:p>
          <a:endParaRPr lang="es-ES"/>
        </a:p>
      </dgm:t>
    </dgm:pt>
    <dgm:pt modelId="{1FC41CE4-12B6-40A7-A2D7-5A8509DA4F02}" type="pres">
      <dgm:prSet presAssocID="{1FEBDA88-3ADC-4A0E-AB80-BB71967420B6}" presName="negativeSpace" presStyleCnt="0"/>
      <dgm:spPr/>
    </dgm:pt>
    <dgm:pt modelId="{9C617869-4FD2-4560-BF55-F4017448BD4A}" type="pres">
      <dgm:prSet presAssocID="{1FEBDA88-3ADC-4A0E-AB80-BB71967420B6}" presName="childText" presStyleLbl="conFgAcc1" presStyleIdx="4" presStyleCnt="6">
        <dgm:presLayoutVars>
          <dgm:bulletEnabled val="1"/>
        </dgm:presLayoutVars>
      </dgm:prSet>
      <dgm:spPr/>
    </dgm:pt>
    <dgm:pt modelId="{E1A93518-FAE0-4BE2-9D36-5A2ED70968FD}" type="pres">
      <dgm:prSet presAssocID="{27B8BB4E-027B-43F1-9416-074151E87BB7}" presName="spaceBetweenRectangles" presStyleCnt="0"/>
      <dgm:spPr/>
    </dgm:pt>
    <dgm:pt modelId="{7C7E2914-94E9-4AAB-9A2B-C70A20941714}" type="pres">
      <dgm:prSet presAssocID="{68BA477A-1E5D-498A-A0C8-71EAB23DB53A}" presName="parentLin" presStyleCnt="0"/>
      <dgm:spPr/>
    </dgm:pt>
    <dgm:pt modelId="{A5E97F1C-CEE4-4B26-B606-017CF36C9A4B}" type="pres">
      <dgm:prSet presAssocID="{68BA477A-1E5D-498A-A0C8-71EAB23DB53A}" presName="parentLeftMargin" presStyleLbl="node1" presStyleIdx="4" presStyleCnt="6"/>
      <dgm:spPr/>
      <dgm:t>
        <a:bodyPr/>
        <a:lstStyle/>
        <a:p>
          <a:endParaRPr lang="es-ES"/>
        </a:p>
      </dgm:t>
    </dgm:pt>
    <dgm:pt modelId="{790E747B-7AAE-4008-9965-BD3D49D94352}" type="pres">
      <dgm:prSet presAssocID="{68BA477A-1E5D-498A-A0C8-71EAB23DB53A}" presName="parentText" presStyleLbl="node1" presStyleIdx="5" presStyleCnt="6">
        <dgm:presLayoutVars>
          <dgm:chMax val="0"/>
          <dgm:bulletEnabled val="1"/>
        </dgm:presLayoutVars>
      </dgm:prSet>
      <dgm:spPr/>
      <dgm:t>
        <a:bodyPr/>
        <a:lstStyle/>
        <a:p>
          <a:endParaRPr lang="es-ES"/>
        </a:p>
      </dgm:t>
    </dgm:pt>
    <dgm:pt modelId="{C4C1B2D3-B9E6-410B-B582-E765A592EDEC}" type="pres">
      <dgm:prSet presAssocID="{68BA477A-1E5D-498A-A0C8-71EAB23DB53A}" presName="negativeSpace" presStyleCnt="0"/>
      <dgm:spPr/>
    </dgm:pt>
    <dgm:pt modelId="{76CD1EDE-03FF-4F0F-978D-99083D404243}" type="pres">
      <dgm:prSet presAssocID="{68BA477A-1E5D-498A-A0C8-71EAB23DB53A}" presName="childText" presStyleLbl="conFgAcc1" presStyleIdx="5" presStyleCnt="6">
        <dgm:presLayoutVars>
          <dgm:bulletEnabled val="1"/>
        </dgm:presLayoutVars>
      </dgm:prSet>
      <dgm:spPr/>
    </dgm:pt>
  </dgm:ptLst>
  <dgm:cxnLst>
    <dgm:cxn modelId="{F4B323D7-F225-405E-9EB7-5E2D8B0B4927}" type="presOf" srcId="{905E88BF-EECF-4336-B35A-C1F15E565952}" destId="{1D744008-DC2F-4CB3-955C-1E064DF1D55C}" srcOrd="1" destOrd="0" presId="urn:microsoft.com/office/officeart/2005/8/layout/list1"/>
    <dgm:cxn modelId="{4CB2E802-4854-4DD0-B70B-F005E76D447C}" type="presOf" srcId="{68BA477A-1E5D-498A-A0C8-71EAB23DB53A}" destId="{790E747B-7AAE-4008-9965-BD3D49D94352}" srcOrd="1" destOrd="0" presId="urn:microsoft.com/office/officeart/2005/8/layout/list1"/>
    <dgm:cxn modelId="{ABA70C0D-8A02-45B2-B568-626840499373}" type="presOf" srcId="{83B094E5-2B3A-4205-8534-E37E0018D48D}" destId="{DBF54D0F-D3EF-477F-AE6D-ACA374C7BF3E}" srcOrd="0" destOrd="0" presId="urn:microsoft.com/office/officeart/2005/8/layout/list1"/>
    <dgm:cxn modelId="{7F4C23E8-CEA5-4077-90E4-68A291FD4FC0}" type="presOf" srcId="{8A93DF9B-B18E-418D-8DC3-4F4B85975120}" destId="{48D67A45-44DA-4887-8DCD-E845062E01AA}" srcOrd="0" destOrd="0" presId="urn:microsoft.com/office/officeart/2005/8/layout/list1"/>
    <dgm:cxn modelId="{7A864062-B900-47B4-889F-012B4D1E2487}" type="presOf" srcId="{73975B4C-FC89-4E2B-B305-D9B5D104DDA8}" destId="{9684D2DC-ED12-4549-B5CA-08813203DCA5}" srcOrd="0" destOrd="0" presId="urn:microsoft.com/office/officeart/2005/8/layout/list1"/>
    <dgm:cxn modelId="{4DD2F8B3-6C8D-4195-947E-7D3D4A303285}" type="presOf" srcId="{2FCFDF44-8182-4E78-A9C2-DA410C6DC9E6}" destId="{22DAF7A5-8AB5-4C48-B599-DDEF1896158F}" srcOrd="0" destOrd="0" presId="urn:microsoft.com/office/officeart/2005/8/layout/list1"/>
    <dgm:cxn modelId="{66CAA650-7F7D-4AC3-81A5-13D3EE91453D}" srcId="{8A93DF9B-B18E-418D-8DC3-4F4B85975120}" destId="{1FEBDA88-3ADC-4A0E-AB80-BB71967420B6}" srcOrd="4" destOrd="0" parTransId="{310CC62B-39B0-4A38-BF9F-4A5CC5661CEE}" sibTransId="{27B8BB4E-027B-43F1-9416-074151E87BB7}"/>
    <dgm:cxn modelId="{42E2C91B-CC9B-4066-91F6-AFB2060EBA1A}" type="presOf" srcId="{2FCFDF44-8182-4E78-A9C2-DA410C6DC9E6}" destId="{BD325BBD-70AB-438E-8FA5-32BDE47A40CB}" srcOrd="1" destOrd="0" presId="urn:microsoft.com/office/officeart/2005/8/layout/list1"/>
    <dgm:cxn modelId="{8A52A214-3F4E-423C-AF74-45DE93F408E7}" type="presOf" srcId="{905E88BF-EECF-4336-B35A-C1F15E565952}" destId="{291F914E-3797-43BD-A35C-6329364FC6B4}" srcOrd="0" destOrd="0" presId="urn:microsoft.com/office/officeart/2005/8/layout/list1"/>
    <dgm:cxn modelId="{A7617C05-04B8-4E4B-9468-7578B083A917}" type="presOf" srcId="{73975B4C-FC89-4E2B-B305-D9B5D104DDA8}" destId="{294B7175-4988-4BE9-BE05-3B9480E85CC7}" srcOrd="1" destOrd="0" presId="urn:microsoft.com/office/officeart/2005/8/layout/list1"/>
    <dgm:cxn modelId="{A8D44418-FBDD-4C34-8F67-24E8360D9E3E}" type="presOf" srcId="{83B094E5-2B3A-4205-8534-E37E0018D48D}" destId="{75FD518B-A174-40D0-A885-3D41365637AA}" srcOrd="1" destOrd="0" presId="urn:microsoft.com/office/officeart/2005/8/layout/list1"/>
    <dgm:cxn modelId="{73B369BF-2835-4CF0-9F01-27206ED2124E}" srcId="{8A93DF9B-B18E-418D-8DC3-4F4B85975120}" destId="{73975B4C-FC89-4E2B-B305-D9B5D104DDA8}" srcOrd="0" destOrd="0" parTransId="{50158AE6-034A-4DD0-A1CA-9A3439189DA6}" sibTransId="{A8A047A2-C8C7-426D-9465-AC26D0504B1E}"/>
    <dgm:cxn modelId="{7BC06549-2EFD-4D7E-927C-DBE33FC4E85E}" srcId="{8A93DF9B-B18E-418D-8DC3-4F4B85975120}" destId="{2FCFDF44-8182-4E78-A9C2-DA410C6DC9E6}" srcOrd="3" destOrd="0" parTransId="{318E09BA-4A3B-41F3-98E5-29EFB6236F9F}" sibTransId="{77FE2FED-BB36-4FAF-AE40-8E1F72606579}"/>
    <dgm:cxn modelId="{D1086F27-B2D0-4059-A2E1-1DE4262196E1}" type="presOf" srcId="{1FEBDA88-3ADC-4A0E-AB80-BB71967420B6}" destId="{D3D5A5DE-5611-4462-9A91-AD48DCD69FAB}" srcOrd="0" destOrd="0" presId="urn:microsoft.com/office/officeart/2005/8/layout/list1"/>
    <dgm:cxn modelId="{F6B8F6E1-DA68-4C1F-BEBB-36A7938FF82A}" srcId="{8A93DF9B-B18E-418D-8DC3-4F4B85975120}" destId="{905E88BF-EECF-4336-B35A-C1F15E565952}" srcOrd="2" destOrd="0" parTransId="{B3372A91-C274-402B-890F-44BB161AD1AF}" sibTransId="{6D8E1AA5-82F7-4A88-A1F2-6FDF547CEC6C}"/>
    <dgm:cxn modelId="{427DCE8C-C77E-4B02-974B-FFF17653E499}" srcId="{8A93DF9B-B18E-418D-8DC3-4F4B85975120}" destId="{68BA477A-1E5D-498A-A0C8-71EAB23DB53A}" srcOrd="5" destOrd="0" parTransId="{EF819A8B-C185-4C74-B5BD-F42E59C17E43}" sibTransId="{B3382330-7722-42D2-ABF5-CBE27EAEBF22}"/>
    <dgm:cxn modelId="{2C20A225-246B-4426-98F7-FE252092CC0F}" type="presOf" srcId="{68BA477A-1E5D-498A-A0C8-71EAB23DB53A}" destId="{A5E97F1C-CEE4-4B26-B606-017CF36C9A4B}" srcOrd="0" destOrd="0" presId="urn:microsoft.com/office/officeart/2005/8/layout/list1"/>
    <dgm:cxn modelId="{EC0B6D77-DF42-4D8E-A2D7-49DD2BAD4683}" srcId="{8A93DF9B-B18E-418D-8DC3-4F4B85975120}" destId="{83B094E5-2B3A-4205-8534-E37E0018D48D}" srcOrd="1" destOrd="0" parTransId="{D37AD964-1EE4-4955-AE03-7A716053C8F7}" sibTransId="{4DA98400-AD6C-4A70-9599-CE27E59D8C55}"/>
    <dgm:cxn modelId="{2C450009-D2AC-4C78-A68D-098C53867A19}" type="presOf" srcId="{1FEBDA88-3ADC-4A0E-AB80-BB71967420B6}" destId="{0E04ADE4-6142-45DC-8CF0-7673E364A768}" srcOrd="1" destOrd="0" presId="urn:microsoft.com/office/officeart/2005/8/layout/list1"/>
    <dgm:cxn modelId="{9B420762-89F1-470C-ADB0-4E9D9FA7B81A}" type="presParOf" srcId="{48D67A45-44DA-4887-8DCD-E845062E01AA}" destId="{99D2D911-2DBB-46A6-83EA-5F7169E5CFB4}" srcOrd="0" destOrd="0" presId="urn:microsoft.com/office/officeart/2005/8/layout/list1"/>
    <dgm:cxn modelId="{6C40C993-CFE4-4DE5-8FB1-963B89FFC277}" type="presParOf" srcId="{99D2D911-2DBB-46A6-83EA-5F7169E5CFB4}" destId="{9684D2DC-ED12-4549-B5CA-08813203DCA5}" srcOrd="0" destOrd="0" presId="urn:microsoft.com/office/officeart/2005/8/layout/list1"/>
    <dgm:cxn modelId="{2B78ABAB-BF64-4C6A-A76B-6186E1BBC4CD}" type="presParOf" srcId="{99D2D911-2DBB-46A6-83EA-5F7169E5CFB4}" destId="{294B7175-4988-4BE9-BE05-3B9480E85CC7}" srcOrd="1" destOrd="0" presId="urn:microsoft.com/office/officeart/2005/8/layout/list1"/>
    <dgm:cxn modelId="{3AD2C12B-D307-4623-AAA9-3FC218EB26E8}" type="presParOf" srcId="{48D67A45-44DA-4887-8DCD-E845062E01AA}" destId="{5FF7ACF1-F948-4BDA-B30E-5414D70E9A2D}" srcOrd="1" destOrd="0" presId="urn:microsoft.com/office/officeart/2005/8/layout/list1"/>
    <dgm:cxn modelId="{1C3480E1-F8AE-4AB1-8434-DE3D1EF470CA}" type="presParOf" srcId="{48D67A45-44DA-4887-8DCD-E845062E01AA}" destId="{445DF8B9-E957-467E-9EBA-E6B58F855669}" srcOrd="2" destOrd="0" presId="urn:microsoft.com/office/officeart/2005/8/layout/list1"/>
    <dgm:cxn modelId="{0D0C67FA-31A9-4DB5-9DEC-7A9A29C6587A}" type="presParOf" srcId="{48D67A45-44DA-4887-8DCD-E845062E01AA}" destId="{56DC4CBD-7859-452B-BBE2-7128AF812991}" srcOrd="3" destOrd="0" presId="urn:microsoft.com/office/officeart/2005/8/layout/list1"/>
    <dgm:cxn modelId="{83F91528-10BF-48B5-BE84-BB59233E1A8B}" type="presParOf" srcId="{48D67A45-44DA-4887-8DCD-E845062E01AA}" destId="{8C35AD02-FF57-413E-97EC-1FCD80443DCE}" srcOrd="4" destOrd="0" presId="urn:microsoft.com/office/officeart/2005/8/layout/list1"/>
    <dgm:cxn modelId="{2C443C75-B187-4B81-A122-F8A6CDBF1656}" type="presParOf" srcId="{8C35AD02-FF57-413E-97EC-1FCD80443DCE}" destId="{DBF54D0F-D3EF-477F-AE6D-ACA374C7BF3E}" srcOrd="0" destOrd="0" presId="urn:microsoft.com/office/officeart/2005/8/layout/list1"/>
    <dgm:cxn modelId="{3C1DB1D1-D9FE-4DF1-BF7E-0261070D1972}" type="presParOf" srcId="{8C35AD02-FF57-413E-97EC-1FCD80443DCE}" destId="{75FD518B-A174-40D0-A885-3D41365637AA}" srcOrd="1" destOrd="0" presId="urn:microsoft.com/office/officeart/2005/8/layout/list1"/>
    <dgm:cxn modelId="{AD307A43-8B08-4C92-B6E4-15ACF88CA332}" type="presParOf" srcId="{48D67A45-44DA-4887-8DCD-E845062E01AA}" destId="{AC390DD7-217A-4AA9-8BE3-A4CB3AABC12C}" srcOrd="5" destOrd="0" presId="urn:microsoft.com/office/officeart/2005/8/layout/list1"/>
    <dgm:cxn modelId="{BD7F842E-ECDF-428F-82E9-3E6F6DB6C3F5}" type="presParOf" srcId="{48D67A45-44DA-4887-8DCD-E845062E01AA}" destId="{64ABBAC1-8AF7-4A3D-94CF-CE70F7E29A9F}" srcOrd="6" destOrd="0" presId="urn:microsoft.com/office/officeart/2005/8/layout/list1"/>
    <dgm:cxn modelId="{2D377306-2CEE-4ACD-8263-A8DEC89F6390}" type="presParOf" srcId="{48D67A45-44DA-4887-8DCD-E845062E01AA}" destId="{96B43603-54C2-4742-A99C-F2AEAC8721FC}" srcOrd="7" destOrd="0" presId="urn:microsoft.com/office/officeart/2005/8/layout/list1"/>
    <dgm:cxn modelId="{B4F288B6-706F-4C51-A796-3CAE2F632121}" type="presParOf" srcId="{48D67A45-44DA-4887-8DCD-E845062E01AA}" destId="{F190DC45-97BF-49D9-8DF0-96C3D2D0A74D}" srcOrd="8" destOrd="0" presId="urn:microsoft.com/office/officeart/2005/8/layout/list1"/>
    <dgm:cxn modelId="{09D2EB38-C8E1-47BD-B493-096D436C824A}" type="presParOf" srcId="{F190DC45-97BF-49D9-8DF0-96C3D2D0A74D}" destId="{291F914E-3797-43BD-A35C-6329364FC6B4}" srcOrd="0" destOrd="0" presId="urn:microsoft.com/office/officeart/2005/8/layout/list1"/>
    <dgm:cxn modelId="{B4EC7574-0EBB-478C-9890-B01E584CFA58}" type="presParOf" srcId="{F190DC45-97BF-49D9-8DF0-96C3D2D0A74D}" destId="{1D744008-DC2F-4CB3-955C-1E064DF1D55C}" srcOrd="1" destOrd="0" presId="urn:microsoft.com/office/officeart/2005/8/layout/list1"/>
    <dgm:cxn modelId="{AEC760B3-15B0-4EA5-8EB9-C059CBC0D91B}" type="presParOf" srcId="{48D67A45-44DA-4887-8DCD-E845062E01AA}" destId="{16FDDC6D-1634-4039-94B6-82B17E713E6B}" srcOrd="9" destOrd="0" presId="urn:microsoft.com/office/officeart/2005/8/layout/list1"/>
    <dgm:cxn modelId="{15BB8B3D-AB98-4C0D-B7CC-60B20E64EE42}" type="presParOf" srcId="{48D67A45-44DA-4887-8DCD-E845062E01AA}" destId="{7AAC2D2B-0F1C-49E0-AA45-4099261CAB77}" srcOrd="10" destOrd="0" presId="urn:microsoft.com/office/officeart/2005/8/layout/list1"/>
    <dgm:cxn modelId="{68382E04-40A9-4509-A683-69B4C8C5B6C4}" type="presParOf" srcId="{48D67A45-44DA-4887-8DCD-E845062E01AA}" destId="{1466AEA5-840B-4986-B5D3-FD803AA6A05F}" srcOrd="11" destOrd="0" presId="urn:microsoft.com/office/officeart/2005/8/layout/list1"/>
    <dgm:cxn modelId="{AFDD4E37-701B-4B38-8143-7E0A27045B9D}" type="presParOf" srcId="{48D67A45-44DA-4887-8DCD-E845062E01AA}" destId="{64AC35E5-3129-4E8A-8622-8B18AA05150D}" srcOrd="12" destOrd="0" presId="urn:microsoft.com/office/officeart/2005/8/layout/list1"/>
    <dgm:cxn modelId="{B9FB3739-CC27-44F0-BE68-7E2FDFDAA988}" type="presParOf" srcId="{64AC35E5-3129-4E8A-8622-8B18AA05150D}" destId="{22DAF7A5-8AB5-4C48-B599-DDEF1896158F}" srcOrd="0" destOrd="0" presId="urn:microsoft.com/office/officeart/2005/8/layout/list1"/>
    <dgm:cxn modelId="{1DB746BE-30A6-4C47-B293-FEC57D8FF274}" type="presParOf" srcId="{64AC35E5-3129-4E8A-8622-8B18AA05150D}" destId="{BD325BBD-70AB-438E-8FA5-32BDE47A40CB}" srcOrd="1" destOrd="0" presId="urn:microsoft.com/office/officeart/2005/8/layout/list1"/>
    <dgm:cxn modelId="{6818D720-C190-4E9E-9D05-71C14E8838E4}" type="presParOf" srcId="{48D67A45-44DA-4887-8DCD-E845062E01AA}" destId="{362BA21F-43C4-4EAB-A54F-7C4B06FF325B}" srcOrd="13" destOrd="0" presId="urn:microsoft.com/office/officeart/2005/8/layout/list1"/>
    <dgm:cxn modelId="{E498E6C6-9D55-4FA8-8DFE-8D3C71CEBAF5}" type="presParOf" srcId="{48D67A45-44DA-4887-8DCD-E845062E01AA}" destId="{1976614A-9D92-492A-A126-EAE04E7BA153}" srcOrd="14" destOrd="0" presId="urn:microsoft.com/office/officeart/2005/8/layout/list1"/>
    <dgm:cxn modelId="{670B61CF-6310-4C4D-AF68-7E4772048D49}" type="presParOf" srcId="{48D67A45-44DA-4887-8DCD-E845062E01AA}" destId="{9E8E340B-0B8B-4A6D-B7B5-24F83F984984}" srcOrd="15" destOrd="0" presId="urn:microsoft.com/office/officeart/2005/8/layout/list1"/>
    <dgm:cxn modelId="{1A374E92-02F9-4F6A-AF75-6E2D84691041}" type="presParOf" srcId="{48D67A45-44DA-4887-8DCD-E845062E01AA}" destId="{07F8B8EC-5593-437D-B79E-57F8F95CBCCC}" srcOrd="16" destOrd="0" presId="urn:microsoft.com/office/officeart/2005/8/layout/list1"/>
    <dgm:cxn modelId="{5AD28320-8371-4696-8DA9-D9BB87DAA15F}" type="presParOf" srcId="{07F8B8EC-5593-437D-B79E-57F8F95CBCCC}" destId="{D3D5A5DE-5611-4462-9A91-AD48DCD69FAB}" srcOrd="0" destOrd="0" presId="urn:microsoft.com/office/officeart/2005/8/layout/list1"/>
    <dgm:cxn modelId="{7E6E8D83-50B9-4695-914A-5A1B95BEE12A}" type="presParOf" srcId="{07F8B8EC-5593-437D-B79E-57F8F95CBCCC}" destId="{0E04ADE4-6142-45DC-8CF0-7673E364A768}" srcOrd="1" destOrd="0" presId="urn:microsoft.com/office/officeart/2005/8/layout/list1"/>
    <dgm:cxn modelId="{B8E02C01-C4BE-4788-88BD-5AE7470860AE}" type="presParOf" srcId="{48D67A45-44DA-4887-8DCD-E845062E01AA}" destId="{1FC41CE4-12B6-40A7-A2D7-5A8509DA4F02}" srcOrd="17" destOrd="0" presId="urn:microsoft.com/office/officeart/2005/8/layout/list1"/>
    <dgm:cxn modelId="{8D769903-76DD-4739-B577-714E02B2F22F}" type="presParOf" srcId="{48D67A45-44DA-4887-8DCD-E845062E01AA}" destId="{9C617869-4FD2-4560-BF55-F4017448BD4A}" srcOrd="18" destOrd="0" presId="urn:microsoft.com/office/officeart/2005/8/layout/list1"/>
    <dgm:cxn modelId="{01E7A62F-998F-45B8-9BFA-AADFFBBF8620}" type="presParOf" srcId="{48D67A45-44DA-4887-8DCD-E845062E01AA}" destId="{E1A93518-FAE0-4BE2-9D36-5A2ED70968FD}" srcOrd="19" destOrd="0" presId="urn:microsoft.com/office/officeart/2005/8/layout/list1"/>
    <dgm:cxn modelId="{FDF4E9E1-5D30-4082-81AC-3642256074DF}" type="presParOf" srcId="{48D67A45-44DA-4887-8DCD-E845062E01AA}" destId="{7C7E2914-94E9-4AAB-9A2B-C70A20941714}" srcOrd="20" destOrd="0" presId="urn:microsoft.com/office/officeart/2005/8/layout/list1"/>
    <dgm:cxn modelId="{D2585AF1-FDDF-4027-9D98-2461D000570C}" type="presParOf" srcId="{7C7E2914-94E9-4AAB-9A2B-C70A20941714}" destId="{A5E97F1C-CEE4-4B26-B606-017CF36C9A4B}" srcOrd="0" destOrd="0" presId="urn:microsoft.com/office/officeart/2005/8/layout/list1"/>
    <dgm:cxn modelId="{63B70BA9-1D26-4B89-9AB2-3C1BE1D3DFC8}" type="presParOf" srcId="{7C7E2914-94E9-4AAB-9A2B-C70A20941714}" destId="{790E747B-7AAE-4008-9965-BD3D49D94352}" srcOrd="1" destOrd="0" presId="urn:microsoft.com/office/officeart/2005/8/layout/list1"/>
    <dgm:cxn modelId="{7B345E60-5952-4445-8548-D551BB32DF6B}" type="presParOf" srcId="{48D67A45-44DA-4887-8DCD-E845062E01AA}" destId="{C4C1B2D3-B9E6-410B-B582-E765A592EDEC}" srcOrd="21" destOrd="0" presId="urn:microsoft.com/office/officeart/2005/8/layout/list1"/>
    <dgm:cxn modelId="{0BFE087C-7115-4C8C-B509-C7316198622C}" type="presParOf" srcId="{48D67A45-44DA-4887-8DCD-E845062E01AA}" destId="{76CD1EDE-03FF-4F0F-978D-99083D404243}"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2D47CC-01A4-4A3C-834E-5533D1DF19B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933AD7F6-BABB-4B4C-95ED-C4E1C4C05222}">
      <dgm:prSet phldrT="[Texto]" custT="1"/>
      <dgm:spPr/>
      <dgm:t>
        <a:bodyPr/>
        <a:lstStyle/>
        <a:p>
          <a:r>
            <a:rPr lang="es-ES" sz="2400"/>
            <a:t>1</a:t>
          </a:r>
        </a:p>
      </dgm:t>
    </dgm:pt>
    <dgm:pt modelId="{D05C3A49-70FE-4FD1-B9EE-338008116C75}" type="parTrans" cxnId="{C0E79CCF-1877-44AF-AB49-08C1A0853440}">
      <dgm:prSet/>
      <dgm:spPr/>
      <dgm:t>
        <a:bodyPr/>
        <a:lstStyle/>
        <a:p>
          <a:endParaRPr lang="es-ES" sz="2400"/>
        </a:p>
      </dgm:t>
    </dgm:pt>
    <dgm:pt modelId="{4A300CC1-D051-4E62-86A9-5F22CBEA7C09}" type="sibTrans" cxnId="{C0E79CCF-1877-44AF-AB49-08C1A0853440}">
      <dgm:prSet/>
      <dgm:spPr/>
      <dgm:t>
        <a:bodyPr/>
        <a:lstStyle/>
        <a:p>
          <a:endParaRPr lang="es-ES" sz="2400"/>
        </a:p>
      </dgm:t>
    </dgm:pt>
    <dgm:pt modelId="{C35585AA-BB70-40E9-A8FA-0635B3C31B37}">
      <dgm:prSet phldrT="[Texto]" custT="1"/>
      <dgm:spPr/>
      <dgm:t>
        <a:bodyPr/>
        <a:lstStyle/>
        <a:p>
          <a:r>
            <a:rPr lang="es-ES" sz="2400" b="1" smtClean="0"/>
            <a:t>Especificación de requerimientos</a:t>
          </a:r>
          <a:r>
            <a:rPr lang="es-ES" sz="2400" smtClean="0">
              <a:latin typeface="+mn-lt"/>
            </a:rPr>
            <a:t>.</a:t>
          </a:r>
          <a:endParaRPr lang="es-ES" sz="2400" dirty="0">
            <a:latin typeface="+mn-lt"/>
          </a:endParaRPr>
        </a:p>
      </dgm:t>
    </dgm:pt>
    <dgm:pt modelId="{3D984219-FA4B-4A96-B486-DF7ACCD18832}" type="parTrans" cxnId="{22C563C8-76F3-4C45-9999-61CC9FF68193}">
      <dgm:prSet/>
      <dgm:spPr/>
      <dgm:t>
        <a:bodyPr/>
        <a:lstStyle/>
        <a:p>
          <a:endParaRPr lang="es-ES" sz="2400"/>
        </a:p>
      </dgm:t>
    </dgm:pt>
    <dgm:pt modelId="{0EC314E8-5E3D-463D-9324-F8D7B6782FE4}" type="sibTrans" cxnId="{22C563C8-76F3-4C45-9999-61CC9FF68193}">
      <dgm:prSet/>
      <dgm:spPr/>
      <dgm:t>
        <a:bodyPr/>
        <a:lstStyle/>
        <a:p>
          <a:endParaRPr lang="es-ES" sz="2400"/>
        </a:p>
      </dgm:t>
    </dgm:pt>
    <dgm:pt modelId="{5BC0B7A3-B07E-46E2-9AA8-CC6D4EC6611B}">
      <dgm:prSet phldrT="[Texto]" custT="1"/>
      <dgm:spPr/>
      <dgm:t>
        <a:bodyPr/>
        <a:lstStyle/>
        <a:p>
          <a:r>
            <a:rPr lang="es-ES" sz="2400"/>
            <a:t>2</a:t>
          </a:r>
        </a:p>
      </dgm:t>
    </dgm:pt>
    <dgm:pt modelId="{A295F109-6809-4D18-AE04-8E39AA099A15}" type="parTrans" cxnId="{CEF8EE05-CE4A-49B5-8702-7FEC32BCFB4D}">
      <dgm:prSet/>
      <dgm:spPr/>
      <dgm:t>
        <a:bodyPr/>
        <a:lstStyle/>
        <a:p>
          <a:endParaRPr lang="es-ES" sz="2400"/>
        </a:p>
      </dgm:t>
    </dgm:pt>
    <dgm:pt modelId="{C17ED14B-1A74-4211-ABAA-56A388E75E6A}" type="sibTrans" cxnId="{CEF8EE05-CE4A-49B5-8702-7FEC32BCFB4D}">
      <dgm:prSet/>
      <dgm:spPr/>
      <dgm:t>
        <a:bodyPr/>
        <a:lstStyle/>
        <a:p>
          <a:endParaRPr lang="es-ES" sz="2400"/>
        </a:p>
      </dgm:t>
    </dgm:pt>
    <dgm:pt modelId="{1DB527EA-4F4F-44C2-8509-163F95E71E5F}">
      <dgm:prSet phldrT="[Texto]" custT="1"/>
      <dgm:spPr/>
      <dgm:t>
        <a:bodyPr/>
        <a:lstStyle/>
        <a:p>
          <a:r>
            <a:rPr lang="es-ES_tradnl" sz="2400" b="1" dirty="0" smtClean="0"/>
            <a:t>Identificación de roles</a:t>
          </a:r>
          <a:endParaRPr lang="es-ES" sz="2400" dirty="0"/>
        </a:p>
      </dgm:t>
    </dgm:pt>
    <dgm:pt modelId="{2802FF11-AF86-4916-9F5C-B85806664A23}" type="parTrans" cxnId="{38B4DB01-1280-4379-A2CB-990CAE4A5FB4}">
      <dgm:prSet/>
      <dgm:spPr/>
      <dgm:t>
        <a:bodyPr/>
        <a:lstStyle/>
        <a:p>
          <a:endParaRPr lang="es-ES" sz="2400"/>
        </a:p>
      </dgm:t>
    </dgm:pt>
    <dgm:pt modelId="{B9CA94AB-5432-4191-A66E-078269B49051}" type="sibTrans" cxnId="{38B4DB01-1280-4379-A2CB-990CAE4A5FB4}">
      <dgm:prSet/>
      <dgm:spPr/>
      <dgm:t>
        <a:bodyPr/>
        <a:lstStyle/>
        <a:p>
          <a:endParaRPr lang="es-ES" sz="2400"/>
        </a:p>
      </dgm:t>
    </dgm:pt>
    <dgm:pt modelId="{3CEB31EA-8BF1-4CDC-A949-81755E485890}">
      <dgm:prSet phldrT="[Texto]" custT="1"/>
      <dgm:spPr/>
      <dgm:t>
        <a:bodyPr/>
        <a:lstStyle/>
        <a:p>
          <a:r>
            <a:rPr lang="es-ES" sz="2400"/>
            <a:t>3</a:t>
          </a:r>
        </a:p>
      </dgm:t>
    </dgm:pt>
    <dgm:pt modelId="{6BDD5203-58EB-4D11-807F-FEA26D0A4B9F}" type="parTrans" cxnId="{97882F29-8065-4B3D-9DD8-7E01180F8C71}">
      <dgm:prSet/>
      <dgm:spPr/>
      <dgm:t>
        <a:bodyPr/>
        <a:lstStyle/>
        <a:p>
          <a:endParaRPr lang="es-ES" sz="2400"/>
        </a:p>
      </dgm:t>
    </dgm:pt>
    <dgm:pt modelId="{393B6054-9F1E-44D6-BB4B-6CA6555B36C8}" type="sibTrans" cxnId="{97882F29-8065-4B3D-9DD8-7E01180F8C71}">
      <dgm:prSet/>
      <dgm:spPr/>
      <dgm:t>
        <a:bodyPr/>
        <a:lstStyle/>
        <a:p>
          <a:endParaRPr lang="es-ES" sz="2400"/>
        </a:p>
      </dgm:t>
    </dgm:pt>
    <dgm:pt modelId="{1A0159B2-CEC7-4D70-A1CA-FF3FF93FE1B4}">
      <dgm:prSet phldrT="[Texto]" custT="1"/>
      <dgm:spPr/>
      <dgm:t>
        <a:bodyPr/>
        <a:lstStyle/>
        <a:p>
          <a:r>
            <a:rPr lang="es-EC" sz="2400" b="1" dirty="0" smtClean="0"/>
            <a:t>Desarrollo del ProductBacklog</a:t>
          </a:r>
          <a:endParaRPr lang="es-ES" sz="2400" dirty="0"/>
        </a:p>
      </dgm:t>
    </dgm:pt>
    <dgm:pt modelId="{383ABFC0-6364-49FD-8572-3E97A88D21C8}" type="parTrans" cxnId="{F5F33A78-1C36-49E9-B82E-C1D5D5E5EBA0}">
      <dgm:prSet/>
      <dgm:spPr/>
      <dgm:t>
        <a:bodyPr/>
        <a:lstStyle/>
        <a:p>
          <a:endParaRPr lang="es-ES" sz="2400"/>
        </a:p>
      </dgm:t>
    </dgm:pt>
    <dgm:pt modelId="{DDD71B16-DCE4-4DE8-B10A-3853FE7B41EE}" type="sibTrans" cxnId="{F5F33A78-1C36-49E9-B82E-C1D5D5E5EBA0}">
      <dgm:prSet/>
      <dgm:spPr/>
      <dgm:t>
        <a:bodyPr/>
        <a:lstStyle/>
        <a:p>
          <a:endParaRPr lang="es-ES" sz="2400"/>
        </a:p>
      </dgm:t>
    </dgm:pt>
    <dgm:pt modelId="{85EAC78C-D1E7-48D5-8553-9DF9A47BB610}">
      <dgm:prSet phldrT="[Texto]" custT="1"/>
      <dgm:spPr/>
      <dgm:t>
        <a:bodyPr/>
        <a:lstStyle/>
        <a:p>
          <a:r>
            <a:rPr lang="es-ES" sz="2400"/>
            <a:t>4</a:t>
          </a:r>
        </a:p>
      </dgm:t>
    </dgm:pt>
    <dgm:pt modelId="{2FD94451-A77C-421E-8F7C-7B9CDD07C157}" type="parTrans" cxnId="{6D15E289-E4E2-4164-B3FE-BDE005A2099B}">
      <dgm:prSet/>
      <dgm:spPr/>
      <dgm:t>
        <a:bodyPr/>
        <a:lstStyle/>
        <a:p>
          <a:endParaRPr lang="es-ES" sz="2400"/>
        </a:p>
      </dgm:t>
    </dgm:pt>
    <dgm:pt modelId="{82DC3AFD-BBAA-4A85-A1EF-A6F48C194257}" type="sibTrans" cxnId="{6D15E289-E4E2-4164-B3FE-BDE005A2099B}">
      <dgm:prSet/>
      <dgm:spPr/>
      <dgm:t>
        <a:bodyPr/>
        <a:lstStyle/>
        <a:p>
          <a:endParaRPr lang="es-ES" sz="2400"/>
        </a:p>
      </dgm:t>
    </dgm:pt>
    <dgm:pt modelId="{A05D7948-D157-424C-AF07-8F6C72F0DA8A}">
      <dgm:prSet phldrT="[Texto]" custT="1"/>
      <dgm:spPr/>
      <dgm:t>
        <a:bodyPr/>
        <a:lstStyle/>
        <a:p>
          <a:r>
            <a:rPr lang="es-ES" sz="2400"/>
            <a:t>5</a:t>
          </a:r>
        </a:p>
      </dgm:t>
    </dgm:pt>
    <dgm:pt modelId="{5283729B-4CD5-498A-9676-29971103CE2F}" type="parTrans" cxnId="{F8D20FC0-AA97-45EE-97F1-5564DB984A38}">
      <dgm:prSet/>
      <dgm:spPr/>
      <dgm:t>
        <a:bodyPr/>
        <a:lstStyle/>
        <a:p>
          <a:endParaRPr lang="es-ES" sz="2400"/>
        </a:p>
      </dgm:t>
    </dgm:pt>
    <dgm:pt modelId="{12493C25-4E86-4807-8FC4-60E6696B1C37}" type="sibTrans" cxnId="{F8D20FC0-AA97-45EE-97F1-5564DB984A38}">
      <dgm:prSet/>
      <dgm:spPr/>
      <dgm:t>
        <a:bodyPr/>
        <a:lstStyle/>
        <a:p>
          <a:endParaRPr lang="es-ES" sz="2400"/>
        </a:p>
      </dgm:t>
    </dgm:pt>
    <dgm:pt modelId="{C78A5629-9C2E-4501-9BC0-84F3D627353F}">
      <dgm:prSet custT="1"/>
      <dgm:spPr/>
      <dgm:t>
        <a:bodyPr/>
        <a:lstStyle/>
        <a:p>
          <a:r>
            <a:rPr lang="es-EC" sz="2400" b="1" dirty="0" smtClean="0"/>
            <a:t>Desarrollo del Sprint Backlog</a:t>
          </a:r>
          <a:endParaRPr lang="es-ES" sz="2400" dirty="0"/>
        </a:p>
      </dgm:t>
    </dgm:pt>
    <dgm:pt modelId="{1245851B-7BBC-47DA-B745-AA3064726990}" type="parTrans" cxnId="{70E5E8EF-0A7A-41A3-A3A1-52C130D63FDF}">
      <dgm:prSet/>
      <dgm:spPr/>
      <dgm:t>
        <a:bodyPr/>
        <a:lstStyle/>
        <a:p>
          <a:endParaRPr lang="es-ES" sz="2400"/>
        </a:p>
      </dgm:t>
    </dgm:pt>
    <dgm:pt modelId="{3420844B-235B-4C6F-80B9-E377576ECFC3}" type="sibTrans" cxnId="{70E5E8EF-0A7A-41A3-A3A1-52C130D63FDF}">
      <dgm:prSet/>
      <dgm:spPr/>
      <dgm:t>
        <a:bodyPr/>
        <a:lstStyle/>
        <a:p>
          <a:endParaRPr lang="es-ES" sz="2400"/>
        </a:p>
      </dgm:t>
    </dgm:pt>
    <dgm:pt modelId="{1EC233E0-9D6E-4EAF-B412-60054011A093}">
      <dgm:prSet custT="1"/>
      <dgm:spPr/>
      <dgm:t>
        <a:bodyPr/>
        <a:lstStyle/>
        <a:p>
          <a:r>
            <a:rPr lang="es-ES" sz="2400" b="1" dirty="0" smtClean="0"/>
            <a:t>Desarrollo de los Sprints</a:t>
          </a:r>
          <a:endParaRPr lang="es-ES" sz="2400" dirty="0"/>
        </a:p>
      </dgm:t>
    </dgm:pt>
    <dgm:pt modelId="{659962FA-FE6E-4244-8F44-E5955EDD564D}" type="parTrans" cxnId="{13A00E33-11DB-4D07-96EB-EFA19B493E71}">
      <dgm:prSet/>
      <dgm:spPr/>
      <dgm:t>
        <a:bodyPr/>
        <a:lstStyle/>
        <a:p>
          <a:endParaRPr lang="es-ES" sz="2400"/>
        </a:p>
      </dgm:t>
    </dgm:pt>
    <dgm:pt modelId="{026384FC-D7D0-4EC0-A757-13DDD99D5159}" type="sibTrans" cxnId="{13A00E33-11DB-4D07-96EB-EFA19B493E71}">
      <dgm:prSet/>
      <dgm:spPr/>
      <dgm:t>
        <a:bodyPr/>
        <a:lstStyle/>
        <a:p>
          <a:endParaRPr lang="es-ES" sz="2400"/>
        </a:p>
      </dgm:t>
    </dgm:pt>
    <dgm:pt modelId="{0C3D7AB3-BC4B-40A3-AC1A-310435A7CBA6}" type="pres">
      <dgm:prSet presAssocID="{032D47CC-01A4-4A3C-834E-5533D1DF19BF}" presName="linearFlow" presStyleCnt="0">
        <dgm:presLayoutVars>
          <dgm:dir/>
          <dgm:animLvl val="lvl"/>
          <dgm:resizeHandles val="exact"/>
        </dgm:presLayoutVars>
      </dgm:prSet>
      <dgm:spPr/>
      <dgm:t>
        <a:bodyPr/>
        <a:lstStyle/>
        <a:p>
          <a:endParaRPr lang="es-ES"/>
        </a:p>
      </dgm:t>
    </dgm:pt>
    <dgm:pt modelId="{F50AAE6D-AEFA-40C7-A274-187C5C7C4791}" type="pres">
      <dgm:prSet presAssocID="{933AD7F6-BABB-4B4C-95ED-C4E1C4C05222}" presName="composite" presStyleCnt="0"/>
      <dgm:spPr/>
    </dgm:pt>
    <dgm:pt modelId="{77B5CBC1-3405-4AC4-B0EC-D4A1A14AE737}" type="pres">
      <dgm:prSet presAssocID="{933AD7F6-BABB-4B4C-95ED-C4E1C4C05222}" presName="parentText" presStyleLbl="alignNode1" presStyleIdx="0" presStyleCnt="5">
        <dgm:presLayoutVars>
          <dgm:chMax val="1"/>
          <dgm:bulletEnabled val="1"/>
        </dgm:presLayoutVars>
      </dgm:prSet>
      <dgm:spPr/>
      <dgm:t>
        <a:bodyPr/>
        <a:lstStyle/>
        <a:p>
          <a:endParaRPr lang="es-ES"/>
        </a:p>
      </dgm:t>
    </dgm:pt>
    <dgm:pt modelId="{627B5EC3-F7F5-4904-BA76-5A9497B6AB6E}" type="pres">
      <dgm:prSet presAssocID="{933AD7F6-BABB-4B4C-95ED-C4E1C4C05222}" presName="descendantText" presStyleLbl="alignAcc1" presStyleIdx="0" presStyleCnt="5">
        <dgm:presLayoutVars>
          <dgm:bulletEnabled val="1"/>
        </dgm:presLayoutVars>
      </dgm:prSet>
      <dgm:spPr/>
      <dgm:t>
        <a:bodyPr/>
        <a:lstStyle/>
        <a:p>
          <a:endParaRPr lang="es-ES"/>
        </a:p>
      </dgm:t>
    </dgm:pt>
    <dgm:pt modelId="{573CA5DB-959E-40DA-A19C-322875FE598D}" type="pres">
      <dgm:prSet presAssocID="{4A300CC1-D051-4E62-86A9-5F22CBEA7C09}" presName="sp" presStyleCnt="0"/>
      <dgm:spPr/>
    </dgm:pt>
    <dgm:pt modelId="{58013393-E2B2-49AB-B8D0-A92CC9112806}" type="pres">
      <dgm:prSet presAssocID="{5BC0B7A3-B07E-46E2-9AA8-CC6D4EC6611B}" presName="composite" presStyleCnt="0"/>
      <dgm:spPr/>
    </dgm:pt>
    <dgm:pt modelId="{53D51FFE-2A2C-4833-90ED-B89ADC2D9D89}" type="pres">
      <dgm:prSet presAssocID="{5BC0B7A3-B07E-46E2-9AA8-CC6D4EC6611B}" presName="parentText" presStyleLbl="alignNode1" presStyleIdx="1" presStyleCnt="5">
        <dgm:presLayoutVars>
          <dgm:chMax val="1"/>
          <dgm:bulletEnabled val="1"/>
        </dgm:presLayoutVars>
      </dgm:prSet>
      <dgm:spPr/>
      <dgm:t>
        <a:bodyPr/>
        <a:lstStyle/>
        <a:p>
          <a:endParaRPr lang="es-ES"/>
        </a:p>
      </dgm:t>
    </dgm:pt>
    <dgm:pt modelId="{DDECA3DC-A6E2-4BA7-B6F6-EB96D0B595A3}" type="pres">
      <dgm:prSet presAssocID="{5BC0B7A3-B07E-46E2-9AA8-CC6D4EC6611B}" presName="descendantText" presStyleLbl="alignAcc1" presStyleIdx="1" presStyleCnt="5" custLinFactNeighborX="4136">
        <dgm:presLayoutVars>
          <dgm:bulletEnabled val="1"/>
        </dgm:presLayoutVars>
      </dgm:prSet>
      <dgm:spPr/>
      <dgm:t>
        <a:bodyPr/>
        <a:lstStyle/>
        <a:p>
          <a:endParaRPr lang="es-ES"/>
        </a:p>
      </dgm:t>
    </dgm:pt>
    <dgm:pt modelId="{088948A2-F75F-4C86-82A2-645D544A8A50}" type="pres">
      <dgm:prSet presAssocID="{C17ED14B-1A74-4211-ABAA-56A388E75E6A}" presName="sp" presStyleCnt="0"/>
      <dgm:spPr/>
    </dgm:pt>
    <dgm:pt modelId="{4F5D9600-8DF6-4353-8694-6535D5F09A84}" type="pres">
      <dgm:prSet presAssocID="{3CEB31EA-8BF1-4CDC-A949-81755E485890}" presName="composite" presStyleCnt="0"/>
      <dgm:spPr/>
    </dgm:pt>
    <dgm:pt modelId="{9EA6852E-6D38-4CBF-B7E6-F5311C223704}" type="pres">
      <dgm:prSet presAssocID="{3CEB31EA-8BF1-4CDC-A949-81755E485890}" presName="parentText" presStyleLbl="alignNode1" presStyleIdx="2" presStyleCnt="5">
        <dgm:presLayoutVars>
          <dgm:chMax val="1"/>
          <dgm:bulletEnabled val="1"/>
        </dgm:presLayoutVars>
      </dgm:prSet>
      <dgm:spPr/>
      <dgm:t>
        <a:bodyPr/>
        <a:lstStyle/>
        <a:p>
          <a:endParaRPr lang="es-ES"/>
        </a:p>
      </dgm:t>
    </dgm:pt>
    <dgm:pt modelId="{84A1A0D3-E70B-46B0-B501-A3ABF7A8934D}" type="pres">
      <dgm:prSet presAssocID="{3CEB31EA-8BF1-4CDC-A949-81755E485890}" presName="descendantText" presStyleLbl="alignAcc1" presStyleIdx="2" presStyleCnt="5">
        <dgm:presLayoutVars>
          <dgm:bulletEnabled val="1"/>
        </dgm:presLayoutVars>
      </dgm:prSet>
      <dgm:spPr/>
      <dgm:t>
        <a:bodyPr/>
        <a:lstStyle/>
        <a:p>
          <a:endParaRPr lang="es-ES"/>
        </a:p>
      </dgm:t>
    </dgm:pt>
    <dgm:pt modelId="{D862F9DE-EE86-4838-917F-36DE5F98ACAA}" type="pres">
      <dgm:prSet presAssocID="{393B6054-9F1E-44D6-BB4B-6CA6555B36C8}" presName="sp" presStyleCnt="0"/>
      <dgm:spPr/>
    </dgm:pt>
    <dgm:pt modelId="{E8C913AB-DC95-4869-8D0A-95C70BE34329}" type="pres">
      <dgm:prSet presAssocID="{85EAC78C-D1E7-48D5-8553-9DF9A47BB610}" presName="composite" presStyleCnt="0"/>
      <dgm:spPr/>
    </dgm:pt>
    <dgm:pt modelId="{12ABD674-A59B-4A66-ACF7-81B57F648F62}" type="pres">
      <dgm:prSet presAssocID="{85EAC78C-D1E7-48D5-8553-9DF9A47BB610}" presName="parentText" presStyleLbl="alignNode1" presStyleIdx="3" presStyleCnt="5">
        <dgm:presLayoutVars>
          <dgm:chMax val="1"/>
          <dgm:bulletEnabled val="1"/>
        </dgm:presLayoutVars>
      </dgm:prSet>
      <dgm:spPr/>
      <dgm:t>
        <a:bodyPr/>
        <a:lstStyle/>
        <a:p>
          <a:endParaRPr lang="es-ES"/>
        </a:p>
      </dgm:t>
    </dgm:pt>
    <dgm:pt modelId="{E605F927-D65E-462E-8F3F-8353E2E3971F}" type="pres">
      <dgm:prSet presAssocID="{85EAC78C-D1E7-48D5-8553-9DF9A47BB610}" presName="descendantText" presStyleLbl="alignAcc1" presStyleIdx="3" presStyleCnt="5">
        <dgm:presLayoutVars>
          <dgm:bulletEnabled val="1"/>
        </dgm:presLayoutVars>
      </dgm:prSet>
      <dgm:spPr/>
      <dgm:t>
        <a:bodyPr/>
        <a:lstStyle/>
        <a:p>
          <a:endParaRPr lang="es-ES"/>
        </a:p>
      </dgm:t>
    </dgm:pt>
    <dgm:pt modelId="{CF5046CB-1416-4FED-AE9E-0F0B5D6D2AA1}" type="pres">
      <dgm:prSet presAssocID="{82DC3AFD-BBAA-4A85-A1EF-A6F48C194257}" presName="sp" presStyleCnt="0"/>
      <dgm:spPr/>
    </dgm:pt>
    <dgm:pt modelId="{229BF774-8E08-4209-AAC9-C920F82ADC0D}" type="pres">
      <dgm:prSet presAssocID="{A05D7948-D157-424C-AF07-8F6C72F0DA8A}" presName="composite" presStyleCnt="0"/>
      <dgm:spPr/>
    </dgm:pt>
    <dgm:pt modelId="{8791AF2A-4759-4ABE-AAB7-67E371FA883F}" type="pres">
      <dgm:prSet presAssocID="{A05D7948-D157-424C-AF07-8F6C72F0DA8A}" presName="parentText" presStyleLbl="alignNode1" presStyleIdx="4" presStyleCnt="5">
        <dgm:presLayoutVars>
          <dgm:chMax val="1"/>
          <dgm:bulletEnabled val="1"/>
        </dgm:presLayoutVars>
      </dgm:prSet>
      <dgm:spPr/>
      <dgm:t>
        <a:bodyPr/>
        <a:lstStyle/>
        <a:p>
          <a:endParaRPr lang="es-ES"/>
        </a:p>
      </dgm:t>
    </dgm:pt>
    <dgm:pt modelId="{CB2869BD-199F-4C75-81DF-ACBFE1BBE437}" type="pres">
      <dgm:prSet presAssocID="{A05D7948-D157-424C-AF07-8F6C72F0DA8A}" presName="descendantText" presStyleLbl="alignAcc1" presStyleIdx="4" presStyleCnt="5">
        <dgm:presLayoutVars>
          <dgm:bulletEnabled val="1"/>
        </dgm:presLayoutVars>
      </dgm:prSet>
      <dgm:spPr/>
      <dgm:t>
        <a:bodyPr/>
        <a:lstStyle/>
        <a:p>
          <a:endParaRPr lang="es-ES"/>
        </a:p>
      </dgm:t>
    </dgm:pt>
  </dgm:ptLst>
  <dgm:cxnLst>
    <dgm:cxn modelId="{38B4DB01-1280-4379-A2CB-990CAE4A5FB4}" srcId="{5BC0B7A3-B07E-46E2-9AA8-CC6D4EC6611B}" destId="{1DB527EA-4F4F-44C2-8509-163F95E71E5F}" srcOrd="0" destOrd="0" parTransId="{2802FF11-AF86-4916-9F5C-B85806664A23}" sibTransId="{B9CA94AB-5432-4191-A66E-078269B49051}"/>
    <dgm:cxn modelId="{C0E79CCF-1877-44AF-AB49-08C1A0853440}" srcId="{032D47CC-01A4-4A3C-834E-5533D1DF19BF}" destId="{933AD7F6-BABB-4B4C-95ED-C4E1C4C05222}" srcOrd="0" destOrd="0" parTransId="{D05C3A49-70FE-4FD1-B9EE-338008116C75}" sibTransId="{4A300CC1-D051-4E62-86A9-5F22CBEA7C09}"/>
    <dgm:cxn modelId="{70E5E8EF-0A7A-41A3-A3A1-52C130D63FDF}" srcId="{85EAC78C-D1E7-48D5-8553-9DF9A47BB610}" destId="{C78A5629-9C2E-4501-9BC0-84F3D627353F}" srcOrd="0" destOrd="0" parTransId="{1245851B-7BBC-47DA-B745-AA3064726990}" sibTransId="{3420844B-235B-4C6F-80B9-E377576ECFC3}"/>
    <dgm:cxn modelId="{C9A87E25-D58F-4E37-A3EB-BCDDA34D8FD4}" type="presOf" srcId="{1DB527EA-4F4F-44C2-8509-163F95E71E5F}" destId="{DDECA3DC-A6E2-4BA7-B6F6-EB96D0B595A3}" srcOrd="0" destOrd="0" presId="urn:microsoft.com/office/officeart/2005/8/layout/chevron2"/>
    <dgm:cxn modelId="{97882F29-8065-4B3D-9DD8-7E01180F8C71}" srcId="{032D47CC-01A4-4A3C-834E-5533D1DF19BF}" destId="{3CEB31EA-8BF1-4CDC-A949-81755E485890}" srcOrd="2" destOrd="0" parTransId="{6BDD5203-58EB-4D11-807F-FEA26D0A4B9F}" sibTransId="{393B6054-9F1E-44D6-BB4B-6CA6555B36C8}"/>
    <dgm:cxn modelId="{F5F33A78-1C36-49E9-B82E-C1D5D5E5EBA0}" srcId="{3CEB31EA-8BF1-4CDC-A949-81755E485890}" destId="{1A0159B2-CEC7-4D70-A1CA-FF3FF93FE1B4}" srcOrd="0" destOrd="0" parTransId="{383ABFC0-6364-49FD-8572-3E97A88D21C8}" sibTransId="{DDD71B16-DCE4-4DE8-B10A-3853FE7B41EE}"/>
    <dgm:cxn modelId="{F8D20FC0-AA97-45EE-97F1-5564DB984A38}" srcId="{032D47CC-01A4-4A3C-834E-5533D1DF19BF}" destId="{A05D7948-D157-424C-AF07-8F6C72F0DA8A}" srcOrd="4" destOrd="0" parTransId="{5283729B-4CD5-498A-9676-29971103CE2F}" sibTransId="{12493C25-4E86-4807-8FC4-60E6696B1C37}"/>
    <dgm:cxn modelId="{98CA592F-C1AA-4119-ABC4-884AD3231BE5}" type="presOf" srcId="{3CEB31EA-8BF1-4CDC-A949-81755E485890}" destId="{9EA6852E-6D38-4CBF-B7E6-F5311C223704}" srcOrd="0" destOrd="0" presId="urn:microsoft.com/office/officeart/2005/8/layout/chevron2"/>
    <dgm:cxn modelId="{736901EC-DDBB-4687-955B-A40F2D8660C3}" type="presOf" srcId="{C78A5629-9C2E-4501-9BC0-84F3D627353F}" destId="{E605F927-D65E-462E-8F3F-8353E2E3971F}" srcOrd="0" destOrd="0" presId="urn:microsoft.com/office/officeart/2005/8/layout/chevron2"/>
    <dgm:cxn modelId="{34A949B1-828F-4133-BEBC-05B2B0C9CCC4}" type="presOf" srcId="{85EAC78C-D1E7-48D5-8553-9DF9A47BB610}" destId="{12ABD674-A59B-4A66-ACF7-81B57F648F62}" srcOrd="0" destOrd="0" presId="urn:microsoft.com/office/officeart/2005/8/layout/chevron2"/>
    <dgm:cxn modelId="{6F82ECEC-4EB6-4917-ADD2-87EBF9884279}" type="presOf" srcId="{C35585AA-BB70-40E9-A8FA-0635B3C31B37}" destId="{627B5EC3-F7F5-4904-BA76-5A9497B6AB6E}" srcOrd="0" destOrd="0" presId="urn:microsoft.com/office/officeart/2005/8/layout/chevron2"/>
    <dgm:cxn modelId="{D3BAEEDD-3BDE-4D36-A644-988C60C391C5}" type="presOf" srcId="{5BC0B7A3-B07E-46E2-9AA8-CC6D4EC6611B}" destId="{53D51FFE-2A2C-4833-90ED-B89ADC2D9D89}" srcOrd="0" destOrd="0" presId="urn:microsoft.com/office/officeart/2005/8/layout/chevron2"/>
    <dgm:cxn modelId="{13A00E33-11DB-4D07-96EB-EFA19B493E71}" srcId="{A05D7948-D157-424C-AF07-8F6C72F0DA8A}" destId="{1EC233E0-9D6E-4EAF-B412-60054011A093}" srcOrd="0" destOrd="0" parTransId="{659962FA-FE6E-4244-8F44-E5955EDD564D}" sibTransId="{026384FC-D7D0-4EC0-A757-13DDD99D5159}"/>
    <dgm:cxn modelId="{FCD2AACA-3047-458D-BF1F-7EEAD43030E9}" type="presOf" srcId="{032D47CC-01A4-4A3C-834E-5533D1DF19BF}" destId="{0C3D7AB3-BC4B-40A3-AC1A-310435A7CBA6}" srcOrd="0" destOrd="0" presId="urn:microsoft.com/office/officeart/2005/8/layout/chevron2"/>
    <dgm:cxn modelId="{7533E7DA-ED22-4FB3-B311-E25DAB161D2C}" type="presOf" srcId="{1EC233E0-9D6E-4EAF-B412-60054011A093}" destId="{CB2869BD-199F-4C75-81DF-ACBFE1BBE437}" srcOrd="0" destOrd="0" presId="urn:microsoft.com/office/officeart/2005/8/layout/chevron2"/>
    <dgm:cxn modelId="{6D15E289-E4E2-4164-B3FE-BDE005A2099B}" srcId="{032D47CC-01A4-4A3C-834E-5533D1DF19BF}" destId="{85EAC78C-D1E7-48D5-8553-9DF9A47BB610}" srcOrd="3" destOrd="0" parTransId="{2FD94451-A77C-421E-8F7C-7B9CDD07C157}" sibTransId="{82DC3AFD-BBAA-4A85-A1EF-A6F48C194257}"/>
    <dgm:cxn modelId="{B8FF465A-5FF4-444D-ADE9-152C2E615719}" type="presOf" srcId="{A05D7948-D157-424C-AF07-8F6C72F0DA8A}" destId="{8791AF2A-4759-4ABE-AAB7-67E371FA883F}" srcOrd="0" destOrd="0" presId="urn:microsoft.com/office/officeart/2005/8/layout/chevron2"/>
    <dgm:cxn modelId="{22C563C8-76F3-4C45-9999-61CC9FF68193}" srcId="{933AD7F6-BABB-4B4C-95ED-C4E1C4C05222}" destId="{C35585AA-BB70-40E9-A8FA-0635B3C31B37}" srcOrd="0" destOrd="0" parTransId="{3D984219-FA4B-4A96-B486-DF7ACCD18832}" sibTransId="{0EC314E8-5E3D-463D-9324-F8D7B6782FE4}"/>
    <dgm:cxn modelId="{FAF435A2-2A78-477F-A068-61DA69CAD16D}" type="presOf" srcId="{1A0159B2-CEC7-4D70-A1CA-FF3FF93FE1B4}" destId="{84A1A0D3-E70B-46B0-B501-A3ABF7A8934D}" srcOrd="0" destOrd="0" presId="urn:microsoft.com/office/officeart/2005/8/layout/chevron2"/>
    <dgm:cxn modelId="{7AB3D64E-D3F9-40DD-B4D0-5A392E17C12F}" type="presOf" srcId="{933AD7F6-BABB-4B4C-95ED-C4E1C4C05222}" destId="{77B5CBC1-3405-4AC4-B0EC-D4A1A14AE737}" srcOrd="0" destOrd="0" presId="urn:microsoft.com/office/officeart/2005/8/layout/chevron2"/>
    <dgm:cxn modelId="{CEF8EE05-CE4A-49B5-8702-7FEC32BCFB4D}" srcId="{032D47CC-01A4-4A3C-834E-5533D1DF19BF}" destId="{5BC0B7A3-B07E-46E2-9AA8-CC6D4EC6611B}" srcOrd="1" destOrd="0" parTransId="{A295F109-6809-4D18-AE04-8E39AA099A15}" sibTransId="{C17ED14B-1A74-4211-ABAA-56A388E75E6A}"/>
    <dgm:cxn modelId="{63B8A407-1413-4478-94DF-55C9D5B9B074}" type="presParOf" srcId="{0C3D7AB3-BC4B-40A3-AC1A-310435A7CBA6}" destId="{F50AAE6D-AEFA-40C7-A274-187C5C7C4791}" srcOrd="0" destOrd="0" presId="urn:microsoft.com/office/officeart/2005/8/layout/chevron2"/>
    <dgm:cxn modelId="{B55F2175-C0AC-42CD-98BF-FAD1DE94C3F3}" type="presParOf" srcId="{F50AAE6D-AEFA-40C7-A274-187C5C7C4791}" destId="{77B5CBC1-3405-4AC4-B0EC-D4A1A14AE737}" srcOrd="0" destOrd="0" presId="urn:microsoft.com/office/officeart/2005/8/layout/chevron2"/>
    <dgm:cxn modelId="{76FC3AEF-B2E9-4D8B-93C6-82910E286960}" type="presParOf" srcId="{F50AAE6D-AEFA-40C7-A274-187C5C7C4791}" destId="{627B5EC3-F7F5-4904-BA76-5A9497B6AB6E}" srcOrd="1" destOrd="0" presId="urn:microsoft.com/office/officeart/2005/8/layout/chevron2"/>
    <dgm:cxn modelId="{D0BCE9CF-4917-4195-8D8B-B79959E1B16B}" type="presParOf" srcId="{0C3D7AB3-BC4B-40A3-AC1A-310435A7CBA6}" destId="{573CA5DB-959E-40DA-A19C-322875FE598D}" srcOrd="1" destOrd="0" presId="urn:microsoft.com/office/officeart/2005/8/layout/chevron2"/>
    <dgm:cxn modelId="{CC06686D-E8FE-4F44-AFF2-DAA650CD3081}" type="presParOf" srcId="{0C3D7AB3-BC4B-40A3-AC1A-310435A7CBA6}" destId="{58013393-E2B2-49AB-B8D0-A92CC9112806}" srcOrd="2" destOrd="0" presId="urn:microsoft.com/office/officeart/2005/8/layout/chevron2"/>
    <dgm:cxn modelId="{C7C7D4BA-BBBD-43B3-99CB-0CB2325C8A94}" type="presParOf" srcId="{58013393-E2B2-49AB-B8D0-A92CC9112806}" destId="{53D51FFE-2A2C-4833-90ED-B89ADC2D9D89}" srcOrd="0" destOrd="0" presId="urn:microsoft.com/office/officeart/2005/8/layout/chevron2"/>
    <dgm:cxn modelId="{9D086C67-A806-462C-8520-6BAA43FBB472}" type="presParOf" srcId="{58013393-E2B2-49AB-B8D0-A92CC9112806}" destId="{DDECA3DC-A6E2-4BA7-B6F6-EB96D0B595A3}" srcOrd="1" destOrd="0" presId="urn:microsoft.com/office/officeart/2005/8/layout/chevron2"/>
    <dgm:cxn modelId="{0234974A-8D8E-4BFC-AE75-E54341A7E120}" type="presParOf" srcId="{0C3D7AB3-BC4B-40A3-AC1A-310435A7CBA6}" destId="{088948A2-F75F-4C86-82A2-645D544A8A50}" srcOrd="3" destOrd="0" presId="urn:microsoft.com/office/officeart/2005/8/layout/chevron2"/>
    <dgm:cxn modelId="{02B0BCC8-DAFD-4945-B718-3A13E07C0681}" type="presParOf" srcId="{0C3D7AB3-BC4B-40A3-AC1A-310435A7CBA6}" destId="{4F5D9600-8DF6-4353-8694-6535D5F09A84}" srcOrd="4" destOrd="0" presId="urn:microsoft.com/office/officeart/2005/8/layout/chevron2"/>
    <dgm:cxn modelId="{46A8B4D2-A615-4599-800F-8081F273A50E}" type="presParOf" srcId="{4F5D9600-8DF6-4353-8694-6535D5F09A84}" destId="{9EA6852E-6D38-4CBF-B7E6-F5311C223704}" srcOrd="0" destOrd="0" presId="urn:microsoft.com/office/officeart/2005/8/layout/chevron2"/>
    <dgm:cxn modelId="{CB670E85-39B0-4088-858D-C7B6B52E72B9}" type="presParOf" srcId="{4F5D9600-8DF6-4353-8694-6535D5F09A84}" destId="{84A1A0D3-E70B-46B0-B501-A3ABF7A8934D}" srcOrd="1" destOrd="0" presId="urn:microsoft.com/office/officeart/2005/8/layout/chevron2"/>
    <dgm:cxn modelId="{C41188A7-2CD5-460C-ADA3-B08B22635F53}" type="presParOf" srcId="{0C3D7AB3-BC4B-40A3-AC1A-310435A7CBA6}" destId="{D862F9DE-EE86-4838-917F-36DE5F98ACAA}" srcOrd="5" destOrd="0" presId="urn:microsoft.com/office/officeart/2005/8/layout/chevron2"/>
    <dgm:cxn modelId="{E44CA05A-9F81-465B-9D00-991D06631052}" type="presParOf" srcId="{0C3D7AB3-BC4B-40A3-AC1A-310435A7CBA6}" destId="{E8C913AB-DC95-4869-8D0A-95C70BE34329}" srcOrd="6" destOrd="0" presId="urn:microsoft.com/office/officeart/2005/8/layout/chevron2"/>
    <dgm:cxn modelId="{78BFE4BA-790F-4985-B757-11B810E43ED7}" type="presParOf" srcId="{E8C913AB-DC95-4869-8D0A-95C70BE34329}" destId="{12ABD674-A59B-4A66-ACF7-81B57F648F62}" srcOrd="0" destOrd="0" presId="urn:microsoft.com/office/officeart/2005/8/layout/chevron2"/>
    <dgm:cxn modelId="{925C9D2F-5827-47AF-855C-A4A0DB2D2601}" type="presParOf" srcId="{E8C913AB-DC95-4869-8D0A-95C70BE34329}" destId="{E605F927-D65E-462E-8F3F-8353E2E3971F}" srcOrd="1" destOrd="0" presId="urn:microsoft.com/office/officeart/2005/8/layout/chevron2"/>
    <dgm:cxn modelId="{8504A9D9-93BC-4549-B3D0-F0ADAE844163}" type="presParOf" srcId="{0C3D7AB3-BC4B-40A3-AC1A-310435A7CBA6}" destId="{CF5046CB-1416-4FED-AE9E-0F0B5D6D2AA1}" srcOrd="7" destOrd="0" presId="urn:microsoft.com/office/officeart/2005/8/layout/chevron2"/>
    <dgm:cxn modelId="{DF4508A3-6138-471C-8988-755D461A27DA}" type="presParOf" srcId="{0C3D7AB3-BC4B-40A3-AC1A-310435A7CBA6}" destId="{229BF774-8E08-4209-AAC9-C920F82ADC0D}" srcOrd="8" destOrd="0" presId="urn:microsoft.com/office/officeart/2005/8/layout/chevron2"/>
    <dgm:cxn modelId="{F4F7B775-9902-48F1-8DE2-2D58F45B20CB}" type="presParOf" srcId="{229BF774-8E08-4209-AAC9-C920F82ADC0D}" destId="{8791AF2A-4759-4ABE-AAB7-67E371FA883F}" srcOrd="0" destOrd="0" presId="urn:microsoft.com/office/officeart/2005/8/layout/chevron2"/>
    <dgm:cxn modelId="{1252B9AF-AE50-43E1-8731-3C8C05FBDD2C}" type="presParOf" srcId="{229BF774-8E08-4209-AAC9-C920F82ADC0D}" destId="{CB2869BD-199F-4C75-81DF-ACBFE1BBE43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2D47CC-01A4-4A3C-834E-5533D1DF19BF}"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933AD7F6-BABB-4B4C-95ED-C4E1C4C05222}">
      <dgm:prSet phldrT="[Texto]" custT="1"/>
      <dgm:spPr/>
      <dgm:t>
        <a:bodyPr/>
        <a:lstStyle/>
        <a:p>
          <a:r>
            <a:rPr lang="es-ES" sz="2400"/>
            <a:t>1</a:t>
          </a:r>
        </a:p>
      </dgm:t>
    </dgm:pt>
    <dgm:pt modelId="{D05C3A49-70FE-4FD1-B9EE-338008116C75}" type="parTrans" cxnId="{C0E79CCF-1877-44AF-AB49-08C1A0853440}">
      <dgm:prSet/>
      <dgm:spPr/>
      <dgm:t>
        <a:bodyPr/>
        <a:lstStyle/>
        <a:p>
          <a:endParaRPr lang="es-ES" sz="2400"/>
        </a:p>
      </dgm:t>
    </dgm:pt>
    <dgm:pt modelId="{4A300CC1-D051-4E62-86A9-5F22CBEA7C09}" type="sibTrans" cxnId="{C0E79CCF-1877-44AF-AB49-08C1A0853440}">
      <dgm:prSet/>
      <dgm:spPr/>
      <dgm:t>
        <a:bodyPr/>
        <a:lstStyle/>
        <a:p>
          <a:endParaRPr lang="es-ES" sz="2400"/>
        </a:p>
      </dgm:t>
    </dgm:pt>
    <dgm:pt modelId="{C35585AA-BB70-40E9-A8FA-0635B3C31B37}">
      <dgm:prSet phldrT="[Texto]" custT="1"/>
      <dgm:spPr/>
      <dgm:t>
        <a:bodyPr/>
        <a:lstStyle/>
        <a:p>
          <a:r>
            <a:rPr lang="es-ES" sz="2400">
              <a:latin typeface="+mn-lt"/>
            </a:rPr>
            <a:t>Obtencion de requerimientos.</a:t>
          </a:r>
        </a:p>
      </dgm:t>
    </dgm:pt>
    <dgm:pt modelId="{3D984219-FA4B-4A96-B486-DF7ACCD18832}" type="parTrans" cxnId="{22C563C8-76F3-4C45-9999-61CC9FF68193}">
      <dgm:prSet/>
      <dgm:spPr/>
      <dgm:t>
        <a:bodyPr/>
        <a:lstStyle/>
        <a:p>
          <a:endParaRPr lang="es-ES" sz="2400"/>
        </a:p>
      </dgm:t>
    </dgm:pt>
    <dgm:pt modelId="{0EC314E8-5E3D-463D-9324-F8D7B6782FE4}" type="sibTrans" cxnId="{22C563C8-76F3-4C45-9999-61CC9FF68193}">
      <dgm:prSet/>
      <dgm:spPr/>
      <dgm:t>
        <a:bodyPr/>
        <a:lstStyle/>
        <a:p>
          <a:endParaRPr lang="es-ES" sz="2400"/>
        </a:p>
      </dgm:t>
    </dgm:pt>
    <dgm:pt modelId="{5BC0B7A3-B07E-46E2-9AA8-CC6D4EC6611B}">
      <dgm:prSet phldrT="[Texto]" custT="1"/>
      <dgm:spPr/>
      <dgm:t>
        <a:bodyPr/>
        <a:lstStyle/>
        <a:p>
          <a:r>
            <a:rPr lang="es-ES" sz="2400"/>
            <a:t>2</a:t>
          </a:r>
        </a:p>
      </dgm:t>
    </dgm:pt>
    <dgm:pt modelId="{A295F109-6809-4D18-AE04-8E39AA099A15}" type="parTrans" cxnId="{CEF8EE05-CE4A-49B5-8702-7FEC32BCFB4D}">
      <dgm:prSet/>
      <dgm:spPr/>
      <dgm:t>
        <a:bodyPr/>
        <a:lstStyle/>
        <a:p>
          <a:endParaRPr lang="es-ES" sz="2400"/>
        </a:p>
      </dgm:t>
    </dgm:pt>
    <dgm:pt modelId="{C17ED14B-1A74-4211-ABAA-56A388E75E6A}" type="sibTrans" cxnId="{CEF8EE05-CE4A-49B5-8702-7FEC32BCFB4D}">
      <dgm:prSet/>
      <dgm:spPr/>
      <dgm:t>
        <a:bodyPr/>
        <a:lstStyle/>
        <a:p>
          <a:endParaRPr lang="es-ES" sz="2400"/>
        </a:p>
      </dgm:t>
    </dgm:pt>
    <dgm:pt modelId="{1DB527EA-4F4F-44C2-8509-163F95E71E5F}">
      <dgm:prSet phldrT="[Texto]" custT="1"/>
      <dgm:spPr/>
      <dgm:t>
        <a:bodyPr/>
        <a:lstStyle/>
        <a:p>
          <a:r>
            <a:rPr lang="es-ES" sz="2400"/>
            <a:t>Modelo Conceptual</a:t>
          </a:r>
        </a:p>
      </dgm:t>
    </dgm:pt>
    <dgm:pt modelId="{2802FF11-AF86-4916-9F5C-B85806664A23}" type="parTrans" cxnId="{38B4DB01-1280-4379-A2CB-990CAE4A5FB4}">
      <dgm:prSet/>
      <dgm:spPr/>
      <dgm:t>
        <a:bodyPr/>
        <a:lstStyle/>
        <a:p>
          <a:endParaRPr lang="es-ES" sz="2400"/>
        </a:p>
      </dgm:t>
    </dgm:pt>
    <dgm:pt modelId="{B9CA94AB-5432-4191-A66E-078269B49051}" type="sibTrans" cxnId="{38B4DB01-1280-4379-A2CB-990CAE4A5FB4}">
      <dgm:prSet/>
      <dgm:spPr/>
      <dgm:t>
        <a:bodyPr/>
        <a:lstStyle/>
        <a:p>
          <a:endParaRPr lang="es-ES" sz="2400"/>
        </a:p>
      </dgm:t>
    </dgm:pt>
    <dgm:pt modelId="{3CEB31EA-8BF1-4CDC-A949-81755E485890}">
      <dgm:prSet phldrT="[Texto]" custT="1"/>
      <dgm:spPr/>
      <dgm:t>
        <a:bodyPr/>
        <a:lstStyle/>
        <a:p>
          <a:r>
            <a:rPr lang="es-ES" sz="2400"/>
            <a:t>3</a:t>
          </a:r>
        </a:p>
      </dgm:t>
    </dgm:pt>
    <dgm:pt modelId="{6BDD5203-58EB-4D11-807F-FEA26D0A4B9F}" type="parTrans" cxnId="{97882F29-8065-4B3D-9DD8-7E01180F8C71}">
      <dgm:prSet/>
      <dgm:spPr/>
      <dgm:t>
        <a:bodyPr/>
        <a:lstStyle/>
        <a:p>
          <a:endParaRPr lang="es-ES" sz="2400"/>
        </a:p>
      </dgm:t>
    </dgm:pt>
    <dgm:pt modelId="{393B6054-9F1E-44D6-BB4B-6CA6555B36C8}" type="sibTrans" cxnId="{97882F29-8065-4B3D-9DD8-7E01180F8C71}">
      <dgm:prSet/>
      <dgm:spPr/>
      <dgm:t>
        <a:bodyPr/>
        <a:lstStyle/>
        <a:p>
          <a:endParaRPr lang="es-ES" sz="2400"/>
        </a:p>
      </dgm:t>
    </dgm:pt>
    <dgm:pt modelId="{1A0159B2-CEC7-4D70-A1CA-FF3FF93FE1B4}">
      <dgm:prSet phldrT="[Texto]" custT="1"/>
      <dgm:spPr/>
      <dgm:t>
        <a:bodyPr/>
        <a:lstStyle/>
        <a:p>
          <a:r>
            <a:rPr lang="es-ES" sz="2400"/>
            <a:t>Diseño Navegacional</a:t>
          </a:r>
        </a:p>
      </dgm:t>
    </dgm:pt>
    <dgm:pt modelId="{383ABFC0-6364-49FD-8572-3E97A88D21C8}" type="parTrans" cxnId="{F5F33A78-1C36-49E9-B82E-C1D5D5E5EBA0}">
      <dgm:prSet/>
      <dgm:spPr/>
      <dgm:t>
        <a:bodyPr/>
        <a:lstStyle/>
        <a:p>
          <a:endParaRPr lang="es-ES" sz="2400"/>
        </a:p>
      </dgm:t>
    </dgm:pt>
    <dgm:pt modelId="{DDD71B16-DCE4-4DE8-B10A-3853FE7B41EE}" type="sibTrans" cxnId="{F5F33A78-1C36-49E9-B82E-C1D5D5E5EBA0}">
      <dgm:prSet/>
      <dgm:spPr/>
      <dgm:t>
        <a:bodyPr/>
        <a:lstStyle/>
        <a:p>
          <a:endParaRPr lang="es-ES" sz="2400"/>
        </a:p>
      </dgm:t>
    </dgm:pt>
    <dgm:pt modelId="{85EAC78C-D1E7-48D5-8553-9DF9A47BB610}">
      <dgm:prSet phldrT="[Texto]" custT="1"/>
      <dgm:spPr/>
      <dgm:t>
        <a:bodyPr/>
        <a:lstStyle/>
        <a:p>
          <a:r>
            <a:rPr lang="es-ES" sz="2400"/>
            <a:t>4</a:t>
          </a:r>
        </a:p>
      </dgm:t>
    </dgm:pt>
    <dgm:pt modelId="{2FD94451-A77C-421E-8F7C-7B9CDD07C157}" type="parTrans" cxnId="{6D15E289-E4E2-4164-B3FE-BDE005A2099B}">
      <dgm:prSet/>
      <dgm:spPr/>
      <dgm:t>
        <a:bodyPr/>
        <a:lstStyle/>
        <a:p>
          <a:endParaRPr lang="es-ES" sz="2400"/>
        </a:p>
      </dgm:t>
    </dgm:pt>
    <dgm:pt modelId="{82DC3AFD-BBAA-4A85-A1EF-A6F48C194257}" type="sibTrans" cxnId="{6D15E289-E4E2-4164-B3FE-BDE005A2099B}">
      <dgm:prSet/>
      <dgm:spPr/>
      <dgm:t>
        <a:bodyPr/>
        <a:lstStyle/>
        <a:p>
          <a:endParaRPr lang="es-ES" sz="2400"/>
        </a:p>
      </dgm:t>
    </dgm:pt>
    <dgm:pt modelId="{A05D7948-D157-424C-AF07-8F6C72F0DA8A}">
      <dgm:prSet phldrT="[Texto]" custT="1"/>
      <dgm:spPr/>
      <dgm:t>
        <a:bodyPr/>
        <a:lstStyle/>
        <a:p>
          <a:r>
            <a:rPr lang="es-ES" sz="2400"/>
            <a:t>5</a:t>
          </a:r>
        </a:p>
      </dgm:t>
    </dgm:pt>
    <dgm:pt modelId="{5283729B-4CD5-498A-9676-29971103CE2F}" type="parTrans" cxnId="{F8D20FC0-AA97-45EE-97F1-5564DB984A38}">
      <dgm:prSet/>
      <dgm:spPr/>
      <dgm:t>
        <a:bodyPr/>
        <a:lstStyle/>
        <a:p>
          <a:endParaRPr lang="es-ES" sz="2400"/>
        </a:p>
      </dgm:t>
    </dgm:pt>
    <dgm:pt modelId="{12493C25-4E86-4807-8FC4-60E6696B1C37}" type="sibTrans" cxnId="{F8D20FC0-AA97-45EE-97F1-5564DB984A38}">
      <dgm:prSet/>
      <dgm:spPr/>
      <dgm:t>
        <a:bodyPr/>
        <a:lstStyle/>
        <a:p>
          <a:endParaRPr lang="es-ES" sz="2400"/>
        </a:p>
      </dgm:t>
    </dgm:pt>
    <dgm:pt modelId="{C78A5629-9C2E-4501-9BC0-84F3D627353F}">
      <dgm:prSet custT="1"/>
      <dgm:spPr/>
      <dgm:t>
        <a:bodyPr/>
        <a:lstStyle/>
        <a:p>
          <a:r>
            <a:rPr lang="es-ES" sz="2400"/>
            <a:t>Diseño Interfaz Abstracta</a:t>
          </a:r>
        </a:p>
      </dgm:t>
    </dgm:pt>
    <dgm:pt modelId="{1245851B-7BBC-47DA-B745-AA3064726990}" type="parTrans" cxnId="{70E5E8EF-0A7A-41A3-A3A1-52C130D63FDF}">
      <dgm:prSet/>
      <dgm:spPr/>
      <dgm:t>
        <a:bodyPr/>
        <a:lstStyle/>
        <a:p>
          <a:endParaRPr lang="es-ES" sz="2400"/>
        </a:p>
      </dgm:t>
    </dgm:pt>
    <dgm:pt modelId="{3420844B-235B-4C6F-80B9-E377576ECFC3}" type="sibTrans" cxnId="{70E5E8EF-0A7A-41A3-A3A1-52C130D63FDF}">
      <dgm:prSet/>
      <dgm:spPr/>
      <dgm:t>
        <a:bodyPr/>
        <a:lstStyle/>
        <a:p>
          <a:endParaRPr lang="es-ES" sz="2400"/>
        </a:p>
      </dgm:t>
    </dgm:pt>
    <dgm:pt modelId="{1EC233E0-9D6E-4EAF-B412-60054011A093}">
      <dgm:prSet custT="1"/>
      <dgm:spPr/>
      <dgm:t>
        <a:bodyPr/>
        <a:lstStyle/>
        <a:p>
          <a:r>
            <a:rPr lang="es-ES" sz="2400"/>
            <a:t>Implementación</a:t>
          </a:r>
        </a:p>
      </dgm:t>
    </dgm:pt>
    <dgm:pt modelId="{659962FA-FE6E-4244-8F44-E5955EDD564D}" type="parTrans" cxnId="{13A00E33-11DB-4D07-96EB-EFA19B493E71}">
      <dgm:prSet/>
      <dgm:spPr/>
      <dgm:t>
        <a:bodyPr/>
        <a:lstStyle/>
        <a:p>
          <a:endParaRPr lang="es-ES" sz="2400"/>
        </a:p>
      </dgm:t>
    </dgm:pt>
    <dgm:pt modelId="{026384FC-D7D0-4EC0-A757-13DDD99D5159}" type="sibTrans" cxnId="{13A00E33-11DB-4D07-96EB-EFA19B493E71}">
      <dgm:prSet/>
      <dgm:spPr/>
      <dgm:t>
        <a:bodyPr/>
        <a:lstStyle/>
        <a:p>
          <a:endParaRPr lang="es-ES" sz="2400"/>
        </a:p>
      </dgm:t>
    </dgm:pt>
    <dgm:pt modelId="{0C3D7AB3-BC4B-40A3-AC1A-310435A7CBA6}" type="pres">
      <dgm:prSet presAssocID="{032D47CC-01A4-4A3C-834E-5533D1DF19BF}" presName="linearFlow" presStyleCnt="0">
        <dgm:presLayoutVars>
          <dgm:dir/>
          <dgm:animLvl val="lvl"/>
          <dgm:resizeHandles val="exact"/>
        </dgm:presLayoutVars>
      </dgm:prSet>
      <dgm:spPr/>
      <dgm:t>
        <a:bodyPr/>
        <a:lstStyle/>
        <a:p>
          <a:endParaRPr lang="es-ES"/>
        </a:p>
      </dgm:t>
    </dgm:pt>
    <dgm:pt modelId="{F50AAE6D-AEFA-40C7-A274-187C5C7C4791}" type="pres">
      <dgm:prSet presAssocID="{933AD7F6-BABB-4B4C-95ED-C4E1C4C05222}" presName="composite" presStyleCnt="0"/>
      <dgm:spPr/>
    </dgm:pt>
    <dgm:pt modelId="{77B5CBC1-3405-4AC4-B0EC-D4A1A14AE737}" type="pres">
      <dgm:prSet presAssocID="{933AD7F6-BABB-4B4C-95ED-C4E1C4C05222}" presName="parentText" presStyleLbl="alignNode1" presStyleIdx="0" presStyleCnt="5">
        <dgm:presLayoutVars>
          <dgm:chMax val="1"/>
          <dgm:bulletEnabled val="1"/>
        </dgm:presLayoutVars>
      </dgm:prSet>
      <dgm:spPr/>
      <dgm:t>
        <a:bodyPr/>
        <a:lstStyle/>
        <a:p>
          <a:endParaRPr lang="es-ES"/>
        </a:p>
      </dgm:t>
    </dgm:pt>
    <dgm:pt modelId="{627B5EC3-F7F5-4904-BA76-5A9497B6AB6E}" type="pres">
      <dgm:prSet presAssocID="{933AD7F6-BABB-4B4C-95ED-C4E1C4C05222}" presName="descendantText" presStyleLbl="alignAcc1" presStyleIdx="0" presStyleCnt="5">
        <dgm:presLayoutVars>
          <dgm:bulletEnabled val="1"/>
        </dgm:presLayoutVars>
      </dgm:prSet>
      <dgm:spPr/>
      <dgm:t>
        <a:bodyPr/>
        <a:lstStyle/>
        <a:p>
          <a:endParaRPr lang="es-ES"/>
        </a:p>
      </dgm:t>
    </dgm:pt>
    <dgm:pt modelId="{573CA5DB-959E-40DA-A19C-322875FE598D}" type="pres">
      <dgm:prSet presAssocID="{4A300CC1-D051-4E62-86A9-5F22CBEA7C09}" presName="sp" presStyleCnt="0"/>
      <dgm:spPr/>
    </dgm:pt>
    <dgm:pt modelId="{58013393-E2B2-49AB-B8D0-A92CC9112806}" type="pres">
      <dgm:prSet presAssocID="{5BC0B7A3-B07E-46E2-9AA8-CC6D4EC6611B}" presName="composite" presStyleCnt="0"/>
      <dgm:spPr/>
    </dgm:pt>
    <dgm:pt modelId="{53D51FFE-2A2C-4833-90ED-B89ADC2D9D89}" type="pres">
      <dgm:prSet presAssocID="{5BC0B7A3-B07E-46E2-9AA8-CC6D4EC6611B}" presName="parentText" presStyleLbl="alignNode1" presStyleIdx="1" presStyleCnt="5">
        <dgm:presLayoutVars>
          <dgm:chMax val="1"/>
          <dgm:bulletEnabled val="1"/>
        </dgm:presLayoutVars>
      </dgm:prSet>
      <dgm:spPr/>
      <dgm:t>
        <a:bodyPr/>
        <a:lstStyle/>
        <a:p>
          <a:endParaRPr lang="es-ES"/>
        </a:p>
      </dgm:t>
    </dgm:pt>
    <dgm:pt modelId="{DDECA3DC-A6E2-4BA7-B6F6-EB96D0B595A3}" type="pres">
      <dgm:prSet presAssocID="{5BC0B7A3-B07E-46E2-9AA8-CC6D4EC6611B}" presName="descendantText" presStyleLbl="alignAcc1" presStyleIdx="1" presStyleCnt="5">
        <dgm:presLayoutVars>
          <dgm:bulletEnabled val="1"/>
        </dgm:presLayoutVars>
      </dgm:prSet>
      <dgm:spPr/>
      <dgm:t>
        <a:bodyPr/>
        <a:lstStyle/>
        <a:p>
          <a:endParaRPr lang="es-ES"/>
        </a:p>
      </dgm:t>
    </dgm:pt>
    <dgm:pt modelId="{088948A2-F75F-4C86-82A2-645D544A8A50}" type="pres">
      <dgm:prSet presAssocID="{C17ED14B-1A74-4211-ABAA-56A388E75E6A}" presName="sp" presStyleCnt="0"/>
      <dgm:spPr/>
    </dgm:pt>
    <dgm:pt modelId="{4F5D9600-8DF6-4353-8694-6535D5F09A84}" type="pres">
      <dgm:prSet presAssocID="{3CEB31EA-8BF1-4CDC-A949-81755E485890}" presName="composite" presStyleCnt="0"/>
      <dgm:spPr/>
    </dgm:pt>
    <dgm:pt modelId="{9EA6852E-6D38-4CBF-B7E6-F5311C223704}" type="pres">
      <dgm:prSet presAssocID="{3CEB31EA-8BF1-4CDC-A949-81755E485890}" presName="parentText" presStyleLbl="alignNode1" presStyleIdx="2" presStyleCnt="5">
        <dgm:presLayoutVars>
          <dgm:chMax val="1"/>
          <dgm:bulletEnabled val="1"/>
        </dgm:presLayoutVars>
      </dgm:prSet>
      <dgm:spPr/>
      <dgm:t>
        <a:bodyPr/>
        <a:lstStyle/>
        <a:p>
          <a:endParaRPr lang="es-ES"/>
        </a:p>
      </dgm:t>
    </dgm:pt>
    <dgm:pt modelId="{84A1A0D3-E70B-46B0-B501-A3ABF7A8934D}" type="pres">
      <dgm:prSet presAssocID="{3CEB31EA-8BF1-4CDC-A949-81755E485890}" presName="descendantText" presStyleLbl="alignAcc1" presStyleIdx="2" presStyleCnt="5">
        <dgm:presLayoutVars>
          <dgm:bulletEnabled val="1"/>
        </dgm:presLayoutVars>
      </dgm:prSet>
      <dgm:spPr/>
      <dgm:t>
        <a:bodyPr/>
        <a:lstStyle/>
        <a:p>
          <a:endParaRPr lang="es-ES"/>
        </a:p>
      </dgm:t>
    </dgm:pt>
    <dgm:pt modelId="{D862F9DE-EE86-4838-917F-36DE5F98ACAA}" type="pres">
      <dgm:prSet presAssocID="{393B6054-9F1E-44D6-BB4B-6CA6555B36C8}" presName="sp" presStyleCnt="0"/>
      <dgm:spPr/>
    </dgm:pt>
    <dgm:pt modelId="{E8C913AB-DC95-4869-8D0A-95C70BE34329}" type="pres">
      <dgm:prSet presAssocID="{85EAC78C-D1E7-48D5-8553-9DF9A47BB610}" presName="composite" presStyleCnt="0"/>
      <dgm:spPr/>
    </dgm:pt>
    <dgm:pt modelId="{12ABD674-A59B-4A66-ACF7-81B57F648F62}" type="pres">
      <dgm:prSet presAssocID="{85EAC78C-D1E7-48D5-8553-9DF9A47BB610}" presName="parentText" presStyleLbl="alignNode1" presStyleIdx="3" presStyleCnt="5">
        <dgm:presLayoutVars>
          <dgm:chMax val="1"/>
          <dgm:bulletEnabled val="1"/>
        </dgm:presLayoutVars>
      </dgm:prSet>
      <dgm:spPr/>
      <dgm:t>
        <a:bodyPr/>
        <a:lstStyle/>
        <a:p>
          <a:endParaRPr lang="es-ES"/>
        </a:p>
      </dgm:t>
    </dgm:pt>
    <dgm:pt modelId="{E605F927-D65E-462E-8F3F-8353E2E3971F}" type="pres">
      <dgm:prSet presAssocID="{85EAC78C-D1E7-48D5-8553-9DF9A47BB610}" presName="descendantText" presStyleLbl="alignAcc1" presStyleIdx="3" presStyleCnt="5">
        <dgm:presLayoutVars>
          <dgm:bulletEnabled val="1"/>
        </dgm:presLayoutVars>
      </dgm:prSet>
      <dgm:spPr/>
      <dgm:t>
        <a:bodyPr/>
        <a:lstStyle/>
        <a:p>
          <a:endParaRPr lang="es-ES"/>
        </a:p>
      </dgm:t>
    </dgm:pt>
    <dgm:pt modelId="{CF5046CB-1416-4FED-AE9E-0F0B5D6D2AA1}" type="pres">
      <dgm:prSet presAssocID="{82DC3AFD-BBAA-4A85-A1EF-A6F48C194257}" presName="sp" presStyleCnt="0"/>
      <dgm:spPr/>
    </dgm:pt>
    <dgm:pt modelId="{229BF774-8E08-4209-AAC9-C920F82ADC0D}" type="pres">
      <dgm:prSet presAssocID="{A05D7948-D157-424C-AF07-8F6C72F0DA8A}" presName="composite" presStyleCnt="0"/>
      <dgm:spPr/>
    </dgm:pt>
    <dgm:pt modelId="{8791AF2A-4759-4ABE-AAB7-67E371FA883F}" type="pres">
      <dgm:prSet presAssocID="{A05D7948-D157-424C-AF07-8F6C72F0DA8A}" presName="parentText" presStyleLbl="alignNode1" presStyleIdx="4" presStyleCnt="5">
        <dgm:presLayoutVars>
          <dgm:chMax val="1"/>
          <dgm:bulletEnabled val="1"/>
        </dgm:presLayoutVars>
      </dgm:prSet>
      <dgm:spPr/>
      <dgm:t>
        <a:bodyPr/>
        <a:lstStyle/>
        <a:p>
          <a:endParaRPr lang="es-ES"/>
        </a:p>
      </dgm:t>
    </dgm:pt>
    <dgm:pt modelId="{CB2869BD-199F-4C75-81DF-ACBFE1BBE437}" type="pres">
      <dgm:prSet presAssocID="{A05D7948-D157-424C-AF07-8F6C72F0DA8A}" presName="descendantText" presStyleLbl="alignAcc1" presStyleIdx="4" presStyleCnt="5">
        <dgm:presLayoutVars>
          <dgm:bulletEnabled val="1"/>
        </dgm:presLayoutVars>
      </dgm:prSet>
      <dgm:spPr/>
      <dgm:t>
        <a:bodyPr/>
        <a:lstStyle/>
        <a:p>
          <a:endParaRPr lang="es-ES"/>
        </a:p>
      </dgm:t>
    </dgm:pt>
  </dgm:ptLst>
  <dgm:cxnLst>
    <dgm:cxn modelId="{EF0F9EEA-D056-4A4B-B8B5-59F3CA55128D}" type="presOf" srcId="{1A0159B2-CEC7-4D70-A1CA-FF3FF93FE1B4}" destId="{84A1A0D3-E70B-46B0-B501-A3ABF7A8934D}" srcOrd="0" destOrd="0" presId="urn:microsoft.com/office/officeart/2005/8/layout/chevron2"/>
    <dgm:cxn modelId="{22C563C8-76F3-4C45-9999-61CC9FF68193}" srcId="{933AD7F6-BABB-4B4C-95ED-C4E1C4C05222}" destId="{C35585AA-BB70-40E9-A8FA-0635B3C31B37}" srcOrd="0" destOrd="0" parTransId="{3D984219-FA4B-4A96-B486-DF7ACCD18832}" sibTransId="{0EC314E8-5E3D-463D-9324-F8D7B6782FE4}"/>
    <dgm:cxn modelId="{F5F33A78-1C36-49E9-B82E-C1D5D5E5EBA0}" srcId="{3CEB31EA-8BF1-4CDC-A949-81755E485890}" destId="{1A0159B2-CEC7-4D70-A1CA-FF3FF93FE1B4}" srcOrd="0" destOrd="0" parTransId="{383ABFC0-6364-49FD-8572-3E97A88D21C8}" sibTransId="{DDD71B16-DCE4-4DE8-B10A-3853FE7B41EE}"/>
    <dgm:cxn modelId="{38B4DB01-1280-4379-A2CB-990CAE4A5FB4}" srcId="{5BC0B7A3-B07E-46E2-9AA8-CC6D4EC6611B}" destId="{1DB527EA-4F4F-44C2-8509-163F95E71E5F}" srcOrd="0" destOrd="0" parTransId="{2802FF11-AF86-4916-9F5C-B85806664A23}" sibTransId="{B9CA94AB-5432-4191-A66E-078269B49051}"/>
    <dgm:cxn modelId="{F8D20FC0-AA97-45EE-97F1-5564DB984A38}" srcId="{032D47CC-01A4-4A3C-834E-5533D1DF19BF}" destId="{A05D7948-D157-424C-AF07-8F6C72F0DA8A}" srcOrd="4" destOrd="0" parTransId="{5283729B-4CD5-498A-9676-29971103CE2F}" sibTransId="{12493C25-4E86-4807-8FC4-60E6696B1C37}"/>
    <dgm:cxn modelId="{70E5E8EF-0A7A-41A3-A3A1-52C130D63FDF}" srcId="{85EAC78C-D1E7-48D5-8553-9DF9A47BB610}" destId="{C78A5629-9C2E-4501-9BC0-84F3D627353F}" srcOrd="0" destOrd="0" parTransId="{1245851B-7BBC-47DA-B745-AA3064726990}" sibTransId="{3420844B-235B-4C6F-80B9-E377576ECFC3}"/>
    <dgm:cxn modelId="{8AFDA7DE-F196-46DE-A8F4-B037DB353CBC}" type="presOf" srcId="{933AD7F6-BABB-4B4C-95ED-C4E1C4C05222}" destId="{77B5CBC1-3405-4AC4-B0EC-D4A1A14AE737}" srcOrd="0" destOrd="0" presId="urn:microsoft.com/office/officeart/2005/8/layout/chevron2"/>
    <dgm:cxn modelId="{97882F29-8065-4B3D-9DD8-7E01180F8C71}" srcId="{032D47CC-01A4-4A3C-834E-5533D1DF19BF}" destId="{3CEB31EA-8BF1-4CDC-A949-81755E485890}" srcOrd="2" destOrd="0" parTransId="{6BDD5203-58EB-4D11-807F-FEA26D0A4B9F}" sibTransId="{393B6054-9F1E-44D6-BB4B-6CA6555B36C8}"/>
    <dgm:cxn modelId="{C0E79CCF-1877-44AF-AB49-08C1A0853440}" srcId="{032D47CC-01A4-4A3C-834E-5533D1DF19BF}" destId="{933AD7F6-BABB-4B4C-95ED-C4E1C4C05222}" srcOrd="0" destOrd="0" parTransId="{D05C3A49-70FE-4FD1-B9EE-338008116C75}" sibTransId="{4A300CC1-D051-4E62-86A9-5F22CBEA7C09}"/>
    <dgm:cxn modelId="{6D15E289-E4E2-4164-B3FE-BDE005A2099B}" srcId="{032D47CC-01A4-4A3C-834E-5533D1DF19BF}" destId="{85EAC78C-D1E7-48D5-8553-9DF9A47BB610}" srcOrd="3" destOrd="0" parTransId="{2FD94451-A77C-421E-8F7C-7B9CDD07C157}" sibTransId="{82DC3AFD-BBAA-4A85-A1EF-A6F48C194257}"/>
    <dgm:cxn modelId="{E1D7E72F-1B92-4982-9040-8CA543F9CAA0}" type="presOf" srcId="{A05D7948-D157-424C-AF07-8F6C72F0DA8A}" destId="{8791AF2A-4759-4ABE-AAB7-67E371FA883F}" srcOrd="0" destOrd="0" presId="urn:microsoft.com/office/officeart/2005/8/layout/chevron2"/>
    <dgm:cxn modelId="{62D76EFE-B956-4A4E-AF36-27E833F72928}" type="presOf" srcId="{85EAC78C-D1E7-48D5-8553-9DF9A47BB610}" destId="{12ABD674-A59B-4A66-ACF7-81B57F648F62}" srcOrd="0" destOrd="0" presId="urn:microsoft.com/office/officeart/2005/8/layout/chevron2"/>
    <dgm:cxn modelId="{6BF9252E-C604-408D-9EAC-A121671C8198}" type="presOf" srcId="{C78A5629-9C2E-4501-9BC0-84F3D627353F}" destId="{E605F927-D65E-462E-8F3F-8353E2E3971F}" srcOrd="0" destOrd="0" presId="urn:microsoft.com/office/officeart/2005/8/layout/chevron2"/>
    <dgm:cxn modelId="{48FC3E40-5E85-4217-9A5F-B85948EC526D}" type="presOf" srcId="{3CEB31EA-8BF1-4CDC-A949-81755E485890}" destId="{9EA6852E-6D38-4CBF-B7E6-F5311C223704}" srcOrd="0" destOrd="0" presId="urn:microsoft.com/office/officeart/2005/8/layout/chevron2"/>
    <dgm:cxn modelId="{F57D6186-901C-45A0-800A-4ADDF9E4A0EA}" type="presOf" srcId="{032D47CC-01A4-4A3C-834E-5533D1DF19BF}" destId="{0C3D7AB3-BC4B-40A3-AC1A-310435A7CBA6}" srcOrd="0" destOrd="0" presId="urn:microsoft.com/office/officeart/2005/8/layout/chevron2"/>
    <dgm:cxn modelId="{70D1EB01-1AD1-40B6-826D-3ED76A271B91}" type="presOf" srcId="{1DB527EA-4F4F-44C2-8509-163F95E71E5F}" destId="{DDECA3DC-A6E2-4BA7-B6F6-EB96D0B595A3}" srcOrd="0" destOrd="0" presId="urn:microsoft.com/office/officeart/2005/8/layout/chevron2"/>
    <dgm:cxn modelId="{56CF670C-45D8-4B15-8EE7-57E1B8053F46}" type="presOf" srcId="{5BC0B7A3-B07E-46E2-9AA8-CC6D4EC6611B}" destId="{53D51FFE-2A2C-4833-90ED-B89ADC2D9D89}" srcOrd="0" destOrd="0" presId="urn:microsoft.com/office/officeart/2005/8/layout/chevron2"/>
    <dgm:cxn modelId="{CEF8EE05-CE4A-49B5-8702-7FEC32BCFB4D}" srcId="{032D47CC-01A4-4A3C-834E-5533D1DF19BF}" destId="{5BC0B7A3-B07E-46E2-9AA8-CC6D4EC6611B}" srcOrd="1" destOrd="0" parTransId="{A295F109-6809-4D18-AE04-8E39AA099A15}" sibTransId="{C17ED14B-1A74-4211-ABAA-56A388E75E6A}"/>
    <dgm:cxn modelId="{B096EFF6-6588-4DBB-B372-11CBF80F169F}" type="presOf" srcId="{1EC233E0-9D6E-4EAF-B412-60054011A093}" destId="{CB2869BD-199F-4C75-81DF-ACBFE1BBE437}" srcOrd="0" destOrd="0" presId="urn:microsoft.com/office/officeart/2005/8/layout/chevron2"/>
    <dgm:cxn modelId="{13A00E33-11DB-4D07-96EB-EFA19B493E71}" srcId="{A05D7948-D157-424C-AF07-8F6C72F0DA8A}" destId="{1EC233E0-9D6E-4EAF-B412-60054011A093}" srcOrd="0" destOrd="0" parTransId="{659962FA-FE6E-4244-8F44-E5955EDD564D}" sibTransId="{026384FC-D7D0-4EC0-A757-13DDD99D5159}"/>
    <dgm:cxn modelId="{39DE79C4-6BD0-4C5F-8E44-A310D8A690C5}" type="presOf" srcId="{C35585AA-BB70-40E9-A8FA-0635B3C31B37}" destId="{627B5EC3-F7F5-4904-BA76-5A9497B6AB6E}" srcOrd="0" destOrd="0" presId="urn:microsoft.com/office/officeart/2005/8/layout/chevron2"/>
    <dgm:cxn modelId="{7F071F99-65E5-4F60-8CDC-3DF570891507}" type="presParOf" srcId="{0C3D7AB3-BC4B-40A3-AC1A-310435A7CBA6}" destId="{F50AAE6D-AEFA-40C7-A274-187C5C7C4791}" srcOrd="0" destOrd="0" presId="urn:microsoft.com/office/officeart/2005/8/layout/chevron2"/>
    <dgm:cxn modelId="{DE6C2245-207D-4C6B-A874-B874AAA35F65}" type="presParOf" srcId="{F50AAE6D-AEFA-40C7-A274-187C5C7C4791}" destId="{77B5CBC1-3405-4AC4-B0EC-D4A1A14AE737}" srcOrd="0" destOrd="0" presId="urn:microsoft.com/office/officeart/2005/8/layout/chevron2"/>
    <dgm:cxn modelId="{D237B5C1-453D-4C23-A2E2-C3EA808EDAA9}" type="presParOf" srcId="{F50AAE6D-AEFA-40C7-A274-187C5C7C4791}" destId="{627B5EC3-F7F5-4904-BA76-5A9497B6AB6E}" srcOrd="1" destOrd="0" presId="urn:microsoft.com/office/officeart/2005/8/layout/chevron2"/>
    <dgm:cxn modelId="{82CA715C-6C90-44A2-AE23-EA5132E94F92}" type="presParOf" srcId="{0C3D7AB3-BC4B-40A3-AC1A-310435A7CBA6}" destId="{573CA5DB-959E-40DA-A19C-322875FE598D}" srcOrd="1" destOrd="0" presId="urn:microsoft.com/office/officeart/2005/8/layout/chevron2"/>
    <dgm:cxn modelId="{28F7F257-F78E-4BDB-9ABE-0EC218B7CBF1}" type="presParOf" srcId="{0C3D7AB3-BC4B-40A3-AC1A-310435A7CBA6}" destId="{58013393-E2B2-49AB-B8D0-A92CC9112806}" srcOrd="2" destOrd="0" presId="urn:microsoft.com/office/officeart/2005/8/layout/chevron2"/>
    <dgm:cxn modelId="{EBF52FC0-6C46-43B4-BD2E-07CD0940CA6A}" type="presParOf" srcId="{58013393-E2B2-49AB-B8D0-A92CC9112806}" destId="{53D51FFE-2A2C-4833-90ED-B89ADC2D9D89}" srcOrd="0" destOrd="0" presId="urn:microsoft.com/office/officeart/2005/8/layout/chevron2"/>
    <dgm:cxn modelId="{D14AA180-96CA-40D4-AAA4-04A7CAF44B81}" type="presParOf" srcId="{58013393-E2B2-49AB-B8D0-A92CC9112806}" destId="{DDECA3DC-A6E2-4BA7-B6F6-EB96D0B595A3}" srcOrd="1" destOrd="0" presId="urn:microsoft.com/office/officeart/2005/8/layout/chevron2"/>
    <dgm:cxn modelId="{4D48BD02-042E-4F1D-90D1-4120BC9FBD18}" type="presParOf" srcId="{0C3D7AB3-BC4B-40A3-AC1A-310435A7CBA6}" destId="{088948A2-F75F-4C86-82A2-645D544A8A50}" srcOrd="3" destOrd="0" presId="urn:microsoft.com/office/officeart/2005/8/layout/chevron2"/>
    <dgm:cxn modelId="{589F5569-15E0-4D6F-9B8B-BBA875114CF3}" type="presParOf" srcId="{0C3D7AB3-BC4B-40A3-AC1A-310435A7CBA6}" destId="{4F5D9600-8DF6-4353-8694-6535D5F09A84}" srcOrd="4" destOrd="0" presId="urn:microsoft.com/office/officeart/2005/8/layout/chevron2"/>
    <dgm:cxn modelId="{50893E41-5145-4419-A207-A26836B489D8}" type="presParOf" srcId="{4F5D9600-8DF6-4353-8694-6535D5F09A84}" destId="{9EA6852E-6D38-4CBF-B7E6-F5311C223704}" srcOrd="0" destOrd="0" presId="urn:microsoft.com/office/officeart/2005/8/layout/chevron2"/>
    <dgm:cxn modelId="{161B5CA5-991E-44E9-AE87-8DCE43BD08FC}" type="presParOf" srcId="{4F5D9600-8DF6-4353-8694-6535D5F09A84}" destId="{84A1A0D3-E70B-46B0-B501-A3ABF7A8934D}" srcOrd="1" destOrd="0" presId="urn:microsoft.com/office/officeart/2005/8/layout/chevron2"/>
    <dgm:cxn modelId="{C8F49031-23F4-4CA9-A928-000749D85069}" type="presParOf" srcId="{0C3D7AB3-BC4B-40A3-AC1A-310435A7CBA6}" destId="{D862F9DE-EE86-4838-917F-36DE5F98ACAA}" srcOrd="5" destOrd="0" presId="urn:microsoft.com/office/officeart/2005/8/layout/chevron2"/>
    <dgm:cxn modelId="{46FE2BDC-546A-41AE-A694-86CD964C4C06}" type="presParOf" srcId="{0C3D7AB3-BC4B-40A3-AC1A-310435A7CBA6}" destId="{E8C913AB-DC95-4869-8D0A-95C70BE34329}" srcOrd="6" destOrd="0" presId="urn:microsoft.com/office/officeart/2005/8/layout/chevron2"/>
    <dgm:cxn modelId="{AED9AA82-7734-4E90-9517-D4B7D0093664}" type="presParOf" srcId="{E8C913AB-DC95-4869-8D0A-95C70BE34329}" destId="{12ABD674-A59B-4A66-ACF7-81B57F648F62}" srcOrd="0" destOrd="0" presId="urn:microsoft.com/office/officeart/2005/8/layout/chevron2"/>
    <dgm:cxn modelId="{F21CB89D-A149-4281-B97F-DB796B9902BB}" type="presParOf" srcId="{E8C913AB-DC95-4869-8D0A-95C70BE34329}" destId="{E605F927-D65E-462E-8F3F-8353E2E3971F}" srcOrd="1" destOrd="0" presId="urn:microsoft.com/office/officeart/2005/8/layout/chevron2"/>
    <dgm:cxn modelId="{821BF7C9-CCD6-42E6-B4AE-608936F4711F}" type="presParOf" srcId="{0C3D7AB3-BC4B-40A3-AC1A-310435A7CBA6}" destId="{CF5046CB-1416-4FED-AE9E-0F0B5D6D2AA1}" srcOrd="7" destOrd="0" presId="urn:microsoft.com/office/officeart/2005/8/layout/chevron2"/>
    <dgm:cxn modelId="{8815C49B-FC4D-4B94-AADB-F13460719274}" type="presParOf" srcId="{0C3D7AB3-BC4B-40A3-AC1A-310435A7CBA6}" destId="{229BF774-8E08-4209-AAC9-C920F82ADC0D}" srcOrd="8" destOrd="0" presId="urn:microsoft.com/office/officeart/2005/8/layout/chevron2"/>
    <dgm:cxn modelId="{F596CBDC-19EB-4173-A3BD-10EE03296329}" type="presParOf" srcId="{229BF774-8E08-4209-AAC9-C920F82ADC0D}" destId="{8791AF2A-4759-4ABE-AAB7-67E371FA883F}" srcOrd="0" destOrd="0" presId="urn:microsoft.com/office/officeart/2005/8/layout/chevron2"/>
    <dgm:cxn modelId="{78FBA88B-13D0-493B-AA5E-41DDB823E9A0}" type="presParOf" srcId="{229BF774-8E08-4209-AAC9-C920F82ADC0D}" destId="{CB2869BD-199F-4C75-81DF-ACBFE1BBE43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4BE86D-1C92-4861-839B-67BAC6FB7EA1}" type="datetimeFigureOut">
              <a:rPr lang="es-ES" smtClean="0"/>
              <a:t>2016-01-13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F9409-2B0B-44F7-9683-296EFBFD119E}" type="slidenum">
              <a:rPr lang="es-ES" smtClean="0"/>
              <a:t>‹Nº›</a:t>
            </a:fld>
            <a:endParaRPr lang="es-ES"/>
          </a:p>
        </p:txBody>
      </p:sp>
    </p:spTree>
    <p:extLst>
      <p:ext uri="{BB962C8B-B14F-4D97-AF65-F5344CB8AC3E}">
        <p14:creationId xmlns:p14="http://schemas.microsoft.com/office/powerpoint/2010/main" val="114431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7CF05A-C050-439C-B379-2C1B24E05A15}" type="slidenum">
              <a:rPr lang="es-EC"/>
              <a:pPr eaLnBrk="1" hangingPunct="1"/>
              <a:t>1</a:t>
            </a:fld>
            <a:endParaRPr lang="es-EC"/>
          </a:p>
        </p:txBody>
      </p:sp>
    </p:spTree>
    <p:extLst>
      <p:ext uri="{BB962C8B-B14F-4D97-AF65-F5344CB8AC3E}">
        <p14:creationId xmlns:p14="http://schemas.microsoft.com/office/powerpoint/2010/main" val="4064570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12</a:t>
            </a:fld>
            <a:endParaRPr lang="es-ES"/>
          </a:p>
        </p:txBody>
      </p:sp>
    </p:spTree>
    <p:extLst>
      <p:ext uri="{BB962C8B-B14F-4D97-AF65-F5344CB8AC3E}">
        <p14:creationId xmlns:p14="http://schemas.microsoft.com/office/powerpoint/2010/main" val="3747658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Diego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13</a:t>
            </a:fld>
            <a:endParaRPr lang="es-ES"/>
          </a:p>
        </p:txBody>
      </p:sp>
    </p:spTree>
    <p:extLst>
      <p:ext uri="{BB962C8B-B14F-4D97-AF65-F5344CB8AC3E}">
        <p14:creationId xmlns:p14="http://schemas.microsoft.com/office/powerpoint/2010/main" val="1817689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17</a:t>
            </a:fld>
            <a:endParaRPr lang="es-ES"/>
          </a:p>
        </p:txBody>
      </p:sp>
    </p:spTree>
    <p:extLst>
      <p:ext uri="{BB962C8B-B14F-4D97-AF65-F5344CB8AC3E}">
        <p14:creationId xmlns:p14="http://schemas.microsoft.com/office/powerpoint/2010/main" val="932405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18</a:t>
            </a:fld>
            <a:endParaRPr lang="es-ES"/>
          </a:p>
        </p:txBody>
      </p:sp>
    </p:spTree>
    <p:extLst>
      <p:ext uri="{BB962C8B-B14F-4D97-AF65-F5344CB8AC3E}">
        <p14:creationId xmlns:p14="http://schemas.microsoft.com/office/powerpoint/2010/main" val="3416190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19</a:t>
            </a:fld>
            <a:endParaRPr lang="es-ES"/>
          </a:p>
        </p:txBody>
      </p:sp>
    </p:spTree>
    <p:extLst>
      <p:ext uri="{BB962C8B-B14F-4D97-AF65-F5344CB8AC3E}">
        <p14:creationId xmlns:p14="http://schemas.microsoft.com/office/powerpoint/2010/main" val="3465323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20</a:t>
            </a:fld>
            <a:endParaRPr lang="es-ES"/>
          </a:p>
        </p:txBody>
      </p:sp>
    </p:spTree>
    <p:extLst>
      <p:ext uri="{BB962C8B-B14F-4D97-AF65-F5344CB8AC3E}">
        <p14:creationId xmlns:p14="http://schemas.microsoft.com/office/powerpoint/2010/main" val="3923215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Diego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21</a:t>
            </a:fld>
            <a:endParaRPr lang="es-ES"/>
          </a:p>
        </p:txBody>
      </p:sp>
    </p:spTree>
    <p:extLst>
      <p:ext uri="{BB962C8B-B14F-4D97-AF65-F5344CB8AC3E}">
        <p14:creationId xmlns:p14="http://schemas.microsoft.com/office/powerpoint/2010/main" val="4147985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Diego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22</a:t>
            </a:fld>
            <a:endParaRPr lang="es-ES"/>
          </a:p>
        </p:txBody>
      </p:sp>
    </p:spTree>
    <p:extLst>
      <p:ext uri="{BB962C8B-B14F-4D97-AF65-F5344CB8AC3E}">
        <p14:creationId xmlns:p14="http://schemas.microsoft.com/office/powerpoint/2010/main" val="1925377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23</a:t>
            </a:fld>
            <a:endParaRPr lang="es-ES"/>
          </a:p>
        </p:txBody>
      </p:sp>
    </p:spTree>
    <p:extLst>
      <p:ext uri="{BB962C8B-B14F-4D97-AF65-F5344CB8AC3E}">
        <p14:creationId xmlns:p14="http://schemas.microsoft.com/office/powerpoint/2010/main" val="2964030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25</a:t>
            </a:fld>
            <a:endParaRPr lang="es-ES"/>
          </a:p>
        </p:txBody>
      </p:sp>
    </p:spTree>
    <p:extLst>
      <p:ext uri="{BB962C8B-B14F-4D97-AF65-F5344CB8AC3E}">
        <p14:creationId xmlns:p14="http://schemas.microsoft.com/office/powerpoint/2010/main" val="14715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p>
          <a:p>
            <a:r>
              <a:rPr lang="es-ES" dirty="0" smtClean="0"/>
              <a:t>La agenda para este </a:t>
            </a:r>
            <a:r>
              <a:rPr lang="es-ES" dirty="0" err="1" smtClean="0"/>
              <a:t>dia</a:t>
            </a:r>
            <a:r>
              <a:rPr lang="es-ES" dirty="0" smtClean="0"/>
              <a:t> es la siguiente</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a:t>
            </a:fld>
            <a:endParaRPr lang="es-ES"/>
          </a:p>
        </p:txBody>
      </p:sp>
    </p:spTree>
    <p:extLst>
      <p:ext uri="{BB962C8B-B14F-4D97-AF65-F5344CB8AC3E}">
        <p14:creationId xmlns:p14="http://schemas.microsoft.com/office/powerpoint/2010/main" val="2453081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28</a:t>
            </a:fld>
            <a:endParaRPr lang="es-ES"/>
          </a:p>
        </p:txBody>
      </p:sp>
    </p:spTree>
    <p:extLst>
      <p:ext uri="{BB962C8B-B14F-4D97-AF65-F5344CB8AC3E}">
        <p14:creationId xmlns:p14="http://schemas.microsoft.com/office/powerpoint/2010/main" val="1748742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3</a:t>
            </a:fld>
            <a:endParaRPr lang="es-ES"/>
          </a:p>
        </p:txBody>
      </p:sp>
    </p:spTree>
    <p:extLst>
      <p:ext uri="{BB962C8B-B14F-4D97-AF65-F5344CB8AC3E}">
        <p14:creationId xmlns:p14="http://schemas.microsoft.com/office/powerpoint/2010/main" val="374804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p>
          <a:p>
            <a:r>
              <a:rPr lang="es-ES" dirty="0" smtClean="0"/>
              <a:t>Medios físicos danos y perdidas</a:t>
            </a:r>
          </a:p>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5</a:t>
            </a:fld>
            <a:endParaRPr lang="es-ES"/>
          </a:p>
        </p:txBody>
      </p:sp>
    </p:spTree>
    <p:extLst>
      <p:ext uri="{BB962C8B-B14F-4D97-AF65-F5344CB8AC3E}">
        <p14:creationId xmlns:p14="http://schemas.microsoft.com/office/powerpoint/2010/main" val="367587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Diego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6</a:t>
            </a:fld>
            <a:endParaRPr lang="es-ES"/>
          </a:p>
        </p:txBody>
      </p:sp>
    </p:spTree>
    <p:extLst>
      <p:ext uri="{BB962C8B-B14F-4D97-AF65-F5344CB8AC3E}">
        <p14:creationId xmlns:p14="http://schemas.microsoft.com/office/powerpoint/2010/main" val="106081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7</a:t>
            </a:fld>
            <a:endParaRPr lang="es-ES"/>
          </a:p>
        </p:txBody>
      </p:sp>
    </p:spTree>
    <p:extLst>
      <p:ext uri="{BB962C8B-B14F-4D97-AF65-F5344CB8AC3E}">
        <p14:creationId xmlns:p14="http://schemas.microsoft.com/office/powerpoint/2010/main" val="151693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Roberto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8</a:t>
            </a:fld>
            <a:endParaRPr lang="es-ES"/>
          </a:p>
        </p:txBody>
      </p:sp>
    </p:spTree>
    <p:extLst>
      <p:ext uri="{BB962C8B-B14F-4D97-AF65-F5344CB8AC3E}">
        <p14:creationId xmlns:p14="http://schemas.microsoft.com/office/powerpoint/2010/main" val="186046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Diego</a:t>
            </a:r>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9</a:t>
            </a:fld>
            <a:endParaRPr lang="es-ES"/>
          </a:p>
        </p:txBody>
      </p:sp>
    </p:spTree>
    <p:extLst>
      <p:ext uri="{BB962C8B-B14F-4D97-AF65-F5344CB8AC3E}">
        <p14:creationId xmlns:p14="http://schemas.microsoft.com/office/powerpoint/2010/main" val="392177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C7F9409-2B0B-44F7-9683-296EFBFD119E}" type="slidenum">
              <a:rPr lang="es-ES" smtClean="0"/>
              <a:t>11</a:t>
            </a:fld>
            <a:endParaRPr lang="es-ES"/>
          </a:p>
        </p:txBody>
      </p:sp>
    </p:spTree>
    <p:extLst>
      <p:ext uri="{BB962C8B-B14F-4D97-AF65-F5344CB8AC3E}">
        <p14:creationId xmlns:p14="http://schemas.microsoft.com/office/powerpoint/2010/main" val="2786221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2D30FFF-FFFE-4818-ADA7-51BB8A178C28}" type="datetimeFigureOut">
              <a:rPr lang="es-ES" smtClean="0"/>
              <a:t>2016-01-13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321584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2016-01-13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10889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2016-01-13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53610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2016-01-13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205276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2016-01-13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3412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2016-01-13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2800380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D30FFF-FFFE-4818-ADA7-51BB8A178C28}" type="datetimeFigureOut">
              <a:rPr lang="es-ES" smtClean="0"/>
              <a:t>2016-01-13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402015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D30FFF-FFFE-4818-ADA7-51BB8A178C28}" type="datetimeFigureOut">
              <a:rPr lang="es-ES" smtClean="0"/>
              <a:t>2016-01-13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4076069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2D30FFF-FFFE-4818-ADA7-51BB8A178C28}" type="datetimeFigureOut">
              <a:rPr lang="es-ES" smtClean="0"/>
              <a:t>2016-01-13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315931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2D30FFF-FFFE-4818-ADA7-51BB8A178C28}" type="datetimeFigureOut">
              <a:rPr lang="es-ES" smtClean="0"/>
              <a:t>2016-01-13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375548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2D30FFF-FFFE-4818-ADA7-51BB8A178C28}" type="datetimeFigureOut">
              <a:rPr lang="es-ES" smtClean="0"/>
              <a:t>2016-01-13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418016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2D30FFF-FFFE-4818-ADA7-51BB8A178C28}" type="datetimeFigureOut">
              <a:rPr lang="es-ES" smtClean="0"/>
              <a:t>2016-01-13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49403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2D30FFF-FFFE-4818-ADA7-51BB8A178C28}" type="datetimeFigureOut">
              <a:rPr lang="es-ES" smtClean="0"/>
              <a:t>2016-01-13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239014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30FFF-FFFE-4818-ADA7-51BB8A178C28}" type="datetimeFigureOut">
              <a:rPr lang="es-ES" smtClean="0"/>
              <a:t>2016-01-13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190291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D30FFF-FFFE-4818-ADA7-51BB8A178C28}" type="datetimeFigureOut">
              <a:rPr lang="es-ES" smtClean="0"/>
              <a:t>2016-01-13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363422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2D30FFF-FFFE-4818-ADA7-51BB8A178C28}" type="datetimeFigureOut">
              <a:rPr lang="es-ES" smtClean="0"/>
              <a:t>2016-01-13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BADB6F7-720B-4E31-8A2F-0CEFD9DF1183}" type="slidenum">
              <a:rPr lang="es-ES" smtClean="0"/>
              <a:t>‹Nº›</a:t>
            </a:fld>
            <a:endParaRPr lang="es-ES"/>
          </a:p>
        </p:txBody>
      </p:sp>
    </p:spTree>
    <p:extLst>
      <p:ext uri="{BB962C8B-B14F-4D97-AF65-F5344CB8AC3E}">
        <p14:creationId xmlns:p14="http://schemas.microsoft.com/office/powerpoint/2010/main" val="3848110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D30FFF-FFFE-4818-ADA7-51BB8A178C28}" type="datetimeFigureOut">
              <a:rPr lang="es-ES" smtClean="0"/>
              <a:t>2016-01-13</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ADB6F7-720B-4E31-8A2F-0CEFD9DF1183}" type="slidenum">
              <a:rPr lang="es-ES" smtClean="0"/>
              <a:t>‹Nº›</a:t>
            </a:fld>
            <a:endParaRPr lang="es-ES"/>
          </a:p>
        </p:txBody>
      </p:sp>
    </p:spTree>
    <p:extLst>
      <p:ext uri="{BB962C8B-B14F-4D97-AF65-F5344CB8AC3E}">
        <p14:creationId xmlns:p14="http://schemas.microsoft.com/office/powerpoint/2010/main" val="172980483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 name="Rectangle 122"/>
          <p:cNvSpPr>
            <a:spLocks noChangeArrowheads="1"/>
          </p:cNvSpPr>
          <p:nvPr/>
        </p:nvSpPr>
        <p:spPr bwMode="auto">
          <a:xfrm>
            <a:off x="1930400" y="2420939"/>
            <a:ext cx="8351838" cy="1728787"/>
          </a:xfrm>
          <a:prstGeom prst="rect">
            <a:avLst/>
          </a:prstGeom>
          <a:noFill/>
          <a:ln w="9525">
            <a:gradFill>
              <a:gsLst>
                <a:gs pos="0">
                  <a:schemeClr val="accent1">
                    <a:shade val="30000"/>
                    <a:satMod val="115000"/>
                  </a:schemeClr>
                </a:gs>
                <a:gs pos="100000">
                  <a:srgbClr val="92D050"/>
                </a:gs>
              </a:gsLst>
              <a:lin ang="5400000" scaled="0"/>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s-EC" sz="2000" b="1" dirty="0"/>
              <a:t>TEMA: </a:t>
            </a:r>
            <a:r>
              <a:rPr lang="es-EC" sz="2000" b="1" dirty="0" smtClean="0"/>
              <a:t>“</a:t>
            </a:r>
            <a:r>
              <a:rPr lang="es-ES" sz="2000" b="1" dirty="0"/>
              <a:t>IMPLEMENTACIÓN DE UN PORTAL WEB PARA LA EMPRESA LONG LIVE LEARNING QUE PERMITA INTEGRARSE CON LA PLATAFORMA EDUCATIVA MOODLE Y AUTOMATIZAR EL PROCESO DEL PORTAFOLIO DE PRODUCTOS Y SERVICIOS</a:t>
            </a:r>
            <a:r>
              <a:rPr lang="es-EC" sz="2000" b="1" dirty="0" smtClean="0"/>
              <a:t>”</a:t>
            </a:r>
            <a:endParaRPr lang="de-DE" sz="2000" b="1" dirty="0"/>
          </a:p>
          <a:p>
            <a:pPr algn="ctr">
              <a:defRPr/>
            </a:pPr>
            <a:endParaRPr lang="es-ES" b="1" dirty="0"/>
          </a:p>
        </p:txBody>
      </p:sp>
      <p:pic>
        <p:nvPicPr>
          <p:cNvPr id="2053" name="0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3663"/>
            <a:ext cx="270033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CuadroTexto"/>
          <p:cNvSpPr txBox="1"/>
          <p:nvPr/>
        </p:nvSpPr>
        <p:spPr>
          <a:xfrm>
            <a:off x="3107531" y="942181"/>
            <a:ext cx="5997575" cy="923925"/>
          </a:xfrm>
          <a:prstGeom prst="rect">
            <a:avLst/>
          </a:prstGeom>
          <a:noFill/>
        </p:spPr>
        <p:txBody>
          <a:bodyPr>
            <a:spAutoFit/>
          </a:bodyPr>
          <a:lstStyle/>
          <a:p>
            <a:pPr>
              <a:defRPr/>
            </a:pPr>
            <a:r>
              <a:rPr lang="es-EC" dirty="0">
                <a:latin typeface="Arial" charset="0"/>
                <a:cs typeface="Arial" charset="0"/>
              </a:rPr>
              <a:t>UNIVERSIDAD DE LAS FUERZAS ARMADAS – ESPE</a:t>
            </a:r>
            <a:r>
              <a:rPr lang="es-EC" dirty="0">
                <a:solidFill>
                  <a:schemeClr val="accent1">
                    <a:lumMod val="50000"/>
                  </a:schemeClr>
                </a:solidFill>
                <a:latin typeface="Arial Rounded MT Bold" pitchFamily="34" charset="0"/>
              </a:rPr>
              <a:t/>
            </a:r>
            <a:br>
              <a:rPr lang="es-EC" dirty="0">
                <a:solidFill>
                  <a:schemeClr val="accent1">
                    <a:lumMod val="50000"/>
                  </a:schemeClr>
                </a:solidFill>
                <a:latin typeface="Arial Rounded MT Bold" pitchFamily="34" charset="0"/>
              </a:rPr>
            </a:br>
            <a:r>
              <a:rPr lang="de-DE" dirty="0">
                <a:latin typeface="Arial" charset="0"/>
                <a:cs typeface="Arial" charset="0"/>
              </a:rPr>
              <a:t/>
            </a:r>
            <a:br>
              <a:rPr lang="de-DE" dirty="0">
                <a:latin typeface="Arial" charset="0"/>
                <a:cs typeface="Arial" charset="0"/>
              </a:rPr>
            </a:br>
            <a:endParaRPr lang="es-EC" dirty="0">
              <a:latin typeface="Arial" charset="0"/>
              <a:cs typeface="Arial" charset="0"/>
            </a:endParaRPr>
          </a:p>
        </p:txBody>
      </p:sp>
      <p:sp>
        <p:nvSpPr>
          <p:cNvPr id="8" name="Rectangle 14"/>
          <p:cNvSpPr txBox="1">
            <a:spLocks noChangeArrowheads="1"/>
          </p:cNvSpPr>
          <p:nvPr/>
        </p:nvSpPr>
        <p:spPr bwMode="auto">
          <a:xfrm>
            <a:off x="1847850" y="1824041"/>
            <a:ext cx="8516938"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s-EC" sz="1400" dirty="0">
                <a:solidFill>
                  <a:schemeClr val="accent1">
                    <a:lumMod val="50000"/>
                  </a:schemeClr>
                </a:solidFill>
                <a:latin typeface="Arial Rounded MT Bold" pitchFamily="34" charset="0"/>
              </a:rPr>
              <a:t> </a:t>
            </a:r>
            <a:br>
              <a:rPr lang="es-EC" sz="1400" dirty="0">
                <a:solidFill>
                  <a:schemeClr val="accent1">
                    <a:lumMod val="50000"/>
                  </a:schemeClr>
                </a:solidFill>
                <a:latin typeface="Arial Rounded MT Bold" pitchFamily="34" charset="0"/>
              </a:rPr>
            </a:br>
            <a:r>
              <a:rPr lang="es-ES" sz="1800" b="1" dirty="0"/>
              <a:t>DEPARTAMENTO DE CIENCIAS DE LA COMPUTACIÓN</a:t>
            </a:r>
          </a:p>
          <a:p>
            <a:pPr>
              <a:defRPr/>
            </a:pPr>
            <a:r>
              <a:rPr lang="es-EC" sz="3600" dirty="0">
                <a:solidFill>
                  <a:schemeClr val="accent1">
                    <a:lumMod val="50000"/>
                  </a:schemeClr>
                </a:solidFill>
              </a:rPr>
              <a:t/>
            </a:r>
            <a:br>
              <a:rPr lang="es-EC" sz="3600" dirty="0">
                <a:solidFill>
                  <a:schemeClr val="accent1">
                    <a:lumMod val="50000"/>
                  </a:schemeClr>
                </a:solidFill>
              </a:rPr>
            </a:br>
            <a:endParaRPr lang="de-DE" dirty="0"/>
          </a:p>
        </p:txBody>
      </p:sp>
      <p:sp>
        <p:nvSpPr>
          <p:cNvPr id="13" name="Rectangle 15"/>
          <p:cNvSpPr>
            <a:spLocks noGrp="1" noChangeArrowheads="1"/>
          </p:cNvSpPr>
          <p:nvPr>
            <p:ph type="subTitle" idx="1"/>
          </p:nvPr>
        </p:nvSpPr>
        <p:spPr>
          <a:xfrm>
            <a:off x="2566988" y="4724400"/>
            <a:ext cx="7497762" cy="1136650"/>
          </a:xfrm>
        </p:spPr>
        <p:txBody>
          <a:bodyPr>
            <a:normAutofit fontScale="25000" lnSpcReduction="20000"/>
          </a:bodyPr>
          <a:lstStyle/>
          <a:p>
            <a:pPr algn="ctr"/>
            <a:r>
              <a:rPr lang="es-ES" sz="8000" b="1" dirty="0"/>
              <a:t>EDWIN SANTIAGO YACELGA MALDONADO</a:t>
            </a:r>
          </a:p>
          <a:p>
            <a:pPr algn="ctr"/>
            <a:r>
              <a:rPr lang="es-ES" sz="8000" b="1" dirty="0"/>
              <a:t> </a:t>
            </a:r>
          </a:p>
          <a:p>
            <a:pPr algn="ctr"/>
            <a:r>
              <a:rPr lang="es-ES" sz="8000" b="1" dirty="0"/>
              <a:t>SANGOLQUÍ – ECUADOR</a:t>
            </a:r>
          </a:p>
          <a:p>
            <a:pPr algn="ctr"/>
            <a:r>
              <a:rPr lang="es-ES" sz="8000" b="1" dirty="0"/>
              <a:t> 2016</a:t>
            </a:r>
          </a:p>
          <a:p>
            <a:pPr eaLnBrk="1" hangingPunct="1">
              <a:defRPr/>
            </a:pPr>
            <a:r>
              <a:rPr lang="es-EC" sz="2000" dirty="0">
                <a:solidFill>
                  <a:schemeClr val="accent1">
                    <a:lumMod val="50000"/>
                  </a:schemeClr>
                </a:solidFill>
              </a:rPr>
              <a:t/>
            </a:r>
            <a:br>
              <a:rPr lang="es-EC" sz="2000" dirty="0">
                <a:solidFill>
                  <a:schemeClr val="accent1">
                    <a:lumMod val="50000"/>
                  </a:schemeClr>
                </a:solidFill>
              </a:rPr>
            </a:br>
            <a:endParaRPr lang="de-DE" sz="2000" b="1" dirty="0">
              <a:latin typeface="+mj-lt"/>
              <a:ea typeface="+mj-ea"/>
              <a:cs typeface="+mj-cs"/>
            </a:endParaRPr>
          </a:p>
        </p:txBody>
      </p:sp>
    </p:spTree>
    <p:extLst>
      <p:ext uri="{BB962C8B-B14F-4D97-AF65-F5344CB8AC3E}">
        <p14:creationId xmlns:p14="http://schemas.microsoft.com/office/powerpoint/2010/main" val="1693824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70"/>
                                        </p:tgtEl>
                                        <p:attrNameLst>
                                          <p:attrName>style.visibility</p:attrName>
                                        </p:attrNameLst>
                                      </p:cBhvr>
                                      <p:to>
                                        <p:strVal val="visible"/>
                                      </p:to>
                                    </p:set>
                                    <p:animEffect transition="in" filter="fade">
                                      <p:cBhvr>
                                        <p:cTn id="7" dur="1000"/>
                                        <p:tgtEl>
                                          <p:spTgt spid="2170"/>
                                        </p:tgtEl>
                                      </p:cBhvr>
                                    </p:animEffect>
                                    <p:anim calcmode="lin" valueType="num">
                                      <p:cBhvr>
                                        <p:cTn id="8" dur="1000" fill="hold"/>
                                        <p:tgtEl>
                                          <p:spTgt spid="2170"/>
                                        </p:tgtEl>
                                        <p:attrNameLst>
                                          <p:attrName>ppt_x</p:attrName>
                                        </p:attrNameLst>
                                      </p:cBhvr>
                                      <p:tavLst>
                                        <p:tav tm="0">
                                          <p:val>
                                            <p:strVal val="#ppt_x"/>
                                          </p:val>
                                        </p:tav>
                                        <p:tav tm="100000">
                                          <p:val>
                                            <p:strVal val="#ppt_x"/>
                                          </p:val>
                                        </p:tav>
                                      </p:tavLst>
                                    </p:anim>
                                    <p:anim calcmode="lin" valueType="num">
                                      <p:cBhvr>
                                        <p:cTn id="9" dur="1000" fill="hold"/>
                                        <p:tgtEl>
                                          <p:spTgt spid="2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Metodología </a:t>
            </a:r>
            <a:r>
              <a:rPr lang="es-ES" b="1" dirty="0" smtClean="0"/>
              <a:t>OOHDM</a:t>
            </a:r>
            <a:r>
              <a:rPr lang="es-ES" b="1" dirty="0"/>
              <a:t/>
            </a:r>
            <a:br>
              <a:rPr lang="es-ES" b="1" dirty="0"/>
            </a:br>
            <a:endParaRPr lang="es-ES"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56997506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003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788525" y="929467"/>
            <a:ext cx="2431784" cy="5335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Metodologías</a:t>
            </a:r>
            <a:endParaRPr lang="es-ES" sz="2800" b="1" dirty="0"/>
          </a:p>
        </p:txBody>
      </p:sp>
      <p:sp>
        <p:nvSpPr>
          <p:cNvPr id="2" name="Rectángulo 1"/>
          <p:cNvSpPr/>
          <p:nvPr/>
        </p:nvSpPr>
        <p:spPr>
          <a:xfrm>
            <a:off x="1788525" y="2019235"/>
            <a:ext cx="9160212" cy="2862322"/>
          </a:xfrm>
          <a:prstGeom prst="rect">
            <a:avLst/>
          </a:prstGeom>
        </p:spPr>
        <p:txBody>
          <a:bodyPr wrap="square">
            <a:spAutoFit/>
          </a:bodyPr>
          <a:lstStyle/>
          <a:p>
            <a:pPr marL="252095" indent="450215" algn="just">
              <a:lnSpc>
                <a:spcPct val="150000"/>
              </a:lnSpc>
              <a:spcAft>
                <a:spcPts val="0"/>
              </a:spcAft>
            </a:pPr>
            <a:r>
              <a:rPr lang="es-EC"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Para el análisis y el diseño de este proyecto se utilizará la combinación de las metodologías  SCRUM y OOHDM utilizando las mejores prácticas de cada una de ellas. Con SCRUM se gestionará la parte de desarrollo del software y con OOHDM se gestionará el diseño de las interfaces. </a:t>
            </a:r>
            <a:endParaRPr lang="es-E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8963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788524" y="929467"/>
            <a:ext cx="4852907" cy="533573"/>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Métodos </a:t>
            </a:r>
            <a:r>
              <a:rPr lang="es-ES" sz="2800" b="1" dirty="0"/>
              <a:t>y técnicas de SCRUM.</a:t>
            </a:r>
          </a:p>
        </p:txBody>
      </p:sp>
      <p:sp>
        <p:nvSpPr>
          <p:cNvPr id="2" name="Rectángulo 1"/>
          <p:cNvSpPr/>
          <p:nvPr/>
        </p:nvSpPr>
        <p:spPr>
          <a:xfrm>
            <a:off x="1788524" y="1826730"/>
            <a:ext cx="9160212" cy="830997"/>
          </a:xfrm>
          <a:prstGeom prst="rect">
            <a:avLst/>
          </a:prstGeom>
        </p:spPr>
        <p:txBody>
          <a:bodyPr wrap="square">
            <a:spAutoFit/>
          </a:bodyPr>
          <a:lstStyle/>
          <a:p>
            <a:r>
              <a:rPr lang="es-EC" sz="2400" dirty="0" smtClean="0"/>
              <a:t>Los métodos y técnicas que se tomaran de Scrum son las siguientes:</a:t>
            </a:r>
            <a:endParaRPr lang="es-ES" sz="2400" dirty="0"/>
          </a:p>
        </p:txBody>
      </p:sp>
      <p:sp>
        <p:nvSpPr>
          <p:cNvPr id="5" name="Rectángulo 4"/>
          <p:cNvSpPr/>
          <p:nvPr/>
        </p:nvSpPr>
        <p:spPr>
          <a:xfrm>
            <a:off x="2157578" y="3856056"/>
            <a:ext cx="9160212" cy="461665"/>
          </a:xfrm>
          <a:prstGeom prst="rect">
            <a:avLst/>
          </a:prstGeom>
        </p:spPr>
        <p:txBody>
          <a:bodyPr wrap="square">
            <a:spAutoFit/>
          </a:bodyPr>
          <a:lstStyle/>
          <a:p>
            <a:r>
              <a:rPr lang="en-US" sz="2400" dirty="0"/>
              <a:t>Pila del Sprint - Sprint Backlog : </a:t>
            </a:r>
            <a:endParaRPr lang="es-ES" sz="2400" dirty="0"/>
          </a:p>
        </p:txBody>
      </p:sp>
      <p:sp>
        <p:nvSpPr>
          <p:cNvPr id="6" name="Rectángulo 5"/>
          <p:cNvSpPr/>
          <p:nvPr/>
        </p:nvSpPr>
        <p:spPr>
          <a:xfrm>
            <a:off x="2157578" y="2965901"/>
            <a:ext cx="9160212" cy="461665"/>
          </a:xfrm>
          <a:prstGeom prst="rect">
            <a:avLst/>
          </a:prstGeom>
        </p:spPr>
        <p:txBody>
          <a:bodyPr wrap="square">
            <a:spAutoFit/>
          </a:bodyPr>
          <a:lstStyle/>
          <a:p>
            <a:r>
              <a:rPr lang="es-EC" sz="2400" dirty="0"/>
              <a:t>Pila del Producto. -ProductBacklog</a:t>
            </a:r>
            <a:endParaRPr lang="es-ES" sz="2400" dirty="0"/>
          </a:p>
        </p:txBody>
      </p:sp>
    </p:spTree>
    <p:extLst>
      <p:ext uri="{BB962C8B-B14F-4D97-AF65-F5344CB8AC3E}">
        <p14:creationId xmlns:p14="http://schemas.microsoft.com/office/powerpoint/2010/main" val="2941394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788524" y="929467"/>
            <a:ext cx="4852907" cy="533573"/>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Métodos </a:t>
            </a:r>
            <a:r>
              <a:rPr lang="es-ES" sz="2800" b="1" dirty="0"/>
              <a:t>y técnicas de </a:t>
            </a:r>
            <a:r>
              <a:rPr lang="es-ES" sz="2800" b="1" dirty="0" smtClean="0"/>
              <a:t>OOHDM.</a:t>
            </a:r>
            <a:endParaRPr lang="es-ES" sz="2800" b="1" dirty="0"/>
          </a:p>
        </p:txBody>
      </p:sp>
      <p:sp>
        <p:nvSpPr>
          <p:cNvPr id="2" name="Rectángulo 1"/>
          <p:cNvSpPr/>
          <p:nvPr/>
        </p:nvSpPr>
        <p:spPr>
          <a:xfrm>
            <a:off x="1788524" y="1826730"/>
            <a:ext cx="9160212" cy="830997"/>
          </a:xfrm>
          <a:prstGeom prst="rect">
            <a:avLst/>
          </a:prstGeom>
        </p:spPr>
        <p:txBody>
          <a:bodyPr wrap="square">
            <a:spAutoFit/>
          </a:bodyPr>
          <a:lstStyle/>
          <a:p>
            <a:r>
              <a:rPr lang="es-EC" sz="2400" dirty="0" smtClean="0"/>
              <a:t>Los métodos y técnicas que se tomaran de OOHDM son las siguientes:</a:t>
            </a:r>
            <a:endParaRPr lang="es-ES" sz="2400" dirty="0"/>
          </a:p>
        </p:txBody>
      </p:sp>
      <p:sp>
        <p:nvSpPr>
          <p:cNvPr id="5" name="Rectángulo 4"/>
          <p:cNvSpPr/>
          <p:nvPr/>
        </p:nvSpPr>
        <p:spPr>
          <a:xfrm>
            <a:off x="2157578" y="3856056"/>
            <a:ext cx="9160212" cy="461665"/>
          </a:xfrm>
          <a:prstGeom prst="rect">
            <a:avLst/>
          </a:prstGeom>
        </p:spPr>
        <p:txBody>
          <a:bodyPr wrap="square">
            <a:spAutoFit/>
          </a:bodyPr>
          <a:lstStyle/>
          <a:p>
            <a:r>
              <a:rPr lang="es-ES" sz="2400" dirty="0"/>
              <a:t>Diseño </a:t>
            </a:r>
            <a:r>
              <a:rPr lang="es-ES" sz="2400" dirty="0" smtClean="0"/>
              <a:t>navegacional</a:t>
            </a:r>
            <a:r>
              <a:rPr lang="en-US" sz="2400" dirty="0" smtClean="0"/>
              <a:t> </a:t>
            </a:r>
            <a:endParaRPr lang="es-ES" sz="2400" dirty="0"/>
          </a:p>
        </p:txBody>
      </p:sp>
      <p:sp>
        <p:nvSpPr>
          <p:cNvPr id="6" name="Rectángulo 5"/>
          <p:cNvSpPr/>
          <p:nvPr/>
        </p:nvSpPr>
        <p:spPr>
          <a:xfrm>
            <a:off x="2157578" y="2965901"/>
            <a:ext cx="9160212" cy="461665"/>
          </a:xfrm>
          <a:prstGeom prst="rect">
            <a:avLst/>
          </a:prstGeom>
        </p:spPr>
        <p:txBody>
          <a:bodyPr wrap="square">
            <a:spAutoFit/>
          </a:bodyPr>
          <a:lstStyle/>
          <a:p>
            <a:r>
              <a:rPr lang="es-EC" sz="2400" dirty="0" smtClean="0"/>
              <a:t>Especificación de </a:t>
            </a:r>
            <a:r>
              <a:rPr lang="es-EC" sz="2400" dirty="0"/>
              <a:t>requerimientos</a:t>
            </a:r>
            <a:endParaRPr lang="es-ES" sz="2400" dirty="0"/>
          </a:p>
        </p:txBody>
      </p:sp>
      <p:sp>
        <p:nvSpPr>
          <p:cNvPr id="7" name="Rectángulo 6"/>
          <p:cNvSpPr/>
          <p:nvPr/>
        </p:nvSpPr>
        <p:spPr>
          <a:xfrm>
            <a:off x="2157578" y="4746211"/>
            <a:ext cx="9160212" cy="461665"/>
          </a:xfrm>
          <a:prstGeom prst="rect">
            <a:avLst/>
          </a:prstGeom>
        </p:spPr>
        <p:txBody>
          <a:bodyPr wrap="square">
            <a:spAutoFit/>
          </a:bodyPr>
          <a:lstStyle/>
          <a:p>
            <a:r>
              <a:rPr lang="es-EC" sz="2400" dirty="0"/>
              <a:t>Diseño de interfaz abstracta</a:t>
            </a:r>
            <a:r>
              <a:rPr lang="en-US" sz="2400" dirty="0" smtClean="0"/>
              <a:t> </a:t>
            </a:r>
            <a:endParaRPr lang="es-ES" sz="2400" dirty="0"/>
          </a:p>
        </p:txBody>
      </p:sp>
      <p:sp>
        <p:nvSpPr>
          <p:cNvPr id="8" name="Rectángulo 7"/>
          <p:cNvSpPr/>
          <p:nvPr/>
        </p:nvSpPr>
        <p:spPr>
          <a:xfrm>
            <a:off x="2157578" y="5548498"/>
            <a:ext cx="9160212" cy="461665"/>
          </a:xfrm>
          <a:prstGeom prst="rect">
            <a:avLst/>
          </a:prstGeom>
        </p:spPr>
        <p:txBody>
          <a:bodyPr wrap="square">
            <a:spAutoFit/>
          </a:bodyPr>
          <a:lstStyle/>
          <a:p>
            <a:r>
              <a:rPr lang="es-ES" sz="2400" dirty="0"/>
              <a:t>Implementación</a:t>
            </a:r>
          </a:p>
        </p:txBody>
      </p:sp>
    </p:spTree>
    <p:extLst>
      <p:ext uri="{BB962C8B-B14F-4D97-AF65-F5344CB8AC3E}">
        <p14:creationId xmlns:p14="http://schemas.microsoft.com/office/powerpoint/2010/main" val="3398725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Descripción de Scrum en faces</a:t>
            </a: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3516" y="1395663"/>
            <a:ext cx="6689558" cy="5161547"/>
          </a:xfrm>
          <a:prstGeom prst="rect">
            <a:avLst/>
          </a:prstGeom>
          <a:noFill/>
          <a:ln>
            <a:noFill/>
          </a:ln>
        </p:spPr>
      </p:pic>
    </p:spTree>
    <p:extLst>
      <p:ext uri="{BB962C8B-B14F-4D97-AF65-F5344CB8AC3E}">
        <p14:creationId xmlns:p14="http://schemas.microsoft.com/office/powerpoint/2010/main" val="426084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Faces de OOHDM</a:t>
            </a:r>
            <a:endParaRPr lang="es-ES"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82800" y="1363578"/>
            <a:ext cx="5482893" cy="3778250"/>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2782799" y="5141828"/>
            <a:ext cx="5482893" cy="829310"/>
          </a:xfrm>
          <a:prstGeom prst="rect">
            <a:avLst/>
          </a:prstGeom>
          <a:noFill/>
          <a:ln>
            <a:noFill/>
          </a:ln>
        </p:spPr>
      </p:pic>
    </p:spTree>
    <p:extLst>
      <p:ext uri="{BB962C8B-B14F-4D97-AF65-F5344CB8AC3E}">
        <p14:creationId xmlns:p14="http://schemas.microsoft.com/office/powerpoint/2010/main" val="2027347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7716" y="215036"/>
            <a:ext cx="8911687" cy="1280890"/>
          </a:xfrm>
        </p:spPr>
        <p:txBody>
          <a:bodyPr/>
          <a:lstStyle/>
          <a:p>
            <a:r>
              <a:rPr lang="es-ES" dirty="0" smtClean="0"/>
              <a:t>Fusión</a:t>
            </a:r>
            <a:endParaRPr lang="es-ES" dirty="0"/>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7716" y="1251285"/>
            <a:ext cx="9326896" cy="5281862"/>
          </a:xfrm>
          <a:prstGeom prst="rect">
            <a:avLst/>
          </a:prstGeom>
          <a:noFill/>
          <a:ln>
            <a:noFill/>
          </a:ln>
        </p:spPr>
      </p:pic>
    </p:spTree>
    <p:extLst>
      <p:ext uri="{BB962C8B-B14F-4D97-AF65-F5344CB8AC3E}">
        <p14:creationId xmlns:p14="http://schemas.microsoft.com/office/powerpoint/2010/main" val="153170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6553615" cy="690319"/>
          </a:xfrm>
        </p:spPr>
        <p:txBody>
          <a:bodyPr>
            <a:normAutofit/>
          </a:bodyPr>
          <a:lstStyle/>
          <a:p>
            <a:r>
              <a:rPr lang="es-ES" sz="3200" b="1" dirty="0"/>
              <a:t>4</a:t>
            </a:r>
            <a:r>
              <a:rPr lang="es-ES" sz="3200" b="1" dirty="0" smtClean="0"/>
              <a:t>.- Marco Teórico</a:t>
            </a:r>
            <a:endParaRPr lang="es-ES" sz="3200" b="1" dirty="0"/>
          </a:p>
        </p:txBody>
      </p:sp>
      <p:pic>
        <p:nvPicPr>
          <p:cNvPr id="2050" name="Picture 2" descr="https://agoncal.files.wordpress.com/2014/05/java_ee_logo_vert_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659" y="1338514"/>
            <a:ext cx="3583315" cy="381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729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6553615" cy="690319"/>
          </a:xfrm>
        </p:spPr>
        <p:txBody>
          <a:bodyPr>
            <a:normAutofit/>
          </a:bodyPr>
          <a:lstStyle/>
          <a:p>
            <a:r>
              <a:rPr lang="es-ES" sz="3200" b="1" dirty="0"/>
              <a:t>4</a:t>
            </a:r>
            <a:r>
              <a:rPr lang="es-ES" sz="3200" b="1" dirty="0" smtClean="0"/>
              <a:t>.- Marco Teórico</a:t>
            </a:r>
            <a:endParaRPr lang="es-ES" sz="3200" b="1" dirty="0"/>
          </a:p>
        </p:txBody>
      </p:sp>
      <p:sp>
        <p:nvSpPr>
          <p:cNvPr id="3" name="Título 1"/>
          <p:cNvSpPr txBox="1">
            <a:spLocks/>
          </p:cNvSpPr>
          <p:nvPr/>
        </p:nvSpPr>
        <p:spPr>
          <a:xfrm>
            <a:off x="1788525" y="929467"/>
            <a:ext cx="2431784" cy="5335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err="1" smtClean="0"/>
              <a:t>Frameworks</a:t>
            </a:r>
            <a:endParaRPr lang="es-ES" sz="2800" b="1" dirty="0"/>
          </a:p>
        </p:txBody>
      </p:sp>
      <p:pic>
        <p:nvPicPr>
          <p:cNvPr id="8200" name="Picture 8" descr="http://www.byspel.com/wp-content/uploads/2014/07/primefaces-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402" y="5421001"/>
            <a:ext cx="2027186" cy="59295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etechplanet.com/pics/thumbnails/ej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8529" y="3130020"/>
            <a:ext cx="1631997" cy="163199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5402217" y="1651158"/>
            <a:ext cx="5216512" cy="2294861"/>
          </a:xfrm>
          <a:prstGeom prst="rect">
            <a:avLst/>
          </a:prstGeom>
        </p:spPr>
      </p:pic>
    </p:spTree>
    <p:extLst>
      <p:ext uri="{BB962C8B-B14F-4D97-AF65-F5344CB8AC3E}">
        <p14:creationId xmlns:p14="http://schemas.microsoft.com/office/powerpoint/2010/main" val="1469439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6553615" cy="690319"/>
          </a:xfrm>
        </p:spPr>
        <p:txBody>
          <a:bodyPr>
            <a:normAutofit/>
          </a:bodyPr>
          <a:lstStyle/>
          <a:p>
            <a:r>
              <a:rPr lang="es-ES" sz="3200" b="1" dirty="0"/>
              <a:t>4</a:t>
            </a:r>
            <a:r>
              <a:rPr lang="es-ES" sz="3200" b="1" dirty="0" smtClean="0"/>
              <a:t>.- Marco Teórico</a:t>
            </a:r>
            <a:endParaRPr lang="es-ES" sz="3200" b="1" dirty="0"/>
          </a:p>
        </p:txBody>
      </p:sp>
      <p:sp>
        <p:nvSpPr>
          <p:cNvPr id="3" name="Título 1"/>
          <p:cNvSpPr txBox="1">
            <a:spLocks/>
          </p:cNvSpPr>
          <p:nvPr/>
        </p:nvSpPr>
        <p:spPr>
          <a:xfrm>
            <a:off x="1788525" y="929467"/>
            <a:ext cx="3270172" cy="5335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Base de Datos</a:t>
            </a:r>
            <a:endParaRPr lang="es-ES" sz="2800" b="1" dirty="0"/>
          </a:p>
        </p:txBody>
      </p:sp>
      <p:sp>
        <p:nvSpPr>
          <p:cNvPr id="2" name="CuadroTexto 1"/>
          <p:cNvSpPr txBox="1"/>
          <p:nvPr/>
        </p:nvSpPr>
        <p:spPr>
          <a:xfrm flipH="1">
            <a:off x="1206892" y="3323314"/>
            <a:ext cx="9538450" cy="2862322"/>
          </a:xfrm>
          <a:prstGeom prst="rect">
            <a:avLst/>
          </a:prstGeom>
          <a:noFill/>
        </p:spPr>
        <p:txBody>
          <a:bodyPr wrap="square" rtlCol="0">
            <a:spAutoFit/>
          </a:bodyPr>
          <a:lstStyle/>
          <a:p>
            <a:pPr marL="285750" indent="-285750" algn="just">
              <a:buFont typeface="Wingdings" panose="05000000000000000000" pitchFamily="2" charset="2"/>
              <a:buChar char="q"/>
            </a:pPr>
            <a:r>
              <a:rPr lang="es-ES" dirty="0" smtClean="0"/>
              <a:t>Sistema </a:t>
            </a:r>
            <a:r>
              <a:rPr lang="es-ES" dirty="0"/>
              <a:t>de gestión de bases de datos </a:t>
            </a:r>
            <a:r>
              <a:rPr lang="es-ES" dirty="0" smtClean="0"/>
              <a:t>objeto-relacional</a:t>
            </a:r>
          </a:p>
          <a:p>
            <a:pPr marL="285750" indent="-285750" algn="just">
              <a:buFont typeface="Wingdings" panose="05000000000000000000" pitchFamily="2" charset="2"/>
              <a:buChar char="q"/>
            </a:pPr>
            <a:endParaRPr lang="es-ES" dirty="0" smtClean="0"/>
          </a:p>
          <a:p>
            <a:pPr marL="285750" indent="-285750" algn="just">
              <a:buFont typeface="Wingdings" panose="05000000000000000000" pitchFamily="2" charset="2"/>
              <a:buChar char="q"/>
            </a:pPr>
            <a:r>
              <a:rPr lang="es-ES" dirty="0" smtClean="0"/>
              <a:t>Se </a:t>
            </a:r>
            <a:r>
              <a:rPr lang="es-ES" dirty="0"/>
              <a:t>ofrece bajo la GNU GPL para cualquier uso compatible con esta </a:t>
            </a:r>
            <a:r>
              <a:rPr lang="es-ES" dirty="0" smtClean="0"/>
              <a:t>licencia</a:t>
            </a:r>
          </a:p>
          <a:p>
            <a:pPr marL="285750" indent="-285750" algn="just">
              <a:buFont typeface="Wingdings" panose="05000000000000000000" pitchFamily="2" charset="2"/>
              <a:buChar char="q"/>
            </a:pPr>
            <a:endParaRPr lang="es-ES" dirty="0" smtClean="0"/>
          </a:p>
          <a:p>
            <a:pPr marL="285750" indent="-285750" algn="just">
              <a:buFont typeface="Wingdings" panose="05000000000000000000" pitchFamily="2" charset="2"/>
              <a:buChar char="q"/>
            </a:pPr>
            <a:r>
              <a:rPr lang="es-ES" dirty="0" smtClean="0"/>
              <a:t>Es multiplataforma</a:t>
            </a:r>
          </a:p>
          <a:p>
            <a:pPr algn="just"/>
            <a:endParaRPr lang="es-ES" dirty="0" smtClean="0"/>
          </a:p>
          <a:p>
            <a:pPr marL="285750" indent="-285750" algn="just">
              <a:buFont typeface="Wingdings" panose="05000000000000000000" pitchFamily="2" charset="2"/>
              <a:buChar char="q"/>
            </a:pPr>
            <a:r>
              <a:rPr lang="es-ES" dirty="0" smtClean="0"/>
              <a:t>Replicación</a:t>
            </a:r>
          </a:p>
          <a:p>
            <a:pPr marL="285750" indent="-285750" algn="just">
              <a:buFont typeface="Wingdings" panose="05000000000000000000" pitchFamily="2" charset="2"/>
              <a:buChar char="q"/>
            </a:pPr>
            <a:endParaRPr lang="es-ES" dirty="0" smtClean="0"/>
          </a:p>
          <a:p>
            <a:pPr marL="285750" indent="-285750" algn="just">
              <a:buFont typeface="Wingdings" panose="05000000000000000000" pitchFamily="2" charset="2"/>
              <a:buChar char="q"/>
            </a:pPr>
            <a:r>
              <a:rPr lang="es-ES" dirty="0"/>
              <a:t>Velocidad al realizar las operaciones, lo que le hace uno de los gestores con mejor rendimiento.</a:t>
            </a:r>
          </a:p>
        </p:txBody>
      </p:sp>
      <p:pic>
        <p:nvPicPr>
          <p:cNvPr id="6146" name="Picture 2" descr="http://visystem.ddns.net:7442/imagenes/MySQ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088" y="1046377"/>
            <a:ext cx="3792662" cy="196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07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40834" y="609600"/>
            <a:ext cx="2968623" cy="882006"/>
          </a:xfrm>
        </p:spPr>
        <p:txBody>
          <a:bodyPr>
            <a:normAutofit fontScale="90000"/>
          </a:bodyPr>
          <a:lstStyle/>
          <a:p>
            <a:r>
              <a:rPr lang="es-ES" dirty="0" smtClean="0"/>
              <a:t>AGENDA</a:t>
            </a:r>
            <a:endParaRPr lang="es-ES" dirty="0"/>
          </a:p>
        </p:txBody>
      </p:sp>
      <p:graphicFrame>
        <p:nvGraphicFramePr>
          <p:cNvPr id="4" name="Diagrama 3"/>
          <p:cNvGraphicFramePr/>
          <p:nvPr>
            <p:extLst>
              <p:ext uri="{D42A27DB-BD31-4B8C-83A1-F6EECF244321}">
                <p14:modId xmlns:p14="http://schemas.microsoft.com/office/powerpoint/2010/main" val="4022438582"/>
              </p:ext>
            </p:extLst>
          </p:nvPr>
        </p:nvGraphicFramePr>
        <p:xfrm>
          <a:off x="3383926" y="2083446"/>
          <a:ext cx="7757686" cy="4137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2284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6553615" cy="690319"/>
          </a:xfrm>
        </p:spPr>
        <p:txBody>
          <a:bodyPr>
            <a:normAutofit/>
          </a:bodyPr>
          <a:lstStyle/>
          <a:p>
            <a:r>
              <a:rPr lang="es-ES" sz="3200" b="1" dirty="0"/>
              <a:t>4</a:t>
            </a:r>
            <a:r>
              <a:rPr lang="es-ES" sz="3200" b="1" dirty="0" smtClean="0"/>
              <a:t>.- Marco Teórico</a:t>
            </a:r>
            <a:endParaRPr lang="es-ES" sz="3200" b="1" dirty="0"/>
          </a:p>
        </p:txBody>
      </p:sp>
      <p:sp>
        <p:nvSpPr>
          <p:cNvPr id="3" name="Título 1"/>
          <p:cNvSpPr txBox="1">
            <a:spLocks/>
          </p:cNvSpPr>
          <p:nvPr/>
        </p:nvSpPr>
        <p:spPr>
          <a:xfrm>
            <a:off x="1788524" y="929467"/>
            <a:ext cx="4671270" cy="5335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Servidor de Aplicaciones</a:t>
            </a:r>
            <a:endParaRPr lang="es-ES" sz="2800" b="1" dirty="0"/>
          </a:p>
        </p:txBody>
      </p:sp>
      <p:pic>
        <p:nvPicPr>
          <p:cNvPr id="11266" name="Picture 2" descr="https://sites.google.com/site/unravelitcocc2/jboss_inc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645" y="1447653"/>
            <a:ext cx="2277909" cy="141141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037055" y="3760708"/>
            <a:ext cx="10363447" cy="1631216"/>
          </a:xfrm>
          <a:prstGeom prst="rect">
            <a:avLst/>
          </a:prstGeom>
          <a:noFill/>
        </p:spPr>
        <p:txBody>
          <a:bodyPr wrap="square" rtlCol="0">
            <a:spAutoFit/>
          </a:bodyPr>
          <a:lstStyle/>
          <a:p>
            <a:pPr marL="285750" indent="-285750" algn="just">
              <a:buFont typeface="Wingdings" panose="05000000000000000000" pitchFamily="2" charset="2"/>
              <a:buChar char="q"/>
            </a:pPr>
            <a:r>
              <a:rPr lang="es-ES" sz="2000" dirty="0" err="1"/>
              <a:t>JBoss</a:t>
            </a:r>
            <a:r>
              <a:rPr lang="es-ES" sz="2000" dirty="0"/>
              <a:t> AS es el primer servidor de aplicaciones de código </a:t>
            </a:r>
            <a:r>
              <a:rPr lang="es-ES" sz="2000" dirty="0" smtClean="0"/>
              <a:t>abierto disponible </a:t>
            </a:r>
            <a:r>
              <a:rPr lang="es-ES" sz="2000" dirty="0"/>
              <a:t>en el mercado, ofreciendo una plataforma de alto rendimiento para </a:t>
            </a:r>
            <a:r>
              <a:rPr lang="es-ES" sz="2000" dirty="0" smtClean="0"/>
              <a:t>aplicaciones empresariales.</a:t>
            </a:r>
          </a:p>
          <a:p>
            <a:pPr marL="285750" indent="-285750" algn="just">
              <a:buFont typeface="Wingdings" panose="05000000000000000000" pitchFamily="2" charset="2"/>
              <a:buChar char="q"/>
            </a:pPr>
            <a:endParaRPr lang="es-ES" sz="2000" dirty="0"/>
          </a:p>
          <a:p>
            <a:pPr algn="just"/>
            <a:endParaRPr lang="es-ES" sz="2000" dirty="0"/>
          </a:p>
        </p:txBody>
      </p:sp>
    </p:spTree>
    <p:extLst>
      <p:ext uri="{BB962C8B-B14F-4D97-AF65-F5344CB8AC3E}">
        <p14:creationId xmlns:p14="http://schemas.microsoft.com/office/powerpoint/2010/main" val="2898011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6553615" cy="690319"/>
          </a:xfrm>
        </p:spPr>
        <p:txBody>
          <a:bodyPr>
            <a:normAutofit/>
          </a:bodyPr>
          <a:lstStyle/>
          <a:p>
            <a:r>
              <a:rPr lang="es-ES" sz="3200" b="1" dirty="0"/>
              <a:t>4</a:t>
            </a:r>
            <a:r>
              <a:rPr lang="es-ES" sz="3200" b="1" dirty="0" smtClean="0"/>
              <a:t>.- Marco Teórico</a:t>
            </a:r>
            <a:endParaRPr lang="es-ES" sz="3200" b="1" dirty="0"/>
          </a:p>
        </p:txBody>
      </p:sp>
      <p:sp>
        <p:nvSpPr>
          <p:cNvPr id="3" name="Título 1"/>
          <p:cNvSpPr txBox="1">
            <a:spLocks/>
          </p:cNvSpPr>
          <p:nvPr/>
        </p:nvSpPr>
        <p:spPr>
          <a:xfrm>
            <a:off x="1788525" y="929467"/>
            <a:ext cx="2431784" cy="5335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Herramientas</a:t>
            </a:r>
            <a:endParaRPr lang="es-ES" sz="2800" b="1" dirty="0"/>
          </a:p>
        </p:txBody>
      </p:sp>
      <p:sp>
        <p:nvSpPr>
          <p:cNvPr id="2" name="AutoShape 2" descr="Resultado de imagen para spring tool su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246" name="Picture 6" descr="http://3.bp.blogspot.com/-Ajql3_Oijdk/U438gFWH3fI/AAAAAAAAAKE/DFbF4ZLaqjY/s1600/spring-tool-suite-projec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63" y="2929374"/>
            <a:ext cx="203835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edw2010.wilshireconferences.com/uploads/ConfSiteAssets/38/image/PowerDesigner_200p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5607" y="3578100"/>
            <a:ext cx="1905000" cy="1409700"/>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6843251" y="2283043"/>
            <a:ext cx="4969715" cy="646331"/>
          </a:xfrm>
          <a:prstGeom prst="rect">
            <a:avLst/>
          </a:prstGeom>
          <a:noFill/>
        </p:spPr>
        <p:txBody>
          <a:bodyPr wrap="square" rtlCol="0">
            <a:spAutoFit/>
          </a:bodyPr>
          <a:lstStyle/>
          <a:p>
            <a:pPr algn="just"/>
            <a:r>
              <a:rPr lang="es-ES" dirty="0"/>
              <a:t>herramienta visual que sirve para generar ficheros XML (plantillas de informe)</a:t>
            </a:r>
          </a:p>
        </p:txBody>
      </p:sp>
      <p:sp>
        <p:nvSpPr>
          <p:cNvPr id="8" name="CuadroTexto 7"/>
          <p:cNvSpPr txBox="1"/>
          <p:nvPr/>
        </p:nvSpPr>
        <p:spPr>
          <a:xfrm>
            <a:off x="6843250" y="5240262"/>
            <a:ext cx="4969715" cy="1200329"/>
          </a:xfrm>
          <a:prstGeom prst="rect">
            <a:avLst/>
          </a:prstGeom>
          <a:noFill/>
        </p:spPr>
        <p:txBody>
          <a:bodyPr wrap="square" rtlCol="0">
            <a:spAutoFit/>
          </a:bodyPr>
          <a:lstStyle/>
          <a:p>
            <a:pPr algn="just"/>
            <a:r>
              <a:rPr lang="es-ES" dirty="0"/>
              <a:t>H</a:t>
            </a:r>
            <a:r>
              <a:rPr lang="es-ES" dirty="0" smtClean="0"/>
              <a:t>erramienta </a:t>
            </a:r>
            <a:r>
              <a:rPr lang="es-ES" dirty="0"/>
              <a:t>de modelamiento, </a:t>
            </a:r>
            <a:r>
              <a:rPr lang="es-ES" dirty="0" smtClean="0"/>
              <a:t>que permite visualizar</a:t>
            </a:r>
            <a:r>
              <a:rPr lang="es-ES" dirty="0"/>
              <a:t>, analizar y manipular </a:t>
            </a:r>
            <a:r>
              <a:rPr lang="es-ES" dirty="0" smtClean="0"/>
              <a:t>metadatos de una manera mas fácil.</a:t>
            </a:r>
            <a:endParaRPr lang="es-ES" dirty="0"/>
          </a:p>
          <a:p>
            <a:endParaRPr lang="es-ES" dirty="0"/>
          </a:p>
        </p:txBody>
      </p:sp>
      <p:sp>
        <p:nvSpPr>
          <p:cNvPr id="9" name="CuadroTexto 8"/>
          <p:cNvSpPr txBox="1"/>
          <p:nvPr/>
        </p:nvSpPr>
        <p:spPr>
          <a:xfrm>
            <a:off x="2419213" y="3372885"/>
            <a:ext cx="3602191" cy="1477328"/>
          </a:xfrm>
          <a:prstGeom prst="rect">
            <a:avLst/>
          </a:prstGeom>
          <a:noFill/>
        </p:spPr>
        <p:txBody>
          <a:bodyPr wrap="square" rtlCol="0">
            <a:spAutoFit/>
          </a:bodyPr>
          <a:lstStyle/>
          <a:p>
            <a:pPr algn="just"/>
            <a:r>
              <a:rPr lang="es-ES" dirty="0"/>
              <a:t>IDE basado en Eclipse que trae pre-instalados varios </a:t>
            </a:r>
            <a:r>
              <a:rPr lang="es-ES" dirty="0" err="1"/>
              <a:t>plugins</a:t>
            </a:r>
            <a:r>
              <a:rPr lang="es-ES" dirty="0"/>
              <a:t> que proporcionan valiosas características para los desarrolladores.</a:t>
            </a:r>
          </a:p>
        </p:txBody>
      </p:sp>
      <p:pic>
        <p:nvPicPr>
          <p:cNvPr id="7170" name="Picture 2" descr="http://www.limswiki.org/images/d/d4/JasperReports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824" y="1201905"/>
            <a:ext cx="4038600" cy="828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381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8621567" cy="690319"/>
          </a:xfrm>
        </p:spPr>
        <p:txBody>
          <a:bodyPr>
            <a:normAutofit/>
          </a:bodyPr>
          <a:lstStyle/>
          <a:p>
            <a:r>
              <a:rPr lang="es-ES" sz="3200" b="1" dirty="0" smtClean="0"/>
              <a:t>5.- Solución</a:t>
            </a:r>
            <a:endParaRPr lang="es-ES" sz="3200" b="1" dirty="0"/>
          </a:p>
        </p:txBody>
      </p:sp>
      <p:sp>
        <p:nvSpPr>
          <p:cNvPr id="5" name="CuadroTexto 4"/>
          <p:cNvSpPr txBox="1"/>
          <p:nvPr/>
        </p:nvSpPr>
        <p:spPr>
          <a:xfrm>
            <a:off x="5433901" y="1033025"/>
            <a:ext cx="1330814" cy="461665"/>
          </a:xfrm>
          <a:prstGeom prst="rect">
            <a:avLst/>
          </a:prstGeom>
          <a:noFill/>
        </p:spPr>
        <p:txBody>
          <a:bodyPr wrap="none" rtlCol="0">
            <a:spAutoFit/>
          </a:bodyPr>
          <a:lstStyle/>
          <a:p>
            <a:r>
              <a:rPr lang="es-ES" sz="2400" dirty="0" smtClean="0">
                <a:latin typeface="+mj-lt"/>
              </a:rPr>
              <a:t>Actores</a:t>
            </a:r>
            <a:endParaRPr lang="es-ES" sz="2400" dirty="0">
              <a:latin typeface="+mj-lt"/>
            </a:endParaRPr>
          </a:p>
        </p:txBody>
      </p:sp>
      <p:pic>
        <p:nvPicPr>
          <p:cNvPr id="6" name="Imagen 5"/>
          <p:cNvPicPr/>
          <p:nvPr/>
        </p:nvPicPr>
        <p:blipFill>
          <a:blip r:embed="rId3" cstate="print"/>
          <a:srcRect/>
          <a:stretch>
            <a:fillRect/>
          </a:stretch>
        </p:blipFill>
        <p:spPr bwMode="auto">
          <a:xfrm>
            <a:off x="5504533" y="3178431"/>
            <a:ext cx="1189550" cy="1246085"/>
          </a:xfrm>
          <a:prstGeom prst="rect">
            <a:avLst/>
          </a:prstGeom>
          <a:noFill/>
          <a:ln w="9525">
            <a:noFill/>
            <a:miter lim="800000"/>
            <a:headEnd/>
            <a:tailEnd/>
          </a:ln>
        </p:spPr>
      </p:pic>
      <p:pic>
        <p:nvPicPr>
          <p:cNvPr id="7" name="Imagen 6"/>
          <p:cNvPicPr/>
          <p:nvPr/>
        </p:nvPicPr>
        <p:blipFill>
          <a:blip r:embed="rId4" cstate="print"/>
          <a:srcRect/>
          <a:stretch>
            <a:fillRect/>
          </a:stretch>
        </p:blipFill>
        <p:spPr bwMode="auto">
          <a:xfrm>
            <a:off x="2310785" y="3244798"/>
            <a:ext cx="1027319" cy="1172343"/>
          </a:xfrm>
          <a:prstGeom prst="rect">
            <a:avLst/>
          </a:prstGeom>
          <a:noFill/>
          <a:ln w="9525">
            <a:noFill/>
            <a:miter lim="800000"/>
            <a:headEnd/>
            <a:tailEnd/>
          </a:ln>
        </p:spPr>
      </p:pic>
      <p:pic>
        <p:nvPicPr>
          <p:cNvPr id="8" name="Imagen 7"/>
          <p:cNvPicPr/>
          <p:nvPr/>
        </p:nvPicPr>
        <p:blipFill>
          <a:blip r:embed="rId5" cstate="print"/>
          <a:srcRect/>
          <a:stretch>
            <a:fillRect/>
          </a:stretch>
        </p:blipFill>
        <p:spPr bwMode="auto">
          <a:xfrm>
            <a:off x="8990713" y="3244798"/>
            <a:ext cx="1035921" cy="1187092"/>
          </a:xfrm>
          <a:prstGeom prst="rect">
            <a:avLst/>
          </a:prstGeom>
          <a:noFill/>
          <a:ln w="9525">
            <a:noFill/>
            <a:miter lim="800000"/>
            <a:headEnd/>
            <a:tailEnd/>
          </a:ln>
        </p:spPr>
      </p:pic>
    </p:spTree>
    <p:extLst>
      <p:ext uri="{BB962C8B-B14F-4D97-AF65-F5344CB8AC3E}">
        <p14:creationId xmlns:p14="http://schemas.microsoft.com/office/powerpoint/2010/main" val="2287089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8621567" cy="690319"/>
          </a:xfrm>
        </p:spPr>
        <p:txBody>
          <a:bodyPr>
            <a:normAutofit/>
          </a:bodyPr>
          <a:lstStyle/>
          <a:p>
            <a:r>
              <a:rPr lang="es-ES" sz="3200" b="1" dirty="0" smtClean="0"/>
              <a:t>5.- Solución</a:t>
            </a:r>
            <a:endParaRPr lang="es-ES" sz="3200" b="1" dirty="0"/>
          </a:p>
        </p:txBody>
      </p:sp>
      <p:sp>
        <p:nvSpPr>
          <p:cNvPr id="2" name="CuadroTexto 1"/>
          <p:cNvSpPr txBox="1"/>
          <p:nvPr/>
        </p:nvSpPr>
        <p:spPr>
          <a:xfrm>
            <a:off x="4710527" y="929467"/>
            <a:ext cx="3842719" cy="461665"/>
          </a:xfrm>
          <a:prstGeom prst="rect">
            <a:avLst/>
          </a:prstGeom>
          <a:noFill/>
        </p:spPr>
        <p:txBody>
          <a:bodyPr wrap="none" rtlCol="0">
            <a:spAutoFit/>
          </a:bodyPr>
          <a:lstStyle/>
          <a:p>
            <a:r>
              <a:rPr lang="es-ES" sz="2400" dirty="0" smtClean="0">
                <a:latin typeface="+mj-lt"/>
              </a:rPr>
              <a:t>Arquitectura del Sistema</a:t>
            </a:r>
            <a:endParaRPr lang="es-ES" sz="2400" dirty="0">
              <a:latin typeface="+mj-lt"/>
            </a:endParaRPr>
          </a:p>
        </p:txBody>
      </p:sp>
      <p:pic>
        <p:nvPicPr>
          <p:cNvPr id="6" name="Imagen 5"/>
          <p:cNvPicPr>
            <a:picLocks noChangeAspect="1"/>
          </p:cNvPicPr>
          <p:nvPr/>
        </p:nvPicPr>
        <p:blipFill>
          <a:blip r:embed="rId3"/>
          <a:stretch>
            <a:fillRect/>
          </a:stretch>
        </p:blipFill>
        <p:spPr>
          <a:xfrm>
            <a:off x="1671387" y="1774407"/>
            <a:ext cx="9715500" cy="4752975"/>
          </a:xfrm>
          <a:prstGeom prst="rect">
            <a:avLst/>
          </a:prstGeom>
        </p:spPr>
      </p:pic>
    </p:spTree>
    <p:extLst>
      <p:ext uri="{BB962C8B-B14F-4D97-AF65-F5344CB8AC3E}">
        <p14:creationId xmlns:p14="http://schemas.microsoft.com/office/powerpoint/2010/main" val="40238362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8525" y="239148"/>
            <a:ext cx="8621567" cy="690319"/>
          </a:xfrm>
        </p:spPr>
        <p:txBody>
          <a:bodyPr>
            <a:normAutofit/>
          </a:bodyPr>
          <a:lstStyle/>
          <a:p>
            <a:r>
              <a:rPr lang="es-ES" sz="3200" b="1" dirty="0" smtClean="0"/>
              <a:t>5.- Solución</a:t>
            </a:r>
            <a:endParaRPr lang="es-ES" sz="3200" b="1" dirty="0"/>
          </a:p>
        </p:txBody>
      </p:sp>
      <p:sp>
        <p:nvSpPr>
          <p:cNvPr id="3" name="CuadroTexto 2"/>
          <p:cNvSpPr txBox="1"/>
          <p:nvPr/>
        </p:nvSpPr>
        <p:spPr>
          <a:xfrm>
            <a:off x="3989153" y="2743200"/>
            <a:ext cx="4220309" cy="1015663"/>
          </a:xfrm>
          <a:prstGeom prst="rect">
            <a:avLst/>
          </a:prstGeom>
          <a:noFill/>
        </p:spPr>
        <p:txBody>
          <a:bodyPr wrap="square" rtlCol="0">
            <a:spAutoFit/>
          </a:bodyPr>
          <a:lstStyle/>
          <a:p>
            <a:r>
              <a:rPr lang="es-ES" sz="6000" dirty="0" smtClean="0"/>
              <a:t>Aplicativo</a:t>
            </a:r>
            <a:endParaRPr lang="es-ES" sz="6000" dirty="0"/>
          </a:p>
        </p:txBody>
      </p:sp>
    </p:spTree>
    <p:extLst>
      <p:ext uri="{BB962C8B-B14F-4D97-AF65-F5344CB8AC3E}">
        <p14:creationId xmlns:p14="http://schemas.microsoft.com/office/powerpoint/2010/main" val="9575539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8621567" cy="690319"/>
          </a:xfrm>
        </p:spPr>
        <p:txBody>
          <a:bodyPr>
            <a:normAutofit/>
          </a:bodyPr>
          <a:lstStyle/>
          <a:p>
            <a:r>
              <a:rPr lang="es-ES" sz="3200" b="1" dirty="0"/>
              <a:t>6</a:t>
            </a:r>
            <a:r>
              <a:rPr lang="es-ES" sz="3200" b="1" dirty="0" smtClean="0"/>
              <a:t>.- Conclusiones y Recomendaciones</a:t>
            </a:r>
            <a:endParaRPr lang="es-ES" sz="3200" b="1" dirty="0"/>
          </a:p>
        </p:txBody>
      </p:sp>
      <p:sp>
        <p:nvSpPr>
          <p:cNvPr id="3" name="Título 1"/>
          <p:cNvSpPr txBox="1">
            <a:spLocks/>
          </p:cNvSpPr>
          <p:nvPr/>
        </p:nvSpPr>
        <p:spPr>
          <a:xfrm>
            <a:off x="1788524" y="929467"/>
            <a:ext cx="8621567" cy="6903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Conclusiones</a:t>
            </a:r>
            <a:endParaRPr lang="es-ES" sz="2800" b="1" dirty="0"/>
          </a:p>
        </p:txBody>
      </p:sp>
      <p:sp>
        <p:nvSpPr>
          <p:cNvPr id="5" name="Rectángulo 4"/>
          <p:cNvSpPr/>
          <p:nvPr/>
        </p:nvSpPr>
        <p:spPr>
          <a:xfrm>
            <a:off x="817851" y="1787596"/>
            <a:ext cx="10562912" cy="2060885"/>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q"/>
            </a:pPr>
            <a:r>
              <a:rPr lang="es-ES" sz="2200" dirty="0" smtClean="0">
                <a:solidFill>
                  <a:srgbClr val="222222"/>
                </a:solidFill>
                <a:effectLst/>
                <a:latin typeface="Arial" panose="020B0604020202020204" pitchFamily="34" charset="0"/>
                <a:ea typeface="Times New Roman" panose="02020603050405020304" pitchFamily="18" charset="0"/>
                <a:cs typeface="Arial" panose="020B0604020202020204" pitchFamily="34" charset="0"/>
              </a:rPr>
              <a:t>El levantamiento de requisitos de software es una de las partes más importantes en el proceso de desarrollo, por tal razón se utilizó la norma IEEE830 que sirvió como guía para recolectar los requerimientos de los usuarios y dividirlos en requerimientos funcionales y no funcionales del sistema a desarrollar.</a:t>
            </a:r>
            <a:endParaRPr lang="es-ES" sz="2200" dirty="0" smtClean="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5250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8621567" cy="690319"/>
          </a:xfrm>
        </p:spPr>
        <p:txBody>
          <a:bodyPr>
            <a:normAutofit/>
          </a:bodyPr>
          <a:lstStyle/>
          <a:p>
            <a:r>
              <a:rPr lang="es-ES" sz="3200" b="1" dirty="0"/>
              <a:t>6</a:t>
            </a:r>
            <a:r>
              <a:rPr lang="es-ES" sz="3200" b="1" dirty="0" smtClean="0"/>
              <a:t>.- Conclusiones y Recomendaciones</a:t>
            </a:r>
            <a:endParaRPr lang="es-ES" sz="3200" b="1" dirty="0"/>
          </a:p>
        </p:txBody>
      </p:sp>
      <p:sp>
        <p:nvSpPr>
          <p:cNvPr id="3" name="Título 1"/>
          <p:cNvSpPr txBox="1">
            <a:spLocks/>
          </p:cNvSpPr>
          <p:nvPr/>
        </p:nvSpPr>
        <p:spPr>
          <a:xfrm>
            <a:off x="1788524" y="929467"/>
            <a:ext cx="8621567" cy="6903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Conclusiones</a:t>
            </a:r>
            <a:endParaRPr lang="es-ES" sz="2800" b="1" dirty="0"/>
          </a:p>
        </p:txBody>
      </p:sp>
      <p:sp>
        <p:nvSpPr>
          <p:cNvPr id="5" name="Rectángulo 4"/>
          <p:cNvSpPr/>
          <p:nvPr/>
        </p:nvSpPr>
        <p:spPr>
          <a:xfrm>
            <a:off x="535534" y="2213552"/>
            <a:ext cx="11127545" cy="1015663"/>
          </a:xfrm>
          <a:prstGeom prst="rect">
            <a:avLst/>
          </a:prstGeom>
        </p:spPr>
        <p:txBody>
          <a:bodyPr wrap="square">
            <a:spAutoFit/>
          </a:bodyPr>
          <a:lstStyle/>
          <a:p>
            <a:pPr marL="800100" lvl="1" indent="-342900" algn="just">
              <a:lnSpc>
                <a:spcPct val="150000"/>
              </a:lnSpc>
              <a:buFont typeface="Wingdings" panose="05000000000000000000" pitchFamily="2" charset="2"/>
              <a:buChar char="q"/>
            </a:pPr>
            <a:r>
              <a:rPr lang="es-ES" sz="2000" dirty="0"/>
              <a:t>La </a:t>
            </a:r>
            <a:r>
              <a:rPr lang="es-ES" sz="2000" u="sng" dirty="0"/>
              <a:t>selección</a:t>
            </a:r>
            <a:r>
              <a:rPr lang="es-ES" sz="2000" dirty="0"/>
              <a:t> de Joomla como </a:t>
            </a:r>
            <a:r>
              <a:rPr lang="es-ES" sz="2000" dirty="0" smtClean="0"/>
              <a:t>gestor </a:t>
            </a:r>
            <a:r>
              <a:rPr lang="es-ES" sz="2000" dirty="0"/>
              <a:t>de contenidos para el desarrollo del portal web, permitió implementar de forma fácil las interfaces creadas y aprobadas por el </a:t>
            </a:r>
            <a:r>
              <a:rPr lang="es-ES" sz="2000" dirty="0" smtClean="0"/>
              <a:t>cliente.</a:t>
            </a:r>
            <a:endParaRPr lang="es-ES" sz="2000" dirty="0" smtClean="0">
              <a:effectLst/>
              <a:latin typeface="Arial" panose="020B0604020202020204" pitchFamily="34" charset="0"/>
              <a:ea typeface="Calibri" panose="020F0502020204030204" pitchFamily="34" charset="0"/>
              <a:cs typeface="Arial" panose="020B0604020202020204" pitchFamily="34" charset="0"/>
            </a:endParaRPr>
          </a:p>
        </p:txBody>
      </p:sp>
      <p:pic>
        <p:nvPicPr>
          <p:cNvPr id="3076" name="Picture 4" descr="http://icresil.com/imagenes/img_desarrollo_softw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310" y="3777121"/>
            <a:ext cx="285750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1.bp.blogspot.com/-fJotuUO7oMc/U66s6-bSk-I/AAAAAAAACGc/VHGkIGKm1wo/s320/Alimentos+que+Debemos+Evit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6453" y="4774459"/>
            <a:ext cx="1847633" cy="185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677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7126" y="631386"/>
            <a:ext cx="8911687" cy="1280890"/>
          </a:xfrm>
        </p:spPr>
        <p:txBody>
          <a:bodyPr/>
          <a:lstStyle/>
          <a:p>
            <a:r>
              <a:rPr lang="es-ES" b="1" dirty="0"/>
              <a:t>6.- Conclusiones y </a:t>
            </a:r>
            <a:r>
              <a:rPr lang="es-ES" b="1" dirty="0" smtClean="0"/>
              <a:t>Recomendaciones</a:t>
            </a:r>
            <a:endParaRPr lang="es-ES" dirty="0"/>
          </a:p>
        </p:txBody>
      </p:sp>
      <p:sp>
        <p:nvSpPr>
          <p:cNvPr id="5" name="Marcador de contenido 4"/>
          <p:cNvSpPr>
            <a:spLocks noGrp="1"/>
          </p:cNvSpPr>
          <p:nvPr>
            <p:ph idx="1"/>
          </p:nvPr>
        </p:nvSpPr>
        <p:spPr>
          <a:xfrm>
            <a:off x="1184585" y="2085474"/>
            <a:ext cx="10356767" cy="1015663"/>
          </a:xfrm>
          <a:prstGeom prst="rect">
            <a:avLst/>
          </a:prstGeom>
        </p:spPr>
        <p:txBody>
          <a:bodyPr wrap="square">
            <a:spAutoFit/>
          </a:bodyPr>
          <a:lstStyle/>
          <a:p>
            <a:pPr marL="800100" lvl="1" indent="-342900" algn="just">
              <a:lnSpc>
                <a:spcPct val="150000"/>
              </a:lnSpc>
              <a:buFont typeface="Wingdings" panose="05000000000000000000" pitchFamily="2" charset="2"/>
              <a:buChar char="q"/>
            </a:pPr>
            <a:r>
              <a:rPr lang="es-ES" sz="2000" dirty="0"/>
              <a:t>La unión de OOHDM y Scrum permitió de gran manera agilitar el tiempo de desarrollo de la interfaz del portal </a:t>
            </a:r>
            <a:r>
              <a:rPr lang="es-ES" sz="2000" dirty="0" smtClean="0"/>
              <a:t>web</a:t>
            </a:r>
            <a:endParaRPr lang="es-ES" sz="2000" dirty="0" smtClean="0">
              <a:effectLst/>
              <a:latin typeface="Arial" panose="020B0604020202020204" pitchFamily="34" charset="0"/>
              <a:ea typeface="Calibri" panose="020F0502020204030204" pitchFamily="34" charset="0"/>
              <a:cs typeface="Arial" panose="020B0604020202020204" pitchFamily="34" charset="0"/>
            </a:endParaRPr>
          </a:p>
        </p:txBody>
      </p:sp>
      <p:sp>
        <p:nvSpPr>
          <p:cNvPr id="4" name="Título 1"/>
          <p:cNvSpPr txBox="1">
            <a:spLocks/>
          </p:cNvSpPr>
          <p:nvPr/>
        </p:nvSpPr>
        <p:spPr>
          <a:xfrm>
            <a:off x="1907126" y="1271831"/>
            <a:ext cx="8621567" cy="6903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Conclusiones</a:t>
            </a:r>
            <a:endParaRPr lang="es-ES" sz="2800" b="1" dirty="0"/>
          </a:p>
        </p:txBody>
      </p:sp>
      <p:pic>
        <p:nvPicPr>
          <p:cNvPr id="4098" name="Picture 2" descr="http://identidadgeek.com/wp-content/uploads/2009/01/prototip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099" y="3491346"/>
            <a:ext cx="2372366" cy="3048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125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8621567" cy="690319"/>
          </a:xfrm>
        </p:spPr>
        <p:txBody>
          <a:bodyPr>
            <a:normAutofit/>
          </a:bodyPr>
          <a:lstStyle/>
          <a:p>
            <a:r>
              <a:rPr lang="es-ES" sz="3200" b="1" dirty="0"/>
              <a:t>6</a:t>
            </a:r>
            <a:r>
              <a:rPr lang="es-ES" sz="3200" b="1" dirty="0" smtClean="0"/>
              <a:t>.- Conclusiones y Recomendaciones</a:t>
            </a:r>
            <a:endParaRPr lang="es-ES" sz="3200" b="1" dirty="0"/>
          </a:p>
        </p:txBody>
      </p:sp>
      <p:sp>
        <p:nvSpPr>
          <p:cNvPr id="3" name="Título 1"/>
          <p:cNvSpPr txBox="1">
            <a:spLocks/>
          </p:cNvSpPr>
          <p:nvPr/>
        </p:nvSpPr>
        <p:spPr>
          <a:xfrm>
            <a:off x="1788524" y="929467"/>
            <a:ext cx="8621567" cy="6903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Recomendaciones</a:t>
            </a:r>
            <a:endParaRPr lang="es-ES" sz="2800" b="1" dirty="0"/>
          </a:p>
        </p:txBody>
      </p:sp>
      <p:sp>
        <p:nvSpPr>
          <p:cNvPr id="2" name="Rectángulo 1"/>
          <p:cNvSpPr/>
          <p:nvPr/>
        </p:nvSpPr>
        <p:spPr>
          <a:xfrm>
            <a:off x="851854" y="1899288"/>
            <a:ext cx="10683450" cy="1754326"/>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q"/>
            </a:pPr>
            <a:r>
              <a:rPr lang="es-ES" sz="2400" dirty="0" smtClean="0">
                <a:solidFill>
                  <a:srgbClr val="222222"/>
                </a:solidFill>
                <a:effectLst/>
                <a:latin typeface="Arial" panose="020B0604020202020204" pitchFamily="34" charset="0"/>
                <a:ea typeface="Times New Roman" panose="02020603050405020304" pitchFamily="18" charset="0"/>
                <a:cs typeface="Arial" panose="020B0604020202020204" pitchFamily="34" charset="0"/>
              </a:rPr>
              <a:t>Módulo de facturación SISAMACA y Facturación electrónica SRI</a:t>
            </a:r>
            <a:endParaRPr lang="es-ES" sz="2400" dirty="0" smtClean="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50000"/>
              </a:lnSpc>
              <a:spcAft>
                <a:spcPts val="0"/>
              </a:spcAft>
            </a:pPr>
            <a:endParaRPr lang="es-ES" sz="24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Wingdings" panose="05000000000000000000" pitchFamily="2" charset="2"/>
              <a:buChar char="q"/>
            </a:pPr>
            <a:r>
              <a:rPr lang="es-ES" sz="2400" dirty="0" smtClean="0">
                <a:solidFill>
                  <a:srgbClr val="222222"/>
                </a:solidFill>
                <a:effectLst/>
                <a:latin typeface="Arial" panose="020B0604020202020204" pitchFamily="34" charset="0"/>
                <a:ea typeface="Times New Roman" panose="02020603050405020304" pitchFamily="18" charset="0"/>
                <a:cs typeface="Arial" panose="020B0604020202020204" pitchFamily="34" charset="0"/>
              </a:rPr>
              <a:t>Creación de nuevos módulos.</a:t>
            </a:r>
            <a:endParaRPr lang="es-ES" sz="2400" dirty="0" smtClean="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573380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8621567" cy="690319"/>
          </a:xfrm>
        </p:spPr>
        <p:txBody>
          <a:bodyPr>
            <a:normAutofit/>
          </a:bodyPr>
          <a:lstStyle/>
          <a:p>
            <a:r>
              <a:rPr lang="es-ES" sz="3200" b="1" dirty="0"/>
              <a:t>6</a:t>
            </a:r>
            <a:r>
              <a:rPr lang="es-ES" sz="3200" b="1" dirty="0" smtClean="0"/>
              <a:t>.- Conclusiones y Recomendaciones</a:t>
            </a:r>
            <a:endParaRPr lang="es-ES" sz="3200" b="1" dirty="0"/>
          </a:p>
        </p:txBody>
      </p:sp>
      <p:sp>
        <p:nvSpPr>
          <p:cNvPr id="3" name="Título 1"/>
          <p:cNvSpPr txBox="1">
            <a:spLocks/>
          </p:cNvSpPr>
          <p:nvPr/>
        </p:nvSpPr>
        <p:spPr>
          <a:xfrm>
            <a:off x="1788524" y="929467"/>
            <a:ext cx="8621567" cy="69031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Recomendaciones</a:t>
            </a:r>
            <a:endParaRPr lang="es-ES" sz="2800" b="1" dirty="0"/>
          </a:p>
        </p:txBody>
      </p:sp>
      <p:sp>
        <p:nvSpPr>
          <p:cNvPr id="2" name="Rectángulo 1"/>
          <p:cNvSpPr/>
          <p:nvPr/>
        </p:nvSpPr>
        <p:spPr>
          <a:xfrm>
            <a:off x="984375" y="2414917"/>
            <a:ext cx="10683450" cy="2793842"/>
          </a:xfrm>
          <a:prstGeom prst="rect">
            <a:avLst/>
          </a:prstGeom>
        </p:spPr>
        <p:txBody>
          <a:bodyPr wrap="square">
            <a:spAutoFit/>
          </a:bodyPr>
          <a:lstStyle/>
          <a:p>
            <a:pPr marL="342900" lvl="0" indent="-342900" algn="just">
              <a:lnSpc>
                <a:spcPct val="150000"/>
              </a:lnSpc>
              <a:spcAft>
                <a:spcPts val="0"/>
              </a:spcAft>
              <a:buFont typeface="Wingdings" panose="05000000000000000000" pitchFamily="2" charset="2"/>
              <a:buChar char="q"/>
            </a:pPr>
            <a:r>
              <a:rPr lang="es-ES" sz="2400" dirty="0" smtClean="0">
                <a:solidFill>
                  <a:srgbClr val="222222"/>
                </a:solidFill>
                <a:effectLst/>
                <a:latin typeface="Arial" panose="020B0604020202020204" pitchFamily="34" charset="0"/>
                <a:ea typeface="Times New Roman" panose="02020603050405020304" pitchFamily="18" charset="0"/>
                <a:cs typeface="Arial" panose="020B0604020202020204" pitchFamily="34" charset="0"/>
              </a:rPr>
              <a:t>Se recomienda para el desarrollo de un sistema el uso de aplicaciones web, ya que no se necesitara de instaladores en dispositivos más allá de un explorador web, además de que la ejecución de los procesos se los realizara en el servidor de aplicaciones, y mas no en el dispositivo utilizado para acceder al sistema.</a:t>
            </a:r>
            <a:endParaRPr lang="es-ES" sz="2400" dirty="0" smtClean="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9113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788525" y="239148"/>
            <a:ext cx="6553615" cy="690319"/>
          </a:xfrm>
        </p:spPr>
        <p:txBody>
          <a:bodyPr>
            <a:normAutofit fontScale="90000"/>
          </a:bodyPr>
          <a:lstStyle/>
          <a:p>
            <a:r>
              <a:rPr lang="en-US" b="1" dirty="0" smtClean="0"/>
              <a:t>1.- </a:t>
            </a:r>
            <a:r>
              <a:rPr lang="en-US" b="1" dirty="0" err="1" smtClean="0"/>
              <a:t>Introducción</a:t>
            </a:r>
            <a:r>
              <a:rPr lang="en-US" b="1" dirty="0" smtClean="0"/>
              <a:t/>
            </a:r>
            <a:br>
              <a:rPr lang="en-US" b="1" dirty="0" smtClean="0"/>
            </a:br>
            <a:endParaRPr lang="es-ES" b="1" dirty="0"/>
          </a:p>
        </p:txBody>
      </p:sp>
      <p:sp>
        <p:nvSpPr>
          <p:cNvPr id="3" name="Marcador de contenido 2"/>
          <p:cNvSpPr>
            <a:spLocks noGrp="1"/>
          </p:cNvSpPr>
          <p:nvPr>
            <p:ph idx="1"/>
          </p:nvPr>
        </p:nvSpPr>
        <p:spPr>
          <a:xfrm>
            <a:off x="1233963" y="2383069"/>
            <a:ext cx="10253418" cy="2152838"/>
          </a:xfrm>
        </p:spPr>
        <p:txBody>
          <a:bodyPr>
            <a:noAutofit/>
          </a:bodyPr>
          <a:lstStyle/>
          <a:p>
            <a:r>
              <a:rPr lang="es-ES_tradnl" sz="4000" dirty="0" smtClean="0"/>
              <a:t>  Que es Long Live </a:t>
            </a:r>
            <a:r>
              <a:rPr lang="es-ES_tradnl" sz="4000" dirty="0" err="1" smtClean="0"/>
              <a:t>Learnig</a:t>
            </a:r>
            <a:r>
              <a:rPr lang="es-ES_tradnl" sz="4000" dirty="0"/>
              <a:t> </a:t>
            </a:r>
            <a:r>
              <a:rPr lang="es-ES_tradnl" sz="4000" dirty="0" smtClean="0"/>
              <a:t>?</a:t>
            </a:r>
          </a:p>
        </p:txBody>
      </p:sp>
    </p:spTree>
    <p:extLst>
      <p:ext uri="{BB962C8B-B14F-4D97-AF65-F5344CB8AC3E}">
        <p14:creationId xmlns:p14="http://schemas.microsoft.com/office/powerpoint/2010/main" val="1404258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8621567" cy="690319"/>
          </a:xfrm>
        </p:spPr>
        <p:txBody>
          <a:bodyPr>
            <a:normAutofit/>
          </a:bodyPr>
          <a:lstStyle/>
          <a:p>
            <a:r>
              <a:rPr lang="es-ES" sz="3200" b="1" dirty="0"/>
              <a:t>6</a:t>
            </a:r>
            <a:r>
              <a:rPr lang="es-ES" sz="3200" b="1" dirty="0" smtClean="0"/>
              <a:t>.- Conclusiones y Recomendaciones</a:t>
            </a:r>
            <a:endParaRPr lang="es-ES" sz="3200" b="1" dirty="0"/>
          </a:p>
        </p:txBody>
      </p:sp>
      <p:sp>
        <p:nvSpPr>
          <p:cNvPr id="2" name="CuadroTexto 1"/>
          <p:cNvSpPr txBox="1"/>
          <p:nvPr/>
        </p:nvSpPr>
        <p:spPr>
          <a:xfrm>
            <a:off x="3688231" y="1730326"/>
            <a:ext cx="4822154" cy="1015663"/>
          </a:xfrm>
          <a:prstGeom prst="rect">
            <a:avLst/>
          </a:prstGeom>
          <a:noFill/>
        </p:spPr>
        <p:txBody>
          <a:bodyPr wrap="none" rtlCol="0">
            <a:spAutoFit/>
          </a:bodyPr>
          <a:lstStyle/>
          <a:p>
            <a:r>
              <a:rPr lang="es-ES" sz="6000" dirty="0"/>
              <a:t>¿</a:t>
            </a:r>
            <a:r>
              <a:rPr lang="es-ES" sz="6000" dirty="0" smtClean="0"/>
              <a:t>Preguntas?</a:t>
            </a:r>
            <a:endParaRPr lang="es-ES" sz="6000" dirty="0"/>
          </a:p>
        </p:txBody>
      </p:sp>
      <p:pic>
        <p:nvPicPr>
          <p:cNvPr id="5122" name="Picture 2" descr="https://cursodeduendes.com/premium/wp-content/uploads/2014/05/preguntas_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258" y="2745989"/>
            <a:ext cx="2686099" cy="26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425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8621567" cy="690319"/>
          </a:xfrm>
        </p:spPr>
        <p:txBody>
          <a:bodyPr>
            <a:normAutofit/>
          </a:bodyPr>
          <a:lstStyle/>
          <a:p>
            <a:r>
              <a:rPr lang="es-ES" sz="3200" b="1" dirty="0"/>
              <a:t>6</a:t>
            </a:r>
            <a:r>
              <a:rPr lang="es-ES" sz="3200" b="1" dirty="0" smtClean="0"/>
              <a:t>.- Conclusiones y Recomendaciones</a:t>
            </a:r>
            <a:endParaRPr lang="es-ES" sz="3200" b="1" dirty="0"/>
          </a:p>
        </p:txBody>
      </p:sp>
      <p:sp>
        <p:nvSpPr>
          <p:cNvPr id="2" name="CuadroTexto 1"/>
          <p:cNvSpPr txBox="1"/>
          <p:nvPr/>
        </p:nvSpPr>
        <p:spPr>
          <a:xfrm>
            <a:off x="2964475" y="2686929"/>
            <a:ext cx="6269665" cy="1015663"/>
          </a:xfrm>
          <a:prstGeom prst="rect">
            <a:avLst/>
          </a:prstGeom>
          <a:noFill/>
        </p:spPr>
        <p:txBody>
          <a:bodyPr wrap="none" rtlCol="0">
            <a:spAutoFit/>
          </a:bodyPr>
          <a:lstStyle/>
          <a:p>
            <a:r>
              <a:rPr lang="es-ES" sz="6000" dirty="0" smtClean="0"/>
              <a:t>Muchas Gracias</a:t>
            </a:r>
            <a:endParaRPr lang="es-ES" sz="6000" dirty="0"/>
          </a:p>
        </p:txBody>
      </p:sp>
    </p:spTree>
    <p:extLst>
      <p:ext uri="{BB962C8B-B14F-4D97-AF65-F5344CB8AC3E}">
        <p14:creationId xmlns:p14="http://schemas.microsoft.com/office/powerpoint/2010/main" val="3601169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1. </a:t>
            </a:r>
            <a:r>
              <a:rPr lang="es-ES" dirty="0" err="1" smtClean="0"/>
              <a:t>Introduccion</a:t>
            </a:r>
            <a:r>
              <a:rPr lang="es-ES" dirty="0" smtClean="0"/>
              <a:t/>
            </a:r>
            <a:br>
              <a:rPr lang="es-ES" dirty="0" smtClean="0"/>
            </a:br>
            <a:r>
              <a:rPr lang="es-ES" dirty="0" smtClean="0"/>
              <a:t> 	</a:t>
            </a:r>
            <a:r>
              <a:rPr lang="es-ES" sz="2400" dirty="0" smtClean="0"/>
              <a:t>Planteamiento del problema</a:t>
            </a:r>
            <a:endParaRPr lang="es-ES" sz="2400" dirty="0"/>
          </a:p>
        </p:txBody>
      </p:sp>
      <p:sp>
        <p:nvSpPr>
          <p:cNvPr id="3" name="Marcador de contenido 2"/>
          <p:cNvSpPr>
            <a:spLocks noGrp="1"/>
          </p:cNvSpPr>
          <p:nvPr>
            <p:ph idx="1"/>
          </p:nvPr>
        </p:nvSpPr>
        <p:spPr/>
        <p:txBody>
          <a:bodyPr/>
          <a:lstStyle/>
          <a:p>
            <a:endParaRPr lang="es-ES" dirty="0" smtClean="0"/>
          </a:p>
          <a:p>
            <a:r>
              <a:rPr lang="es-ES" dirty="0" smtClean="0"/>
              <a:t>Creciente mercado competitivo</a:t>
            </a:r>
          </a:p>
          <a:p>
            <a:endParaRPr lang="es-ES" dirty="0"/>
          </a:p>
          <a:p>
            <a:r>
              <a:rPr lang="es-ES" dirty="0" smtClean="0"/>
              <a:t>El lento aumento de la cartera de clientes</a:t>
            </a:r>
          </a:p>
          <a:p>
            <a:endParaRPr lang="es-ES" dirty="0"/>
          </a:p>
          <a:p>
            <a:r>
              <a:rPr lang="es-ES" dirty="0" smtClean="0"/>
              <a:t>Procesos manuales en el registro de facturas</a:t>
            </a:r>
          </a:p>
          <a:p>
            <a:endParaRPr lang="es-ES" dirty="0"/>
          </a:p>
          <a:p>
            <a:r>
              <a:rPr lang="es-ES" dirty="0" smtClean="0"/>
              <a:t>Procesos manuales en el registro de asistencias </a:t>
            </a:r>
          </a:p>
          <a:p>
            <a:endParaRPr lang="es-ES" dirty="0" smtClean="0"/>
          </a:p>
          <a:p>
            <a:endParaRPr lang="es-ES" dirty="0"/>
          </a:p>
          <a:p>
            <a:endParaRPr lang="es-ES" dirty="0"/>
          </a:p>
        </p:txBody>
      </p:sp>
      <p:pic>
        <p:nvPicPr>
          <p:cNvPr id="1026" name="Picture 2" descr="http://culturafinanciera.bancodevenezuela.com/wp-content/uploads/2013/10/banner_deseo_compr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122" y="1532273"/>
            <a:ext cx="3390908" cy="12566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solosmarts.com/blog/wp-content/uploads/2014/10/Fall-Marketing-Idea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6122" y="2788904"/>
            <a:ext cx="1470857" cy="1470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53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56501" y="1624891"/>
            <a:ext cx="10112742" cy="4177105"/>
          </a:xfrm>
        </p:spPr>
        <p:txBody>
          <a:bodyPr>
            <a:noAutofit/>
          </a:bodyPr>
          <a:lstStyle/>
          <a:p>
            <a:r>
              <a:rPr lang="es-ES_tradnl" sz="3600" dirty="0" smtClean="0"/>
              <a:t>Mejoramiento del procesos de Marketing</a:t>
            </a:r>
          </a:p>
          <a:p>
            <a:endParaRPr lang="es-ES_tradnl" sz="3600" dirty="0" smtClean="0"/>
          </a:p>
          <a:p>
            <a:r>
              <a:rPr lang="es-ES_tradnl" sz="3600" dirty="0" smtClean="0"/>
              <a:t>Innovación Tecnológica</a:t>
            </a:r>
          </a:p>
          <a:p>
            <a:endParaRPr lang="es-ES_tradnl" sz="3600" dirty="0" smtClean="0"/>
          </a:p>
          <a:p>
            <a:r>
              <a:rPr lang="es-ES_tradnl" sz="3600" dirty="0" smtClean="0"/>
              <a:t>Automatización de procesos.</a:t>
            </a:r>
            <a:endParaRPr lang="es-ES" sz="3600" dirty="0"/>
          </a:p>
        </p:txBody>
      </p:sp>
      <p:sp>
        <p:nvSpPr>
          <p:cNvPr id="5" name="Título 1"/>
          <p:cNvSpPr txBox="1">
            <a:spLocks/>
          </p:cNvSpPr>
          <p:nvPr/>
        </p:nvSpPr>
        <p:spPr>
          <a:xfrm>
            <a:off x="1788525" y="239148"/>
            <a:ext cx="6553615" cy="690319"/>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b="1" smtClean="0"/>
              <a:t>2.- Planteamiento del Problema</a:t>
            </a:r>
            <a:endParaRPr lang="es-ES" b="1" dirty="0"/>
          </a:p>
        </p:txBody>
      </p:sp>
      <p:sp>
        <p:nvSpPr>
          <p:cNvPr id="6" name="Título 1"/>
          <p:cNvSpPr txBox="1">
            <a:spLocks/>
          </p:cNvSpPr>
          <p:nvPr/>
        </p:nvSpPr>
        <p:spPr>
          <a:xfrm>
            <a:off x="1788525" y="887263"/>
            <a:ext cx="3852621" cy="54764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Justificación</a:t>
            </a:r>
            <a:endParaRPr lang="es-ES" sz="2800" b="1" dirty="0"/>
          </a:p>
        </p:txBody>
      </p:sp>
    </p:spTree>
    <p:extLst>
      <p:ext uri="{BB962C8B-B14F-4D97-AF65-F5344CB8AC3E}">
        <p14:creationId xmlns:p14="http://schemas.microsoft.com/office/powerpoint/2010/main" val="312409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8621567" cy="690319"/>
          </a:xfrm>
        </p:spPr>
        <p:txBody>
          <a:bodyPr>
            <a:normAutofit/>
          </a:bodyPr>
          <a:lstStyle/>
          <a:p>
            <a:r>
              <a:rPr lang="es-ES" sz="3200" b="1" dirty="0" smtClean="0"/>
              <a:t>3.- Objetivos</a:t>
            </a:r>
            <a:endParaRPr lang="es-ES" sz="3200" b="1" dirty="0"/>
          </a:p>
        </p:txBody>
      </p:sp>
      <p:sp>
        <p:nvSpPr>
          <p:cNvPr id="5" name="CuadroTexto 4"/>
          <p:cNvSpPr txBox="1"/>
          <p:nvPr/>
        </p:nvSpPr>
        <p:spPr>
          <a:xfrm>
            <a:off x="1223889" y="2310105"/>
            <a:ext cx="10283483" cy="3108543"/>
          </a:xfrm>
          <a:prstGeom prst="rect">
            <a:avLst/>
          </a:prstGeom>
          <a:noFill/>
        </p:spPr>
        <p:txBody>
          <a:bodyPr wrap="square" rtlCol="0">
            <a:spAutoFit/>
          </a:bodyPr>
          <a:lstStyle/>
          <a:p>
            <a:pPr marL="457200" indent="-457200" algn="just">
              <a:buFont typeface="Wingdings" panose="05000000000000000000" pitchFamily="2" charset="2"/>
              <a:buChar char="q"/>
            </a:pPr>
            <a:r>
              <a:rPr lang="es-ES" sz="2800" dirty="0"/>
              <a:t>Implementar un portal web utilizando herramientas open source para la empresa Long Live Learning que permita integrarse con la plataforma educativa Moodle utilizando la extensión Joomdle y desarrollar un sistema que permita automatizar el proceso   de administración académica.</a:t>
            </a:r>
          </a:p>
          <a:p>
            <a:pPr algn="just"/>
            <a:endParaRPr lang="es-ES" sz="2800" dirty="0"/>
          </a:p>
        </p:txBody>
      </p:sp>
      <p:sp>
        <p:nvSpPr>
          <p:cNvPr id="6" name="Título 1"/>
          <p:cNvSpPr txBox="1">
            <a:spLocks/>
          </p:cNvSpPr>
          <p:nvPr/>
        </p:nvSpPr>
        <p:spPr>
          <a:xfrm>
            <a:off x="1788525" y="887263"/>
            <a:ext cx="3852621" cy="54764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Objetivo General.</a:t>
            </a:r>
            <a:endParaRPr lang="es-ES" sz="2800" b="1" dirty="0"/>
          </a:p>
        </p:txBody>
      </p:sp>
    </p:spTree>
    <p:extLst>
      <p:ext uri="{BB962C8B-B14F-4D97-AF65-F5344CB8AC3E}">
        <p14:creationId xmlns:p14="http://schemas.microsoft.com/office/powerpoint/2010/main" val="1023609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5025" y="1870509"/>
            <a:ext cx="10508566" cy="2308324"/>
          </a:xfrm>
          <a:prstGeom prst="rect">
            <a:avLst/>
          </a:prstGeom>
        </p:spPr>
        <p:txBody>
          <a:bodyPr wrap="square">
            <a:spAutoFit/>
          </a:bodyPr>
          <a:lstStyle/>
          <a:p>
            <a:pPr marL="342900" indent="-342900" algn="just">
              <a:lnSpc>
                <a:spcPct val="150000"/>
              </a:lnSpc>
              <a:buFont typeface="Wingdings" panose="05000000000000000000" pitchFamily="2" charset="2"/>
              <a:buChar char="q"/>
            </a:pPr>
            <a:r>
              <a:rPr lang="es-ES" sz="2400" dirty="0" smtClean="0"/>
              <a:t>Investigar e implementar las Metodologías OOHDM y Scrum</a:t>
            </a:r>
          </a:p>
          <a:p>
            <a:pPr marL="342900" indent="-342900" algn="just">
              <a:lnSpc>
                <a:spcPct val="150000"/>
              </a:lnSpc>
              <a:buFont typeface="Wingdings" panose="05000000000000000000" pitchFamily="2" charset="2"/>
              <a:buChar char="q"/>
            </a:pPr>
            <a:endParaRPr lang="es-ES" sz="2400" dirty="0"/>
          </a:p>
          <a:p>
            <a:pPr marL="342900" indent="-342900" algn="just">
              <a:lnSpc>
                <a:spcPct val="150000"/>
              </a:lnSpc>
              <a:buFont typeface="Wingdings" panose="05000000000000000000" pitchFamily="2" charset="2"/>
              <a:buChar char="q"/>
            </a:pPr>
            <a:r>
              <a:rPr lang="es-ES" sz="2400" dirty="0" smtClean="0"/>
              <a:t>Analizar principales gestores de contenidos que existen en la actualidad; WordPress y Joomla.</a:t>
            </a:r>
            <a:endParaRPr lang="es-ES" sz="2400" dirty="0"/>
          </a:p>
        </p:txBody>
      </p:sp>
      <p:sp>
        <p:nvSpPr>
          <p:cNvPr id="6" name="Título 1"/>
          <p:cNvSpPr>
            <a:spLocks noGrp="1"/>
          </p:cNvSpPr>
          <p:nvPr>
            <p:ph type="title"/>
          </p:nvPr>
        </p:nvSpPr>
        <p:spPr>
          <a:xfrm>
            <a:off x="1788525" y="239148"/>
            <a:ext cx="8621567" cy="690319"/>
          </a:xfrm>
        </p:spPr>
        <p:txBody>
          <a:bodyPr>
            <a:normAutofit/>
          </a:bodyPr>
          <a:lstStyle/>
          <a:p>
            <a:r>
              <a:rPr lang="es-ES" sz="3200" b="1" dirty="0" smtClean="0"/>
              <a:t>3.- Objetivos</a:t>
            </a:r>
            <a:endParaRPr lang="es-ES" sz="3200" b="1" dirty="0"/>
          </a:p>
        </p:txBody>
      </p:sp>
      <p:sp>
        <p:nvSpPr>
          <p:cNvPr id="7" name="Título 1"/>
          <p:cNvSpPr txBox="1">
            <a:spLocks/>
          </p:cNvSpPr>
          <p:nvPr/>
        </p:nvSpPr>
        <p:spPr>
          <a:xfrm>
            <a:off x="1788525" y="930466"/>
            <a:ext cx="4007364" cy="505438"/>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Objetivos Específicos</a:t>
            </a:r>
            <a:endParaRPr lang="es-ES" sz="2800" b="1" dirty="0"/>
          </a:p>
        </p:txBody>
      </p:sp>
    </p:spTree>
    <p:extLst>
      <p:ext uri="{BB962C8B-B14F-4D97-AF65-F5344CB8AC3E}">
        <p14:creationId xmlns:p14="http://schemas.microsoft.com/office/powerpoint/2010/main" val="1946911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45025" y="1870509"/>
            <a:ext cx="10508566" cy="3347070"/>
          </a:xfrm>
          <a:prstGeom prst="rect">
            <a:avLst/>
          </a:prstGeom>
        </p:spPr>
        <p:txBody>
          <a:bodyPr wrap="square">
            <a:spAutoFit/>
          </a:bodyPr>
          <a:lstStyle/>
          <a:p>
            <a:pPr marL="342900" lvl="0" indent="-342900" algn="just">
              <a:lnSpc>
                <a:spcPct val="150000"/>
              </a:lnSpc>
              <a:buFont typeface="Wingdings" panose="05000000000000000000" pitchFamily="2" charset="2"/>
              <a:buChar char="q"/>
            </a:pPr>
            <a:r>
              <a:rPr lang="es-ES" sz="2000" dirty="0"/>
              <a:t>Realizar el análisis de  requerimientos de la </a:t>
            </a:r>
            <a:r>
              <a:rPr lang="es-ES" sz="2000" dirty="0" smtClean="0"/>
              <a:t>empresa. </a:t>
            </a:r>
            <a:r>
              <a:rPr lang="es-ES" sz="2000" dirty="0"/>
              <a:t>Bajo  </a:t>
            </a:r>
            <a:r>
              <a:rPr lang="es-ES" sz="2000" dirty="0" smtClean="0"/>
              <a:t>el Estándar </a:t>
            </a:r>
            <a:r>
              <a:rPr lang="es-ES" sz="2000" dirty="0" err="1"/>
              <a:t>I</a:t>
            </a:r>
            <a:r>
              <a:rPr lang="es-ES" sz="2000" dirty="0" err="1" smtClean="0"/>
              <a:t>eee</a:t>
            </a:r>
            <a:r>
              <a:rPr lang="es-ES" sz="2000" dirty="0" smtClean="0"/>
              <a:t> </a:t>
            </a:r>
            <a:r>
              <a:rPr lang="es-ES" sz="2000" dirty="0"/>
              <a:t>830 </a:t>
            </a:r>
            <a:endParaRPr lang="es-ES" sz="2000" dirty="0" smtClean="0"/>
          </a:p>
          <a:p>
            <a:pPr marL="342900" lvl="0" indent="-342900" algn="just">
              <a:lnSpc>
                <a:spcPct val="150000"/>
              </a:lnSpc>
              <a:buFont typeface="Wingdings" panose="05000000000000000000" pitchFamily="2" charset="2"/>
              <a:buChar char="q"/>
            </a:pPr>
            <a:endParaRPr lang="es-ES" sz="2000" dirty="0"/>
          </a:p>
          <a:p>
            <a:pPr marL="342900" lvl="0" indent="-342900" algn="just">
              <a:lnSpc>
                <a:spcPct val="150000"/>
              </a:lnSpc>
              <a:buFont typeface="Wingdings" panose="05000000000000000000" pitchFamily="2" charset="2"/>
              <a:buChar char="q"/>
            </a:pPr>
            <a:r>
              <a:rPr lang="es-ES" sz="2000" dirty="0" smtClean="0"/>
              <a:t>Automatizar </a:t>
            </a:r>
            <a:r>
              <a:rPr lang="es-ES" sz="2000" dirty="0"/>
              <a:t>el proceso </a:t>
            </a:r>
            <a:r>
              <a:rPr lang="es-ES" sz="2000" dirty="0" smtClean="0"/>
              <a:t>de facturación y  </a:t>
            </a:r>
            <a:r>
              <a:rPr lang="es-ES" sz="2000" dirty="0"/>
              <a:t>registro de </a:t>
            </a:r>
            <a:r>
              <a:rPr lang="es-ES" sz="2000" dirty="0" smtClean="0"/>
              <a:t>asistencias.</a:t>
            </a:r>
          </a:p>
          <a:p>
            <a:pPr marL="342900" lvl="0" indent="-342900" algn="just">
              <a:lnSpc>
                <a:spcPct val="150000"/>
              </a:lnSpc>
              <a:buFont typeface="Wingdings" panose="05000000000000000000" pitchFamily="2" charset="2"/>
              <a:buChar char="q"/>
            </a:pPr>
            <a:endParaRPr lang="es-ES" sz="2000" dirty="0" smtClean="0"/>
          </a:p>
          <a:p>
            <a:pPr marL="342900" indent="-342900" algn="just">
              <a:lnSpc>
                <a:spcPct val="150000"/>
              </a:lnSpc>
              <a:buFont typeface="Wingdings" panose="05000000000000000000" pitchFamily="2" charset="2"/>
              <a:buChar char="q"/>
            </a:pPr>
            <a:r>
              <a:rPr lang="es-ES" sz="2000" dirty="0"/>
              <a:t>Implementar un servidor web local</a:t>
            </a:r>
          </a:p>
          <a:p>
            <a:pPr marL="342900" lvl="0" indent="-342900" algn="just">
              <a:lnSpc>
                <a:spcPct val="150000"/>
              </a:lnSpc>
              <a:buFont typeface="Wingdings" panose="05000000000000000000" pitchFamily="2" charset="2"/>
              <a:buChar char="q"/>
            </a:pPr>
            <a:endParaRPr lang="es-ES" sz="2000" dirty="0"/>
          </a:p>
          <a:p>
            <a:pPr lvl="0" algn="just">
              <a:lnSpc>
                <a:spcPct val="150000"/>
              </a:lnSpc>
              <a:spcAft>
                <a:spcPts val="0"/>
              </a:spcAft>
            </a:pPr>
            <a:endParaRPr lang="es-ES" sz="2100" dirty="0" smtClean="0">
              <a:effectLst/>
              <a:ea typeface="Calibri" panose="020F0502020204030204" pitchFamily="34" charset="0"/>
              <a:cs typeface="Arial" panose="020B0604020202020204" pitchFamily="34" charset="0"/>
            </a:endParaRPr>
          </a:p>
        </p:txBody>
      </p:sp>
      <p:sp>
        <p:nvSpPr>
          <p:cNvPr id="6" name="Título 1"/>
          <p:cNvSpPr>
            <a:spLocks noGrp="1"/>
          </p:cNvSpPr>
          <p:nvPr>
            <p:ph type="title"/>
          </p:nvPr>
        </p:nvSpPr>
        <p:spPr>
          <a:xfrm>
            <a:off x="1788525" y="239148"/>
            <a:ext cx="8621567" cy="690319"/>
          </a:xfrm>
        </p:spPr>
        <p:txBody>
          <a:bodyPr>
            <a:normAutofit/>
          </a:bodyPr>
          <a:lstStyle/>
          <a:p>
            <a:r>
              <a:rPr lang="es-ES" sz="3200" b="1" dirty="0" smtClean="0"/>
              <a:t>3.- Objetivos</a:t>
            </a:r>
            <a:endParaRPr lang="es-ES" sz="3200" b="1" dirty="0"/>
          </a:p>
        </p:txBody>
      </p:sp>
      <p:sp>
        <p:nvSpPr>
          <p:cNvPr id="7" name="Título 1"/>
          <p:cNvSpPr txBox="1">
            <a:spLocks/>
          </p:cNvSpPr>
          <p:nvPr/>
        </p:nvSpPr>
        <p:spPr>
          <a:xfrm>
            <a:off x="1788525" y="930466"/>
            <a:ext cx="4007364" cy="505438"/>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Objetivos Específicos</a:t>
            </a:r>
            <a:endParaRPr lang="es-ES" sz="2800" b="1" dirty="0"/>
          </a:p>
        </p:txBody>
      </p:sp>
    </p:spTree>
    <p:extLst>
      <p:ext uri="{BB962C8B-B14F-4D97-AF65-F5344CB8AC3E}">
        <p14:creationId xmlns:p14="http://schemas.microsoft.com/office/powerpoint/2010/main" val="311983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88525" y="239148"/>
            <a:ext cx="6553615" cy="690319"/>
          </a:xfrm>
        </p:spPr>
        <p:txBody>
          <a:bodyPr>
            <a:normAutofit/>
          </a:bodyPr>
          <a:lstStyle/>
          <a:p>
            <a:r>
              <a:rPr lang="es-ES" sz="3200" b="1" dirty="0"/>
              <a:t>4</a:t>
            </a:r>
            <a:r>
              <a:rPr lang="es-ES" sz="3200" b="1" dirty="0" smtClean="0"/>
              <a:t>.- Marco Teórico</a:t>
            </a:r>
            <a:endParaRPr lang="es-ES" sz="3200" b="1" dirty="0"/>
          </a:p>
        </p:txBody>
      </p:sp>
      <p:sp>
        <p:nvSpPr>
          <p:cNvPr id="3" name="Título 1"/>
          <p:cNvSpPr txBox="1">
            <a:spLocks/>
          </p:cNvSpPr>
          <p:nvPr/>
        </p:nvSpPr>
        <p:spPr>
          <a:xfrm>
            <a:off x="1788524" y="929467"/>
            <a:ext cx="4371643" cy="53357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b="1" dirty="0" smtClean="0"/>
              <a:t>Metodología SCRUM</a:t>
            </a:r>
            <a:endParaRPr lang="es-ES" sz="2800" b="1" dirty="0"/>
          </a:p>
        </p:txBody>
      </p:sp>
      <p:graphicFrame>
        <p:nvGraphicFramePr>
          <p:cNvPr id="5" name="Diagrama 4"/>
          <p:cNvGraphicFramePr/>
          <p:nvPr>
            <p:extLst>
              <p:ext uri="{D42A27DB-BD31-4B8C-83A1-F6EECF244321}">
                <p14:modId xmlns:p14="http://schemas.microsoft.com/office/powerpoint/2010/main" val="843649785"/>
              </p:ext>
            </p:extLst>
          </p:nvPr>
        </p:nvGraphicFramePr>
        <p:xfrm>
          <a:off x="2638424" y="1955410"/>
          <a:ext cx="8010820" cy="4576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507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1203</TotalTime>
  <Words>821</Words>
  <Application>Microsoft Office PowerPoint</Application>
  <PresentationFormat>Panorámica</PresentationFormat>
  <Paragraphs>172</Paragraphs>
  <Slides>31</Slides>
  <Notes>20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Arial</vt:lpstr>
      <vt:lpstr>Arial Rounded MT Bold</vt:lpstr>
      <vt:lpstr>Calibri</vt:lpstr>
      <vt:lpstr>Times New Roman</vt:lpstr>
      <vt:lpstr>Trebuchet MS</vt:lpstr>
      <vt:lpstr>Wingdings</vt:lpstr>
      <vt:lpstr>Wingdings 3</vt:lpstr>
      <vt:lpstr>Faceta</vt:lpstr>
      <vt:lpstr>Presentación de PowerPoint</vt:lpstr>
      <vt:lpstr>AGENDA</vt:lpstr>
      <vt:lpstr>1.- Introducción </vt:lpstr>
      <vt:lpstr>1. Introduccion   Planteamiento del problema</vt:lpstr>
      <vt:lpstr>Presentación de PowerPoint</vt:lpstr>
      <vt:lpstr>3.- Objetivos</vt:lpstr>
      <vt:lpstr>3.- Objetivos</vt:lpstr>
      <vt:lpstr>3.- Objetivos</vt:lpstr>
      <vt:lpstr>4.- Marco Teórico</vt:lpstr>
      <vt:lpstr>Metodología OOHDM </vt:lpstr>
      <vt:lpstr>Presentación de PowerPoint</vt:lpstr>
      <vt:lpstr>Presentación de PowerPoint</vt:lpstr>
      <vt:lpstr>Presentación de PowerPoint</vt:lpstr>
      <vt:lpstr>Descripción de Scrum en faces</vt:lpstr>
      <vt:lpstr>Faces de OOHDM</vt:lpstr>
      <vt:lpstr>Fusión</vt:lpstr>
      <vt:lpstr>4.- Marco Teórico</vt:lpstr>
      <vt:lpstr>4.- Marco Teórico</vt:lpstr>
      <vt:lpstr>4.- Marco Teórico</vt:lpstr>
      <vt:lpstr>4.- Marco Teórico</vt:lpstr>
      <vt:lpstr>4.- Marco Teórico</vt:lpstr>
      <vt:lpstr>5.- Solución</vt:lpstr>
      <vt:lpstr>5.- Solución</vt:lpstr>
      <vt:lpstr>5.- Solución</vt:lpstr>
      <vt:lpstr>6.- Conclusiones y Recomendaciones</vt:lpstr>
      <vt:lpstr>6.- Conclusiones y Recomendaciones</vt:lpstr>
      <vt:lpstr>6.- Conclusiones y Recomendaciones</vt:lpstr>
      <vt:lpstr>6.- Conclusiones y Recomendaciones</vt:lpstr>
      <vt:lpstr>6.- Conclusiones y Recomendaciones</vt:lpstr>
      <vt:lpstr>6.- Conclusiones y Recomendaciones</vt:lpstr>
      <vt:lpstr>6.- Conclusiones y 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Ramos</dc:creator>
  <cp:lastModifiedBy>Santiago Yacelga...</cp:lastModifiedBy>
  <cp:revision>127</cp:revision>
  <dcterms:created xsi:type="dcterms:W3CDTF">2015-04-13T00:19:01Z</dcterms:created>
  <dcterms:modified xsi:type="dcterms:W3CDTF">2016-01-13T16:26:07Z</dcterms:modified>
</cp:coreProperties>
</file>