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wnloads\Trade_Map_-_Lista_de_los_exportadores_para_el_producto_seleccionado_(Setas_y_dem&#225;s_hongos__comestibles__frescas_o_refrigeradas_(exc._hongos_del_g&#233;nero_Agaricus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'Trade_Map_-_Lista_de_los_export'!$A$17:$A$27</c:f>
              <c:strCache>
                <c:ptCount val="11"/>
                <c:pt idx="0">
                  <c:v>China</c:v>
                </c:pt>
                <c:pt idx="1">
                  <c:v>Países Bajos</c:v>
                </c:pt>
                <c:pt idx="2">
                  <c:v>Corea, República de</c:v>
                </c:pt>
                <c:pt idx="3">
                  <c:v>Polonia</c:v>
                </c:pt>
                <c:pt idx="4">
                  <c:v>Bélgica</c:v>
                </c:pt>
                <c:pt idx="5">
                  <c:v>Rumania</c:v>
                </c:pt>
                <c:pt idx="6">
                  <c:v>Belarús</c:v>
                </c:pt>
                <c:pt idx="7">
                  <c:v>Lituania</c:v>
                </c:pt>
                <c:pt idx="8">
                  <c:v>España</c:v>
                </c:pt>
                <c:pt idx="9">
                  <c:v>Italia</c:v>
                </c:pt>
                <c:pt idx="10">
                  <c:v>Federación de Rusia</c:v>
                </c:pt>
              </c:strCache>
            </c:strRef>
          </c:cat>
          <c:val>
            <c:numRef>
              <c:f>'Trade_Map_-_Lista_de_los_export'!$F$17:$F$27</c:f>
              <c:numCache>
                <c:formatCode>_-* #,##0\ _€_-;\-* #,##0\ _€_-;_-* "-"??\ _€_-;_-@_-</c:formatCode>
                <c:ptCount val="11"/>
                <c:pt idx="0">
                  <c:v>48659</c:v>
                </c:pt>
                <c:pt idx="1">
                  <c:v>15703</c:v>
                </c:pt>
                <c:pt idx="2">
                  <c:v>15282</c:v>
                </c:pt>
                <c:pt idx="3">
                  <c:v>13951</c:v>
                </c:pt>
                <c:pt idx="4">
                  <c:v>4771</c:v>
                </c:pt>
                <c:pt idx="5">
                  <c:v>4280</c:v>
                </c:pt>
                <c:pt idx="6">
                  <c:v>3487</c:v>
                </c:pt>
                <c:pt idx="7">
                  <c:v>3268</c:v>
                </c:pt>
                <c:pt idx="8">
                  <c:v>2717</c:v>
                </c:pt>
                <c:pt idx="9">
                  <c:v>2658</c:v>
                </c:pt>
                <c:pt idx="10">
                  <c:v>2646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 sz="18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B23E6-12B2-4E8D-8190-5072B42EFEE2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</dgm:pt>
    <dgm:pt modelId="{DC81DC80-920C-4EB8-964E-D2CA850C0259}">
      <dgm:prSet phldrT="[Texto]"/>
      <dgm:spPr/>
      <dgm:t>
        <a:bodyPr/>
        <a:lstStyle/>
        <a:p>
          <a:r>
            <a:rPr lang="es-ES" dirty="0" smtClean="0"/>
            <a:t>NIVEL DE EMPLEO	</a:t>
          </a:r>
          <a:endParaRPr lang="es-ES" dirty="0"/>
        </a:p>
      </dgm:t>
    </dgm:pt>
    <dgm:pt modelId="{29C6C82B-5D30-4D4B-97EE-F8BE37ED6FDF}" type="parTrans" cxnId="{7F7D9BA9-608C-43BF-AEF2-FFBE291A2E80}">
      <dgm:prSet/>
      <dgm:spPr/>
      <dgm:t>
        <a:bodyPr/>
        <a:lstStyle/>
        <a:p>
          <a:endParaRPr lang="es-ES"/>
        </a:p>
      </dgm:t>
    </dgm:pt>
    <dgm:pt modelId="{AAD57EFE-6C89-4050-80B0-308150AFB5A0}" type="sibTrans" cxnId="{7F7D9BA9-608C-43BF-AEF2-FFBE291A2E80}">
      <dgm:prSet/>
      <dgm:spPr/>
      <dgm:t>
        <a:bodyPr/>
        <a:lstStyle/>
        <a:p>
          <a:endParaRPr lang="es-ES"/>
        </a:p>
      </dgm:t>
    </dgm:pt>
    <dgm:pt modelId="{3A9B7A21-EB08-48EA-BA74-9042142ED205}">
      <dgm:prSet phldrT="[Texto]"/>
      <dgm:spPr/>
      <dgm:t>
        <a:bodyPr/>
        <a:lstStyle/>
        <a:p>
          <a:r>
            <a:rPr lang="es-ES" dirty="0" smtClean="0"/>
            <a:t>NIVEL DE POBREZA</a:t>
          </a:r>
          <a:endParaRPr lang="es-ES" dirty="0"/>
        </a:p>
      </dgm:t>
    </dgm:pt>
    <dgm:pt modelId="{4B73A22F-470F-4F45-AEB2-817463093F10}" type="parTrans" cxnId="{4FDF5387-DAB1-4730-96B9-55C3280579BC}">
      <dgm:prSet/>
      <dgm:spPr/>
      <dgm:t>
        <a:bodyPr/>
        <a:lstStyle/>
        <a:p>
          <a:endParaRPr lang="es-ES"/>
        </a:p>
      </dgm:t>
    </dgm:pt>
    <dgm:pt modelId="{D6FE46ED-3841-4F4A-9481-836A3D20E1FF}" type="sibTrans" cxnId="{4FDF5387-DAB1-4730-96B9-55C3280579BC}">
      <dgm:prSet/>
      <dgm:spPr/>
      <dgm:t>
        <a:bodyPr/>
        <a:lstStyle/>
        <a:p>
          <a:endParaRPr lang="es-ES"/>
        </a:p>
      </dgm:t>
    </dgm:pt>
    <dgm:pt modelId="{1EDF4DFE-69D1-4244-B722-16307D4DC3DD}">
      <dgm:prSet phldrT="[Texto]"/>
      <dgm:spPr/>
      <dgm:t>
        <a:bodyPr/>
        <a:lstStyle/>
        <a:p>
          <a:r>
            <a:rPr lang="es-ES" dirty="0" smtClean="0"/>
            <a:t>POBLACIÓN</a:t>
          </a:r>
          <a:endParaRPr lang="es-ES" dirty="0"/>
        </a:p>
      </dgm:t>
    </dgm:pt>
    <dgm:pt modelId="{7FF76BE7-330E-42B5-998E-9BFA13135585}" type="sibTrans" cxnId="{5ED5DE7D-5C7C-4B23-AE8C-3B5309BD7167}">
      <dgm:prSet/>
      <dgm:spPr/>
      <dgm:t>
        <a:bodyPr/>
        <a:lstStyle/>
        <a:p>
          <a:endParaRPr lang="es-ES"/>
        </a:p>
      </dgm:t>
    </dgm:pt>
    <dgm:pt modelId="{869CCC9F-2E17-4073-8A30-5B18836E2F75}" type="parTrans" cxnId="{5ED5DE7D-5C7C-4B23-AE8C-3B5309BD7167}">
      <dgm:prSet/>
      <dgm:spPr/>
      <dgm:t>
        <a:bodyPr/>
        <a:lstStyle/>
        <a:p>
          <a:endParaRPr lang="es-ES"/>
        </a:p>
      </dgm:t>
    </dgm:pt>
    <dgm:pt modelId="{D28DD26E-414F-4DDC-B5D0-AB222335D2CB}">
      <dgm:prSet custT="1"/>
      <dgm:spPr/>
      <dgm:t>
        <a:bodyPr/>
        <a:lstStyle/>
        <a:p>
          <a:r>
            <a:rPr lang="es-ES" sz="2400" dirty="0" smtClean="0"/>
            <a:t>24,12% Primer Trimestre 2015</a:t>
          </a:r>
          <a:endParaRPr lang="es-ES" sz="2400" dirty="0"/>
        </a:p>
      </dgm:t>
    </dgm:pt>
    <dgm:pt modelId="{530AD3B6-5E01-4F24-AB12-DAC4CED90D30}" type="parTrans" cxnId="{1739EFE7-1473-46BA-9FFE-D9CD337BEBFF}">
      <dgm:prSet/>
      <dgm:spPr/>
      <dgm:t>
        <a:bodyPr/>
        <a:lstStyle/>
        <a:p>
          <a:endParaRPr lang="es-ES"/>
        </a:p>
      </dgm:t>
    </dgm:pt>
    <dgm:pt modelId="{2E7C4001-D8D5-41EC-B06C-8831D972B1E3}" type="sibTrans" cxnId="{1739EFE7-1473-46BA-9FFE-D9CD337BEBFF}">
      <dgm:prSet/>
      <dgm:spPr/>
      <dgm:t>
        <a:bodyPr/>
        <a:lstStyle/>
        <a:p>
          <a:endParaRPr lang="es-ES"/>
        </a:p>
      </dgm:t>
    </dgm:pt>
    <dgm:pt modelId="{33FFDACF-B2E2-4AB5-87D4-434098CA1738}">
      <dgm:prSet/>
      <dgm:spPr/>
      <dgm:t>
        <a:bodyPr/>
        <a:lstStyle/>
        <a:p>
          <a:r>
            <a:rPr lang="es-ES" dirty="0" smtClean="0"/>
            <a:t>Desempleo: 3,84% Primer Trimestre 2015</a:t>
          </a:r>
          <a:endParaRPr lang="es-ES" dirty="0"/>
        </a:p>
      </dgm:t>
    </dgm:pt>
    <dgm:pt modelId="{DE0AD803-7953-4F11-A2C1-7DF1FA2477D9}" type="parTrans" cxnId="{0D1130C1-BCC5-48E8-83B4-A19EC563E0CE}">
      <dgm:prSet/>
      <dgm:spPr/>
      <dgm:t>
        <a:bodyPr/>
        <a:lstStyle/>
        <a:p>
          <a:endParaRPr lang="es-ES"/>
        </a:p>
      </dgm:t>
    </dgm:pt>
    <dgm:pt modelId="{D84BF3CE-7CD9-42F3-95C0-B8F8B32CC90B}" type="sibTrans" cxnId="{0D1130C1-BCC5-48E8-83B4-A19EC563E0CE}">
      <dgm:prSet/>
      <dgm:spPr/>
      <dgm:t>
        <a:bodyPr/>
        <a:lstStyle/>
        <a:p>
          <a:endParaRPr lang="es-ES"/>
        </a:p>
      </dgm:t>
    </dgm:pt>
    <dgm:pt modelId="{7CE50FCB-BF0E-4796-8F46-5A9AB7FE8CE7}">
      <dgm:prSet/>
      <dgm:spPr/>
      <dgm:t>
        <a:bodyPr/>
        <a:lstStyle/>
        <a:p>
          <a:r>
            <a:rPr lang="es-ES" dirty="0" smtClean="0"/>
            <a:t>14.483.99 habitantes Censo 2010</a:t>
          </a:r>
          <a:endParaRPr lang="es-ES" dirty="0"/>
        </a:p>
      </dgm:t>
    </dgm:pt>
    <dgm:pt modelId="{A2CAF691-AF50-46E9-998A-75051599E75F}" type="parTrans" cxnId="{D8C2DA40-2B2C-455E-97B4-8665C145169E}">
      <dgm:prSet/>
      <dgm:spPr/>
      <dgm:t>
        <a:bodyPr/>
        <a:lstStyle/>
        <a:p>
          <a:endParaRPr lang="es-ES"/>
        </a:p>
      </dgm:t>
    </dgm:pt>
    <dgm:pt modelId="{180447EF-CFB9-42CF-91F0-1F941D2D66EA}" type="sibTrans" cxnId="{D8C2DA40-2B2C-455E-97B4-8665C145169E}">
      <dgm:prSet/>
      <dgm:spPr/>
      <dgm:t>
        <a:bodyPr/>
        <a:lstStyle/>
        <a:p>
          <a:endParaRPr lang="es-ES"/>
        </a:p>
      </dgm:t>
    </dgm:pt>
    <dgm:pt modelId="{EA1ABF4F-BACC-420B-B9F5-2A21EC4B8B2C}" type="pres">
      <dgm:prSet presAssocID="{AF5B23E6-12B2-4E8D-8190-5072B42EFEE2}" presName="diagram" presStyleCnt="0">
        <dgm:presLayoutVars>
          <dgm:dir/>
          <dgm:animLvl val="lvl"/>
          <dgm:resizeHandles val="exact"/>
        </dgm:presLayoutVars>
      </dgm:prSet>
      <dgm:spPr/>
    </dgm:pt>
    <dgm:pt modelId="{C61621D2-92F6-48AE-8CDB-1B15E9FE9EBA}" type="pres">
      <dgm:prSet presAssocID="{1EDF4DFE-69D1-4244-B722-16307D4DC3DD}" presName="compNode" presStyleCnt="0"/>
      <dgm:spPr/>
    </dgm:pt>
    <dgm:pt modelId="{15B8B45C-9D4C-4C28-8197-024857CC72CE}" type="pres">
      <dgm:prSet presAssocID="{1EDF4DFE-69D1-4244-B722-16307D4DC3DD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012EB2-6BCC-4EF2-9E16-C556EAF47580}" type="pres">
      <dgm:prSet presAssocID="{1EDF4DFE-69D1-4244-B722-16307D4DC3D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ECC0E-23BB-4C40-ABEE-025225B0DAAE}" type="pres">
      <dgm:prSet presAssocID="{1EDF4DFE-69D1-4244-B722-16307D4DC3DD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E0B83025-5DF9-46B2-B4D9-2992CCBA763C}" type="pres">
      <dgm:prSet presAssocID="{1EDF4DFE-69D1-4244-B722-16307D4DC3DD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EB448D-D005-4FEC-AFAA-1FA604AD7EAA}" type="pres">
      <dgm:prSet presAssocID="{7FF76BE7-330E-42B5-998E-9BFA1313558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38D5888-60E4-477D-B7EB-F3D965282575}" type="pres">
      <dgm:prSet presAssocID="{DC81DC80-920C-4EB8-964E-D2CA850C0259}" presName="compNode" presStyleCnt="0"/>
      <dgm:spPr/>
    </dgm:pt>
    <dgm:pt modelId="{65B005E1-AC38-4CCD-9491-D26F7A3115CB}" type="pres">
      <dgm:prSet presAssocID="{DC81DC80-920C-4EB8-964E-D2CA850C025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6DB527-5DEA-4729-99D7-2C3D90D34CFB}" type="pres">
      <dgm:prSet presAssocID="{DC81DC80-920C-4EB8-964E-D2CA850C02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0C5E93-413F-4083-932E-7E82C8114CB8}" type="pres">
      <dgm:prSet presAssocID="{DC81DC80-920C-4EB8-964E-D2CA850C0259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DE2FE639-C00B-4F66-A1D8-733B6D8E50EF}" type="pres">
      <dgm:prSet presAssocID="{DC81DC80-920C-4EB8-964E-D2CA850C0259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278FE7-27F7-44E4-A332-E2BE6CD953F9}" type="pres">
      <dgm:prSet presAssocID="{AAD57EFE-6C89-4050-80B0-308150AFB5A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4A1813C-4FED-4B17-AFFC-946E307A625F}" type="pres">
      <dgm:prSet presAssocID="{3A9B7A21-EB08-48EA-BA74-9042142ED205}" presName="compNode" presStyleCnt="0"/>
      <dgm:spPr/>
    </dgm:pt>
    <dgm:pt modelId="{381A8083-C9D6-41AC-89EA-C6BCB145C7D5}" type="pres">
      <dgm:prSet presAssocID="{3A9B7A21-EB08-48EA-BA74-9042142ED20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9BCA82-62A0-42AF-9663-71F4FF0981A9}" type="pres">
      <dgm:prSet presAssocID="{3A9B7A21-EB08-48EA-BA74-9042142ED2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A272F5-E32B-446F-8C94-61971D412A2D}" type="pres">
      <dgm:prSet presAssocID="{3A9B7A21-EB08-48EA-BA74-9042142ED205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595216B0-D216-4799-81FC-77273EB20165}" type="pres">
      <dgm:prSet presAssocID="{3A9B7A21-EB08-48EA-BA74-9042142ED205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499E174-71B6-4CDD-B737-6583EFC704C9}" type="presOf" srcId="{DC81DC80-920C-4EB8-964E-D2CA850C0259}" destId="{2A6DB527-5DEA-4729-99D7-2C3D90D34CFB}" srcOrd="0" destOrd="0" presId="urn:microsoft.com/office/officeart/2005/8/layout/bList2"/>
    <dgm:cxn modelId="{2BC699CC-38F8-465B-AB55-1DF4DC3A6B7E}" type="presOf" srcId="{1EDF4DFE-69D1-4244-B722-16307D4DC3DD}" destId="{FBAECC0E-23BB-4C40-ABEE-025225B0DAAE}" srcOrd="1" destOrd="0" presId="urn:microsoft.com/office/officeart/2005/8/layout/bList2"/>
    <dgm:cxn modelId="{C3B4551B-6F3F-4654-86D7-BAAF823E1204}" type="presOf" srcId="{AAD57EFE-6C89-4050-80B0-308150AFB5A0}" destId="{7D278FE7-27F7-44E4-A332-E2BE6CD953F9}" srcOrd="0" destOrd="0" presId="urn:microsoft.com/office/officeart/2005/8/layout/bList2"/>
    <dgm:cxn modelId="{00116538-AEC7-49DD-BB5F-D2F5E6B6305C}" type="presOf" srcId="{7CE50FCB-BF0E-4796-8F46-5A9AB7FE8CE7}" destId="{15B8B45C-9D4C-4C28-8197-024857CC72CE}" srcOrd="0" destOrd="0" presId="urn:microsoft.com/office/officeart/2005/8/layout/bList2"/>
    <dgm:cxn modelId="{D8C2DA40-2B2C-455E-97B4-8665C145169E}" srcId="{1EDF4DFE-69D1-4244-B722-16307D4DC3DD}" destId="{7CE50FCB-BF0E-4796-8F46-5A9AB7FE8CE7}" srcOrd="0" destOrd="0" parTransId="{A2CAF691-AF50-46E9-998A-75051599E75F}" sibTransId="{180447EF-CFB9-42CF-91F0-1F941D2D66EA}"/>
    <dgm:cxn modelId="{1739EFE7-1473-46BA-9FFE-D9CD337BEBFF}" srcId="{3A9B7A21-EB08-48EA-BA74-9042142ED205}" destId="{D28DD26E-414F-4DDC-B5D0-AB222335D2CB}" srcOrd="0" destOrd="0" parTransId="{530AD3B6-5E01-4F24-AB12-DAC4CED90D30}" sibTransId="{2E7C4001-D8D5-41EC-B06C-8831D972B1E3}"/>
    <dgm:cxn modelId="{2BCCD4DF-F06F-4553-A1C3-9D751F8B0F7A}" type="presOf" srcId="{33FFDACF-B2E2-4AB5-87D4-434098CA1738}" destId="{65B005E1-AC38-4CCD-9491-D26F7A3115CB}" srcOrd="0" destOrd="0" presId="urn:microsoft.com/office/officeart/2005/8/layout/bList2"/>
    <dgm:cxn modelId="{4FDF5387-DAB1-4730-96B9-55C3280579BC}" srcId="{AF5B23E6-12B2-4E8D-8190-5072B42EFEE2}" destId="{3A9B7A21-EB08-48EA-BA74-9042142ED205}" srcOrd="2" destOrd="0" parTransId="{4B73A22F-470F-4F45-AEB2-817463093F10}" sibTransId="{D6FE46ED-3841-4F4A-9481-836A3D20E1FF}"/>
    <dgm:cxn modelId="{8440B816-A2F7-46A8-AF69-B8551475F8CD}" type="presOf" srcId="{1EDF4DFE-69D1-4244-B722-16307D4DC3DD}" destId="{17012EB2-6BCC-4EF2-9E16-C556EAF47580}" srcOrd="0" destOrd="0" presId="urn:microsoft.com/office/officeart/2005/8/layout/bList2"/>
    <dgm:cxn modelId="{0D1130C1-BCC5-48E8-83B4-A19EC563E0CE}" srcId="{DC81DC80-920C-4EB8-964E-D2CA850C0259}" destId="{33FFDACF-B2E2-4AB5-87D4-434098CA1738}" srcOrd="0" destOrd="0" parTransId="{DE0AD803-7953-4F11-A2C1-7DF1FA2477D9}" sibTransId="{D84BF3CE-7CD9-42F3-95C0-B8F8B32CC90B}"/>
    <dgm:cxn modelId="{7F7D9BA9-608C-43BF-AEF2-FFBE291A2E80}" srcId="{AF5B23E6-12B2-4E8D-8190-5072B42EFEE2}" destId="{DC81DC80-920C-4EB8-964E-D2CA850C0259}" srcOrd="1" destOrd="0" parTransId="{29C6C82B-5D30-4D4B-97EE-F8BE37ED6FDF}" sibTransId="{AAD57EFE-6C89-4050-80B0-308150AFB5A0}"/>
    <dgm:cxn modelId="{138FCF1B-930C-4633-8E53-3B393E31CE96}" type="presOf" srcId="{3A9B7A21-EB08-48EA-BA74-9042142ED205}" destId="{3A9BCA82-62A0-42AF-9663-71F4FF0981A9}" srcOrd="0" destOrd="0" presId="urn:microsoft.com/office/officeart/2005/8/layout/bList2"/>
    <dgm:cxn modelId="{3EB37CC2-F995-4B6E-910B-1BDCBDB6AB41}" type="presOf" srcId="{DC81DC80-920C-4EB8-964E-D2CA850C0259}" destId="{560C5E93-413F-4083-932E-7E82C8114CB8}" srcOrd="1" destOrd="0" presId="urn:microsoft.com/office/officeart/2005/8/layout/bList2"/>
    <dgm:cxn modelId="{93F37AB9-515E-4639-8D6A-C25BE66DE6C8}" type="presOf" srcId="{7FF76BE7-330E-42B5-998E-9BFA13135585}" destId="{D6EB448D-D005-4FEC-AFAA-1FA604AD7EAA}" srcOrd="0" destOrd="0" presId="urn:microsoft.com/office/officeart/2005/8/layout/bList2"/>
    <dgm:cxn modelId="{4471F339-DB0A-4FF2-BD9B-8477B2F67451}" type="presOf" srcId="{D28DD26E-414F-4DDC-B5D0-AB222335D2CB}" destId="{381A8083-C9D6-41AC-89EA-C6BCB145C7D5}" srcOrd="0" destOrd="0" presId="urn:microsoft.com/office/officeart/2005/8/layout/bList2"/>
    <dgm:cxn modelId="{5ED5DE7D-5C7C-4B23-AE8C-3B5309BD7167}" srcId="{AF5B23E6-12B2-4E8D-8190-5072B42EFEE2}" destId="{1EDF4DFE-69D1-4244-B722-16307D4DC3DD}" srcOrd="0" destOrd="0" parTransId="{869CCC9F-2E17-4073-8A30-5B18836E2F75}" sibTransId="{7FF76BE7-330E-42B5-998E-9BFA13135585}"/>
    <dgm:cxn modelId="{F773ECB4-9751-47E9-B3E4-D443550638F9}" type="presOf" srcId="{AF5B23E6-12B2-4E8D-8190-5072B42EFEE2}" destId="{EA1ABF4F-BACC-420B-B9F5-2A21EC4B8B2C}" srcOrd="0" destOrd="0" presId="urn:microsoft.com/office/officeart/2005/8/layout/bList2"/>
    <dgm:cxn modelId="{31454322-7EB6-4B9C-B34D-7998F98F6F4D}" type="presOf" srcId="{3A9B7A21-EB08-48EA-BA74-9042142ED205}" destId="{63A272F5-E32B-446F-8C94-61971D412A2D}" srcOrd="1" destOrd="0" presId="urn:microsoft.com/office/officeart/2005/8/layout/bList2"/>
    <dgm:cxn modelId="{43B9DD57-8AB3-43CC-976D-206043D34946}" type="presParOf" srcId="{EA1ABF4F-BACC-420B-B9F5-2A21EC4B8B2C}" destId="{C61621D2-92F6-48AE-8CDB-1B15E9FE9EBA}" srcOrd="0" destOrd="0" presId="urn:microsoft.com/office/officeart/2005/8/layout/bList2"/>
    <dgm:cxn modelId="{32983189-A0C9-44C9-8CDE-864296CFA700}" type="presParOf" srcId="{C61621D2-92F6-48AE-8CDB-1B15E9FE9EBA}" destId="{15B8B45C-9D4C-4C28-8197-024857CC72CE}" srcOrd="0" destOrd="0" presId="urn:microsoft.com/office/officeart/2005/8/layout/bList2"/>
    <dgm:cxn modelId="{55BC44E9-E8EF-4F91-BC9E-CAD7D5CDBECD}" type="presParOf" srcId="{C61621D2-92F6-48AE-8CDB-1B15E9FE9EBA}" destId="{17012EB2-6BCC-4EF2-9E16-C556EAF47580}" srcOrd="1" destOrd="0" presId="urn:microsoft.com/office/officeart/2005/8/layout/bList2"/>
    <dgm:cxn modelId="{2F77322E-C431-4054-A7F8-F3CCBFAA2E85}" type="presParOf" srcId="{C61621D2-92F6-48AE-8CDB-1B15E9FE9EBA}" destId="{FBAECC0E-23BB-4C40-ABEE-025225B0DAAE}" srcOrd="2" destOrd="0" presId="urn:microsoft.com/office/officeart/2005/8/layout/bList2"/>
    <dgm:cxn modelId="{F94134F4-56ED-4DD9-B627-260A114EC6BE}" type="presParOf" srcId="{C61621D2-92F6-48AE-8CDB-1B15E9FE9EBA}" destId="{E0B83025-5DF9-46B2-B4D9-2992CCBA763C}" srcOrd="3" destOrd="0" presId="urn:microsoft.com/office/officeart/2005/8/layout/bList2"/>
    <dgm:cxn modelId="{FE624947-001D-440A-A485-FDB4BDF256C3}" type="presParOf" srcId="{EA1ABF4F-BACC-420B-B9F5-2A21EC4B8B2C}" destId="{D6EB448D-D005-4FEC-AFAA-1FA604AD7EAA}" srcOrd="1" destOrd="0" presId="urn:microsoft.com/office/officeart/2005/8/layout/bList2"/>
    <dgm:cxn modelId="{3A518169-6B3F-4A43-B87E-7145C77FE394}" type="presParOf" srcId="{EA1ABF4F-BACC-420B-B9F5-2A21EC4B8B2C}" destId="{A38D5888-60E4-477D-B7EB-F3D965282575}" srcOrd="2" destOrd="0" presId="urn:microsoft.com/office/officeart/2005/8/layout/bList2"/>
    <dgm:cxn modelId="{798DFF10-A513-481E-B923-D9E620756ABB}" type="presParOf" srcId="{A38D5888-60E4-477D-B7EB-F3D965282575}" destId="{65B005E1-AC38-4CCD-9491-D26F7A3115CB}" srcOrd="0" destOrd="0" presId="urn:microsoft.com/office/officeart/2005/8/layout/bList2"/>
    <dgm:cxn modelId="{124E1FB2-A37F-4860-8714-785874454144}" type="presParOf" srcId="{A38D5888-60E4-477D-B7EB-F3D965282575}" destId="{2A6DB527-5DEA-4729-99D7-2C3D90D34CFB}" srcOrd="1" destOrd="0" presId="urn:microsoft.com/office/officeart/2005/8/layout/bList2"/>
    <dgm:cxn modelId="{C172B317-0C47-44FA-A705-3D2735CFA8F0}" type="presParOf" srcId="{A38D5888-60E4-477D-B7EB-F3D965282575}" destId="{560C5E93-413F-4083-932E-7E82C8114CB8}" srcOrd="2" destOrd="0" presId="urn:microsoft.com/office/officeart/2005/8/layout/bList2"/>
    <dgm:cxn modelId="{786B26CE-E9A4-41B5-BCA9-81790FCD3823}" type="presParOf" srcId="{A38D5888-60E4-477D-B7EB-F3D965282575}" destId="{DE2FE639-C00B-4F66-A1D8-733B6D8E50EF}" srcOrd="3" destOrd="0" presId="urn:microsoft.com/office/officeart/2005/8/layout/bList2"/>
    <dgm:cxn modelId="{0A77178A-F6C7-4E2D-95F4-C2270B593BCD}" type="presParOf" srcId="{EA1ABF4F-BACC-420B-B9F5-2A21EC4B8B2C}" destId="{7D278FE7-27F7-44E4-A332-E2BE6CD953F9}" srcOrd="3" destOrd="0" presId="urn:microsoft.com/office/officeart/2005/8/layout/bList2"/>
    <dgm:cxn modelId="{18B65539-FF13-4C99-ABC7-905E65E3BFE8}" type="presParOf" srcId="{EA1ABF4F-BACC-420B-B9F5-2A21EC4B8B2C}" destId="{F4A1813C-4FED-4B17-AFFC-946E307A625F}" srcOrd="4" destOrd="0" presId="urn:microsoft.com/office/officeart/2005/8/layout/bList2"/>
    <dgm:cxn modelId="{38560080-F47F-41B2-A1BA-D06D581424AD}" type="presParOf" srcId="{F4A1813C-4FED-4B17-AFFC-946E307A625F}" destId="{381A8083-C9D6-41AC-89EA-C6BCB145C7D5}" srcOrd="0" destOrd="0" presId="urn:microsoft.com/office/officeart/2005/8/layout/bList2"/>
    <dgm:cxn modelId="{91AC6C70-D407-4742-A0BF-BF9B4DFD91C6}" type="presParOf" srcId="{F4A1813C-4FED-4B17-AFFC-946E307A625F}" destId="{3A9BCA82-62A0-42AF-9663-71F4FF0981A9}" srcOrd="1" destOrd="0" presId="urn:microsoft.com/office/officeart/2005/8/layout/bList2"/>
    <dgm:cxn modelId="{803193D8-C155-4AD0-B3A2-F1322FD54014}" type="presParOf" srcId="{F4A1813C-4FED-4B17-AFFC-946E307A625F}" destId="{63A272F5-E32B-446F-8C94-61971D412A2D}" srcOrd="2" destOrd="0" presId="urn:microsoft.com/office/officeart/2005/8/layout/bList2"/>
    <dgm:cxn modelId="{785A4C09-7930-4230-9C33-7BA5473C466F}" type="presParOf" srcId="{F4A1813C-4FED-4B17-AFFC-946E307A625F}" destId="{595216B0-D216-4799-81FC-77273EB2016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D397E3-3C7D-45A6-B367-C49F8D4F840A}" type="doc">
      <dgm:prSet loTypeId="urn:microsoft.com/office/officeart/2005/8/layout/radial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9A0781F-B9BC-4BE7-B9FC-730CF9BAB87E}">
      <dgm:prSet phldrT="[Texto]" custT="1"/>
      <dgm:spPr/>
      <dgm:t>
        <a:bodyPr/>
        <a:lstStyle/>
        <a:p>
          <a:r>
            <a:rPr lang="es-ES" sz="4000" dirty="0" smtClean="0"/>
            <a:t>HONGO OSTRA</a:t>
          </a:r>
          <a:endParaRPr lang="es-ES" sz="4000" dirty="0"/>
        </a:p>
      </dgm:t>
    </dgm:pt>
    <dgm:pt modelId="{7E20DADB-B371-4622-B4B4-066E1D6AD424}" type="parTrans" cxnId="{957E2571-E9B6-42B5-A976-F429487F1F03}">
      <dgm:prSet/>
      <dgm:spPr/>
      <dgm:t>
        <a:bodyPr/>
        <a:lstStyle/>
        <a:p>
          <a:endParaRPr lang="es-ES" sz="2800"/>
        </a:p>
      </dgm:t>
    </dgm:pt>
    <dgm:pt modelId="{D4ED3AAB-DC3E-4FCC-B3EB-95302F884040}" type="sibTrans" cxnId="{957E2571-E9B6-42B5-A976-F429487F1F03}">
      <dgm:prSet/>
      <dgm:spPr/>
      <dgm:t>
        <a:bodyPr/>
        <a:lstStyle/>
        <a:p>
          <a:endParaRPr lang="es-ES" sz="2800"/>
        </a:p>
      </dgm:t>
    </dgm:pt>
    <dgm:pt modelId="{A06E25E1-E014-42EE-8B69-0ADB65126F18}">
      <dgm:prSet phldrT="[Texto]" custT="1"/>
      <dgm:spPr/>
      <dgm:t>
        <a:bodyPr/>
        <a:lstStyle/>
        <a:p>
          <a:r>
            <a:rPr lang="es-ES" sz="2000" dirty="0" smtClean="0"/>
            <a:t>ENVASE</a:t>
          </a:r>
          <a:endParaRPr lang="es-ES" sz="2000" dirty="0"/>
        </a:p>
      </dgm:t>
    </dgm:pt>
    <dgm:pt modelId="{1D1A85B5-D45E-464E-A05C-B0B41AF1073D}" type="parTrans" cxnId="{4C2CC420-3A2D-4DB7-B4D4-B37BB6DB0811}">
      <dgm:prSet/>
      <dgm:spPr/>
      <dgm:t>
        <a:bodyPr/>
        <a:lstStyle/>
        <a:p>
          <a:endParaRPr lang="es-ES" sz="2800"/>
        </a:p>
      </dgm:t>
    </dgm:pt>
    <dgm:pt modelId="{1CBE4B83-28BA-4B48-915E-6F7BEB5B619C}" type="sibTrans" cxnId="{4C2CC420-3A2D-4DB7-B4D4-B37BB6DB0811}">
      <dgm:prSet/>
      <dgm:spPr/>
      <dgm:t>
        <a:bodyPr/>
        <a:lstStyle/>
        <a:p>
          <a:endParaRPr lang="es-ES" sz="2800"/>
        </a:p>
      </dgm:t>
    </dgm:pt>
    <dgm:pt modelId="{6797F128-01E6-47E1-853B-2559479527A3}">
      <dgm:prSet phldrT="[Texto]" custT="1"/>
      <dgm:spPr/>
      <dgm:t>
        <a:bodyPr/>
        <a:lstStyle/>
        <a:p>
          <a:r>
            <a:rPr lang="es-ES" sz="2000" dirty="0" smtClean="0"/>
            <a:t>EMPAQUE</a:t>
          </a:r>
          <a:endParaRPr lang="es-ES" sz="2000" dirty="0"/>
        </a:p>
      </dgm:t>
    </dgm:pt>
    <dgm:pt modelId="{D0D53699-658E-4540-A525-D367792DCDDB}" type="parTrans" cxnId="{766A992C-8B2C-44F5-8268-7388BA7BF4BC}">
      <dgm:prSet/>
      <dgm:spPr/>
      <dgm:t>
        <a:bodyPr/>
        <a:lstStyle/>
        <a:p>
          <a:endParaRPr lang="es-ES" sz="2800"/>
        </a:p>
      </dgm:t>
    </dgm:pt>
    <dgm:pt modelId="{4C2402F9-7D23-4618-9A26-B035F6B49A7A}" type="sibTrans" cxnId="{766A992C-8B2C-44F5-8268-7388BA7BF4BC}">
      <dgm:prSet/>
      <dgm:spPr/>
      <dgm:t>
        <a:bodyPr/>
        <a:lstStyle/>
        <a:p>
          <a:endParaRPr lang="es-ES" sz="2800"/>
        </a:p>
      </dgm:t>
    </dgm:pt>
    <dgm:pt modelId="{0784A2AC-4456-4447-85B6-72DA6DB5FCAE}">
      <dgm:prSet phldrT="[Texto]" custT="1"/>
      <dgm:spPr/>
      <dgm:t>
        <a:bodyPr/>
        <a:lstStyle/>
        <a:p>
          <a:r>
            <a:rPr lang="es-ES" sz="2000" dirty="0" smtClean="0"/>
            <a:t>EMBALAJE</a:t>
          </a:r>
          <a:endParaRPr lang="es-ES" sz="2000" dirty="0"/>
        </a:p>
      </dgm:t>
    </dgm:pt>
    <dgm:pt modelId="{A36D7429-C01D-43BB-B4C2-CC3F759CA07F}" type="parTrans" cxnId="{979AA432-063B-4415-BB44-1582F9C66716}">
      <dgm:prSet/>
      <dgm:spPr/>
      <dgm:t>
        <a:bodyPr/>
        <a:lstStyle/>
        <a:p>
          <a:endParaRPr lang="es-ES" sz="2800"/>
        </a:p>
      </dgm:t>
    </dgm:pt>
    <dgm:pt modelId="{38F73ACF-6B72-49EC-A240-20F83A7987E5}" type="sibTrans" cxnId="{979AA432-063B-4415-BB44-1582F9C66716}">
      <dgm:prSet/>
      <dgm:spPr/>
      <dgm:t>
        <a:bodyPr/>
        <a:lstStyle/>
        <a:p>
          <a:endParaRPr lang="es-ES" sz="2800"/>
        </a:p>
      </dgm:t>
    </dgm:pt>
    <dgm:pt modelId="{F7680339-935D-4BCD-9A2C-850E88F0FB98}">
      <dgm:prSet phldrT="[Texto]" custT="1"/>
      <dgm:spPr/>
      <dgm:t>
        <a:bodyPr/>
        <a:lstStyle/>
        <a:p>
          <a:r>
            <a:rPr lang="es-ES" sz="2000" dirty="0" smtClean="0"/>
            <a:t>ESTIBA</a:t>
          </a:r>
          <a:endParaRPr lang="es-ES" sz="2000" dirty="0"/>
        </a:p>
      </dgm:t>
    </dgm:pt>
    <dgm:pt modelId="{B14371AD-9DE5-4366-8028-A51B412995A7}" type="parTrans" cxnId="{76883F9A-515F-4ABC-9820-D2157E4F2C49}">
      <dgm:prSet/>
      <dgm:spPr/>
      <dgm:t>
        <a:bodyPr/>
        <a:lstStyle/>
        <a:p>
          <a:endParaRPr lang="es-ES" sz="2800"/>
        </a:p>
      </dgm:t>
    </dgm:pt>
    <dgm:pt modelId="{73E6A89C-AD9D-4201-81D6-70D3EAD67CC6}" type="sibTrans" cxnId="{76883F9A-515F-4ABC-9820-D2157E4F2C49}">
      <dgm:prSet/>
      <dgm:spPr/>
      <dgm:t>
        <a:bodyPr/>
        <a:lstStyle/>
        <a:p>
          <a:endParaRPr lang="es-ES" sz="2800"/>
        </a:p>
      </dgm:t>
    </dgm:pt>
    <dgm:pt modelId="{987E528C-F07C-467B-B81C-B57A7C9DA06F}" type="pres">
      <dgm:prSet presAssocID="{B6D397E3-3C7D-45A6-B367-C49F8D4F84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F2D6A1-3366-4F11-813C-61E3F9A2ADEA}" type="pres">
      <dgm:prSet presAssocID="{B6D397E3-3C7D-45A6-B367-C49F8D4F840A}" presName="radial" presStyleCnt="0">
        <dgm:presLayoutVars>
          <dgm:animLvl val="ctr"/>
        </dgm:presLayoutVars>
      </dgm:prSet>
      <dgm:spPr/>
    </dgm:pt>
    <dgm:pt modelId="{A4CC2DB4-C9C4-4782-95F4-96DF0F270134}" type="pres">
      <dgm:prSet presAssocID="{69A0781F-B9BC-4BE7-B9FC-730CF9BAB87E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2F338C65-3F6A-486A-A7D6-59F3AE418EE7}" type="pres">
      <dgm:prSet presAssocID="{A06E25E1-E014-42EE-8B69-0ADB65126F18}" presName="node" presStyleLbl="vennNode1" presStyleIdx="1" presStyleCnt="5" custScaleX="1211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88F09-1FC1-4614-9CE2-76F94F852B0F}" type="pres">
      <dgm:prSet presAssocID="{6797F128-01E6-47E1-853B-2559479527A3}" presName="node" presStyleLbl="vennNode1" presStyleIdx="2" presStyleCnt="5" custScaleX="1429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81094F-3B40-4652-8F4B-A585ECC61C5C}" type="pres">
      <dgm:prSet presAssocID="{0784A2AC-4456-4447-85B6-72DA6DB5FCAE}" presName="node" presStyleLbl="vennNode1" presStyleIdx="3" presStyleCnt="5" custScaleX="143907" custScaleY="950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F2D9D0-E92A-47D0-AC84-A820C17F7859}" type="pres">
      <dgm:prSet presAssocID="{F7680339-935D-4BCD-9A2C-850E88F0FB98}" presName="node" presStyleLbl="vennNode1" presStyleIdx="4" presStyleCnt="5" custScaleX="1174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A6E81A-D827-4130-9C10-552D8DF8DB34}" type="presOf" srcId="{F7680339-935D-4BCD-9A2C-850E88F0FB98}" destId="{6DF2D9D0-E92A-47D0-AC84-A820C17F7859}" srcOrd="0" destOrd="0" presId="urn:microsoft.com/office/officeart/2005/8/layout/radial3"/>
    <dgm:cxn modelId="{76883F9A-515F-4ABC-9820-D2157E4F2C49}" srcId="{69A0781F-B9BC-4BE7-B9FC-730CF9BAB87E}" destId="{F7680339-935D-4BCD-9A2C-850E88F0FB98}" srcOrd="3" destOrd="0" parTransId="{B14371AD-9DE5-4366-8028-A51B412995A7}" sibTransId="{73E6A89C-AD9D-4201-81D6-70D3EAD67CC6}"/>
    <dgm:cxn modelId="{FAFF8639-6D87-4B4D-AE07-FC0C466E5410}" type="presOf" srcId="{0784A2AC-4456-4447-85B6-72DA6DB5FCAE}" destId="{2981094F-3B40-4652-8F4B-A585ECC61C5C}" srcOrd="0" destOrd="0" presId="urn:microsoft.com/office/officeart/2005/8/layout/radial3"/>
    <dgm:cxn modelId="{979AA432-063B-4415-BB44-1582F9C66716}" srcId="{69A0781F-B9BC-4BE7-B9FC-730CF9BAB87E}" destId="{0784A2AC-4456-4447-85B6-72DA6DB5FCAE}" srcOrd="2" destOrd="0" parTransId="{A36D7429-C01D-43BB-B4C2-CC3F759CA07F}" sibTransId="{38F73ACF-6B72-49EC-A240-20F83A7987E5}"/>
    <dgm:cxn modelId="{6C58C57A-60E3-432E-A3F4-21AA4CAC3DA4}" type="presOf" srcId="{69A0781F-B9BC-4BE7-B9FC-730CF9BAB87E}" destId="{A4CC2DB4-C9C4-4782-95F4-96DF0F270134}" srcOrd="0" destOrd="0" presId="urn:microsoft.com/office/officeart/2005/8/layout/radial3"/>
    <dgm:cxn modelId="{4C2CC420-3A2D-4DB7-B4D4-B37BB6DB0811}" srcId="{69A0781F-B9BC-4BE7-B9FC-730CF9BAB87E}" destId="{A06E25E1-E014-42EE-8B69-0ADB65126F18}" srcOrd="0" destOrd="0" parTransId="{1D1A85B5-D45E-464E-A05C-B0B41AF1073D}" sibTransId="{1CBE4B83-28BA-4B48-915E-6F7BEB5B619C}"/>
    <dgm:cxn modelId="{9385847F-D9DE-47B2-A887-264F71326E01}" type="presOf" srcId="{A06E25E1-E014-42EE-8B69-0ADB65126F18}" destId="{2F338C65-3F6A-486A-A7D6-59F3AE418EE7}" srcOrd="0" destOrd="0" presId="urn:microsoft.com/office/officeart/2005/8/layout/radial3"/>
    <dgm:cxn modelId="{C563D769-7916-4BDD-9BE2-D123B9EEB9F6}" type="presOf" srcId="{B6D397E3-3C7D-45A6-B367-C49F8D4F840A}" destId="{987E528C-F07C-467B-B81C-B57A7C9DA06F}" srcOrd="0" destOrd="0" presId="urn:microsoft.com/office/officeart/2005/8/layout/radial3"/>
    <dgm:cxn modelId="{7AE4803E-210C-4643-9FE7-7CA78E800336}" type="presOf" srcId="{6797F128-01E6-47E1-853B-2559479527A3}" destId="{3BC88F09-1FC1-4614-9CE2-76F94F852B0F}" srcOrd="0" destOrd="0" presId="urn:microsoft.com/office/officeart/2005/8/layout/radial3"/>
    <dgm:cxn modelId="{957E2571-E9B6-42B5-A976-F429487F1F03}" srcId="{B6D397E3-3C7D-45A6-B367-C49F8D4F840A}" destId="{69A0781F-B9BC-4BE7-B9FC-730CF9BAB87E}" srcOrd="0" destOrd="0" parTransId="{7E20DADB-B371-4622-B4B4-066E1D6AD424}" sibTransId="{D4ED3AAB-DC3E-4FCC-B3EB-95302F884040}"/>
    <dgm:cxn modelId="{766A992C-8B2C-44F5-8268-7388BA7BF4BC}" srcId="{69A0781F-B9BC-4BE7-B9FC-730CF9BAB87E}" destId="{6797F128-01E6-47E1-853B-2559479527A3}" srcOrd="1" destOrd="0" parTransId="{D0D53699-658E-4540-A525-D367792DCDDB}" sibTransId="{4C2402F9-7D23-4618-9A26-B035F6B49A7A}"/>
    <dgm:cxn modelId="{E00C1FE7-0566-4C0D-BF31-138CD2851DB7}" type="presParOf" srcId="{987E528C-F07C-467B-B81C-B57A7C9DA06F}" destId="{F6F2D6A1-3366-4F11-813C-61E3F9A2ADEA}" srcOrd="0" destOrd="0" presId="urn:microsoft.com/office/officeart/2005/8/layout/radial3"/>
    <dgm:cxn modelId="{572FCC30-26EA-46C6-A792-57E43E04C393}" type="presParOf" srcId="{F6F2D6A1-3366-4F11-813C-61E3F9A2ADEA}" destId="{A4CC2DB4-C9C4-4782-95F4-96DF0F270134}" srcOrd="0" destOrd="0" presId="urn:microsoft.com/office/officeart/2005/8/layout/radial3"/>
    <dgm:cxn modelId="{83C4186C-882D-4790-967C-D343186FC8DB}" type="presParOf" srcId="{F6F2D6A1-3366-4F11-813C-61E3F9A2ADEA}" destId="{2F338C65-3F6A-486A-A7D6-59F3AE418EE7}" srcOrd="1" destOrd="0" presId="urn:microsoft.com/office/officeart/2005/8/layout/radial3"/>
    <dgm:cxn modelId="{0D863BFB-9D47-409C-890B-467A5B94FFAD}" type="presParOf" srcId="{F6F2D6A1-3366-4F11-813C-61E3F9A2ADEA}" destId="{3BC88F09-1FC1-4614-9CE2-76F94F852B0F}" srcOrd="2" destOrd="0" presId="urn:microsoft.com/office/officeart/2005/8/layout/radial3"/>
    <dgm:cxn modelId="{A419A2E5-18DD-4FD1-832A-25FADE86AD61}" type="presParOf" srcId="{F6F2D6A1-3366-4F11-813C-61E3F9A2ADEA}" destId="{2981094F-3B40-4652-8F4B-A585ECC61C5C}" srcOrd="3" destOrd="0" presId="urn:microsoft.com/office/officeart/2005/8/layout/radial3"/>
    <dgm:cxn modelId="{D7B57067-9C07-4C8E-B6B5-D78118C389A2}" type="presParOf" srcId="{F6F2D6A1-3366-4F11-813C-61E3F9A2ADEA}" destId="{6DF2D9D0-E92A-47D0-AC84-A820C17F785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5DAF97-5854-4C6F-A8C0-7C99A796DC98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0F438A-E751-418A-B77B-143A4875BE63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Obtener el RUC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F41869-10DC-4AB5-8F2F-02D1E2FA60DA}" type="parTrans" cxnId="{1A4CF1C1-E8F4-4660-8C84-04F5ABB4B20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FEAC2A-A556-4F9D-8A39-81D9669F6188}" type="sibTrans" cxnId="{1A4CF1C1-E8F4-4660-8C84-04F5ABB4B20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29875-0991-48DD-BE5A-6BF9BD5BDB9A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s-EC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Obtención patente municipal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CF53E-85AF-4892-8FF8-303EA4417D6A}" type="parTrans" cxnId="{6A731AC9-430B-4F29-8318-0B3F36E13C2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6A6BF-56D6-444A-834F-F76B3F2076DE}" type="sibTrans" cxnId="{6A731AC9-430B-4F29-8318-0B3F36E13C2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8D5F9-B395-4208-8B73-C6D258334820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s-EC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Obtención Token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B4F60E-F46C-4072-BA0F-64774BD3AD0B}" type="parTrans" cxnId="{0C033202-3CF9-4EDE-969D-FB12A5370537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EE06D-5B80-4CC8-878D-782D193208B8}" type="sibTrans" cxnId="{0C033202-3CF9-4EDE-969D-FB12A5370537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07D65-E74F-43ED-8965-1EB0E4E95A2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s-EC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Registro como OCES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FDC958-F144-4836-8320-4567DAE57E4E}" type="parTrans" cxnId="{433AD44D-A2EB-4B05-ACD2-0A18CCD5CEE3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C4AFA-6F38-414F-805D-E15ACB7D6370}" type="sibTrans" cxnId="{433AD44D-A2EB-4B05-ACD2-0A18CCD5CEE3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06F3D8-1D62-43EA-8E56-8C5A60CC1D2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Emisión electrónica de la DAE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52E607-615C-4A99-9235-6E7950BD0150}" type="parTrans" cxnId="{D7D93867-7CFC-431C-9EFB-C34DCEE571F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2D9D0-6B19-44E8-8C3D-2D598A340FC8}" type="sibTrans" cxnId="{D7D93867-7CFC-431C-9EFB-C34DCEE571F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F6411-8CA2-4897-8F63-0691C09DD2BB}" type="pres">
      <dgm:prSet presAssocID="{895DAF97-5854-4C6F-A8C0-7C99A796DC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D4579A-5B34-45CF-8B98-FE7CE0E86135}" type="pres">
      <dgm:prSet presAssocID="{5D0F438A-E751-418A-B77B-143A4875BE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5E8B4F-FA5E-430A-8C1A-BA6592716CE1}" type="pres">
      <dgm:prSet presAssocID="{DAFEAC2A-A556-4F9D-8A39-81D9669F6188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5CA97FC-E919-4EBF-B8EC-C3A1C1928C78}" type="pres">
      <dgm:prSet presAssocID="{DAFEAC2A-A556-4F9D-8A39-81D9669F6188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E0CCC7B0-B81A-43A1-81CD-21AD9C2FBA3F}" type="pres">
      <dgm:prSet presAssocID="{E0229875-0991-48DD-BE5A-6BF9BD5BDB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254EF7-EB44-4E38-BA66-A8AD261D6F80}" type="pres">
      <dgm:prSet presAssocID="{6236A6BF-56D6-444A-834F-F76B3F2076DE}" presName="sibTrans" presStyleLbl="sibTrans2D1" presStyleIdx="1" presStyleCnt="4"/>
      <dgm:spPr/>
      <dgm:t>
        <a:bodyPr/>
        <a:lstStyle/>
        <a:p>
          <a:endParaRPr lang="es-ES"/>
        </a:p>
      </dgm:t>
    </dgm:pt>
    <dgm:pt modelId="{06D776D8-490F-4B41-B29D-B40F2BDBC90F}" type="pres">
      <dgm:prSet presAssocID="{6236A6BF-56D6-444A-834F-F76B3F2076DE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42B4F6B2-0FC8-43CE-A8BD-D19F16BD8FB1}" type="pres">
      <dgm:prSet presAssocID="{3578D5F9-B395-4208-8B73-C6D2583348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6F503A-DF6D-49C0-8FE1-AB3F539070DD}" type="pres">
      <dgm:prSet presAssocID="{193EE06D-5B80-4CC8-878D-782D193208B8}" presName="sibTrans" presStyleLbl="sibTrans2D1" presStyleIdx="2" presStyleCnt="4"/>
      <dgm:spPr/>
      <dgm:t>
        <a:bodyPr/>
        <a:lstStyle/>
        <a:p>
          <a:endParaRPr lang="es-ES"/>
        </a:p>
      </dgm:t>
    </dgm:pt>
    <dgm:pt modelId="{434054D0-0252-4291-A3F8-F7E0D50628F8}" type="pres">
      <dgm:prSet presAssocID="{193EE06D-5B80-4CC8-878D-782D193208B8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92FCF800-A0DF-4812-B409-B9F0A4164D3B}" type="pres">
      <dgm:prSet presAssocID="{8FD07D65-E74F-43ED-8965-1EB0E4E95A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01DA80-E366-4D13-85AA-066846A18064}" type="pres">
      <dgm:prSet presAssocID="{762C4AFA-6F38-414F-805D-E15ACB7D6370}" presName="sibTrans" presStyleLbl="sibTrans2D1" presStyleIdx="3" presStyleCnt="4"/>
      <dgm:spPr/>
      <dgm:t>
        <a:bodyPr/>
        <a:lstStyle/>
        <a:p>
          <a:endParaRPr lang="es-ES"/>
        </a:p>
      </dgm:t>
    </dgm:pt>
    <dgm:pt modelId="{E4354D72-1C74-4F96-8F01-E02165ABA444}" type="pres">
      <dgm:prSet presAssocID="{762C4AFA-6F38-414F-805D-E15ACB7D6370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82BA567A-5F36-4329-B7F7-8D38D57AA50B}" type="pres">
      <dgm:prSet presAssocID="{DE06F3D8-1D62-43EA-8E56-8C5A60CC1D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7E049E-2CD2-46FE-87D5-3E04A2E56109}" type="presOf" srcId="{762C4AFA-6F38-414F-805D-E15ACB7D6370}" destId="{E4354D72-1C74-4F96-8F01-E02165ABA444}" srcOrd="1" destOrd="0" presId="urn:microsoft.com/office/officeart/2005/8/layout/process5"/>
    <dgm:cxn modelId="{0C033202-3CF9-4EDE-969D-FB12A5370537}" srcId="{895DAF97-5854-4C6F-A8C0-7C99A796DC98}" destId="{3578D5F9-B395-4208-8B73-C6D258334820}" srcOrd="2" destOrd="0" parTransId="{EDB4F60E-F46C-4072-BA0F-64774BD3AD0B}" sibTransId="{193EE06D-5B80-4CC8-878D-782D193208B8}"/>
    <dgm:cxn modelId="{93D517B4-CD74-471A-A5A4-43776B71D61D}" type="presOf" srcId="{762C4AFA-6F38-414F-805D-E15ACB7D6370}" destId="{1801DA80-E366-4D13-85AA-066846A18064}" srcOrd="0" destOrd="0" presId="urn:microsoft.com/office/officeart/2005/8/layout/process5"/>
    <dgm:cxn modelId="{6A731AC9-430B-4F29-8318-0B3F36E13C2E}" srcId="{895DAF97-5854-4C6F-A8C0-7C99A796DC98}" destId="{E0229875-0991-48DD-BE5A-6BF9BD5BDB9A}" srcOrd="1" destOrd="0" parTransId="{956CF53E-85AF-4892-8FF8-303EA4417D6A}" sibTransId="{6236A6BF-56D6-444A-834F-F76B3F2076DE}"/>
    <dgm:cxn modelId="{327B9BE0-6563-4374-8A52-702F4B3AC05B}" type="presOf" srcId="{DE06F3D8-1D62-43EA-8E56-8C5A60CC1D28}" destId="{82BA567A-5F36-4329-B7F7-8D38D57AA50B}" srcOrd="0" destOrd="0" presId="urn:microsoft.com/office/officeart/2005/8/layout/process5"/>
    <dgm:cxn modelId="{1A4CF1C1-E8F4-4660-8C84-04F5ABB4B20D}" srcId="{895DAF97-5854-4C6F-A8C0-7C99A796DC98}" destId="{5D0F438A-E751-418A-B77B-143A4875BE63}" srcOrd="0" destOrd="0" parTransId="{CDF41869-10DC-4AB5-8F2F-02D1E2FA60DA}" sibTransId="{DAFEAC2A-A556-4F9D-8A39-81D9669F6188}"/>
    <dgm:cxn modelId="{E9346CD3-0E8B-4CB3-BE7B-AAC34F9B4DE4}" type="presOf" srcId="{DAFEAC2A-A556-4F9D-8A39-81D9669F6188}" destId="{15CA97FC-E919-4EBF-B8EC-C3A1C1928C78}" srcOrd="1" destOrd="0" presId="urn:microsoft.com/office/officeart/2005/8/layout/process5"/>
    <dgm:cxn modelId="{6F097649-4D69-4240-8F93-7B137ADF386F}" type="presOf" srcId="{E0229875-0991-48DD-BE5A-6BF9BD5BDB9A}" destId="{E0CCC7B0-B81A-43A1-81CD-21AD9C2FBA3F}" srcOrd="0" destOrd="0" presId="urn:microsoft.com/office/officeart/2005/8/layout/process5"/>
    <dgm:cxn modelId="{A4FBFC48-C7DF-4C6E-8187-3D26F5328303}" type="presOf" srcId="{8FD07D65-E74F-43ED-8965-1EB0E4E95A21}" destId="{92FCF800-A0DF-4812-B409-B9F0A4164D3B}" srcOrd="0" destOrd="0" presId="urn:microsoft.com/office/officeart/2005/8/layout/process5"/>
    <dgm:cxn modelId="{A500B97F-0912-4F63-8C08-5FB6F8875DCF}" type="presOf" srcId="{6236A6BF-56D6-444A-834F-F76B3F2076DE}" destId="{06D776D8-490F-4B41-B29D-B40F2BDBC90F}" srcOrd="1" destOrd="0" presId="urn:microsoft.com/office/officeart/2005/8/layout/process5"/>
    <dgm:cxn modelId="{433AD44D-A2EB-4B05-ACD2-0A18CCD5CEE3}" srcId="{895DAF97-5854-4C6F-A8C0-7C99A796DC98}" destId="{8FD07D65-E74F-43ED-8965-1EB0E4E95A21}" srcOrd="3" destOrd="0" parTransId="{49FDC958-F144-4836-8320-4567DAE57E4E}" sibTransId="{762C4AFA-6F38-414F-805D-E15ACB7D6370}"/>
    <dgm:cxn modelId="{7DFC2A9E-D620-4110-8ED9-F6F11888CA70}" type="presOf" srcId="{6236A6BF-56D6-444A-834F-F76B3F2076DE}" destId="{5C254EF7-EB44-4E38-BA66-A8AD261D6F80}" srcOrd="0" destOrd="0" presId="urn:microsoft.com/office/officeart/2005/8/layout/process5"/>
    <dgm:cxn modelId="{E15396A5-30D5-459A-81A5-8F03C345959E}" type="presOf" srcId="{3578D5F9-B395-4208-8B73-C6D258334820}" destId="{42B4F6B2-0FC8-43CE-A8BD-D19F16BD8FB1}" srcOrd="0" destOrd="0" presId="urn:microsoft.com/office/officeart/2005/8/layout/process5"/>
    <dgm:cxn modelId="{689CFAB0-0C40-4752-99D9-77779D029DE5}" type="presOf" srcId="{193EE06D-5B80-4CC8-878D-782D193208B8}" destId="{434054D0-0252-4291-A3F8-F7E0D50628F8}" srcOrd="1" destOrd="0" presId="urn:microsoft.com/office/officeart/2005/8/layout/process5"/>
    <dgm:cxn modelId="{D7D93867-7CFC-431C-9EFB-C34DCEE571F1}" srcId="{895DAF97-5854-4C6F-A8C0-7C99A796DC98}" destId="{DE06F3D8-1D62-43EA-8E56-8C5A60CC1D28}" srcOrd="4" destOrd="0" parTransId="{A852E607-615C-4A99-9235-6E7950BD0150}" sibTransId="{6A82D9D0-6B19-44E8-8C3D-2D598A340FC8}"/>
    <dgm:cxn modelId="{16590756-8B9B-43EB-B018-739E14CE4C47}" type="presOf" srcId="{5D0F438A-E751-418A-B77B-143A4875BE63}" destId="{8ED4579A-5B34-45CF-8B98-FE7CE0E86135}" srcOrd="0" destOrd="0" presId="urn:microsoft.com/office/officeart/2005/8/layout/process5"/>
    <dgm:cxn modelId="{C4A946B3-757E-4C12-B96F-2D3717724F26}" type="presOf" srcId="{DAFEAC2A-A556-4F9D-8A39-81D9669F6188}" destId="{D55E8B4F-FA5E-430A-8C1A-BA6592716CE1}" srcOrd="0" destOrd="0" presId="urn:microsoft.com/office/officeart/2005/8/layout/process5"/>
    <dgm:cxn modelId="{E73989B2-0982-497F-9185-7F6D933994A0}" type="presOf" srcId="{193EE06D-5B80-4CC8-878D-782D193208B8}" destId="{AB6F503A-DF6D-49C0-8FE1-AB3F539070DD}" srcOrd="0" destOrd="0" presId="urn:microsoft.com/office/officeart/2005/8/layout/process5"/>
    <dgm:cxn modelId="{4160FD75-3CFF-48FE-8410-93D9DB164A39}" type="presOf" srcId="{895DAF97-5854-4C6F-A8C0-7C99A796DC98}" destId="{C91F6411-8CA2-4897-8F63-0691C09DD2BB}" srcOrd="0" destOrd="0" presId="urn:microsoft.com/office/officeart/2005/8/layout/process5"/>
    <dgm:cxn modelId="{1B72B5C5-D9B2-4D86-9710-2B8CE157F18B}" type="presParOf" srcId="{C91F6411-8CA2-4897-8F63-0691C09DD2BB}" destId="{8ED4579A-5B34-45CF-8B98-FE7CE0E86135}" srcOrd="0" destOrd="0" presId="urn:microsoft.com/office/officeart/2005/8/layout/process5"/>
    <dgm:cxn modelId="{F2FCBE8C-408C-4C9E-A307-A6EA39ECA4FC}" type="presParOf" srcId="{C91F6411-8CA2-4897-8F63-0691C09DD2BB}" destId="{D55E8B4F-FA5E-430A-8C1A-BA6592716CE1}" srcOrd="1" destOrd="0" presId="urn:microsoft.com/office/officeart/2005/8/layout/process5"/>
    <dgm:cxn modelId="{40582B56-1E0C-4D44-A92C-D1C7824319F8}" type="presParOf" srcId="{D55E8B4F-FA5E-430A-8C1A-BA6592716CE1}" destId="{15CA97FC-E919-4EBF-B8EC-C3A1C1928C78}" srcOrd="0" destOrd="0" presId="urn:microsoft.com/office/officeart/2005/8/layout/process5"/>
    <dgm:cxn modelId="{59632DBE-C680-4A39-B156-5337DC41BAA5}" type="presParOf" srcId="{C91F6411-8CA2-4897-8F63-0691C09DD2BB}" destId="{E0CCC7B0-B81A-43A1-81CD-21AD9C2FBA3F}" srcOrd="2" destOrd="0" presId="urn:microsoft.com/office/officeart/2005/8/layout/process5"/>
    <dgm:cxn modelId="{EC15F2D4-91DE-4E36-9FA2-F52859C8D98E}" type="presParOf" srcId="{C91F6411-8CA2-4897-8F63-0691C09DD2BB}" destId="{5C254EF7-EB44-4E38-BA66-A8AD261D6F80}" srcOrd="3" destOrd="0" presId="urn:microsoft.com/office/officeart/2005/8/layout/process5"/>
    <dgm:cxn modelId="{DEB8BEA8-DACA-42FE-9063-E202C9519625}" type="presParOf" srcId="{5C254EF7-EB44-4E38-BA66-A8AD261D6F80}" destId="{06D776D8-490F-4B41-B29D-B40F2BDBC90F}" srcOrd="0" destOrd="0" presId="urn:microsoft.com/office/officeart/2005/8/layout/process5"/>
    <dgm:cxn modelId="{A706EE37-5720-494C-8816-3E2F2217B91D}" type="presParOf" srcId="{C91F6411-8CA2-4897-8F63-0691C09DD2BB}" destId="{42B4F6B2-0FC8-43CE-A8BD-D19F16BD8FB1}" srcOrd="4" destOrd="0" presId="urn:microsoft.com/office/officeart/2005/8/layout/process5"/>
    <dgm:cxn modelId="{F05BA73F-F655-44BD-A1D5-54C85940BDED}" type="presParOf" srcId="{C91F6411-8CA2-4897-8F63-0691C09DD2BB}" destId="{AB6F503A-DF6D-49C0-8FE1-AB3F539070DD}" srcOrd="5" destOrd="0" presId="urn:microsoft.com/office/officeart/2005/8/layout/process5"/>
    <dgm:cxn modelId="{C28F0865-1ADB-41F8-848B-ED45F6800C25}" type="presParOf" srcId="{AB6F503A-DF6D-49C0-8FE1-AB3F539070DD}" destId="{434054D0-0252-4291-A3F8-F7E0D50628F8}" srcOrd="0" destOrd="0" presId="urn:microsoft.com/office/officeart/2005/8/layout/process5"/>
    <dgm:cxn modelId="{A125F4F9-5263-4546-AB5D-642A758BD659}" type="presParOf" srcId="{C91F6411-8CA2-4897-8F63-0691C09DD2BB}" destId="{92FCF800-A0DF-4812-B409-B9F0A4164D3B}" srcOrd="6" destOrd="0" presId="urn:microsoft.com/office/officeart/2005/8/layout/process5"/>
    <dgm:cxn modelId="{D234DE1C-DEEA-4488-854D-35C3B3AD62C5}" type="presParOf" srcId="{C91F6411-8CA2-4897-8F63-0691C09DD2BB}" destId="{1801DA80-E366-4D13-85AA-066846A18064}" srcOrd="7" destOrd="0" presId="urn:microsoft.com/office/officeart/2005/8/layout/process5"/>
    <dgm:cxn modelId="{AA59DDBA-7275-49DB-8B81-ECBD1BBBF2F7}" type="presParOf" srcId="{1801DA80-E366-4D13-85AA-066846A18064}" destId="{E4354D72-1C74-4F96-8F01-E02165ABA444}" srcOrd="0" destOrd="0" presId="urn:microsoft.com/office/officeart/2005/8/layout/process5"/>
    <dgm:cxn modelId="{8856D7CD-516B-4B97-AB8C-40B78803173B}" type="presParOf" srcId="{C91F6411-8CA2-4897-8F63-0691C09DD2BB}" destId="{82BA567A-5F36-4329-B7F7-8D38D57AA50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D61679-DC3D-4C10-A17A-9F3933170738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</dgm:pt>
    <dgm:pt modelId="{F0ADBAE9-EB1D-4260-A095-05AE4B3A8A5D}">
      <dgm:prSet phldrT="[Texto]" custT="1"/>
      <dgm:spPr/>
      <dgm:t>
        <a:bodyPr/>
        <a:lstStyle/>
        <a:p>
          <a:r>
            <a:rPr lang="es-ES" sz="3200" smtClean="0"/>
            <a:t>FOB - FCA</a:t>
          </a:r>
          <a:endParaRPr lang="es-ES" sz="3200" dirty="0"/>
        </a:p>
      </dgm:t>
    </dgm:pt>
    <dgm:pt modelId="{FD01AA66-354C-4A0C-BC60-7EA3895A0A69}" type="parTrans" cxnId="{834B9511-B87B-4D5A-A920-F9CC9B09A0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12597F9-1711-4AB6-8EA0-938AA3BB767A}" type="sibTrans" cxnId="{834B9511-B87B-4D5A-A920-F9CC9B09A0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5DC3C1-C803-4F35-943B-26CFB53809C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LIBRE A BORDO  PUERTO DE EMBARQUE ACORDADO</a:t>
          </a:r>
          <a:endParaRPr lang="es-ES" dirty="0">
            <a:solidFill>
              <a:schemeClr val="tx1"/>
            </a:solidFill>
          </a:endParaRPr>
        </a:p>
      </dgm:t>
    </dgm:pt>
    <dgm:pt modelId="{02B29744-3FF5-4E0C-9A56-8C7035FC7755}" type="parTrans" cxnId="{D1C4B7E3-C198-4CBB-A9AB-532BA629126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D1B571-38A8-4BB3-9BE5-20253FDD6EBA}" type="sibTrans" cxnId="{D1C4B7E3-C198-4CBB-A9AB-532BA629126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776D34-9BCF-4615-A831-9DE046889DE6}" type="pres">
      <dgm:prSet presAssocID="{BBD61679-DC3D-4C10-A17A-9F39331707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F08CF6F-A3D1-4327-818F-07631E233406}" type="pres">
      <dgm:prSet presAssocID="{F0ADBAE9-EB1D-4260-A095-05AE4B3A8A5D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3C8A1B-AEEA-4CEC-B634-FE33E0F809A3}" type="pres">
      <dgm:prSet presAssocID="{F0ADBAE9-EB1D-4260-A095-05AE4B3A8A5D}" presName="gear1srcNode" presStyleLbl="node1" presStyleIdx="0" presStyleCnt="2"/>
      <dgm:spPr/>
      <dgm:t>
        <a:bodyPr/>
        <a:lstStyle/>
        <a:p>
          <a:endParaRPr lang="es-ES"/>
        </a:p>
      </dgm:t>
    </dgm:pt>
    <dgm:pt modelId="{1603FEA1-6A72-4BD2-99FF-365A97FB0B5B}" type="pres">
      <dgm:prSet presAssocID="{F0ADBAE9-EB1D-4260-A095-05AE4B3A8A5D}" presName="gear1dstNode" presStyleLbl="node1" presStyleIdx="0" presStyleCnt="2"/>
      <dgm:spPr/>
      <dgm:t>
        <a:bodyPr/>
        <a:lstStyle/>
        <a:p>
          <a:endParaRPr lang="es-ES"/>
        </a:p>
      </dgm:t>
    </dgm:pt>
    <dgm:pt modelId="{8B8D78DB-A82F-44C2-A3EC-9448F2E2A12B}" type="pres">
      <dgm:prSet presAssocID="{D35DC3C1-C803-4F35-943B-26CFB53809C4}" presName="gear2" presStyleLbl="node1" presStyleIdx="1" presStyleCnt="2" custScaleX="116423" custLinFactNeighborX="1609" custLinFactNeighborY="-962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0B1E8E-2179-4EE3-A6A9-A1B4C12C24F6}" type="pres">
      <dgm:prSet presAssocID="{D35DC3C1-C803-4F35-943B-26CFB53809C4}" presName="gear2srcNode" presStyleLbl="node1" presStyleIdx="1" presStyleCnt="2"/>
      <dgm:spPr/>
      <dgm:t>
        <a:bodyPr/>
        <a:lstStyle/>
        <a:p>
          <a:endParaRPr lang="es-ES"/>
        </a:p>
      </dgm:t>
    </dgm:pt>
    <dgm:pt modelId="{08B85FA0-098E-4999-A67E-C5DCB2B84810}" type="pres">
      <dgm:prSet presAssocID="{D35DC3C1-C803-4F35-943B-26CFB53809C4}" presName="gear2dstNode" presStyleLbl="node1" presStyleIdx="1" presStyleCnt="2"/>
      <dgm:spPr/>
      <dgm:t>
        <a:bodyPr/>
        <a:lstStyle/>
        <a:p>
          <a:endParaRPr lang="es-ES"/>
        </a:p>
      </dgm:t>
    </dgm:pt>
    <dgm:pt modelId="{083056B2-0F50-477B-9416-36E282D4E1F8}" type="pres">
      <dgm:prSet presAssocID="{012597F9-1711-4AB6-8EA0-938AA3BB767A}" presName="connector1" presStyleLbl="sibTrans2D1" presStyleIdx="0" presStyleCnt="2"/>
      <dgm:spPr/>
      <dgm:t>
        <a:bodyPr/>
        <a:lstStyle/>
        <a:p>
          <a:endParaRPr lang="es-ES"/>
        </a:p>
      </dgm:t>
    </dgm:pt>
    <dgm:pt modelId="{B4512A4E-D03C-43F8-B2A6-735E0F3E772C}" type="pres">
      <dgm:prSet presAssocID="{56D1B571-38A8-4BB3-9BE5-20253FDD6EBA}" presName="connector2" presStyleLbl="sibTrans2D1" presStyleIdx="1" presStyleCnt="2" custLinFactNeighborX="-6459" custLinFactNeighborY="-11968"/>
      <dgm:spPr/>
      <dgm:t>
        <a:bodyPr/>
        <a:lstStyle/>
        <a:p>
          <a:endParaRPr lang="es-ES"/>
        </a:p>
      </dgm:t>
    </dgm:pt>
  </dgm:ptLst>
  <dgm:cxnLst>
    <dgm:cxn modelId="{23BC563A-1730-4593-89C1-D6E6465B42DF}" type="presOf" srcId="{F0ADBAE9-EB1D-4260-A095-05AE4B3A8A5D}" destId="{0F3C8A1B-AEEA-4CEC-B634-FE33E0F809A3}" srcOrd="1" destOrd="0" presId="urn:microsoft.com/office/officeart/2005/8/layout/gear1"/>
    <dgm:cxn modelId="{D1C4B7E3-C198-4CBB-A9AB-532BA629126C}" srcId="{BBD61679-DC3D-4C10-A17A-9F3933170738}" destId="{D35DC3C1-C803-4F35-943B-26CFB53809C4}" srcOrd="1" destOrd="0" parTransId="{02B29744-3FF5-4E0C-9A56-8C7035FC7755}" sibTransId="{56D1B571-38A8-4BB3-9BE5-20253FDD6EBA}"/>
    <dgm:cxn modelId="{8D5FE224-D578-4B13-8761-79F34BA926E6}" type="presOf" srcId="{F0ADBAE9-EB1D-4260-A095-05AE4B3A8A5D}" destId="{1603FEA1-6A72-4BD2-99FF-365A97FB0B5B}" srcOrd="2" destOrd="0" presId="urn:microsoft.com/office/officeart/2005/8/layout/gear1"/>
    <dgm:cxn modelId="{2008F9BC-CF94-4E28-A627-AF4390EA16B0}" type="presOf" srcId="{56D1B571-38A8-4BB3-9BE5-20253FDD6EBA}" destId="{B4512A4E-D03C-43F8-B2A6-735E0F3E772C}" srcOrd="0" destOrd="0" presId="urn:microsoft.com/office/officeart/2005/8/layout/gear1"/>
    <dgm:cxn modelId="{06DABF45-153D-458D-8334-457D9C09C21B}" type="presOf" srcId="{012597F9-1711-4AB6-8EA0-938AA3BB767A}" destId="{083056B2-0F50-477B-9416-36E282D4E1F8}" srcOrd="0" destOrd="0" presId="urn:microsoft.com/office/officeart/2005/8/layout/gear1"/>
    <dgm:cxn modelId="{808ED223-F128-4D41-A207-D616D1578EA1}" type="presOf" srcId="{D35DC3C1-C803-4F35-943B-26CFB53809C4}" destId="{8B8D78DB-A82F-44C2-A3EC-9448F2E2A12B}" srcOrd="0" destOrd="0" presId="urn:microsoft.com/office/officeart/2005/8/layout/gear1"/>
    <dgm:cxn modelId="{1CDF68D0-C3B8-47AA-AA56-B8724615629E}" type="presOf" srcId="{BBD61679-DC3D-4C10-A17A-9F3933170738}" destId="{1C776D34-9BCF-4615-A831-9DE046889DE6}" srcOrd="0" destOrd="0" presId="urn:microsoft.com/office/officeart/2005/8/layout/gear1"/>
    <dgm:cxn modelId="{DA74B2D1-E86C-493C-AAAF-E3BFE3753A01}" type="presOf" srcId="{D35DC3C1-C803-4F35-943B-26CFB53809C4}" destId="{08B85FA0-098E-4999-A67E-C5DCB2B84810}" srcOrd="2" destOrd="0" presId="urn:microsoft.com/office/officeart/2005/8/layout/gear1"/>
    <dgm:cxn modelId="{FFBED4E2-D2E9-4CA8-BECC-C5634E7986B8}" type="presOf" srcId="{D35DC3C1-C803-4F35-943B-26CFB53809C4}" destId="{820B1E8E-2179-4EE3-A6A9-A1B4C12C24F6}" srcOrd="1" destOrd="0" presId="urn:microsoft.com/office/officeart/2005/8/layout/gear1"/>
    <dgm:cxn modelId="{834B9511-B87B-4D5A-A920-F9CC9B09A000}" srcId="{BBD61679-DC3D-4C10-A17A-9F3933170738}" destId="{F0ADBAE9-EB1D-4260-A095-05AE4B3A8A5D}" srcOrd="0" destOrd="0" parTransId="{FD01AA66-354C-4A0C-BC60-7EA3895A0A69}" sibTransId="{012597F9-1711-4AB6-8EA0-938AA3BB767A}"/>
    <dgm:cxn modelId="{BE26CEA4-3D7C-410E-BAA3-55B6A84ECA58}" type="presOf" srcId="{F0ADBAE9-EB1D-4260-A095-05AE4B3A8A5D}" destId="{EF08CF6F-A3D1-4327-818F-07631E233406}" srcOrd="0" destOrd="0" presId="urn:microsoft.com/office/officeart/2005/8/layout/gear1"/>
    <dgm:cxn modelId="{EBBA00B4-5E37-47E5-AE11-7A078624BACB}" type="presParOf" srcId="{1C776D34-9BCF-4615-A831-9DE046889DE6}" destId="{EF08CF6F-A3D1-4327-818F-07631E233406}" srcOrd="0" destOrd="0" presId="urn:microsoft.com/office/officeart/2005/8/layout/gear1"/>
    <dgm:cxn modelId="{8C1267B5-06BA-4CE8-A9F8-B4C2489FC3DF}" type="presParOf" srcId="{1C776D34-9BCF-4615-A831-9DE046889DE6}" destId="{0F3C8A1B-AEEA-4CEC-B634-FE33E0F809A3}" srcOrd="1" destOrd="0" presId="urn:microsoft.com/office/officeart/2005/8/layout/gear1"/>
    <dgm:cxn modelId="{3AD02052-94AC-4376-9BC7-158367B615D9}" type="presParOf" srcId="{1C776D34-9BCF-4615-A831-9DE046889DE6}" destId="{1603FEA1-6A72-4BD2-99FF-365A97FB0B5B}" srcOrd="2" destOrd="0" presId="urn:microsoft.com/office/officeart/2005/8/layout/gear1"/>
    <dgm:cxn modelId="{31FCE29B-E3B9-4BFD-8602-D2CE958CC52F}" type="presParOf" srcId="{1C776D34-9BCF-4615-A831-9DE046889DE6}" destId="{8B8D78DB-A82F-44C2-A3EC-9448F2E2A12B}" srcOrd="3" destOrd="0" presId="urn:microsoft.com/office/officeart/2005/8/layout/gear1"/>
    <dgm:cxn modelId="{CB6037B1-BF47-4D02-8622-CA8E0FA50F1F}" type="presParOf" srcId="{1C776D34-9BCF-4615-A831-9DE046889DE6}" destId="{820B1E8E-2179-4EE3-A6A9-A1B4C12C24F6}" srcOrd="4" destOrd="0" presId="urn:microsoft.com/office/officeart/2005/8/layout/gear1"/>
    <dgm:cxn modelId="{F586576F-06B9-4660-AD2F-0A94000EEDBA}" type="presParOf" srcId="{1C776D34-9BCF-4615-A831-9DE046889DE6}" destId="{08B85FA0-098E-4999-A67E-C5DCB2B84810}" srcOrd="5" destOrd="0" presId="urn:microsoft.com/office/officeart/2005/8/layout/gear1"/>
    <dgm:cxn modelId="{CCA5545E-332B-4B35-893D-DFF27247D848}" type="presParOf" srcId="{1C776D34-9BCF-4615-A831-9DE046889DE6}" destId="{083056B2-0F50-477B-9416-36E282D4E1F8}" srcOrd="6" destOrd="0" presId="urn:microsoft.com/office/officeart/2005/8/layout/gear1"/>
    <dgm:cxn modelId="{CC1FAD8D-8857-4A0B-B3B6-32DB5F3BD78F}" type="presParOf" srcId="{1C776D34-9BCF-4615-A831-9DE046889DE6}" destId="{B4512A4E-D03C-43F8-B2A6-735E0F3E772C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A258C3-9559-4AB6-8D8E-F4B08713779A}" type="doc">
      <dgm:prSet loTypeId="urn:microsoft.com/office/officeart/2005/8/layout/cycle5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0037859-1DC8-47BD-A49A-F707E6B0555A}">
      <dgm:prSet phldrT="[Texto]" custT="1"/>
      <dgm:spPr/>
      <dgm:t>
        <a:bodyPr/>
        <a:lstStyle/>
        <a:p>
          <a:r>
            <a:rPr lang="es-EC" sz="1400" smtClean="0">
              <a:latin typeface="Arial" pitchFamily="34" charset="0"/>
              <a:cs typeface="Arial" pitchFamily="34" charset="0"/>
            </a:rPr>
            <a:t>Estiba de cajas en  el  camión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0E60B-23A1-46EC-BD3E-7AF68A38AF01}" type="parTrans" cxnId="{3C31B75D-F494-43BE-B56F-032A6D5C35F7}">
      <dgm:prSet/>
      <dgm:spPr/>
      <dgm:t>
        <a:bodyPr/>
        <a:lstStyle/>
        <a:p>
          <a:endParaRPr lang="es-E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775A2-EA98-4CBC-9CDA-F00E1D20ECF6}" type="sibTrans" cxnId="{3C31B75D-F494-43BE-B56F-032A6D5C35F7}">
      <dgm:prSet/>
      <dgm:spPr/>
      <dgm:t>
        <a:bodyPr/>
        <a:lstStyle/>
        <a:p>
          <a:endParaRPr lang="es-E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C696C-DC74-4C00-9B9B-E05BC441B3C1}">
      <dgm:prSet phldrT="[Texto]" custT="1"/>
      <dgm:spPr/>
      <dgm:t>
        <a:bodyPr/>
        <a:lstStyle/>
        <a:p>
          <a:r>
            <a:rPr lang="es-EC" sz="1400" smtClean="0">
              <a:latin typeface="Arial" pitchFamily="34" charset="0"/>
              <a:cs typeface="Arial" pitchFamily="34" charset="0"/>
            </a:rPr>
            <a:t>“Documentos de exportación”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7E31C-E824-4E50-88FA-2692CC7C7FB8}" type="parTrans" cxnId="{CF351B7E-FD1D-4F0A-8C4D-4B9768877ACD}">
      <dgm:prSet/>
      <dgm:spPr/>
      <dgm:t>
        <a:bodyPr/>
        <a:lstStyle/>
        <a:p>
          <a:endParaRPr lang="es-E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899B35-D5DD-4F8C-A059-01D52BEEFB6E}" type="sibTrans" cxnId="{CF351B7E-FD1D-4F0A-8C4D-4B9768877ACD}">
      <dgm:prSet/>
      <dgm:spPr/>
      <dgm:t>
        <a:bodyPr/>
        <a:lstStyle/>
        <a:p>
          <a:endParaRPr lang="es-E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43F17-706D-448A-A895-824A7D2B6316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Llega el camión a Zona Primaria (GYE- QUITO)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EC213-7661-402D-9940-3D34C66A1EBC}" type="parTrans" cxnId="{57CF6E20-2473-4FA4-AF44-C5D9D56BB94E}">
      <dgm:prSet/>
      <dgm:spPr/>
      <dgm:t>
        <a:bodyPr/>
        <a:lstStyle/>
        <a:p>
          <a:endParaRPr lang="es-E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A146F-1FB3-4540-8E3F-8D4762CF45A7}" type="sibTrans" cxnId="{57CF6E20-2473-4FA4-AF44-C5D9D56BB94E}">
      <dgm:prSet/>
      <dgm:spPr/>
      <dgm:t>
        <a:bodyPr/>
        <a:lstStyle/>
        <a:p>
          <a:endParaRPr lang="es-E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2B149-BE13-4B28-ADC4-813C63EB69FA}">
      <dgm:prSet phldrT="[Texto]" custT="1"/>
      <dgm:spPr/>
      <dgm:t>
        <a:bodyPr/>
        <a:lstStyle/>
        <a:p>
          <a:r>
            <a:rPr lang="es-ES" sz="1400" b="1" smtClean="0">
              <a:latin typeface="Arial" panose="020B0604020202020204" pitchFamily="34" charset="0"/>
              <a:cs typeface="Arial" panose="020B0604020202020204" pitchFamily="34" charset="0"/>
            </a:rPr>
            <a:t>FASE PRE-EMBARQUE: </a:t>
          </a:r>
          <a:r>
            <a:rPr lang="es-ES" sz="1400" smtClean="0">
              <a:latin typeface="Arial" panose="020B0604020202020204" pitchFamily="34" charset="0"/>
              <a:cs typeface="Arial" panose="020B0604020202020204" pitchFamily="34" charset="0"/>
            </a:rPr>
            <a:t>Inspección antinarcóticos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8B438-1AF0-4DD7-A71A-216A7CD75405}" type="parTrans" cxnId="{70F3CF82-79F7-4A0A-9F16-1D00C6751273}">
      <dgm:prSet/>
      <dgm:spPr/>
      <dgm:t>
        <a:bodyPr/>
        <a:lstStyle/>
        <a:p>
          <a:endParaRPr lang="es-E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83DFD-1068-461A-913A-BDF2EF3803EC}" type="sibTrans" cxnId="{70F3CF82-79F7-4A0A-9F16-1D00C6751273}">
      <dgm:prSet/>
      <dgm:spPr/>
      <dgm:t>
        <a:bodyPr/>
        <a:lstStyle/>
        <a:p>
          <a:endParaRPr lang="es-E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1B3C08-24BE-4C37-B189-AB2950472C8D}">
      <dgm:prSet phldrT="[Texto]" custT="1"/>
      <dgm:spPr/>
      <dgm:t>
        <a:bodyPr/>
        <a:lstStyle/>
        <a:p>
          <a:r>
            <a:rPr lang="es-EC" sz="1400" b="1" smtClean="0">
              <a:latin typeface="Arial" pitchFamily="34" charset="0"/>
              <a:cs typeface="Arial" pitchFamily="34" charset="0"/>
            </a:rPr>
            <a:t>Control Concurrente</a:t>
          </a:r>
        </a:p>
        <a:p>
          <a:r>
            <a:rPr lang="es-EC" sz="1400" smtClean="0">
              <a:latin typeface="Arial" pitchFamily="34" charset="0"/>
              <a:cs typeface="Arial" pitchFamily="34" charset="0"/>
            </a:rPr>
            <a:t>Inspección desde la presentación de la DAE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91D81-AC7D-4511-BA41-6115D7278E31}" type="parTrans" cxnId="{48F88591-482F-4E79-BFB5-DD900E02E7AF}">
      <dgm:prSet/>
      <dgm:spPr/>
      <dgm:t>
        <a:bodyPr/>
        <a:lstStyle/>
        <a:p>
          <a:endParaRPr lang="es-E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2ADC4-9651-42D6-BAFF-A6E275ED72ED}" type="sibTrans" cxnId="{48F88591-482F-4E79-BFB5-DD900E02E7AF}">
      <dgm:prSet/>
      <dgm:spPr/>
      <dgm:t>
        <a:bodyPr/>
        <a:lstStyle/>
        <a:p>
          <a:endParaRPr lang="es-E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BE3C4-42CF-4216-9C40-D3C5373D3B31}" type="pres">
      <dgm:prSet presAssocID="{48A258C3-9559-4AB6-8D8E-F4B0871377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340037-0851-4510-BF30-7061D4DF3247}" type="pres">
      <dgm:prSet presAssocID="{50037859-1DC8-47BD-A49A-F707E6B0555A}" presName="node" presStyleLbl="node1" presStyleIdx="0" presStyleCnt="5" custScaleX="125487" custScaleY="1051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761475-BFCA-45DB-9555-722FE50F412A}" type="pres">
      <dgm:prSet presAssocID="{50037859-1DC8-47BD-A49A-F707E6B0555A}" presName="spNode" presStyleCnt="0"/>
      <dgm:spPr/>
    </dgm:pt>
    <dgm:pt modelId="{2854596F-7DDE-4D6C-882E-C62EAC174188}" type="pres">
      <dgm:prSet presAssocID="{C90775A2-EA98-4CBC-9CDA-F00E1D20ECF6}" presName="sibTrans" presStyleLbl="sibTrans1D1" presStyleIdx="0" presStyleCnt="5"/>
      <dgm:spPr/>
      <dgm:t>
        <a:bodyPr/>
        <a:lstStyle/>
        <a:p>
          <a:endParaRPr lang="es-ES"/>
        </a:p>
      </dgm:t>
    </dgm:pt>
    <dgm:pt modelId="{62FCD521-F991-4C0A-8583-F2125A900459}" type="pres">
      <dgm:prSet presAssocID="{054C696C-DC74-4C00-9B9B-E05BC441B3C1}" presName="node" presStyleLbl="node1" presStyleIdx="1" presStyleCnt="5" custScaleX="131400" custScaleY="137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85A3BD-6E00-4344-9055-F051DD39DEED}" type="pres">
      <dgm:prSet presAssocID="{054C696C-DC74-4C00-9B9B-E05BC441B3C1}" presName="spNode" presStyleCnt="0"/>
      <dgm:spPr/>
    </dgm:pt>
    <dgm:pt modelId="{2564E786-FCCC-4CFC-A75D-55BA8F95A114}" type="pres">
      <dgm:prSet presAssocID="{4B899B35-D5DD-4F8C-A059-01D52BEEFB6E}" presName="sibTrans" presStyleLbl="sibTrans1D1" presStyleIdx="1" presStyleCnt="5"/>
      <dgm:spPr/>
      <dgm:t>
        <a:bodyPr/>
        <a:lstStyle/>
        <a:p>
          <a:endParaRPr lang="es-ES"/>
        </a:p>
      </dgm:t>
    </dgm:pt>
    <dgm:pt modelId="{1E146313-690A-41FB-B31E-BA068498C90A}" type="pres">
      <dgm:prSet presAssocID="{86243F17-706D-448A-A895-824A7D2B6316}" presName="node" presStyleLbl="node1" presStyleIdx="2" presStyleCnt="5" custScaleX="130163" custScaleY="1332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8250FF-EE42-4C09-9726-2DA341E85C79}" type="pres">
      <dgm:prSet presAssocID="{86243F17-706D-448A-A895-824A7D2B6316}" presName="spNode" presStyleCnt="0"/>
      <dgm:spPr/>
    </dgm:pt>
    <dgm:pt modelId="{1B382CE5-BEF8-48FC-B8A7-0AB11BAB556C}" type="pres">
      <dgm:prSet presAssocID="{D7AA146F-1FB3-4540-8E3F-8D4762CF45A7}" presName="sibTrans" presStyleLbl="sibTrans1D1" presStyleIdx="2" presStyleCnt="5"/>
      <dgm:spPr/>
      <dgm:t>
        <a:bodyPr/>
        <a:lstStyle/>
        <a:p>
          <a:endParaRPr lang="es-ES"/>
        </a:p>
      </dgm:t>
    </dgm:pt>
    <dgm:pt modelId="{21982CCD-E960-476E-B815-FD04AB5A2903}" type="pres">
      <dgm:prSet presAssocID="{A9A2B149-BE13-4B28-ADC4-813C63EB69FA}" presName="node" presStyleLbl="node1" presStyleIdx="3" presStyleCnt="5" custScaleX="131977" custScaleY="1222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6E27AA-521F-4760-A0FC-C96996CB2835}" type="pres">
      <dgm:prSet presAssocID="{A9A2B149-BE13-4B28-ADC4-813C63EB69FA}" presName="spNode" presStyleCnt="0"/>
      <dgm:spPr/>
    </dgm:pt>
    <dgm:pt modelId="{1640C856-652A-4FAF-904B-1D9099B651B9}" type="pres">
      <dgm:prSet presAssocID="{4D883DFD-1068-461A-913A-BDF2EF3803EC}" presName="sibTrans" presStyleLbl="sibTrans1D1" presStyleIdx="3" presStyleCnt="5"/>
      <dgm:spPr/>
      <dgm:t>
        <a:bodyPr/>
        <a:lstStyle/>
        <a:p>
          <a:endParaRPr lang="es-ES"/>
        </a:p>
      </dgm:t>
    </dgm:pt>
    <dgm:pt modelId="{4D19D615-8822-4949-BCA7-A7835A1CEBC4}" type="pres">
      <dgm:prSet presAssocID="{7B1B3C08-24BE-4C37-B189-AB2950472C8D}" presName="node" presStyleLbl="node1" presStyleIdx="4" presStyleCnt="5" custScaleX="128979" custScaleY="1714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9F917E-A58C-4EA6-88FC-7D6B32F0EBBB}" type="pres">
      <dgm:prSet presAssocID="{7B1B3C08-24BE-4C37-B189-AB2950472C8D}" presName="spNode" presStyleCnt="0"/>
      <dgm:spPr/>
    </dgm:pt>
    <dgm:pt modelId="{39691B81-05A1-4304-8677-BB85C42CA201}" type="pres">
      <dgm:prSet presAssocID="{8712ADC4-9651-42D6-BAFF-A6E275ED72ED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AA5F8E45-9A2D-4AAB-8B5B-35D05B11B742}" type="presOf" srcId="{86243F17-706D-448A-A895-824A7D2B6316}" destId="{1E146313-690A-41FB-B31E-BA068498C90A}" srcOrd="0" destOrd="0" presId="urn:microsoft.com/office/officeart/2005/8/layout/cycle5"/>
    <dgm:cxn modelId="{8DA4E4F3-D0EC-4CF5-A536-55FE45C4B127}" type="presOf" srcId="{8712ADC4-9651-42D6-BAFF-A6E275ED72ED}" destId="{39691B81-05A1-4304-8677-BB85C42CA201}" srcOrd="0" destOrd="0" presId="urn:microsoft.com/office/officeart/2005/8/layout/cycle5"/>
    <dgm:cxn modelId="{70F3CF82-79F7-4A0A-9F16-1D00C6751273}" srcId="{48A258C3-9559-4AB6-8D8E-F4B08713779A}" destId="{A9A2B149-BE13-4B28-ADC4-813C63EB69FA}" srcOrd="3" destOrd="0" parTransId="{ACA8B438-1AF0-4DD7-A71A-216A7CD75405}" sibTransId="{4D883DFD-1068-461A-913A-BDF2EF3803EC}"/>
    <dgm:cxn modelId="{3C31B75D-F494-43BE-B56F-032A6D5C35F7}" srcId="{48A258C3-9559-4AB6-8D8E-F4B08713779A}" destId="{50037859-1DC8-47BD-A49A-F707E6B0555A}" srcOrd="0" destOrd="0" parTransId="{D1C0E60B-23A1-46EC-BD3E-7AF68A38AF01}" sibTransId="{C90775A2-EA98-4CBC-9CDA-F00E1D20ECF6}"/>
    <dgm:cxn modelId="{BB17053D-C629-4142-8AD6-97AAFEAD9817}" type="presOf" srcId="{48A258C3-9559-4AB6-8D8E-F4B08713779A}" destId="{293BE3C4-42CF-4216-9C40-D3C5373D3B31}" srcOrd="0" destOrd="0" presId="urn:microsoft.com/office/officeart/2005/8/layout/cycle5"/>
    <dgm:cxn modelId="{23110D68-2C06-4D37-94DC-17EB2770094B}" type="presOf" srcId="{4D883DFD-1068-461A-913A-BDF2EF3803EC}" destId="{1640C856-652A-4FAF-904B-1D9099B651B9}" srcOrd="0" destOrd="0" presId="urn:microsoft.com/office/officeart/2005/8/layout/cycle5"/>
    <dgm:cxn modelId="{D044E294-B528-4C11-9B76-550D98AEBA50}" type="presOf" srcId="{50037859-1DC8-47BD-A49A-F707E6B0555A}" destId="{D0340037-0851-4510-BF30-7061D4DF3247}" srcOrd="0" destOrd="0" presId="urn:microsoft.com/office/officeart/2005/8/layout/cycle5"/>
    <dgm:cxn modelId="{CC518189-6625-43E0-97E8-77862D0870BE}" type="presOf" srcId="{4B899B35-D5DD-4F8C-A059-01D52BEEFB6E}" destId="{2564E786-FCCC-4CFC-A75D-55BA8F95A114}" srcOrd="0" destOrd="0" presId="urn:microsoft.com/office/officeart/2005/8/layout/cycle5"/>
    <dgm:cxn modelId="{85723B26-A7E1-4AD6-9833-42FC6D1B9E70}" type="presOf" srcId="{054C696C-DC74-4C00-9B9B-E05BC441B3C1}" destId="{62FCD521-F991-4C0A-8583-F2125A900459}" srcOrd="0" destOrd="0" presId="urn:microsoft.com/office/officeart/2005/8/layout/cycle5"/>
    <dgm:cxn modelId="{CF351B7E-FD1D-4F0A-8C4D-4B9768877ACD}" srcId="{48A258C3-9559-4AB6-8D8E-F4B08713779A}" destId="{054C696C-DC74-4C00-9B9B-E05BC441B3C1}" srcOrd="1" destOrd="0" parTransId="{2387E31C-E824-4E50-88FA-2692CC7C7FB8}" sibTransId="{4B899B35-D5DD-4F8C-A059-01D52BEEFB6E}"/>
    <dgm:cxn modelId="{57CF6E20-2473-4FA4-AF44-C5D9D56BB94E}" srcId="{48A258C3-9559-4AB6-8D8E-F4B08713779A}" destId="{86243F17-706D-448A-A895-824A7D2B6316}" srcOrd="2" destOrd="0" parTransId="{4A2EC213-7661-402D-9940-3D34C66A1EBC}" sibTransId="{D7AA146F-1FB3-4540-8E3F-8D4762CF45A7}"/>
    <dgm:cxn modelId="{853D6C0A-ABD7-40E4-80DF-C5BE9886CBFD}" type="presOf" srcId="{7B1B3C08-24BE-4C37-B189-AB2950472C8D}" destId="{4D19D615-8822-4949-BCA7-A7835A1CEBC4}" srcOrd="0" destOrd="0" presId="urn:microsoft.com/office/officeart/2005/8/layout/cycle5"/>
    <dgm:cxn modelId="{37107BF9-D710-473A-9299-1B16FDD4D9DF}" type="presOf" srcId="{D7AA146F-1FB3-4540-8E3F-8D4762CF45A7}" destId="{1B382CE5-BEF8-48FC-B8A7-0AB11BAB556C}" srcOrd="0" destOrd="0" presId="urn:microsoft.com/office/officeart/2005/8/layout/cycle5"/>
    <dgm:cxn modelId="{2BDE3218-023F-44EA-A55B-C9E3FECC79A1}" type="presOf" srcId="{A9A2B149-BE13-4B28-ADC4-813C63EB69FA}" destId="{21982CCD-E960-476E-B815-FD04AB5A2903}" srcOrd="0" destOrd="0" presId="urn:microsoft.com/office/officeart/2005/8/layout/cycle5"/>
    <dgm:cxn modelId="{50F537A4-C85D-48CB-8725-D34B61C2D51E}" type="presOf" srcId="{C90775A2-EA98-4CBC-9CDA-F00E1D20ECF6}" destId="{2854596F-7DDE-4D6C-882E-C62EAC174188}" srcOrd="0" destOrd="0" presId="urn:microsoft.com/office/officeart/2005/8/layout/cycle5"/>
    <dgm:cxn modelId="{48F88591-482F-4E79-BFB5-DD900E02E7AF}" srcId="{48A258C3-9559-4AB6-8D8E-F4B08713779A}" destId="{7B1B3C08-24BE-4C37-B189-AB2950472C8D}" srcOrd="4" destOrd="0" parTransId="{09F91D81-AC7D-4511-BA41-6115D7278E31}" sibTransId="{8712ADC4-9651-42D6-BAFF-A6E275ED72ED}"/>
    <dgm:cxn modelId="{124CC1E6-CFAA-4578-AA39-2E32215E496F}" type="presParOf" srcId="{293BE3C4-42CF-4216-9C40-D3C5373D3B31}" destId="{D0340037-0851-4510-BF30-7061D4DF3247}" srcOrd="0" destOrd="0" presId="urn:microsoft.com/office/officeart/2005/8/layout/cycle5"/>
    <dgm:cxn modelId="{7231800F-FF92-4273-9BA9-A1BEA84119AB}" type="presParOf" srcId="{293BE3C4-42CF-4216-9C40-D3C5373D3B31}" destId="{60761475-BFCA-45DB-9555-722FE50F412A}" srcOrd="1" destOrd="0" presId="urn:microsoft.com/office/officeart/2005/8/layout/cycle5"/>
    <dgm:cxn modelId="{BCFB04E4-7529-45D3-ACDF-05AB77526D00}" type="presParOf" srcId="{293BE3C4-42CF-4216-9C40-D3C5373D3B31}" destId="{2854596F-7DDE-4D6C-882E-C62EAC174188}" srcOrd="2" destOrd="0" presId="urn:microsoft.com/office/officeart/2005/8/layout/cycle5"/>
    <dgm:cxn modelId="{42B2E5F8-653F-4A7A-8975-C195FDC382DB}" type="presParOf" srcId="{293BE3C4-42CF-4216-9C40-D3C5373D3B31}" destId="{62FCD521-F991-4C0A-8583-F2125A900459}" srcOrd="3" destOrd="0" presId="urn:microsoft.com/office/officeart/2005/8/layout/cycle5"/>
    <dgm:cxn modelId="{483D97B5-3C20-4E92-9E38-88E8A4BDA11F}" type="presParOf" srcId="{293BE3C4-42CF-4216-9C40-D3C5373D3B31}" destId="{4E85A3BD-6E00-4344-9055-F051DD39DEED}" srcOrd="4" destOrd="0" presId="urn:microsoft.com/office/officeart/2005/8/layout/cycle5"/>
    <dgm:cxn modelId="{C2592C05-7129-4A46-9769-016531C6027A}" type="presParOf" srcId="{293BE3C4-42CF-4216-9C40-D3C5373D3B31}" destId="{2564E786-FCCC-4CFC-A75D-55BA8F95A114}" srcOrd="5" destOrd="0" presId="urn:microsoft.com/office/officeart/2005/8/layout/cycle5"/>
    <dgm:cxn modelId="{B37C3D6C-3878-4BF6-B70E-C584A5264226}" type="presParOf" srcId="{293BE3C4-42CF-4216-9C40-D3C5373D3B31}" destId="{1E146313-690A-41FB-B31E-BA068498C90A}" srcOrd="6" destOrd="0" presId="urn:microsoft.com/office/officeart/2005/8/layout/cycle5"/>
    <dgm:cxn modelId="{600C09C8-2C5B-4781-87BB-4C0E0965096A}" type="presParOf" srcId="{293BE3C4-42CF-4216-9C40-D3C5373D3B31}" destId="{278250FF-EE42-4C09-9726-2DA341E85C79}" srcOrd="7" destOrd="0" presId="urn:microsoft.com/office/officeart/2005/8/layout/cycle5"/>
    <dgm:cxn modelId="{A033681C-FCA9-49F2-B858-C523812B0F95}" type="presParOf" srcId="{293BE3C4-42CF-4216-9C40-D3C5373D3B31}" destId="{1B382CE5-BEF8-48FC-B8A7-0AB11BAB556C}" srcOrd="8" destOrd="0" presId="urn:microsoft.com/office/officeart/2005/8/layout/cycle5"/>
    <dgm:cxn modelId="{52C2634F-428B-4081-9273-02E8D622D275}" type="presParOf" srcId="{293BE3C4-42CF-4216-9C40-D3C5373D3B31}" destId="{21982CCD-E960-476E-B815-FD04AB5A2903}" srcOrd="9" destOrd="0" presId="urn:microsoft.com/office/officeart/2005/8/layout/cycle5"/>
    <dgm:cxn modelId="{5D535CF8-3D72-4702-8DAA-43203AD40DCB}" type="presParOf" srcId="{293BE3C4-42CF-4216-9C40-D3C5373D3B31}" destId="{0A6E27AA-521F-4760-A0FC-C96996CB2835}" srcOrd="10" destOrd="0" presId="urn:microsoft.com/office/officeart/2005/8/layout/cycle5"/>
    <dgm:cxn modelId="{5B4CF8E4-6034-4489-99B7-3BE09510DC12}" type="presParOf" srcId="{293BE3C4-42CF-4216-9C40-D3C5373D3B31}" destId="{1640C856-652A-4FAF-904B-1D9099B651B9}" srcOrd="11" destOrd="0" presId="urn:microsoft.com/office/officeart/2005/8/layout/cycle5"/>
    <dgm:cxn modelId="{0A1689DA-C8AA-4CD0-A12E-5F41CA1A25E1}" type="presParOf" srcId="{293BE3C4-42CF-4216-9C40-D3C5373D3B31}" destId="{4D19D615-8822-4949-BCA7-A7835A1CEBC4}" srcOrd="12" destOrd="0" presId="urn:microsoft.com/office/officeart/2005/8/layout/cycle5"/>
    <dgm:cxn modelId="{9242A8D1-EC0B-4DE5-B2FB-B6E1B42C171D}" type="presParOf" srcId="{293BE3C4-42CF-4216-9C40-D3C5373D3B31}" destId="{AE9F917E-A58C-4EA6-88FC-7D6B32F0EBBB}" srcOrd="13" destOrd="0" presId="urn:microsoft.com/office/officeart/2005/8/layout/cycle5"/>
    <dgm:cxn modelId="{3FB41228-0928-4887-BD35-E5D294581F71}" type="presParOf" srcId="{293BE3C4-42CF-4216-9C40-D3C5373D3B31}" destId="{39691B81-05A1-4304-8677-BB85C42CA20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01CDB-CBB1-4D74-BA6A-B7CDEBFE71C1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0A201A0-25C0-46F1-8B98-A23CCE2FD70F}">
      <dgm:prSet phldrT="[Texto]"/>
      <dgm:spPr/>
      <dgm:t>
        <a:bodyPr/>
        <a:lstStyle/>
        <a:p>
          <a:r>
            <a:rPr lang="es-ES" dirty="0" smtClean="0"/>
            <a:t>PRODUCTO INTERNO BRUTO</a:t>
          </a:r>
          <a:endParaRPr lang="es-ES" dirty="0"/>
        </a:p>
      </dgm:t>
    </dgm:pt>
    <dgm:pt modelId="{8D93A046-58D1-4511-ACAC-52DEE9C7641D}" type="parTrans" cxnId="{9273D3F6-7D8E-46CE-A41E-60D38FE047F1}">
      <dgm:prSet/>
      <dgm:spPr/>
      <dgm:t>
        <a:bodyPr/>
        <a:lstStyle/>
        <a:p>
          <a:endParaRPr lang="es-ES"/>
        </a:p>
      </dgm:t>
    </dgm:pt>
    <dgm:pt modelId="{8A67D8F2-F089-4D3A-ADA8-DC53C79C6676}" type="sibTrans" cxnId="{9273D3F6-7D8E-46CE-A41E-60D38FE047F1}">
      <dgm:prSet/>
      <dgm:spPr/>
      <dgm:t>
        <a:bodyPr/>
        <a:lstStyle/>
        <a:p>
          <a:endParaRPr lang="es-ES"/>
        </a:p>
      </dgm:t>
    </dgm:pt>
    <dgm:pt modelId="{64076681-4872-4CF6-A50D-296623DFD8D2}">
      <dgm:prSet phldrT="[Texto]"/>
      <dgm:spPr/>
      <dgm:t>
        <a:bodyPr/>
        <a:lstStyle/>
        <a:p>
          <a:r>
            <a:rPr lang="es-ES" dirty="0" smtClean="0"/>
            <a:t>TASA DE </a:t>
          </a:r>
          <a:r>
            <a:rPr lang="es-ES" dirty="0" smtClean="0"/>
            <a:t>INFLACIÓN</a:t>
          </a:r>
          <a:endParaRPr lang="es-ES" dirty="0"/>
        </a:p>
      </dgm:t>
    </dgm:pt>
    <dgm:pt modelId="{EE150985-6B93-4E10-8DE3-55D954B004FE}" type="parTrans" cxnId="{AAECB016-A87F-477B-AF14-8A17EB3E9028}">
      <dgm:prSet/>
      <dgm:spPr/>
      <dgm:t>
        <a:bodyPr/>
        <a:lstStyle/>
        <a:p>
          <a:endParaRPr lang="es-ES"/>
        </a:p>
      </dgm:t>
    </dgm:pt>
    <dgm:pt modelId="{7B1680BC-4DB8-4D25-9F89-B671B5FE6A80}" type="sibTrans" cxnId="{AAECB016-A87F-477B-AF14-8A17EB3E9028}">
      <dgm:prSet/>
      <dgm:spPr/>
      <dgm:t>
        <a:bodyPr/>
        <a:lstStyle/>
        <a:p>
          <a:endParaRPr lang="es-ES"/>
        </a:p>
      </dgm:t>
    </dgm:pt>
    <dgm:pt modelId="{4CBDF9C3-AD75-485D-A2B9-108C30D574EC}">
      <dgm:prSet phldrT="[Texto]"/>
      <dgm:spPr/>
      <dgm:t>
        <a:bodyPr/>
        <a:lstStyle/>
        <a:p>
          <a:r>
            <a:rPr lang="es-ES" dirty="0" smtClean="0"/>
            <a:t>RIESGO </a:t>
          </a:r>
          <a:r>
            <a:rPr lang="es-ES" dirty="0" smtClean="0"/>
            <a:t>PAÍS</a:t>
          </a:r>
          <a:endParaRPr lang="es-ES" dirty="0"/>
        </a:p>
      </dgm:t>
    </dgm:pt>
    <dgm:pt modelId="{D3540B73-06E5-4D6B-A7E4-40AFDCD52A44}" type="parTrans" cxnId="{EE9CE93F-A11B-4498-9497-15A3F5315AB3}">
      <dgm:prSet/>
      <dgm:spPr/>
      <dgm:t>
        <a:bodyPr/>
        <a:lstStyle/>
        <a:p>
          <a:endParaRPr lang="es-ES"/>
        </a:p>
      </dgm:t>
    </dgm:pt>
    <dgm:pt modelId="{441F1CD4-8293-4531-B15C-BD7006EA6BCC}" type="sibTrans" cxnId="{EE9CE93F-A11B-4498-9497-15A3F5315AB3}">
      <dgm:prSet/>
      <dgm:spPr/>
      <dgm:t>
        <a:bodyPr/>
        <a:lstStyle/>
        <a:p>
          <a:endParaRPr lang="es-ES"/>
        </a:p>
      </dgm:t>
    </dgm:pt>
    <dgm:pt modelId="{9FEC6577-732E-4EFD-9BF2-ECE9A456FB6B}">
      <dgm:prSet phldrT="[Texto]"/>
      <dgm:spPr/>
      <dgm:t>
        <a:bodyPr/>
        <a:lstStyle/>
        <a:p>
          <a:r>
            <a:rPr lang="es-ES" dirty="0" smtClean="0"/>
            <a:t>TASA DE </a:t>
          </a:r>
          <a:r>
            <a:rPr lang="es-ES" dirty="0" smtClean="0"/>
            <a:t>INTERÉS</a:t>
          </a:r>
          <a:endParaRPr lang="es-ES" dirty="0"/>
        </a:p>
      </dgm:t>
    </dgm:pt>
    <dgm:pt modelId="{D7123CE4-3DDC-42E4-8275-9C894D6F4A9F}" type="parTrans" cxnId="{41646992-8C68-4A63-9331-C7FB11598497}">
      <dgm:prSet/>
      <dgm:spPr/>
      <dgm:t>
        <a:bodyPr/>
        <a:lstStyle/>
        <a:p>
          <a:endParaRPr lang="es-ES"/>
        </a:p>
      </dgm:t>
    </dgm:pt>
    <dgm:pt modelId="{B753C04D-80DF-43D3-9A63-5386CAEF8F0A}" type="sibTrans" cxnId="{41646992-8C68-4A63-9331-C7FB11598497}">
      <dgm:prSet/>
      <dgm:spPr/>
      <dgm:t>
        <a:bodyPr/>
        <a:lstStyle/>
        <a:p>
          <a:endParaRPr lang="es-ES"/>
        </a:p>
      </dgm:t>
    </dgm:pt>
    <dgm:pt modelId="{E1EDAD48-1B63-40EE-B26C-C389B266BD1B}" type="pres">
      <dgm:prSet presAssocID="{A1701CDB-CBB1-4D74-BA6A-B7CDEBFE71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B64B00-81BD-4D70-BB69-BE498F88C2CA}" type="pres">
      <dgm:prSet presAssocID="{80A201A0-25C0-46F1-8B98-A23CCE2FD7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63E494-1C78-4818-8EDF-E113BC4F4976}" type="pres">
      <dgm:prSet presAssocID="{8A67D8F2-F089-4D3A-ADA8-DC53C79C6676}" presName="sibTrans" presStyleCnt="0"/>
      <dgm:spPr/>
    </dgm:pt>
    <dgm:pt modelId="{02897DBA-1426-4334-8CF8-90DD9EA14C5A}" type="pres">
      <dgm:prSet presAssocID="{64076681-4872-4CF6-A50D-296623DFD8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F8D9B5-974B-4AD4-B3F5-AC61754B7A5D}" type="pres">
      <dgm:prSet presAssocID="{7B1680BC-4DB8-4D25-9F89-B671B5FE6A80}" presName="sibTrans" presStyleCnt="0"/>
      <dgm:spPr/>
    </dgm:pt>
    <dgm:pt modelId="{8F194885-C8F7-4CE2-A1FB-62B0BC59F24F}" type="pres">
      <dgm:prSet presAssocID="{4CBDF9C3-AD75-485D-A2B9-108C30D574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98C619-897B-41DB-BDAF-7456929A8922}" type="pres">
      <dgm:prSet presAssocID="{441F1CD4-8293-4531-B15C-BD7006EA6BCC}" presName="sibTrans" presStyleCnt="0"/>
      <dgm:spPr/>
    </dgm:pt>
    <dgm:pt modelId="{9BBBC326-1E51-4439-A53E-8797DCF34A97}" type="pres">
      <dgm:prSet presAssocID="{9FEC6577-732E-4EFD-9BF2-ECE9A456FB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ECB016-A87F-477B-AF14-8A17EB3E9028}" srcId="{A1701CDB-CBB1-4D74-BA6A-B7CDEBFE71C1}" destId="{64076681-4872-4CF6-A50D-296623DFD8D2}" srcOrd="1" destOrd="0" parTransId="{EE150985-6B93-4E10-8DE3-55D954B004FE}" sibTransId="{7B1680BC-4DB8-4D25-9F89-B671B5FE6A80}"/>
    <dgm:cxn modelId="{F5E7E5DC-683B-4CFB-B827-3783245A8821}" type="presOf" srcId="{9FEC6577-732E-4EFD-9BF2-ECE9A456FB6B}" destId="{9BBBC326-1E51-4439-A53E-8797DCF34A97}" srcOrd="0" destOrd="0" presId="urn:microsoft.com/office/officeart/2005/8/layout/default"/>
    <dgm:cxn modelId="{611A8C3D-0E48-437A-BE9F-8F93EE8BD8A5}" type="presOf" srcId="{4CBDF9C3-AD75-485D-A2B9-108C30D574EC}" destId="{8F194885-C8F7-4CE2-A1FB-62B0BC59F24F}" srcOrd="0" destOrd="0" presId="urn:microsoft.com/office/officeart/2005/8/layout/default"/>
    <dgm:cxn modelId="{E04B3E71-BF10-4E8E-BCE7-0D29BED2B038}" type="presOf" srcId="{A1701CDB-CBB1-4D74-BA6A-B7CDEBFE71C1}" destId="{E1EDAD48-1B63-40EE-B26C-C389B266BD1B}" srcOrd="0" destOrd="0" presId="urn:microsoft.com/office/officeart/2005/8/layout/default"/>
    <dgm:cxn modelId="{EE9CE93F-A11B-4498-9497-15A3F5315AB3}" srcId="{A1701CDB-CBB1-4D74-BA6A-B7CDEBFE71C1}" destId="{4CBDF9C3-AD75-485D-A2B9-108C30D574EC}" srcOrd="2" destOrd="0" parTransId="{D3540B73-06E5-4D6B-A7E4-40AFDCD52A44}" sibTransId="{441F1CD4-8293-4531-B15C-BD7006EA6BCC}"/>
    <dgm:cxn modelId="{B957BE00-3FF4-4CB1-AA3D-F013F20A4A33}" type="presOf" srcId="{80A201A0-25C0-46F1-8B98-A23CCE2FD70F}" destId="{FCB64B00-81BD-4D70-BB69-BE498F88C2CA}" srcOrd="0" destOrd="0" presId="urn:microsoft.com/office/officeart/2005/8/layout/default"/>
    <dgm:cxn modelId="{AEAC0770-1D0E-4EAA-B65A-45E268C2142D}" type="presOf" srcId="{64076681-4872-4CF6-A50D-296623DFD8D2}" destId="{02897DBA-1426-4334-8CF8-90DD9EA14C5A}" srcOrd="0" destOrd="0" presId="urn:microsoft.com/office/officeart/2005/8/layout/default"/>
    <dgm:cxn modelId="{9273D3F6-7D8E-46CE-A41E-60D38FE047F1}" srcId="{A1701CDB-CBB1-4D74-BA6A-B7CDEBFE71C1}" destId="{80A201A0-25C0-46F1-8B98-A23CCE2FD70F}" srcOrd="0" destOrd="0" parTransId="{8D93A046-58D1-4511-ACAC-52DEE9C7641D}" sibTransId="{8A67D8F2-F089-4D3A-ADA8-DC53C79C6676}"/>
    <dgm:cxn modelId="{41646992-8C68-4A63-9331-C7FB11598497}" srcId="{A1701CDB-CBB1-4D74-BA6A-B7CDEBFE71C1}" destId="{9FEC6577-732E-4EFD-9BF2-ECE9A456FB6B}" srcOrd="3" destOrd="0" parTransId="{D7123CE4-3DDC-42E4-8275-9C894D6F4A9F}" sibTransId="{B753C04D-80DF-43D3-9A63-5386CAEF8F0A}"/>
    <dgm:cxn modelId="{1D1B1DA8-DF77-4A27-9AEB-F6A68C4CFC3A}" type="presParOf" srcId="{E1EDAD48-1B63-40EE-B26C-C389B266BD1B}" destId="{FCB64B00-81BD-4D70-BB69-BE498F88C2CA}" srcOrd="0" destOrd="0" presId="urn:microsoft.com/office/officeart/2005/8/layout/default"/>
    <dgm:cxn modelId="{F7E5528D-9CA8-4F2B-BB5E-0EBDF4C273F8}" type="presParOf" srcId="{E1EDAD48-1B63-40EE-B26C-C389B266BD1B}" destId="{9D63E494-1C78-4818-8EDF-E113BC4F4976}" srcOrd="1" destOrd="0" presId="urn:microsoft.com/office/officeart/2005/8/layout/default"/>
    <dgm:cxn modelId="{46B52AE3-BC19-4FE9-9B18-97C943E42B9D}" type="presParOf" srcId="{E1EDAD48-1B63-40EE-B26C-C389B266BD1B}" destId="{02897DBA-1426-4334-8CF8-90DD9EA14C5A}" srcOrd="2" destOrd="0" presId="urn:microsoft.com/office/officeart/2005/8/layout/default"/>
    <dgm:cxn modelId="{ADEF96D9-0A2D-44DE-A11F-A2A7C563FF3D}" type="presParOf" srcId="{E1EDAD48-1B63-40EE-B26C-C389B266BD1B}" destId="{5CF8D9B5-974B-4AD4-B3F5-AC61754B7A5D}" srcOrd="3" destOrd="0" presId="urn:microsoft.com/office/officeart/2005/8/layout/default"/>
    <dgm:cxn modelId="{6A80DD87-70A7-41B7-BF39-9A43B0CB8B62}" type="presParOf" srcId="{E1EDAD48-1B63-40EE-B26C-C389B266BD1B}" destId="{8F194885-C8F7-4CE2-A1FB-62B0BC59F24F}" srcOrd="4" destOrd="0" presId="urn:microsoft.com/office/officeart/2005/8/layout/default"/>
    <dgm:cxn modelId="{9153920B-F60D-4416-AF36-8865E71406CA}" type="presParOf" srcId="{E1EDAD48-1B63-40EE-B26C-C389B266BD1B}" destId="{3198C619-897B-41DB-BDAF-7456929A8922}" srcOrd="5" destOrd="0" presId="urn:microsoft.com/office/officeart/2005/8/layout/default"/>
    <dgm:cxn modelId="{70EBA2F0-3692-4E84-A189-2FFA1C923705}" type="presParOf" srcId="{E1EDAD48-1B63-40EE-B26C-C389B266BD1B}" destId="{9BBBC326-1E51-4439-A53E-8797DCF34A9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AC0FD8-043B-4C6F-BB2A-99702A0F1FD8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C44DF1BD-2EEA-40F9-8C8D-263388E89F42}">
      <dgm:prSet phldrT="[Texto]" custT="1"/>
      <dgm:spPr/>
      <dgm:t>
        <a:bodyPr/>
        <a:lstStyle/>
        <a:p>
          <a:endParaRPr lang="es-ES" sz="2800" b="0" i="0" dirty="0" smtClean="0"/>
        </a:p>
        <a:p>
          <a:r>
            <a:rPr lang="es-ES" sz="2800" b="0" i="0" dirty="0" smtClean="0"/>
            <a:t>HONGO SHITAKE (</a:t>
          </a:r>
          <a:r>
            <a:rPr lang="es-ES" sz="2800" b="0" i="0" dirty="0" err="1" smtClean="0"/>
            <a:t>Lentinula</a:t>
          </a:r>
          <a:r>
            <a:rPr lang="es-ES" sz="2800" b="0" i="0" dirty="0" smtClean="0"/>
            <a:t> </a:t>
          </a:r>
          <a:r>
            <a:rPr lang="es-ES" sz="2800" b="0" i="0" dirty="0" err="1" smtClean="0"/>
            <a:t>edodes</a:t>
          </a:r>
          <a:r>
            <a:rPr lang="es-ES" sz="2800" b="0" i="0" dirty="0" smtClean="0"/>
            <a:t>)</a:t>
          </a:r>
        </a:p>
        <a:p>
          <a:endParaRPr lang="es-ES" sz="2800" dirty="0"/>
        </a:p>
      </dgm:t>
    </dgm:pt>
    <dgm:pt modelId="{359BD515-1828-4D7D-B76C-425DBBA6371B}" type="parTrans" cxnId="{B2576DE0-F2B5-4052-A7A7-C19196488DE0}">
      <dgm:prSet/>
      <dgm:spPr/>
      <dgm:t>
        <a:bodyPr/>
        <a:lstStyle/>
        <a:p>
          <a:endParaRPr lang="es-ES" sz="2000"/>
        </a:p>
      </dgm:t>
    </dgm:pt>
    <dgm:pt modelId="{8CFA46AF-A8ED-416C-84D2-D435B71DB2E6}" type="sibTrans" cxnId="{B2576DE0-F2B5-4052-A7A7-C19196488DE0}">
      <dgm:prSet/>
      <dgm:spPr/>
      <dgm:t>
        <a:bodyPr/>
        <a:lstStyle/>
        <a:p>
          <a:endParaRPr lang="es-ES" sz="2000"/>
        </a:p>
      </dgm:t>
    </dgm:pt>
    <dgm:pt modelId="{6E4E574F-EAAD-4241-8771-98BC53B2FA86}">
      <dgm:prSet phldrT="[Texto]" custT="1"/>
      <dgm:spPr/>
      <dgm:t>
        <a:bodyPr/>
        <a:lstStyle/>
        <a:p>
          <a:r>
            <a:rPr lang="es-ES" sz="2800" dirty="0" smtClean="0"/>
            <a:t>HONGO OSTRA (</a:t>
          </a:r>
          <a:r>
            <a:rPr lang="es-ES" sz="2800" dirty="0" err="1" smtClean="0"/>
            <a:t>Pleurotus</a:t>
          </a:r>
          <a:r>
            <a:rPr lang="es-ES" sz="2800" dirty="0" smtClean="0"/>
            <a:t> </a:t>
          </a:r>
          <a:r>
            <a:rPr lang="es-ES" sz="2800" dirty="0" err="1" smtClean="0"/>
            <a:t>ostreatus</a:t>
          </a:r>
          <a:r>
            <a:rPr lang="es-ES" sz="2800" dirty="0" smtClean="0"/>
            <a:t> )</a:t>
          </a:r>
          <a:endParaRPr lang="es-ES" sz="2800" dirty="0"/>
        </a:p>
      </dgm:t>
    </dgm:pt>
    <dgm:pt modelId="{8DEFF015-C522-4405-AC4B-8BE20FE5A125}" type="parTrans" cxnId="{532A9C8A-507E-4D6B-9B85-F184CF5EE2D3}">
      <dgm:prSet/>
      <dgm:spPr/>
      <dgm:t>
        <a:bodyPr/>
        <a:lstStyle/>
        <a:p>
          <a:endParaRPr lang="es-ES" sz="2000"/>
        </a:p>
      </dgm:t>
    </dgm:pt>
    <dgm:pt modelId="{7C1CF730-017F-490D-A91E-E3DCB55EC037}" type="sibTrans" cxnId="{532A9C8A-507E-4D6B-9B85-F184CF5EE2D3}">
      <dgm:prSet/>
      <dgm:spPr/>
      <dgm:t>
        <a:bodyPr/>
        <a:lstStyle/>
        <a:p>
          <a:endParaRPr lang="es-ES" sz="2000"/>
        </a:p>
      </dgm:t>
    </dgm:pt>
    <dgm:pt modelId="{70BFA0FD-F10D-497C-8BAE-DE50FC62DA1F}">
      <dgm:prSet phldrT="[Texto]" custT="1"/>
      <dgm:spPr/>
      <dgm:t>
        <a:bodyPr/>
        <a:lstStyle/>
        <a:p>
          <a:r>
            <a:rPr lang="es-ES" sz="2800" dirty="0" smtClean="0"/>
            <a:t>CHAMPIÑON </a:t>
          </a:r>
        </a:p>
        <a:p>
          <a:r>
            <a:rPr lang="es-ES" sz="2800" dirty="0" smtClean="0"/>
            <a:t>(</a:t>
          </a:r>
          <a:r>
            <a:rPr lang="es-ES" sz="2800" dirty="0" err="1" smtClean="0"/>
            <a:t>Agaricus</a:t>
          </a:r>
          <a:r>
            <a:rPr lang="es-ES" sz="2800" dirty="0" smtClean="0"/>
            <a:t> </a:t>
          </a:r>
          <a:r>
            <a:rPr lang="es-ES" sz="2800" dirty="0" err="1" smtClean="0"/>
            <a:t>bisporus</a:t>
          </a:r>
          <a:r>
            <a:rPr lang="es-ES" sz="2800" dirty="0" smtClean="0"/>
            <a:t>)</a:t>
          </a:r>
          <a:endParaRPr lang="es-ES" sz="2800" dirty="0"/>
        </a:p>
      </dgm:t>
    </dgm:pt>
    <dgm:pt modelId="{539B18FB-10EC-4D33-878F-D74FC97780C3}" type="sibTrans" cxnId="{781C6249-DBEB-4853-BEE6-94E0B3C271D2}">
      <dgm:prSet/>
      <dgm:spPr/>
      <dgm:t>
        <a:bodyPr/>
        <a:lstStyle/>
        <a:p>
          <a:endParaRPr lang="es-ES" sz="2000"/>
        </a:p>
      </dgm:t>
    </dgm:pt>
    <dgm:pt modelId="{36A2D6E8-7BA4-40A8-9DC2-DABF20B2F4AA}" type="parTrans" cxnId="{781C6249-DBEB-4853-BEE6-94E0B3C271D2}">
      <dgm:prSet/>
      <dgm:spPr/>
      <dgm:t>
        <a:bodyPr/>
        <a:lstStyle/>
        <a:p>
          <a:endParaRPr lang="es-ES" sz="2000"/>
        </a:p>
      </dgm:t>
    </dgm:pt>
    <dgm:pt modelId="{F24619EE-975B-4F57-B670-702221118944}" type="pres">
      <dgm:prSet presAssocID="{CCAC0FD8-043B-4C6F-BB2A-99702A0F1FD8}" presName="Name0" presStyleCnt="0">
        <dgm:presLayoutVars>
          <dgm:dir/>
          <dgm:resizeHandles val="exact"/>
        </dgm:presLayoutVars>
      </dgm:prSet>
      <dgm:spPr/>
    </dgm:pt>
    <dgm:pt modelId="{B65D33D4-382A-47B3-9AC2-A649F080045D}" type="pres">
      <dgm:prSet presAssocID="{CCAC0FD8-043B-4C6F-BB2A-99702A0F1FD8}" presName="fgShape" presStyleLbl="fgShp" presStyleIdx="0" presStyleCnt="1" custLinFactNeighborX="7" custLinFactNeighborY="-11003"/>
      <dgm:spPr/>
    </dgm:pt>
    <dgm:pt modelId="{696BAE8A-045B-4C03-A9C2-B06CF62EF249}" type="pres">
      <dgm:prSet presAssocID="{CCAC0FD8-043B-4C6F-BB2A-99702A0F1FD8}" presName="linComp" presStyleCnt="0"/>
      <dgm:spPr/>
    </dgm:pt>
    <dgm:pt modelId="{6DAF6549-6687-4D67-8A9B-83C2D09E0672}" type="pres">
      <dgm:prSet presAssocID="{70BFA0FD-F10D-497C-8BAE-DE50FC62DA1F}" presName="compNode" presStyleCnt="0"/>
      <dgm:spPr/>
    </dgm:pt>
    <dgm:pt modelId="{F10B5226-76BC-4787-969C-078133E1B4A3}" type="pres">
      <dgm:prSet presAssocID="{70BFA0FD-F10D-497C-8BAE-DE50FC62DA1F}" presName="bkgdShape" presStyleLbl="node1" presStyleIdx="0" presStyleCnt="3"/>
      <dgm:spPr/>
      <dgm:t>
        <a:bodyPr/>
        <a:lstStyle/>
        <a:p>
          <a:endParaRPr lang="es-ES"/>
        </a:p>
      </dgm:t>
    </dgm:pt>
    <dgm:pt modelId="{19BE8191-1D25-4E8B-9DE9-5F14E2A42C7E}" type="pres">
      <dgm:prSet presAssocID="{70BFA0FD-F10D-497C-8BAE-DE50FC62DA1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62C7FE-705C-4E39-A040-8B9B80E3DD11}" type="pres">
      <dgm:prSet presAssocID="{70BFA0FD-F10D-497C-8BAE-DE50FC62DA1F}" presName="invisiNode" presStyleLbl="node1" presStyleIdx="0" presStyleCnt="3"/>
      <dgm:spPr/>
    </dgm:pt>
    <dgm:pt modelId="{78E78160-6A10-4E76-BE06-EDA50DDC51C3}" type="pres">
      <dgm:prSet presAssocID="{70BFA0FD-F10D-497C-8BAE-DE50FC62DA1F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147683-8201-40C3-93A2-999BE914364F}" type="pres">
      <dgm:prSet presAssocID="{539B18FB-10EC-4D33-878F-D74FC97780C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8043651-7979-4BC5-A181-796E0292B6BA}" type="pres">
      <dgm:prSet presAssocID="{C44DF1BD-2EEA-40F9-8C8D-263388E89F42}" presName="compNode" presStyleCnt="0"/>
      <dgm:spPr/>
    </dgm:pt>
    <dgm:pt modelId="{2017A9E0-2447-48AD-B00B-56BB29D61300}" type="pres">
      <dgm:prSet presAssocID="{C44DF1BD-2EEA-40F9-8C8D-263388E89F42}" presName="bkgdShape" presStyleLbl="node1" presStyleIdx="1" presStyleCnt="3"/>
      <dgm:spPr/>
      <dgm:t>
        <a:bodyPr/>
        <a:lstStyle/>
        <a:p>
          <a:endParaRPr lang="es-ES"/>
        </a:p>
      </dgm:t>
    </dgm:pt>
    <dgm:pt modelId="{6052E479-A99D-4DDA-AABF-42801535EFA2}" type="pres">
      <dgm:prSet presAssocID="{C44DF1BD-2EEA-40F9-8C8D-263388E89F4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F08884-908A-4080-B18C-4D6BD95416AF}" type="pres">
      <dgm:prSet presAssocID="{C44DF1BD-2EEA-40F9-8C8D-263388E89F42}" presName="invisiNode" presStyleLbl="node1" presStyleIdx="1" presStyleCnt="3"/>
      <dgm:spPr/>
    </dgm:pt>
    <dgm:pt modelId="{7547EC5E-C8BE-4480-AEE8-67FFB5316FCC}" type="pres">
      <dgm:prSet presAssocID="{C44DF1BD-2EEA-40F9-8C8D-263388E89F42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2EAC5DD-088A-49CA-8060-3E1F18F8CB70}" type="pres">
      <dgm:prSet presAssocID="{8CFA46AF-A8ED-416C-84D2-D435B71DB2E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D72029B-E6B9-44EF-81D3-B625814F260D}" type="pres">
      <dgm:prSet presAssocID="{6E4E574F-EAAD-4241-8771-98BC53B2FA86}" presName="compNode" presStyleCnt="0"/>
      <dgm:spPr/>
    </dgm:pt>
    <dgm:pt modelId="{7778C9D5-A7E8-444C-B38C-06CC270CAAE3}" type="pres">
      <dgm:prSet presAssocID="{6E4E574F-EAAD-4241-8771-98BC53B2FA86}" presName="bkgdShape" presStyleLbl="node1" presStyleIdx="2" presStyleCnt="3"/>
      <dgm:spPr/>
      <dgm:t>
        <a:bodyPr/>
        <a:lstStyle/>
        <a:p>
          <a:endParaRPr lang="es-ES"/>
        </a:p>
      </dgm:t>
    </dgm:pt>
    <dgm:pt modelId="{65FC73FD-D565-4D38-AE6B-7F897C680BCE}" type="pres">
      <dgm:prSet presAssocID="{6E4E574F-EAAD-4241-8771-98BC53B2FA8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D17FA-D9E0-4735-A0F3-9B582AD5EEA5}" type="pres">
      <dgm:prSet presAssocID="{6E4E574F-EAAD-4241-8771-98BC53B2FA86}" presName="invisiNode" presStyleLbl="node1" presStyleIdx="2" presStyleCnt="3"/>
      <dgm:spPr/>
    </dgm:pt>
    <dgm:pt modelId="{C5802CD1-50CB-47AC-A7EE-F248D1B9FCA0}" type="pres">
      <dgm:prSet presAssocID="{6E4E574F-EAAD-4241-8771-98BC53B2FA86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23B113D6-A217-4C1A-A985-9291FDA93843}" type="presOf" srcId="{6E4E574F-EAAD-4241-8771-98BC53B2FA86}" destId="{7778C9D5-A7E8-444C-B38C-06CC270CAAE3}" srcOrd="0" destOrd="0" presId="urn:microsoft.com/office/officeart/2005/8/layout/hList7"/>
    <dgm:cxn modelId="{B2576DE0-F2B5-4052-A7A7-C19196488DE0}" srcId="{CCAC0FD8-043B-4C6F-BB2A-99702A0F1FD8}" destId="{C44DF1BD-2EEA-40F9-8C8D-263388E89F42}" srcOrd="1" destOrd="0" parTransId="{359BD515-1828-4D7D-B76C-425DBBA6371B}" sibTransId="{8CFA46AF-A8ED-416C-84D2-D435B71DB2E6}"/>
    <dgm:cxn modelId="{E42A0B09-6150-43FE-B284-E21051852F65}" type="presOf" srcId="{539B18FB-10EC-4D33-878F-D74FC97780C3}" destId="{85147683-8201-40C3-93A2-999BE914364F}" srcOrd="0" destOrd="0" presId="urn:microsoft.com/office/officeart/2005/8/layout/hList7"/>
    <dgm:cxn modelId="{D127F8AC-1982-4FB5-89C1-8669E9F82FAB}" type="presOf" srcId="{CCAC0FD8-043B-4C6F-BB2A-99702A0F1FD8}" destId="{F24619EE-975B-4F57-B670-702221118944}" srcOrd="0" destOrd="0" presId="urn:microsoft.com/office/officeart/2005/8/layout/hList7"/>
    <dgm:cxn modelId="{8B64B93C-A38F-492B-9B85-1EBF621850A9}" type="presOf" srcId="{8CFA46AF-A8ED-416C-84D2-D435B71DB2E6}" destId="{52EAC5DD-088A-49CA-8060-3E1F18F8CB70}" srcOrd="0" destOrd="0" presId="urn:microsoft.com/office/officeart/2005/8/layout/hList7"/>
    <dgm:cxn modelId="{532A9C8A-507E-4D6B-9B85-F184CF5EE2D3}" srcId="{CCAC0FD8-043B-4C6F-BB2A-99702A0F1FD8}" destId="{6E4E574F-EAAD-4241-8771-98BC53B2FA86}" srcOrd="2" destOrd="0" parTransId="{8DEFF015-C522-4405-AC4B-8BE20FE5A125}" sibTransId="{7C1CF730-017F-490D-A91E-E3DCB55EC037}"/>
    <dgm:cxn modelId="{781C6249-DBEB-4853-BEE6-94E0B3C271D2}" srcId="{CCAC0FD8-043B-4C6F-BB2A-99702A0F1FD8}" destId="{70BFA0FD-F10D-497C-8BAE-DE50FC62DA1F}" srcOrd="0" destOrd="0" parTransId="{36A2D6E8-7BA4-40A8-9DC2-DABF20B2F4AA}" sibTransId="{539B18FB-10EC-4D33-878F-D74FC97780C3}"/>
    <dgm:cxn modelId="{5B13AECB-F055-4BBC-A53A-4717B83B5730}" type="presOf" srcId="{70BFA0FD-F10D-497C-8BAE-DE50FC62DA1F}" destId="{19BE8191-1D25-4E8B-9DE9-5F14E2A42C7E}" srcOrd="1" destOrd="0" presId="urn:microsoft.com/office/officeart/2005/8/layout/hList7"/>
    <dgm:cxn modelId="{A20EFA59-0186-4AF1-BEA1-318B9C96DC61}" type="presOf" srcId="{C44DF1BD-2EEA-40F9-8C8D-263388E89F42}" destId="{2017A9E0-2447-48AD-B00B-56BB29D61300}" srcOrd="0" destOrd="0" presId="urn:microsoft.com/office/officeart/2005/8/layout/hList7"/>
    <dgm:cxn modelId="{624BA215-BE6C-4F55-A301-E5A7A0F7D06F}" type="presOf" srcId="{70BFA0FD-F10D-497C-8BAE-DE50FC62DA1F}" destId="{F10B5226-76BC-4787-969C-078133E1B4A3}" srcOrd="0" destOrd="0" presId="urn:microsoft.com/office/officeart/2005/8/layout/hList7"/>
    <dgm:cxn modelId="{4F2E9430-3CEC-4A9F-AB61-0B2F36332426}" type="presOf" srcId="{6E4E574F-EAAD-4241-8771-98BC53B2FA86}" destId="{65FC73FD-D565-4D38-AE6B-7F897C680BCE}" srcOrd="1" destOrd="0" presId="urn:microsoft.com/office/officeart/2005/8/layout/hList7"/>
    <dgm:cxn modelId="{1222EF08-8DAB-4578-B222-9788D1E0ED53}" type="presOf" srcId="{C44DF1BD-2EEA-40F9-8C8D-263388E89F42}" destId="{6052E479-A99D-4DDA-AABF-42801535EFA2}" srcOrd="1" destOrd="0" presId="urn:microsoft.com/office/officeart/2005/8/layout/hList7"/>
    <dgm:cxn modelId="{3EC7E33B-C364-41D2-B102-8860EC0257FB}" type="presParOf" srcId="{F24619EE-975B-4F57-B670-702221118944}" destId="{B65D33D4-382A-47B3-9AC2-A649F080045D}" srcOrd="0" destOrd="0" presId="urn:microsoft.com/office/officeart/2005/8/layout/hList7"/>
    <dgm:cxn modelId="{E731641F-4500-4BD6-83AC-7DCEC7A82F1F}" type="presParOf" srcId="{F24619EE-975B-4F57-B670-702221118944}" destId="{696BAE8A-045B-4C03-A9C2-B06CF62EF249}" srcOrd="1" destOrd="0" presId="urn:microsoft.com/office/officeart/2005/8/layout/hList7"/>
    <dgm:cxn modelId="{D88D1247-8D80-442C-B58F-B41C7D1C83E4}" type="presParOf" srcId="{696BAE8A-045B-4C03-A9C2-B06CF62EF249}" destId="{6DAF6549-6687-4D67-8A9B-83C2D09E0672}" srcOrd="0" destOrd="0" presId="urn:microsoft.com/office/officeart/2005/8/layout/hList7"/>
    <dgm:cxn modelId="{744E096B-5792-4B6B-91E4-9971B0A22B04}" type="presParOf" srcId="{6DAF6549-6687-4D67-8A9B-83C2D09E0672}" destId="{F10B5226-76BC-4787-969C-078133E1B4A3}" srcOrd="0" destOrd="0" presId="urn:microsoft.com/office/officeart/2005/8/layout/hList7"/>
    <dgm:cxn modelId="{85F51DFA-86C9-41FA-AE6F-61C5562C5BAA}" type="presParOf" srcId="{6DAF6549-6687-4D67-8A9B-83C2D09E0672}" destId="{19BE8191-1D25-4E8B-9DE9-5F14E2A42C7E}" srcOrd="1" destOrd="0" presId="urn:microsoft.com/office/officeart/2005/8/layout/hList7"/>
    <dgm:cxn modelId="{C0C5F903-8804-45D2-A9FD-C0049F1C3579}" type="presParOf" srcId="{6DAF6549-6687-4D67-8A9B-83C2D09E0672}" destId="{0562C7FE-705C-4E39-A040-8B9B80E3DD11}" srcOrd="2" destOrd="0" presId="urn:microsoft.com/office/officeart/2005/8/layout/hList7"/>
    <dgm:cxn modelId="{BA8A97AC-C5CB-4E59-885C-FC6A5746123C}" type="presParOf" srcId="{6DAF6549-6687-4D67-8A9B-83C2D09E0672}" destId="{78E78160-6A10-4E76-BE06-EDA50DDC51C3}" srcOrd="3" destOrd="0" presId="urn:microsoft.com/office/officeart/2005/8/layout/hList7"/>
    <dgm:cxn modelId="{C12C5DAC-39C9-4CEC-AD1C-F463A21F24B2}" type="presParOf" srcId="{696BAE8A-045B-4C03-A9C2-B06CF62EF249}" destId="{85147683-8201-40C3-93A2-999BE914364F}" srcOrd="1" destOrd="0" presId="urn:microsoft.com/office/officeart/2005/8/layout/hList7"/>
    <dgm:cxn modelId="{F70CF579-ECA6-46EF-80DA-8AE5D7B47CF5}" type="presParOf" srcId="{696BAE8A-045B-4C03-A9C2-B06CF62EF249}" destId="{98043651-7979-4BC5-A181-796E0292B6BA}" srcOrd="2" destOrd="0" presId="urn:microsoft.com/office/officeart/2005/8/layout/hList7"/>
    <dgm:cxn modelId="{9AF1CD87-FC11-42CD-B816-7DFEAF74B215}" type="presParOf" srcId="{98043651-7979-4BC5-A181-796E0292B6BA}" destId="{2017A9E0-2447-48AD-B00B-56BB29D61300}" srcOrd="0" destOrd="0" presId="urn:microsoft.com/office/officeart/2005/8/layout/hList7"/>
    <dgm:cxn modelId="{8D64D570-95D4-484F-897A-167A53AC39D5}" type="presParOf" srcId="{98043651-7979-4BC5-A181-796E0292B6BA}" destId="{6052E479-A99D-4DDA-AABF-42801535EFA2}" srcOrd="1" destOrd="0" presId="urn:microsoft.com/office/officeart/2005/8/layout/hList7"/>
    <dgm:cxn modelId="{A01D3412-3E74-437C-BADC-DDA37CB4DE9A}" type="presParOf" srcId="{98043651-7979-4BC5-A181-796E0292B6BA}" destId="{21F08884-908A-4080-B18C-4D6BD95416AF}" srcOrd="2" destOrd="0" presId="urn:microsoft.com/office/officeart/2005/8/layout/hList7"/>
    <dgm:cxn modelId="{CAFE0F11-7237-4014-A678-FA95DA9A3001}" type="presParOf" srcId="{98043651-7979-4BC5-A181-796E0292B6BA}" destId="{7547EC5E-C8BE-4480-AEE8-67FFB5316FCC}" srcOrd="3" destOrd="0" presId="urn:microsoft.com/office/officeart/2005/8/layout/hList7"/>
    <dgm:cxn modelId="{F08A2363-3802-41C1-BB26-C48DB05398EC}" type="presParOf" srcId="{696BAE8A-045B-4C03-A9C2-B06CF62EF249}" destId="{52EAC5DD-088A-49CA-8060-3E1F18F8CB70}" srcOrd="3" destOrd="0" presId="urn:microsoft.com/office/officeart/2005/8/layout/hList7"/>
    <dgm:cxn modelId="{90D532A3-8131-4552-8AED-76E1A125DA80}" type="presParOf" srcId="{696BAE8A-045B-4C03-A9C2-B06CF62EF249}" destId="{5D72029B-E6B9-44EF-81D3-B625814F260D}" srcOrd="4" destOrd="0" presId="urn:microsoft.com/office/officeart/2005/8/layout/hList7"/>
    <dgm:cxn modelId="{366E325D-C798-44FA-B123-6F1427F20A52}" type="presParOf" srcId="{5D72029B-E6B9-44EF-81D3-B625814F260D}" destId="{7778C9D5-A7E8-444C-B38C-06CC270CAAE3}" srcOrd="0" destOrd="0" presId="urn:microsoft.com/office/officeart/2005/8/layout/hList7"/>
    <dgm:cxn modelId="{1AFF358A-C92A-4936-9CE5-6AB3990360D5}" type="presParOf" srcId="{5D72029B-E6B9-44EF-81D3-B625814F260D}" destId="{65FC73FD-D565-4D38-AE6B-7F897C680BCE}" srcOrd="1" destOrd="0" presId="urn:microsoft.com/office/officeart/2005/8/layout/hList7"/>
    <dgm:cxn modelId="{3D4C26A0-8FFC-4F6B-B648-78E58FAE4454}" type="presParOf" srcId="{5D72029B-E6B9-44EF-81D3-B625814F260D}" destId="{98AD17FA-D9E0-4735-A0F3-9B582AD5EEA5}" srcOrd="2" destOrd="0" presId="urn:microsoft.com/office/officeart/2005/8/layout/hList7"/>
    <dgm:cxn modelId="{590CBB95-A1F9-4728-A94A-B43C96702B85}" type="presParOf" srcId="{5D72029B-E6B9-44EF-81D3-B625814F260D}" destId="{C5802CD1-50CB-47AC-A7EE-F248D1B9FC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F767B1-F217-42B9-9595-558EE7AFC08E}" type="doc">
      <dgm:prSet loTypeId="urn:microsoft.com/office/officeart/2005/8/layout/vList3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3E1C569-FA26-4144-AAC5-E92DE5B2FFE6}">
      <dgm:prSet phldrT="[Texto]" custT="1"/>
      <dgm:spPr/>
      <dgm:t>
        <a:bodyPr/>
        <a:lstStyle/>
        <a:p>
          <a:r>
            <a:rPr lang="es-ES" sz="2800" dirty="0" smtClean="0"/>
            <a:t>Preparación del Sustrato</a:t>
          </a:r>
          <a:endParaRPr lang="es-ES" sz="2800" dirty="0"/>
        </a:p>
      </dgm:t>
    </dgm:pt>
    <dgm:pt modelId="{E562775B-4FE7-4E42-B36B-AAE240730F72}" type="parTrans" cxnId="{57BB21B6-734B-4885-BAB0-A79D93ED15D7}">
      <dgm:prSet/>
      <dgm:spPr/>
      <dgm:t>
        <a:bodyPr/>
        <a:lstStyle/>
        <a:p>
          <a:endParaRPr lang="es-ES" sz="2800"/>
        </a:p>
      </dgm:t>
    </dgm:pt>
    <dgm:pt modelId="{E0372354-1B51-4F38-A74F-5E19AB4D200F}" type="sibTrans" cxnId="{57BB21B6-734B-4885-BAB0-A79D93ED15D7}">
      <dgm:prSet/>
      <dgm:spPr/>
      <dgm:t>
        <a:bodyPr/>
        <a:lstStyle/>
        <a:p>
          <a:endParaRPr lang="es-ES" sz="2800"/>
        </a:p>
      </dgm:t>
    </dgm:pt>
    <dgm:pt modelId="{78E63881-67F7-4EEF-A6CA-E4A2CF2EBD03}">
      <dgm:prSet phldrT="[Texto]" custT="1"/>
      <dgm:spPr/>
      <dgm:t>
        <a:bodyPr/>
        <a:lstStyle/>
        <a:p>
          <a:r>
            <a:rPr lang="es-ES" sz="2800" dirty="0" smtClean="0"/>
            <a:t>Desinfección del sustrato</a:t>
          </a:r>
          <a:endParaRPr lang="es-ES" sz="2800" dirty="0"/>
        </a:p>
      </dgm:t>
    </dgm:pt>
    <dgm:pt modelId="{3E5658F1-DFE4-4D18-AEC7-310C08F256F5}" type="parTrans" cxnId="{5A123A7D-BFDD-44A1-8DBF-4F07128FD98E}">
      <dgm:prSet/>
      <dgm:spPr/>
      <dgm:t>
        <a:bodyPr/>
        <a:lstStyle/>
        <a:p>
          <a:endParaRPr lang="es-ES" sz="2800"/>
        </a:p>
      </dgm:t>
    </dgm:pt>
    <dgm:pt modelId="{9B4F89A1-2920-4A8B-8A1F-4050F9932F0F}" type="sibTrans" cxnId="{5A123A7D-BFDD-44A1-8DBF-4F07128FD98E}">
      <dgm:prSet/>
      <dgm:spPr/>
      <dgm:t>
        <a:bodyPr/>
        <a:lstStyle/>
        <a:p>
          <a:endParaRPr lang="es-ES" sz="2800"/>
        </a:p>
      </dgm:t>
    </dgm:pt>
    <dgm:pt modelId="{2C4E88F1-AB2F-4C1B-BE37-B3F99042B6F0}">
      <dgm:prSet phldrT="[Texto]" custT="1"/>
      <dgm:spPr/>
      <dgm:t>
        <a:bodyPr/>
        <a:lstStyle/>
        <a:p>
          <a:r>
            <a:rPr lang="es-ES" sz="2800" dirty="0" smtClean="0"/>
            <a:t>Semilla (micelios)</a:t>
          </a:r>
          <a:endParaRPr lang="es-ES" sz="2800" dirty="0"/>
        </a:p>
      </dgm:t>
    </dgm:pt>
    <dgm:pt modelId="{C77BC858-D0E1-4B15-9FEF-25560204DD00}" type="parTrans" cxnId="{519A529A-02FC-4B98-A211-11BA32733D18}">
      <dgm:prSet/>
      <dgm:spPr/>
      <dgm:t>
        <a:bodyPr/>
        <a:lstStyle/>
        <a:p>
          <a:endParaRPr lang="es-ES" sz="2800"/>
        </a:p>
      </dgm:t>
    </dgm:pt>
    <dgm:pt modelId="{5C2430E4-2152-4C92-A6CF-4066951D8C6A}" type="sibTrans" cxnId="{519A529A-02FC-4B98-A211-11BA32733D18}">
      <dgm:prSet/>
      <dgm:spPr/>
      <dgm:t>
        <a:bodyPr/>
        <a:lstStyle/>
        <a:p>
          <a:endParaRPr lang="es-ES" sz="2800"/>
        </a:p>
      </dgm:t>
    </dgm:pt>
    <dgm:pt modelId="{FB220103-BC47-480E-8447-53EAB239266A}" type="pres">
      <dgm:prSet presAssocID="{DBF767B1-F217-42B9-9595-558EE7AFC08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E4F731-22DC-4D48-8F9B-99A6F387D13A}" type="pres">
      <dgm:prSet presAssocID="{53E1C569-FA26-4144-AAC5-E92DE5B2FFE6}" presName="composite" presStyleCnt="0"/>
      <dgm:spPr/>
    </dgm:pt>
    <dgm:pt modelId="{5E75BA75-99DF-4428-878E-82300FF16E0B}" type="pres">
      <dgm:prSet presAssocID="{53E1C569-FA26-4144-AAC5-E92DE5B2FFE6}" presName="imgShp" presStyleLbl="fgImgPlace1" presStyleIdx="0" presStyleCnt="3" custScaleX="195540" custScaleY="1852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A6E0E8E-C48B-443A-926A-0EB98B1574B1}" type="pres">
      <dgm:prSet presAssocID="{53E1C569-FA26-4144-AAC5-E92DE5B2FFE6}" presName="txShp" presStyleLbl="node1" presStyleIdx="0" presStyleCnt="3" custLinFactNeighborX="56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A36BE-B8EF-427A-9C41-0FEC6D5592BD}" type="pres">
      <dgm:prSet presAssocID="{E0372354-1B51-4F38-A74F-5E19AB4D200F}" presName="spacing" presStyleCnt="0"/>
      <dgm:spPr/>
    </dgm:pt>
    <dgm:pt modelId="{8C2D4945-D92C-4E93-A5C6-2F5ACDCE8C28}" type="pres">
      <dgm:prSet presAssocID="{78E63881-67F7-4EEF-A6CA-E4A2CF2EBD03}" presName="composite" presStyleCnt="0"/>
      <dgm:spPr/>
    </dgm:pt>
    <dgm:pt modelId="{A7F2856E-B327-4FCA-8F9C-8C101BA05EE6}" type="pres">
      <dgm:prSet presAssocID="{78E63881-67F7-4EEF-A6CA-E4A2CF2EBD03}" presName="imgShp" presStyleLbl="fgImgPlace1" presStyleIdx="1" presStyleCnt="3" custScaleX="179102" custScaleY="1935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01D6F98-4635-499B-9C80-DD3054783918}" type="pres">
      <dgm:prSet presAssocID="{78E63881-67F7-4EEF-A6CA-E4A2CF2EBD03}" presName="txShp" presStyleLbl="node1" presStyleIdx="1" presStyleCnt="3" custLinFactNeighborX="58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702C99-435E-46F9-8F25-468FD77D6361}" type="pres">
      <dgm:prSet presAssocID="{9B4F89A1-2920-4A8B-8A1F-4050F9932F0F}" presName="spacing" presStyleCnt="0"/>
      <dgm:spPr/>
    </dgm:pt>
    <dgm:pt modelId="{2287DE2F-641C-4D6A-B738-4A354FEA2D6D}" type="pres">
      <dgm:prSet presAssocID="{2C4E88F1-AB2F-4C1B-BE37-B3F99042B6F0}" presName="composite" presStyleCnt="0"/>
      <dgm:spPr/>
    </dgm:pt>
    <dgm:pt modelId="{41A049BC-676D-4D88-8487-723D48E909B7}" type="pres">
      <dgm:prSet presAssocID="{2C4E88F1-AB2F-4C1B-BE37-B3F99042B6F0}" presName="imgShp" presStyleLbl="fgImgPlace1" presStyleIdx="2" presStyleCnt="3" custScaleX="194538" custScaleY="20107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8C3CD4A-671F-42FB-9F93-753169BBF700}" type="pres">
      <dgm:prSet presAssocID="{2C4E88F1-AB2F-4C1B-BE37-B3F99042B6F0}" presName="txShp" presStyleLbl="node1" presStyleIdx="2" presStyleCnt="3" custLinFactNeighborX="49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9A529A-02FC-4B98-A211-11BA32733D18}" srcId="{DBF767B1-F217-42B9-9595-558EE7AFC08E}" destId="{2C4E88F1-AB2F-4C1B-BE37-B3F99042B6F0}" srcOrd="2" destOrd="0" parTransId="{C77BC858-D0E1-4B15-9FEF-25560204DD00}" sibTransId="{5C2430E4-2152-4C92-A6CF-4066951D8C6A}"/>
    <dgm:cxn modelId="{6541A368-6A96-4F2B-B467-89AA80C979D0}" type="presOf" srcId="{78E63881-67F7-4EEF-A6CA-E4A2CF2EBD03}" destId="{301D6F98-4635-499B-9C80-DD3054783918}" srcOrd="0" destOrd="0" presId="urn:microsoft.com/office/officeart/2005/8/layout/vList3"/>
    <dgm:cxn modelId="{5A123A7D-BFDD-44A1-8DBF-4F07128FD98E}" srcId="{DBF767B1-F217-42B9-9595-558EE7AFC08E}" destId="{78E63881-67F7-4EEF-A6CA-E4A2CF2EBD03}" srcOrd="1" destOrd="0" parTransId="{3E5658F1-DFE4-4D18-AEC7-310C08F256F5}" sibTransId="{9B4F89A1-2920-4A8B-8A1F-4050F9932F0F}"/>
    <dgm:cxn modelId="{DE9AA308-0748-4B4E-8F71-099FE49EACA2}" type="presOf" srcId="{53E1C569-FA26-4144-AAC5-E92DE5B2FFE6}" destId="{FA6E0E8E-C48B-443A-926A-0EB98B1574B1}" srcOrd="0" destOrd="0" presId="urn:microsoft.com/office/officeart/2005/8/layout/vList3"/>
    <dgm:cxn modelId="{F0DD1B82-58DE-49F0-8EF7-0EB0978B0F6B}" type="presOf" srcId="{DBF767B1-F217-42B9-9595-558EE7AFC08E}" destId="{FB220103-BC47-480E-8447-53EAB239266A}" srcOrd="0" destOrd="0" presId="urn:microsoft.com/office/officeart/2005/8/layout/vList3"/>
    <dgm:cxn modelId="{A8A06D31-15D6-45F4-8FF4-332C2077DD27}" type="presOf" srcId="{2C4E88F1-AB2F-4C1B-BE37-B3F99042B6F0}" destId="{58C3CD4A-671F-42FB-9F93-753169BBF700}" srcOrd="0" destOrd="0" presId="urn:microsoft.com/office/officeart/2005/8/layout/vList3"/>
    <dgm:cxn modelId="{57BB21B6-734B-4885-BAB0-A79D93ED15D7}" srcId="{DBF767B1-F217-42B9-9595-558EE7AFC08E}" destId="{53E1C569-FA26-4144-AAC5-E92DE5B2FFE6}" srcOrd="0" destOrd="0" parTransId="{E562775B-4FE7-4E42-B36B-AAE240730F72}" sibTransId="{E0372354-1B51-4F38-A74F-5E19AB4D200F}"/>
    <dgm:cxn modelId="{6A977030-DD6B-404E-A939-F69A738972A7}" type="presParOf" srcId="{FB220103-BC47-480E-8447-53EAB239266A}" destId="{2DE4F731-22DC-4D48-8F9B-99A6F387D13A}" srcOrd="0" destOrd="0" presId="urn:microsoft.com/office/officeart/2005/8/layout/vList3"/>
    <dgm:cxn modelId="{A7BF5D74-5E84-4FE7-8796-F19B1251A417}" type="presParOf" srcId="{2DE4F731-22DC-4D48-8F9B-99A6F387D13A}" destId="{5E75BA75-99DF-4428-878E-82300FF16E0B}" srcOrd="0" destOrd="0" presId="urn:microsoft.com/office/officeart/2005/8/layout/vList3"/>
    <dgm:cxn modelId="{932DC540-4871-4C39-97C1-8B5A01D105E0}" type="presParOf" srcId="{2DE4F731-22DC-4D48-8F9B-99A6F387D13A}" destId="{FA6E0E8E-C48B-443A-926A-0EB98B1574B1}" srcOrd="1" destOrd="0" presId="urn:microsoft.com/office/officeart/2005/8/layout/vList3"/>
    <dgm:cxn modelId="{768258A8-D726-487B-8836-F6A8644057F6}" type="presParOf" srcId="{FB220103-BC47-480E-8447-53EAB239266A}" destId="{BBDA36BE-B8EF-427A-9C41-0FEC6D5592BD}" srcOrd="1" destOrd="0" presId="urn:microsoft.com/office/officeart/2005/8/layout/vList3"/>
    <dgm:cxn modelId="{64658E4D-F796-487E-9E43-416B4D7A1825}" type="presParOf" srcId="{FB220103-BC47-480E-8447-53EAB239266A}" destId="{8C2D4945-D92C-4E93-A5C6-2F5ACDCE8C28}" srcOrd="2" destOrd="0" presId="urn:microsoft.com/office/officeart/2005/8/layout/vList3"/>
    <dgm:cxn modelId="{E8005F1A-4C9F-4A2C-85A4-A4054E77A3F5}" type="presParOf" srcId="{8C2D4945-D92C-4E93-A5C6-2F5ACDCE8C28}" destId="{A7F2856E-B327-4FCA-8F9C-8C101BA05EE6}" srcOrd="0" destOrd="0" presId="urn:microsoft.com/office/officeart/2005/8/layout/vList3"/>
    <dgm:cxn modelId="{C3068806-3A27-40DF-9ECE-22C5246DBE12}" type="presParOf" srcId="{8C2D4945-D92C-4E93-A5C6-2F5ACDCE8C28}" destId="{301D6F98-4635-499B-9C80-DD3054783918}" srcOrd="1" destOrd="0" presId="urn:microsoft.com/office/officeart/2005/8/layout/vList3"/>
    <dgm:cxn modelId="{C3B6897B-1944-426D-96CF-82F4EA5BE183}" type="presParOf" srcId="{FB220103-BC47-480E-8447-53EAB239266A}" destId="{9D702C99-435E-46F9-8F25-468FD77D6361}" srcOrd="3" destOrd="0" presId="urn:microsoft.com/office/officeart/2005/8/layout/vList3"/>
    <dgm:cxn modelId="{2958F4A8-9A46-4E56-8DE7-411ECD82D934}" type="presParOf" srcId="{FB220103-BC47-480E-8447-53EAB239266A}" destId="{2287DE2F-641C-4D6A-B738-4A354FEA2D6D}" srcOrd="4" destOrd="0" presId="urn:microsoft.com/office/officeart/2005/8/layout/vList3"/>
    <dgm:cxn modelId="{5EF9D4B3-C77C-455A-A550-401D2E40549C}" type="presParOf" srcId="{2287DE2F-641C-4D6A-B738-4A354FEA2D6D}" destId="{41A049BC-676D-4D88-8487-723D48E909B7}" srcOrd="0" destOrd="0" presId="urn:microsoft.com/office/officeart/2005/8/layout/vList3"/>
    <dgm:cxn modelId="{F523ABEB-385B-41B5-B0AA-3F5D111B525E}" type="presParOf" srcId="{2287DE2F-641C-4D6A-B738-4A354FEA2D6D}" destId="{58C3CD4A-671F-42FB-9F93-753169BBF7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9B614F-63CB-4016-B1DF-CFB4846C2752}" type="doc">
      <dgm:prSet loTypeId="urn:microsoft.com/office/officeart/2005/8/layout/vList3" loCatId="list" qsTypeId="urn:microsoft.com/office/officeart/2005/8/quickstyle/simple4" qsCatId="simple" csTypeId="urn:microsoft.com/office/officeart/2005/8/colors/colorful5" csCatId="colorful" phldr="1"/>
      <dgm:spPr/>
    </dgm:pt>
    <dgm:pt modelId="{6835587D-8C55-44C1-B7C5-32D4A3BD12D7}">
      <dgm:prSet phldrT="[Texto]" custT="1"/>
      <dgm:spPr/>
      <dgm:t>
        <a:bodyPr/>
        <a:lstStyle/>
        <a:p>
          <a:r>
            <a:rPr lang="es-ES" sz="3500" dirty="0" smtClean="0"/>
            <a:t>Siembra</a:t>
          </a:r>
          <a:endParaRPr lang="es-ES" sz="3500" dirty="0"/>
        </a:p>
      </dgm:t>
    </dgm:pt>
    <dgm:pt modelId="{C8C539B4-B839-4749-A6EC-9AAA948B9971}" type="parTrans" cxnId="{4EF940E9-7364-4127-9AFF-0E86729CB83A}">
      <dgm:prSet/>
      <dgm:spPr/>
      <dgm:t>
        <a:bodyPr/>
        <a:lstStyle/>
        <a:p>
          <a:endParaRPr lang="es-ES" sz="3500"/>
        </a:p>
      </dgm:t>
    </dgm:pt>
    <dgm:pt modelId="{5DC0F4C0-9C22-4C11-8884-64EDFA01DB1A}" type="sibTrans" cxnId="{4EF940E9-7364-4127-9AFF-0E86729CB83A}">
      <dgm:prSet/>
      <dgm:spPr/>
      <dgm:t>
        <a:bodyPr/>
        <a:lstStyle/>
        <a:p>
          <a:endParaRPr lang="es-ES" sz="3500"/>
        </a:p>
      </dgm:t>
    </dgm:pt>
    <dgm:pt modelId="{5D53D3D9-7F6E-4849-98AD-2355BB3C6D17}">
      <dgm:prSet phldrT="[Texto]" custT="1"/>
      <dgm:spPr/>
      <dgm:t>
        <a:bodyPr/>
        <a:lstStyle/>
        <a:p>
          <a:r>
            <a:rPr lang="es-ES" sz="3500" dirty="0" smtClean="0"/>
            <a:t>Colonización</a:t>
          </a:r>
          <a:endParaRPr lang="es-ES" sz="3500" dirty="0"/>
        </a:p>
      </dgm:t>
    </dgm:pt>
    <dgm:pt modelId="{BD0900E3-C8BF-4587-B732-E81FB2E809D8}" type="parTrans" cxnId="{E3FE63EE-6FD2-46B9-96B9-DE1B36BCF765}">
      <dgm:prSet/>
      <dgm:spPr/>
      <dgm:t>
        <a:bodyPr/>
        <a:lstStyle/>
        <a:p>
          <a:endParaRPr lang="es-ES" sz="3500"/>
        </a:p>
      </dgm:t>
    </dgm:pt>
    <dgm:pt modelId="{A0986F1D-47ED-41AB-9CF4-DB1AE17DC5E7}" type="sibTrans" cxnId="{E3FE63EE-6FD2-46B9-96B9-DE1B36BCF765}">
      <dgm:prSet/>
      <dgm:spPr/>
      <dgm:t>
        <a:bodyPr/>
        <a:lstStyle/>
        <a:p>
          <a:endParaRPr lang="es-ES" sz="3500"/>
        </a:p>
      </dgm:t>
    </dgm:pt>
    <dgm:pt modelId="{7BEC6DEE-13C0-43A3-97C4-070B4F76105C}">
      <dgm:prSet phldrT="[Texto]" custT="1"/>
      <dgm:spPr/>
      <dgm:t>
        <a:bodyPr/>
        <a:lstStyle/>
        <a:p>
          <a:r>
            <a:rPr lang="es-ES" sz="3500" dirty="0" smtClean="0"/>
            <a:t>Producción</a:t>
          </a:r>
          <a:endParaRPr lang="es-ES" sz="3500" dirty="0"/>
        </a:p>
      </dgm:t>
    </dgm:pt>
    <dgm:pt modelId="{32D263C9-D955-43C0-9CE3-A36B62C47E17}" type="parTrans" cxnId="{B381FF4B-1399-4AD7-98C4-40C392DE1DC6}">
      <dgm:prSet/>
      <dgm:spPr/>
      <dgm:t>
        <a:bodyPr/>
        <a:lstStyle/>
        <a:p>
          <a:endParaRPr lang="es-ES" sz="3500"/>
        </a:p>
      </dgm:t>
    </dgm:pt>
    <dgm:pt modelId="{2CCA9401-148C-4E67-AEC6-70528311DEB8}" type="sibTrans" cxnId="{B381FF4B-1399-4AD7-98C4-40C392DE1DC6}">
      <dgm:prSet/>
      <dgm:spPr/>
      <dgm:t>
        <a:bodyPr/>
        <a:lstStyle/>
        <a:p>
          <a:endParaRPr lang="es-ES" sz="3500"/>
        </a:p>
      </dgm:t>
    </dgm:pt>
    <dgm:pt modelId="{BB2D1656-4FB5-40FB-B4D2-F64ABFB7149C}" type="pres">
      <dgm:prSet presAssocID="{BE9B614F-63CB-4016-B1DF-CFB4846C2752}" presName="linearFlow" presStyleCnt="0">
        <dgm:presLayoutVars>
          <dgm:dir/>
          <dgm:resizeHandles val="exact"/>
        </dgm:presLayoutVars>
      </dgm:prSet>
      <dgm:spPr/>
    </dgm:pt>
    <dgm:pt modelId="{B2A60596-CE5D-4710-A542-93BB5646E8A9}" type="pres">
      <dgm:prSet presAssocID="{6835587D-8C55-44C1-B7C5-32D4A3BD12D7}" presName="composite" presStyleCnt="0"/>
      <dgm:spPr/>
    </dgm:pt>
    <dgm:pt modelId="{52C3A0AF-DA4A-45DC-B7B0-464316481E68}" type="pres">
      <dgm:prSet presAssocID="{6835587D-8C55-44C1-B7C5-32D4A3BD12D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5FFAFF-8598-403E-A198-FE52BE029811}" type="pres">
      <dgm:prSet presAssocID="{6835587D-8C55-44C1-B7C5-32D4A3BD12D7}" presName="txShp" presStyleLbl="node1" presStyleIdx="0" presStyleCnt="3" custScaleY="517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16FDEC-4E75-4833-B744-95A954509B9B}" type="pres">
      <dgm:prSet presAssocID="{5DC0F4C0-9C22-4C11-8884-64EDFA01DB1A}" presName="spacing" presStyleCnt="0"/>
      <dgm:spPr/>
    </dgm:pt>
    <dgm:pt modelId="{0C8C1838-F1B4-49DB-B6E0-AFAB0F000384}" type="pres">
      <dgm:prSet presAssocID="{5D53D3D9-7F6E-4849-98AD-2355BB3C6D17}" presName="composite" presStyleCnt="0"/>
      <dgm:spPr/>
    </dgm:pt>
    <dgm:pt modelId="{3AD089DA-91B7-42EF-BBFE-30B28C265D5A}" type="pres">
      <dgm:prSet presAssocID="{5D53D3D9-7F6E-4849-98AD-2355BB3C6D17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6B95412-BE17-4062-95DF-C30D8CBC5E34}" type="pres">
      <dgm:prSet presAssocID="{5D53D3D9-7F6E-4849-98AD-2355BB3C6D17}" presName="txShp" presStyleLbl="node1" presStyleIdx="1" presStyleCnt="3" custScaleY="640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89B6A1-3936-4991-94F1-3D9E61DD4FB5}" type="pres">
      <dgm:prSet presAssocID="{A0986F1D-47ED-41AB-9CF4-DB1AE17DC5E7}" presName="spacing" presStyleCnt="0"/>
      <dgm:spPr/>
    </dgm:pt>
    <dgm:pt modelId="{4E05A69F-29B6-497F-91A9-1797700A63C7}" type="pres">
      <dgm:prSet presAssocID="{7BEC6DEE-13C0-43A3-97C4-070B4F76105C}" presName="composite" presStyleCnt="0"/>
      <dgm:spPr/>
    </dgm:pt>
    <dgm:pt modelId="{BA3F96C6-EFF8-4EC8-8C6D-80299150930F}" type="pres">
      <dgm:prSet presAssocID="{7BEC6DEE-13C0-43A3-97C4-070B4F76105C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B07E886-537C-456D-87DF-C76D7FA1DC32}" type="pres">
      <dgm:prSet presAssocID="{7BEC6DEE-13C0-43A3-97C4-070B4F76105C}" presName="txShp" presStyleLbl="node1" presStyleIdx="2" presStyleCnt="3" custScaleY="437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C743D-33D4-4AB8-8276-512A464C81E0}" type="presOf" srcId="{BE9B614F-63CB-4016-B1DF-CFB4846C2752}" destId="{BB2D1656-4FB5-40FB-B4D2-F64ABFB7149C}" srcOrd="0" destOrd="0" presId="urn:microsoft.com/office/officeart/2005/8/layout/vList3"/>
    <dgm:cxn modelId="{B381FF4B-1399-4AD7-98C4-40C392DE1DC6}" srcId="{BE9B614F-63CB-4016-B1DF-CFB4846C2752}" destId="{7BEC6DEE-13C0-43A3-97C4-070B4F76105C}" srcOrd="2" destOrd="0" parTransId="{32D263C9-D955-43C0-9CE3-A36B62C47E17}" sibTransId="{2CCA9401-148C-4E67-AEC6-70528311DEB8}"/>
    <dgm:cxn modelId="{BCB97B0F-0C6B-46BD-BA33-A83DA1DDBF9F}" type="presOf" srcId="{6835587D-8C55-44C1-B7C5-32D4A3BD12D7}" destId="{D55FFAFF-8598-403E-A198-FE52BE029811}" srcOrd="0" destOrd="0" presId="urn:microsoft.com/office/officeart/2005/8/layout/vList3"/>
    <dgm:cxn modelId="{4EF940E9-7364-4127-9AFF-0E86729CB83A}" srcId="{BE9B614F-63CB-4016-B1DF-CFB4846C2752}" destId="{6835587D-8C55-44C1-B7C5-32D4A3BD12D7}" srcOrd="0" destOrd="0" parTransId="{C8C539B4-B839-4749-A6EC-9AAA948B9971}" sibTransId="{5DC0F4C0-9C22-4C11-8884-64EDFA01DB1A}"/>
    <dgm:cxn modelId="{8A5178ED-B25D-47B8-B4C6-C5954D233CB1}" type="presOf" srcId="{7BEC6DEE-13C0-43A3-97C4-070B4F76105C}" destId="{2B07E886-537C-456D-87DF-C76D7FA1DC32}" srcOrd="0" destOrd="0" presId="urn:microsoft.com/office/officeart/2005/8/layout/vList3"/>
    <dgm:cxn modelId="{E3FE63EE-6FD2-46B9-96B9-DE1B36BCF765}" srcId="{BE9B614F-63CB-4016-B1DF-CFB4846C2752}" destId="{5D53D3D9-7F6E-4849-98AD-2355BB3C6D17}" srcOrd="1" destOrd="0" parTransId="{BD0900E3-C8BF-4587-B732-E81FB2E809D8}" sibTransId="{A0986F1D-47ED-41AB-9CF4-DB1AE17DC5E7}"/>
    <dgm:cxn modelId="{072E56EB-6EE9-44CC-AF04-ED4B06239B53}" type="presOf" srcId="{5D53D3D9-7F6E-4849-98AD-2355BB3C6D17}" destId="{B6B95412-BE17-4062-95DF-C30D8CBC5E34}" srcOrd="0" destOrd="0" presId="urn:microsoft.com/office/officeart/2005/8/layout/vList3"/>
    <dgm:cxn modelId="{770A0857-C53F-4A1F-A700-4ED698314066}" type="presParOf" srcId="{BB2D1656-4FB5-40FB-B4D2-F64ABFB7149C}" destId="{B2A60596-CE5D-4710-A542-93BB5646E8A9}" srcOrd="0" destOrd="0" presId="urn:microsoft.com/office/officeart/2005/8/layout/vList3"/>
    <dgm:cxn modelId="{0B9201BA-9FBD-497D-8577-7EC6AC48D468}" type="presParOf" srcId="{B2A60596-CE5D-4710-A542-93BB5646E8A9}" destId="{52C3A0AF-DA4A-45DC-B7B0-464316481E68}" srcOrd="0" destOrd="0" presId="urn:microsoft.com/office/officeart/2005/8/layout/vList3"/>
    <dgm:cxn modelId="{FEA6B2F9-DCB7-489C-8971-EA643D8A6E53}" type="presParOf" srcId="{B2A60596-CE5D-4710-A542-93BB5646E8A9}" destId="{D55FFAFF-8598-403E-A198-FE52BE029811}" srcOrd="1" destOrd="0" presId="urn:microsoft.com/office/officeart/2005/8/layout/vList3"/>
    <dgm:cxn modelId="{7B22928C-C1BA-476F-B9C9-2770D043F121}" type="presParOf" srcId="{BB2D1656-4FB5-40FB-B4D2-F64ABFB7149C}" destId="{2716FDEC-4E75-4833-B744-95A954509B9B}" srcOrd="1" destOrd="0" presId="urn:microsoft.com/office/officeart/2005/8/layout/vList3"/>
    <dgm:cxn modelId="{0F15216D-7AE6-438B-AC4B-6DF463C81721}" type="presParOf" srcId="{BB2D1656-4FB5-40FB-B4D2-F64ABFB7149C}" destId="{0C8C1838-F1B4-49DB-B6E0-AFAB0F000384}" srcOrd="2" destOrd="0" presId="urn:microsoft.com/office/officeart/2005/8/layout/vList3"/>
    <dgm:cxn modelId="{91155A65-ABF6-4C81-8722-6C1BDA26893A}" type="presParOf" srcId="{0C8C1838-F1B4-49DB-B6E0-AFAB0F000384}" destId="{3AD089DA-91B7-42EF-BBFE-30B28C265D5A}" srcOrd="0" destOrd="0" presId="urn:microsoft.com/office/officeart/2005/8/layout/vList3"/>
    <dgm:cxn modelId="{922B0664-8C37-43A3-9E6D-023C81C42E7B}" type="presParOf" srcId="{0C8C1838-F1B4-49DB-B6E0-AFAB0F000384}" destId="{B6B95412-BE17-4062-95DF-C30D8CBC5E34}" srcOrd="1" destOrd="0" presId="urn:microsoft.com/office/officeart/2005/8/layout/vList3"/>
    <dgm:cxn modelId="{24530379-1D59-4D89-99E7-4B21F8A95EA5}" type="presParOf" srcId="{BB2D1656-4FB5-40FB-B4D2-F64ABFB7149C}" destId="{3C89B6A1-3936-4991-94F1-3D9E61DD4FB5}" srcOrd="3" destOrd="0" presId="urn:microsoft.com/office/officeart/2005/8/layout/vList3"/>
    <dgm:cxn modelId="{8F797EC4-9840-4775-AFE6-4A4F69BE55C6}" type="presParOf" srcId="{BB2D1656-4FB5-40FB-B4D2-F64ABFB7149C}" destId="{4E05A69F-29B6-497F-91A9-1797700A63C7}" srcOrd="4" destOrd="0" presId="urn:microsoft.com/office/officeart/2005/8/layout/vList3"/>
    <dgm:cxn modelId="{C48C11EE-212A-4FB3-BBC9-768A00659F00}" type="presParOf" srcId="{4E05A69F-29B6-497F-91A9-1797700A63C7}" destId="{BA3F96C6-EFF8-4EC8-8C6D-80299150930F}" srcOrd="0" destOrd="0" presId="urn:microsoft.com/office/officeart/2005/8/layout/vList3"/>
    <dgm:cxn modelId="{4203C2BF-AAA1-4BC5-AAC2-E52AB23E7045}" type="presParOf" srcId="{4E05A69F-29B6-497F-91A9-1797700A63C7}" destId="{2B07E886-537C-456D-87DF-C76D7FA1DC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98424C-34B7-40A2-A977-654A3BF11B92}" type="doc">
      <dgm:prSet loTypeId="urn:microsoft.com/office/officeart/2005/8/layout/matrix2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8656AA1-6A34-44BE-BFE3-1E2DCBF80353}">
      <dgm:prSet phldrT="[Texto]" custT="1"/>
      <dgm:spPr/>
      <dgm:t>
        <a:bodyPr/>
        <a:lstStyle/>
        <a:p>
          <a:r>
            <a:rPr lang="es-ES" sz="2000" dirty="0" smtClean="0"/>
            <a:t>Alto potencial en la </a:t>
          </a:r>
          <a:r>
            <a:rPr lang="es-ES" sz="2000" b="1" dirty="0" smtClean="0"/>
            <a:t>producción de hongos comestibles.</a:t>
          </a:r>
          <a:endParaRPr lang="es-ES" sz="2000" dirty="0"/>
        </a:p>
      </dgm:t>
    </dgm:pt>
    <dgm:pt modelId="{198B79FE-E9F9-43A8-90F5-ABD6DFA66B63}" type="parTrans" cxnId="{17BEC812-49E1-415A-8AA9-C16457406BF9}">
      <dgm:prSet/>
      <dgm:spPr/>
      <dgm:t>
        <a:bodyPr/>
        <a:lstStyle/>
        <a:p>
          <a:endParaRPr lang="es-ES" sz="2000"/>
        </a:p>
      </dgm:t>
    </dgm:pt>
    <dgm:pt modelId="{FE06A503-8696-44FA-B9D5-5F4F5DC304E7}" type="sibTrans" cxnId="{17BEC812-49E1-415A-8AA9-C16457406BF9}">
      <dgm:prSet/>
      <dgm:spPr/>
      <dgm:t>
        <a:bodyPr/>
        <a:lstStyle/>
        <a:p>
          <a:endParaRPr lang="es-ES" sz="2000"/>
        </a:p>
      </dgm:t>
    </dgm:pt>
    <dgm:pt modelId="{4C0A0051-8B87-4DFE-9243-5FE559DE5995}">
      <dgm:prSet phldrT="[Texto]" custT="1"/>
      <dgm:spPr/>
      <dgm:t>
        <a:bodyPr/>
        <a:lstStyle/>
        <a:p>
          <a:r>
            <a:rPr lang="es-ES" sz="2000" dirty="0" smtClean="0"/>
            <a:t>Aparato productivo en crecimiento, impulsado a través del cambio en la matriz productiva.</a:t>
          </a:r>
          <a:endParaRPr lang="es-ES" sz="2000" dirty="0"/>
        </a:p>
      </dgm:t>
    </dgm:pt>
    <dgm:pt modelId="{3073EB72-9EC9-4B25-B517-E19CA1DF004A}" type="parTrans" cxnId="{D905EA46-EC2F-42DD-987E-D97A556CCE24}">
      <dgm:prSet/>
      <dgm:spPr/>
      <dgm:t>
        <a:bodyPr/>
        <a:lstStyle/>
        <a:p>
          <a:endParaRPr lang="es-ES" sz="2000"/>
        </a:p>
      </dgm:t>
    </dgm:pt>
    <dgm:pt modelId="{6D6B78A0-349B-47C1-8483-3B0D7FCC9498}" type="sibTrans" cxnId="{D905EA46-EC2F-42DD-987E-D97A556CCE24}">
      <dgm:prSet/>
      <dgm:spPr/>
      <dgm:t>
        <a:bodyPr/>
        <a:lstStyle/>
        <a:p>
          <a:endParaRPr lang="es-ES" sz="2000"/>
        </a:p>
      </dgm:t>
    </dgm:pt>
    <dgm:pt modelId="{477534D2-089D-4D19-BE00-8937FF859A8B}">
      <dgm:prSet phldrT="[Texto]" custT="1"/>
      <dgm:spPr/>
      <dgm:t>
        <a:bodyPr/>
        <a:lstStyle/>
        <a:p>
          <a:r>
            <a:rPr lang="es-ES" sz="2000" dirty="0" smtClean="0"/>
            <a:t>La competencia es más experimentada y presenta mejores opciones al mercado. </a:t>
          </a:r>
          <a:endParaRPr lang="es-ES" sz="2000" dirty="0"/>
        </a:p>
      </dgm:t>
    </dgm:pt>
    <dgm:pt modelId="{DB9758A9-178E-4DE3-9330-D588C7196B9B}" type="parTrans" cxnId="{4E38555D-6AB8-42F1-9022-9452853B367D}">
      <dgm:prSet/>
      <dgm:spPr/>
      <dgm:t>
        <a:bodyPr/>
        <a:lstStyle/>
        <a:p>
          <a:endParaRPr lang="es-ES" sz="2000"/>
        </a:p>
      </dgm:t>
    </dgm:pt>
    <dgm:pt modelId="{29AE471B-04B0-487B-8269-B9041525FD03}" type="sibTrans" cxnId="{4E38555D-6AB8-42F1-9022-9452853B367D}">
      <dgm:prSet/>
      <dgm:spPr/>
      <dgm:t>
        <a:bodyPr/>
        <a:lstStyle/>
        <a:p>
          <a:endParaRPr lang="es-ES" sz="2000"/>
        </a:p>
      </dgm:t>
    </dgm:pt>
    <dgm:pt modelId="{09FCC928-D018-42CD-A0EA-342144B11786}">
      <dgm:prSet phldrT="[Texto]" custT="1"/>
      <dgm:spPr/>
      <dgm:t>
        <a:bodyPr/>
        <a:lstStyle/>
        <a:p>
          <a:r>
            <a:rPr lang="es-ES" sz="2000" dirty="0" smtClean="0"/>
            <a:t>Poco acceso a tecnología especializada en la producción de hongos </a:t>
          </a:r>
          <a:endParaRPr lang="es-ES" sz="2000" dirty="0"/>
        </a:p>
      </dgm:t>
    </dgm:pt>
    <dgm:pt modelId="{01491503-2134-4281-A351-BD5EDF8087A2}" type="parTrans" cxnId="{79BEC626-18F0-4135-85BB-E7D4F51319D3}">
      <dgm:prSet/>
      <dgm:spPr/>
      <dgm:t>
        <a:bodyPr/>
        <a:lstStyle/>
        <a:p>
          <a:endParaRPr lang="es-ES" sz="2000"/>
        </a:p>
      </dgm:t>
    </dgm:pt>
    <dgm:pt modelId="{5FF10D03-945C-45C0-962E-1B8FC4ECAC4D}" type="sibTrans" cxnId="{79BEC626-18F0-4135-85BB-E7D4F51319D3}">
      <dgm:prSet/>
      <dgm:spPr/>
      <dgm:t>
        <a:bodyPr/>
        <a:lstStyle/>
        <a:p>
          <a:endParaRPr lang="es-ES" sz="2000"/>
        </a:p>
      </dgm:t>
    </dgm:pt>
    <dgm:pt modelId="{086109A8-117E-42FD-8EC7-23CAE8D2999A}" type="pres">
      <dgm:prSet presAssocID="{DB98424C-34B7-40A2-A977-654A3BF11B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C94C90-89E7-474E-94F5-DCBA6D74A589}" type="pres">
      <dgm:prSet presAssocID="{DB98424C-34B7-40A2-A977-654A3BF11B92}" presName="axisShape" presStyleLbl="bgShp" presStyleIdx="0" presStyleCnt="1" custScaleX="123629"/>
      <dgm:spPr/>
    </dgm:pt>
    <dgm:pt modelId="{8447C2EC-76FC-4D8A-A570-8BA2D73E3017}" type="pres">
      <dgm:prSet presAssocID="{DB98424C-34B7-40A2-A977-654A3BF11B92}" presName="rect1" presStyleLbl="node1" presStyleIdx="0" presStyleCnt="4" custScaleX="136444" custLinFactNeighborX="-17719" custLinFactNeighborY="-1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E60C82-E906-47FE-85D8-5CEE117EB3A6}" type="pres">
      <dgm:prSet presAssocID="{DB98424C-34B7-40A2-A977-654A3BF11B92}" presName="rect2" presStyleLbl="node1" presStyleIdx="1" presStyleCnt="4" custScaleX="142392" custLinFactNeighborX="22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0FFE4B-97DB-4F97-BCD3-1CD5E3199EAC}" type="pres">
      <dgm:prSet presAssocID="{DB98424C-34B7-40A2-A977-654A3BF11B92}" presName="rect3" presStyleLbl="node1" presStyleIdx="2" presStyleCnt="4" custScaleX="136444" custLinFactNeighborX="-16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C5463-93A7-4FE5-A1D3-6DE73AFD8D7B}" type="pres">
      <dgm:prSet presAssocID="{DB98424C-34B7-40A2-A977-654A3BF11B92}" presName="rect4" presStyleLbl="node1" presStyleIdx="3" presStyleCnt="4" custScaleX="135915" custLinFactNeighborX="20957" custLinFactNeighborY="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05EA46-EC2F-42DD-987E-D97A556CCE24}" srcId="{DB98424C-34B7-40A2-A977-654A3BF11B92}" destId="{4C0A0051-8B87-4DFE-9243-5FE559DE5995}" srcOrd="1" destOrd="0" parTransId="{3073EB72-9EC9-4B25-B517-E19CA1DF004A}" sibTransId="{6D6B78A0-349B-47C1-8483-3B0D7FCC9498}"/>
    <dgm:cxn modelId="{79BEC626-18F0-4135-85BB-E7D4F51319D3}" srcId="{DB98424C-34B7-40A2-A977-654A3BF11B92}" destId="{09FCC928-D018-42CD-A0EA-342144B11786}" srcOrd="3" destOrd="0" parTransId="{01491503-2134-4281-A351-BD5EDF8087A2}" sibTransId="{5FF10D03-945C-45C0-962E-1B8FC4ECAC4D}"/>
    <dgm:cxn modelId="{5584ED1E-4FC6-4BA9-8DAB-DD2E28EBC8B9}" type="presOf" srcId="{4C0A0051-8B87-4DFE-9243-5FE559DE5995}" destId="{39E60C82-E906-47FE-85D8-5CEE117EB3A6}" srcOrd="0" destOrd="0" presId="urn:microsoft.com/office/officeart/2005/8/layout/matrix2"/>
    <dgm:cxn modelId="{4E38555D-6AB8-42F1-9022-9452853B367D}" srcId="{DB98424C-34B7-40A2-A977-654A3BF11B92}" destId="{477534D2-089D-4D19-BE00-8937FF859A8B}" srcOrd="2" destOrd="0" parTransId="{DB9758A9-178E-4DE3-9330-D588C7196B9B}" sibTransId="{29AE471B-04B0-487B-8269-B9041525FD03}"/>
    <dgm:cxn modelId="{C081587A-B1CE-4F77-A574-EB8DD827A5DA}" type="presOf" srcId="{DB98424C-34B7-40A2-A977-654A3BF11B92}" destId="{086109A8-117E-42FD-8EC7-23CAE8D2999A}" srcOrd="0" destOrd="0" presId="urn:microsoft.com/office/officeart/2005/8/layout/matrix2"/>
    <dgm:cxn modelId="{8BA10622-A708-420B-B3A1-458FBC7A552A}" type="presOf" srcId="{477534D2-089D-4D19-BE00-8937FF859A8B}" destId="{550FFE4B-97DB-4F97-BCD3-1CD5E3199EAC}" srcOrd="0" destOrd="0" presId="urn:microsoft.com/office/officeart/2005/8/layout/matrix2"/>
    <dgm:cxn modelId="{17BEC812-49E1-415A-8AA9-C16457406BF9}" srcId="{DB98424C-34B7-40A2-A977-654A3BF11B92}" destId="{28656AA1-6A34-44BE-BFE3-1E2DCBF80353}" srcOrd="0" destOrd="0" parTransId="{198B79FE-E9F9-43A8-90F5-ABD6DFA66B63}" sibTransId="{FE06A503-8696-44FA-B9D5-5F4F5DC304E7}"/>
    <dgm:cxn modelId="{E527333F-1D33-4534-9ECB-535D99B83F6D}" type="presOf" srcId="{28656AA1-6A34-44BE-BFE3-1E2DCBF80353}" destId="{8447C2EC-76FC-4D8A-A570-8BA2D73E3017}" srcOrd="0" destOrd="0" presId="urn:microsoft.com/office/officeart/2005/8/layout/matrix2"/>
    <dgm:cxn modelId="{8107DD01-3065-42DF-AF16-2910DCAE80A2}" type="presOf" srcId="{09FCC928-D018-42CD-A0EA-342144B11786}" destId="{99DC5463-93A7-4FE5-A1D3-6DE73AFD8D7B}" srcOrd="0" destOrd="0" presId="urn:microsoft.com/office/officeart/2005/8/layout/matrix2"/>
    <dgm:cxn modelId="{46C6B7DC-DCEA-4C3C-9F1F-C70F15CD41C2}" type="presParOf" srcId="{086109A8-117E-42FD-8EC7-23CAE8D2999A}" destId="{58C94C90-89E7-474E-94F5-DCBA6D74A589}" srcOrd="0" destOrd="0" presId="urn:microsoft.com/office/officeart/2005/8/layout/matrix2"/>
    <dgm:cxn modelId="{3DDAE891-D54B-4A07-8A3E-34CE0CA84F3C}" type="presParOf" srcId="{086109A8-117E-42FD-8EC7-23CAE8D2999A}" destId="{8447C2EC-76FC-4D8A-A570-8BA2D73E3017}" srcOrd="1" destOrd="0" presId="urn:microsoft.com/office/officeart/2005/8/layout/matrix2"/>
    <dgm:cxn modelId="{BE979A46-16D0-466A-BCDC-703EAA873155}" type="presParOf" srcId="{086109A8-117E-42FD-8EC7-23CAE8D2999A}" destId="{39E60C82-E906-47FE-85D8-5CEE117EB3A6}" srcOrd="2" destOrd="0" presId="urn:microsoft.com/office/officeart/2005/8/layout/matrix2"/>
    <dgm:cxn modelId="{39345067-8C16-42EE-8F0A-28EA5AD4D411}" type="presParOf" srcId="{086109A8-117E-42FD-8EC7-23CAE8D2999A}" destId="{550FFE4B-97DB-4F97-BCD3-1CD5E3199EAC}" srcOrd="3" destOrd="0" presId="urn:microsoft.com/office/officeart/2005/8/layout/matrix2"/>
    <dgm:cxn modelId="{9FF86300-F8CE-470F-8983-D81270D9984A}" type="presParOf" srcId="{086109A8-117E-42FD-8EC7-23CAE8D2999A}" destId="{99DC5463-93A7-4FE5-A1D3-6DE73AFD8D7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B510D8-9151-466E-9477-9F00297773A7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76C3D98-08B8-4BE0-9547-6710CEEDE0EF}">
      <dgm:prSet phldrT="[Texto]" custT="1"/>
      <dgm:spPr/>
      <dgm:t>
        <a:bodyPr/>
        <a:lstStyle/>
        <a:p>
          <a:r>
            <a:rPr lang="es-ES" sz="2800" dirty="0" smtClean="0"/>
            <a:t>El Sistema de Preferencias Generalizadas (SPG)</a:t>
          </a:r>
          <a:endParaRPr lang="es-ES" sz="2800" dirty="0"/>
        </a:p>
      </dgm:t>
    </dgm:pt>
    <dgm:pt modelId="{996B8E5D-D4B1-4F56-89CF-C25E470AB8A2}" type="parTrans" cxnId="{7C4D5AB4-A919-497C-8C83-5F3B528A7DE8}">
      <dgm:prSet/>
      <dgm:spPr/>
      <dgm:t>
        <a:bodyPr/>
        <a:lstStyle/>
        <a:p>
          <a:endParaRPr lang="es-ES" sz="2400"/>
        </a:p>
      </dgm:t>
    </dgm:pt>
    <dgm:pt modelId="{BB582F37-42BC-44C6-B99C-27E3182EC2A3}" type="sibTrans" cxnId="{7C4D5AB4-A919-497C-8C83-5F3B528A7DE8}">
      <dgm:prSet/>
      <dgm:spPr/>
      <dgm:t>
        <a:bodyPr/>
        <a:lstStyle/>
        <a:p>
          <a:endParaRPr lang="es-ES" sz="2400"/>
        </a:p>
      </dgm:t>
    </dgm:pt>
    <dgm:pt modelId="{6760695B-C2EF-4308-90A4-CE70C49BB4C5}">
      <dgm:prSet phldrT="[Texto]" custT="1"/>
      <dgm:spPr/>
      <dgm:t>
        <a:bodyPr/>
        <a:lstStyle/>
        <a:p>
          <a:r>
            <a:rPr lang="es-ES" sz="2800" dirty="0" smtClean="0"/>
            <a:t>Acuerdo Multipartes </a:t>
          </a:r>
          <a:endParaRPr lang="es-ES" sz="2800" dirty="0"/>
        </a:p>
      </dgm:t>
    </dgm:pt>
    <dgm:pt modelId="{01760935-B35E-4B67-B630-FA60DF203480}" type="parTrans" cxnId="{BF80BE5D-C847-4772-BCC9-C1B01142A274}">
      <dgm:prSet/>
      <dgm:spPr/>
      <dgm:t>
        <a:bodyPr/>
        <a:lstStyle/>
        <a:p>
          <a:endParaRPr lang="es-ES" sz="2400"/>
        </a:p>
      </dgm:t>
    </dgm:pt>
    <dgm:pt modelId="{4B2093CC-980B-4645-8854-7BEA2805BE79}" type="sibTrans" cxnId="{BF80BE5D-C847-4772-BCC9-C1B01142A274}">
      <dgm:prSet/>
      <dgm:spPr/>
      <dgm:t>
        <a:bodyPr/>
        <a:lstStyle/>
        <a:p>
          <a:endParaRPr lang="es-ES" sz="2400"/>
        </a:p>
      </dgm:t>
    </dgm:pt>
    <dgm:pt modelId="{7870F86B-294C-46F1-93C0-39A9BA8EEE8D}" type="pres">
      <dgm:prSet presAssocID="{10B510D8-9151-466E-9477-9F0029777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F9272C-D827-4F34-A7F4-42835536F887}" type="pres">
      <dgm:prSet presAssocID="{D76C3D98-08B8-4BE0-9547-6710CEEDE0EF}" presName="parentLin" presStyleCnt="0"/>
      <dgm:spPr/>
    </dgm:pt>
    <dgm:pt modelId="{CD5480C8-82E5-4524-B116-2BCCC52C7D0D}" type="pres">
      <dgm:prSet presAssocID="{D76C3D98-08B8-4BE0-9547-6710CEEDE0EF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AFAEBAD-B9B3-494D-96DF-918C56B09D7B}" type="pres">
      <dgm:prSet presAssocID="{D76C3D98-08B8-4BE0-9547-6710CEEDE0E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89D5C2-7ED5-493C-A7AF-088C4AE658E4}" type="pres">
      <dgm:prSet presAssocID="{D76C3D98-08B8-4BE0-9547-6710CEEDE0EF}" presName="negativeSpace" presStyleCnt="0"/>
      <dgm:spPr/>
    </dgm:pt>
    <dgm:pt modelId="{9372B3FF-5522-4EB7-B441-38FA8A776B30}" type="pres">
      <dgm:prSet presAssocID="{D76C3D98-08B8-4BE0-9547-6710CEEDE0EF}" presName="childText" presStyleLbl="conFgAcc1" presStyleIdx="0" presStyleCnt="2">
        <dgm:presLayoutVars>
          <dgm:bulletEnabled val="1"/>
        </dgm:presLayoutVars>
      </dgm:prSet>
      <dgm:spPr/>
    </dgm:pt>
    <dgm:pt modelId="{328875D8-BB91-402E-9DCA-D59DF4DDE7EF}" type="pres">
      <dgm:prSet presAssocID="{BB582F37-42BC-44C6-B99C-27E3182EC2A3}" presName="spaceBetweenRectangles" presStyleCnt="0"/>
      <dgm:spPr/>
    </dgm:pt>
    <dgm:pt modelId="{AC6933CE-7ECA-4CC9-98FB-7D3B77121AF5}" type="pres">
      <dgm:prSet presAssocID="{6760695B-C2EF-4308-90A4-CE70C49BB4C5}" presName="parentLin" presStyleCnt="0"/>
      <dgm:spPr/>
    </dgm:pt>
    <dgm:pt modelId="{E3543FC8-C219-455C-8CC5-8E6CC1242FB0}" type="pres">
      <dgm:prSet presAssocID="{6760695B-C2EF-4308-90A4-CE70C49BB4C5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533F9AB5-8A01-48A2-8475-62C8FB3D9D75}" type="pres">
      <dgm:prSet presAssocID="{6760695B-C2EF-4308-90A4-CE70C49BB4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E50CA7-091A-42DC-B0CE-8A83203575C7}" type="pres">
      <dgm:prSet presAssocID="{6760695B-C2EF-4308-90A4-CE70C49BB4C5}" presName="negativeSpace" presStyleCnt="0"/>
      <dgm:spPr/>
    </dgm:pt>
    <dgm:pt modelId="{29FB20FB-BA77-40D0-9584-565377967126}" type="pres">
      <dgm:prSet presAssocID="{6760695B-C2EF-4308-90A4-CE70C49BB4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D373F8B-06DE-485D-8162-59F10CC3CA71}" type="presOf" srcId="{6760695B-C2EF-4308-90A4-CE70C49BB4C5}" destId="{E3543FC8-C219-455C-8CC5-8E6CC1242FB0}" srcOrd="0" destOrd="0" presId="urn:microsoft.com/office/officeart/2005/8/layout/list1"/>
    <dgm:cxn modelId="{15E390B2-3DBA-4C83-ADDC-848C5BD497B9}" type="presOf" srcId="{10B510D8-9151-466E-9477-9F00297773A7}" destId="{7870F86B-294C-46F1-93C0-39A9BA8EEE8D}" srcOrd="0" destOrd="0" presId="urn:microsoft.com/office/officeart/2005/8/layout/list1"/>
    <dgm:cxn modelId="{615021D5-7546-40F4-A73D-F416131EF75A}" type="presOf" srcId="{D76C3D98-08B8-4BE0-9547-6710CEEDE0EF}" destId="{CD5480C8-82E5-4524-B116-2BCCC52C7D0D}" srcOrd="0" destOrd="0" presId="urn:microsoft.com/office/officeart/2005/8/layout/list1"/>
    <dgm:cxn modelId="{BF80BE5D-C847-4772-BCC9-C1B01142A274}" srcId="{10B510D8-9151-466E-9477-9F00297773A7}" destId="{6760695B-C2EF-4308-90A4-CE70C49BB4C5}" srcOrd="1" destOrd="0" parTransId="{01760935-B35E-4B67-B630-FA60DF203480}" sibTransId="{4B2093CC-980B-4645-8854-7BEA2805BE79}"/>
    <dgm:cxn modelId="{7C4D5AB4-A919-497C-8C83-5F3B528A7DE8}" srcId="{10B510D8-9151-466E-9477-9F00297773A7}" destId="{D76C3D98-08B8-4BE0-9547-6710CEEDE0EF}" srcOrd="0" destOrd="0" parTransId="{996B8E5D-D4B1-4F56-89CF-C25E470AB8A2}" sibTransId="{BB582F37-42BC-44C6-B99C-27E3182EC2A3}"/>
    <dgm:cxn modelId="{F430058E-4518-4D44-BD50-B015AAC34993}" type="presOf" srcId="{D76C3D98-08B8-4BE0-9547-6710CEEDE0EF}" destId="{3AFAEBAD-B9B3-494D-96DF-918C56B09D7B}" srcOrd="1" destOrd="0" presId="urn:microsoft.com/office/officeart/2005/8/layout/list1"/>
    <dgm:cxn modelId="{C566A8AB-6165-4B63-8917-CA14A84B8AE6}" type="presOf" srcId="{6760695B-C2EF-4308-90A4-CE70C49BB4C5}" destId="{533F9AB5-8A01-48A2-8475-62C8FB3D9D75}" srcOrd="1" destOrd="0" presId="urn:microsoft.com/office/officeart/2005/8/layout/list1"/>
    <dgm:cxn modelId="{FEC863B7-9AC2-457B-AC26-C5F3D79A77EE}" type="presParOf" srcId="{7870F86B-294C-46F1-93C0-39A9BA8EEE8D}" destId="{B2F9272C-D827-4F34-A7F4-42835536F887}" srcOrd="0" destOrd="0" presId="urn:microsoft.com/office/officeart/2005/8/layout/list1"/>
    <dgm:cxn modelId="{A83F848C-6427-434C-BBEA-C4BA202B5B77}" type="presParOf" srcId="{B2F9272C-D827-4F34-A7F4-42835536F887}" destId="{CD5480C8-82E5-4524-B116-2BCCC52C7D0D}" srcOrd="0" destOrd="0" presId="urn:microsoft.com/office/officeart/2005/8/layout/list1"/>
    <dgm:cxn modelId="{ABBA6606-B9D1-48BE-866C-2791CB6488E2}" type="presParOf" srcId="{B2F9272C-D827-4F34-A7F4-42835536F887}" destId="{3AFAEBAD-B9B3-494D-96DF-918C56B09D7B}" srcOrd="1" destOrd="0" presId="urn:microsoft.com/office/officeart/2005/8/layout/list1"/>
    <dgm:cxn modelId="{5FE76CA2-E830-4B64-815D-77C9C9BE924F}" type="presParOf" srcId="{7870F86B-294C-46F1-93C0-39A9BA8EEE8D}" destId="{CF89D5C2-7ED5-493C-A7AF-088C4AE658E4}" srcOrd="1" destOrd="0" presId="urn:microsoft.com/office/officeart/2005/8/layout/list1"/>
    <dgm:cxn modelId="{2743A05D-02BF-48C1-B75C-853EA372D1E2}" type="presParOf" srcId="{7870F86B-294C-46F1-93C0-39A9BA8EEE8D}" destId="{9372B3FF-5522-4EB7-B441-38FA8A776B30}" srcOrd="2" destOrd="0" presId="urn:microsoft.com/office/officeart/2005/8/layout/list1"/>
    <dgm:cxn modelId="{F1BFCBEE-1F4B-448F-A73C-A83942A0BA58}" type="presParOf" srcId="{7870F86B-294C-46F1-93C0-39A9BA8EEE8D}" destId="{328875D8-BB91-402E-9DCA-D59DF4DDE7EF}" srcOrd="3" destOrd="0" presId="urn:microsoft.com/office/officeart/2005/8/layout/list1"/>
    <dgm:cxn modelId="{047825F1-290E-429B-AD36-954D42E43EF8}" type="presParOf" srcId="{7870F86B-294C-46F1-93C0-39A9BA8EEE8D}" destId="{AC6933CE-7ECA-4CC9-98FB-7D3B77121AF5}" srcOrd="4" destOrd="0" presId="urn:microsoft.com/office/officeart/2005/8/layout/list1"/>
    <dgm:cxn modelId="{FEA43772-EED3-4ACA-A1F1-1F5109F6B6F5}" type="presParOf" srcId="{AC6933CE-7ECA-4CC9-98FB-7D3B77121AF5}" destId="{E3543FC8-C219-455C-8CC5-8E6CC1242FB0}" srcOrd="0" destOrd="0" presId="urn:microsoft.com/office/officeart/2005/8/layout/list1"/>
    <dgm:cxn modelId="{A78F9400-C724-4518-944E-F6CE97C1B245}" type="presParOf" srcId="{AC6933CE-7ECA-4CC9-98FB-7D3B77121AF5}" destId="{533F9AB5-8A01-48A2-8475-62C8FB3D9D75}" srcOrd="1" destOrd="0" presId="urn:microsoft.com/office/officeart/2005/8/layout/list1"/>
    <dgm:cxn modelId="{53C8F88B-3B3E-46A7-BF30-1F9A8DBE4E8A}" type="presParOf" srcId="{7870F86B-294C-46F1-93C0-39A9BA8EEE8D}" destId="{51E50CA7-091A-42DC-B0CE-8A83203575C7}" srcOrd="5" destOrd="0" presId="urn:microsoft.com/office/officeart/2005/8/layout/list1"/>
    <dgm:cxn modelId="{29685C7C-7AEC-4603-8BCE-C5E26E56E5F0}" type="presParOf" srcId="{7870F86B-294C-46F1-93C0-39A9BA8EEE8D}" destId="{29FB20FB-BA77-40D0-9584-56537796712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118D39-7B01-40A4-8F1F-D7719C191E49}" type="doc">
      <dgm:prSet loTypeId="urn:microsoft.com/office/officeart/2005/8/layout/vList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E084859-C14E-42F9-A39B-5F27CB68EB53}">
      <dgm:prSet phldrT="[Texto]" custT="1"/>
      <dgm:spPr/>
      <dgm:t>
        <a:bodyPr/>
        <a:lstStyle/>
        <a:p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POBLACIÓN 2015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561FA-8BD8-4FA0-850D-439AD8D3F1B8}" type="parTrans" cxnId="{76D74A5A-35E7-4935-844D-0FA2FC2B70C9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F83DE7-2580-4376-AA55-0433970DDB72}" type="sibTrans" cxnId="{76D74A5A-35E7-4935-844D-0FA2FC2B70C9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DB6B1-D1B6-490D-9DA0-2312CAAD8D37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TOTAL: 82.760.980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C4EFC7-8792-4DDD-969F-00C0DBAFAB74}" type="parTrans" cxnId="{3E042A44-6313-4086-84DA-3A87853DFCDF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D9A0C-FF1D-4073-9BF3-3C29B23CCF56}" type="sibTrans" cxnId="{3E042A44-6313-4086-84DA-3A87853DFCDF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F0D36-A731-449E-90D4-54B513EC145F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MASCULINO: 39.794.777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B9A7E-2117-405C-BA94-9419CA5A68A9}" type="parTrans" cxnId="{896F1347-9952-45BF-B1DD-CC8982E49290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D7A7D3-0754-44F0-A2CA-30CEAC72AC28}" type="sibTrans" cxnId="{896F1347-9952-45BF-B1DD-CC8982E49290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F32DFA-5F67-4439-A63E-5A908F6AECD2}">
      <dgm:prSet phldrT="[Texto]" custT="1"/>
      <dgm:spPr/>
      <dgm:t>
        <a:bodyPr/>
        <a:lstStyle/>
        <a:p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POBLACION ECONOMICAMENTE ACTIVA (PEA) 2015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E2F12-1C9D-404D-B6DE-54B264D8A21B}" type="parTrans" cxnId="{E697EBA5-99CB-4962-BB0A-8C3969AE357B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1D36E-34D7-4202-A05D-97302469D268}" type="sibTrans" cxnId="{E697EBA5-99CB-4962-BB0A-8C3969AE357B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FD6D9-A045-471D-8AFF-A055CE67183C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% PROMEDIO: 59,30%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ED3CD-9C54-44B0-AD89-3372B76662A5}" type="parTrans" cxnId="{E5A37FA7-D9EA-4CF1-BD8D-D8D570A69CCA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496F3-9141-4F0D-861E-9B9C2CBDBAB8}" type="sibTrans" cxnId="{E5A37FA7-D9EA-4CF1-BD8D-D8D570A69CCA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FAF19-1E11-461A-84CE-C953C650B0A9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PEA: 49.077.261,12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A642F4-B652-4B52-BAEF-7389C23D38CF}" type="parTrans" cxnId="{C9AD594C-66D6-49F1-A629-F03BDE52AB1B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56DBD-E594-4425-8CFE-34DD83F32E02}" type="sibTrans" cxnId="{C9AD594C-66D6-49F1-A629-F03BDE52AB1B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ADC528-D794-4F0B-8D3F-2E9043ECE701}">
      <dgm:prSet phldrT="[Texto]" custT="1"/>
      <dgm:spPr/>
      <dgm:t>
        <a:bodyPr/>
        <a:lstStyle/>
        <a:p>
          <a:endParaRPr lang="es-E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DEMANDA DE ALEMANIA 2016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C8868-04B6-482C-91B0-75877993341B}" type="parTrans" cxnId="{03E758B8-DB13-448A-B9ED-C73255D09077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5C543-FA41-445E-9748-C471F229B470}" type="sibTrans" cxnId="{03E758B8-DB13-448A-B9ED-C73255D09077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48CF9-AB0D-4FF9-AD1A-FB4087D28503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CONSUMO: 2kg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6519B-DE81-42A7-8805-13EFF9B8E850}" type="parTrans" cxnId="{1063D8F5-808A-4427-96E9-74E95FD51707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35D83-9842-400D-8E53-FBFCA9844B20}" type="sibTrans" cxnId="{1063D8F5-808A-4427-96E9-74E95FD51707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C3705D-52B2-44F5-AFED-4E7336670055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DEMANDA KG: 98.448.985,82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902D4-5498-4A85-8B1C-C0E09E1A0DBA}" type="parTrans" cxnId="{514EBEA1-32A8-4613-817C-98153B0CCCBE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A45AA-037D-4627-86ED-B0EF4F84625C}" type="sibTrans" cxnId="{514EBEA1-32A8-4613-817C-98153B0CCCBE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7AA54-DF26-4D99-A698-F3A7EBAB8A3A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FEMENINO: 41.458.017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B77FB-E698-4AC2-980F-462F91ADD172}" type="parTrans" cxnId="{EDA31252-D909-4DA3-A958-534417065B37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36FA7-7427-49B9-BC1C-DCD6FD6EC9AB}" type="sibTrans" cxnId="{EDA31252-D909-4DA3-A958-534417065B37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29CB9-F60E-4CBE-8479-F905D27F2B6E}" type="pres">
      <dgm:prSet presAssocID="{5A118D39-7B01-40A4-8F1F-D7719C191E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9E56AF-86C1-4421-AEC8-F6F4C237F540}" type="pres">
      <dgm:prSet presAssocID="{3E084859-C14E-42F9-A39B-5F27CB68EB53}" presName="comp" presStyleCnt="0"/>
      <dgm:spPr/>
    </dgm:pt>
    <dgm:pt modelId="{2468F204-2EE8-411F-A43D-A2A5F2393EDF}" type="pres">
      <dgm:prSet presAssocID="{3E084859-C14E-42F9-A39B-5F27CB68EB53}" presName="box" presStyleLbl="node1" presStyleIdx="0" presStyleCnt="3" custLinFactNeighborX="2069" custLinFactNeighborY="2483"/>
      <dgm:spPr/>
      <dgm:t>
        <a:bodyPr/>
        <a:lstStyle/>
        <a:p>
          <a:endParaRPr lang="es-ES"/>
        </a:p>
      </dgm:t>
    </dgm:pt>
    <dgm:pt modelId="{0C3FB94C-7F9A-4BB0-8281-609623AE056B}" type="pres">
      <dgm:prSet presAssocID="{3E084859-C14E-42F9-A39B-5F27CB68EB5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1291438-20BE-4186-94FB-1DFACA810375}" type="pres">
      <dgm:prSet presAssocID="{3E084859-C14E-42F9-A39B-5F27CB68EB5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3FA55B-E624-4977-A5A8-0E708187C031}" type="pres">
      <dgm:prSet presAssocID="{B3F83DE7-2580-4376-AA55-0433970DDB72}" presName="spacer" presStyleCnt="0"/>
      <dgm:spPr/>
    </dgm:pt>
    <dgm:pt modelId="{60A02F92-CB5F-48D0-9CE2-EBFE44C5593F}" type="pres">
      <dgm:prSet presAssocID="{32F32DFA-5F67-4439-A63E-5A908F6AECD2}" presName="comp" presStyleCnt="0"/>
      <dgm:spPr/>
    </dgm:pt>
    <dgm:pt modelId="{3B5E262A-668D-4408-B4C0-E28153E1CB2B}" type="pres">
      <dgm:prSet presAssocID="{32F32DFA-5F67-4439-A63E-5A908F6AECD2}" presName="box" presStyleLbl="node1" presStyleIdx="1" presStyleCnt="3"/>
      <dgm:spPr/>
      <dgm:t>
        <a:bodyPr/>
        <a:lstStyle/>
        <a:p>
          <a:endParaRPr lang="es-ES"/>
        </a:p>
      </dgm:t>
    </dgm:pt>
    <dgm:pt modelId="{9D9B588B-B2A7-4665-953F-62C320181349}" type="pres">
      <dgm:prSet presAssocID="{32F32DFA-5F67-4439-A63E-5A908F6AECD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9D8E9CC-681A-4FBD-8AE3-CE5994D5E4DF}" type="pres">
      <dgm:prSet presAssocID="{32F32DFA-5F67-4439-A63E-5A908F6AECD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B558B-F8CF-444E-A911-E1C26C8EEDA6}" type="pres">
      <dgm:prSet presAssocID="{D401D36E-34D7-4202-A05D-97302469D268}" presName="spacer" presStyleCnt="0"/>
      <dgm:spPr/>
    </dgm:pt>
    <dgm:pt modelId="{E2DFAF56-FEB7-4D32-82D0-C56766EDAEEE}" type="pres">
      <dgm:prSet presAssocID="{8CADC528-D794-4F0B-8D3F-2E9043ECE701}" presName="comp" presStyleCnt="0"/>
      <dgm:spPr/>
    </dgm:pt>
    <dgm:pt modelId="{6F6ECA14-7D33-4298-BD59-AD69EBF619BF}" type="pres">
      <dgm:prSet presAssocID="{8CADC528-D794-4F0B-8D3F-2E9043ECE701}" presName="box" presStyleLbl="node1" presStyleIdx="2" presStyleCnt="3"/>
      <dgm:spPr/>
      <dgm:t>
        <a:bodyPr/>
        <a:lstStyle/>
        <a:p>
          <a:endParaRPr lang="es-ES"/>
        </a:p>
      </dgm:t>
    </dgm:pt>
    <dgm:pt modelId="{4B3DB029-74B4-4A0F-B0BD-DCEBF28DC389}" type="pres">
      <dgm:prSet presAssocID="{8CADC528-D794-4F0B-8D3F-2E9043ECE701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C1EEA27-162A-477A-9437-9178B2441151}" type="pres">
      <dgm:prSet presAssocID="{8CADC528-D794-4F0B-8D3F-2E9043ECE70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E245E5-206C-465F-ADA4-8E5B228DD985}" type="presOf" srcId="{F2FF0D36-A731-449E-90D4-54B513EC145F}" destId="{2468F204-2EE8-411F-A43D-A2A5F2393EDF}" srcOrd="0" destOrd="2" presId="urn:microsoft.com/office/officeart/2005/8/layout/vList4"/>
    <dgm:cxn modelId="{03E758B8-DB13-448A-B9ED-C73255D09077}" srcId="{5A118D39-7B01-40A4-8F1F-D7719C191E49}" destId="{8CADC528-D794-4F0B-8D3F-2E9043ECE701}" srcOrd="2" destOrd="0" parTransId="{BE6C8868-04B6-482C-91B0-75877993341B}" sibTransId="{F7C5C543-FA41-445E-9748-C471F229B470}"/>
    <dgm:cxn modelId="{896F1347-9952-45BF-B1DD-CC8982E49290}" srcId="{3E084859-C14E-42F9-A39B-5F27CB68EB53}" destId="{F2FF0D36-A731-449E-90D4-54B513EC145F}" srcOrd="1" destOrd="0" parTransId="{D67B9A7E-2117-405C-BA94-9419CA5A68A9}" sibTransId="{94D7A7D3-0754-44F0-A2CA-30CEAC72AC28}"/>
    <dgm:cxn modelId="{2C26C43F-C72C-405C-9139-86E56850E544}" type="presOf" srcId="{0957AA54-DF26-4D99-A698-F3A7EBAB8A3A}" destId="{41291438-20BE-4186-94FB-1DFACA810375}" srcOrd="1" destOrd="3" presId="urn:microsoft.com/office/officeart/2005/8/layout/vList4"/>
    <dgm:cxn modelId="{7F500472-84FD-4407-B5A2-426EA8680C7A}" type="presOf" srcId="{DCAFAF19-1E11-461A-84CE-C953C650B0A9}" destId="{E9D8E9CC-681A-4FBD-8AE3-CE5994D5E4DF}" srcOrd="1" destOrd="2" presId="urn:microsoft.com/office/officeart/2005/8/layout/vList4"/>
    <dgm:cxn modelId="{3E042A44-6313-4086-84DA-3A87853DFCDF}" srcId="{3E084859-C14E-42F9-A39B-5F27CB68EB53}" destId="{98DDB6B1-D1B6-490D-9DA0-2312CAAD8D37}" srcOrd="0" destOrd="0" parTransId="{9AC4EFC7-8792-4DDD-969F-00C0DBAFAB74}" sibTransId="{93ED9A0C-FF1D-4073-9BF3-3C29B23CCF56}"/>
    <dgm:cxn modelId="{E5A37FA7-D9EA-4CF1-BD8D-D8D570A69CCA}" srcId="{32F32DFA-5F67-4439-A63E-5A908F6AECD2}" destId="{EA4FD6D9-A045-471D-8AFF-A055CE67183C}" srcOrd="0" destOrd="0" parTransId="{484ED3CD-9C54-44B0-AD89-3372B76662A5}" sibTransId="{DE7496F3-9141-4F0D-861E-9B9C2CBDBAB8}"/>
    <dgm:cxn modelId="{E80EE991-6D65-4766-9835-8D65BDC4AF3D}" type="presOf" srcId="{3E084859-C14E-42F9-A39B-5F27CB68EB53}" destId="{2468F204-2EE8-411F-A43D-A2A5F2393EDF}" srcOrd="0" destOrd="0" presId="urn:microsoft.com/office/officeart/2005/8/layout/vList4"/>
    <dgm:cxn modelId="{B7FB748B-6A1E-4164-8C0B-9FFD5ADE16CC}" type="presOf" srcId="{98DDB6B1-D1B6-490D-9DA0-2312CAAD8D37}" destId="{2468F204-2EE8-411F-A43D-A2A5F2393EDF}" srcOrd="0" destOrd="1" presId="urn:microsoft.com/office/officeart/2005/8/layout/vList4"/>
    <dgm:cxn modelId="{E8876F85-DDFF-4DD5-8B4B-583046F59969}" type="presOf" srcId="{F2748CF9-AB0D-4FF9-AD1A-FB4087D28503}" destId="{8C1EEA27-162A-477A-9437-9178B2441151}" srcOrd="1" destOrd="1" presId="urn:microsoft.com/office/officeart/2005/8/layout/vList4"/>
    <dgm:cxn modelId="{A6C6AF1B-0569-411C-97F2-50EB20D8E628}" type="presOf" srcId="{EA4FD6D9-A045-471D-8AFF-A055CE67183C}" destId="{3B5E262A-668D-4408-B4C0-E28153E1CB2B}" srcOrd="0" destOrd="1" presId="urn:microsoft.com/office/officeart/2005/8/layout/vList4"/>
    <dgm:cxn modelId="{5DD59DEB-6CFB-4793-8C00-0F30B950875F}" type="presOf" srcId="{8CADC528-D794-4F0B-8D3F-2E9043ECE701}" destId="{6F6ECA14-7D33-4298-BD59-AD69EBF619BF}" srcOrd="0" destOrd="0" presId="urn:microsoft.com/office/officeart/2005/8/layout/vList4"/>
    <dgm:cxn modelId="{F5C0E2E8-22CE-49AE-B2B3-8AB60DEA8CF7}" type="presOf" srcId="{98DDB6B1-D1B6-490D-9DA0-2312CAAD8D37}" destId="{41291438-20BE-4186-94FB-1DFACA810375}" srcOrd="1" destOrd="1" presId="urn:microsoft.com/office/officeart/2005/8/layout/vList4"/>
    <dgm:cxn modelId="{23B28462-2AF1-407D-A9DB-FEDD8D42CC10}" type="presOf" srcId="{8CADC528-D794-4F0B-8D3F-2E9043ECE701}" destId="{8C1EEA27-162A-477A-9437-9178B2441151}" srcOrd="1" destOrd="0" presId="urn:microsoft.com/office/officeart/2005/8/layout/vList4"/>
    <dgm:cxn modelId="{719502BC-6A63-46D2-84AB-BDCF61983C98}" type="presOf" srcId="{32F32DFA-5F67-4439-A63E-5A908F6AECD2}" destId="{E9D8E9CC-681A-4FBD-8AE3-CE5994D5E4DF}" srcOrd="1" destOrd="0" presId="urn:microsoft.com/office/officeart/2005/8/layout/vList4"/>
    <dgm:cxn modelId="{C9AD594C-66D6-49F1-A629-F03BDE52AB1B}" srcId="{32F32DFA-5F67-4439-A63E-5A908F6AECD2}" destId="{DCAFAF19-1E11-461A-84CE-C953C650B0A9}" srcOrd="1" destOrd="0" parTransId="{4CA642F4-B652-4B52-BAEF-7389C23D38CF}" sibTransId="{40156DBD-E594-4425-8CFE-34DD83F32E02}"/>
    <dgm:cxn modelId="{D91129BD-FC44-486F-8DBF-2ADC94378613}" type="presOf" srcId="{A0C3705D-52B2-44F5-AFED-4E7336670055}" destId="{6F6ECA14-7D33-4298-BD59-AD69EBF619BF}" srcOrd="0" destOrd="2" presId="urn:microsoft.com/office/officeart/2005/8/layout/vList4"/>
    <dgm:cxn modelId="{751BA8D7-CF6A-4454-909D-BAB385618289}" type="presOf" srcId="{5A118D39-7B01-40A4-8F1F-D7719C191E49}" destId="{27F29CB9-F60E-4CBE-8479-F905D27F2B6E}" srcOrd="0" destOrd="0" presId="urn:microsoft.com/office/officeart/2005/8/layout/vList4"/>
    <dgm:cxn modelId="{3186248E-A0EB-4040-A73C-0A80386200E1}" type="presOf" srcId="{A0C3705D-52B2-44F5-AFED-4E7336670055}" destId="{8C1EEA27-162A-477A-9437-9178B2441151}" srcOrd="1" destOrd="2" presId="urn:microsoft.com/office/officeart/2005/8/layout/vList4"/>
    <dgm:cxn modelId="{1063D8F5-808A-4427-96E9-74E95FD51707}" srcId="{8CADC528-D794-4F0B-8D3F-2E9043ECE701}" destId="{F2748CF9-AB0D-4FF9-AD1A-FB4087D28503}" srcOrd="0" destOrd="0" parTransId="{E7A6519B-DE81-42A7-8805-13EFF9B8E850}" sibTransId="{5F035D83-9842-400D-8E53-FBFCA9844B20}"/>
    <dgm:cxn modelId="{EDA31252-D909-4DA3-A958-534417065B37}" srcId="{3E084859-C14E-42F9-A39B-5F27CB68EB53}" destId="{0957AA54-DF26-4D99-A698-F3A7EBAB8A3A}" srcOrd="2" destOrd="0" parTransId="{BC8B77FB-E698-4AC2-980F-462F91ADD172}" sibTransId="{62136FA7-7427-49B9-BC1C-DCD6FD6EC9AB}"/>
    <dgm:cxn modelId="{76D74A5A-35E7-4935-844D-0FA2FC2B70C9}" srcId="{5A118D39-7B01-40A4-8F1F-D7719C191E49}" destId="{3E084859-C14E-42F9-A39B-5F27CB68EB53}" srcOrd="0" destOrd="0" parTransId="{D71561FA-8BD8-4FA0-850D-439AD8D3F1B8}" sibTransId="{B3F83DE7-2580-4376-AA55-0433970DDB72}"/>
    <dgm:cxn modelId="{ACE251F7-4786-4C6E-A4FB-83BD2485CADA}" type="presOf" srcId="{F2FF0D36-A731-449E-90D4-54B513EC145F}" destId="{41291438-20BE-4186-94FB-1DFACA810375}" srcOrd="1" destOrd="2" presId="urn:microsoft.com/office/officeart/2005/8/layout/vList4"/>
    <dgm:cxn modelId="{3E40CC31-81F7-420D-86BB-298B921510F1}" type="presOf" srcId="{32F32DFA-5F67-4439-A63E-5A908F6AECD2}" destId="{3B5E262A-668D-4408-B4C0-E28153E1CB2B}" srcOrd="0" destOrd="0" presId="urn:microsoft.com/office/officeart/2005/8/layout/vList4"/>
    <dgm:cxn modelId="{2148562C-C24D-43B0-A2AE-1E45ADA598A6}" type="presOf" srcId="{DCAFAF19-1E11-461A-84CE-C953C650B0A9}" destId="{3B5E262A-668D-4408-B4C0-E28153E1CB2B}" srcOrd="0" destOrd="2" presId="urn:microsoft.com/office/officeart/2005/8/layout/vList4"/>
    <dgm:cxn modelId="{4A2A59FF-F4CA-4091-B04E-0E19E573D201}" type="presOf" srcId="{0957AA54-DF26-4D99-A698-F3A7EBAB8A3A}" destId="{2468F204-2EE8-411F-A43D-A2A5F2393EDF}" srcOrd="0" destOrd="3" presId="urn:microsoft.com/office/officeart/2005/8/layout/vList4"/>
    <dgm:cxn modelId="{61F72E56-44C5-4BE7-B07E-4ED8AD1889E3}" type="presOf" srcId="{F2748CF9-AB0D-4FF9-AD1A-FB4087D28503}" destId="{6F6ECA14-7D33-4298-BD59-AD69EBF619BF}" srcOrd="0" destOrd="1" presId="urn:microsoft.com/office/officeart/2005/8/layout/vList4"/>
    <dgm:cxn modelId="{514EBEA1-32A8-4613-817C-98153B0CCCBE}" srcId="{8CADC528-D794-4F0B-8D3F-2E9043ECE701}" destId="{A0C3705D-52B2-44F5-AFED-4E7336670055}" srcOrd="1" destOrd="0" parTransId="{9DC902D4-5498-4A85-8B1C-C0E09E1A0DBA}" sibTransId="{2E8A45AA-037D-4627-86ED-B0EF4F84625C}"/>
    <dgm:cxn modelId="{379FB644-627D-4961-8FE6-C2D25FCF801E}" type="presOf" srcId="{3E084859-C14E-42F9-A39B-5F27CB68EB53}" destId="{41291438-20BE-4186-94FB-1DFACA810375}" srcOrd="1" destOrd="0" presId="urn:microsoft.com/office/officeart/2005/8/layout/vList4"/>
    <dgm:cxn modelId="{530F9B71-B423-4D48-A3D2-18CB956687F1}" type="presOf" srcId="{EA4FD6D9-A045-471D-8AFF-A055CE67183C}" destId="{E9D8E9CC-681A-4FBD-8AE3-CE5994D5E4DF}" srcOrd="1" destOrd="1" presId="urn:microsoft.com/office/officeart/2005/8/layout/vList4"/>
    <dgm:cxn modelId="{E697EBA5-99CB-4962-BB0A-8C3969AE357B}" srcId="{5A118D39-7B01-40A4-8F1F-D7719C191E49}" destId="{32F32DFA-5F67-4439-A63E-5A908F6AECD2}" srcOrd="1" destOrd="0" parTransId="{3A6E2F12-1C9D-404D-B6DE-54B264D8A21B}" sibTransId="{D401D36E-34D7-4202-A05D-97302469D268}"/>
    <dgm:cxn modelId="{421AF845-C97E-4F6C-86A1-CD00D44C9CA4}" type="presParOf" srcId="{27F29CB9-F60E-4CBE-8479-F905D27F2B6E}" destId="{5C9E56AF-86C1-4421-AEC8-F6F4C237F540}" srcOrd="0" destOrd="0" presId="urn:microsoft.com/office/officeart/2005/8/layout/vList4"/>
    <dgm:cxn modelId="{4DE385C6-89D7-4EF8-97AA-03535F848F77}" type="presParOf" srcId="{5C9E56AF-86C1-4421-AEC8-F6F4C237F540}" destId="{2468F204-2EE8-411F-A43D-A2A5F2393EDF}" srcOrd="0" destOrd="0" presId="urn:microsoft.com/office/officeart/2005/8/layout/vList4"/>
    <dgm:cxn modelId="{F39EED25-AF03-4F4B-95D3-E518ACDA5464}" type="presParOf" srcId="{5C9E56AF-86C1-4421-AEC8-F6F4C237F540}" destId="{0C3FB94C-7F9A-4BB0-8281-609623AE056B}" srcOrd="1" destOrd="0" presId="urn:microsoft.com/office/officeart/2005/8/layout/vList4"/>
    <dgm:cxn modelId="{D893CED7-986F-4D2E-B0E8-D7AB5EDFCE67}" type="presParOf" srcId="{5C9E56AF-86C1-4421-AEC8-F6F4C237F540}" destId="{41291438-20BE-4186-94FB-1DFACA810375}" srcOrd="2" destOrd="0" presId="urn:microsoft.com/office/officeart/2005/8/layout/vList4"/>
    <dgm:cxn modelId="{C7E6FC60-A579-4B0B-A67F-6E93FF94F3BC}" type="presParOf" srcId="{27F29CB9-F60E-4CBE-8479-F905D27F2B6E}" destId="{403FA55B-E624-4977-A5A8-0E708187C031}" srcOrd="1" destOrd="0" presId="urn:microsoft.com/office/officeart/2005/8/layout/vList4"/>
    <dgm:cxn modelId="{4318A95B-90D3-43EE-BAC9-B722FAA2318D}" type="presParOf" srcId="{27F29CB9-F60E-4CBE-8479-F905D27F2B6E}" destId="{60A02F92-CB5F-48D0-9CE2-EBFE44C5593F}" srcOrd="2" destOrd="0" presId="urn:microsoft.com/office/officeart/2005/8/layout/vList4"/>
    <dgm:cxn modelId="{1FC77F3D-0883-4F1E-9F03-09064D13FEF3}" type="presParOf" srcId="{60A02F92-CB5F-48D0-9CE2-EBFE44C5593F}" destId="{3B5E262A-668D-4408-B4C0-E28153E1CB2B}" srcOrd="0" destOrd="0" presId="urn:microsoft.com/office/officeart/2005/8/layout/vList4"/>
    <dgm:cxn modelId="{686F54FA-69F3-46A1-9623-0640004BD1E7}" type="presParOf" srcId="{60A02F92-CB5F-48D0-9CE2-EBFE44C5593F}" destId="{9D9B588B-B2A7-4665-953F-62C320181349}" srcOrd="1" destOrd="0" presId="urn:microsoft.com/office/officeart/2005/8/layout/vList4"/>
    <dgm:cxn modelId="{AC5031A1-CFDE-4FAB-B762-9F9DAAA8F0DE}" type="presParOf" srcId="{60A02F92-CB5F-48D0-9CE2-EBFE44C5593F}" destId="{E9D8E9CC-681A-4FBD-8AE3-CE5994D5E4DF}" srcOrd="2" destOrd="0" presId="urn:microsoft.com/office/officeart/2005/8/layout/vList4"/>
    <dgm:cxn modelId="{422969CD-4049-4FA4-A767-D1DB82A678ED}" type="presParOf" srcId="{27F29CB9-F60E-4CBE-8479-F905D27F2B6E}" destId="{473B558B-F8CF-444E-A911-E1C26C8EEDA6}" srcOrd="3" destOrd="0" presId="urn:microsoft.com/office/officeart/2005/8/layout/vList4"/>
    <dgm:cxn modelId="{C839C5E4-76F1-4A3C-8458-2FC0C3497944}" type="presParOf" srcId="{27F29CB9-F60E-4CBE-8479-F905D27F2B6E}" destId="{E2DFAF56-FEB7-4D32-82D0-C56766EDAEEE}" srcOrd="4" destOrd="0" presId="urn:microsoft.com/office/officeart/2005/8/layout/vList4"/>
    <dgm:cxn modelId="{650285A9-A339-4CDD-8F8F-5CAA739114CB}" type="presParOf" srcId="{E2DFAF56-FEB7-4D32-82D0-C56766EDAEEE}" destId="{6F6ECA14-7D33-4298-BD59-AD69EBF619BF}" srcOrd="0" destOrd="0" presId="urn:microsoft.com/office/officeart/2005/8/layout/vList4"/>
    <dgm:cxn modelId="{79A4DAF7-410E-419E-AB47-AF088440A73D}" type="presParOf" srcId="{E2DFAF56-FEB7-4D32-82D0-C56766EDAEEE}" destId="{4B3DB029-74B4-4A0F-B0BD-DCEBF28DC389}" srcOrd="1" destOrd="0" presId="urn:microsoft.com/office/officeart/2005/8/layout/vList4"/>
    <dgm:cxn modelId="{2D3471FA-3ACA-4060-8ADD-3FB734BDDF73}" type="presParOf" srcId="{E2DFAF56-FEB7-4D32-82D0-C56766EDAEEE}" destId="{8C1EEA27-162A-477A-9437-9178B24411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F02C6C-2B93-4418-A1F8-A01F87205769}" type="doc">
      <dgm:prSet loTypeId="urn:microsoft.com/office/officeart/2011/layout/CircleProcess" loCatId="officeonlin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380E722-E601-4965-8CC5-1897FED4A8E4}">
      <dgm:prSet phldrT="[Texto]" custT="1"/>
      <dgm:spPr/>
      <dgm:t>
        <a:bodyPr/>
        <a:lstStyle/>
        <a:p>
          <a:r>
            <a:rPr lang="es-ES" sz="1600" dirty="0" smtClean="0"/>
            <a:t>1. Deshidratado</a:t>
          </a:r>
          <a:endParaRPr lang="es-ES" sz="1600" dirty="0"/>
        </a:p>
      </dgm:t>
    </dgm:pt>
    <dgm:pt modelId="{43ED283E-C418-44DE-AC3D-5469918441DE}" type="parTrans" cxnId="{338B82D3-33E5-4948-9182-44DF83417CCF}">
      <dgm:prSet/>
      <dgm:spPr/>
      <dgm:t>
        <a:bodyPr/>
        <a:lstStyle/>
        <a:p>
          <a:endParaRPr lang="es-ES" sz="1600"/>
        </a:p>
      </dgm:t>
    </dgm:pt>
    <dgm:pt modelId="{7826440B-0C24-46CD-9E1B-2A2FECABE7AC}" type="sibTrans" cxnId="{338B82D3-33E5-4948-9182-44DF83417CCF}">
      <dgm:prSet/>
      <dgm:spPr/>
      <dgm:t>
        <a:bodyPr/>
        <a:lstStyle/>
        <a:p>
          <a:endParaRPr lang="es-ES" sz="1600"/>
        </a:p>
      </dgm:t>
    </dgm:pt>
    <dgm:pt modelId="{26F1A041-6872-4025-A021-028450D234B8}">
      <dgm:prSet phldrT="[Texto]" custT="1"/>
      <dgm:spPr/>
      <dgm:t>
        <a:bodyPr/>
        <a:lstStyle/>
        <a:p>
          <a:r>
            <a:rPr lang="es-ES" sz="1600" dirty="0" smtClean="0"/>
            <a:t>2. Salmunerado</a:t>
          </a:r>
          <a:endParaRPr lang="es-ES" sz="1600" dirty="0"/>
        </a:p>
      </dgm:t>
    </dgm:pt>
    <dgm:pt modelId="{AA9DF064-6257-430D-A21D-70E476F46207}" type="parTrans" cxnId="{0AE92235-BA8E-44CF-8918-F570B11BC40A}">
      <dgm:prSet/>
      <dgm:spPr/>
      <dgm:t>
        <a:bodyPr/>
        <a:lstStyle/>
        <a:p>
          <a:endParaRPr lang="es-ES" sz="1600"/>
        </a:p>
      </dgm:t>
    </dgm:pt>
    <dgm:pt modelId="{B24777ED-D944-4341-98D6-8DD35C0A9D5A}" type="sibTrans" cxnId="{0AE92235-BA8E-44CF-8918-F570B11BC40A}">
      <dgm:prSet/>
      <dgm:spPr/>
      <dgm:t>
        <a:bodyPr/>
        <a:lstStyle/>
        <a:p>
          <a:endParaRPr lang="es-ES" sz="1600"/>
        </a:p>
      </dgm:t>
    </dgm:pt>
    <dgm:pt modelId="{8232BDF0-F0B6-4FA1-899A-21152E2E1EF4}">
      <dgm:prSet phldrT="[Texto]" custT="1"/>
      <dgm:spPr/>
      <dgm:t>
        <a:bodyPr/>
        <a:lstStyle/>
        <a:p>
          <a:r>
            <a:rPr lang="es-ES" sz="1600" dirty="0" smtClean="0"/>
            <a:t>3. </a:t>
          </a:r>
          <a:endParaRPr lang="es-ES" sz="1600" dirty="0" smtClean="0"/>
        </a:p>
        <a:p>
          <a:r>
            <a:rPr lang="es-ES" sz="1600" dirty="0" smtClean="0"/>
            <a:t>Congelado</a:t>
          </a:r>
          <a:endParaRPr lang="es-ES" sz="1600" dirty="0"/>
        </a:p>
      </dgm:t>
    </dgm:pt>
    <dgm:pt modelId="{A0DD3730-42AB-4867-A456-F149C1ED31FE}" type="parTrans" cxnId="{17815825-DAE7-4EBB-9A70-FC83E887D6E5}">
      <dgm:prSet/>
      <dgm:spPr/>
      <dgm:t>
        <a:bodyPr/>
        <a:lstStyle/>
        <a:p>
          <a:endParaRPr lang="es-ES" sz="1600"/>
        </a:p>
      </dgm:t>
    </dgm:pt>
    <dgm:pt modelId="{31E06D8F-91DF-476E-A766-C34F1930C099}" type="sibTrans" cxnId="{17815825-DAE7-4EBB-9A70-FC83E887D6E5}">
      <dgm:prSet/>
      <dgm:spPr/>
      <dgm:t>
        <a:bodyPr/>
        <a:lstStyle/>
        <a:p>
          <a:endParaRPr lang="es-ES" sz="1600"/>
        </a:p>
      </dgm:t>
    </dgm:pt>
    <dgm:pt modelId="{BD7C3A6D-95E4-4B67-A6AF-AB83D499C451}">
      <dgm:prSet custT="1"/>
      <dgm:spPr/>
      <dgm:t>
        <a:bodyPr/>
        <a:lstStyle/>
        <a:p>
          <a:r>
            <a:rPr lang="es-ES" sz="1600" dirty="0" smtClean="0"/>
            <a:t>4. </a:t>
          </a:r>
          <a:endParaRPr lang="es-ES" sz="1600" dirty="0" smtClean="0"/>
        </a:p>
        <a:p>
          <a:r>
            <a:rPr lang="es-ES" sz="1600" dirty="0" smtClean="0"/>
            <a:t>Enlatado</a:t>
          </a:r>
          <a:endParaRPr lang="es-ES" sz="1600" dirty="0"/>
        </a:p>
      </dgm:t>
    </dgm:pt>
    <dgm:pt modelId="{7E352104-43DB-427A-ADF5-C15133AC5FBD}" type="parTrans" cxnId="{F6B8A2AB-427C-4804-B1D6-B94D43CF0A7E}">
      <dgm:prSet/>
      <dgm:spPr/>
      <dgm:t>
        <a:bodyPr/>
        <a:lstStyle/>
        <a:p>
          <a:endParaRPr lang="es-ES" sz="1600"/>
        </a:p>
      </dgm:t>
    </dgm:pt>
    <dgm:pt modelId="{734D48EE-B757-4520-98A0-780892854625}" type="sibTrans" cxnId="{F6B8A2AB-427C-4804-B1D6-B94D43CF0A7E}">
      <dgm:prSet/>
      <dgm:spPr/>
      <dgm:t>
        <a:bodyPr/>
        <a:lstStyle/>
        <a:p>
          <a:endParaRPr lang="es-ES" sz="1600"/>
        </a:p>
      </dgm:t>
    </dgm:pt>
    <dgm:pt modelId="{3366EC16-FE4F-476D-8546-166CB8CC8315}" type="pres">
      <dgm:prSet presAssocID="{56F02C6C-2B93-4418-A1F8-A01F8720576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FF2DE133-E31F-43BD-B51D-237381F1119A}" type="pres">
      <dgm:prSet presAssocID="{BD7C3A6D-95E4-4B67-A6AF-AB83D499C451}" presName="Accent4" presStyleCnt="0"/>
      <dgm:spPr/>
    </dgm:pt>
    <dgm:pt modelId="{5EA1D7DA-0B08-422F-95E4-13FAF1BE917C}" type="pres">
      <dgm:prSet presAssocID="{BD7C3A6D-95E4-4B67-A6AF-AB83D499C451}" presName="Accent" presStyleLbl="node1" presStyleIdx="0" presStyleCnt="4" custScaleX="155083" custScaleY="109307" custLinFactNeighborX="-28167"/>
      <dgm:spPr/>
    </dgm:pt>
    <dgm:pt modelId="{E1CA50E6-1589-443D-9EA3-32EB980DF660}" type="pres">
      <dgm:prSet presAssocID="{BD7C3A6D-95E4-4B67-A6AF-AB83D499C451}" presName="ParentBackground4" presStyleCnt="0"/>
      <dgm:spPr/>
    </dgm:pt>
    <dgm:pt modelId="{5D4D2CFE-D314-465F-BCE8-2FC909655FDA}" type="pres">
      <dgm:prSet presAssocID="{BD7C3A6D-95E4-4B67-A6AF-AB83D499C451}" presName="ParentBackground" presStyleLbl="fgAcc1" presStyleIdx="0" presStyleCnt="4" custScaleX="128699" custLinFactNeighborX="-30297" custLinFactNeighborY="920"/>
      <dgm:spPr/>
      <dgm:t>
        <a:bodyPr/>
        <a:lstStyle/>
        <a:p>
          <a:endParaRPr lang="es-ES"/>
        </a:p>
      </dgm:t>
    </dgm:pt>
    <dgm:pt modelId="{668D4FF1-B945-4BCD-AEFF-FA1F5DF4CB2F}" type="pres">
      <dgm:prSet presAssocID="{BD7C3A6D-95E4-4B67-A6AF-AB83D499C45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6D8363-0D7E-422D-9C1A-F3D67ADE89A3}" type="pres">
      <dgm:prSet presAssocID="{8232BDF0-F0B6-4FA1-899A-21152E2E1EF4}" presName="Accent3" presStyleCnt="0"/>
      <dgm:spPr/>
    </dgm:pt>
    <dgm:pt modelId="{8A10DFC0-B61B-42BC-B4BA-916067BDDF8F}" type="pres">
      <dgm:prSet presAssocID="{8232BDF0-F0B6-4FA1-899A-21152E2E1EF4}" presName="Accent" presStyleLbl="node1" presStyleIdx="1" presStyleCnt="4" custScaleX="134966" custScaleY="124628" custLinFactNeighborX="-37793"/>
      <dgm:spPr/>
    </dgm:pt>
    <dgm:pt modelId="{79D1380C-F582-4876-A014-45D39502C6A8}" type="pres">
      <dgm:prSet presAssocID="{8232BDF0-F0B6-4FA1-899A-21152E2E1EF4}" presName="ParentBackground3" presStyleCnt="0"/>
      <dgm:spPr/>
    </dgm:pt>
    <dgm:pt modelId="{2DF5C8D5-37FE-4BEE-AAF9-BCBA9144D59C}" type="pres">
      <dgm:prSet presAssocID="{8232BDF0-F0B6-4FA1-899A-21152E2E1EF4}" presName="ParentBackground" presStyleLbl="fgAcc1" presStyleIdx="1" presStyleCnt="4" custScaleX="129751" custLinFactNeighborX="-60621" custLinFactNeighborY="2329"/>
      <dgm:spPr/>
      <dgm:t>
        <a:bodyPr/>
        <a:lstStyle/>
        <a:p>
          <a:endParaRPr lang="es-ES"/>
        </a:p>
      </dgm:t>
    </dgm:pt>
    <dgm:pt modelId="{0C4887A2-94D5-4090-8243-5E0A91657BAB}" type="pres">
      <dgm:prSet presAssocID="{8232BDF0-F0B6-4FA1-899A-21152E2E1EF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D3FCAE-D5B4-471C-A32A-8ED82D88E98D}" type="pres">
      <dgm:prSet presAssocID="{26F1A041-6872-4025-A021-028450D234B8}" presName="Accent2" presStyleCnt="0"/>
      <dgm:spPr/>
    </dgm:pt>
    <dgm:pt modelId="{1FBF5B0E-4E49-4CB0-9E95-07C9C05C0B66}" type="pres">
      <dgm:prSet presAssocID="{26F1A041-6872-4025-A021-028450D234B8}" presName="Accent" presStyleLbl="node1" presStyleIdx="2" presStyleCnt="4" custScaleX="194952" custScaleY="124628" custLinFactNeighborX="-58204"/>
      <dgm:spPr/>
    </dgm:pt>
    <dgm:pt modelId="{1D82AF4B-3D99-454F-8306-8F5ADC885726}" type="pres">
      <dgm:prSet presAssocID="{26F1A041-6872-4025-A021-028450D234B8}" presName="ParentBackground2" presStyleCnt="0"/>
      <dgm:spPr/>
    </dgm:pt>
    <dgm:pt modelId="{5880CFA9-F626-4EB7-8317-DEEC90A94F3E}" type="pres">
      <dgm:prSet presAssocID="{26F1A041-6872-4025-A021-028450D234B8}" presName="ParentBackground" presStyleLbl="fgAcc1" presStyleIdx="2" presStyleCnt="4" custScaleX="133236" custLinFactNeighborX="-84458" custLinFactNeighborY="920"/>
      <dgm:spPr/>
      <dgm:t>
        <a:bodyPr/>
        <a:lstStyle/>
        <a:p>
          <a:endParaRPr lang="es-ES"/>
        </a:p>
      </dgm:t>
    </dgm:pt>
    <dgm:pt modelId="{1CA3B26D-785E-4509-8331-0373D47ED951}" type="pres">
      <dgm:prSet presAssocID="{26F1A041-6872-4025-A021-028450D234B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E9AC45-ADD8-4A71-B7B8-D0942505AB1C}" type="pres">
      <dgm:prSet presAssocID="{A380E722-E601-4965-8CC5-1897FED4A8E4}" presName="Accent1" presStyleCnt="0"/>
      <dgm:spPr/>
    </dgm:pt>
    <dgm:pt modelId="{F50B7F90-8C35-4789-9D8D-A88CE59E37A0}" type="pres">
      <dgm:prSet presAssocID="{A380E722-E601-4965-8CC5-1897FED4A8E4}" presName="Accent" presStyleLbl="node1" presStyleIdx="3" presStyleCnt="4" custScaleX="119830" custScaleY="121310" custLinFactNeighborX="-94920" custLinFactNeighborY="2964"/>
      <dgm:spPr/>
    </dgm:pt>
    <dgm:pt modelId="{F1EE5B4F-CA39-4D4C-80F2-F2EEB3DBAC60}" type="pres">
      <dgm:prSet presAssocID="{A380E722-E601-4965-8CC5-1897FED4A8E4}" presName="ParentBackground1" presStyleCnt="0"/>
      <dgm:spPr/>
    </dgm:pt>
    <dgm:pt modelId="{52D422C2-B423-4160-91CE-954691DB1636}" type="pres">
      <dgm:prSet presAssocID="{A380E722-E601-4965-8CC5-1897FED4A8E4}" presName="ParentBackground" presStyleLbl="fgAcc1" presStyleIdx="3" presStyleCnt="4" custScaleX="144965" custLinFactX="-9432" custLinFactNeighborX="-100000" custLinFactNeighborY="2329"/>
      <dgm:spPr/>
      <dgm:t>
        <a:bodyPr/>
        <a:lstStyle/>
        <a:p>
          <a:endParaRPr lang="es-ES"/>
        </a:p>
      </dgm:t>
    </dgm:pt>
    <dgm:pt modelId="{98AEBFEA-E113-4F16-A64B-C52790FF4F39}" type="pres">
      <dgm:prSet presAssocID="{A380E722-E601-4965-8CC5-1897FED4A8E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72608C-F319-4A26-B05F-FA310A39EB07}" type="presOf" srcId="{BD7C3A6D-95E4-4B67-A6AF-AB83D499C451}" destId="{5D4D2CFE-D314-465F-BCE8-2FC909655FDA}" srcOrd="0" destOrd="0" presId="urn:microsoft.com/office/officeart/2011/layout/CircleProcess"/>
    <dgm:cxn modelId="{4135E502-0FC5-4BCF-BA5D-644691E1D614}" type="presOf" srcId="{56F02C6C-2B93-4418-A1F8-A01F87205769}" destId="{3366EC16-FE4F-476D-8546-166CB8CC8315}" srcOrd="0" destOrd="0" presId="urn:microsoft.com/office/officeart/2011/layout/CircleProcess"/>
    <dgm:cxn modelId="{338B82D3-33E5-4948-9182-44DF83417CCF}" srcId="{56F02C6C-2B93-4418-A1F8-A01F87205769}" destId="{A380E722-E601-4965-8CC5-1897FED4A8E4}" srcOrd="0" destOrd="0" parTransId="{43ED283E-C418-44DE-AC3D-5469918441DE}" sibTransId="{7826440B-0C24-46CD-9E1B-2A2FECABE7AC}"/>
    <dgm:cxn modelId="{367BCABA-8E6C-4221-A94E-73A1DE43A8CC}" type="presOf" srcId="{8232BDF0-F0B6-4FA1-899A-21152E2E1EF4}" destId="{2DF5C8D5-37FE-4BEE-AAF9-BCBA9144D59C}" srcOrd="0" destOrd="0" presId="urn:microsoft.com/office/officeart/2011/layout/CircleProcess"/>
    <dgm:cxn modelId="{4B990915-80A7-4A13-9EAF-AD4F8018F214}" type="presOf" srcId="{8232BDF0-F0B6-4FA1-899A-21152E2E1EF4}" destId="{0C4887A2-94D5-4090-8243-5E0A91657BAB}" srcOrd="1" destOrd="0" presId="urn:microsoft.com/office/officeart/2011/layout/CircleProcess"/>
    <dgm:cxn modelId="{0AE92235-BA8E-44CF-8918-F570B11BC40A}" srcId="{56F02C6C-2B93-4418-A1F8-A01F87205769}" destId="{26F1A041-6872-4025-A021-028450D234B8}" srcOrd="1" destOrd="0" parTransId="{AA9DF064-6257-430D-A21D-70E476F46207}" sibTransId="{B24777ED-D944-4341-98D6-8DD35C0A9D5A}"/>
    <dgm:cxn modelId="{CD4981A4-506E-421D-957A-CADE580477E1}" type="presOf" srcId="{A380E722-E601-4965-8CC5-1897FED4A8E4}" destId="{52D422C2-B423-4160-91CE-954691DB1636}" srcOrd="0" destOrd="0" presId="urn:microsoft.com/office/officeart/2011/layout/CircleProcess"/>
    <dgm:cxn modelId="{17815825-DAE7-4EBB-9A70-FC83E887D6E5}" srcId="{56F02C6C-2B93-4418-A1F8-A01F87205769}" destId="{8232BDF0-F0B6-4FA1-899A-21152E2E1EF4}" srcOrd="2" destOrd="0" parTransId="{A0DD3730-42AB-4867-A456-F149C1ED31FE}" sibTransId="{31E06D8F-91DF-476E-A766-C34F1930C099}"/>
    <dgm:cxn modelId="{AEEF0AB4-6504-4564-92D3-6E8E5ECA877B}" type="presOf" srcId="{BD7C3A6D-95E4-4B67-A6AF-AB83D499C451}" destId="{668D4FF1-B945-4BCD-AEFF-FA1F5DF4CB2F}" srcOrd="1" destOrd="0" presId="urn:microsoft.com/office/officeart/2011/layout/CircleProcess"/>
    <dgm:cxn modelId="{1DA2EC2B-9606-4722-91C7-FF967CD06169}" type="presOf" srcId="{26F1A041-6872-4025-A021-028450D234B8}" destId="{1CA3B26D-785E-4509-8331-0373D47ED951}" srcOrd="1" destOrd="0" presId="urn:microsoft.com/office/officeart/2011/layout/CircleProcess"/>
    <dgm:cxn modelId="{F6B8A2AB-427C-4804-B1D6-B94D43CF0A7E}" srcId="{56F02C6C-2B93-4418-A1F8-A01F87205769}" destId="{BD7C3A6D-95E4-4B67-A6AF-AB83D499C451}" srcOrd="3" destOrd="0" parTransId="{7E352104-43DB-427A-ADF5-C15133AC5FBD}" sibTransId="{734D48EE-B757-4520-98A0-780892854625}"/>
    <dgm:cxn modelId="{1F66AE8C-789D-497B-8324-3F36F3F394EB}" type="presOf" srcId="{26F1A041-6872-4025-A021-028450D234B8}" destId="{5880CFA9-F626-4EB7-8317-DEEC90A94F3E}" srcOrd="0" destOrd="0" presId="urn:microsoft.com/office/officeart/2011/layout/CircleProcess"/>
    <dgm:cxn modelId="{B2C4FA67-FA6D-4194-AFC4-EF93C6AC4401}" type="presOf" srcId="{A380E722-E601-4965-8CC5-1897FED4A8E4}" destId="{98AEBFEA-E113-4F16-A64B-C52790FF4F39}" srcOrd="1" destOrd="0" presId="urn:microsoft.com/office/officeart/2011/layout/CircleProcess"/>
    <dgm:cxn modelId="{AF82FB6F-9798-42FE-8712-1FFD8D985AC6}" type="presParOf" srcId="{3366EC16-FE4F-476D-8546-166CB8CC8315}" destId="{FF2DE133-E31F-43BD-B51D-237381F1119A}" srcOrd="0" destOrd="0" presId="urn:microsoft.com/office/officeart/2011/layout/CircleProcess"/>
    <dgm:cxn modelId="{D6ED0C56-A329-460B-B754-E400FC4B100B}" type="presParOf" srcId="{FF2DE133-E31F-43BD-B51D-237381F1119A}" destId="{5EA1D7DA-0B08-422F-95E4-13FAF1BE917C}" srcOrd="0" destOrd="0" presId="urn:microsoft.com/office/officeart/2011/layout/CircleProcess"/>
    <dgm:cxn modelId="{F7C03A4C-F74F-45F5-86C4-E1F62021F129}" type="presParOf" srcId="{3366EC16-FE4F-476D-8546-166CB8CC8315}" destId="{E1CA50E6-1589-443D-9EA3-32EB980DF660}" srcOrd="1" destOrd="0" presId="urn:microsoft.com/office/officeart/2011/layout/CircleProcess"/>
    <dgm:cxn modelId="{7DA29C18-8233-48FF-986D-E8C19CE4538B}" type="presParOf" srcId="{E1CA50E6-1589-443D-9EA3-32EB980DF660}" destId="{5D4D2CFE-D314-465F-BCE8-2FC909655FDA}" srcOrd="0" destOrd="0" presId="urn:microsoft.com/office/officeart/2011/layout/CircleProcess"/>
    <dgm:cxn modelId="{94165791-D798-428D-B536-C88D53A62F98}" type="presParOf" srcId="{3366EC16-FE4F-476D-8546-166CB8CC8315}" destId="{668D4FF1-B945-4BCD-AEFF-FA1F5DF4CB2F}" srcOrd="2" destOrd="0" presId="urn:microsoft.com/office/officeart/2011/layout/CircleProcess"/>
    <dgm:cxn modelId="{F0C21DEF-D717-41F2-A5F5-BAA514CEB13B}" type="presParOf" srcId="{3366EC16-FE4F-476D-8546-166CB8CC8315}" destId="{C36D8363-0D7E-422D-9C1A-F3D67ADE89A3}" srcOrd="3" destOrd="0" presId="urn:microsoft.com/office/officeart/2011/layout/CircleProcess"/>
    <dgm:cxn modelId="{57D5E094-52BB-435D-B5D1-4700C5ED4476}" type="presParOf" srcId="{C36D8363-0D7E-422D-9C1A-F3D67ADE89A3}" destId="{8A10DFC0-B61B-42BC-B4BA-916067BDDF8F}" srcOrd="0" destOrd="0" presId="urn:microsoft.com/office/officeart/2011/layout/CircleProcess"/>
    <dgm:cxn modelId="{92B25DBB-75ED-4B2D-A22B-7E350DCAE286}" type="presParOf" srcId="{3366EC16-FE4F-476D-8546-166CB8CC8315}" destId="{79D1380C-F582-4876-A014-45D39502C6A8}" srcOrd="4" destOrd="0" presId="urn:microsoft.com/office/officeart/2011/layout/CircleProcess"/>
    <dgm:cxn modelId="{AB10C86F-37FC-4E3C-B4BF-4BA984DEE617}" type="presParOf" srcId="{79D1380C-F582-4876-A014-45D39502C6A8}" destId="{2DF5C8D5-37FE-4BEE-AAF9-BCBA9144D59C}" srcOrd="0" destOrd="0" presId="urn:microsoft.com/office/officeart/2011/layout/CircleProcess"/>
    <dgm:cxn modelId="{ADB093BC-7394-464E-9DFF-F956AC64D95B}" type="presParOf" srcId="{3366EC16-FE4F-476D-8546-166CB8CC8315}" destId="{0C4887A2-94D5-4090-8243-5E0A91657BAB}" srcOrd="5" destOrd="0" presId="urn:microsoft.com/office/officeart/2011/layout/CircleProcess"/>
    <dgm:cxn modelId="{8B907C3A-464A-4B6A-AE73-1C8BF9A8BD5F}" type="presParOf" srcId="{3366EC16-FE4F-476D-8546-166CB8CC8315}" destId="{5BD3FCAE-D5B4-471C-A32A-8ED82D88E98D}" srcOrd="6" destOrd="0" presId="urn:microsoft.com/office/officeart/2011/layout/CircleProcess"/>
    <dgm:cxn modelId="{4E0D9151-3DE5-40EC-A299-8F33742E1388}" type="presParOf" srcId="{5BD3FCAE-D5B4-471C-A32A-8ED82D88E98D}" destId="{1FBF5B0E-4E49-4CB0-9E95-07C9C05C0B66}" srcOrd="0" destOrd="0" presId="urn:microsoft.com/office/officeart/2011/layout/CircleProcess"/>
    <dgm:cxn modelId="{34DBA8A7-FEA4-41FC-A679-49FDC6509F11}" type="presParOf" srcId="{3366EC16-FE4F-476D-8546-166CB8CC8315}" destId="{1D82AF4B-3D99-454F-8306-8F5ADC885726}" srcOrd="7" destOrd="0" presId="urn:microsoft.com/office/officeart/2011/layout/CircleProcess"/>
    <dgm:cxn modelId="{9254C90E-5883-4DAD-997B-032CC215BC08}" type="presParOf" srcId="{1D82AF4B-3D99-454F-8306-8F5ADC885726}" destId="{5880CFA9-F626-4EB7-8317-DEEC90A94F3E}" srcOrd="0" destOrd="0" presId="urn:microsoft.com/office/officeart/2011/layout/CircleProcess"/>
    <dgm:cxn modelId="{BC0400AF-B764-4E7F-915D-09DD49BA5F47}" type="presParOf" srcId="{3366EC16-FE4F-476D-8546-166CB8CC8315}" destId="{1CA3B26D-785E-4509-8331-0373D47ED951}" srcOrd="8" destOrd="0" presId="urn:microsoft.com/office/officeart/2011/layout/CircleProcess"/>
    <dgm:cxn modelId="{276AD148-F3F7-4C72-AD18-54CE25ADA5C1}" type="presParOf" srcId="{3366EC16-FE4F-476D-8546-166CB8CC8315}" destId="{CEE9AC45-ADD8-4A71-B7B8-D0942505AB1C}" srcOrd="9" destOrd="0" presId="urn:microsoft.com/office/officeart/2011/layout/CircleProcess"/>
    <dgm:cxn modelId="{A6D5C328-410F-4F67-BB68-CB1989F5F2AB}" type="presParOf" srcId="{CEE9AC45-ADD8-4A71-B7B8-D0942505AB1C}" destId="{F50B7F90-8C35-4789-9D8D-A88CE59E37A0}" srcOrd="0" destOrd="0" presId="urn:microsoft.com/office/officeart/2011/layout/CircleProcess"/>
    <dgm:cxn modelId="{6B06AE2B-AF56-4AA7-B003-CA935267E9C4}" type="presParOf" srcId="{3366EC16-FE4F-476D-8546-166CB8CC8315}" destId="{F1EE5B4F-CA39-4D4C-80F2-F2EEB3DBAC60}" srcOrd="10" destOrd="0" presId="urn:microsoft.com/office/officeart/2011/layout/CircleProcess"/>
    <dgm:cxn modelId="{9A258B3F-C9B7-4185-A891-768CC5C50C9D}" type="presParOf" srcId="{F1EE5B4F-CA39-4D4C-80F2-F2EEB3DBAC60}" destId="{52D422C2-B423-4160-91CE-954691DB1636}" srcOrd="0" destOrd="0" presId="urn:microsoft.com/office/officeart/2011/layout/CircleProcess"/>
    <dgm:cxn modelId="{7E39E4B9-F3C0-4D96-9ABC-9B2A2F944344}" type="presParOf" srcId="{3366EC16-FE4F-476D-8546-166CB8CC8315}" destId="{98AEBFEA-E113-4F16-A64B-C52790FF4F3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B45C-9D4C-4C28-8197-024857CC72CE}">
      <dsp:nvSpPr>
        <dsp:cNvPr id="0" name=""/>
        <dsp:cNvSpPr/>
      </dsp:nvSpPr>
      <dsp:spPr>
        <a:xfrm>
          <a:off x="5012" y="1249963"/>
          <a:ext cx="2165121" cy="1616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14.483.99 habitantes Censo 2010</a:t>
          </a:r>
          <a:endParaRPr lang="es-ES" sz="2500" kern="1200" dirty="0"/>
        </a:p>
      </dsp:txBody>
      <dsp:txXfrm>
        <a:off x="42882" y="1287833"/>
        <a:ext cx="2089381" cy="1578347"/>
      </dsp:txXfrm>
    </dsp:sp>
    <dsp:sp modelId="{FBAECC0E-23BB-4C40-ABEE-025225B0DAAE}">
      <dsp:nvSpPr>
        <dsp:cNvPr id="0" name=""/>
        <dsp:cNvSpPr/>
      </dsp:nvSpPr>
      <dsp:spPr>
        <a:xfrm>
          <a:off x="5012" y="2866181"/>
          <a:ext cx="2165121" cy="6949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POBLACIÓN</a:t>
          </a:r>
          <a:endParaRPr lang="es-ES" sz="2300" kern="1200" dirty="0"/>
        </a:p>
      </dsp:txBody>
      <dsp:txXfrm>
        <a:off x="5012" y="2866181"/>
        <a:ext cx="1524733" cy="694973"/>
      </dsp:txXfrm>
    </dsp:sp>
    <dsp:sp modelId="{E0B83025-5DF9-46B2-B4D9-2992CCBA763C}">
      <dsp:nvSpPr>
        <dsp:cNvPr id="0" name=""/>
        <dsp:cNvSpPr/>
      </dsp:nvSpPr>
      <dsp:spPr>
        <a:xfrm>
          <a:off x="1590994" y="2976571"/>
          <a:ext cx="757792" cy="7577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B005E1-AC38-4CCD-9491-D26F7A3115CB}">
      <dsp:nvSpPr>
        <dsp:cNvPr id="0" name=""/>
        <dsp:cNvSpPr/>
      </dsp:nvSpPr>
      <dsp:spPr>
        <a:xfrm>
          <a:off x="2536525" y="1249963"/>
          <a:ext cx="2165121" cy="1616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Desempleo: 3,84% Primer Trimestre 2015</a:t>
          </a:r>
          <a:endParaRPr lang="es-ES" sz="2500" kern="1200" dirty="0"/>
        </a:p>
      </dsp:txBody>
      <dsp:txXfrm>
        <a:off x="2574395" y="1287833"/>
        <a:ext cx="2089381" cy="1578347"/>
      </dsp:txXfrm>
    </dsp:sp>
    <dsp:sp modelId="{560C5E93-413F-4083-932E-7E82C8114CB8}">
      <dsp:nvSpPr>
        <dsp:cNvPr id="0" name=""/>
        <dsp:cNvSpPr/>
      </dsp:nvSpPr>
      <dsp:spPr>
        <a:xfrm>
          <a:off x="2536525" y="2866181"/>
          <a:ext cx="2165121" cy="694973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NIVEL DE EMPLEO	</a:t>
          </a:r>
          <a:endParaRPr lang="es-ES" sz="2300" kern="1200" dirty="0"/>
        </a:p>
      </dsp:txBody>
      <dsp:txXfrm>
        <a:off x="2536525" y="2866181"/>
        <a:ext cx="1524733" cy="694973"/>
      </dsp:txXfrm>
    </dsp:sp>
    <dsp:sp modelId="{DE2FE639-C00B-4F66-A1D8-733B6D8E50EF}">
      <dsp:nvSpPr>
        <dsp:cNvPr id="0" name=""/>
        <dsp:cNvSpPr/>
      </dsp:nvSpPr>
      <dsp:spPr>
        <a:xfrm>
          <a:off x="4122506" y="2976571"/>
          <a:ext cx="757792" cy="7577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A8083-C9D6-41AC-89EA-C6BCB145C7D5}">
      <dsp:nvSpPr>
        <dsp:cNvPr id="0" name=""/>
        <dsp:cNvSpPr/>
      </dsp:nvSpPr>
      <dsp:spPr>
        <a:xfrm>
          <a:off x="5068037" y="1249963"/>
          <a:ext cx="2165121" cy="1616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24,12% Primer Trimestre 2015</a:t>
          </a:r>
          <a:endParaRPr lang="es-ES" sz="2400" kern="1200" dirty="0"/>
        </a:p>
      </dsp:txBody>
      <dsp:txXfrm>
        <a:off x="5105907" y="1287833"/>
        <a:ext cx="2089381" cy="1578347"/>
      </dsp:txXfrm>
    </dsp:sp>
    <dsp:sp modelId="{63A272F5-E32B-446F-8C94-61971D412A2D}">
      <dsp:nvSpPr>
        <dsp:cNvPr id="0" name=""/>
        <dsp:cNvSpPr/>
      </dsp:nvSpPr>
      <dsp:spPr>
        <a:xfrm>
          <a:off x="5068037" y="2866181"/>
          <a:ext cx="2165121" cy="69497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NIVEL DE POBREZA</a:t>
          </a:r>
          <a:endParaRPr lang="es-ES" sz="2300" kern="1200" dirty="0"/>
        </a:p>
      </dsp:txBody>
      <dsp:txXfrm>
        <a:off x="5068037" y="2866181"/>
        <a:ext cx="1524733" cy="694973"/>
      </dsp:txXfrm>
    </dsp:sp>
    <dsp:sp modelId="{595216B0-D216-4799-81FC-77273EB20165}">
      <dsp:nvSpPr>
        <dsp:cNvPr id="0" name=""/>
        <dsp:cNvSpPr/>
      </dsp:nvSpPr>
      <dsp:spPr>
        <a:xfrm>
          <a:off x="6654018" y="2976571"/>
          <a:ext cx="757792" cy="75779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C2DB4-C9C4-4782-95F4-96DF0F270134}">
      <dsp:nvSpPr>
        <dsp:cNvPr id="0" name=""/>
        <dsp:cNvSpPr/>
      </dsp:nvSpPr>
      <dsp:spPr>
        <a:xfrm>
          <a:off x="1861457" y="1029211"/>
          <a:ext cx="2525092" cy="252509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HONGO OSTRA</a:t>
          </a:r>
          <a:endParaRPr lang="es-ES" sz="4000" kern="1200" dirty="0"/>
        </a:p>
      </dsp:txBody>
      <dsp:txXfrm>
        <a:off x="2231248" y="1399002"/>
        <a:ext cx="1785510" cy="1785510"/>
      </dsp:txXfrm>
    </dsp:sp>
    <dsp:sp modelId="{2F338C65-3F6A-486A-A7D6-59F3AE418EE7}">
      <dsp:nvSpPr>
        <dsp:cNvPr id="0" name=""/>
        <dsp:cNvSpPr/>
      </dsp:nvSpPr>
      <dsp:spPr>
        <a:xfrm>
          <a:off x="2358932" y="16068"/>
          <a:ext cx="1530143" cy="12625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ENVASE</a:t>
          </a:r>
          <a:endParaRPr lang="es-ES" sz="2000" kern="1200" dirty="0"/>
        </a:p>
      </dsp:txBody>
      <dsp:txXfrm>
        <a:off x="2583016" y="200964"/>
        <a:ext cx="1081975" cy="892754"/>
      </dsp:txXfrm>
    </dsp:sp>
    <dsp:sp modelId="{3BC88F09-1FC1-4614-9CE2-76F94F852B0F}">
      <dsp:nvSpPr>
        <dsp:cNvPr id="0" name=""/>
        <dsp:cNvSpPr/>
      </dsp:nvSpPr>
      <dsp:spPr>
        <a:xfrm>
          <a:off x="3866318" y="1660484"/>
          <a:ext cx="1804204" cy="12625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EMPAQUE</a:t>
          </a:r>
          <a:endParaRPr lang="es-ES" sz="2000" kern="1200" dirty="0"/>
        </a:p>
      </dsp:txBody>
      <dsp:txXfrm>
        <a:off x="4130538" y="1845380"/>
        <a:ext cx="1275764" cy="892754"/>
      </dsp:txXfrm>
    </dsp:sp>
    <dsp:sp modelId="{2981094F-3B40-4652-8F4B-A585ECC61C5C}">
      <dsp:nvSpPr>
        <dsp:cNvPr id="0" name=""/>
        <dsp:cNvSpPr/>
      </dsp:nvSpPr>
      <dsp:spPr>
        <a:xfrm>
          <a:off x="2215558" y="3336135"/>
          <a:ext cx="1816892" cy="120007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EMBALAJE</a:t>
          </a:r>
          <a:endParaRPr lang="es-ES" sz="2000" kern="1200" dirty="0"/>
        </a:p>
      </dsp:txBody>
      <dsp:txXfrm>
        <a:off x="2481636" y="3511882"/>
        <a:ext cx="1284736" cy="848581"/>
      </dsp:txXfrm>
    </dsp:sp>
    <dsp:sp modelId="{6DF2D9D0-E92A-47D0-AC84-A820C17F7859}">
      <dsp:nvSpPr>
        <dsp:cNvPr id="0" name=""/>
        <dsp:cNvSpPr/>
      </dsp:nvSpPr>
      <dsp:spPr>
        <a:xfrm>
          <a:off x="738189" y="1660484"/>
          <a:ext cx="1482797" cy="12625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ESTIBA</a:t>
          </a:r>
          <a:endParaRPr lang="es-ES" sz="2000" kern="1200" dirty="0"/>
        </a:p>
      </dsp:txBody>
      <dsp:txXfrm>
        <a:off x="955340" y="1845380"/>
        <a:ext cx="1048495" cy="8927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4579A-5B34-45CF-8B98-FE7CE0E86135}">
      <dsp:nvSpPr>
        <dsp:cNvPr id="0" name=""/>
        <dsp:cNvSpPr/>
      </dsp:nvSpPr>
      <dsp:spPr>
        <a:xfrm>
          <a:off x="6455" y="805972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Obtener el RUC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62" y="839879"/>
        <a:ext cx="1861634" cy="1089855"/>
      </dsp:txXfrm>
    </dsp:sp>
    <dsp:sp modelId="{D55E8B4F-FA5E-430A-8C1A-BA6592716CE1}">
      <dsp:nvSpPr>
        <dsp:cNvPr id="0" name=""/>
        <dsp:cNvSpPr/>
      </dsp:nvSpPr>
      <dsp:spPr>
        <a:xfrm>
          <a:off x="2105695" y="1145555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5695" y="1241256"/>
        <a:ext cx="286330" cy="287101"/>
      </dsp:txXfrm>
    </dsp:sp>
    <dsp:sp modelId="{E0CCC7B0-B81A-43A1-81CD-21AD9C2FBA3F}">
      <dsp:nvSpPr>
        <dsp:cNvPr id="0" name=""/>
        <dsp:cNvSpPr/>
      </dsp:nvSpPr>
      <dsp:spPr>
        <a:xfrm>
          <a:off x="2707683" y="805972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s-EC" sz="23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Obtención patente municipal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90" y="839879"/>
        <a:ext cx="1861634" cy="1089855"/>
      </dsp:txXfrm>
    </dsp:sp>
    <dsp:sp modelId="{5C254EF7-EB44-4E38-BA66-A8AD261D6F80}">
      <dsp:nvSpPr>
        <dsp:cNvPr id="0" name=""/>
        <dsp:cNvSpPr/>
      </dsp:nvSpPr>
      <dsp:spPr>
        <a:xfrm>
          <a:off x="4806923" y="1145555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6923" y="1241256"/>
        <a:ext cx="286330" cy="287101"/>
      </dsp:txXfrm>
    </dsp:sp>
    <dsp:sp modelId="{42B4F6B2-0FC8-43CE-A8BD-D19F16BD8FB1}">
      <dsp:nvSpPr>
        <dsp:cNvPr id="0" name=""/>
        <dsp:cNvSpPr/>
      </dsp:nvSpPr>
      <dsp:spPr>
        <a:xfrm>
          <a:off x="5408911" y="805972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s-EC" sz="23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Obtención Token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2818" y="839879"/>
        <a:ext cx="1861634" cy="1089855"/>
      </dsp:txXfrm>
    </dsp:sp>
    <dsp:sp modelId="{AB6F503A-DF6D-49C0-8FE1-AB3F539070DD}">
      <dsp:nvSpPr>
        <dsp:cNvPr id="0" name=""/>
        <dsp:cNvSpPr/>
      </dsp:nvSpPr>
      <dsp:spPr>
        <a:xfrm rot="5400000">
          <a:off x="6169114" y="2098703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230086" y="2133433"/>
        <a:ext cx="287101" cy="286330"/>
      </dsp:txXfrm>
    </dsp:sp>
    <dsp:sp modelId="{92FCF800-A0DF-4812-B409-B9F0A4164D3B}">
      <dsp:nvSpPr>
        <dsp:cNvPr id="0" name=""/>
        <dsp:cNvSpPr/>
      </dsp:nvSpPr>
      <dsp:spPr>
        <a:xfrm>
          <a:off x="5408911" y="2735421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s-EC" sz="2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Registro como OCES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2818" y="2769328"/>
        <a:ext cx="1861634" cy="1089855"/>
      </dsp:txXfrm>
    </dsp:sp>
    <dsp:sp modelId="{1801DA80-E366-4D13-85AA-066846A18064}">
      <dsp:nvSpPr>
        <dsp:cNvPr id="0" name=""/>
        <dsp:cNvSpPr/>
      </dsp:nvSpPr>
      <dsp:spPr>
        <a:xfrm rot="10800000">
          <a:off x="4830077" y="3075004"/>
          <a:ext cx="409043" cy="478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952790" y="3170705"/>
        <a:ext cx="286330" cy="287101"/>
      </dsp:txXfrm>
    </dsp:sp>
    <dsp:sp modelId="{82BA567A-5F36-4329-B7F7-8D38D57AA50B}">
      <dsp:nvSpPr>
        <dsp:cNvPr id="0" name=""/>
        <dsp:cNvSpPr/>
      </dsp:nvSpPr>
      <dsp:spPr>
        <a:xfrm>
          <a:off x="2707683" y="2735421"/>
          <a:ext cx="1929448" cy="1157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Emisión electrónica de la DAE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90" y="2769328"/>
        <a:ext cx="1861634" cy="10898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8CF6F-A3D1-4327-818F-07631E233406}">
      <dsp:nvSpPr>
        <dsp:cNvPr id="0" name=""/>
        <dsp:cNvSpPr/>
      </dsp:nvSpPr>
      <dsp:spPr>
        <a:xfrm>
          <a:off x="3136190" y="1568095"/>
          <a:ext cx="2464149" cy="246414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smtClean="0"/>
            <a:t>FOB - FCA</a:t>
          </a:r>
          <a:endParaRPr lang="es-ES" sz="3200" kern="1200" dirty="0"/>
        </a:p>
      </dsp:txBody>
      <dsp:txXfrm>
        <a:off x="3631594" y="2145310"/>
        <a:ext cx="1473341" cy="1266624"/>
      </dsp:txXfrm>
    </dsp:sp>
    <dsp:sp modelId="{8B8D78DB-A82F-44C2-A3EC-9448F2E2A12B}">
      <dsp:nvSpPr>
        <dsp:cNvPr id="0" name=""/>
        <dsp:cNvSpPr/>
      </dsp:nvSpPr>
      <dsp:spPr>
        <a:xfrm>
          <a:off x="1584179" y="813187"/>
          <a:ext cx="2086426" cy="1792108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LIBRE A BORDO  PUERTO DE EMBARQUE ACORDADO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78130" y="1267082"/>
        <a:ext cx="1098524" cy="884318"/>
      </dsp:txXfrm>
    </dsp:sp>
    <dsp:sp modelId="{083056B2-0F50-477B-9416-36E282D4E1F8}">
      <dsp:nvSpPr>
        <dsp:cNvPr id="0" name=""/>
        <dsp:cNvSpPr/>
      </dsp:nvSpPr>
      <dsp:spPr>
        <a:xfrm>
          <a:off x="3258032" y="1144097"/>
          <a:ext cx="3030904" cy="3030904"/>
        </a:xfrm>
        <a:prstGeom prst="circularArrow">
          <a:avLst>
            <a:gd name="adj1" fmla="val 4878"/>
            <a:gd name="adj2" fmla="val 312630"/>
            <a:gd name="adj3" fmla="val 3164198"/>
            <a:gd name="adj4" fmla="val 15192263"/>
            <a:gd name="adj5" fmla="val 569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512A4E-D03C-43F8-B2A6-735E0F3E772C}">
      <dsp:nvSpPr>
        <dsp:cNvPr id="0" name=""/>
        <dsp:cNvSpPr/>
      </dsp:nvSpPr>
      <dsp:spPr>
        <a:xfrm>
          <a:off x="1237106" y="313640"/>
          <a:ext cx="2291659" cy="22916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0037-0851-4510-BF30-7061D4DF3247}">
      <dsp:nvSpPr>
        <dsp:cNvPr id="0" name=""/>
        <dsp:cNvSpPr/>
      </dsp:nvSpPr>
      <dsp:spPr>
        <a:xfrm>
          <a:off x="2422431" y="-55468"/>
          <a:ext cx="1786304" cy="9728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Arial" pitchFamily="34" charset="0"/>
              <a:cs typeface="Arial" pitchFamily="34" charset="0"/>
            </a:rPr>
            <a:t>Estiba de cajas en  el  camión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9923" y="-7976"/>
        <a:ext cx="1691320" cy="877894"/>
      </dsp:txXfrm>
    </dsp:sp>
    <dsp:sp modelId="{2854596F-7DDE-4D6C-882E-C62EAC174188}">
      <dsp:nvSpPr>
        <dsp:cNvPr id="0" name=""/>
        <dsp:cNvSpPr/>
      </dsp:nvSpPr>
      <dsp:spPr>
        <a:xfrm>
          <a:off x="1466991" y="430971"/>
          <a:ext cx="3697186" cy="3697186"/>
        </a:xfrm>
        <a:custGeom>
          <a:avLst/>
          <a:gdLst/>
          <a:ahLst/>
          <a:cxnLst/>
          <a:rect l="0" t="0" r="0" b="0"/>
          <a:pathLst>
            <a:path>
              <a:moveTo>
                <a:pt x="2853417" y="296940"/>
              </a:moveTo>
              <a:arcTo wR="1848593" hR="1848593" stAng="18175585" swAng="73262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CD521-F991-4C0A-8583-F2125A900459}">
      <dsp:nvSpPr>
        <dsp:cNvPr id="0" name=""/>
        <dsp:cNvSpPr/>
      </dsp:nvSpPr>
      <dsp:spPr>
        <a:xfrm>
          <a:off x="4138462" y="1070966"/>
          <a:ext cx="1870476" cy="1274703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Arial" pitchFamily="34" charset="0"/>
              <a:cs typeface="Arial" pitchFamily="34" charset="0"/>
            </a:rPr>
            <a:t>“Documentos de exportación”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0688" y="1133192"/>
        <a:ext cx="1746024" cy="1150251"/>
      </dsp:txXfrm>
    </dsp:sp>
    <dsp:sp modelId="{2564E786-FCCC-4CFC-A75D-55BA8F95A114}">
      <dsp:nvSpPr>
        <dsp:cNvPr id="0" name=""/>
        <dsp:cNvSpPr/>
      </dsp:nvSpPr>
      <dsp:spPr>
        <a:xfrm>
          <a:off x="1466991" y="430971"/>
          <a:ext cx="3697186" cy="3697186"/>
        </a:xfrm>
        <a:custGeom>
          <a:avLst/>
          <a:gdLst/>
          <a:ahLst/>
          <a:cxnLst/>
          <a:rect l="0" t="0" r="0" b="0"/>
          <a:pathLst>
            <a:path>
              <a:moveTo>
                <a:pt x="3682321" y="2082556"/>
              </a:moveTo>
              <a:arcTo wR="1848593" hR="1848593" stAng="436260" swAng="953786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46313-690A-41FB-B31E-BA068498C90A}">
      <dsp:nvSpPr>
        <dsp:cNvPr id="0" name=""/>
        <dsp:cNvSpPr/>
      </dsp:nvSpPr>
      <dsp:spPr>
        <a:xfrm>
          <a:off x="3475726" y="3158491"/>
          <a:ext cx="1852867" cy="1233232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Llega el camión a Zona Primaria (GYE- QUITO)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5927" y="3218692"/>
        <a:ext cx="1732465" cy="1112830"/>
      </dsp:txXfrm>
    </dsp:sp>
    <dsp:sp modelId="{1B382CE5-BEF8-48FC-B8A7-0AB11BAB556C}">
      <dsp:nvSpPr>
        <dsp:cNvPr id="0" name=""/>
        <dsp:cNvSpPr/>
      </dsp:nvSpPr>
      <dsp:spPr>
        <a:xfrm>
          <a:off x="1466991" y="430971"/>
          <a:ext cx="3697186" cy="3697186"/>
        </a:xfrm>
        <a:custGeom>
          <a:avLst/>
          <a:gdLst/>
          <a:ahLst/>
          <a:cxnLst/>
          <a:rect l="0" t="0" r="0" b="0"/>
          <a:pathLst>
            <a:path>
              <a:moveTo>
                <a:pt x="1947414" y="3694543"/>
              </a:moveTo>
              <a:arcTo wR="1848593" hR="1848593" stAng="5216139" swAng="343628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82CCD-E960-476E-B815-FD04AB5A2903}">
      <dsp:nvSpPr>
        <dsp:cNvPr id="0" name=""/>
        <dsp:cNvSpPr/>
      </dsp:nvSpPr>
      <dsp:spPr>
        <a:xfrm>
          <a:off x="1289663" y="3209765"/>
          <a:ext cx="1878689" cy="1130684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FASE PRE-EMBARQUE: </a:t>
          </a:r>
          <a:r>
            <a:rPr lang="es-ES" sz="1400" kern="1200" smtClean="0">
              <a:latin typeface="Arial" panose="020B0604020202020204" pitchFamily="34" charset="0"/>
              <a:cs typeface="Arial" panose="020B0604020202020204" pitchFamily="34" charset="0"/>
            </a:rPr>
            <a:t>Inspección antinarcóticos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4858" y="3264960"/>
        <a:ext cx="1768299" cy="1020294"/>
      </dsp:txXfrm>
    </dsp:sp>
    <dsp:sp modelId="{1640C856-652A-4FAF-904B-1D9099B651B9}">
      <dsp:nvSpPr>
        <dsp:cNvPr id="0" name=""/>
        <dsp:cNvSpPr/>
      </dsp:nvSpPr>
      <dsp:spPr>
        <a:xfrm>
          <a:off x="1466991" y="430971"/>
          <a:ext cx="3697186" cy="3697186"/>
        </a:xfrm>
        <a:custGeom>
          <a:avLst/>
          <a:gdLst/>
          <a:ahLst/>
          <a:cxnLst/>
          <a:rect l="0" t="0" r="0" b="0"/>
          <a:pathLst>
            <a:path>
              <a:moveTo>
                <a:pt x="181205" y="2646788"/>
              </a:moveTo>
              <a:arcTo wR="1848593" hR="1848593" stAng="9265145" swAng="843142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9D615-8822-4949-BCA7-A7835A1CEBC4}">
      <dsp:nvSpPr>
        <dsp:cNvPr id="0" name=""/>
        <dsp:cNvSpPr/>
      </dsp:nvSpPr>
      <dsp:spPr>
        <a:xfrm>
          <a:off x="639461" y="915053"/>
          <a:ext cx="1836013" cy="158652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latin typeface="Arial" pitchFamily="34" charset="0"/>
              <a:cs typeface="Arial" pitchFamily="34" charset="0"/>
            </a:rPr>
            <a:t>Control Concurrente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Arial" pitchFamily="34" charset="0"/>
              <a:cs typeface="Arial" pitchFamily="34" charset="0"/>
            </a:rPr>
            <a:t>Inspección desde la presentación de la DAE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909" y="992501"/>
        <a:ext cx="1681117" cy="1431633"/>
      </dsp:txXfrm>
    </dsp:sp>
    <dsp:sp modelId="{39691B81-05A1-4304-8677-BB85C42CA201}">
      <dsp:nvSpPr>
        <dsp:cNvPr id="0" name=""/>
        <dsp:cNvSpPr/>
      </dsp:nvSpPr>
      <dsp:spPr>
        <a:xfrm>
          <a:off x="1466991" y="430971"/>
          <a:ext cx="3697186" cy="3697186"/>
        </a:xfrm>
        <a:custGeom>
          <a:avLst/>
          <a:gdLst/>
          <a:ahLst/>
          <a:cxnLst/>
          <a:rect l="0" t="0" r="0" b="0"/>
          <a:pathLst>
            <a:path>
              <a:moveTo>
                <a:pt x="667117" y="426829"/>
              </a:moveTo>
              <a:arcTo wR="1848593" hR="1848593" stAng="13816419" swAng="488040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64B00-81BD-4D70-BB69-BE498F88C2CA}">
      <dsp:nvSpPr>
        <dsp:cNvPr id="0" name=""/>
        <dsp:cNvSpPr/>
      </dsp:nvSpPr>
      <dsp:spPr>
        <a:xfrm>
          <a:off x="697287" y="636"/>
          <a:ext cx="3279211" cy="19675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PRODUCTO INTERNO BRUTO</a:t>
          </a:r>
          <a:endParaRPr lang="es-ES" sz="3900" kern="1200" dirty="0"/>
        </a:p>
      </dsp:txBody>
      <dsp:txXfrm>
        <a:off x="697287" y="636"/>
        <a:ext cx="3279211" cy="1967527"/>
      </dsp:txXfrm>
    </dsp:sp>
    <dsp:sp modelId="{02897DBA-1426-4334-8CF8-90DD9EA14C5A}">
      <dsp:nvSpPr>
        <dsp:cNvPr id="0" name=""/>
        <dsp:cNvSpPr/>
      </dsp:nvSpPr>
      <dsp:spPr>
        <a:xfrm>
          <a:off x="4304420" y="636"/>
          <a:ext cx="3279211" cy="1967527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TASA DE </a:t>
          </a:r>
          <a:r>
            <a:rPr lang="es-ES" sz="3900" kern="1200" dirty="0" smtClean="0"/>
            <a:t>INFLACIÓN</a:t>
          </a:r>
          <a:endParaRPr lang="es-ES" sz="3900" kern="1200" dirty="0"/>
        </a:p>
      </dsp:txBody>
      <dsp:txXfrm>
        <a:off x="4304420" y="636"/>
        <a:ext cx="3279211" cy="1967527"/>
      </dsp:txXfrm>
    </dsp:sp>
    <dsp:sp modelId="{8F194885-C8F7-4CE2-A1FB-62B0BC59F24F}">
      <dsp:nvSpPr>
        <dsp:cNvPr id="0" name=""/>
        <dsp:cNvSpPr/>
      </dsp:nvSpPr>
      <dsp:spPr>
        <a:xfrm>
          <a:off x="697287" y="2296084"/>
          <a:ext cx="3279211" cy="1967527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RIESGO </a:t>
          </a:r>
          <a:r>
            <a:rPr lang="es-ES" sz="3900" kern="1200" dirty="0" smtClean="0"/>
            <a:t>PAÍS</a:t>
          </a:r>
          <a:endParaRPr lang="es-ES" sz="3900" kern="1200" dirty="0"/>
        </a:p>
      </dsp:txBody>
      <dsp:txXfrm>
        <a:off x="697287" y="2296084"/>
        <a:ext cx="3279211" cy="1967527"/>
      </dsp:txXfrm>
    </dsp:sp>
    <dsp:sp modelId="{9BBBC326-1E51-4439-A53E-8797DCF34A97}">
      <dsp:nvSpPr>
        <dsp:cNvPr id="0" name=""/>
        <dsp:cNvSpPr/>
      </dsp:nvSpPr>
      <dsp:spPr>
        <a:xfrm>
          <a:off x="4304420" y="2296084"/>
          <a:ext cx="3279211" cy="196752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TASA DE </a:t>
          </a:r>
          <a:r>
            <a:rPr lang="es-ES" sz="3900" kern="1200" dirty="0" smtClean="0"/>
            <a:t>INTERÉS</a:t>
          </a:r>
          <a:endParaRPr lang="es-ES" sz="3900" kern="1200" dirty="0"/>
        </a:p>
      </dsp:txBody>
      <dsp:txXfrm>
        <a:off x="4304420" y="2296084"/>
        <a:ext cx="3279211" cy="1967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B5226-76BC-4787-969C-078133E1B4A3}">
      <dsp:nvSpPr>
        <dsp:cNvPr id="0" name=""/>
        <dsp:cNvSpPr/>
      </dsp:nvSpPr>
      <dsp:spPr>
        <a:xfrm>
          <a:off x="1814" y="0"/>
          <a:ext cx="2822657" cy="46112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CHAMPIÑON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(</a:t>
          </a:r>
          <a:r>
            <a:rPr lang="es-ES" sz="2800" kern="1200" dirty="0" err="1" smtClean="0"/>
            <a:t>Agaricus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bisporus</a:t>
          </a:r>
          <a:r>
            <a:rPr lang="es-ES" sz="2800" kern="1200" dirty="0" smtClean="0"/>
            <a:t>)</a:t>
          </a:r>
          <a:endParaRPr lang="es-ES" sz="2800" kern="1200" dirty="0"/>
        </a:p>
      </dsp:txBody>
      <dsp:txXfrm>
        <a:off x="1814" y="1844511"/>
        <a:ext cx="2822657" cy="1844511"/>
      </dsp:txXfrm>
    </dsp:sp>
    <dsp:sp modelId="{78E78160-6A10-4E76-BE06-EDA50DDC51C3}">
      <dsp:nvSpPr>
        <dsp:cNvPr id="0" name=""/>
        <dsp:cNvSpPr/>
      </dsp:nvSpPr>
      <dsp:spPr>
        <a:xfrm>
          <a:off x="645365" y="276676"/>
          <a:ext cx="1535555" cy="153555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7A9E0-2447-48AD-B00B-56BB29D61300}">
      <dsp:nvSpPr>
        <dsp:cNvPr id="0" name=""/>
        <dsp:cNvSpPr/>
      </dsp:nvSpPr>
      <dsp:spPr>
        <a:xfrm>
          <a:off x="2909151" y="0"/>
          <a:ext cx="2822657" cy="461127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b="0" i="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i="0" kern="1200" dirty="0" smtClean="0"/>
            <a:t>HONGO SHITAKE (</a:t>
          </a:r>
          <a:r>
            <a:rPr lang="es-ES" sz="2800" b="0" i="0" kern="1200" dirty="0" err="1" smtClean="0"/>
            <a:t>Lentinula</a:t>
          </a:r>
          <a:r>
            <a:rPr lang="es-ES" sz="2800" b="0" i="0" kern="1200" dirty="0" smtClean="0"/>
            <a:t> </a:t>
          </a:r>
          <a:r>
            <a:rPr lang="es-ES" sz="2800" b="0" i="0" kern="1200" dirty="0" err="1" smtClean="0"/>
            <a:t>edodes</a:t>
          </a:r>
          <a:r>
            <a:rPr lang="es-ES" sz="2800" b="0" i="0" kern="1200" dirty="0" smtClean="0"/>
            <a:t>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/>
        </a:p>
      </dsp:txBody>
      <dsp:txXfrm>
        <a:off x="2909151" y="1844511"/>
        <a:ext cx="2822657" cy="1844511"/>
      </dsp:txXfrm>
    </dsp:sp>
    <dsp:sp modelId="{7547EC5E-C8BE-4480-AEE8-67FFB5316FCC}">
      <dsp:nvSpPr>
        <dsp:cNvPr id="0" name=""/>
        <dsp:cNvSpPr/>
      </dsp:nvSpPr>
      <dsp:spPr>
        <a:xfrm>
          <a:off x="3552702" y="276676"/>
          <a:ext cx="1535555" cy="153555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8C9D5-A7E8-444C-B38C-06CC270CAAE3}">
      <dsp:nvSpPr>
        <dsp:cNvPr id="0" name=""/>
        <dsp:cNvSpPr/>
      </dsp:nvSpPr>
      <dsp:spPr>
        <a:xfrm>
          <a:off x="5816488" y="0"/>
          <a:ext cx="2822657" cy="461127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HONGO OSTRA (</a:t>
          </a:r>
          <a:r>
            <a:rPr lang="es-ES" sz="2800" kern="1200" dirty="0" err="1" smtClean="0"/>
            <a:t>Pleurotus</a:t>
          </a:r>
          <a:r>
            <a:rPr lang="es-ES" sz="2800" kern="1200" dirty="0" smtClean="0"/>
            <a:t> </a:t>
          </a:r>
          <a:r>
            <a:rPr lang="es-ES" sz="2800" kern="1200" dirty="0" err="1" smtClean="0"/>
            <a:t>ostreatus</a:t>
          </a:r>
          <a:r>
            <a:rPr lang="es-ES" sz="2800" kern="1200" dirty="0" smtClean="0"/>
            <a:t> )</a:t>
          </a:r>
          <a:endParaRPr lang="es-ES" sz="2800" kern="1200" dirty="0"/>
        </a:p>
      </dsp:txBody>
      <dsp:txXfrm>
        <a:off x="5816488" y="1844511"/>
        <a:ext cx="2822657" cy="1844511"/>
      </dsp:txXfrm>
    </dsp:sp>
    <dsp:sp modelId="{C5802CD1-50CB-47AC-A7EE-F248D1B9FCA0}">
      <dsp:nvSpPr>
        <dsp:cNvPr id="0" name=""/>
        <dsp:cNvSpPr/>
      </dsp:nvSpPr>
      <dsp:spPr>
        <a:xfrm>
          <a:off x="6460039" y="276676"/>
          <a:ext cx="1535555" cy="15355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D33D4-382A-47B3-9AC2-A649F080045D}">
      <dsp:nvSpPr>
        <dsp:cNvPr id="0" name=""/>
        <dsp:cNvSpPr/>
      </dsp:nvSpPr>
      <dsp:spPr>
        <a:xfrm>
          <a:off x="346194" y="3612915"/>
          <a:ext cx="7949683" cy="691691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E0E8E-C48B-443A-926A-0EB98B1574B1}">
      <dsp:nvSpPr>
        <dsp:cNvPr id="0" name=""/>
        <dsp:cNvSpPr/>
      </dsp:nvSpPr>
      <dsp:spPr>
        <a:xfrm rot="10800000">
          <a:off x="1607835" y="315581"/>
          <a:ext cx="4053840" cy="73390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63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Preparación del Sustrato</a:t>
          </a:r>
          <a:endParaRPr lang="es-ES" sz="2800" kern="1200" dirty="0"/>
        </a:p>
      </dsp:txBody>
      <dsp:txXfrm rot="10800000">
        <a:off x="1791310" y="315581"/>
        <a:ext cx="3870365" cy="733901"/>
      </dsp:txXfrm>
    </dsp:sp>
    <dsp:sp modelId="{5E75BA75-99DF-4428-878E-82300FF16E0B}">
      <dsp:nvSpPr>
        <dsp:cNvPr id="0" name=""/>
        <dsp:cNvSpPr/>
      </dsp:nvSpPr>
      <dsp:spPr>
        <a:xfrm>
          <a:off x="662312" y="2726"/>
          <a:ext cx="1435070" cy="135961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1D6F98-4635-499B-9C80-DD3054783918}">
      <dsp:nvSpPr>
        <dsp:cNvPr id="0" name=""/>
        <dsp:cNvSpPr/>
      </dsp:nvSpPr>
      <dsp:spPr>
        <a:xfrm rot="10800000">
          <a:off x="1586432" y="1924532"/>
          <a:ext cx="4053840" cy="733901"/>
        </a:xfrm>
        <a:prstGeom prst="homePlat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63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Desinfección del sustrato</a:t>
          </a:r>
          <a:endParaRPr lang="es-ES" sz="2800" kern="1200" dirty="0"/>
        </a:p>
      </dsp:txBody>
      <dsp:txXfrm rot="10800000">
        <a:off x="1769907" y="1924532"/>
        <a:ext cx="3870365" cy="733901"/>
      </dsp:txXfrm>
    </dsp:sp>
    <dsp:sp modelId="{A7F2856E-B327-4FCA-8F9C-8C101BA05EE6}">
      <dsp:nvSpPr>
        <dsp:cNvPr id="0" name=""/>
        <dsp:cNvSpPr/>
      </dsp:nvSpPr>
      <dsp:spPr>
        <a:xfrm>
          <a:off x="692472" y="1581412"/>
          <a:ext cx="1314431" cy="14201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C3CD4A-671F-42FB-9F93-753169BBF700}">
      <dsp:nvSpPr>
        <dsp:cNvPr id="0" name=""/>
        <dsp:cNvSpPr/>
      </dsp:nvSpPr>
      <dsp:spPr>
        <a:xfrm rot="10800000">
          <a:off x="1578876" y="3591532"/>
          <a:ext cx="4053840" cy="733901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63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Semilla (micelios)</a:t>
          </a:r>
          <a:endParaRPr lang="es-ES" sz="2800" kern="1200" dirty="0"/>
        </a:p>
      </dsp:txBody>
      <dsp:txXfrm rot="10800000">
        <a:off x="1762351" y="3591532"/>
        <a:ext cx="3870365" cy="733901"/>
      </dsp:txXfrm>
    </dsp:sp>
    <dsp:sp modelId="{41A049BC-676D-4D88-8487-723D48E909B7}">
      <dsp:nvSpPr>
        <dsp:cNvPr id="0" name=""/>
        <dsp:cNvSpPr/>
      </dsp:nvSpPr>
      <dsp:spPr>
        <a:xfrm>
          <a:off x="664150" y="3220630"/>
          <a:ext cx="1427716" cy="14757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FFAFF-8598-403E-A198-FE52BE029811}">
      <dsp:nvSpPr>
        <dsp:cNvPr id="0" name=""/>
        <dsp:cNvSpPr/>
      </dsp:nvSpPr>
      <dsp:spPr>
        <a:xfrm rot="10800000">
          <a:off x="1354673" y="256233"/>
          <a:ext cx="4325415" cy="54915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76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Siembra</a:t>
          </a:r>
          <a:endParaRPr lang="es-ES" sz="3500" kern="1200" dirty="0"/>
        </a:p>
      </dsp:txBody>
      <dsp:txXfrm rot="10800000">
        <a:off x="1491961" y="256233"/>
        <a:ext cx="4188127" cy="549154"/>
      </dsp:txXfrm>
    </dsp:sp>
    <dsp:sp modelId="{52C3A0AF-DA4A-45DC-B7B0-464316481E68}">
      <dsp:nvSpPr>
        <dsp:cNvPr id="0" name=""/>
        <dsp:cNvSpPr/>
      </dsp:nvSpPr>
      <dsp:spPr>
        <a:xfrm>
          <a:off x="824294" y="431"/>
          <a:ext cx="1060757" cy="10607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B95412-BE17-4062-95DF-C30D8CBC5E34}">
      <dsp:nvSpPr>
        <dsp:cNvPr id="0" name=""/>
        <dsp:cNvSpPr/>
      </dsp:nvSpPr>
      <dsp:spPr>
        <a:xfrm rot="10800000">
          <a:off x="1354673" y="1568270"/>
          <a:ext cx="4325415" cy="679882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76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Colonización</a:t>
          </a:r>
          <a:endParaRPr lang="es-ES" sz="3500" kern="1200" dirty="0"/>
        </a:p>
      </dsp:txBody>
      <dsp:txXfrm rot="10800000">
        <a:off x="1524643" y="1568270"/>
        <a:ext cx="4155445" cy="679882"/>
      </dsp:txXfrm>
    </dsp:sp>
    <dsp:sp modelId="{3AD089DA-91B7-42EF-BBFE-30B28C265D5A}">
      <dsp:nvSpPr>
        <dsp:cNvPr id="0" name=""/>
        <dsp:cNvSpPr/>
      </dsp:nvSpPr>
      <dsp:spPr>
        <a:xfrm>
          <a:off x="824294" y="1377833"/>
          <a:ext cx="1060757" cy="106075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07E886-537C-456D-87DF-C76D7FA1DC32}">
      <dsp:nvSpPr>
        <dsp:cNvPr id="0" name=""/>
        <dsp:cNvSpPr/>
      </dsp:nvSpPr>
      <dsp:spPr>
        <a:xfrm rot="10800000">
          <a:off x="1354673" y="3053440"/>
          <a:ext cx="4325415" cy="464346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76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Producción</a:t>
          </a:r>
          <a:endParaRPr lang="es-ES" sz="3500" kern="1200" dirty="0"/>
        </a:p>
      </dsp:txBody>
      <dsp:txXfrm rot="10800000">
        <a:off x="1470759" y="3053440"/>
        <a:ext cx="4209329" cy="464346"/>
      </dsp:txXfrm>
    </dsp:sp>
    <dsp:sp modelId="{BA3F96C6-EFF8-4EC8-8C6D-80299150930F}">
      <dsp:nvSpPr>
        <dsp:cNvPr id="0" name=""/>
        <dsp:cNvSpPr/>
      </dsp:nvSpPr>
      <dsp:spPr>
        <a:xfrm>
          <a:off x="824294" y="2755234"/>
          <a:ext cx="1060757" cy="106075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94C90-89E7-474E-94F5-DCBA6D74A589}">
      <dsp:nvSpPr>
        <dsp:cNvPr id="0" name=""/>
        <dsp:cNvSpPr/>
      </dsp:nvSpPr>
      <dsp:spPr>
        <a:xfrm>
          <a:off x="474226" y="0"/>
          <a:ext cx="5627938" cy="455228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47C2EC-76FC-4D8A-A570-8BA2D73E3017}">
      <dsp:nvSpPr>
        <dsp:cNvPr id="0" name=""/>
        <dsp:cNvSpPr/>
      </dsp:nvSpPr>
      <dsp:spPr>
        <a:xfrm>
          <a:off x="653500" y="259643"/>
          <a:ext cx="2484525" cy="18209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Alto potencial en la </a:t>
          </a:r>
          <a:r>
            <a:rPr lang="es-ES" sz="2000" b="1" kern="1200" dirty="0" smtClean="0"/>
            <a:t>producción de hongos comestibles.</a:t>
          </a:r>
          <a:endParaRPr lang="es-ES" sz="2000" kern="1200" dirty="0"/>
        </a:p>
      </dsp:txBody>
      <dsp:txXfrm>
        <a:off x="742390" y="348533"/>
        <a:ext cx="2306745" cy="1643132"/>
      </dsp:txXfrm>
    </dsp:sp>
    <dsp:sp modelId="{39E60C82-E906-47FE-85D8-5CEE117EB3A6}">
      <dsp:nvSpPr>
        <dsp:cNvPr id="0" name=""/>
        <dsp:cNvSpPr/>
      </dsp:nvSpPr>
      <dsp:spPr>
        <a:xfrm>
          <a:off x="3464879" y="295898"/>
          <a:ext cx="2592833" cy="1820912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Aparato productivo en crecimiento, impulsado a través del cambio en la matriz productiva.</a:t>
          </a:r>
          <a:endParaRPr lang="es-ES" sz="2000" kern="1200" dirty="0"/>
        </a:p>
      </dsp:txBody>
      <dsp:txXfrm>
        <a:off x="3553769" y="384788"/>
        <a:ext cx="2415053" cy="1643132"/>
      </dsp:txXfrm>
    </dsp:sp>
    <dsp:sp modelId="{550FFE4B-97DB-4F97-BCD3-1CD5E3199EAC}">
      <dsp:nvSpPr>
        <dsp:cNvPr id="0" name=""/>
        <dsp:cNvSpPr/>
      </dsp:nvSpPr>
      <dsp:spPr>
        <a:xfrm>
          <a:off x="669433" y="2435469"/>
          <a:ext cx="2484525" cy="1820912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competencia es más experimentada y presenta mejores opciones al mercado. </a:t>
          </a:r>
          <a:endParaRPr lang="es-ES" sz="2000" kern="1200" dirty="0"/>
        </a:p>
      </dsp:txBody>
      <dsp:txXfrm>
        <a:off x="758323" y="2524359"/>
        <a:ext cx="2306745" cy="1643132"/>
      </dsp:txXfrm>
    </dsp:sp>
    <dsp:sp modelId="{99DC5463-93A7-4FE5-A1D3-6DE73AFD8D7B}">
      <dsp:nvSpPr>
        <dsp:cNvPr id="0" name=""/>
        <dsp:cNvSpPr/>
      </dsp:nvSpPr>
      <dsp:spPr>
        <a:xfrm>
          <a:off x="3502144" y="2437454"/>
          <a:ext cx="2474892" cy="182091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Poco acceso a tecnología especializada en la producción de hongos </a:t>
          </a:r>
          <a:endParaRPr lang="es-ES" sz="2000" kern="1200" dirty="0"/>
        </a:p>
      </dsp:txBody>
      <dsp:txXfrm>
        <a:off x="3591034" y="2526344"/>
        <a:ext cx="2297112" cy="16431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2B3FF-5522-4EB7-B441-38FA8A776B30}">
      <dsp:nvSpPr>
        <dsp:cNvPr id="0" name=""/>
        <dsp:cNvSpPr/>
      </dsp:nvSpPr>
      <dsp:spPr>
        <a:xfrm>
          <a:off x="0" y="720699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AEBAD-B9B3-494D-96DF-918C56B09D7B}">
      <dsp:nvSpPr>
        <dsp:cNvPr id="0" name=""/>
        <dsp:cNvSpPr/>
      </dsp:nvSpPr>
      <dsp:spPr>
        <a:xfrm>
          <a:off x="304800" y="26979"/>
          <a:ext cx="4267200" cy="1387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El Sistema de Preferencias Generalizadas (SPG)</a:t>
          </a:r>
          <a:endParaRPr lang="es-ES" sz="2800" kern="1200" dirty="0"/>
        </a:p>
      </dsp:txBody>
      <dsp:txXfrm>
        <a:off x="372529" y="94708"/>
        <a:ext cx="4131742" cy="1251982"/>
      </dsp:txXfrm>
    </dsp:sp>
    <dsp:sp modelId="{29FB20FB-BA77-40D0-9584-565377967126}">
      <dsp:nvSpPr>
        <dsp:cNvPr id="0" name=""/>
        <dsp:cNvSpPr/>
      </dsp:nvSpPr>
      <dsp:spPr>
        <a:xfrm>
          <a:off x="0" y="2852620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F9AB5-8A01-48A2-8475-62C8FB3D9D75}">
      <dsp:nvSpPr>
        <dsp:cNvPr id="0" name=""/>
        <dsp:cNvSpPr/>
      </dsp:nvSpPr>
      <dsp:spPr>
        <a:xfrm>
          <a:off x="304800" y="2158900"/>
          <a:ext cx="4267200" cy="13874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Acuerdo Multipartes </a:t>
          </a:r>
          <a:endParaRPr lang="es-ES" sz="2800" kern="1200" dirty="0"/>
        </a:p>
      </dsp:txBody>
      <dsp:txXfrm>
        <a:off x="372529" y="2226629"/>
        <a:ext cx="4131742" cy="12519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8F204-2EE8-411F-A43D-A2A5F2393EDF}">
      <dsp:nvSpPr>
        <dsp:cNvPr id="0" name=""/>
        <dsp:cNvSpPr/>
      </dsp:nvSpPr>
      <dsp:spPr>
        <a:xfrm>
          <a:off x="0" y="32965"/>
          <a:ext cx="6720408" cy="1327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POBLACIÓN 2015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TOTAL: 82.760.980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MASCULINO: 39.794.777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FEMENINO: 41.458.017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6846" y="32965"/>
        <a:ext cx="5243561" cy="1327647"/>
      </dsp:txXfrm>
    </dsp:sp>
    <dsp:sp modelId="{0C3FB94C-7F9A-4BB0-8281-609623AE056B}">
      <dsp:nvSpPr>
        <dsp:cNvPr id="0" name=""/>
        <dsp:cNvSpPr/>
      </dsp:nvSpPr>
      <dsp:spPr>
        <a:xfrm>
          <a:off x="132764" y="132764"/>
          <a:ext cx="1344081" cy="10621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5E262A-668D-4408-B4C0-E28153E1CB2B}">
      <dsp:nvSpPr>
        <dsp:cNvPr id="0" name=""/>
        <dsp:cNvSpPr/>
      </dsp:nvSpPr>
      <dsp:spPr>
        <a:xfrm>
          <a:off x="0" y="1460412"/>
          <a:ext cx="6720408" cy="1327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POBLACION ECONOMICAMENTE ACTIVA (PEA) 2015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% PROMEDIO: 59,30%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PEA: 49.077.261,12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6846" y="1460412"/>
        <a:ext cx="5243561" cy="1327647"/>
      </dsp:txXfrm>
    </dsp:sp>
    <dsp:sp modelId="{9D9B588B-B2A7-4665-953F-62C320181349}">
      <dsp:nvSpPr>
        <dsp:cNvPr id="0" name=""/>
        <dsp:cNvSpPr/>
      </dsp:nvSpPr>
      <dsp:spPr>
        <a:xfrm>
          <a:off x="132764" y="1593177"/>
          <a:ext cx="1344081" cy="10621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6ECA14-7D33-4298-BD59-AD69EBF619BF}">
      <dsp:nvSpPr>
        <dsp:cNvPr id="0" name=""/>
        <dsp:cNvSpPr/>
      </dsp:nvSpPr>
      <dsp:spPr>
        <a:xfrm>
          <a:off x="0" y="2920824"/>
          <a:ext cx="6720408" cy="1327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DEMANDA DE ALEMANIA 2016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CONSUMO: 2kg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DEMANDA KG: 98.448.985,82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6846" y="2920824"/>
        <a:ext cx="5243561" cy="1327647"/>
      </dsp:txXfrm>
    </dsp:sp>
    <dsp:sp modelId="{4B3DB029-74B4-4A0F-B0BD-DCEBF28DC389}">
      <dsp:nvSpPr>
        <dsp:cNvPr id="0" name=""/>
        <dsp:cNvSpPr/>
      </dsp:nvSpPr>
      <dsp:spPr>
        <a:xfrm>
          <a:off x="132764" y="3053589"/>
          <a:ext cx="1344081" cy="10621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1D7DA-0B08-422F-95E4-13FAF1BE917C}">
      <dsp:nvSpPr>
        <dsp:cNvPr id="0" name=""/>
        <dsp:cNvSpPr/>
      </dsp:nvSpPr>
      <dsp:spPr>
        <a:xfrm>
          <a:off x="5137902" y="437750"/>
          <a:ext cx="2027315" cy="14289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4D2CFE-D314-465F-BCE8-2FC909655FDA}">
      <dsp:nvSpPr>
        <dsp:cNvPr id="0" name=""/>
        <dsp:cNvSpPr/>
      </dsp:nvSpPr>
      <dsp:spPr>
        <a:xfrm>
          <a:off x="5365026" y="553396"/>
          <a:ext cx="1570588" cy="12201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4. </a:t>
          </a: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Enlatado</a:t>
          </a:r>
          <a:endParaRPr lang="es-ES" sz="1600" kern="1200" dirty="0"/>
        </a:p>
      </dsp:txBody>
      <dsp:txXfrm>
        <a:off x="5589396" y="727735"/>
        <a:ext cx="1121848" cy="871465"/>
      </dsp:txXfrm>
    </dsp:sp>
    <dsp:sp modelId="{8A10DFC0-B61B-42BC-B4BA-916067BDDF8F}">
      <dsp:nvSpPr>
        <dsp:cNvPr id="0" name=""/>
        <dsp:cNvSpPr/>
      </dsp:nvSpPr>
      <dsp:spPr>
        <a:xfrm rot="2700000">
          <a:off x="3649817" y="337449"/>
          <a:ext cx="1629357" cy="162935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F5C8D5-37FE-4BEE-AAF9-BCBA9144D59C}">
      <dsp:nvSpPr>
        <dsp:cNvPr id="0" name=""/>
        <dsp:cNvSpPr/>
      </dsp:nvSpPr>
      <dsp:spPr>
        <a:xfrm>
          <a:off x="3637576" y="570588"/>
          <a:ext cx="1583426" cy="12201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3. </a:t>
          </a: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Congelado</a:t>
          </a:r>
          <a:endParaRPr lang="es-ES" sz="1600" kern="1200" dirty="0"/>
        </a:p>
      </dsp:txBody>
      <dsp:txXfrm>
        <a:off x="3863780" y="744927"/>
        <a:ext cx="1131018" cy="871465"/>
      </dsp:txXfrm>
    </dsp:sp>
    <dsp:sp modelId="{1FBF5B0E-4E49-4CB0-9E95-07C9C05C0B66}">
      <dsp:nvSpPr>
        <dsp:cNvPr id="0" name=""/>
        <dsp:cNvSpPr/>
      </dsp:nvSpPr>
      <dsp:spPr>
        <a:xfrm rot="2700000">
          <a:off x="1927104" y="337449"/>
          <a:ext cx="1629357" cy="162935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80CFA9-F626-4EB7-8317-DEEC90A94F3E}">
      <dsp:nvSpPr>
        <dsp:cNvPr id="0" name=""/>
        <dsp:cNvSpPr/>
      </dsp:nvSpPr>
      <dsp:spPr>
        <a:xfrm>
          <a:off x="1974445" y="553396"/>
          <a:ext cx="1625955" cy="12201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2. Salmunerado</a:t>
          </a:r>
          <a:endParaRPr lang="es-ES" sz="1600" kern="1200" dirty="0"/>
        </a:p>
      </dsp:txBody>
      <dsp:txXfrm>
        <a:off x="2206724" y="727735"/>
        <a:ext cx="1161396" cy="871465"/>
      </dsp:txXfrm>
    </dsp:sp>
    <dsp:sp modelId="{F50B7F90-8C35-4789-9D8D-A88CE59E37A0}">
      <dsp:nvSpPr>
        <dsp:cNvPr id="0" name=""/>
        <dsp:cNvSpPr/>
      </dsp:nvSpPr>
      <dsp:spPr>
        <a:xfrm rot="2700000">
          <a:off x="324432" y="399550"/>
          <a:ext cx="1566498" cy="1566498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D422C2-B423-4160-91CE-954691DB1636}">
      <dsp:nvSpPr>
        <dsp:cNvPr id="0" name=""/>
        <dsp:cNvSpPr/>
      </dsp:nvSpPr>
      <dsp:spPr>
        <a:xfrm>
          <a:off x="247135" y="570588"/>
          <a:ext cx="1769091" cy="12201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1. Deshidratado</a:t>
          </a:r>
          <a:endParaRPr lang="es-ES" sz="1600" kern="1200" dirty="0"/>
        </a:p>
      </dsp:txBody>
      <dsp:txXfrm>
        <a:off x="499862" y="744927"/>
        <a:ext cx="1263636" cy="871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9E640-B442-4D55-ADB2-C970075636BD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3118D-13E9-4F12-A85D-F59E870916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8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3118D-13E9-4F12-A85D-F59E8709166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68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67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19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72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4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47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61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38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49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9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46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25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1B7E2-39A9-41B8-89B4-69D41ED6B31B}" type="datetimeFigureOut">
              <a:rPr lang="es-ES" smtClean="0"/>
              <a:t>18/12/2015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96DC-03E4-4E7E-B6CC-C135F9DF6A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61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Documento_de_Microsoft_Word1.doc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8" t="28674" r="19013" b="28175"/>
          <a:stretch/>
        </p:blipFill>
        <p:spPr bwMode="auto">
          <a:xfrm>
            <a:off x="0" y="1196752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8062664" cy="5616624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DEPARTAMENTO </a:t>
            </a:r>
            <a:r>
              <a:rPr lang="es-ES_tradnl" sz="2000" dirty="0"/>
              <a:t>DE CIENCIAS ECONÓMICAS, ADMINISTRATIVAS Y DEL COMERCIO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_tradnl" sz="2000" dirty="0"/>
              <a:t> 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_tradnl" sz="2000" dirty="0"/>
              <a:t>CARRERA DE INGENIERIA EN COMERCIO EXTERIOR Y NEGOCIACIÓN </a:t>
            </a:r>
            <a:r>
              <a:rPr lang="es-ES_tradnl" sz="2000" dirty="0" smtClean="0"/>
              <a:t>INTERNACIONAL 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000" dirty="0"/>
              <a:t>PROYECTO DE GRADO PREVIO A LA OBTENCIÓN DEL TITULO DE INGENIERO EN COMERCIO EXTERIOR Y NEGOCIACIÓN </a:t>
            </a:r>
            <a:r>
              <a:rPr lang="es-ES_tradnl" sz="2000" dirty="0" smtClean="0"/>
              <a:t>INTERNACIONAL</a:t>
            </a:r>
            <a:br>
              <a:rPr lang="es-ES_tradnl" sz="2000" dirty="0" smtClean="0"/>
            </a:br>
            <a:r>
              <a:rPr lang="es-ES_tradnl" sz="2000" dirty="0"/>
              <a:t/>
            </a:r>
            <a:br>
              <a:rPr lang="es-ES_tradnl" sz="2000" dirty="0"/>
            </a:br>
            <a:r>
              <a:rPr lang="es-ES_tradnl" sz="2400" dirty="0"/>
              <a:t> TEMA: “SISTEMA DE COMERCIO INTERNACIONAL DEL HONGO </a:t>
            </a:r>
            <a:r>
              <a:rPr lang="es-ES_tradnl" sz="2400" dirty="0" smtClean="0"/>
              <a:t>OSTRA -</a:t>
            </a:r>
            <a:r>
              <a:rPr lang="es-ES_tradnl" sz="2400" dirty="0"/>
              <a:t>DIMENSIÓN-PRODUCCION EN LA CIUDAD DEL TENA”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_tradnl" sz="2000" dirty="0"/>
              <a:t>AUTORAS: MARTINEZ GORDILLO, ADRIANA </a:t>
            </a:r>
            <a:r>
              <a:rPr lang="es-ES_tradnl" sz="2000" dirty="0" smtClean="0"/>
              <a:t>ISABEL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_tradnl" sz="2000" dirty="0"/>
              <a:t> </a:t>
            </a:r>
            <a:r>
              <a:rPr lang="es-ES_tradnl" sz="2000" dirty="0" smtClean="0"/>
              <a:t>   PACHO </a:t>
            </a:r>
            <a:r>
              <a:rPr lang="es-ES_tradnl" sz="2000" dirty="0"/>
              <a:t>MINA,  MERY CRISTINA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1800" dirty="0" smtClean="0"/>
              <a:t>DIRECTOR: </a:t>
            </a:r>
            <a:r>
              <a:rPr lang="es-ES_tradnl" sz="1800" dirty="0"/>
              <a:t>ING. RAMIRO </a:t>
            </a:r>
            <a:r>
              <a:rPr lang="es-ES_tradnl" sz="1800" dirty="0" smtClean="0"/>
              <a:t>LEGARDA</a:t>
            </a:r>
            <a:br>
              <a:rPr lang="es-ES_tradnl" sz="1800" dirty="0" smtClean="0"/>
            </a:br>
            <a:r>
              <a:rPr lang="es-ES_tradnl" sz="1800" dirty="0"/>
              <a:t/>
            </a:r>
            <a:br>
              <a:rPr lang="es-ES_tradnl" sz="1800" dirty="0"/>
            </a:br>
            <a:r>
              <a:rPr lang="es-ES_tradnl" sz="1800" dirty="0" smtClean="0"/>
              <a:t>NOVIEMBRE, 2015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dirty="0"/>
              <a:t/>
            </a:r>
            <a:br>
              <a:rPr lang="es-ES_tradnl" sz="2400" dirty="0"/>
            </a:br>
            <a:r>
              <a:rPr lang="es-ES" sz="2400" dirty="0"/>
              <a:t/>
            </a:r>
            <a:br>
              <a:rPr lang="es-ES" sz="2400" dirty="0"/>
            </a:br>
            <a:endParaRPr lang="es-ES" sz="2400" dirty="0"/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b="555"/>
          <a:stretch>
            <a:fillRect/>
          </a:stretch>
        </p:blipFill>
        <p:spPr bwMode="auto">
          <a:xfrm>
            <a:off x="323528" y="187803"/>
            <a:ext cx="3388241" cy="86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2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DE PRODUCCIÓN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46724909"/>
              </p:ext>
            </p:extLst>
          </p:nvPr>
        </p:nvGraphicFramePr>
        <p:xfrm>
          <a:off x="1524000" y="1396999"/>
          <a:ext cx="6096000" cy="469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30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67973474"/>
              </p:ext>
            </p:extLst>
          </p:nvPr>
        </p:nvGraphicFramePr>
        <p:xfrm>
          <a:off x="1320185" y="1196752"/>
          <a:ext cx="650438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577" y="116632"/>
            <a:ext cx="8229600" cy="1143000"/>
          </a:xfrm>
        </p:spPr>
        <p:txBody>
          <a:bodyPr/>
          <a:lstStyle/>
          <a:p>
            <a:r>
              <a:rPr lang="es-ES" dirty="0" smtClean="0"/>
              <a:t>PROCESO DE PRODUCCIÓN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508518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 DEL BUEN VIVIR</a:t>
            </a:r>
          </a:p>
          <a:p>
            <a:r>
              <a:rPr lang="es-ES" dirty="0" smtClean="0"/>
              <a:t>Objetivo 1O. </a:t>
            </a:r>
            <a:r>
              <a:rPr lang="es-ES" dirty="0"/>
              <a:t>“Impulsar la transformación de la matriz productiva con el fortalecimiento de las industrias estratégicas claves y sus encadenamientos </a:t>
            </a:r>
            <a:r>
              <a:rPr lang="es-ES" dirty="0" smtClean="0"/>
              <a:t>productivos.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10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FORTALEZAS – OPORTUNIDADES - DEBILIDADES – AMENAZAS (FODA)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12883318"/>
              </p:ext>
            </p:extLst>
          </p:nvPr>
        </p:nvGraphicFramePr>
        <p:xfrm>
          <a:off x="1235968" y="1397000"/>
          <a:ext cx="657639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4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MERCADO OBJETIVO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479393"/>
              </p:ext>
            </p:extLst>
          </p:nvPr>
        </p:nvGraphicFramePr>
        <p:xfrm>
          <a:off x="457577" y="2307683"/>
          <a:ext cx="8229600" cy="3489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IMPORTADORES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VALOR IMPORTADA EN 2010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VALOR IMPORTADA EN 2011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VALOR IMPORTADA EN 2012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VALOR IMPORTADA EN 2013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VALOR IMPORTADA EN 2014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Mundo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62.791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73.689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71.441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70.107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71.603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</a:rPr>
                        <a:t>Alemania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   8.425   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12.082   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11.470   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13.993   </a:t>
                      </a:r>
                      <a:endParaRPr lang="es-ES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14.470   </a:t>
                      </a:r>
                      <a:endParaRPr lang="es-E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Estados Unidos de América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11.755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14.850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10.725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12.234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                          11.518   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Países Bajos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3.848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1.685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5.148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5.295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5.137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Hong Kong, China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1.359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6.232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3.905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3.954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4.405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Malasia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6.329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                         7.750   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                             8.239   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                             5.213   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                             4.194   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643456" y="157528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/>
              <a:t>Importadores a nivel mundial de hongos comestibles (MILES DE USD)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90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ACUERDOS CON LA UNION EUROPEA</a:t>
            </a:r>
            <a:endParaRPr lang="es-ES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571471298"/>
              </p:ext>
            </p:extLst>
          </p:nvPr>
        </p:nvGraphicFramePr>
        <p:xfrm>
          <a:off x="1524377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61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ALEMANIA</a:t>
            </a: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40158676"/>
              </p:ext>
            </p:extLst>
          </p:nvPr>
        </p:nvGraphicFramePr>
        <p:xfrm>
          <a:off x="1403648" y="1268760"/>
          <a:ext cx="672040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PRESENTACIONES DEL HONGO OSTRA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pic>
        <p:nvPicPr>
          <p:cNvPr id="9218" name="Picture 2" descr="http://www.encadenaenlinea.com/img/products/mama%20miche%20hongos%20secos%2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667689"/>
            <a:ext cx="3240361" cy="242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87288513"/>
              </p:ext>
            </p:extLst>
          </p:nvPr>
        </p:nvGraphicFramePr>
        <p:xfrm>
          <a:off x="755575" y="1363433"/>
          <a:ext cx="8892611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860032" y="378904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DESHIDRATADO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Apto para el consumo durante 1 año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Corte máximo de 1cm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Secado solar o energía eléctrica </a:t>
            </a:r>
          </a:p>
          <a:p>
            <a:r>
              <a:rPr lang="es-ES" dirty="0" smtClean="0"/>
              <a:t>* Fundas de polipropileno</a:t>
            </a:r>
          </a:p>
          <a:p>
            <a:r>
              <a:rPr lang="es-ES" dirty="0" smtClean="0"/>
              <a:t>* 50g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70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DE EXPORTACIÓN</a:t>
            </a: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7785451"/>
              </p:ext>
            </p:extLst>
          </p:nvPr>
        </p:nvGraphicFramePr>
        <p:xfrm>
          <a:off x="1115616" y="1412776"/>
          <a:ext cx="640871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INFORMACIÓN HONGO OSTRA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50419"/>
              </p:ext>
            </p:extLst>
          </p:nvPr>
        </p:nvGraphicFramePr>
        <p:xfrm>
          <a:off x="971600" y="1988840"/>
          <a:ext cx="7344815" cy="309634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48213"/>
                <a:gridCol w="3196602"/>
              </a:tblGrid>
              <a:tr h="436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Producto: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Hongo Ostra (pleurotus ostreatus)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</a:rPr>
                        <a:t>Subpartida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arancelaria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2003.90.90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País Exportador: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Ecuador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País Importador: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Alemania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Vía de Transporte: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Marítimo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Puerto de Embarque: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Puerto de Guayaquil 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Puerto de Desembarque: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Puerto de Hamburgo 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REGISTRO OPERADOR DE COMERCIO EXTERIOR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81509357"/>
              </p:ext>
            </p:extLst>
          </p:nvPr>
        </p:nvGraphicFramePr>
        <p:xfrm>
          <a:off x="755576" y="1396999"/>
          <a:ext cx="7344816" cy="469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55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“SISTEMA DE COMERCIO INTERNACIONAL DEL HONGO </a:t>
            </a:r>
            <a:r>
              <a:rPr lang="es-ES_tradnl" dirty="0" smtClean="0"/>
              <a:t>OSTRA-DIMENSIÓN-PRODUCCIÓN </a:t>
            </a:r>
            <a:r>
              <a:rPr lang="es-ES_tradnl" dirty="0"/>
              <a:t>EN LA CIUDAD DEL TENA”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77778" r="29722" b="15278"/>
          <a:stretch/>
        </p:blipFill>
        <p:spPr bwMode="auto">
          <a:xfrm>
            <a:off x="0" y="6350000"/>
            <a:ext cx="666023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b="555"/>
          <a:stretch>
            <a:fillRect/>
          </a:stretch>
        </p:blipFill>
        <p:spPr bwMode="auto">
          <a:xfrm>
            <a:off x="6660232" y="6093296"/>
            <a:ext cx="2483768" cy="73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835696" y="414908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/>
              <a:t>INTRODUCCIÓN</a:t>
            </a:r>
          </a:p>
          <a:p>
            <a:pPr marL="342900" indent="-342900">
              <a:buAutoNum type="arabicPeriod"/>
            </a:pPr>
            <a:r>
              <a:rPr lang="es-ES" dirty="0" smtClean="0"/>
              <a:t>METODOLOGÍA</a:t>
            </a:r>
          </a:p>
          <a:p>
            <a:pPr marL="342900" indent="-342900">
              <a:buAutoNum type="arabicPeriod"/>
            </a:pPr>
            <a:r>
              <a:rPr lang="es-ES" dirty="0" smtClean="0"/>
              <a:t>RESULTADOS</a:t>
            </a:r>
          </a:p>
          <a:p>
            <a:pPr marL="342900" indent="-342900">
              <a:buAutoNum type="arabicPeriod"/>
            </a:pPr>
            <a:r>
              <a:rPr lang="es-ES" dirty="0" smtClean="0"/>
              <a:t>DISCUSIÓN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5220072" y="3501008"/>
            <a:ext cx="2016224" cy="2039611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618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" dirty="0" smtClean="0"/>
              <a:t>INCONTERM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90166355"/>
              </p:ext>
            </p:extLst>
          </p:nvPr>
        </p:nvGraphicFramePr>
        <p:xfrm>
          <a:off x="1043608" y="1615791"/>
          <a:ext cx="672040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 descr="Resultado de imagen para AV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2" y="42210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humbs.dreamstime.com/z/cargo-ship-port-d-render-4445461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1"/>
          <a:stretch/>
        </p:blipFill>
        <p:spPr bwMode="auto">
          <a:xfrm>
            <a:off x="3914911" y="1340768"/>
            <a:ext cx="2097249" cy="129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EXPORTACIÓN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79532282"/>
              </p:ext>
            </p:extLst>
          </p:nvPr>
        </p:nvGraphicFramePr>
        <p:xfrm>
          <a:off x="971600" y="1397000"/>
          <a:ext cx="664840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44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99592" y="1700808"/>
            <a:ext cx="7488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000" dirty="0" smtClean="0"/>
              <a:t>Existe una capacidad limitada por parte </a:t>
            </a:r>
            <a:r>
              <a:rPr lang="es-ES" sz="2000" dirty="0"/>
              <a:t>de los fungicultores para producir hongos de cualquier </a:t>
            </a:r>
            <a:r>
              <a:rPr lang="es-ES" sz="2000" dirty="0" smtClean="0"/>
              <a:t>tipo, en cantidades exportables </a:t>
            </a:r>
            <a:r>
              <a:rPr lang="es-ES" sz="2000" dirty="0"/>
              <a:t>y </a:t>
            </a:r>
            <a:r>
              <a:rPr lang="es-ES" sz="2000" dirty="0" smtClean="0"/>
              <a:t> con valor agregado.</a:t>
            </a:r>
          </a:p>
          <a:p>
            <a:pPr algn="just"/>
            <a:endParaRPr lang="es-ES" sz="2000" dirty="0"/>
          </a:p>
          <a:p>
            <a:pPr marL="285750" indent="-285750" algn="just">
              <a:buFontTx/>
              <a:buChar char="-"/>
            </a:pPr>
            <a:r>
              <a:rPr lang="es-ES" sz="2000" dirty="0" smtClean="0"/>
              <a:t>El estudio permitió constatar </a:t>
            </a:r>
            <a:r>
              <a:rPr lang="es-ES" sz="2000" dirty="0"/>
              <a:t>el </a:t>
            </a:r>
            <a:r>
              <a:rPr lang="es-ES" sz="2000" dirty="0" smtClean="0"/>
              <a:t>insipiente </a:t>
            </a:r>
            <a:r>
              <a:rPr lang="es-ES" sz="2000" dirty="0"/>
              <a:t>desarrollo de la industria </a:t>
            </a:r>
            <a:r>
              <a:rPr lang="es-ES" sz="2000" dirty="0" smtClean="0"/>
              <a:t>del </a:t>
            </a:r>
            <a:r>
              <a:rPr lang="es-ES" sz="2000" dirty="0"/>
              <a:t>cultivo de hongos ostra </a:t>
            </a:r>
            <a:r>
              <a:rPr lang="es-ES" sz="2000" dirty="0" smtClean="0"/>
              <a:t>en </a:t>
            </a:r>
            <a:r>
              <a:rPr lang="es-ES" sz="2000" dirty="0"/>
              <a:t>el </a:t>
            </a:r>
            <a:r>
              <a:rPr lang="es-ES" sz="2000" dirty="0" smtClean="0"/>
              <a:t>país, evidenciando la </a:t>
            </a:r>
            <a:r>
              <a:rPr lang="es-ES" sz="2000" dirty="0"/>
              <a:t>carencia de </a:t>
            </a:r>
            <a:r>
              <a:rPr lang="es-ES" sz="2000" dirty="0" smtClean="0"/>
              <a:t>especialización</a:t>
            </a:r>
            <a:r>
              <a:rPr lang="es-ES" sz="2000" dirty="0"/>
              <a:t> </a:t>
            </a:r>
            <a:r>
              <a:rPr lang="es-ES" sz="2000" dirty="0" smtClean="0"/>
              <a:t>y tecnificación en los procesos de producción.</a:t>
            </a:r>
          </a:p>
          <a:p>
            <a:pPr algn="just"/>
            <a:endParaRPr lang="es-ES" sz="2000" dirty="0"/>
          </a:p>
          <a:p>
            <a:pPr marL="285750" indent="-285750" algn="just">
              <a:buFontTx/>
              <a:buChar char="-"/>
            </a:pPr>
            <a:r>
              <a:rPr lang="es-ES" sz="2000" dirty="0" smtClean="0"/>
              <a:t>Bajo nivel de diversificación en la oferta exportable ecuatoriana del Hongo Ostra en relación al mercado internacional, ya que los estudios se a enfocan en la producción exclusiva de Hongo </a:t>
            </a:r>
            <a:r>
              <a:rPr lang="es-ES" sz="2000" dirty="0" err="1" smtClean="0"/>
              <a:t>Champiñon</a:t>
            </a:r>
            <a:r>
              <a:rPr lang="es-ES" sz="2000" dirty="0" smtClean="0"/>
              <a:t> (</a:t>
            </a:r>
            <a:r>
              <a:rPr lang="es-ES" sz="2000" dirty="0" err="1" smtClean="0"/>
              <a:t>Agaricus</a:t>
            </a:r>
            <a:r>
              <a:rPr lang="es-ES" sz="2000" dirty="0" smtClean="0"/>
              <a:t> </a:t>
            </a:r>
            <a:r>
              <a:rPr lang="es-ES" sz="2000" dirty="0" err="1" smtClean="0"/>
              <a:t>bisporus</a:t>
            </a:r>
            <a:r>
              <a:rPr lang="es-ES" sz="2000" dirty="0" smtClean="0"/>
              <a:t>) siendo este el mas comercializado a nivel nacional.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74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953" y="1916831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000" dirty="0" smtClean="0"/>
              <a:t>Promover la asociatividad como principal medio de producción comunitaria a través de los esfuerzos mancomunados con el objetivo de mejor el nivel de vida de la población de la ciudad del Tena.</a:t>
            </a:r>
          </a:p>
          <a:p>
            <a:pPr algn="just"/>
            <a:endParaRPr lang="es-ES" sz="2000" dirty="0"/>
          </a:p>
          <a:p>
            <a:pPr marL="285750" indent="-285750" algn="just">
              <a:buFontTx/>
              <a:buChar char="-"/>
            </a:pPr>
            <a:r>
              <a:rPr lang="es-ES" sz="2000" dirty="0" smtClean="0"/>
              <a:t>Aprovechar los planes de incentivo y financiamiento que impulsan la puesta en marcha de proyectos agrícolas para pequeños empresarios propuestos por el gobierno nacional.</a:t>
            </a:r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285750" indent="-285750" algn="just">
              <a:buFontTx/>
              <a:buChar char="-"/>
            </a:pPr>
            <a:r>
              <a:rPr lang="es-ES" sz="2000" dirty="0" smtClean="0"/>
              <a:t>Impulsar la especialización en la producción del hongo ostra, con altos estándares de calidad que permitan aprovechar de manera eficaz la apertura del mercado alemán.</a:t>
            </a: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925" y="3645024"/>
            <a:ext cx="8229600" cy="1143000"/>
          </a:xfrm>
        </p:spPr>
        <p:txBody>
          <a:bodyPr>
            <a:normAutofit/>
          </a:bodyPr>
          <a:lstStyle/>
          <a:p>
            <a:r>
              <a:rPr lang="es-ES" sz="6600" i="1" dirty="0" smtClean="0"/>
              <a:t>Muchas Gracias</a:t>
            </a:r>
            <a:endParaRPr lang="es-ES" sz="6600" i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03925" y="162880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“El aprendizaje es experiencia, lo demás es información”</a:t>
            </a:r>
          </a:p>
          <a:p>
            <a:pPr algn="r"/>
            <a:r>
              <a:rPr lang="es-ES" sz="32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Albert Einstein</a:t>
            </a:r>
            <a:endParaRPr lang="es-ES" sz="320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/>
          <a:lstStyle/>
          <a:p>
            <a:r>
              <a:rPr lang="es-ES" u="sng" dirty="0" smtClean="0"/>
              <a:t>MICROECONÓMICO</a:t>
            </a:r>
            <a:endParaRPr lang="es-ES" u="sng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" y="6096063"/>
            <a:ext cx="9143245" cy="761937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84483130"/>
              </p:ext>
            </p:extLst>
          </p:nvPr>
        </p:nvGraphicFramePr>
        <p:xfrm>
          <a:off x="869257" y="1471921"/>
          <a:ext cx="741682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2869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 smtClean="0"/>
              <a:t>ANÁLISIS ECONÓMICO DEL ECUADOR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31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869" y="692696"/>
            <a:ext cx="8229600" cy="1143000"/>
          </a:xfrm>
        </p:spPr>
        <p:txBody>
          <a:bodyPr/>
          <a:lstStyle/>
          <a:p>
            <a:r>
              <a:rPr lang="es-ES" u="sng" dirty="0" smtClean="0"/>
              <a:t>MACROECONÓMICO </a:t>
            </a:r>
            <a:endParaRPr lang="es-ES" u="sng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" y="6096063"/>
            <a:ext cx="9143245" cy="761937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67179212"/>
              </p:ext>
            </p:extLst>
          </p:nvPr>
        </p:nvGraphicFramePr>
        <p:xfrm>
          <a:off x="462869" y="1831815"/>
          <a:ext cx="828092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2869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 smtClean="0"/>
              <a:t>ANÁLISIS ECONÓMICO DEL ECUADOR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69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INTERNACIONAL</a:t>
            </a:r>
            <a:r>
              <a:rPr lang="es-ES" dirty="0"/>
              <a:t/>
            </a:r>
            <a:br>
              <a:rPr lang="es-ES" dirty="0"/>
            </a:br>
            <a:r>
              <a:rPr lang="es-ES" b="1" i="1" dirty="0"/>
              <a:t>Producción de hongos por continente 1990 – 2011 (Toneladas)</a:t>
            </a:r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32710"/>
              </p:ext>
            </p:extLst>
          </p:nvPr>
        </p:nvGraphicFramePr>
        <p:xfrm>
          <a:off x="179515" y="2060847"/>
          <a:ext cx="8712965" cy="40352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89880"/>
                <a:gridCol w="952381"/>
                <a:gridCol w="1088867"/>
                <a:gridCol w="1088867"/>
                <a:gridCol w="1088867"/>
                <a:gridCol w="952381"/>
                <a:gridCol w="1227586"/>
                <a:gridCol w="1224136"/>
              </a:tblGrid>
              <a:tr h="827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Continente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1990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2000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2009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2010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2011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Participación</a:t>
                      </a:r>
                      <a:endParaRPr lang="es-E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(2011)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>
                          <a:effectLst/>
                        </a:rPr>
                        <a:t>%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Crecimiento Anual             (2000-2011)%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África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      7.806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    10.538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16.495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17.439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17.716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0,2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América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376.555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464.071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  437.394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    432.399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469.832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6,1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0,2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Asia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797.103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  </a:t>
                      </a:r>
                      <a:r>
                        <a:rPr lang="es-ES" sz="1400" dirty="0">
                          <a:effectLst/>
                        </a:rPr>
                        <a:t>2.619.629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 </a:t>
                      </a:r>
                      <a:r>
                        <a:rPr lang="es-ES" sz="1400" dirty="0">
                          <a:effectLst/>
                        </a:rPr>
                        <a:t>4.941.617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   </a:t>
                      </a:r>
                      <a:r>
                        <a:rPr lang="es-ES" sz="1400" dirty="0">
                          <a:effectLst/>
                        </a:rPr>
                        <a:t>5.122.059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5.302.486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68,9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6,7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Europa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866.095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   </a:t>
                      </a:r>
                      <a:r>
                        <a:rPr lang="es-ES" sz="1400" dirty="0">
                          <a:effectLst/>
                        </a:rPr>
                        <a:t>1.070.276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        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1.730.134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    </a:t>
                      </a:r>
                      <a:r>
                        <a:rPr lang="es-ES" sz="1400" dirty="0">
                          <a:effectLst/>
                        </a:rPr>
                        <a:t>1.821.728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   1.849.159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5,5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Oceanía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23.534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44.500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52.051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49.508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      59.580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0,8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3,1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Mundo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2.071.093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  </a:t>
                      </a:r>
                      <a:r>
                        <a:rPr lang="es-ES" sz="1400" dirty="0">
                          <a:effectLst/>
                        </a:rPr>
                        <a:t>4.209.014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   </a:t>
                      </a:r>
                      <a:r>
                        <a:rPr lang="es-ES" sz="1400" dirty="0">
                          <a:effectLst/>
                        </a:rPr>
                        <a:t>7.177.691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      </a:t>
                      </a:r>
                      <a:endParaRPr lang="es-ES" sz="1400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   </a:t>
                      </a:r>
                      <a:r>
                        <a:rPr lang="es-ES" sz="1400" dirty="0">
                          <a:effectLst/>
                        </a:rPr>
                        <a:t>7.443.133  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         7.698.773  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5,7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Principales </a:t>
            </a:r>
            <a:r>
              <a:rPr lang="es-ES" b="1" dirty="0" smtClean="0"/>
              <a:t>exportadores </a:t>
            </a:r>
            <a:r>
              <a:rPr lang="es-ES" b="1" dirty="0"/>
              <a:t>de hongos comestibles 2010 – 2014</a:t>
            </a:r>
            <a:r>
              <a:rPr lang="es-ES" i="1" dirty="0"/>
              <a:t/>
            </a:r>
            <a:br>
              <a:rPr lang="es-ES" i="1" dirty="0"/>
            </a:br>
            <a:r>
              <a:rPr lang="es-ES" b="1" i="1" dirty="0"/>
              <a:t>(</a:t>
            </a:r>
            <a:r>
              <a:rPr lang="es-ES" b="1" i="1" dirty="0" smtClean="0"/>
              <a:t>Toneladas)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625351"/>
              </p:ext>
            </p:extLst>
          </p:nvPr>
        </p:nvGraphicFramePr>
        <p:xfrm>
          <a:off x="457200" y="1844824"/>
          <a:ext cx="8229600" cy="437000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Exportadores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55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EXPORTADA, TONELADAS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EXPORTADA, TONELADAS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EXPORTADA, TONELADAS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EXPORTADA, TONELADAS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EXPORTADA, TONELADAS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Mundo</a:t>
                      </a:r>
                      <a:endParaRPr lang="es-E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126.904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122.266   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127.716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172.544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143.453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28.493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31.819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39.104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44.185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48.659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Países Bajos</a:t>
                      </a:r>
                      <a:endParaRPr lang="es-E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13.795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13.890   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14.635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14.393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15.703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Corea</a:t>
                      </a:r>
                      <a:endParaRPr lang="es-E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21.085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17.946   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14.421   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16.288   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15.282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Polonia</a:t>
                      </a:r>
                      <a:endParaRPr lang="es-E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13.352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11.005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12.680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13.340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13.951   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Bélgica</a:t>
                      </a:r>
                      <a:endParaRPr lang="es-E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3.602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3.550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4.310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4.669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4.771   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Rumania</a:t>
                      </a:r>
                      <a:endParaRPr lang="es-E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3.381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1.691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1.675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3.714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4.280   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Belarús</a:t>
                      </a:r>
                      <a:endParaRPr lang="es-E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4.102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4.576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3.903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4.371   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3.487   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7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/>
              <a:t>Participación del mercado de hongos comestibles año 2014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249742470"/>
              </p:ext>
            </p:extLst>
          </p:nvPr>
        </p:nvGraphicFramePr>
        <p:xfrm>
          <a:off x="1403648" y="1608385"/>
          <a:ext cx="6777359" cy="450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12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CLASIFICACIÓN </a:t>
            </a:r>
            <a:r>
              <a:rPr lang="es-ES" dirty="0" smtClean="0"/>
              <a:t>DE HONGOS MÁS CONSUMIDOS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67687556"/>
              </p:ext>
            </p:extLst>
          </p:nvPr>
        </p:nvGraphicFramePr>
        <p:xfrm>
          <a:off x="323528" y="1484784"/>
          <a:ext cx="8640960" cy="461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3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77" y="3326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INFORMACIÓN NUTRICIONAL DEL HONGO </a:t>
            </a:r>
            <a:r>
              <a:rPr lang="es-ES" dirty="0"/>
              <a:t>OSTRA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096063"/>
            <a:ext cx="9143245" cy="761937"/>
          </a:xfrm>
          <a:prstGeom prst="rect">
            <a:avLst/>
          </a:prstGeom>
        </p:spPr>
      </p:pic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159372"/>
              </p:ext>
            </p:extLst>
          </p:nvPr>
        </p:nvGraphicFramePr>
        <p:xfrm>
          <a:off x="613107" y="1988840"/>
          <a:ext cx="7918539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o" r:id="rId5" imgW="5381176" imgH="985247" progId="Word.Document.12">
                  <p:embed/>
                </p:oleObj>
              </mc:Choice>
              <mc:Fallback>
                <p:oleObj name="Documento" r:id="rId5" imgW="5381176" imgH="985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107" y="1988840"/>
                        <a:ext cx="7918539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Elipse"/>
          <p:cNvSpPr/>
          <p:nvPr/>
        </p:nvSpPr>
        <p:spPr>
          <a:xfrm>
            <a:off x="3491880" y="3717032"/>
            <a:ext cx="2016224" cy="2039611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717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951</Words>
  <Application>Microsoft Office PowerPoint</Application>
  <PresentationFormat>Presentación en pantalla (4:3)</PresentationFormat>
  <Paragraphs>305</Paragraphs>
  <Slides>24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Aparajita</vt:lpstr>
      <vt:lpstr>Arial</vt:lpstr>
      <vt:lpstr>Calibri</vt:lpstr>
      <vt:lpstr>Times New Roman</vt:lpstr>
      <vt:lpstr>Tema de Office</vt:lpstr>
      <vt:lpstr>Documento</vt:lpstr>
      <vt:lpstr>  DEPARTAMENTO DE CIENCIAS ECONÓMICAS, ADMINISTRATIVAS Y DEL COMERCIO   CARRERA DE INGENIERIA EN COMERCIO EXTERIOR Y NEGOCIACIÓN INTERNACIONAL   PROYECTO DE GRADO PREVIO A LA OBTENCIÓN DEL TITULO DE INGENIERO EN COMERCIO EXTERIOR Y NEGOCIACIÓN INTERNACIONAL   TEMA: “SISTEMA DE COMERCIO INTERNACIONAL DEL HONGO OSTRA -DIMENSIÓN-PRODUCCION EN LA CIUDAD DEL TENA”  AUTORAS: MARTINEZ GORDILLO, ADRIANA ISABEL     PACHO MINA,  MERY CRISTINA  DIRECTOR: ING. RAMIRO LEGARDA  NOVIEMBRE, 2015    </vt:lpstr>
      <vt:lpstr>“SISTEMA DE COMERCIO INTERNACIONAL DEL HONGO OSTRA-DIMENSIÓN-PRODUCCIÓN EN LA CIUDAD DEL TENA” </vt:lpstr>
      <vt:lpstr>MICROECONÓMICO</vt:lpstr>
      <vt:lpstr>MACROECONÓMICO </vt:lpstr>
      <vt:lpstr>INTERNACIONAL Producción de hongos por continente 1990 – 2011 (Toneladas)</vt:lpstr>
      <vt:lpstr>Principales exportadores de hongos comestibles 2010 – 2014 (Toneladas)</vt:lpstr>
      <vt:lpstr>Participación del mercado de hongos comestibles año 2014</vt:lpstr>
      <vt:lpstr>CLASIFICACIÓN DE HONGOS MÁS CONSUMIDOS</vt:lpstr>
      <vt:lpstr>INFORMACIÓN NUTRICIONAL DEL HONGO OSTRA </vt:lpstr>
      <vt:lpstr>PROCESO DE PRODUCCIÓN</vt:lpstr>
      <vt:lpstr>PROCESO DE PRODUCCIÓN</vt:lpstr>
      <vt:lpstr>FORTALEZAS – OPORTUNIDADES - DEBILIDADES – AMENAZAS (FODA)</vt:lpstr>
      <vt:lpstr>MERCADO OBJETIVO</vt:lpstr>
      <vt:lpstr>ACUERDOS CON LA UNION EUROPEA</vt:lpstr>
      <vt:lpstr>ALEMANIA</vt:lpstr>
      <vt:lpstr>PRESENTACIONES DEL HONGO OSTRA</vt:lpstr>
      <vt:lpstr>PROCESO DE EXPORTACIÓN</vt:lpstr>
      <vt:lpstr>INFORMACIÓN HONGO OSTRA</vt:lpstr>
      <vt:lpstr>REGISTRO OPERADOR DE COMERCIO EXTERIOR</vt:lpstr>
      <vt:lpstr>INCONTERM</vt:lpstr>
      <vt:lpstr>EXPORTACIÓN</vt:lpstr>
      <vt:lpstr>CONCLUSIONES</vt:lpstr>
      <vt:lpstr>RECOMENDACIONES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DEL COMERCIO   CARRERA DE INGENIERIA EN COMERCIO EXTERIOR Y NEGOCIACIÓN INTERNACIONAL   PROYECTO DE GRADO PREVIO A LA OBTENCIÓN DEL TITULO DE INGENIERO EN COMERCIO EXTERIOR Y NEGOCIACIÓN INTERNACIONAL   TEMA: “SISTEMA DE COMERCIO INTERNACIONAL DEL HONGO OSTRA-DIMENSIÓN-PRODUCCION EN LA CIUDAD DEL TENA”  AUTORAS: MARTINEZ GORDILLO, ADRIANA ISABEL     PACHO MINA,  MERY CRISTINA  DIRECTOR: ING. RAMIRO LEGARDA  NOVIEMBRE, 2015</dc:title>
  <dc:creator>Sgto Wilson Pacho</dc:creator>
  <cp:lastModifiedBy>SIETE</cp:lastModifiedBy>
  <cp:revision>19</cp:revision>
  <dcterms:created xsi:type="dcterms:W3CDTF">2015-11-08T20:11:22Z</dcterms:created>
  <dcterms:modified xsi:type="dcterms:W3CDTF">2015-12-18T13:48:01Z</dcterms:modified>
</cp:coreProperties>
</file>