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72" r:id="rId6"/>
    <p:sldId id="273" r:id="rId7"/>
    <p:sldId id="274" r:id="rId8"/>
    <p:sldId id="259" r:id="rId9"/>
    <p:sldId id="264" r:id="rId10"/>
    <p:sldId id="265" r:id="rId11"/>
    <p:sldId id="266" r:id="rId12"/>
    <p:sldId id="275" r:id="rId13"/>
    <p:sldId id="276" r:id="rId14"/>
    <p:sldId id="277" r:id="rId15"/>
    <p:sldId id="262" r:id="rId16"/>
    <p:sldId id="263" r:id="rId17"/>
    <p:sldId id="279" r:id="rId18"/>
    <p:sldId id="278" r:id="rId19"/>
    <p:sldId id="280" r:id="rId20"/>
    <p:sldId id="281" r:id="rId21"/>
    <p:sldId id="271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20-30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 en adelante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0.31</c:v>
                </c:pt>
                <c:pt idx="1">
                  <c:v>0.27</c:v>
                </c:pt>
                <c:pt idx="2">
                  <c:v>0.2</c:v>
                </c:pt>
                <c:pt idx="3">
                  <c:v>0.16</c:v>
                </c:pt>
                <c:pt idx="4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931688359081124"/>
          <c:w val="0.89999973057368943"/>
          <c:h val="0.12539441879207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Países de visita</c:v>
                </c:pt>
                <c:pt idx="1">
                  <c:v>Ciudades de visita</c:v>
                </c:pt>
                <c:pt idx="2">
                  <c:v>Acompañantes</c:v>
                </c:pt>
                <c:pt idx="3">
                  <c:v>Días de visita</c:v>
                </c:pt>
                <c:pt idx="4">
                  <c:v>Presupuesto de gasto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0.8</c:v>
                </c:pt>
                <c:pt idx="1">
                  <c:v>0.33</c:v>
                </c:pt>
                <c:pt idx="3">
                  <c:v>0.73</c:v>
                </c:pt>
                <c:pt idx="4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Países de visita</c:v>
                </c:pt>
                <c:pt idx="1">
                  <c:v>Ciudades de visita</c:v>
                </c:pt>
                <c:pt idx="2">
                  <c:v>Acompañantes</c:v>
                </c:pt>
                <c:pt idx="3">
                  <c:v>Días de visita</c:v>
                </c:pt>
                <c:pt idx="4">
                  <c:v>Presupuesto de gasto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1">
                  <c:v>0.17</c:v>
                </c:pt>
                <c:pt idx="2">
                  <c:v>0.32</c:v>
                </c:pt>
                <c:pt idx="3">
                  <c:v>0.18</c:v>
                </c:pt>
                <c:pt idx="4">
                  <c:v>0.32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Países de visita</c:v>
                </c:pt>
                <c:pt idx="1">
                  <c:v>Ciudades de visita</c:v>
                </c:pt>
                <c:pt idx="2">
                  <c:v>Acompañantes</c:v>
                </c:pt>
                <c:pt idx="3">
                  <c:v>Días de visita</c:v>
                </c:pt>
                <c:pt idx="4">
                  <c:v>Presupuesto de gasto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2" formatCode="0%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1458896"/>
        <c:axId val="811457264"/>
      </c:barChart>
      <c:catAx>
        <c:axId val="81145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11457264"/>
        <c:crosses val="autoZero"/>
        <c:auto val="1"/>
        <c:lblAlgn val="ctr"/>
        <c:lblOffset val="100"/>
        <c:noMultiLvlLbl val="0"/>
      </c:catAx>
      <c:valAx>
        <c:axId val="811457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114588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Cultura/museos</c:v>
                </c:pt>
                <c:pt idx="1">
                  <c:v>Naturaleza</c:v>
                </c:pt>
                <c:pt idx="2">
                  <c:v>Deportes y aventura</c:v>
                </c:pt>
                <c:pt idx="3">
                  <c:v>Sol y playa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 formatCode="0%">
                  <c:v>0.42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Cultura/museos</c:v>
                </c:pt>
                <c:pt idx="1">
                  <c:v>Naturaleza</c:v>
                </c:pt>
                <c:pt idx="2">
                  <c:v>Deportes y aventura</c:v>
                </c:pt>
                <c:pt idx="3">
                  <c:v>Sol y playa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1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Cultura/museos</c:v>
                </c:pt>
                <c:pt idx="1">
                  <c:v>Naturaleza</c:v>
                </c:pt>
                <c:pt idx="2">
                  <c:v>Deportes y aventura</c:v>
                </c:pt>
                <c:pt idx="3">
                  <c:v>Sol y playa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2" formatCode="0%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Serie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Cultura/museos</c:v>
                </c:pt>
                <c:pt idx="1">
                  <c:v>Naturaleza</c:v>
                </c:pt>
                <c:pt idx="2">
                  <c:v>Deportes y aventura</c:v>
                </c:pt>
                <c:pt idx="3">
                  <c:v>Sol y playa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3" formatCode="0%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9228352"/>
        <c:axId val="979227808"/>
      </c:barChart>
      <c:catAx>
        <c:axId val="97922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79227808"/>
        <c:crosses val="autoZero"/>
        <c:auto val="1"/>
        <c:lblAlgn val="ctr"/>
        <c:lblOffset val="100"/>
        <c:noMultiLvlLbl val="0"/>
      </c:catAx>
      <c:valAx>
        <c:axId val="97922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7922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3CBCA-8FAE-49F7-B6FD-62615DF0068D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DF19036A-643A-4347-82A1-5388D0A75C1B}">
      <dgm:prSet phldrT="[Texto]"/>
      <dgm:spPr/>
      <dgm:t>
        <a:bodyPr/>
        <a:lstStyle/>
        <a:p>
          <a:r>
            <a:rPr lang="es-EC" dirty="0" smtClean="0"/>
            <a:t>Determinar factores</a:t>
          </a:r>
        </a:p>
      </dgm:t>
    </dgm:pt>
    <dgm:pt modelId="{C4081CDC-6A8C-4561-BC50-2598C246E7C6}" type="parTrans" cxnId="{8F67B4A2-0FF4-47B7-A74E-FEB350B3A6BB}">
      <dgm:prSet/>
      <dgm:spPr/>
      <dgm:t>
        <a:bodyPr/>
        <a:lstStyle/>
        <a:p>
          <a:endParaRPr lang="es-EC"/>
        </a:p>
      </dgm:t>
    </dgm:pt>
    <dgm:pt modelId="{6D1A8DE3-1458-426A-BCF5-6D88DB29D108}" type="sibTrans" cxnId="{8F67B4A2-0FF4-47B7-A74E-FEB350B3A6BB}">
      <dgm:prSet/>
      <dgm:spPr/>
      <dgm:t>
        <a:bodyPr/>
        <a:lstStyle/>
        <a:p>
          <a:endParaRPr lang="es-EC"/>
        </a:p>
      </dgm:t>
    </dgm:pt>
    <dgm:pt modelId="{76A856F9-8A6A-4FE4-B808-EE4AA9A422CD}" type="pres">
      <dgm:prSet presAssocID="{BB23CBCA-8FAE-49F7-B6FD-62615DF006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99C2CFF-D1F5-4A76-8505-121502CEBC60}" type="pres">
      <dgm:prSet presAssocID="{DF19036A-643A-4347-82A1-5388D0A75C1B}" presName="parentLin" presStyleCnt="0"/>
      <dgm:spPr/>
    </dgm:pt>
    <dgm:pt modelId="{24AD22C0-169B-4147-8EE7-8496DEB4EB1D}" type="pres">
      <dgm:prSet presAssocID="{DF19036A-643A-4347-82A1-5388D0A75C1B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AA9CE29C-FC71-433A-927F-C46BCDB43FBC}" type="pres">
      <dgm:prSet presAssocID="{DF19036A-643A-4347-82A1-5388D0A75C1B}" presName="parentText" presStyleLbl="node1" presStyleIdx="0" presStyleCnt="1" custLinFactX="2763" custLinFactY="-31728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0A05B9-C9F9-47DE-85CA-DCEB0C0EED06}" type="pres">
      <dgm:prSet presAssocID="{DF19036A-643A-4347-82A1-5388D0A75C1B}" presName="negativeSpace" presStyleCnt="0"/>
      <dgm:spPr/>
    </dgm:pt>
    <dgm:pt modelId="{30E77995-3A44-4D5B-879A-FFBDE70F5DEB}" type="pres">
      <dgm:prSet presAssocID="{DF19036A-643A-4347-82A1-5388D0A75C1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03E741B-EFB2-4575-B505-0B3FEEEC9511}" type="presOf" srcId="{DF19036A-643A-4347-82A1-5388D0A75C1B}" destId="{AA9CE29C-FC71-433A-927F-C46BCDB43FBC}" srcOrd="1" destOrd="0" presId="urn:microsoft.com/office/officeart/2005/8/layout/list1"/>
    <dgm:cxn modelId="{E145711D-149B-46A0-88E1-9DA580181AD0}" type="presOf" srcId="{DF19036A-643A-4347-82A1-5388D0A75C1B}" destId="{24AD22C0-169B-4147-8EE7-8496DEB4EB1D}" srcOrd="0" destOrd="0" presId="urn:microsoft.com/office/officeart/2005/8/layout/list1"/>
    <dgm:cxn modelId="{8F67B4A2-0FF4-47B7-A74E-FEB350B3A6BB}" srcId="{BB23CBCA-8FAE-49F7-B6FD-62615DF0068D}" destId="{DF19036A-643A-4347-82A1-5388D0A75C1B}" srcOrd="0" destOrd="0" parTransId="{C4081CDC-6A8C-4561-BC50-2598C246E7C6}" sibTransId="{6D1A8DE3-1458-426A-BCF5-6D88DB29D108}"/>
    <dgm:cxn modelId="{3284B8CA-FE32-42D3-8586-924B1729F0D5}" type="presOf" srcId="{BB23CBCA-8FAE-49F7-B6FD-62615DF0068D}" destId="{76A856F9-8A6A-4FE4-B808-EE4AA9A422CD}" srcOrd="0" destOrd="0" presId="urn:microsoft.com/office/officeart/2005/8/layout/list1"/>
    <dgm:cxn modelId="{9C2EE097-E858-4874-96A8-64E54A2F3B00}" type="presParOf" srcId="{76A856F9-8A6A-4FE4-B808-EE4AA9A422CD}" destId="{699C2CFF-D1F5-4A76-8505-121502CEBC60}" srcOrd="0" destOrd="0" presId="urn:microsoft.com/office/officeart/2005/8/layout/list1"/>
    <dgm:cxn modelId="{7BC072B3-9A5F-48E8-960D-F38A9F84FB3F}" type="presParOf" srcId="{699C2CFF-D1F5-4A76-8505-121502CEBC60}" destId="{24AD22C0-169B-4147-8EE7-8496DEB4EB1D}" srcOrd="0" destOrd="0" presId="urn:microsoft.com/office/officeart/2005/8/layout/list1"/>
    <dgm:cxn modelId="{3941AB35-C35A-413F-BF55-CED8DA67E1F6}" type="presParOf" srcId="{699C2CFF-D1F5-4A76-8505-121502CEBC60}" destId="{AA9CE29C-FC71-433A-927F-C46BCDB43FBC}" srcOrd="1" destOrd="0" presId="urn:microsoft.com/office/officeart/2005/8/layout/list1"/>
    <dgm:cxn modelId="{C77AA58E-34CD-4197-A36C-5F85173A5059}" type="presParOf" srcId="{76A856F9-8A6A-4FE4-B808-EE4AA9A422CD}" destId="{010A05B9-C9F9-47DE-85CA-DCEB0C0EED06}" srcOrd="1" destOrd="0" presId="urn:microsoft.com/office/officeart/2005/8/layout/list1"/>
    <dgm:cxn modelId="{37D22CF0-7C5F-4428-93BD-28695EEA984E}" type="presParOf" srcId="{76A856F9-8A6A-4FE4-B808-EE4AA9A422CD}" destId="{30E77995-3A44-4D5B-879A-FFBDE70F5DE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7CF4A-8F87-4F05-AAB6-62269B21F1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99E90C0-55C7-4610-A8CE-B21A2C45F716}">
      <dgm:prSet phldrT="[Texto]"/>
      <dgm:spPr/>
      <dgm:t>
        <a:bodyPr/>
        <a:lstStyle/>
        <a:p>
          <a:r>
            <a:rPr lang="es-EC" dirty="0" smtClean="0"/>
            <a:t>Describir</a:t>
          </a:r>
          <a:endParaRPr lang="es-EC" dirty="0"/>
        </a:p>
      </dgm:t>
    </dgm:pt>
    <dgm:pt modelId="{2E35AE47-976C-4041-AA41-BBC696B3B74C}" type="parTrans" cxnId="{843E2B2B-0AEB-4F7D-AE1D-793D777F6BCC}">
      <dgm:prSet/>
      <dgm:spPr/>
      <dgm:t>
        <a:bodyPr/>
        <a:lstStyle/>
        <a:p>
          <a:endParaRPr lang="es-EC"/>
        </a:p>
      </dgm:t>
    </dgm:pt>
    <dgm:pt modelId="{5930A016-BB61-4EEF-BFEF-FC2E89956AC8}" type="sibTrans" cxnId="{843E2B2B-0AEB-4F7D-AE1D-793D777F6BCC}">
      <dgm:prSet/>
      <dgm:spPr/>
      <dgm:t>
        <a:bodyPr/>
        <a:lstStyle/>
        <a:p>
          <a:endParaRPr lang="es-EC"/>
        </a:p>
      </dgm:t>
    </dgm:pt>
    <dgm:pt modelId="{A0296788-BAE7-4298-BBD6-EFB5A1820100}">
      <dgm:prSet phldrT="[Texto]"/>
      <dgm:spPr/>
      <dgm:t>
        <a:bodyPr/>
        <a:lstStyle/>
        <a:p>
          <a:r>
            <a:rPr lang="es-EC" dirty="0" smtClean="0"/>
            <a:t>Factores internos y externos</a:t>
          </a:r>
          <a:endParaRPr lang="es-EC" dirty="0"/>
        </a:p>
      </dgm:t>
    </dgm:pt>
    <dgm:pt modelId="{4AF2D1AD-AE2C-4461-8B8A-7985774CF7C7}" type="parTrans" cxnId="{DFA11DE8-CF06-4B77-B81F-4338609EC86A}">
      <dgm:prSet/>
      <dgm:spPr/>
      <dgm:t>
        <a:bodyPr/>
        <a:lstStyle/>
        <a:p>
          <a:endParaRPr lang="es-EC"/>
        </a:p>
      </dgm:t>
    </dgm:pt>
    <dgm:pt modelId="{9E3256EA-FAC6-4282-A436-50B7A7A0F6C2}" type="sibTrans" cxnId="{DFA11DE8-CF06-4B77-B81F-4338609EC86A}">
      <dgm:prSet/>
      <dgm:spPr/>
      <dgm:t>
        <a:bodyPr/>
        <a:lstStyle/>
        <a:p>
          <a:endParaRPr lang="es-EC"/>
        </a:p>
      </dgm:t>
    </dgm:pt>
    <dgm:pt modelId="{59507A38-05D5-4B1A-9438-62445A49E84B}">
      <dgm:prSet phldrT="[Texto]"/>
      <dgm:spPr/>
      <dgm:t>
        <a:bodyPr/>
        <a:lstStyle/>
        <a:p>
          <a:r>
            <a:rPr lang="es-EC" dirty="0" smtClean="0"/>
            <a:t>Oferta y demanda</a:t>
          </a:r>
          <a:endParaRPr lang="es-EC" dirty="0"/>
        </a:p>
      </dgm:t>
    </dgm:pt>
    <dgm:pt modelId="{A10EE7C8-2138-4FDB-89B6-C715F83414A2}" type="parTrans" cxnId="{AC307A8E-02CF-4BE8-9513-458D783B686F}">
      <dgm:prSet/>
      <dgm:spPr/>
      <dgm:t>
        <a:bodyPr/>
        <a:lstStyle/>
        <a:p>
          <a:endParaRPr lang="es-EC"/>
        </a:p>
      </dgm:t>
    </dgm:pt>
    <dgm:pt modelId="{E78891E9-0525-450D-879C-2CE091339FA2}" type="sibTrans" cxnId="{AC307A8E-02CF-4BE8-9513-458D783B686F}">
      <dgm:prSet/>
      <dgm:spPr/>
      <dgm:t>
        <a:bodyPr/>
        <a:lstStyle/>
        <a:p>
          <a:endParaRPr lang="es-EC"/>
        </a:p>
      </dgm:t>
    </dgm:pt>
    <dgm:pt modelId="{668985B5-BF76-4677-9AFE-B21A4629BBA8}">
      <dgm:prSet phldrT="[Texto]"/>
      <dgm:spPr/>
      <dgm:t>
        <a:bodyPr/>
        <a:lstStyle/>
        <a:p>
          <a:r>
            <a:rPr lang="es-EC" dirty="0" smtClean="0"/>
            <a:t>Definición relevante</a:t>
          </a:r>
          <a:endParaRPr lang="es-EC" dirty="0"/>
        </a:p>
      </dgm:t>
    </dgm:pt>
    <dgm:pt modelId="{49B9D469-F959-4464-B569-88A73C8D8A67}" type="parTrans" cxnId="{A74544D0-1E7C-4860-B66E-A32A14AC98E0}">
      <dgm:prSet/>
      <dgm:spPr/>
      <dgm:t>
        <a:bodyPr/>
        <a:lstStyle/>
        <a:p>
          <a:endParaRPr lang="es-EC"/>
        </a:p>
      </dgm:t>
    </dgm:pt>
    <dgm:pt modelId="{87578E03-1257-465C-B127-9027659D56B6}" type="sibTrans" cxnId="{A74544D0-1E7C-4860-B66E-A32A14AC98E0}">
      <dgm:prSet/>
      <dgm:spPr/>
      <dgm:t>
        <a:bodyPr/>
        <a:lstStyle/>
        <a:p>
          <a:endParaRPr lang="es-EC"/>
        </a:p>
      </dgm:t>
    </dgm:pt>
    <dgm:pt modelId="{FF036A8F-2C18-4974-83CC-E8FEC3744F66}" type="pres">
      <dgm:prSet presAssocID="{0287CF4A-8F87-4F05-AAB6-62269B21F18A}" presName="Name0" presStyleCnt="0">
        <dgm:presLayoutVars>
          <dgm:dir/>
          <dgm:resizeHandles val="exact"/>
        </dgm:presLayoutVars>
      </dgm:prSet>
      <dgm:spPr/>
    </dgm:pt>
    <dgm:pt modelId="{300911F0-88E4-4EC6-A287-86E1627CCE7D}" type="pres">
      <dgm:prSet presAssocID="{C99E90C0-55C7-4610-A8CE-B21A2C45F716}" presName="node" presStyleLbl="node1" presStyleIdx="0" presStyleCnt="4" custLinFactNeighborX="-1508" custLinFactNeighborY="-20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B17E5A-3B4F-4221-887D-31607D44B724}" type="pres">
      <dgm:prSet presAssocID="{5930A016-BB61-4EEF-BFEF-FC2E89956AC8}" presName="sibTrans" presStyleLbl="sibTrans2D1" presStyleIdx="0" presStyleCnt="3"/>
      <dgm:spPr/>
      <dgm:t>
        <a:bodyPr/>
        <a:lstStyle/>
        <a:p>
          <a:endParaRPr lang="es-EC"/>
        </a:p>
      </dgm:t>
    </dgm:pt>
    <dgm:pt modelId="{4DB3C4EB-EF51-4E14-909C-683DD5D543C6}" type="pres">
      <dgm:prSet presAssocID="{5930A016-BB61-4EEF-BFEF-FC2E89956AC8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CCE9FDD1-DBB8-47F3-A28E-3D49A29086EC}" type="pres">
      <dgm:prSet presAssocID="{A0296788-BAE7-4298-BBD6-EFB5A18201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631059-5B55-426B-9AF0-676270A24E2B}" type="pres">
      <dgm:prSet presAssocID="{9E3256EA-FAC6-4282-A436-50B7A7A0F6C2}" presName="sibTrans" presStyleLbl="sibTrans2D1" presStyleIdx="1" presStyleCnt="3"/>
      <dgm:spPr/>
      <dgm:t>
        <a:bodyPr/>
        <a:lstStyle/>
        <a:p>
          <a:endParaRPr lang="es-EC"/>
        </a:p>
      </dgm:t>
    </dgm:pt>
    <dgm:pt modelId="{5EE022DF-1105-4427-BBCE-8F9FA154FD39}" type="pres">
      <dgm:prSet presAssocID="{9E3256EA-FAC6-4282-A436-50B7A7A0F6C2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91C68B19-8C46-492E-BDA8-BE82B29F4F69}" type="pres">
      <dgm:prSet presAssocID="{59507A38-05D5-4B1A-9438-62445A49E8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E9C6C-D804-46ED-9EE1-610B915941F5}" type="pres">
      <dgm:prSet presAssocID="{E78891E9-0525-450D-879C-2CE091339FA2}" presName="sibTrans" presStyleLbl="sibTrans2D1" presStyleIdx="2" presStyleCnt="3"/>
      <dgm:spPr/>
      <dgm:t>
        <a:bodyPr/>
        <a:lstStyle/>
        <a:p>
          <a:endParaRPr lang="es-EC"/>
        </a:p>
      </dgm:t>
    </dgm:pt>
    <dgm:pt modelId="{60E4E885-83D7-411E-A3E3-C370F4D26DDF}" type="pres">
      <dgm:prSet presAssocID="{E78891E9-0525-450D-879C-2CE091339FA2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057F0E33-E859-4912-8F59-F81D18761E7D}" type="pres">
      <dgm:prSet presAssocID="{668985B5-BF76-4677-9AFE-B21A4629BB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4544D0-1E7C-4860-B66E-A32A14AC98E0}" srcId="{0287CF4A-8F87-4F05-AAB6-62269B21F18A}" destId="{668985B5-BF76-4677-9AFE-B21A4629BBA8}" srcOrd="3" destOrd="0" parTransId="{49B9D469-F959-4464-B569-88A73C8D8A67}" sibTransId="{87578E03-1257-465C-B127-9027659D56B6}"/>
    <dgm:cxn modelId="{8C200B70-6ED8-4475-8914-CD98DBC94149}" type="presOf" srcId="{5930A016-BB61-4EEF-BFEF-FC2E89956AC8}" destId="{4DB3C4EB-EF51-4E14-909C-683DD5D543C6}" srcOrd="1" destOrd="0" presId="urn:microsoft.com/office/officeart/2005/8/layout/process1"/>
    <dgm:cxn modelId="{F03E674A-91E9-4373-8338-A3D9B5442044}" type="presOf" srcId="{E78891E9-0525-450D-879C-2CE091339FA2}" destId="{60E4E885-83D7-411E-A3E3-C370F4D26DDF}" srcOrd="1" destOrd="0" presId="urn:microsoft.com/office/officeart/2005/8/layout/process1"/>
    <dgm:cxn modelId="{AC307A8E-02CF-4BE8-9513-458D783B686F}" srcId="{0287CF4A-8F87-4F05-AAB6-62269B21F18A}" destId="{59507A38-05D5-4B1A-9438-62445A49E84B}" srcOrd="2" destOrd="0" parTransId="{A10EE7C8-2138-4FDB-89B6-C715F83414A2}" sibTransId="{E78891E9-0525-450D-879C-2CE091339FA2}"/>
    <dgm:cxn modelId="{843E2B2B-0AEB-4F7D-AE1D-793D777F6BCC}" srcId="{0287CF4A-8F87-4F05-AAB6-62269B21F18A}" destId="{C99E90C0-55C7-4610-A8CE-B21A2C45F716}" srcOrd="0" destOrd="0" parTransId="{2E35AE47-976C-4041-AA41-BBC696B3B74C}" sibTransId="{5930A016-BB61-4EEF-BFEF-FC2E89956AC8}"/>
    <dgm:cxn modelId="{6C83BBD1-F759-466D-987E-592B8FE444B4}" type="presOf" srcId="{C99E90C0-55C7-4610-A8CE-B21A2C45F716}" destId="{300911F0-88E4-4EC6-A287-86E1627CCE7D}" srcOrd="0" destOrd="0" presId="urn:microsoft.com/office/officeart/2005/8/layout/process1"/>
    <dgm:cxn modelId="{A9D49D62-60B7-4397-8508-9A7B51A3E751}" type="presOf" srcId="{9E3256EA-FAC6-4282-A436-50B7A7A0F6C2}" destId="{7E631059-5B55-426B-9AF0-676270A24E2B}" srcOrd="0" destOrd="0" presId="urn:microsoft.com/office/officeart/2005/8/layout/process1"/>
    <dgm:cxn modelId="{65E40487-FE4F-4795-88D9-43DDB303E58C}" type="presOf" srcId="{5930A016-BB61-4EEF-BFEF-FC2E89956AC8}" destId="{4EB17E5A-3B4F-4221-887D-31607D44B724}" srcOrd="0" destOrd="0" presId="urn:microsoft.com/office/officeart/2005/8/layout/process1"/>
    <dgm:cxn modelId="{448D0154-B590-4AAB-8C75-7C94063D9084}" type="presOf" srcId="{59507A38-05D5-4B1A-9438-62445A49E84B}" destId="{91C68B19-8C46-492E-BDA8-BE82B29F4F69}" srcOrd="0" destOrd="0" presId="urn:microsoft.com/office/officeart/2005/8/layout/process1"/>
    <dgm:cxn modelId="{921875F9-1844-4508-92AE-1947538AF791}" type="presOf" srcId="{668985B5-BF76-4677-9AFE-B21A4629BBA8}" destId="{057F0E33-E859-4912-8F59-F81D18761E7D}" srcOrd="0" destOrd="0" presId="urn:microsoft.com/office/officeart/2005/8/layout/process1"/>
    <dgm:cxn modelId="{DFA11DE8-CF06-4B77-B81F-4338609EC86A}" srcId="{0287CF4A-8F87-4F05-AAB6-62269B21F18A}" destId="{A0296788-BAE7-4298-BBD6-EFB5A1820100}" srcOrd="1" destOrd="0" parTransId="{4AF2D1AD-AE2C-4461-8B8A-7985774CF7C7}" sibTransId="{9E3256EA-FAC6-4282-A436-50B7A7A0F6C2}"/>
    <dgm:cxn modelId="{CC076C82-A123-46AC-ADA0-2ADC6669729F}" type="presOf" srcId="{9E3256EA-FAC6-4282-A436-50B7A7A0F6C2}" destId="{5EE022DF-1105-4427-BBCE-8F9FA154FD39}" srcOrd="1" destOrd="0" presId="urn:microsoft.com/office/officeart/2005/8/layout/process1"/>
    <dgm:cxn modelId="{8BF8EC15-0CAC-4004-9325-F74ABCBA50EF}" type="presOf" srcId="{A0296788-BAE7-4298-BBD6-EFB5A1820100}" destId="{CCE9FDD1-DBB8-47F3-A28E-3D49A29086EC}" srcOrd="0" destOrd="0" presId="urn:microsoft.com/office/officeart/2005/8/layout/process1"/>
    <dgm:cxn modelId="{8BEFF0CA-2701-461C-B031-A12B5F888C58}" type="presOf" srcId="{E78891E9-0525-450D-879C-2CE091339FA2}" destId="{396E9C6C-D804-46ED-9EE1-610B915941F5}" srcOrd="0" destOrd="0" presId="urn:microsoft.com/office/officeart/2005/8/layout/process1"/>
    <dgm:cxn modelId="{6076B58C-A5AE-403F-A4C0-4E1B49DA03DF}" type="presOf" srcId="{0287CF4A-8F87-4F05-AAB6-62269B21F18A}" destId="{FF036A8F-2C18-4974-83CC-E8FEC3744F66}" srcOrd="0" destOrd="0" presId="urn:microsoft.com/office/officeart/2005/8/layout/process1"/>
    <dgm:cxn modelId="{E102282F-FCE6-4C66-ACF7-98100913DD89}" type="presParOf" srcId="{FF036A8F-2C18-4974-83CC-E8FEC3744F66}" destId="{300911F0-88E4-4EC6-A287-86E1627CCE7D}" srcOrd="0" destOrd="0" presId="urn:microsoft.com/office/officeart/2005/8/layout/process1"/>
    <dgm:cxn modelId="{6D6610E4-D045-415F-A04B-682B6F754352}" type="presParOf" srcId="{FF036A8F-2C18-4974-83CC-E8FEC3744F66}" destId="{4EB17E5A-3B4F-4221-887D-31607D44B724}" srcOrd="1" destOrd="0" presId="urn:microsoft.com/office/officeart/2005/8/layout/process1"/>
    <dgm:cxn modelId="{06CCD475-92ED-44A8-83CE-8392F5EF69DF}" type="presParOf" srcId="{4EB17E5A-3B4F-4221-887D-31607D44B724}" destId="{4DB3C4EB-EF51-4E14-909C-683DD5D543C6}" srcOrd="0" destOrd="0" presId="urn:microsoft.com/office/officeart/2005/8/layout/process1"/>
    <dgm:cxn modelId="{AC9A19DA-339E-45AF-BBCC-54961824938F}" type="presParOf" srcId="{FF036A8F-2C18-4974-83CC-E8FEC3744F66}" destId="{CCE9FDD1-DBB8-47F3-A28E-3D49A29086EC}" srcOrd="2" destOrd="0" presId="urn:microsoft.com/office/officeart/2005/8/layout/process1"/>
    <dgm:cxn modelId="{8B12FB60-69DD-424F-B631-73F273577E67}" type="presParOf" srcId="{FF036A8F-2C18-4974-83CC-E8FEC3744F66}" destId="{7E631059-5B55-426B-9AF0-676270A24E2B}" srcOrd="3" destOrd="0" presId="urn:microsoft.com/office/officeart/2005/8/layout/process1"/>
    <dgm:cxn modelId="{4F741622-D35E-4A0B-8A9F-541D32D0A24F}" type="presParOf" srcId="{7E631059-5B55-426B-9AF0-676270A24E2B}" destId="{5EE022DF-1105-4427-BBCE-8F9FA154FD39}" srcOrd="0" destOrd="0" presId="urn:microsoft.com/office/officeart/2005/8/layout/process1"/>
    <dgm:cxn modelId="{1CBF408F-D8D7-4A9B-9467-CF25CF573B73}" type="presParOf" srcId="{FF036A8F-2C18-4974-83CC-E8FEC3744F66}" destId="{91C68B19-8C46-492E-BDA8-BE82B29F4F69}" srcOrd="4" destOrd="0" presId="urn:microsoft.com/office/officeart/2005/8/layout/process1"/>
    <dgm:cxn modelId="{E24E9D5F-4CA4-4E28-934A-37BCC8D4082B}" type="presParOf" srcId="{FF036A8F-2C18-4974-83CC-E8FEC3744F66}" destId="{396E9C6C-D804-46ED-9EE1-610B915941F5}" srcOrd="5" destOrd="0" presId="urn:microsoft.com/office/officeart/2005/8/layout/process1"/>
    <dgm:cxn modelId="{D1BE9036-8E0C-4ABC-9F23-8F9131D4E0E9}" type="presParOf" srcId="{396E9C6C-D804-46ED-9EE1-610B915941F5}" destId="{60E4E885-83D7-411E-A3E3-C370F4D26DDF}" srcOrd="0" destOrd="0" presId="urn:microsoft.com/office/officeart/2005/8/layout/process1"/>
    <dgm:cxn modelId="{8BBE5EC4-1038-45CE-BA83-1625CA8AC776}" type="presParOf" srcId="{FF036A8F-2C18-4974-83CC-E8FEC3744F66}" destId="{057F0E33-E859-4912-8F59-F81D18761E7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837A71-A2E7-4747-820A-5FEA217CF99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71B204D-B951-4DCE-A987-33C60FA9EBB4}">
      <dgm:prSet phldrT="[Texto]"/>
      <dgm:spPr/>
      <dgm:t>
        <a:bodyPr/>
        <a:lstStyle/>
        <a:p>
          <a:r>
            <a:rPr lang="es-EC" dirty="0" smtClean="0"/>
            <a:t>Valor a pagar</a:t>
          </a:r>
          <a:endParaRPr lang="es-EC" dirty="0"/>
        </a:p>
      </dgm:t>
    </dgm:pt>
    <dgm:pt modelId="{C94948C9-7215-4CAF-9EDE-4024B1D28E03}" type="parTrans" cxnId="{BDF7C16B-9980-4B84-A8FC-88FB5F30C942}">
      <dgm:prSet/>
      <dgm:spPr/>
      <dgm:t>
        <a:bodyPr/>
        <a:lstStyle/>
        <a:p>
          <a:endParaRPr lang="es-EC"/>
        </a:p>
      </dgm:t>
    </dgm:pt>
    <dgm:pt modelId="{ABDE09D9-1022-48C4-86FB-01739AADA2F2}" type="sibTrans" cxnId="{BDF7C16B-9980-4B84-A8FC-88FB5F30C942}">
      <dgm:prSet/>
      <dgm:spPr/>
      <dgm:t>
        <a:bodyPr/>
        <a:lstStyle/>
        <a:p>
          <a:endParaRPr lang="es-EC"/>
        </a:p>
      </dgm:t>
    </dgm:pt>
    <dgm:pt modelId="{8C5B01DD-B868-45F6-BF52-E7A1D05D8019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1A6ADDD5-E6FE-4FAB-A814-1A611ACBB0D6}" type="parTrans" cxnId="{9349DA30-BEC1-44C0-8FA6-7C807D867C5C}">
      <dgm:prSet/>
      <dgm:spPr/>
      <dgm:t>
        <a:bodyPr/>
        <a:lstStyle/>
        <a:p>
          <a:endParaRPr lang="es-EC"/>
        </a:p>
      </dgm:t>
    </dgm:pt>
    <dgm:pt modelId="{C0BF901F-9044-4561-AC51-C656FF2D5FA4}" type="sibTrans" cxnId="{9349DA30-BEC1-44C0-8FA6-7C807D867C5C}">
      <dgm:prSet/>
      <dgm:spPr/>
      <dgm:t>
        <a:bodyPr/>
        <a:lstStyle/>
        <a:p>
          <a:endParaRPr lang="es-EC"/>
        </a:p>
      </dgm:t>
    </dgm:pt>
    <dgm:pt modelId="{1B47C3D4-2346-467A-932F-DFC466491656}">
      <dgm:prSet phldrT="[Texto]"/>
      <dgm:spPr/>
      <dgm:t>
        <a:bodyPr/>
        <a:lstStyle/>
        <a:p>
          <a:r>
            <a:rPr lang="es-EC" dirty="0" smtClean="0"/>
            <a:t>Cualidad</a:t>
          </a:r>
          <a:endParaRPr lang="es-EC" dirty="0"/>
        </a:p>
      </dgm:t>
    </dgm:pt>
    <dgm:pt modelId="{341494BF-C5CD-4C20-B2AD-7D6460507745}" type="parTrans" cxnId="{22BEA04F-5CBE-464F-A86A-206FF05D27DE}">
      <dgm:prSet/>
      <dgm:spPr/>
      <dgm:t>
        <a:bodyPr/>
        <a:lstStyle/>
        <a:p>
          <a:endParaRPr lang="es-EC"/>
        </a:p>
      </dgm:t>
    </dgm:pt>
    <dgm:pt modelId="{9B615976-C5C0-4B13-BBC8-0320A97D6C44}" type="sibTrans" cxnId="{22BEA04F-5CBE-464F-A86A-206FF05D27DE}">
      <dgm:prSet/>
      <dgm:spPr/>
      <dgm:t>
        <a:bodyPr/>
        <a:lstStyle/>
        <a:p>
          <a:endParaRPr lang="es-EC"/>
        </a:p>
      </dgm:t>
    </dgm:pt>
    <dgm:pt modelId="{EFB96BAD-4150-4826-B393-5E95E5941810}">
      <dgm:prSet phldrT="[Texto]"/>
      <dgm:spPr/>
      <dgm:t>
        <a:bodyPr/>
        <a:lstStyle/>
        <a:p>
          <a:r>
            <a:rPr lang="es-EC" dirty="0" smtClean="0"/>
            <a:t>Tipo de comida</a:t>
          </a:r>
          <a:endParaRPr lang="es-EC" dirty="0"/>
        </a:p>
      </dgm:t>
    </dgm:pt>
    <dgm:pt modelId="{40CA4DE2-A524-4A03-AB4A-BCDDFAE5448F}" type="parTrans" cxnId="{52248B71-2541-4701-89C9-513490D5CE42}">
      <dgm:prSet/>
      <dgm:spPr/>
      <dgm:t>
        <a:bodyPr/>
        <a:lstStyle/>
        <a:p>
          <a:endParaRPr lang="es-EC"/>
        </a:p>
      </dgm:t>
    </dgm:pt>
    <dgm:pt modelId="{E10915D2-0824-4BA6-A86F-7D83F62A8AEE}" type="sibTrans" cxnId="{52248B71-2541-4701-89C9-513490D5CE42}">
      <dgm:prSet/>
      <dgm:spPr/>
      <dgm:t>
        <a:bodyPr/>
        <a:lstStyle/>
        <a:p>
          <a:endParaRPr lang="es-EC"/>
        </a:p>
      </dgm:t>
    </dgm:pt>
    <dgm:pt modelId="{5B354773-4B54-4C55-BB90-5F1EFB3EECEC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390003FE-D2E0-4507-8C85-B81B1B82B6F3}" type="parTrans" cxnId="{E9F48298-74B7-4DEA-9051-0E244E1E52F6}">
      <dgm:prSet/>
      <dgm:spPr/>
      <dgm:t>
        <a:bodyPr/>
        <a:lstStyle/>
        <a:p>
          <a:endParaRPr lang="es-EC"/>
        </a:p>
      </dgm:t>
    </dgm:pt>
    <dgm:pt modelId="{E2A3367D-1B86-4BC3-95B2-AE7994BA6F00}" type="sibTrans" cxnId="{E9F48298-74B7-4DEA-9051-0E244E1E52F6}">
      <dgm:prSet/>
      <dgm:spPr/>
      <dgm:t>
        <a:bodyPr/>
        <a:lstStyle/>
        <a:p>
          <a:endParaRPr lang="es-EC"/>
        </a:p>
      </dgm:t>
    </dgm:pt>
    <dgm:pt modelId="{DCFE3047-1EBC-4545-8442-C25E2C107468}">
      <dgm:prSet phldrT="[Texto]"/>
      <dgm:spPr/>
      <dgm:t>
        <a:bodyPr/>
        <a:lstStyle/>
        <a:p>
          <a:r>
            <a:rPr lang="es-EC" dirty="0" smtClean="0"/>
            <a:t>Servicios a recibir</a:t>
          </a:r>
          <a:endParaRPr lang="es-EC" dirty="0"/>
        </a:p>
      </dgm:t>
    </dgm:pt>
    <dgm:pt modelId="{6714AC0A-F2FB-4485-A386-1621082DBCC7}" type="parTrans" cxnId="{1CDF4D33-AD0F-4F8A-B396-884CAA1E0E39}">
      <dgm:prSet/>
      <dgm:spPr/>
      <dgm:t>
        <a:bodyPr/>
        <a:lstStyle/>
        <a:p>
          <a:endParaRPr lang="es-EC"/>
        </a:p>
      </dgm:t>
    </dgm:pt>
    <dgm:pt modelId="{6D671EFD-C69A-4D18-9425-33527B0EB119}" type="sibTrans" cxnId="{1CDF4D33-AD0F-4F8A-B396-884CAA1E0E39}">
      <dgm:prSet/>
      <dgm:spPr/>
      <dgm:t>
        <a:bodyPr/>
        <a:lstStyle/>
        <a:p>
          <a:endParaRPr lang="es-EC"/>
        </a:p>
      </dgm:t>
    </dgm:pt>
    <dgm:pt modelId="{57EFFB6A-3542-4380-9745-7365178C463D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A85DF2B3-66A8-49DB-B157-D8EC7BE6D01B}" type="parTrans" cxnId="{45BC0491-FD7F-410E-9EBF-BDDAA3E1727A}">
      <dgm:prSet/>
      <dgm:spPr/>
      <dgm:t>
        <a:bodyPr/>
        <a:lstStyle/>
        <a:p>
          <a:endParaRPr lang="es-EC"/>
        </a:p>
      </dgm:t>
    </dgm:pt>
    <dgm:pt modelId="{8CFF9E88-290B-471F-B96D-F67031E99A0A}" type="sibTrans" cxnId="{45BC0491-FD7F-410E-9EBF-BDDAA3E1727A}">
      <dgm:prSet/>
      <dgm:spPr/>
      <dgm:t>
        <a:bodyPr/>
        <a:lstStyle/>
        <a:p>
          <a:endParaRPr lang="es-EC"/>
        </a:p>
      </dgm:t>
    </dgm:pt>
    <dgm:pt modelId="{D99B9BC8-3665-4EF9-ACF1-B992637328A0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A63702ED-0469-40DD-AFA6-A66F9E4531F1}" type="parTrans" cxnId="{0C2BD273-C76D-476C-855B-05DC395504B6}">
      <dgm:prSet/>
      <dgm:spPr/>
      <dgm:t>
        <a:bodyPr/>
        <a:lstStyle/>
        <a:p>
          <a:endParaRPr lang="es-EC"/>
        </a:p>
      </dgm:t>
    </dgm:pt>
    <dgm:pt modelId="{52981FAE-9838-4AA6-B41C-F856E8DE435D}" type="sibTrans" cxnId="{0C2BD273-C76D-476C-855B-05DC395504B6}">
      <dgm:prSet/>
      <dgm:spPr/>
      <dgm:t>
        <a:bodyPr/>
        <a:lstStyle/>
        <a:p>
          <a:endParaRPr lang="es-EC"/>
        </a:p>
      </dgm:t>
    </dgm:pt>
    <dgm:pt modelId="{104AD065-0949-4320-8505-89A4734D7454}" type="pres">
      <dgm:prSet presAssocID="{2A837A71-A2E7-4747-820A-5FEA217CF99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3F82E3C-B2EF-4C51-8B5E-6A57A32DDCC5}" type="pres">
      <dgm:prSet presAssocID="{671B204D-B951-4DCE-A987-33C60FA9EBB4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CFAB2D56-E50B-491B-A7D4-BBDC4DD77EE7}" type="pres">
      <dgm:prSet presAssocID="{671B204D-B951-4DCE-A987-33C60FA9EBB4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48D4E9BB-E7D8-48FD-8BA8-40985648DBA4}" type="pres">
      <dgm:prSet presAssocID="{1B47C3D4-2346-467A-932F-DFC466491656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402B67C6-E9FE-428A-BA2A-5D5B05FF4E11}" type="pres">
      <dgm:prSet presAssocID="{1B47C3D4-2346-467A-932F-DFC466491656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7D11B7-08FC-43CA-A358-D2D784AB52E1}" type="pres">
      <dgm:prSet presAssocID="{EFB96BAD-4150-4826-B393-5E95E5941810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1A7793C2-4641-49EB-A597-41913B678CD1}" type="pres">
      <dgm:prSet presAssocID="{EFB96BAD-4150-4826-B393-5E95E5941810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1103DC-80ED-4DE3-AD2F-3DEDED9DCE21}" type="pres">
      <dgm:prSet presAssocID="{DCFE3047-1EBC-4545-8442-C25E2C107468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DE9941-576A-48CE-AC59-A7D259AB7B0D}" type="pres">
      <dgm:prSet presAssocID="{DCFE3047-1EBC-4545-8442-C25E2C107468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5E21C7-B60A-439D-9865-4405C904E3F9}" type="presOf" srcId="{2A837A71-A2E7-4747-820A-5FEA217CF992}" destId="{104AD065-0949-4320-8505-89A4734D7454}" srcOrd="0" destOrd="0" presId="urn:microsoft.com/office/officeart/2009/3/layout/IncreasingArrowsProcess"/>
    <dgm:cxn modelId="{1CDF4D33-AD0F-4F8A-B396-884CAA1E0E39}" srcId="{2A837A71-A2E7-4747-820A-5FEA217CF992}" destId="{DCFE3047-1EBC-4545-8442-C25E2C107468}" srcOrd="3" destOrd="0" parTransId="{6714AC0A-F2FB-4485-A386-1621082DBCC7}" sibTransId="{6D671EFD-C69A-4D18-9425-33527B0EB119}"/>
    <dgm:cxn modelId="{52248B71-2541-4701-89C9-513490D5CE42}" srcId="{2A837A71-A2E7-4747-820A-5FEA217CF992}" destId="{EFB96BAD-4150-4826-B393-5E95E5941810}" srcOrd="2" destOrd="0" parTransId="{40CA4DE2-A524-4A03-AB4A-BCDDFAE5448F}" sibTransId="{E10915D2-0824-4BA6-A86F-7D83F62A8AEE}"/>
    <dgm:cxn modelId="{BDF7C16B-9980-4B84-A8FC-88FB5F30C942}" srcId="{2A837A71-A2E7-4747-820A-5FEA217CF992}" destId="{671B204D-B951-4DCE-A987-33C60FA9EBB4}" srcOrd="0" destOrd="0" parTransId="{C94948C9-7215-4CAF-9EDE-4024B1D28E03}" sibTransId="{ABDE09D9-1022-48C4-86FB-01739AADA2F2}"/>
    <dgm:cxn modelId="{C50BB260-65E7-45B2-8056-56EA9F04C425}" type="presOf" srcId="{671B204D-B951-4DCE-A987-33C60FA9EBB4}" destId="{73F82E3C-B2EF-4C51-8B5E-6A57A32DDCC5}" srcOrd="0" destOrd="0" presId="urn:microsoft.com/office/officeart/2009/3/layout/IncreasingArrowsProcess"/>
    <dgm:cxn modelId="{9349DA30-BEC1-44C0-8FA6-7C807D867C5C}" srcId="{671B204D-B951-4DCE-A987-33C60FA9EBB4}" destId="{8C5B01DD-B868-45F6-BF52-E7A1D05D8019}" srcOrd="0" destOrd="0" parTransId="{1A6ADDD5-E6FE-4FAB-A814-1A611ACBB0D6}" sibTransId="{C0BF901F-9044-4561-AC51-C656FF2D5FA4}"/>
    <dgm:cxn modelId="{CC07116D-E057-4BB7-907F-BBF65AE0E186}" type="presOf" srcId="{EFB96BAD-4150-4826-B393-5E95E5941810}" destId="{007D11B7-08FC-43CA-A358-D2D784AB52E1}" srcOrd="0" destOrd="0" presId="urn:microsoft.com/office/officeart/2009/3/layout/IncreasingArrowsProcess"/>
    <dgm:cxn modelId="{B6BA2B02-3CA0-4F34-ADFC-62B71BEC92F5}" type="presOf" srcId="{8C5B01DD-B868-45F6-BF52-E7A1D05D8019}" destId="{CFAB2D56-E50B-491B-A7D4-BBDC4DD77EE7}" srcOrd="0" destOrd="0" presId="urn:microsoft.com/office/officeart/2009/3/layout/IncreasingArrowsProcess"/>
    <dgm:cxn modelId="{BEC65033-71C0-4036-8736-15BE1BBB71F8}" type="presOf" srcId="{57EFFB6A-3542-4380-9745-7365178C463D}" destId="{C5DE9941-576A-48CE-AC59-A7D259AB7B0D}" srcOrd="0" destOrd="0" presId="urn:microsoft.com/office/officeart/2009/3/layout/IncreasingArrowsProcess"/>
    <dgm:cxn modelId="{0C2BD273-C76D-476C-855B-05DC395504B6}" srcId="{1B47C3D4-2346-467A-932F-DFC466491656}" destId="{D99B9BC8-3665-4EF9-ACF1-B992637328A0}" srcOrd="0" destOrd="0" parTransId="{A63702ED-0469-40DD-AFA6-A66F9E4531F1}" sibTransId="{52981FAE-9838-4AA6-B41C-F856E8DE435D}"/>
    <dgm:cxn modelId="{D046852E-31F3-41DB-9C00-5E1036C045AE}" type="presOf" srcId="{1B47C3D4-2346-467A-932F-DFC466491656}" destId="{48D4E9BB-E7D8-48FD-8BA8-40985648DBA4}" srcOrd="0" destOrd="0" presId="urn:microsoft.com/office/officeart/2009/3/layout/IncreasingArrowsProcess"/>
    <dgm:cxn modelId="{22BEA04F-5CBE-464F-A86A-206FF05D27DE}" srcId="{2A837A71-A2E7-4747-820A-5FEA217CF992}" destId="{1B47C3D4-2346-467A-932F-DFC466491656}" srcOrd="1" destOrd="0" parTransId="{341494BF-C5CD-4C20-B2AD-7D6460507745}" sibTransId="{9B615976-C5C0-4B13-BBC8-0320A97D6C44}"/>
    <dgm:cxn modelId="{BDDF0D4E-474A-459B-B28F-578FDDC53FE8}" type="presOf" srcId="{5B354773-4B54-4C55-BB90-5F1EFB3EECEC}" destId="{1A7793C2-4641-49EB-A597-41913B678CD1}" srcOrd="0" destOrd="0" presId="urn:microsoft.com/office/officeart/2009/3/layout/IncreasingArrowsProcess"/>
    <dgm:cxn modelId="{2D1FBE87-AF65-4872-880B-47A6EFAAD4AB}" type="presOf" srcId="{DCFE3047-1EBC-4545-8442-C25E2C107468}" destId="{051103DC-80ED-4DE3-AD2F-3DEDED9DCE21}" srcOrd="0" destOrd="0" presId="urn:microsoft.com/office/officeart/2009/3/layout/IncreasingArrowsProcess"/>
    <dgm:cxn modelId="{E9F48298-74B7-4DEA-9051-0E244E1E52F6}" srcId="{EFB96BAD-4150-4826-B393-5E95E5941810}" destId="{5B354773-4B54-4C55-BB90-5F1EFB3EECEC}" srcOrd="0" destOrd="0" parTransId="{390003FE-D2E0-4507-8C85-B81B1B82B6F3}" sibTransId="{E2A3367D-1B86-4BC3-95B2-AE7994BA6F00}"/>
    <dgm:cxn modelId="{45BC0491-FD7F-410E-9EBF-BDDAA3E1727A}" srcId="{DCFE3047-1EBC-4545-8442-C25E2C107468}" destId="{57EFFB6A-3542-4380-9745-7365178C463D}" srcOrd="0" destOrd="0" parTransId="{A85DF2B3-66A8-49DB-B157-D8EC7BE6D01B}" sibTransId="{8CFF9E88-290B-471F-B96D-F67031E99A0A}"/>
    <dgm:cxn modelId="{2AE3D0B9-5AB6-4EEF-A9F0-4FDB841C8294}" type="presOf" srcId="{D99B9BC8-3665-4EF9-ACF1-B992637328A0}" destId="{402B67C6-E9FE-428A-BA2A-5D5B05FF4E11}" srcOrd="0" destOrd="0" presId="urn:microsoft.com/office/officeart/2009/3/layout/IncreasingArrowsProcess"/>
    <dgm:cxn modelId="{BC0C14E4-B248-4251-A63B-86C7E9A4F77B}" type="presParOf" srcId="{104AD065-0949-4320-8505-89A4734D7454}" destId="{73F82E3C-B2EF-4C51-8B5E-6A57A32DDCC5}" srcOrd="0" destOrd="0" presId="urn:microsoft.com/office/officeart/2009/3/layout/IncreasingArrowsProcess"/>
    <dgm:cxn modelId="{56609E6C-2426-4F8D-ABA5-8529CAEBAB3E}" type="presParOf" srcId="{104AD065-0949-4320-8505-89A4734D7454}" destId="{CFAB2D56-E50B-491B-A7D4-BBDC4DD77EE7}" srcOrd="1" destOrd="0" presId="urn:microsoft.com/office/officeart/2009/3/layout/IncreasingArrowsProcess"/>
    <dgm:cxn modelId="{D87EA693-972C-4986-B632-1F22D4502A4A}" type="presParOf" srcId="{104AD065-0949-4320-8505-89A4734D7454}" destId="{48D4E9BB-E7D8-48FD-8BA8-40985648DBA4}" srcOrd="2" destOrd="0" presId="urn:microsoft.com/office/officeart/2009/3/layout/IncreasingArrowsProcess"/>
    <dgm:cxn modelId="{7EE6E91C-3D3E-417D-A4A1-207154B8317F}" type="presParOf" srcId="{104AD065-0949-4320-8505-89A4734D7454}" destId="{402B67C6-E9FE-428A-BA2A-5D5B05FF4E11}" srcOrd="3" destOrd="0" presId="urn:microsoft.com/office/officeart/2009/3/layout/IncreasingArrowsProcess"/>
    <dgm:cxn modelId="{2A1A9061-B1C2-4A1D-9AAA-4212709BBDEF}" type="presParOf" srcId="{104AD065-0949-4320-8505-89A4734D7454}" destId="{007D11B7-08FC-43CA-A358-D2D784AB52E1}" srcOrd="4" destOrd="0" presId="urn:microsoft.com/office/officeart/2009/3/layout/IncreasingArrowsProcess"/>
    <dgm:cxn modelId="{5084CD97-CD2E-48C2-8DDE-F22A9A7AFF19}" type="presParOf" srcId="{104AD065-0949-4320-8505-89A4734D7454}" destId="{1A7793C2-4641-49EB-A597-41913B678CD1}" srcOrd="5" destOrd="0" presId="urn:microsoft.com/office/officeart/2009/3/layout/IncreasingArrowsProcess"/>
    <dgm:cxn modelId="{D5BEFF72-59E6-42CC-9FB2-7C547697E8F2}" type="presParOf" srcId="{104AD065-0949-4320-8505-89A4734D7454}" destId="{051103DC-80ED-4DE3-AD2F-3DEDED9DCE21}" srcOrd="6" destOrd="0" presId="urn:microsoft.com/office/officeart/2009/3/layout/IncreasingArrowsProcess"/>
    <dgm:cxn modelId="{9A4BBA69-EE07-4B25-9DE4-975C02CBDED2}" type="presParOf" srcId="{104AD065-0949-4320-8505-89A4734D7454}" destId="{C5DE9941-576A-48CE-AC59-A7D259AB7B0D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0E9A2-3EA3-4304-88DD-C39220919EB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6BD13DB-C4D7-41C7-B626-EF7B1AF7BD5B}">
      <dgm:prSet phldrT="[Texto]"/>
      <dgm:spPr/>
      <dgm:t>
        <a:bodyPr/>
        <a:lstStyle/>
        <a:p>
          <a:r>
            <a:rPr lang="es-EC" dirty="0" smtClean="0"/>
            <a:t>Calidad en Servicios Turísticos</a:t>
          </a:r>
          <a:endParaRPr lang="es-EC" dirty="0"/>
        </a:p>
      </dgm:t>
    </dgm:pt>
    <dgm:pt modelId="{E3F84A20-EF87-4776-8365-1108868BA204}" type="parTrans" cxnId="{716745DD-6BD4-4A33-8CFB-C57F40974FD4}">
      <dgm:prSet/>
      <dgm:spPr/>
      <dgm:t>
        <a:bodyPr/>
        <a:lstStyle/>
        <a:p>
          <a:endParaRPr lang="es-EC"/>
        </a:p>
      </dgm:t>
    </dgm:pt>
    <dgm:pt modelId="{4768AD7C-6421-4574-B28D-915A70A016EE}" type="sibTrans" cxnId="{716745DD-6BD4-4A33-8CFB-C57F40974FD4}">
      <dgm:prSet/>
      <dgm:spPr/>
      <dgm:t>
        <a:bodyPr/>
        <a:lstStyle/>
        <a:p>
          <a:endParaRPr lang="es-EC"/>
        </a:p>
      </dgm:t>
    </dgm:pt>
    <dgm:pt modelId="{1F65A421-92C2-42C5-B870-21FFBCEE004B}">
      <dgm:prSet phldrT="[Texto]"/>
      <dgm:spPr/>
      <dgm:t>
        <a:bodyPr/>
        <a:lstStyle/>
        <a:p>
          <a:r>
            <a:rPr lang="es-EC" dirty="0" smtClean="0"/>
            <a:t>Dinamización económica</a:t>
          </a:r>
          <a:endParaRPr lang="es-EC" dirty="0"/>
        </a:p>
      </dgm:t>
    </dgm:pt>
    <dgm:pt modelId="{766E8BD6-23D3-4553-9AC9-5548366EE4DA}" type="parTrans" cxnId="{CA35E110-9C08-42AB-BCBC-D2F99934CA43}">
      <dgm:prSet/>
      <dgm:spPr/>
      <dgm:t>
        <a:bodyPr/>
        <a:lstStyle/>
        <a:p>
          <a:endParaRPr lang="es-EC"/>
        </a:p>
      </dgm:t>
    </dgm:pt>
    <dgm:pt modelId="{E417744C-5D27-4891-91A6-AFD4076FE69E}" type="sibTrans" cxnId="{CA35E110-9C08-42AB-BCBC-D2F99934CA43}">
      <dgm:prSet/>
      <dgm:spPr/>
      <dgm:t>
        <a:bodyPr/>
        <a:lstStyle/>
        <a:p>
          <a:endParaRPr lang="es-EC"/>
        </a:p>
      </dgm:t>
    </dgm:pt>
    <dgm:pt modelId="{234EB37E-8633-4B45-98F5-6FE8C74FA8AC}">
      <dgm:prSet phldrT="[Texto]"/>
      <dgm:spPr/>
      <dgm:t>
        <a:bodyPr/>
        <a:lstStyle/>
        <a:p>
          <a:r>
            <a:rPr lang="es-EC" dirty="0" smtClean="0"/>
            <a:t>Posicionamiento de empresas</a:t>
          </a:r>
          <a:endParaRPr lang="es-EC" dirty="0"/>
        </a:p>
      </dgm:t>
    </dgm:pt>
    <dgm:pt modelId="{30BE922B-4C1D-412F-897D-BCBE71C6544E}" type="parTrans" cxnId="{FE11B435-3DCC-45EB-8438-EFBDCF1EE7DB}">
      <dgm:prSet/>
      <dgm:spPr/>
      <dgm:t>
        <a:bodyPr/>
        <a:lstStyle/>
        <a:p>
          <a:endParaRPr lang="es-EC"/>
        </a:p>
      </dgm:t>
    </dgm:pt>
    <dgm:pt modelId="{2486EC29-3B77-4E5F-8F9A-551D77641AC1}" type="sibTrans" cxnId="{FE11B435-3DCC-45EB-8438-EFBDCF1EE7DB}">
      <dgm:prSet/>
      <dgm:spPr/>
      <dgm:t>
        <a:bodyPr/>
        <a:lstStyle/>
        <a:p>
          <a:endParaRPr lang="es-EC"/>
        </a:p>
      </dgm:t>
    </dgm:pt>
    <dgm:pt modelId="{5C1E4FF7-E99D-43D9-854E-23F41C7C8CE5}" type="pres">
      <dgm:prSet presAssocID="{AAE0E9A2-3EA3-4304-88DD-C39220919EB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83B4A35-0A37-4085-B327-B669EAAF8AD9}" type="pres">
      <dgm:prSet presAssocID="{C6BD13DB-C4D7-41C7-B626-EF7B1AF7BD5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C27A06-34E3-4CEA-8B8C-72636F4D2712}" type="pres">
      <dgm:prSet presAssocID="{C6BD13DB-C4D7-41C7-B626-EF7B1AF7BD5B}" presName="gear1srcNode" presStyleLbl="node1" presStyleIdx="0" presStyleCnt="3"/>
      <dgm:spPr/>
    </dgm:pt>
    <dgm:pt modelId="{059780CF-62FB-426D-8905-778878C8D4F4}" type="pres">
      <dgm:prSet presAssocID="{C6BD13DB-C4D7-41C7-B626-EF7B1AF7BD5B}" presName="gear1dstNode" presStyleLbl="node1" presStyleIdx="0" presStyleCnt="3"/>
      <dgm:spPr/>
    </dgm:pt>
    <dgm:pt modelId="{C68AF905-FEE0-4C42-AA24-0B7F7094FB38}" type="pres">
      <dgm:prSet presAssocID="{1F65A421-92C2-42C5-B870-21FFBCEE004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55960F-5E0A-4B6E-8EB4-64ACD8BEA3FE}" type="pres">
      <dgm:prSet presAssocID="{1F65A421-92C2-42C5-B870-21FFBCEE004B}" presName="gear2srcNode" presStyleLbl="node1" presStyleIdx="1" presStyleCnt="3"/>
      <dgm:spPr/>
    </dgm:pt>
    <dgm:pt modelId="{DCA242D2-C1ED-4331-8442-60AAF0C09190}" type="pres">
      <dgm:prSet presAssocID="{1F65A421-92C2-42C5-B870-21FFBCEE004B}" presName="gear2dstNode" presStyleLbl="node1" presStyleIdx="1" presStyleCnt="3"/>
      <dgm:spPr/>
    </dgm:pt>
    <dgm:pt modelId="{642C8FC1-7A6E-4668-BC40-4AC4E20F9CA2}" type="pres">
      <dgm:prSet presAssocID="{234EB37E-8633-4B45-98F5-6FE8C74FA8AC}" presName="gear3" presStyleLbl="node1" presStyleIdx="2" presStyleCnt="3"/>
      <dgm:spPr/>
      <dgm:t>
        <a:bodyPr/>
        <a:lstStyle/>
        <a:p>
          <a:endParaRPr lang="es-EC"/>
        </a:p>
      </dgm:t>
    </dgm:pt>
    <dgm:pt modelId="{D9D55736-13F2-48FB-93C9-6A478DD9D606}" type="pres">
      <dgm:prSet presAssocID="{234EB37E-8633-4B45-98F5-6FE8C74FA8A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D208A9-91EF-4419-A108-E7EC94C8018E}" type="pres">
      <dgm:prSet presAssocID="{234EB37E-8633-4B45-98F5-6FE8C74FA8AC}" presName="gear3srcNode" presStyleLbl="node1" presStyleIdx="2" presStyleCnt="3"/>
      <dgm:spPr/>
    </dgm:pt>
    <dgm:pt modelId="{11F26C0E-BB1E-43AB-980B-FCFCE7A6301E}" type="pres">
      <dgm:prSet presAssocID="{234EB37E-8633-4B45-98F5-6FE8C74FA8AC}" presName="gear3dstNode" presStyleLbl="node1" presStyleIdx="2" presStyleCnt="3"/>
      <dgm:spPr/>
    </dgm:pt>
    <dgm:pt modelId="{DDA811F8-8A0D-490F-8AB8-0768F83E5756}" type="pres">
      <dgm:prSet presAssocID="{4768AD7C-6421-4574-B28D-915A70A016EE}" presName="connector1" presStyleLbl="sibTrans2D1" presStyleIdx="0" presStyleCnt="3"/>
      <dgm:spPr/>
    </dgm:pt>
    <dgm:pt modelId="{E27C36BD-4832-41E6-976F-52DBEFC05661}" type="pres">
      <dgm:prSet presAssocID="{E417744C-5D27-4891-91A6-AFD4076FE69E}" presName="connector2" presStyleLbl="sibTrans2D1" presStyleIdx="1" presStyleCnt="3"/>
      <dgm:spPr/>
    </dgm:pt>
    <dgm:pt modelId="{AA4ECD01-19AC-4DD7-A3C9-2D66819C2700}" type="pres">
      <dgm:prSet presAssocID="{2486EC29-3B77-4E5F-8F9A-551D77641AC1}" presName="connector3" presStyleLbl="sibTrans2D1" presStyleIdx="2" presStyleCnt="3"/>
      <dgm:spPr/>
    </dgm:pt>
  </dgm:ptLst>
  <dgm:cxnLst>
    <dgm:cxn modelId="{7EE4C717-C797-497C-BBA8-799CA40F3163}" type="presOf" srcId="{234EB37E-8633-4B45-98F5-6FE8C74FA8AC}" destId="{11F26C0E-BB1E-43AB-980B-FCFCE7A6301E}" srcOrd="3" destOrd="0" presId="urn:microsoft.com/office/officeart/2005/8/layout/gear1"/>
    <dgm:cxn modelId="{9F76428B-3305-42CA-8C87-7E17A0185695}" type="presOf" srcId="{C6BD13DB-C4D7-41C7-B626-EF7B1AF7BD5B}" destId="{059780CF-62FB-426D-8905-778878C8D4F4}" srcOrd="2" destOrd="0" presId="urn:microsoft.com/office/officeart/2005/8/layout/gear1"/>
    <dgm:cxn modelId="{D43F7549-B93A-49E2-9684-8AEECDDC2AFF}" type="presOf" srcId="{C6BD13DB-C4D7-41C7-B626-EF7B1AF7BD5B}" destId="{8AC27A06-34E3-4CEA-8B8C-72636F4D2712}" srcOrd="1" destOrd="0" presId="urn:microsoft.com/office/officeart/2005/8/layout/gear1"/>
    <dgm:cxn modelId="{2427FF8B-DE8A-4C98-843F-178712D5CED0}" type="presOf" srcId="{234EB37E-8633-4B45-98F5-6FE8C74FA8AC}" destId="{642C8FC1-7A6E-4668-BC40-4AC4E20F9CA2}" srcOrd="0" destOrd="0" presId="urn:microsoft.com/office/officeart/2005/8/layout/gear1"/>
    <dgm:cxn modelId="{A28CCD97-C84B-4711-85F1-1448C8FEE59A}" type="presOf" srcId="{234EB37E-8633-4B45-98F5-6FE8C74FA8AC}" destId="{D9D55736-13F2-48FB-93C9-6A478DD9D606}" srcOrd="1" destOrd="0" presId="urn:microsoft.com/office/officeart/2005/8/layout/gear1"/>
    <dgm:cxn modelId="{755BA1F5-5863-45C2-849F-901D2F117D7A}" type="presOf" srcId="{234EB37E-8633-4B45-98F5-6FE8C74FA8AC}" destId="{11D208A9-91EF-4419-A108-E7EC94C8018E}" srcOrd="2" destOrd="0" presId="urn:microsoft.com/office/officeart/2005/8/layout/gear1"/>
    <dgm:cxn modelId="{5BAFAA00-8D85-434C-A67E-DA0717905AD9}" type="presOf" srcId="{1F65A421-92C2-42C5-B870-21FFBCEE004B}" destId="{2355960F-5E0A-4B6E-8EB4-64ACD8BEA3FE}" srcOrd="1" destOrd="0" presId="urn:microsoft.com/office/officeart/2005/8/layout/gear1"/>
    <dgm:cxn modelId="{24C03F97-B089-4248-882C-43849FA29CC8}" type="presOf" srcId="{2486EC29-3B77-4E5F-8F9A-551D77641AC1}" destId="{AA4ECD01-19AC-4DD7-A3C9-2D66819C2700}" srcOrd="0" destOrd="0" presId="urn:microsoft.com/office/officeart/2005/8/layout/gear1"/>
    <dgm:cxn modelId="{98A4F0DF-9430-4761-8CC1-4C12FE790BAC}" type="presOf" srcId="{C6BD13DB-C4D7-41C7-B626-EF7B1AF7BD5B}" destId="{483B4A35-0A37-4085-B327-B669EAAF8AD9}" srcOrd="0" destOrd="0" presId="urn:microsoft.com/office/officeart/2005/8/layout/gear1"/>
    <dgm:cxn modelId="{145D7934-9B87-409C-9330-E6D067CBC69D}" type="presOf" srcId="{1F65A421-92C2-42C5-B870-21FFBCEE004B}" destId="{DCA242D2-C1ED-4331-8442-60AAF0C09190}" srcOrd="2" destOrd="0" presId="urn:microsoft.com/office/officeart/2005/8/layout/gear1"/>
    <dgm:cxn modelId="{FE11B435-3DCC-45EB-8438-EFBDCF1EE7DB}" srcId="{AAE0E9A2-3EA3-4304-88DD-C39220919EBA}" destId="{234EB37E-8633-4B45-98F5-6FE8C74FA8AC}" srcOrd="2" destOrd="0" parTransId="{30BE922B-4C1D-412F-897D-BCBE71C6544E}" sibTransId="{2486EC29-3B77-4E5F-8F9A-551D77641AC1}"/>
    <dgm:cxn modelId="{CA35E110-9C08-42AB-BCBC-D2F99934CA43}" srcId="{AAE0E9A2-3EA3-4304-88DD-C39220919EBA}" destId="{1F65A421-92C2-42C5-B870-21FFBCEE004B}" srcOrd="1" destOrd="0" parTransId="{766E8BD6-23D3-4553-9AC9-5548366EE4DA}" sibTransId="{E417744C-5D27-4891-91A6-AFD4076FE69E}"/>
    <dgm:cxn modelId="{8D0BEEC7-3371-4DC5-894F-D9C5DEE80690}" type="presOf" srcId="{E417744C-5D27-4891-91A6-AFD4076FE69E}" destId="{E27C36BD-4832-41E6-976F-52DBEFC05661}" srcOrd="0" destOrd="0" presId="urn:microsoft.com/office/officeart/2005/8/layout/gear1"/>
    <dgm:cxn modelId="{81842263-3935-4AAD-A369-65567B00F8F3}" type="presOf" srcId="{1F65A421-92C2-42C5-B870-21FFBCEE004B}" destId="{C68AF905-FEE0-4C42-AA24-0B7F7094FB38}" srcOrd="0" destOrd="0" presId="urn:microsoft.com/office/officeart/2005/8/layout/gear1"/>
    <dgm:cxn modelId="{85E941F4-1C49-42A0-998B-A3F69CFA2620}" type="presOf" srcId="{AAE0E9A2-3EA3-4304-88DD-C39220919EBA}" destId="{5C1E4FF7-E99D-43D9-854E-23F41C7C8CE5}" srcOrd="0" destOrd="0" presId="urn:microsoft.com/office/officeart/2005/8/layout/gear1"/>
    <dgm:cxn modelId="{AC480714-CCF2-43F1-8A6D-BEF5F1B4494E}" type="presOf" srcId="{4768AD7C-6421-4574-B28D-915A70A016EE}" destId="{DDA811F8-8A0D-490F-8AB8-0768F83E5756}" srcOrd="0" destOrd="0" presId="urn:microsoft.com/office/officeart/2005/8/layout/gear1"/>
    <dgm:cxn modelId="{716745DD-6BD4-4A33-8CFB-C57F40974FD4}" srcId="{AAE0E9A2-3EA3-4304-88DD-C39220919EBA}" destId="{C6BD13DB-C4D7-41C7-B626-EF7B1AF7BD5B}" srcOrd="0" destOrd="0" parTransId="{E3F84A20-EF87-4776-8365-1108868BA204}" sibTransId="{4768AD7C-6421-4574-B28D-915A70A016EE}"/>
    <dgm:cxn modelId="{7B176F2F-867D-46DA-866B-DA81E08B5700}" type="presParOf" srcId="{5C1E4FF7-E99D-43D9-854E-23F41C7C8CE5}" destId="{483B4A35-0A37-4085-B327-B669EAAF8AD9}" srcOrd="0" destOrd="0" presId="urn:microsoft.com/office/officeart/2005/8/layout/gear1"/>
    <dgm:cxn modelId="{92878933-43A5-46A5-B270-408A0C6AE3B9}" type="presParOf" srcId="{5C1E4FF7-E99D-43D9-854E-23F41C7C8CE5}" destId="{8AC27A06-34E3-4CEA-8B8C-72636F4D2712}" srcOrd="1" destOrd="0" presId="urn:microsoft.com/office/officeart/2005/8/layout/gear1"/>
    <dgm:cxn modelId="{9E7D9ABE-5928-48A4-8603-DAC435C4B7DA}" type="presParOf" srcId="{5C1E4FF7-E99D-43D9-854E-23F41C7C8CE5}" destId="{059780CF-62FB-426D-8905-778878C8D4F4}" srcOrd="2" destOrd="0" presId="urn:microsoft.com/office/officeart/2005/8/layout/gear1"/>
    <dgm:cxn modelId="{5956B99E-EFA3-48AA-8C22-6939B3CEEF4F}" type="presParOf" srcId="{5C1E4FF7-E99D-43D9-854E-23F41C7C8CE5}" destId="{C68AF905-FEE0-4C42-AA24-0B7F7094FB38}" srcOrd="3" destOrd="0" presId="urn:microsoft.com/office/officeart/2005/8/layout/gear1"/>
    <dgm:cxn modelId="{8DD758E6-5385-4DA7-8503-747141A6AD3F}" type="presParOf" srcId="{5C1E4FF7-E99D-43D9-854E-23F41C7C8CE5}" destId="{2355960F-5E0A-4B6E-8EB4-64ACD8BEA3FE}" srcOrd="4" destOrd="0" presId="urn:microsoft.com/office/officeart/2005/8/layout/gear1"/>
    <dgm:cxn modelId="{863B4FAC-B104-4710-8F40-2855F4EA5EC5}" type="presParOf" srcId="{5C1E4FF7-E99D-43D9-854E-23F41C7C8CE5}" destId="{DCA242D2-C1ED-4331-8442-60AAF0C09190}" srcOrd="5" destOrd="0" presId="urn:microsoft.com/office/officeart/2005/8/layout/gear1"/>
    <dgm:cxn modelId="{35C1B287-4902-4673-8B93-1D07FCBAEA91}" type="presParOf" srcId="{5C1E4FF7-E99D-43D9-854E-23F41C7C8CE5}" destId="{642C8FC1-7A6E-4668-BC40-4AC4E20F9CA2}" srcOrd="6" destOrd="0" presId="urn:microsoft.com/office/officeart/2005/8/layout/gear1"/>
    <dgm:cxn modelId="{5FAD3A29-76AA-4B3D-88B0-D319125BED0A}" type="presParOf" srcId="{5C1E4FF7-E99D-43D9-854E-23F41C7C8CE5}" destId="{D9D55736-13F2-48FB-93C9-6A478DD9D606}" srcOrd="7" destOrd="0" presId="urn:microsoft.com/office/officeart/2005/8/layout/gear1"/>
    <dgm:cxn modelId="{88776873-9ACE-495D-835F-BC41390A396A}" type="presParOf" srcId="{5C1E4FF7-E99D-43D9-854E-23F41C7C8CE5}" destId="{11D208A9-91EF-4419-A108-E7EC94C8018E}" srcOrd="8" destOrd="0" presId="urn:microsoft.com/office/officeart/2005/8/layout/gear1"/>
    <dgm:cxn modelId="{91D6BA6B-ED8F-44D6-8FC1-52265884AA70}" type="presParOf" srcId="{5C1E4FF7-E99D-43D9-854E-23F41C7C8CE5}" destId="{11F26C0E-BB1E-43AB-980B-FCFCE7A6301E}" srcOrd="9" destOrd="0" presId="urn:microsoft.com/office/officeart/2005/8/layout/gear1"/>
    <dgm:cxn modelId="{DAAF8138-D9A1-4BA7-BE43-32762FF09945}" type="presParOf" srcId="{5C1E4FF7-E99D-43D9-854E-23F41C7C8CE5}" destId="{DDA811F8-8A0D-490F-8AB8-0768F83E5756}" srcOrd="10" destOrd="0" presId="urn:microsoft.com/office/officeart/2005/8/layout/gear1"/>
    <dgm:cxn modelId="{ABA58768-A47C-4F67-9E82-C360559F6BC9}" type="presParOf" srcId="{5C1E4FF7-E99D-43D9-854E-23F41C7C8CE5}" destId="{E27C36BD-4832-41E6-976F-52DBEFC05661}" srcOrd="11" destOrd="0" presId="urn:microsoft.com/office/officeart/2005/8/layout/gear1"/>
    <dgm:cxn modelId="{8F2583FB-D132-48EF-AB1A-6D0FCD5BEC29}" type="presParOf" srcId="{5C1E4FF7-E99D-43D9-854E-23F41C7C8CE5}" destId="{AA4ECD01-19AC-4DD7-A3C9-2D66819C270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E0E9A2-3EA3-4304-88DD-C39220919EB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6BD13DB-C4D7-41C7-B626-EF7B1AF7BD5B}">
      <dgm:prSet phldrT="[Texto]"/>
      <dgm:spPr/>
      <dgm:t>
        <a:bodyPr/>
        <a:lstStyle/>
        <a:p>
          <a:r>
            <a:rPr lang="es-EC" dirty="0" smtClean="0"/>
            <a:t>Segmentación de mercado</a:t>
          </a:r>
          <a:endParaRPr lang="es-EC" dirty="0"/>
        </a:p>
      </dgm:t>
    </dgm:pt>
    <dgm:pt modelId="{E3F84A20-EF87-4776-8365-1108868BA204}" type="parTrans" cxnId="{716745DD-6BD4-4A33-8CFB-C57F40974FD4}">
      <dgm:prSet/>
      <dgm:spPr/>
      <dgm:t>
        <a:bodyPr/>
        <a:lstStyle/>
        <a:p>
          <a:endParaRPr lang="es-EC"/>
        </a:p>
      </dgm:t>
    </dgm:pt>
    <dgm:pt modelId="{4768AD7C-6421-4574-B28D-915A70A016EE}" type="sibTrans" cxnId="{716745DD-6BD4-4A33-8CFB-C57F40974FD4}">
      <dgm:prSet/>
      <dgm:spPr/>
      <dgm:t>
        <a:bodyPr/>
        <a:lstStyle/>
        <a:p>
          <a:endParaRPr lang="es-EC"/>
        </a:p>
      </dgm:t>
    </dgm:pt>
    <dgm:pt modelId="{1F65A421-92C2-42C5-B870-21FFBCEE004B}">
      <dgm:prSet phldrT="[Texto]"/>
      <dgm:spPr/>
      <dgm:t>
        <a:bodyPr/>
        <a:lstStyle/>
        <a:p>
          <a:r>
            <a:rPr lang="es-EC" dirty="0" smtClean="0"/>
            <a:t>Futuras inversiones</a:t>
          </a:r>
          <a:endParaRPr lang="es-EC" dirty="0"/>
        </a:p>
      </dgm:t>
    </dgm:pt>
    <dgm:pt modelId="{766E8BD6-23D3-4553-9AC9-5548366EE4DA}" type="parTrans" cxnId="{CA35E110-9C08-42AB-BCBC-D2F99934CA43}">
      <dgm:prSet/>
      <dgm:spPr/>
      <dgm:t>
        <a:bodyPr/>
        <a:lstStyle/>
        <a:p>
          <a:endParaRPr lang="es-EC"/>
        </a:p>
      </dgm:t>
    </dgm:pt>
    <dgm:pt modelId="{E417744C-5D27-4891-91A6-AFD4076FE69E}" type="sibTrans" cxnId="{CA35E110-9C08-42AB-BCBC-D2F99934CA43}">
      <dgm:prSet/>
      <dgm:spPr/>
      <dgm:t>
        <a:bodyPr/>
        <a:lstStyle/>
        <a:p>
          <a:endParaRPr lang="es-EC"/>
        </a:p>
      </dgm:t>
    </dgm:pt>
    <dgm:pt modelId="{234EB37E-8633-4B45-98F5-6FE8C74FA8AC}">
      <dgm:prSet phldrT="[Texto]"/>
      <dgm:spPr/>
      <dgm:t>
        <a:bodyPr/>
        <a:lstStyle/>
        <a:p>
          <a:r>
            <a:rPr lang="es-EC" dirty="0" smtClean="0"/>
            <a:t>Estudios primarios</a:t>
          </a:r>
          <a:endParaRPr lang="es-EC" dirty="0"/>
        </a:p>
      </dgm:t>
    </dgm:pt>
    <dgm:pt modelId="{30BE922B-4C1D-412F-897D-BCBE71C6544E}" type="parTrans" cxnId="{FE11B435-3DCC-45EB-8438-EFBDCF1EE7DB}">
      <dgm:prSet/>
      <dgm:spPr/>
      <dgm:t>
        <a:bodyPr/>
        <a:lstStyle/>
        <a:p>
          <a:endParaRPr lang="es-EC"/>
        </a:p>
      </dgm:t>
    </dgm:pt>
    <dgm:pt modelId="{2486EC29-3B77-4E5F-8F9A-551D77641AC1}" type="sibTrans" cxnId="{FE11B435-3DCC-45EB-8438-EFBDCF1EE7DB}">
      <dgm:prSet/>
      <dgm:spPr/>
      <dgm:t>
        <a:bodyPr/>
        <a:lstStyle/>
        <a:p>
          <a:endParaRPr lang="es-EC"/>
        </a:p>
      </dgm:t>
    </dgm:pt>
    <dgm:pt modelId="{5C1E4FF7-E99D-43D9-854E-23F41C7C8CE5}" type="pres">
      <dgm:prSet presAssocID="{AAE0E9A2-3EA3-4304-88DD-C39220919EB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83B4A35-0A37-4085-B327-B669EAAF8AD9}" type="pres">
      <dgm:prSet presAssocID="{C6BD13DB-C4D7-41C7-B626-EF7B1AF7BD5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C27A06-34E3-4CEA-8B8C-72636F4D2712}" type="pres">
      <dgm:prSet presAssocID="{C6BD13DB-C4D7-41C7-B626-EF7B1AF7BD5B}" presName="gear1srcNode" presStyleLbl="node1" presStyleIdx="0" presStyleCnt="3"/>
      <dgm:spPr/>
    </dgm:pt>
    <dgm:pt modelId="{059780CF-62FB-426D-8905-778878C8D4F4}" type="pres">
      <dgm:prSet presAssocID="{C6BD13DB-C4D7-41C7-B626-EF7B1AF7BD5B}" presName="gear1dstNode" presStyleLbl="node1" presStyleIdx="0" presStyleCnt="3"/>
      <dgm:spPr/>
    </dgm:pt>
    <dgm:pt modelId="{C68AF905-FEE0-4C42-AA24-0B7F7094FB38}" type="pres">
      <dgm:prSet presAssocID="{1F65A421-92C2-42C5-B870-21FFBCEE004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55960F-5E0A-4B6E-8EB4-64ACD8BEA3FE}" type="pres">
      <dgm:prSet presAssocID="{1F65A421-92C2-42C5-B870-21FFBCEE004B}" presName="gear2srcNode" presStyleLbl="node1" presStyleIdx="1" presStyleCnt="3"/>
      <dgm:spPr/>
    </dgm:pt>
    <dgm:pt modelId="{DCA242D2-C1ED-4331-8442-60AAF0C09190}" type="pres">
      <dgm:prSet presAssocID="{1F65A421-92C2-42C5-B870-21FFBCEE004B}" presName="gear2dstNode" presStyleLbl="node1" presStyleIdx="1" presStyleCnt="3"/>
      <dgm:spPr/>
    </dgm:pt>
    <dgm:pt modelId="{642C8FC1-7A6E-4668-BC40-4AC4E20F9CA2}" type="pres">
      <dgm:prSet presAssocID="{234EB37E-8633-4B45-98F5-6FE8C74FA8AC}" presName="gear3" presStyleLbl="node1" presStyleIdx="2" presStyleCnt="3"/>
      <dgm:spPr/>
      <dgm:t>
        <a:bodyPr/>
        <a:lstStyle/>
        <a:p>
          <a:endParaRPr lang="es-EC"/>
        </a:p>
      </dgm:t>
    </dgm:pt>
    <dgm:pt modelId="{D9D55736-13F2-48FB-93C9-6A478DD9D606}" type="pres">
      <dgm:prSet presAssocID="{234EB37E-8633-4B45-98F5-6FE8C74FA8A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D208A9-91EF-4419-A108-E7EC94C8018E}" type="pres">
      <dgm:prSet presAssocID="{234EB37E-8633-4B45-98F5-6FE8C74FA8AC}" presName="gear3srcNode" presStyleLbl="node1" presStyleIdx="2" presStyleCnt="3"/>
      <dgm:spPr/>
    </dgm:pt>
    <dgm:pt modelId="{11F26C0E-BB1E-43AB-980B-FCFCE7A6301E}" type="pres">
      <dgm:prSet presAssocID="{234EB37E-8633-4B45-98F5-6FE8C74FA8AC}" presName="gear3dstNode" presStyleLbl="node1" presStyleIdx="2" presStyleCnt="3"/>
      <dgm:spPr/>
    </dgm:pt>
    <dgm:pt modelId="{DDA811F8-8A0D-490F-8AB8-0768F83E5756}" type="pres">
      <dgm:prSet presAssocID="{4768AD7C-6421-4574-B28D-915A70A016EE}" presName="connector1" presStyleLbl="sibTrans2D1" presStyleIdx="0" presStyleCnt="3"/>
      <dgm:spPr/>
    </dgm:pt>
    <dgm:pt modelId="{E27C36BD-4832-41E6-976F-52DBEFC05661}" type="pres">
      <dgm:prSet presAssocID="{E417744C-5D27-4891-91A6-AFD4076FE69E}" presName="connector2" presStyleLbl="sibTrans2D1" presStyleIdx="1" presStyleCnt="3"/>
      <dgm:spPr/>
    </dgm:pt>
    <dgm:pt modelId="{AA4ECD01-19AC-4DD7-A3C9-2D66819C2700}" type="pres">
      <dgm:prSet presAssocID="{2486EC29-3B77-4E5F-8F9A-551D77641AC1}" presName="connector3" presStyleLbl="sibTrans2D1" presStyleIdx="2" presStyleCnt="3"/>
      <dgm:spPr/>
    </dgm:pt>
  </dgm:ptLst>
  <dgm:cxnLst>
    <dgm:cxn modelId="{0FC67C5D-4689-4997-8862-37B9F0BD32C7}" type="presOf" srcId="{C6BD13DB-C4D7-41C7-B626-EF7B1AF7BD5B}" destId="{483B4A35-0A37-4085-B327-B669EAAF8AD9}" srcOrd="0" destOrd="0" presId="urn:microsoft.com/office/officeart/2005/8/layout/gear1"/>
    <dgm:cxn modelId="{A33E1112-F72D-4580-8D90-AA5486A8D4A4}" type="presOf" srcId="{234EB37E-8633-4B45-98F5-6FE8C74FA8AC}" destId="{11F26C0E-BB1E-43AB-980B-FCFCE7A6301E}" srcOrd="3" destOrd="0" presId="urn:microsoft.com/office/officeart/2005/8/layout/gear1"/>
    <dgm:cxn modelId="{FE11B435-3DCC-45EB-8438-EFBDCF1EE7DB}" srcId="{AAE0E9A2-3EA3-4304-88DD-C39220919EBA}" destId="{234EB37E-8633-4B45-98F5-6FE8C74FA8AC}" srcOrd="2" destOrd="0" parTransId="{30BE922B-4C1D-412F-897D-BCBE71C6544E}" sibTransId="{2486EC29-3B77-4E5F-8F9A-551D77641AC1}"/>
    <dgm:cxn modelId="{3D9978FE-B66C-4D14-8BA5-77B17AEF206A}" type="presOf" srcId="{234EB37E-8633-4B45-98F5-6FE8C74FA8AC}" destId="{642C8FC1-7A6E-4668-BC40-4AC4E20F9CA2}" srcOrd="0" destOrd="0" presId="urn:microsoft.com/office/officeart/2005/8/layout/gear1"/>
    <dgm:cxn modelId="{1F966142-BB71-46E8-B49A-82127184395E}" type="presOf" srcId="{AAE0E9A2-3EA3-4304-88DD-C39220919EBA}" destId="{5C1E4FF7-E99D-43D9-854E-23F41C7C8CE5}" srcOrd="0" destOrd="0" presId="urn:microsoft.com/office/officeart/2005/8/layout/gear1"/>
    <dgm:cxn modelId="{CA35E110-9C08-42AB-BCBC-D2F99934CA43}" srcId="{AAE0E9A2-3EA3-4304-88DD-C39220919EBA}" destId="{1F65A421-92C2-42C5-B870-21FFBCEE004B}" srcOrd="1" destOrd="0" parTransId="{766E8BD6-23D3-4553-9AC9-5548366EE4DA}" sibTransId="{E417744C-5D27-4891-91A6-AFD4076FE69E}"/>
    <dgm:cxn modelId="{7DEC635D-58E1-4A03-9A6D-8CA995F1A089}" type="presOf" srcId="{1F65A421-92C2-42C5-B870-21FFBCEE004B}" destId="{DCA242D2-C1ED-4331-8442-60AAF0C09190}" srcOrd="2" destOrd="0" presId="urn:microsoft.com/office/officeart/2005/8/layout/gear1"/>
    <dgm:cxn modelId="{5AF842D8-568D-4F5F-AF86-411AD1199B68}" type="presOf" srcId="{234EB37E-8633-4B45-98F5-6FE8C74FA8AC}" destId="{11D208A9-91EF-4419-A108-E7EC94C8018E}" srcOrd="2" destOrd="0" presId="urn:microsoft.com/office/officeart/2005/8/layout/gear1"/>
    <dgm:cxn modelId="{24E38F97-D539-4621-94E3-D639D7A6B0FA}" type="presOf" srcId="{E417744C-5D27-4891-91A6-AFD4076FE69E}" destId="{E27C36BD-4832-41E6-976F-52DBEFC05661}" srcOrd="0" destOrd="0" presId="urn:microsoft.com/office/officeart/2005/8/layout/gear1"/>
    <dgm:cxn modelId="{4649C0EF-B596-4D7F-9C53-77FB71934F0A}" type="presOf" srcId="{C6BD13DB-C4D7-41C7-B626-EF7B1AF7BD5B}" destId="{8AC27A06-34E3-4CEA-8B8C-72636F4D2712}" srcOrd="1" destOrd="0" presId="urn:microsoft.com/office/officeart/2005/8/layout/gear1"/>
    <dgm:cxn modelId="{567B6C01-8C8B-4561-A8D9-702E253CE0F3}" type="presOf" srcId="{1F65A421-92C2-42C5-B870-21FFBCEE004B}" destId="{2355960F-5E0A-4B6E-8EB4-64ACD8BEA3FE}" srcOrd="1" destOrd="0" presId="urn:microsoft.com/office/officeart/2005/8/layout/gear1"/>
    <dgm:cxn modelId="{716745DD-6BD4-4A33-8CFB-C57F40974FD4}" srcId="{AAE0E9A2-3EA3-4304-88DD-C39220919EBA}" destId="{C6BD13DB-C4D7-41C7-B626-EF7B1AF7BD5B}" srcOrd="0" destOrd="0" parTransId="{E3F84A20-EF87-4776-8365-1108868BA204}" sibTransId="{4768AD7C-6421-4574-B28D-915A70A016EE}"/>
    <dgm:cxn modelId="{E92185DA-D853-49D7-BB5A-6BD5920B3BE1}" type="presOf" srcId="{234EB37E-8633-4B45-98F5-6FE8C74FA8AC}" destId="{D9D55736-13F2-48FB-93C9-6A478DD9D606}" srcOrd="1" destOrd="0" presId="urn:microsoft.com/office/officeart/2005/8/layout/gear1"/>
    <dgm:cxn modelId="{4346D975-63D4-457C-A7D9-3383CC79AE58}" type="presOf" srcId="{2486EC29-3B77-4E5F-8F9A-551D77641AC1}" destId="{AA4ECD01-19AC-4DD7-A3C9-2D66819C2700}" srcOrd="0" destOrd="0" presId="urn:microsoft.com/office/officeart/2005/8/layout/gear1"/>
    <dgm:cxn modelId="{783E8F86-F613-47EB-9AF1-254B69185CA6}" type="presOf" srcId="{1F65A421-92C2-42C5-B870-21FFBCEE004B}" destId="{C68AF905-FEE0-4C42-AA24-0B7F7094FB38}" srcOrd="0" destOrd="0" presId="urn:microsoft.com/office/officeart/2005/8/layout/gear1"/>
    <dgm:cxn modelId="{099BBC7F-CAC7-4F02-A6FA-0DD394345C12}" type="presOf" srcId="{C6BD13DB-C4D7-41C7-B626-EF7B1AF7BD5B}" destId="{059780CF-62FB-426D-8905-778878C8D4F4}" srcOrd="2" destOrd="0" presId="urn:microsoft.com/office/officeart/2005/8/layout/gear1"/>
    <dgm:cxn modelId="{BCA5429D-5D00-4929-9F57-B94D992E96B8}" type="presOf" srcId="{4768AD7C-6421-4574-B28D-915A70A016EE}" destId="{DDA811F8-8A0D-490F-8AB8-0768F83E5756}" srcOrd="0" destOrd="0" presId="urn:microsoft.com/office/officeart/2005/8/layout/gear1"/>
    <dgm:cxn modelId="{D6C9E137-98D9-46B0-9C43-6F7D1D5F7F79}" type="presParOf" srcId="{5C1E4FF7-E99D-43D9-854E-23F41C7C8CE5}" destId="{483B4A35-0A37-4085-B327-B669EAAF8AD9}" srcOrd="0" destOrd="0" presId="urn:microsoft.com/office/officeart/2005/8/layout/gear1"/>
    <dgm:cxn modelId="{6B6F6AE2-8BE6-4172-A57D-99D472F9D60A}" type="presParOf" srcId="{5C1E4FF7-E99D-43D9-854E-23F41C7C8CE5}" destId="{8AC27A06-34E3-4CEA-8B8C-72636F4D2712}" srcOrd="1" destOrd="0" presId="urn:microsoft.com/office/officeart/2005/8/layout/gear1"/>
    <dgm:cxn modelId="{AD8DA544-7E3A-45D1-A318-6C6481C574CB}" type="presParOf" srcId="{5C1E4FF7-E99D-43D9-854E-23F41C7C8CE5}" destId="{059780CF-62FB-426D-8905-778878C8D4F4}" srcOrd="2" destOrd="0" presId="urn:microsoft.com/office/officeart/2005/8/layout/gear1"/>
    <dgm:cxn modelId="{D0B395A4-6AB3-47EA-8014-674E91890540}" type="presParOf" srcId="{5C1E4FF7-E99D-43D9-854E-23F41C7C8CE5}" destId="{C68AF905-FEE0-4C42-AA24-0B7F7094FB38}" srcOrd="3" destOrd="0" presId="urn:microsoft.com/office/officeart/2005/8/layout/gear1"/>
    <dgm:cxn modelId="{E8AF8BDE-E743-42B5-8541-B11FA405151F}" type="presParOf" srcId="{5C1E4FF7-E99D-43D9-854E-23F41C7C8CE5}" destId="{2355960F-5E0A-4B6E-8EB4-64ACD8BEA3FE}" srcOrd="4" destOrd="0" presId="urn:microsoft.com/office/officeart/2005/8/layout/gear1"/>
    <dgm:cxn modelId="{BE248B34-CF11-4148-8C83-8CD84FBA7078}" type="presParOf" srcId="{5C1E4FF7-E99D-43D9-854E-23F41C7C8CE5}" destId="{DCA242D2-C1ED-4331-8442-60AAF0C09190}" srcOrd="5" destOrd="0" presId="urn:microsoft.com/office/officeart/2005/8/layout/gear1"/>
    <dgm:cxn modelId="{EF8F86B8-1DC5-47BD-A4A8-8DDE794E474B}" type="presParOf" srcId="{5C1E4FF7-E99D-43D9-854E-23F41C7C8CE5}" destId="{642C8FC1-7A6E-4668-BC40-4AC4E20F9CA2}" srcOrd="6" destOrd="0" presId="urn:microsoft.com/office/officeart/2005/8/layout/gear1"/>
    <dgm:cxn modelId="{68929810-CACD-4B69-AB01-11341350EE46}" type="presParOf" srcId="{5C1E4FF7-E99D-43D9-854E-23F41C7C8CE5}" destId="{D9D55736-13F2-48FB-93C9-6A478DD9D606}" srcOrd="7" destOrd="0" presId="urn:microsoft.com/office/officeart/2005/8/layout/gear1"/>
    <dgm:cxn modelId="{D2E86212-6828-416F-8D30-E6D194F81C4F}" type="presParOf" srcId="{5C1E4FF7-E99D-43D9-854E-23F41C7C8CE5}" destId="{11D208A9-91EF-4419-A108-E7EC94C8018E}" srcOrd="8" destOrd="0" presId="urn:microsoft.com/office/officeart/2005/8/layout/gear1"/>
    <dgm:cxn modelId="{69353779-D073-474B-BD61-45D0C0EEF130}" type="presParOf" srcId="{5C1E4FF7-E99D-43D9-854E-23F41C7C8CE5}" destId="{11F26C0E-BB1E-43AB-980B-FCFCE7A6301E}" srcOrd="9" destOrd="0" presId="urn:microsoft.com/office/officeart/2005/8/layout/gear1"/>
    <dgm:cxn modelId="{1A5D98EB-A446-49D2-BACF-65D733747FDC}" type="presParOf" srcId="{5C1E4FF7-E99D-43D9-854E-23F41C7C8CE5}" destId="{DDA811F8-8A0D-490F-8AB8-0768F83E5756}" srcOrd="10" destOrd="0" presId="urn:microsoft.com/office/officeart/2005/8/layout/gear1"/>
    <dgm:cxn modelId="{02647648-B2F9-4F85-83FD-EA108927FCDF}" type="presParOf" srcId="{5C1E4FF7-E99D-43D9-854E-23F41C7C8CE5}" destId="{E27C36BD-4832-41E6-976F-52DBEFC05661}" srcOrd="11" destOrd="0" presId="urn:microsoft.com/office/officeart/2005/8/layout/gear1"/>
    <dgm:cxn modelId="{96ECBC5D-729A-4EE0-A21C-03866CF4A35A}" type="presParOf" srcId="{5C1E4FF7-E99D-43D9-854E-23F41C7C8CE5}" destId="{AA4ECD01-19AC-4DD7-A3C9-2D66819C270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2D869A-E9D6-4E07-BD23-BE7345C3C250}" type="doc">
      <dgm:prSet loTypeId="urn:microsoft.com/office/officeart/2005/8/layout/cycle6" loCatId="cycl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C"/>
        </a:p>
      </dgm:t>
    </dgm:pt>
    <dgm:pt modelId="{75B92DEE-6752-4A0D-B733-E767BF345857}">
      <dgm:prSet phldrT="[Texto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Herramienta Informativa</a:t>
          </a:r>
          <a:endParaRPr lang="es-EC" b="1" dirty="0">
            <a:solidFill>
              <a:schemeClr val="tx1"/>
            </a:solidFill>
          </a:endParaRPr>
        </a:p>
      </dgm:t>
    </dgm:pt>
    <dgm:pt modelId="{EFBF29B4-A95E-4A9B-A0D5-13836D4AF02D}" type="parTrans" cxnId="{4E7B859D-FC71-4E9F-BB7B-E46CB96AFDA5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509F4A9-1A9C-4665-BFA1-0468412EC7DC}" type="sibTrans" cxnId="{4E7B859D-FC71-4E9F-BB7B-E46CB96AFDA5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0DFCA05-36A8-4194-ACFC-C29340A8FB2C}">
      <dgm:prSet phldrT="[Texto]"/>
      <dgm:spPr>
        <a:solidFill>
          <a:schemeClr val="accent6">
            <a:lumMod val="40000"/>
            <a:lumOff val="60000"/>
            <a:alpha val="8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Oferta puede mejorar estrategias</a:t>
          </a:r>
          <a:endParaRPr lang="es-EC" b="1" dirty="0">
            <a:solidFill>
              <a:schemeClr val="tx1"/>
            </a:solidFill>
          </a:endParaRPr>
        </a:p>
      </dgm:t>
    </dgm:pt>
    <dgm:pt modelId="{55089D13-1ACF-4CA8-ABE9-378583179378}" type="parTrans" cxnId="{8FDA11A1-DACB-4873-B822-9F54143A8CC6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23EEF1F9-5084-4758-ADB0-B77E0C7B12B7}" type="sibTrans" cxnId="{8FDA11A1-DACB-4873-B822-9F54143A8CC6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24F1685-0C5B-4D55-9011-8A848161B7C9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Herramientas Estadísticas</a:t>
          </a:r>
          <a:endParaRPr lang="es-EC" b="1" dirty="0">
            <a:solidFill>
              <a:schemeClr val="tx1"/>
            </a:solidFill>
          </a:endParaRPr>
        </a:p>
      </dgm:t>
    </dgm:pt>
    <dgm:pt modelId="{662685B3-2DC4-4362-9125-3E091222414F}" type="parTrans" cxnId="{A13F15B0-7827-4E49-865D-52DD72E42DA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69B1473-32FC-451F-8E35-BD6DEBC66AE9}" type="sibTrans" cxnId="{A13F15B0-7827-4E49-865D-52DD72E42DA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EEA7BDF-815B-4A3F-9452-E915825C9D25}">
      <dgm:prSet phldrT="[Texto]"/>
      <dgm:spPr>
        <a:solidFill>
          <a:schemeClr val="accent3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Diseño de Perfil del Turista </a:t>
          </a:r>
          <a:endParaRPr lang="es-EC" b="1" dirty="0">
            <a:solidFill>
              <a:schemeClr val="tx1"/>
            </a:solidFill>
          </a:endParaRPr>
        </a:p>
      </dgm:t>
    </dgm:pt>
    <dgm:pt modelId="{427F5B00-759B-4384-A970-74988DDC5DC4}" type="parTrans" cxnId="{56CBA4C6-00A1-48E5-863F-3B4B810240C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5C6C53E-B537-492F-8743-22C10B84EA69}" type="sibTrans" cxnId="{56CBA4C6-00A1-48E5-863F-3B4B810240C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F106BE5-2F2E-441C-A770-D273851C573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Posicionarse en el mercado</a:t>
          </a:r>
          <a:endParaRPr lang="es-EC" b="1" dirty="0">
            <a:solidFill>
              <a:schemeClr val="tx1"/>
            </a:solidFill>
          </a:endParaRPr>
        </a:p>
      </dgm:t>
    </dgm:pt>
    <dgm:pt modelId="{C9DB2D92-BDE0-4ACC-AA48-7D2ECBFD2EB0}" type="parTrans" cxnId="{C5FA34A0-A6F3-45B7-A9A1-6F47FEF153F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5C893A2-DAF5-4541-B452-74134DAD8805}" type="sibTrans" cxnId="{C5FA34A0-A6F3-45B7-A9A1-6F47FEF153F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F6BF382-4C38-4527-81D4-BF62F268EAAA}" type="pres">
      <dgm:prSet presAssocID="{AF2D869A-E9D6-4E07-BD23-BE7345C3C2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B7C66D-7718-4743-84C1-9B28FE9E5E7E}" type="pres">
      <dgm:prSet presAssocID="{75B92DEE-6752-4A0D-B733-E767BF3458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9A5566-5794-4A68-A968-C70A5C384613}" type="pres">
      <dgm:prSet presAssocID="{75B92DEE-6752-4A0D-B733-E767BF345857}" presName="spNode" presStyleCnt="0"/>
      <dgm:spPr/>
    </dgm:pt>
    <dgm:pt modelId="{822DB52C-0C46-449F-9986-883E8DFAEAC9}" type="pres">
      <dgm:prSet presAssocID="{C509F4A9-1A9C-4665-BFA1-0468412EC7DC}" presName="sibTrans" presStyleLbl="sibTrans1D1" presStyleIdx="0" presStyleCnt="5"/>
      <dgm:spPr/>
      <dgm:t>
        <a:bodyPr/>
        <a:lstStyle/>
        <a:p>
          <a:endParaRPr lang="es-EC"/>
        </a:p>
      </dgm:t>
    </dgm:pt>
    <dgm:pt modelId="{2C29F7BD-0983-4D71-996B-1EEF97FD930A}" type="pres">
      <dgm:prSet presAssocID="{00DFCA05-36A8-4194-ACFC-C29340A8FB2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BEC81E-7703-467E-B525-D54A05601B13}" type="pres">
      <dgm:prSet presAssocID="{00DFCA05-36A8-4194-ACFC-C29340A8FB2C}" presName="spNode" presStyleCnt="0"/>
      <dgm:spPr/>
    </dgm:pt>
    <dgm:pt modelId="{B9193642-10D7-4887-9C62-9950A10629FA}" type="pres">
      <dgm:prSet presAssocID="{23EEF1F9-5084-4758-ADB0-B77E0C7B12B7}" presName="sibTrans" presStyleLbl="sibTrans1D1" presStyleIdx="1" presStyleCnt="5"/>
      <dgm:spPr/>
      <dgm:t>
        <a:bodyPr/>
        <a:lstStyle/>
        <a:p>
          <a:endParaRPr lang="es-EC"/>
        </a:p>
      </dgm:t>
    </dgm:pt>
    <dgm:pt modelId="{9CF30E40-B4DE-4259-8E13-91A741B3ECF1}" type="pres">
      <dgm:prSet presAssocID="{524F1685-0C5B-4D55-9011-8A848161B7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D717C0-F43F-4AD4-892D-CFEE6B8D789E}" type="pres">
      <dgm:prSet presAssocID="{524F1685-0C5B-4D55-9011-8A848161B7C9}" presName="spNode" presStyleCnt="0"/>
      <dgm:spPr/>
    </dgm:pt>
    <dgm:pt modelId="{4BFCC499-577D-49AB-B912-D98FBAEC4E63}" type="pres">
      <dgm:prSet presAssocID="{B69B1473-32FC-451F-8E35-BD6DEBC66AE9}" presName="sibTrans" presStyleLbl="sibTrans1D1" presStyleIdx="2" presStyleCnt="5"/>
      <dgm:spPr/>
      <dgm:t>
        <a:bodyPr/>
        <a:lstStyle/>
        <a:p>
          <a:endParaRPr lang="es-EC"/>
        </a:p>
      </dgm:t>
    </dgm:pt>
    <dgm:pt modelId="{710AA1E4-B784-4FDD-BFA8-64E3211A9E59}" type="pres">
      <dgm:prSet presAssocID="{BEEA7BDF-815B-4A3F-9452-E915825C9D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493CC0-CA58-4042-A9D7-623F1C39984F}" type="pres">
      <dgm:prSet presAssocID="{BEEA7BDF-815B-4A3F-9452-E915825C9D25}" presName="spNode" presStyleCnt="0"/>
      <dgm:spPr/>
    </dgm:pt>
    <dgm:pt modelId="{FB428A9E-2871-4D06-838A-32BBBF40C80F}" type="pres">
      <dgm:prSet presAssocID="{B5C6C53E-B537-492F-8743-22C10B84EA69}" presName="sibTrans" presStyleLbl="sibTrans1D1" presStyleIdx="3" presStyleCnt="5"/>
      <dgm:spPr/>
      <dgm:t>
        <a:bodyPr/>
        <a:lstStyle/>
        <a:p>
          <a:endParaRPr lang="es-EC"/>
        </a:p>
      </dgm:t>
    </dgm:pt>
    <dgm:pt modelId="{41CE8F20-C678-4737-8C82-4FEAB6C4C822}" type="pres">
      <dgm:prSet presAssocID="{CF106BE5-2F2E-441C-A770-D273851C57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7B13AC-0A4E-4010-AE0A-AE9D1D9F7364}" type="pres">
      <dgm:prSet presAssocID="{CF106BE5-2F2E-441C-A770-D273851C5737}" presName="spNode" presStyleCnt="0"/>
      <dgm:spPr/>
    </dgm:pt>
    <dgm:pt modelId="{BF327E41-5C25-42EB-92E1-5FE2AC4505A7}" type="pres">
      <dgm:prSet presAssocID="{05C893A2-DAF5-4541-B452-74134DAD8805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A13F15B0-7827-4E49-865D-52DD72E42DA7}" srcId="{AF2D869A-E9D6-4E07-BD23-BE7345C3C250}" destId="{524F1685-0C5B-4D55-9011-8A848161B7C9}" srcOrd="2" destOrd="0" parTransId="{662685B3-2DC4-4362-9125-3E091222414F}" sibTransId="{B69B1473-32FC-451F-8E35-BD6DEBC66AE9}"/>
    <dgm:cxn modelId="{C062228A-4592-40C6-A852-C2BBA48BDABA}" type="presOf" srcId="{C509F4A9-1A9C-4665-BFA1-0468412EC7DC}" destId="{822DB52C-0C46-449F-9986-883E8DFAEAC9}" srcOrd="0" destOrd="0" presId="urn:microsoft.com/office/officeart/2005/8/layout/cycle6"/>
    <dgm:cxn modelId="{A1B8E3BF-16A9-45EC-8372-3E6D2AA7E9E4}" type="presOf" srcId="{75B92DEE-6752-4A0D-B733-E767BF345857}" destId="{24B7C66D-7718-4743-84C1-9B28FE9E5E7E}" srcOrd="0" destOrd="0" presId="urn:microsoft.com/office/officeart/2005/8/layout/cycle6"/>
    <dgm:cxn modelId="{7C475B00-E55D-430C-AC5B-8A9577FDCA12}" type="presOf" srcId="{05C893A2-DAF5-4541-B452-74134DAD8805}" destId="{BF327E41-5C25-42EB-92E1-5FE2AC4505A7}" srcOrd="0" destOrd="0" presId="urn:microsoft.com/office/officeart/2005/8/layout/cycle6"/>
    <dgm:cxn modelId="{E5873753-C718-49C7-8FEF-8476804B38BF}" type="presOf" srcId="{CF106BE5-2F2E-441C-A770-D273851C5737}" destId="{41CE8F20-C678-4737-8C82-4FEAB6C4C822}" srcOrd="0" destOrd="0" presId="urn:microsoft.com/office/officeart/2005/8/layout/cycle6"/>
    <dgm:cxn modelId="{4E7B859D-FC71-4E9F-BB7B-E46CB96AFDA5}" srcId="{AF2D869A-E9D6-4E07-BD23-BE7345C3C250}" destId="{75B92DEE-6752-4A0D-B733-E767BF345857}" srcOrd="0" destOrd="0" parTransId="{EFBF29B4-A95E-4A9B-A0D5-13836D4AF02D}" sibTransId="{C509F4A9-1A9C-4665-BFA1-0468412EC7DC}"/>
    <dgm:cxn modelId="{DD5C2B55-4BA6-4293-9BAA-70F48CEC006C}" type="presOf" srcId="{23EEF1F9-5084-4758-ADB0-B77E0C7B12B7}" destId="{B9193642-10D7-4887-9C62-9950A10629FA}" srcOrd="0" destOrd="0" presId="urn:microsoft.com/office/officeart/2005/8/layout/cycle6"/>
    <dgm:cxn modelId="{22E5F01C-89CE-4D7D-8071-5952E37DBD76}" type="presOf" srcId="{B5C6C53E-B537-492F-8743-22C10B84EA69}" destId="{FB428A9E-2871-4D06-838A-32BBBF40C80F}" srcOrd="0" destOrd="0" presId="urn:microsoft.com/office/officeart/2005/8/layout/cycle6"/>
    <dgm:cxn modelId="{546C3597-2EAD-47CB-B918-78A1F345D225}" type="presOf" srcId="{524F1685-0C5B-4D55-9011-8A848161B7C9}" destId="{9CF30E40-B4DE-4259-8E13-91A741B3ECF1}" srcOrd="0" destOrd="0" presId="urn:microsoft.com/office/officeart/2005/8/layout/cycle6"/>
    <dgm:cxn modelId="{1C7B92B0-A153-4F4E-88DE-4009FF42FDFC}" type="presOf" srcId="{B69B1473-32FC-451F-8E35-BD6DEBC66AE9}" destId="{4BFCC499-577D-49AB-B912-D98FBAEC4E63}" srcOrd="0" destOrd="0" presId="urn:microsoft.com/office/officeart/2005/8/layout/cycle6"/>
    <dgm:cxn modelId="{4DED3D48-86A0-4F73-BBB4-7FE3FA1266EA}" type="presOf" srcId="{BEEA7BDF-815B-4A3F-9452-E915825C9D25}" destId="{710AA1E4-B784-4FDD-BFA8-64E3211A9E59}" srcOrd="0" destOrd="0" presId="urn:microsoft.com/office/officeart/2005/8/layout/cycle6"/>
    <dgm:cxn modelId="{8FDA11A1-DACB-4873-B822-9F54143A8CC6}" srcId="{AF2D869A-E9D6-4E07-BD23-BE7345C3C250}" destId="{00DFCA05-36A8-4194-ACFC-C29340A8FB2C}" srcOrd="1" destOrd="0" parTransId="{55089D13-1ACF-4CA8-ABE9-378583179378}" sibTransId="{23EEF1F9-5084-4758-ADB0-B77E0C7B12B7}"/>
    <dgm:cxn modelId="{336AB8D2-807E-4B5B-B5D5-0A84E7018869}" type="presOf" srcId="{00DFCA05-36A8-4194-ACFC-C29340A8FB2C}" destId="{2C29F7BD-0983-4D71-996B-1EEF97FD930A}" srcOrd="0" destOrd="0" presId="urn:microsoft.com/office/officeart/2005/8/layout/cycle6"/>
    <dgm:cxn modelId="{D3D63B22-0AF7-4C36-BBC0-A7410B30A620}" type="presOf" srcId="{AF2D869A-E9D6-4E07-BD23-BE7345C3C250}" destId="{5F6BF382-4C38-4527-81D4-BF62F268EAAA}" srcOrd="0" destOrd="0" presId="urn:microsoft.com/office/officeart/2005/8/layout/cycle6"/>
    <dgm:cxn modelId="{56CBA4C6-00A1-48E5-863F-3B4B810240C0}" srcId="{AF2D869A-E9D6-4E07-BD23-BE7345C3C250}" destId="{BEEA7BDF-815B-4A3F-9452-E915825C9D25}" srcOrd="3" destOrd="0" parTransId="{427F5B00-759B-4384-A970-74988DDC5DC4}" sibTransId="{B5C6C53E-B537-492F-8743-22C10B84EA69}"/>
    <dgm:cxn modelId="{C5FA34A0-A6F3-45B7-A9A1-6F47FEF153FB}" srcId="{AF2D869A-E9D6-4E07-BD23-BE7345C3C250}" destId="{CF106BE5-2F2E-441C-A770-D273851C5737}" srcOrd="4" destOrd="0" parTransId="{C9DB2D92-BDE0-4ACC-AA48-7D2ECBFD2EB0}" sibTransId="{05C893A2-DAF5-4541-B452-74134DAD8805}"/>
    <dgm:cxn modelId="{81D8F921-6A3C-4976-94DA-587CFA575BF9}" type="presParOf" srcId="{5F6BF382-4C38-4527-81D4-BF62F268EAAA}" destId="{24B7C66D-7718-4743-84C1-9B28FE9E5E7E}" srcOrd="0" destOrd="0" presId="urn:microsoft.com/office/officeart/2005/8/layout/cycle6"/>
    <dgm:cxn modelId="{F9B2A187-BB9E-423F-B2A1-DA46E2815745}" type="presParOf" srcId="{5F6BF382-4C38-4527-81D4-BF62F268EAAA}" destId="{EC9A5566-5794-4A68-A968-C70A5C384613}" srcOrd="1" destOrd="0" presId="urn:microsoft.com/office/officeart/2005/8/layout/cycle6"/>
    <dgm:cxn modelId="{51C576BC-1DBC-4F48-ABCA-AC79F888473B}" type="presParOf" srcId="{5F6BF382-4C38-4527-81D4-BF62F268EAAA}" destId="{822DB52C-0C46-449F-9986-883E8DFAEAC9}" srcOrd="2" destOrd="0" presId="urn:microsoft.com/office/officeart/2005/8/layout/cycle6"/>
    <dgm:cxn modelId="{566D58BE-A39D-4E37-8DC9-882DA51CC04A}" type="presParOf" srcId="{5F6BF382-4C38-4527-81D4-BF62F268EAAA}" destId="{2C29F7BD-0983-4D71-996B-1EEF97FD930A}" srcOrd="3" destOrd="0" presId="urn:microsoft.com/office/officeart/2005/8/layout/cycle6"/>
    <dgm:cxn modelId="{41BA0937-9AA9-45FB-8A21-8530504A8FF2}" type="presParOf" srcId="{5F6BF382-4C38-4527-81D4-BF62F268EAAA}" destId="{DABEC81E-7703-467E-B525-D54A05601B13}" srcOrd="4" destOrd="0" presId="urn:microsoft.com/office/officeart/2005/8/layout/cycle6"/>
    <dgm:cxn modelId="{667834A5-EAD7-4E4D-AADC-F27668B5894A}" type="presParOf" srcId="{5F6BF382-4C38-4527-81D4-BF62F268EAAA}" destId="{B9193642-10D7-4887-9C62-9950A10629FA}" srcOrd="5" destOrd="0" presId="urn:microsoft.com/office/officeart/2005/8/layout/cycle6"/>
    <dgm:cxn modelId="{03384978-EAC4-445D-9021-E04B8843710B}" type="presParOf" srcId="{5F6BF382-4C38-4527-81D4-BF62F268EAAA}" destId="{9CF30E40-B4DE-4259-8E13-91A741B3ECF1}" srcOrd="6" destOrd="0" presId="urn:microsoft.com/office/officeart/2005/8/layout/cycle6"/>
    <dgm:cxn modelId="{055F42EE-87BA-41E4-BDB8-59A3C41B25EC}" type="presParOf" srcId="{5F6BF382-4C38-4527-81D4-BF62F268EAAA}" destId="{C2D717C0-F43F-4AD4-892D-CFEE6B8D789E}" srcOrd="7" destOrd="0" presId="urn:microsoft.com/office/officeart/2005/8/layout/cycle6"/>
    <dgm:cxn modelId="{CF62D344-57D5-4605-9392-91BC417C926C}" type="presParOf" srcId="{5F6BF382-4C38-4527-81D4-BF62F268EAAA}" destId="{4BFCC499-577D-49AB-B912-D98FBAEC4E63}" srcOrd="8" destOrd="0" presId="urn:microsoft.com/office/officeart/2005/8/layout/cycle6"/>
    <dgm:cxn modelId="{9184564C-8C2A-462B-BA3D-AE8EFBD459B8}" type="presParOf" srcId="{5F6BF382-4C38-4527-81D4-BF62F268EAAA}" destId="{710AA1E4-B784-4FDD-BFA8-64E3211A9E59}" srcOrd="9" destOrd="0" presId="urn:microsoft.com/office/officeart/2005/8/layout/cycle6"/>
    <dgm:cxn modelId="{C9D1D59D-02E4-4F54-AAD2-5B101FF23A1E}" type="presParOf" srcId="{5F6BF382-4C38-4527-81D4-BF62F268EAAA}" destId="{5F493CC0-CA58-4042-A9D7-623F1C39984F}" srcOrd="10" destOrd="0" presId="urn:microsoft.com/office/officeart/2005/8/layout/cycle6"/>
    <dgm:cxn modelId="{A1291ED2-6A37-496F-A79A-2D2AEAFE8033}" type="presParOf" srcId="{5F6BF382-4C38-4527-81D4-BF62F268EAAA}" destId="{FB428A9E-2871-4D06-838A-32BBBF40C80F}" srcOrd="11" destOrd="0" presId="urn:microsoft.com/office/officeart/2005/8/layout/cycle6"/>
    <dgm:cxn modelId="{95211F5D-8733-46C4-BE5F-46ED5426261E}" type="presParOf" srcId="{5F6BF382-4C38-4527-81D4-BF62F268EAAA}" destId="{41CE8F20-C678-4737-8C82-4FEAB6C4C822}" srcOrd="12" destOrd="0" presId="urn:microsoft.com/office/officeart/2005/8/layout/cycle6"/>
    <dgm:cxn modelId="{A69A355D-7E2E-481C-B31F-E8381AEE03EA}" type="presParOf" srcId="{5F6BF382-4C38-4527-81D4-BF62F268EAAA}" destId="{E57B13AC-0A4E-4010-AE0A-AE9D1D9F7364}" srcOrd="13" destOrd="0" presId="urn:microsoft.com/office/officeart/2005/8/layout/cycle6"/>
    <dgm:cxn modelId="{5AB8CB9A-65F9-42B0-9ED2-9DD95A91ABDB}" type="presParOf" srcId="{5F6BF382-4C38-4527-81D4-BF62F268EAAA}" destId="{BF327E41-5C25-42EB-92E1-5FE2AC4505A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9103DF-79C9-4257-8FEE-02EC085AC4BD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883BCC9-5320-460D-BCEE-0F439AC7C06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Oferta,  Identificar oportunidades</a:t>
          </a:r>
          <a:endParaRPr lang="es-EC" dirty="0">
            <a:solidFill>
              <a:schemeClr val="tx1"/>
            </a:solidFill>
          </a:endParaRPr>
        </a:p>
      </dgm:t>
    </dgm:pt>
    <dgm:pt modelId="{A9A2A81B-0A78-4B83-9116-77C4D06AF8D6}" type="parTrans" cxnId="{A665D252-DFEC-4E60-9286-95807E92AAB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6EF0586-EA2D-4DCB-BD02-497580D9A3A7}" type="sibTrans" cxnId="{A665D252-DFEC-4E60-9286-95807E92AAB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1F23B44-F989-4EE1-8AE9-80ED13DEA77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Estandarizar Información</a:t>
          </a:r>
          <a:endParaRPr lang="es-EC" dirty="0">
            <a:solidFill>
              <a:schemeClr val="tx1"/>
            </a:solidFill>
          </a:endParaRPr>
        </a:p>
      </dgm:t>
    </dgm:pt>
    <dgm:pt modelId="{61BD908D-4782-423C-B7F3-A6FD868C4064}" type="parTrans" cxnId="{342E1CCC-17E4-45F0-A05B-5632853898E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23A85AD-1B0E-4382-8A44-97936DE04284}" type="sibTrans" cxnId="{342E1CCC-17E4-45F0-A05B-5632853898E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35E2B30-3A82-438E-9169-C0C6A48300D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Oferta, corregir y direccionar</a:t>
          </a:r>
          <a:endParaRPr lang="es-EC" dirty="0">
            <a:solidFill>
              <a:schemeClr val="tx1"/>
            </a:solidFill>
          </a:endParaRPr>
        </a:p>
      </dgm:t>
    </dgm:pt>
    <dgm:pt modelId="{3E150EB3-5D9A-407A-B861-EE3B92C642AF}" type="parTrans" cxnId="{F41BB53D-AB3F-4089-8848-524E87170A7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DD59728-3921-439B-9C2E-DDEAB93C3460}" type="sibTrans" cxnId="{F41BB53D-AB3F-4089-8848-524E87170A7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670EF5-9B06-4AFD-9260-FAADFDF9D9D8}" type="pres">
      <dgm:prSet presAssocID="{859103DF-79C9-4257-8FEE-02EC085AC4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0BC4D25-400F-47A8-90BE-2C05ACEA6EB8}" type="pres">
      <dgm:prSet presAssocID="{A883BCC9-5320-460D-BCEE-0F439AC7C0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40998E-498F-4E86-B948-727C23B8C723}" type="pres">
      <dgm:prSet presAssocID="{46EF0586-EA2D-4DCB-BD02-497580D9A3A7}" presName="sibTrans" presStyleLbl="sibTrans2D1" presStyleIdx="0" presStyleCnt="3"/>
      <dgm:spPr/>
      <dgm:t>
        <a:bodyPr/>
        <a:lstStyle/>
        <a:p>
          <a:endParaRPr lang="es-EC"/>
        </a:p>
      </dgm:t>
    </dgm:pt>
    <dgm:pt modelId="{82C8EA3D-DCA3-45B5-B3A3-BA5298582904}" type="pres">
      <dgm:prSet presAssocID="{46EF0586-EA2D-4DCB-BD02-497580D9A3A7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0624CBEA-9CBC-405D-8935-64B16C36BA1E}" type="pres">
      <dgm:prSet presAssocID="{41F23B44-F989-4EE1-8AE9-80ED13DEA7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D1559E-8C4C-4D5D-A365-B94C79C17D3E}" type="pres">
      <dgm:prSet presAssocID="{E23A85AD-1B0E-4382-8A44-97936DE04284}" presName="sibTrans" presStyleLbl="sibTrans2D1" presStyleIdx="1" presStyleCnt="3"/>
      <dgm:spPr/>
      <dgm:t>
        <a:bodyPr/>
        <a:lstStyle/>
        <a:p>
          <a:endParaRPr lang="es-EC"/>
        </a:p>
      </dgm:t>
    </dgm:pt>
    <dgm:pt modelId="{F04B4020-1390-4F41-AF68-0FE897668791}" type="pres">
      <dgm:prSet presAssocID="{E23A85AD-1B0E-4382-8A44-97936DE04284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7F015D14-A689-43D5-98F2-C75EF86F676A}" type="pres">
      <dgm:prSet presAssocID="{635E2B30-3A82-438E-9169-C0C6A48300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F0F2B9-25B7-4130-B9A8-F51B6B24C6CE}" type="pres">
      <dgm:prSet presAssocID="{3DD59728-3921-439B-9C2E-DDEAB93C3460}" presName="sibTrans" presStyleLbl="sibTrans2D1" presStyleIdx="2" presStyleCnt="3"/>
      <dgm:spPr/>
      <dgm:t>
        <a:bodyPr/>
        <a:lstStyle/>
        <a:p>
          <a:endParaRPr lang="es-EC"/>
        </a:p>
      </dgm:t>
    </dgm:pt>
    <dgm:pt modelId="{15EE01E2-3A15-4EDD-87E5-D5D0D2B38D88}" type="pres">
      <dgm:prSet presAssocID="{3DD59728-3921-439B-9C2E-DDEAB93C3460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342E1CCC-17E4-45F0-A05B-5632853898E2}" srcId="{859103DF-79C9-4257-8FEE-02EC085AC4BD}" destId="{41F23B44-F989-4EE1-8AE9-80ED13DEA779}" srcOrd="1" destOrd="0" parTransId="{61BD908D-4782-423C-B7F3-A6FD868C4064}" sibTransId="{E23A85AD-1B0E-4382-8A44-97936DE04284}"/>
    <dgm:cxn modelId="{F41BB53D-AB3F-4089-8848-524E87170A78}" srcId="{859103DF-79C9-4257-8FEE-02EC085AC4BD}" destId="{635E2B30-3A82-438E-9169-C0C6A48300D2}" srcOrd="2" destOrd="0" parTransId="{3E150EB3-5D9A-407A-B861-EE3B92C642AF}" sibTransId="{3DD59728-3921-439B-9C2E-DDEAB93C3460}"/>
    <dgm:cxn modelId="{C9447E09-E992-4F10-8E8C-BC67560C6C7E}" type="presOf" srcId="{E23A85AD-1B0E-4382-8A44-97936DE04284}" destId="{6ED1559E-8C4C-4D5D-A365-B94C79C17D3E}" srcOrd="0" destOrd="0" presId="urn:microsoft.com/office/officeart/2005/8/layout/cycle7"/>
    <dgm:cxn modelId="{3B29AF9B-6400-4907-A52A-ADF054C7994E}" type="presOf" srcId="{859103DF-79C9-4257-8FEE-02EC085AC4BD}" destId="{D1670EF5-9B06-4AFD-9260-FAADFDF9D9D8}" srcOrd="0" destOrd="0" presId="urn:microsoft.com/office/officeart/2005/8/layout/cycle7"/>
    <dgm:cxn modelId="{F07BDF26-00DF-462B-B3AF-4282D6CCCB50}" type="presOf" srcId="{3DD59728-3921-439B-9C2E-DDEAB93C3460}" destId="{15EE01E2-3A15-4EDD-87E5-D5D0D2B38D88}" srcOrd="1" destOrd="0" presId="urn:microsoft.com/office/officeart/2005/8/layout/cycle7"/>
    <dgm:cxn modelId="{524EE967-90A9-4A55-849E-F406487F85BA}" type="presOf" srcId="{3DD59728-3921-439B-9C2E-DDEAB93C3460}" destId="{B9F0F2B9-25B7-4130-B9A8-F51B6B24C6CE}" srcOrd="0" destOrd="0" presId="urn:microsoft.com/office/officeart/2005/8/layout/cycle7"/>
    <dgm:cxn modelId="{00F62ED0-03B1-4DC7-925A-6FD64CF8BFFC}" type="presOf" srcId="{46EF0586-EA2D-4DCB-BD02-497580D9A3A7}" destId="{82C8EA3D-DCA3-45B5-B3A3-BA5298582904}" srcOrd="1" destOrd="0" presId="urn:microsoft.com/office/officeart/2005/8/layout/cycle7"/>
    <dgm:cxn modelId="{A665D252-DFEC-4E60-9286-95807E92AABD}" srcId="{859103DF-79C9-4257-8FEE-02EC085AC4BD}" destId="{A883BCC9-5320-460D-BCEE-0F439AC7C06B}" srcOrd="0" destOrd="0" parTransId="{A9A2A81B-0A78-4B83-9116-77C4D06AF8D6}" sibTransId="{46EF0586-EA2D-4DCB-BD02-497580D9A3A7}"/>
    <dgm:cxn modelId="{6268CC4A-00E3-4C8B-95BD-6E1C64126B81}" type="presOf" srcId="{635E2B30-3A82-438E-9169-C0C6A48300D2}" destId="{7F015D14-A689-43D5-98F2-C75EF86F676A}" srcOrd="0" destOrd="0" presId="urn:microsoft.com/office/officeart/2005/8/layout/cycle7"/>
    <dgm:cxn modelId="{3C0DFDC1-8FC2-4FD4-A4C6-602B2D586C7A}" type="presOf" srcId="{A883BCC9-5320-460D-BCEE-0F439AC7C06B}" destId="{80BC4D25-400F-47A8-90BE-2C05ACEA6EB8}" srcOrd="0" destOrd="0" presId="urn:microsoft.com/office/officeart/2005/8/layout/cycle7"/>
    <dgm:cxn modelId="{FF9F5AF1-7A37-4D00-A530-A9713A3A10D0}" type="presOf" srcId="{46EF0586-EA2D-4DCB-BD02-497580D9A3A7}" destId="{A540998E-498F-4E86-B948-727C23B8C723}" srcOrd="0" destOrd="0" presId="urn:microsoft.com/office/officeart/2005/8/layout/cycle7"/>
    <dgm:cxn modelId="{56670039-046A-45D8-B728-661D48C2581F}" type="presOf" srcId="{E23A85AD-1B0E-4382-8A44-97936DE04284}" destId="{F04B4020-1390-4F41-AF68-0FE897668791}" srcOrd="1" destOrd="0" presId="urn:microsoft.com/office/officeart/2005/8/layout/cycle7"/>
    <dgm:cxn modelId="{D3589C0B-3E1D-49AF-84AA-381D3D13A0F6}" type="presOf" srcId="{41F23B44-F989-4EE1-8AE9-80ED13DEA779}" destId="{0624CBEA-9CBC-405D-8935-64B16C36BA1E}" srcOrd="0" destOrd="0" presId="urn:microsoft.com/office/officeart/2005/8/layout/cycle7"/>
    <dgm:cxn modelId="{ED0B1C90-E9D4-4175-8D5C-07E4D0AE35E3}" type="presParOf" srcId="{D1670EF5-9B06-4AFD-9260-FAADFDF9D9D8}" destId="{80BC4D25-400F-47A8-90BE-2C05ACEA6EB8}" srcOrd="0" destOrd="0" presId="urn:microsoft.com/office/officeart/2005/8/layout/cycle7"/>
    <dgm:cxn modelId="{F6869313-6DD9-4586-89C2-113E4435D8B2}" type="presParOf" srcId="{D1670EF5-9B06-4AFD-9260-FAADFDF9D9D8}" destId="{A540998E-498F-4E86-B948-727C23B8C723}" srcOrd="1" destOrd="0" presId="urn:microsoft.com/office/officeart/2005/8/layout/cycle7"/>
    <dgm:cxn modelId="{0044C637-A24B-4AE1-8B54-E0FE04C13FD0}" type="presParOf" srcId="{A540998E-498F-4E86-B948-727C23B8C723}" destId="{82C8EA3D-DCA3-45B5-B3A3-BA5298582904}" srcOrd="0" destOrd="0" presId="urn:microsoft.com/office/officeart/2005/8/layout/cycle7"/>
    <dgm:cxn modelId="{96A24ADF-7B28-4522-9654-7CB2F8A8C96E}" type="presParOf" srcId="{D1670EF5-9B06-4AFD-9260-FAADFDF9D9D8}" destId="{0624CBEA-9CBC-405D-8935-64B16C36BA1E}" srcOrd="2" destOrd="0" presId="urn:microsoft.com/office/officeart/2005/8/layout/cycle7"/>
    <dgm:cxn modelId="{D4DA341E-7CEF-4EA2-8701-F04B48520D88}" type="presParOf" srcId="{D1670EF5-9B06-4AFD-9260-FAADFDF9D9D8}" destId="{6ED1559E-8C4C-4D5D-A365-B94C79C17D3E}" srcOrd="3" destOrd="0" presId="urn:microsoft.com/office/officeart/2005/8/layout/cycle7"/>
    <dgm:cxn modelId="{1B631D10-BA21-4425-B260-0551B5638E77}" type="presParOf" srcId="{6ED1559E-8C4C-4D5D-A365-B94C79C17D3E}" destId="{F04B4020-1390-4F41-AF68-0FE897668791}" srcOrd="0" destOrd="0" presId="urn:microsoft.com/office/officeart/2005/8/layout/cycle7"/>
    <dgm:cxn modelId="{1DEDD442-23BA-411B-BA64-5EDBA3772E6A}" type="presParOf" srcId="{D1670EF5-9B06-4AFD-9260-FAADFDF9D9D8}" destId="{7F015D14-A689-43D5-98F2-C75EF86F676A}" srcOrd="4" destOrd="0" presId="urn:microsoft.com/office/officeart/2005/8/layout/cycle7"/>
    <dgm:cxn modelId="{FBDBC9F6-4F50-4843-9FC5-428D834A2DD8}" type="presParOf" srcId="{D1670EF5-9B06-4AFD-9260-FAADFDF9D9D8}" destId="{B9F0F2B9-25B7-4130-B9A8-F51B6B24C6CE}" srcOrd="5" destOrd="0" presId="urn:microsoft.com/office/officeart/2005/8/layout/cycle7"/>
    <dgm:cxn modelId="{AAEA7499-1116-40FA-867A-93E47C8AA3E8}" type="presParOf" srcId="{B9F0F2B9-25B7-4130-B9A8-F51B6B24C6CE}" destId="{15EE01E2-3A15-4EDD-87E5-D5D0D2B38D8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77995-3A44-4D5B-879A-FFBDE70F5DEB}">
      <dsp:nvSpPr>
        <dsp:cNvPr id="0" name=""/>
        <dsp:cNvSpPr/>
      </dsp:nvSpPr>
      <dsp:spPr>
        <a:xfrm>
          <a:off x="0" y="1654225"/>
          <a:ext cx="8915400" cy="113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CE29C-FC71-433A-927F-C46BCDB43FBC}">
      <dsp:nvSpPr>
        <dsp:cNvPr id="0" name=""/>
        <dsp:cNvSpPr/>
      </dsp:nvSpPr>
      <dsp:spPr>
        <a:xfrm>
          <a:off x="1063972" y="0"/>
          <a:ext cx="6240780" cy="1328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500" kern="1200" dirty="0" smtClean="0"/>
            <a:t>Determinar factores</a:t>
          </a:r>
        </a:p>
      </dsp:txBody>
      <dsp:txXfrm>
        <a:off x="1128819" y="64847"/>
        <a:ext cx="6111086" cy="1198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911F0-88E4-4EC6-A287-86E1627CCE7D}">
      <dsp:nvSpPr>
        <dsp:cNvPr id="0" name=""/>
        <dsp:cNvSpPr/>
      </dsp:nvSpPr>
      <dsp:spPr>
        <a:xfrm>
          <a:off x="0" y="2199134"/>
          <a:ext cx="1561703" cy="980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Describir</a:t>
          </a:r>
          <a:endParaRPr lang="es-EC" sz="1800" kern="1200" dirty="0"/>
        </a:p>
      </dsp:txBody>
      <dsp:txXfrm>
        <a:off x="28731" y="2227865"/>
        <a:ext cx="1504241" cy="923482"/>
      </dsp:txXfrm>
    </dsp:sp>
    <dsp:sp modelId="{4EB17E5A-3B4F-4221-887D-31607D44B724}">
      <dsp:nvSpPr>
        <dsp:cNvPr id="0" name=""/>
        <dsp:cNvSpPr/>
      </dsp:nvSpPr>
      <dsp:spPr>
        <a:xfrm rot="30966">
          <a:off x="1718759" y="2505903"/>
          <a:ext cx="332987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718761" y="2582913"/>
        <a:ext cx="233091" cy="232382"/>
      </dsp:txXfrm>
    </dsp:sp>
    <dsp:sp modelId="{CCE9FDD1-DBB8-47F3-A28E-3D49A29086EC}">
      <dsp:nvSpPr>
        <dsp:cNvPr id="0" name=""/>
        <dsp:cNvSpPr/>
      </dsp:nvSpPr>
      <dsp:spPr>
        <a:xfrm>
          <a:off x="2189956" y="2218861"/>
          <a:ext cx="1561703" cy="980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Factores internos y externos</a:t>
          </a:r>
          <a:endParaRPr lang="es-EC" sz="1800" kern="1200" dirty="0"/>
        </a:p>
      </dsp:txBody>
      <dsp:txXfrm>
        <a:off x="2218687" y="2247592"/>
        <a:ext cx="1504241" cy="923482"/>
      </dsp:txXfrm>
    </dsp:sp>
    <dsp:sp modelId="{7E631059-5B55-426B-9AF0-676270A24E2B}">
      <dsp:nvSpPr>
        <dsp:cNvPr id="0" name=""/>
        <dsp:cNvSpPr/>
      </dsp:nvSpPr>
      <dsp:spPr>
        <a:xfrm>
          <a:off x="3907829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3907829" y="2593142"/>
        <a:ext cx="231757" cy="232382"/>
      </dsp:txXfrm>
    </dsp:sp>
    <dsp:sp modelId="{91C68B19-8C46-492E-BDA8-BE82B29F4F69}">
      <dsp:nvSpPr>
        <dsp:cNvPr id="0" name=""/>
        <dsp:cNvSpPr/>
      </dsp:nvSpPr>
      <dsp:spPr>
        <a:xfrm>
          <a:off x="4376340" y="2218861"/>
          <a:ext cx="1561703" cy="980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Oferta y demanda</a:t>
          </a:r>
          <a:endParaRPr lang="es-EC" sz="1800" kern="1200" dirty="0"/>
        </a:p>
      </dsp:txBody>
      <dsp:txXfrm>
        <a:off x="4405071" y="2247592"/>
        <a:ext cx="1504241" cy="923482"/>
      </dsp:txXfrm>
    </dsp:sp>
    <dsp:sp modelId="{396E9C6C-D804-46ED-9EE1-610B915941F5}">
      <dsp:nvSpPr>
        <dsp:cNvPr id="0" name=""/>
        <dsp:cNvSpPr/>
      </dsp:nvSpPr>
      <dsp:spPr>
        <a:xfrm>
          <a:off x="6094214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6094214" y="2593142"/>
        <a:ext cx="231757" cy="232382"/>
      </dsp:txXfrm>
    </dsp:sp>
    <dsp:sp modelId="{057F0E33-E859-4912-8F59-F81D18761E7D}">
      <dsp:nvSpPr>
        <dsp:cNvPr id="0" name=""/>
        <dsp:cNvSpPr/>
      </dsp:nvSpPr>
      <dsp:spPr>
        <a:xfrm>
          <a:off x="6562724" y="2218861"/>
          <a:ext cx="1561703" cy="980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Definición relevante</a:t>
          </a:r>
          <a:endParaRPr lang="es-EC" sz="1800" kern="1200" dirty="0"/>
        </a:p>
      </dsp:txBody>
      <dsp:txXfrm>
        <a:off x="6591455" y="2247592"/>
        <a:ext cx="1504241" cy="923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82E3C-B2EF-4C51-8B5E-6A57A32DDCC5}">
      <dsp:nvSpPr>
        <dsp:cNvPr id="0" name=""/>
        <dsp:cNvSpPr/>
      </dsp:nvSpPr>
      <dsp:spPr>
        <a:xfrm>
          <a:off x="168127" y="12920"/>
          <a:ext cx="10265919" cy="149456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37262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Valor a pagar</a:t>
          </a:r>
          <a:endParaRPr lang="es-EC" sz="2300" kern="1200" dirty="0"/>
        </a:p>
      </dsp:txBody>
      <dsp:txXfrm>
        <a:off x="168127" y="386561"/>
        <a:ext cx="9892278" cy="747281"/>
      </dsp:txXfrm>
    </dsp:sp>
    <dsp:sp modelId="{CFAB2D56-E50B-491B-A7D4-BBDC4DD77EE7}">
      <dsp:nvSpPr>
        <dsp:cNvPr id="0" name=""/>
        <dsp:cNvSpPr/>
      </dsp:nvSpPr>
      <dsp:spPr>
        <a:xfrm>
          <a:off x="168127" y="1167882"/>
          <a:ext cx="2366294" cy="276449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/>
        </a:p>
      </dsp:txBody>
      <dsp:txXfrm>
        <a:off x="168127" y="1167882"/>
        <a:ext cx="2366294" cy="2764492"/>
      </dsp:txXfrm>
    </dsp:sp>
    <dsp:sp modelId="{48D4E9BB-E7D8-48FD-8BA8-40985648DBA4}">
      <dsp:nvSpPr>
        <dsp:cNvPr id="0" name=""/>
        <dsp:cNvSpPr/>
      </dsp:nvSpPr>
      <dsp:spPr>
        <a:xfrm>
          <a:off x="2534422" y="510931"/>
          <a:ext cx="7899625" cy="149456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37262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Cualidad</a:t>
          </a:r>
          <a:endParaRPr lang="es-EC" sz="2300" kern="1200" dirty="0"/>
        </a:p>
      </dsp:txBody>
      <dsp:txXfrm>
        <a:off x="2534422" y="884572"/>
        <a:ext cx="7525984" cy="747281"/>
      </dsp:txXfrm>
    </dsp:sp>
    <dsp:sp modelId="{402B67C6-E9FE-428A-BA2A-5D5B05FF4E11}">
      <dsp:nvSpPr>
        <dsp:cNvPr id="0" name=""/>
        <dsp:cNvSpPr/>
      </dsp:nvSpPr>
      <dsp:spPr>
        <a:xfrm>
          <a:off x="2534422" y="1665893"/>
          <a:ext cx="2366294" cy="269402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/>
        </a:p>
      </dsp:txBody>
      <dsp:txXfrm>
        <a:off x="2534422" y="1665893"/>
        <a:ext cx="2366294" cy="2694029"/>
      </dsp:txXfrm>
    </dsp:sp>
    <dsp:sp modelId="{007D11B7-08FC-43CA-A358-D2D784AB52E1}">
      <dsp:nvSpPr>
        <dsp:cNvPr id="0" name=""/>
        <dsp:cNvSpPr/>
      </dsp:nvSpPr>
      <dsp:spPr>
        <a:xfrm>
          <a:off x="4900716" y="1008942"/>
          <a:ext cx="5533330" cy="149456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37262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Tipo de comida</a:t>
          </a:r>
          <a:endParaRPr lang="es-EC" sz="2300" kern="1200" dirty="0"/>
        </a:p>
      </dsp:txBody>
      <dsp:txXfrm>
        <a:off x="4900716" y="1382583"/>
        <a:ext cx="5159689" cy="747281"/>
      </dsp:txXfrm>
    </dsp:sp>
    <dsp:sp modelId="{1A7793C2-4641-49EB-A597-41913B678CD1}">
      <dsp:nvSpPr>
        <dsp:cNvPr id="0" name=""/>
        <dsp:cNvSpPr/>
      </dsp:nvSpPr>
      <dsp:spPr>
        <a:xfrm>
          <a:off x="4900716" y="2163905"/>
          <a:ext cx="2366294" cy="271204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/>
        </a:p>
      </dsp:txBody>
      <dsp:txXfrm>
        <a:off x="4900716" y="2163905"/>
        <a:ext cx="2366294" cy="2712042"/>
      </dsp:txXfrm>
    </dsp:sp>
    <dsp:sp modelId="{051103DC-80ED-4DE3-AD2F-3DEDED9DCE21}">
      <dsp:nvSpPr>
        <dsp:cNvPr id="0" name=""/>
        <dsp:cNvSpPr/>
      </dsp:nvSpPr>
      <dsp:spPr>
        <a:xfrm>
          <a:off x="7267011" y="1506954"/>
          <a:ext cx="3167036" cy="149456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37262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Servicios a recibir</a:t>
          </a:r>
          <a:endParaRPr lang="es-EC" sz="2300" kern="1200" dirty="0"/>
        </a:p>
      </dsp:txBody>
      <dsp:txXfrm>
        <a:off x="7267011" y="1880595"/>
        <a:ext cx="2793395" cy="747281"/>
      </dsp:txXfrm>
    </dsp:sp>
    <dsp:sp modelId="{C5DE9941-576A-48CE-AC59-A7D259AB7B0D}">
      <dsp:nvSpPr>
        <dsp:cNvPr id="0" name=""/>
        <dsp:cNvSpPr/>
      </dsp:nvSpPr>
      <dsp:spPr>
        <a:xfrm>
          <a:off x="7267011" y="2661916"/>
          <a:ext cx="2387852" cy="2743830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/>
        </a:p>
      </dsp:txBody>
      <dsp:txXfrm>
        <a:off x="7267011" y="2661916"/>
        <a:ext cx="2387852" cy="2743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4A35-0A37-4085-B327-B669EAAF8AD9}">
      <dsp:nvSpPr>
        <dsp:cNvPr id="0" name=""/>
        <dsp:cNvSpPr/>
      </dsp:nvSpPr>
      <dsp:spPr>
        <a:xfrm>
          <a:off x="2145685" y="2335978"/>
          <a:ext cx="2622504" cy="262250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Calidad en Servicios Turísticos</a:t>
          </a:r>
          <a:endParaRPr lang="es-EC" sz="1000" kern="1200" dirty="0"/>
        </a:p>
      </dsp:txBody>
      <dsp:txXfrm>
        <a:off x="2672925" y="2950287"/>
        <a:ext cx="1568024" cy="1348021"/>
      </dsp:txXfrm>
    </dsp:sp>
    <dsp:sp modelId="{C68AF905-FEE0-4C42-AA24-0B7F7094FB38}">
      <dsp:nvSpPr>
        <dsp:cNvPr id="0" name=""/>
        <dsp:cNvSpPr/>
      </dsp:nvSpPr>
      <dsp:spPr>
        <a:xfrm>
          <a:off x="619864" y="1716113"/>
          <a:ext cx="1907276" cy="190727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Dinamización económica</a:t>
          </a:r>
          <a:endParaRPr lang="es-EC" sz="1000" kern="1200" dirty="0"/>
        </a:p>
      </dsp:txBody>
      <dsp:txXfrm>
        <a:off x="1100026" y="2199178"/>
        <a:ext cx="946952" cy="941146"/>
      </dsp:txXfrm>
    </dsp:sp>
    <dsp:sp modelId="{642C8FC1-7A6E-4668-BC40-4AC4E20F9CA2}">
      <dsp:nvSpPr>
        <dsp:cNvPr id="0" name=""/>
        <dsp:cNvSpPr/>
      </dsp:nvSpPr>
      <dsp:spPr>
        <a:xfrm rot="20700000">
          <a:off x="1688133" y="400288"/>
          <a:ext cx="1868741" cy="186874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Posicionamiento de empresas</a:t>
          </a:r>
          <a:endParaRPr lang="es-EC" sz="1000" kern="1200" dirty="0"/>
        </a:p>
      </dsp:txBody>
      <dsp:txXfrm rot="-20700000">
        <a:off x="2098003" y="810157"/>
        <a:ext cx="1049001" cy="1049001"/>
      </dsp:txXfrm>
    </dsp:sp>
    <dsp:sp modelId="{DDA811F8-8A0D-490F-8AB8-0768F83E5756}">
      <dsp:nvSpPr>
        <dsp:cNvPr id="0" name=""/>
        <dsp:cNvSpPr/>
      </dsp:nvSpPr>
      <dsp:spPr>
        <a:xfrm>
          <a:off x="1950381" y="1936627"/>
          <a:ext cx="3356805" cy="3356805"/>
        </a:xfrm>
        <a:prstGeom prst="circularArrow">
          <a:avLst>
            <a:gd name="adj1" fmla="val 4687"/>
            <a:gd name="adj2" fmla="val 299029"/>
            <a:gd name="adj3" fmla="val 2528354"/>
            <a:gd name="adj4" fmla="val 1583526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C36BD-4832-41E6-976F-52DBEFC05661}">
      <dsp:nvSpPr>
        <dsp:cNvPr id="0" name=""/>
        <dsp:cNvSpPr/>
      </dsp:nvSpPr>
      <dsp:spPr>
        <a:xfrm>
          <a:off x="282089" y="1291642"/>
          <a:ext cx="2438929" cy="24389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ECD01-19AC-4DD7-A3C9-2D66819C2700}">
      <dsp:nvSpPr>
        <dsp:cNvPr id="0" name=""/>
        <dsp:cNvSpPr/>
      </dsp:nvSpPr>
      <dsp:spPr>
        <a:xfrm>
          <a:off x="1255874" y="-11499"/>
          <a:ext cx="2629656" cy="26296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4A35-0A37-4085-B327-B669EAAF8AD9}">
      <dsp:nvSpPr>
        <dsp:cNvPr id="0" name=""/>
        <dsp:cNvSpPr/>
      </dsp:nvSpPr>
      <dsp:spPr>
        <a:xfrm>
          <a:off x="2145685" y="2335978"/>
          <a:ext cx="2622504" cy="262250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Segmentación de mercado</a:t>
          </a:r>
          <a:endParaRPr lang="es-EC" sz="1300" kern="1200" dirty="0"/>
        </a:p>
      </dsp:txBody>
      <dsp:txXfrm>
        <a:off x="2672925" y="2950287"/>
        <a:ext cx="1568024" cy="1348021"/>
      </dsp:txXfrm>
    </dsp:sp>
    <dsp:sp modelId="{C68AF905-FEE0-4C42-AA24-0B7F7094FB38}">
      <dsp:nvSpPr>
        <dsp:cNvPr id="0" name=""/>
        <dsp:cNvSpPr/>
      </dsp:nvSpPr>
      <dsp:spPr>
        <a:xfrm>
          <a:off x="619864" y="1716113"/>
          <a:ext cx="1907276" cy="190727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Futuras inversiones</a:t>
          </a:r>
          <a:endParaRPr lang="es-EC" sz="1300" kern="1200" dirty="0"/>
        </a:p>
      </dsp:txBody>
      <dsp:txXfrm>
        <a:off x="1100026" y="2199178"/>
        <a:ext cx="946952" cy="941146"/>
      </dsp:txXfrm>
    </dsp:sp>
    <dsp:sp modelId="{642C8FC1-7A6E-4668-BC40-4AC4E20F9CA2}">
      <dsp:nvSpPr>
        <dsp:cNvPr id="0" name=""/>
        <dsp:cNvSpPr/>
      </dsp:nvSpPr>
      <dsp:spPr>
        <a:xfrm rot="20700000">
          <a:off x="1688133" y="400288"/>
          <a:ext cx="1868741" cy="186874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Estudios primarios</a:t>
          </a:r>
          <a:endParaRPr lang="es-EC" sz="1300" kern="1200" dirty="0"/>
        </a:p>
      </dsp:txBody>
      <dsp:txXfrm rot="-20700000">
        <a:off x="2098003" y="810157"/>
        <a:ext cx="1049001" cy="1049001"/>
      </dsp:txXfrm>
    </dsp:sp>
    <dsp:sp modelId="{DDA811F8-8A0D-490F-8AB8-0768F83E5756}">
      <dsp:nvSpPr>
        <dsp:cNvPr id="0" name=""/>
        <dsp:cNvSpPr/>
      </dsp:nvSpPr>
      <dsp:spPr>
        <a:xfrm>
          <a:off x="1950381" y="1936627"/>
          <a:ext cx="3356805" cy="3356805"/>
        </a:xfrm>
        <a:prstGeom prst="circularArrow">
          <a:avLst>
            <a:gd name="adj1" fmla="val 4687"/>
            <a:gd name="adj2" fmla="val 299029"/>
            <a:gd name="adj3" fmla="val 2528354"/>
            <a:gd name="adj4" fmla="val 1583526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C36BD-4832-41E6-976F-52DBEFC05661}">
      <dsp:nvSpPr>
        <dsp:cNvPr id="0" name=""/>
        <dsp:cNvSpPr/>
      </dsp:nvSpPr>
      <dsp:spPr>
        <a:xfrm>
          <a:off x="282089" y="1291642"/>
          <a:ext cx="2438929" cy="24389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ECD01-19AC-4DD7-A3C9-2D66819C2700}">
      <dsp:nvSpPr>
        <dsp:cNvPr id="0" name=""/>
        <dsp:cNvSpPr/>
      </dsp:nvSpPr>
      <dsp:spPr>
        <a:xfrm>
          <a:off x="1255874" y="-11499"/>
          <a:ext cx="2629656" cy="26296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7C66D-7718-4743-84C1-9B28FE9E5E7E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Herramienta Informativa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3230487" y="59640"/>
        <a:ext cx="1667024" cy="1044029"/>
      </dsp:txXfrm>
    </dsp:sp>
    <dsp:sp modelId="{822DB52C-0C46-449F-9986-883E8DFAEAC9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9525" cap="rnd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9F7BD-0983-4D71-996B-1EEF97FD930A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6">
            <a:lumMod val="40000"/>
            <a:lumOff val="60000"/>
            <a:alpha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Oferta puede mejorar estrategias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5427548" y="1655898"/>
        <a:ext cx="1667024" cy="1044029"/>
      </dsp:txXfrm>
    </dsp:sp>
    <dsp:sp modelId="{B9193642-10D7-4887-9C62-9950A10629F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9525" cap="rnd" cmpd="sng" algn="ctr">
          <a:solidFill>
            <a:schemeClr val="accent5">
              <a:shade val="90000"/>
              <a:hueOff val="67314"/>
              <a:satOff val="-3382"/>
              <a:lumOff val="86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30E40-B4DE-4259-8E13-91A741B3ECF1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Herramientas Estadísticas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4588345" y="4238698"/>
        <a:ext cx="1667024" cy="1044029"/>
      </dsp:txXfrm>
    </dsp:sp>
    <dsp:sp modelId="{4BFCC499-577D-49AB-B912-D98FBAEC4E63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9525" cap="rnd" cmpd="sng" algn="ctr">
          <a:solidFill>
            <a:schemeClr val="accent5">
              <a:shade val="90000"/>
              <a:hueOff val="134628"/>
              <a:satOff val="-6763"/>
              <a:lumOff val="173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AA1E4-B784-4FDD-BFA8-64E3211A9E59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3">
            <a:lumMod val="40000"/>
            <a:lumOff val="60000"/>
            <a:alpha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Diseño de Perfil del Turista 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1872629" y="4238698"/>
        <a:ext cx="1667024" cy="1044029"/>
      </dsp:txXfrm>
    </dsp:sp>
    <dsp:sp modelId="{FB428A9E-2871-4D06-838A-32BBBF40C80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9525" cap="rnd" cmpd="sng" algn="ctr">
          <a:solidFill>
            <a:schemeClr val="accent5">
              <a:shade val="90000"/>
              <a:hueOff val="201942"/>
              <a:satOff val="-10145"/>
              <a:lumOff val="260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E8F20-C678-4737-8C82-4FEAB6C4C822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Posicionarse en el mercado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1033427" y="1655898"/>
        <a:ext cx="1667024" cy="1044029"/>
      </dsp:txXfrm>
    </dsp:sp>
    <dsp:sp modelId="{BF327E41-5C25-42EB-92E1-5FE2AC4505A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9525" cap="rnd" cmpd="sng" algn="ctr">
          <a:solidFill>
            <a:schemeClr val="accent5">
              <a:shade val="90000"/>
              <a:hueOff val="269256"/>
              <a:satOff val="-13527"/>
              <a:lumOff val="347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C4D25-400F-47A8-90BE-2C05ACEA6EB8}">
      <dsp:nvSpPr>
        <dsp:cNvPr id="0" name=""/>
        <dsp:cNvSpPr/>
      </dsp:nvSpPr>
      <dsp:spPr>
        <a:xfrm>
          <a:off x="2523346" y="1846"/>
          <a:ext cx="2654966" cy="13274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tx1"/>
              </a:solidFill>
            </a:rPr>
            <a:t>Oferta,  Identificar oportunidades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2562227" y="40727"/>
        <a:ext cx="2577204" cy="1249721"/>
      </dsp:txXfrm>
    </dsp:sp>
    <dsp:sp modelId="{A540998E-498F-4E86-B948-727C23B8C723}">
      <dsp:nvSpPr>
        <dsp:cNvPr id="0" name=""/>
        <dsp:cNvSpPr/>
      </dsp:nvSpPr>
      <dsp:spPr>
        <a:xfrm rot="3600000">
          <a:off x="4254853" y="2332654"/>
          <a:ext cx="1385163" cy="4646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</a:endParaRPr>
        </a:p>
      </dsp:txBody>
      <dsp:txXfrm>
        <a:off x="4394239" y="2425578"/>
        <a:ext cx="1106391" cy="278771"/>
      </dsp:txXfrm>
    </dsp:sp>
    <dsp:sp modelId="{0624CBEA-9CBC-405D-8935-64B16C36BA1E}">
      <dsp:nvSpPr>
        <dsp:cNvPr id="0" name=""/>
        <dsp:cNvSpPr/>
      </dsp:nvSpPr>
      <dsp:spPr>
        <a:xfrm>
          <a:off x="4716557" y="3800599"/>
          <a:ext cx="2654966" cy="1327483"/>
        </a:xfrm>
        <a:prstGeom prst="roundRect">
          <a:avLst>
            <a:gd name="adj" fmla="val 1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tx1"/>
              </a:solidFill>
            </a:rPr>
            <a:t>Estandarizar Información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4755438" y="3839480"/>
        <a:ext cx="2577204" cy="1249721"/>
      </dsp:txXfrm>
    </dsp:sp>
    <dsp:sp modelId="{6ED1559E-8C4C-4D5D-A365-B94C79C17D3E}">
      <dsp:nvSpPr>
        <dsp:cNvPr id="0" name=""/>
        <dsp:cNvSpPr/>
      </dsp:nvSpPr>
      <dsp:spPr>
        <a:xfrm rot="10800000">
          <a:off x="3158248" y="4232031"/>
          <a:ext cx="1385163" cy="4646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</a:endParaRPr>
        </a:p>
      </dsp:txBody>
      <dsp:txXfrm rot="10800000">
        <a:off x="3297634" y="4324955"/>
        <a:ext cx="1106391" cy="278771"/>
      </dsp:txXfrm>
    </dsp:sp>
    <dsp:sp modelId="{7F015D14-A689-43D5-98F2-C75EF86F676A}">
      <dsp:nvSpPr>
        <dsp:cNvPr id="0" name=""/>
        <dsp:cNvSpPr/>
      </dsp:nvSpPr>
      <dsp:spPr>
        <a:xfrm>
          <a:off x="330135" y="3800599"/>
          <a:ext cx="2654966" cy="1327483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tx1"/>
              </a:solidFill>
            </a:rPr>
            <a:t>Oferta, corregir y direccionar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369016" y="3839480"/>
        <a:ext cx="2577204" cy="1249721"/>
      </dsp:txXfrm>
    </dsp:sp>
    <dsp:sp modelId="{B9F0F2B9-25B7-4130-B9A8-F51B6B24C6CE}">
      <dsp:nvSpPr>
        <dsp:cNvPr id="0" name=""/>
        <dsp:cNvSpPr/>
      </dsp:nvSpPr>
      <dsp:spPr>
        <a:xfrm rot="18000000">
          <a:off x="2061642" y="2332654"/>
          <a:ext cx="1385163" cy="4646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</a:endParaRPr>
        </a:p>
      </dsp:txBody>
      <dsp:txXfrm>
        <a:off x="2201028" y="2425578"/>
        <a:ext cx="1106391" cy="278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816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77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87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2698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00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676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039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780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702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250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155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925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554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057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51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069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BA6CC-0817-4987-B0BF-F8DF56D33CDD}" type="datetimeFigureOut">
              <a:rPr lang="es-EC" smtClean="0"/>
              <a:t>27/01/2016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8DCCA1-9EF7-46B7-9FDB-C7A91A9DE3E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450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tmp"/><Relationship Id="rId7" Type="http://schemas.openxmlformats.org/officeDocument/2006/relationships/image" Target="../media/image12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0236" y="156448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Universidad de las Fuerzas Armadas “ESPE”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7763" y="4855335"/>
            <a:ext cx="8916473" cy="1445654"/>
          </a:xfrm>
        </p:spPr>
        <p:txBody>
          <a:bodyPr/>
          <a:lstStyle/>
          <a:p>
            <a:r>
              <a:rPr lang="es-EC" dirty="0" smtClean="0"/>
              <a:t>WILLIAM ALEXANDER GUERRERO CASTELLANOS</a:t>
            </a:r>
          </a:p>
          <a:p>
            <a:endParaRPr lang="es-EC" dirty="0"/>
          </a:p>
          <a:p>
            <a:r>
              <a:rPr lang="es-EC" dirty="0" smtClean="0"/>
              <a:t>GERMÁN ALEXIS JIMÉNEZ MULLO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4043968" y="3001948"/>
            <a:ext cx="5228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INGENIERÍA EN ADMINISTRACIÓN 	TURÍSTICA Y HOTELERA</a:t>
            </a:r>
          </a:p>
        </p:txBody>
      </p:sp>
    </p:spTree>
    <p:extLst>
      <p:ext uri="{BB962C8B-B14F-4D97-AF65-F5344CB8AC3E}">
        <p14:creationId xmlns:p14="http://schemas.microsoft.com/office/powerpoint/2010/main" val="37831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Ámbito Hotelero</a:t>
            </a:r>
            <a:endParaRPr lang="es-EC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C" dirty="0" smtClean="0"/>
              <a:t>INFORME DE LA OFERTA</a:t>
            </a:r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683976"/>
              </p:ext>
            </p:extLst>
          </p:nvPr>
        </p:nvGraphicFramePr>
        <p:xfrm>
          <a:off x="600935" y="2971058"/>
          <a:ext cx="8756709" cy="1101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6636"/>
                <a:gridCol w="1909125"/>
                <a:gridCol w="2007389"/>
                <a:gridCol w="1867012"/>
                <a:gridCol w="1246547"/>
              </a:tblGrid>
              <a:tr h="57544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CATEGORÍA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CONFORMACIÓN SOCIETARIA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TIEMPO DE FUNCIONAMIENTO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NÚMERO DE TRABAJADORES Y ESPECIALIZACIÓN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Hostales de segunda y Hoteles de primera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Compañía Limitada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Más de 10 años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Equidad (Menos de 5 a más de 10)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75% Especializados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335679"/>
              </p:ext>
            </p:extLst>
          </p:nvPr>
        </p:nvGraphicFramePr>
        <p:xfrm>
          <a:off x="2691761" y="4625975"/>
          <a:ext cx="8597233" cy="1021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660"/>
                <a:gridCol w="1748410"/>
                <a:gridCol w="900696"/>
                <a:gridCol w="1713089"/>
                <a:gridCol w="879503"/>
                <a:gridCol w="1359875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SUELDO ADMINISTRATIVO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SUELDO OPERATIVO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SEGMENTO Y DE MERCADO Y DETERMINACIÓN DEL MISMO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MKT: INVIERSIÓN Y TIPO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 $600,00 y $900,00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$354,00 - $600,00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No(56%)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Extranjeros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No (52%)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err="1">
                          <a:effectLst/>
                        </a:rPr>
                        <a:t>Above</a:t>
                      </a:r>
                      <a:r>
                        <a:rPr lang="es-EC" sz="1200" u="none" strike="noStrike" dirty="0">
                          <a:effectLst/>
                        </a:rPr>
                        <a:t> </a:t>
                      </a:r>
                      <a:r>
                        <a:rPr lang="es-EC" sz="1200" u="none" strike="noStrike" dirty="0" err="1">
                          <a:effectLst/>
                        </a:rPr>
                        <a:t>the</a:t>
                      </a:r>
                      <a:r>
                        <a:rPr lang="es-EC" sz="1200" u="none" strike="noStrike" dirty="0">
                          <a:effectLst/>
                        </a:rPr>
                        <a:t> line (25%)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6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Ámbito de Entretenimiento</a:t>
            </a:r>
            <a:endParaRPr lang="es-EC" dirty="0"/>
          </a:p>
        </p:txBody>
      </p:sp>
      <p:sp>
        <p:nvSpPr>
          <p:cNvPr id="4" name="Flecha derecha 3">
            <a:hlinkClick r:id="rId2" action="ppaction://hlinksldjump"/>
          </p:cNvPr>
          <p:cNvSpPr/>
          <p:nvPr/>
        </p:nvSpPr>
        <p:spPr>
          <a:xfrm>
            <a:off x="10745273" y="5911222"/>
            <a:ext cx="1004552" cy="837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C" dirty="0" smtClean="0"/>
              <a:t>INFORME DE LA OFERTA</a:t>
            </a:r>
            <a:endParaRPr lang="es-EC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354240"/>
              </p:ext>
            </p:extLst>
          </p:nvPr>
        </p:nvGraphicFramePr>
        <p:xfrm>
          <a:off x="3008121" y="2884888"/>
          <a:ext cx="8741704" cy="86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1055"/>
                <a:gridCol w="1991410"/>
                <a:gridCol w="2093909"/>
                <a:gridCol w="1555057"/>
                <a:gridCol w="1300273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CATEGORÍA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CONFORMACIÓN SOCIETARIA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TIEMPO DE FUNCIONAMIENTO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NÚMERO DE TRABAJADORES Y ESPECIALIZACIÓN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Segunda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Compañía Limitada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3 a 10 años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Menos de 5 empleados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75% Especializados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16945"/>
              </p:ext>
            </p:extLst>
          </p:nvPr>
        </p:nvGraphicFramePr>
        <p:xfrm>
          <a:off x="1444002" y="4332778"/>
          <a:ext cx="8067467" cy="1021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6845"/>
                <a:gridCol w="1661838"/>
                <a:gridCol w="856098"/>
                <a:gridCol w="1628265"/>
                <a:gridCol w="835955"/>
                <a:gridCol w="1188466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effectLst/>
                        </a:rPr>
                        <a:t>SUELDO ADMINISTRATIVO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effectLst/>
                        </a:rPr>
                        <a:t>SUELDO OPERATIVO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effectLst/>
                        </a:rPr>
                        <a:t>SEGMENTO Y DE MERCADO Y DETERMINACIÓN DEL MISMO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MKT: INVIERSIÓN Y TIPO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$354,00 - $600,00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$354,00 - $600,00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No (67%)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Temática (15%)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Si (52%)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Enganchadores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166" y="649747"/>
            <a:ext cx="960744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BENFICIA A LA OFERTA DE LA MARISCAL  CONOCER LAS PREFERENCIAS DE LOS TURISTAS</a:t>
            </a:r>
            <a:br>
              <a:rPr lang="es-EC" dirty="0" smtClean="0"/>
            </a:b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9931" r="33788"/>
          <a:stretch/>
        </p:blipFill>
        <p:spPr>
          <a:xfrm>
            <a:off x="5289846" y="1828088"/>
            <a:ext cx="5853870" cy="47350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93559" y="2551496"/>
            <a:ext cx="2996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Totalmente de acuerdo</a:t>
            </a:r>
          </a:p>
          <a:p>
            <a:endParaRPr lang="es-EC" dirty="0"/>
          </a:p>
          <a:p>
            <a:r>
              <a:rPr lang="es-EC" dirty="0" smtClean="0"/>
              <a:t>Medianamente de acuerdo</a:t>
            </a:r>
          </a:p>
          <a:p>
            <a:endParaRPr lang="es-EC" dirty="0"/>
          </a:p>
          <a:p>
            <a:r>
              <a:rPr lang="es-EC" dirty="0" smtClean="0"/>
              <a:t>De acuerdo</a:t>
            </a:r>
          </a:p>
          <a:p>
            <a:endParaRPr lang="es-EC" dirty="0"/>
          </a:p>
          <a:p>
            <a:r>
              <a:rPr lang="es-EC" dirty="0" smtClean="0"/>
              <a:t>Medianamente en desacuerdo</a:t>
            </a:r>
          </a:p>
          <a:p>
            <a:endParaRPr lang="es-EC" dirty="0"/>
          </a:p>
          <a:p>
            <a:r>
              <a:rPr lang="es-EC" dirty="0" smtClean="0"/>
              <a:t>Totalmente en desacuerdo</a:t>
            </a:r>
            <a:endParaRPr lang="es-EC" dirty="0"/>
          </a:p>
        </p:txBody>
      </p:sp>
      <p:sp>
        <p:nvSpPr>
          <p:cNvPr id="7" name="Elipse 6"/>
          <p:cNvSpPr/>
          <p:nvPr/>
        </p:nvSpPr>
        <p:spPr>
          <a:xfrm>
            <a:off x="1642106" y="2632105"/>
            <a:ext cx="581114" cy="2649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1640793" y="3264493"/>
            <a:ext cx="615297" cy="2734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1676619" y="4021162"/>
            <a:ext cx="581114" cy="2345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1676619" y="4648912"/>
            <a:ext cx="579471" cy="28201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lipse 10"/>
          <p:cNvSpPr/>
          <p:nvPr/>
        </p:nvSpPr>
        <p:spPr>
          <a:xfrm>
            <a:off x="1702504" y="5477853"/>
            <a:ext cx="529344" cy="273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290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DEL PERFIL DEL TURISTA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1635" y="1512547"/>
            <a:ext cx="8915400" cy="3777622"/>
          </a:xfrm>
        </p:spPr>
        <p:txBody>
          <a:bodyPr/>
          <a:lstStyle/>
          <a:p>
            <a:r>
              <a:rPr lang="es-EC" dirty="0" smtClean="0"/>
              <a:t>Datos generales</a:t>
            </a:r>
            <a:endParaRPr lang="es-EC" dirty="0"/>
          </a:p>
        </p:txBody>
      </p:sp>
      <p:pic>
        <p:nvPicPr>
          <p:cNvPr id="2050" name="Picture 2" descr="http://mediolleno.com.sv/wp-content/themes/mediolleno14/includes/timthumb.php?src=http://mediolleno.com.sv/archivos/2014/05/EEUU-LatAm.png&amp;w=800&amp;h=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59" y="4857274"/>
            <a:ext cx="2053030" cy="15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65" y="4745876"/>
            <a:ext cx="2133204" cy="1625738"/>
          </a:xfrm>
          <a:prstGeom prst="rect">
            <a:avLst/>
          </a:prstGeom>
        </p:spPr>
      </p:pic>
      <p:pic>
        <p:nvPicPr>
          <p:cNvPr id="2052" name="Picture 4" descr="https://consumismomundo.files.wordpress.com/2011/10/women-m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58" y="2793437"/>
            <a:ext cx="1653880" cy="165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14" y="2793436"/>
            <a:ext cx="2203374" cy="1778563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997311"/>
              </p:ext>
            </p:extLst>
          </p:nvPr>
        </p:nvGraphicFramePr>
        <p:xfrm>
          <a:off x="6949272" y="2764778"/>
          <a:ext cx="3340431" cy="168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1524894" y="2551277"/>
          <a:ext cx="9569003" cy="4248443"/>
        </p:xfrm>
        <a:graphic>
          <a:graphicData uri="http://schemas.openxmlformats.org/drawingml/2006/table">
            <a:tbl>
              <a:tblPr/>
              <a:tblGrid>
                <a:gridCol w="5035640"/>
                <a:gridCol w="4533363"/>
              </a:tblGrid>
              <a:tr h="2039815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628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35" y="4710687"/>
            <a:ext cx="2109879" cy="16961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6790" y="4876934"/>
            <a:ext cx="1818779" cy="149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DEL PERFIL DEL TURISTA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2443" y="1458351"/>
            <a:ext cx="8915400" cy="3777622"/>
          </a:xfrm>
        </p:spPr>
        <p:txBody>
          <a:bodyPr/>
          <a:lstStyle/>
          <a:p>
            <a:r>
              <a:rPr lang="es-EC" dirty="0" smtClean="0"/>
              <a:t>Datos informativos</a:t>
            </a:r>
            <a:endParaRPr lang="es-EC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969843" y="2270760"/>
          <a:ext cx="8128000" cy="472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https://upload.wikimedia.org/wikipedia/commons/thumb/e/e8/Flag_of_Ecuador.svg/2000px-Flag_of_Ecuado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11" y="2138289"/>
            <a:ext cx="538228" cy="3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bicatv.com/wp-content/uploads/2015/09/Bandera-Qui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58" y="4199207"/>
            <a:ext cx="537015" cy="3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1/17/Bandera_Prov%C3%ADncia_Gal%C3%A1pagos.svg/1280px-Bandera_Prov%C3%ADncia_Gal%C3%A1pagos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73" y="4956388"/>
            <a:ext cx="548480" cy="3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onpareja.com/wp-content/2013/03/aprende-a-decir-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97" y="3541859"/>
            <a:ext cx="1104007" cy="65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7048768" y="2569541"/>
            <a:ext cx="101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1 a 8 días</a:t>
            </a:r>
            <a:endParaRPr lang="es-EC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537597" y="4121360"/>
            <a:ext cx="145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$300 a $1.00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3581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DEL PERFIL DEL TURISTA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3601" y="1399504"/>
            <a:ext cx="8915400" cy="3777622"/>
          </a:xfrm>
        </p:spPr>
        <p:txBody>
          <a:bodyPr/>
          <a:lstStyle/>
          <a:p>
            <a:r>
              <a:rPr lang="es-EC" dirty="0" smtClean="0"/>
              <a:t>Preferencias de los turistas en establecimientos hoteleros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4" y="2922431"/>
            <a:ext cx="3095639" cy="2428879"/>
          </a:xfrm>
          <a:prstGeom prst="rect">
            <a:avLst/>
          </a:prstGeom>
        </p:spPr>
      </p:pic>
      <p:sp>
        <p:nvSpPr>
          <p:cNvPr id="5" name="Flecha izquierda y derecha 4"/>
          <p:cNvSpPr/>
          <p:nvPr/>
        </p:nvSpPr>
        <p:spPr>
          <a:xfrm>
            <a:off x="3727263" y="3943686"/>
            <a:ext cx="677312" cy="3863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4526924" y="394368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Hasta $50</a:t>
            </a:r>
            <a:endParaRPr lang="es-EC" dirty="0"/>
          </a:p>
        </p:txBody>
      </p:sp>
      <p:sp>
        <p:nvSpPr>
          <p:cNvPr id="7" name="Flecha izquierda y derecha 6"/>
          <p:cNvSpPr/>
          <p:nvPr/>
        </p:nvSpPr>
        <p:spPr>
          <a:xfrm>
            <a:off x="5898524" y="3943685"/>
            <a:ext cx="677312" cy="3863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 descr="https://cdn.goconqr.com/uploads/slide_property/image/16786/d13e5816-80fc-4958-8aac-5fd67f2e33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02" y="3714852"/>
            <a:ext cx="1176969" cy="10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 izquierda y derecha 8"/>
          <p:cNvSpPr/>
          <p:nvPr/>
        </p:nvSpPr>
        <p:spPr>
          <a:xfrm>
            <a:off x="7986337" y="3925202"/>
            <a:ext cx="677312" cy="3863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8" name="Picture 4" descr="http://www.osflash.com/upload/f/4e/f4e0d6ead602e45bf605bfd7c6debef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389" y="3326861"/>
            <a:ext cx="1814378" cy="181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DEL PERFIL DEL TURISTA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0874" y="1264555"/>
            <a:ext cx="8915400" cy="3777622"/>
          </a:xfrm>
        </p:spPr>
        <p:txBody>
          <a:bodyPr/>
          <a:lstStyle/>
          <a:p>
            <a:r>
              <a:rPr lang="es-EC" dirty="0"/>
              <a:t>Preferencias de los turistas en establecimientos </a:t>
            </a:r>
            <a:r>
              <a:rPr lang="es-EC" dirty="0" smtClean="0"/>
              <a:t>de alimentos y bebidas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13817475"/>
              </p:ext>
            </p:extLst>
          </p:nvPr>
        </p:nvGraphicFramePr>
        <p:xfrm>
          <a:off x="1037486" y="1439333"/>
          <a:ext cx="106021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0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0045" y="247799"/>
            <a:ext cx="8911687" cy="1280890"/>
          </a:xfrm>
        </p:spPr>
        <p:txBody>
          <a:bodyPr/>
          <a:lstStyle/>
          <a:p>
            <a:r>
              <a:rPr lang="es-EC" dirty="0" smtClean="0"/>
              <a:t>DISEÑO DEL PERFIL DEL TURISTA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2612" y="1008185"/>
            <a:ext cx="8915400" cy="3777622"/>
          </a:xfrm>
        </p:spPr>
        <p:txBody>
          <a:bodyPr/>
          <a:lstStyle/>
          <a:p>
            <a:r>
              <a:rPr lang="es-EC" dirty="0" smtClean="0"/>
              <a:t>Preferencias de los turistas en establecimientos </a:t>
            </a:r>
            <a:r>
              <a:rPr lang="es-EC" dirty="0" smtClean="0"/>
              <a:t>turísticos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62" y="1277111"/>
            <a:ext cx="3721100" cy="323977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/>
        </p:nvGraphicFramePr>
        <p:xfrm>
          <a:off x="1298892" y="3988097"/>
          <a:ext cx="3384061" cy="272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15" y="3812344"/>
            <a:ext cx="3328474" cy="28909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311506" y="5375199"/>
            <a:ext cx="19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Entre $20 y $40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522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APORTACIONES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552491"/>
              </p:ext>
            </p:extLst>
          </p:nvPr>
        </p:nvGraphicFramePr>
        <p:xfrm>
          <a:off x="1266851" y="1448972"/>
          <a:ext cx="4768190" cy="51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165070"/>
              </p:ext>
            </p:extLst>
          </p:nvPr>
        </p:nvGraphicFramePr>
        <p:xfrm>
          <a:off x="6525823" y="1348154"/>
          <a:ext cx="4768190" cy="51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7030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6137" y="119908"/>
            <a:ext cx="8911687" cy="1280890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989271" y="11982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454" y="426904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s-EC" sz="3600" dirty="0" smtClean="0"/>
              <a:t>Estudio de los factores que influyen en la decisión de consumo de los servicios turísticos del sector de La Mariscal, Distrito Metropolitano de Quito</a:t>
            </a:r>
            <a:endParaRPr lang="es-EC" sz="3600" dirty="0"/>
          </a:p>
        </p:txBody>
      </p:sp>
      <p:sp>
        <p:nvSpPr>
          <p:cNvPr id="4" name="Flecha izquierda 3">
            <a:hlinkClick r:id="rId2" action="ppaction://hlinksldjump"/>
          </p:cNvPr>
          <p:cNvSpPr/>
          <p:nvPr/>
        </p:nvSpPr>
        <p:spPr>
          <a:xfrm>
            <a:off x="1369454" y="2837948"/>
            <a:ext cx="1051774" cy="7727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lecha izquierda y derecha 4">
            <a:hlinkClick r:id="rId3" action="ppaction://hlinksldjump"/>
          </p:cNvPr>
          <p:cNvSpPr/>
          <p:nvPr/>
        </p:nvSpPr>
        <p:spPr>
          <a:xfrm>
            <a:off x="7843233" y="5768843"/>
            <a:ext cx="1180563" cy="7083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lecha derecha 5">
            <a:hlinkClick r:id="rId4" action="ppaction://hlinksldjump"/>
          </p:cNvPr>
          <p:cNvSpPr/>
          <p:nvPr/>
        </p:nvSpPr>
        <p:spPr>
          <a:xfrm>
            <a:off x="7843233" y="2752832"/>
            <a:ext cx="1004552" cy="837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2595804" y="3039649"/>
            <a:ext cx="194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8847785" y="2878363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  <p:sp>
        <p:nvSpPr>
          <p:cNvPr id="11" name="Flecha derecha 10">
            <a:hlinkClick r:id="rId5" action="ppaction://hlinksldjump"/>
          </p:cNvPr>
          <p:cNvSpPr/>
          <p:nvPr/>
        </p:nvSpPr>
        <p:spPr>
          <a:xfrm>
            <a:off x="1545103" y="4256131"/>
            <a:ext cx="1004552" cy="837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izquierda 11">
            <a:hlinkClick r:id="rId6" action="ppaction://hlinksldjump"/>
          </p:cNvPr>
          <p:cNvSpPr/>
          <p:nvPr/>
        </p:nvSpPr>
        <p:spPr>
          <a:xfrm>
            <a:off x="1369454" y="5768843"/>
            <a:ext cx="1051774" cy="7727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2549655" y="4295178"/>
            <a:ext cx="2714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Recopilación de información y tamaño de la población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503506" y="5822630"/>
            <a:ext cx="203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Diseño del perfil del turista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990014" y="5768843"/>
            <a:ext cx="237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Conclusiones y Recomendaciones</a:t>
            </a:r>
            <a:endParaRPr lang="es-EC" dirty="0"/>
          </a:p>
        </p:txBody>
      </p:sp>
      <p:sp>
        <p:nvSpPr>
          <p:cNvPr id="3" name="Flecha derecha 2"/>
          <p:cNvSpPr/>
          <p:nvPr/>
        </p:nvSpPr>
        <p:spPr>
          <a:xfrm>
            <a:off x="7843233" y="4256131"/>
            <a:ext cx="1004552" cy="837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8906813" y="4256130"/>
            <a:ext cx="203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Informe de la oferta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13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527656" y="1521151"/>
          <a:ext cx="7701660" cy="5129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4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5877" y="2245217"/>
            <a:ext cx="8915399" cy="3117040"/>
          </a:xfrm>
        </p:spPr>
        <p:txBody>
          <a:bodyPr/>
          <a:lstStyle/>
          <a:p>
            <a:r>
              <a:rPr lang="es-EC" dirty="0" smtClean="0"/>
              <a:t>GRACIAS POR SU ATENCIÓN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2137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4" name="Flecha izquierda 3">
            <a:hlinkClick r:id="rId2" action="ppaction://hlinksldjump"/>
          </p:cNvPr>
          <p:cNvSpPr/>
          <p:nvPr/>
        </p:nvSpPr>
        <p:spPr>
          <a:xfrm>
            <a:off x="10449059" y="5911222"/>
            <a:ext cx="884349" cy="685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36165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2422377"/>
              </p:ext>
            </p:extLst>
          </p:nvPr>
        </p:nvGraphicFramePr>
        <p:xfrm>
          <a:off x="2695956" y="16340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529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  <p:sp>
        <p:nvSpPr>
          <p:cNvPr id="4" name="Flecha derecha 3">
            <a:hlinkClick r:id="rId2" action="ppaction://hlinksldjump"/>
          </p:cNvPr>
          <p:cNvSpPr/>
          <p:nvPr/>
        </p:nvSpPr>
        <p:spPr>
          <a:xfrm>
            <a:off x="10663707" y="6170064"/>
            <a:ext cx="1004552" cy="578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Marcador de contenido 6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/>
          <a:stretch/>
        </p:blipFill>
        <p:spPr bwMode="auto">
          <a:xfrm>
            <a:off x="1197100" y="1326524"/>
            <a:ext cx="9672669" cy="4843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97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21" y="1253457"/>
            <a:ext cx="3162300" cy="1304925"/>
          </a:xfrm>
          <a:prstGeom prst="rect">
            <a:avLst/>
          </a:prstGeom>
        </p:spPr>
      </p:pic>
      <p:pic>
        <p:nvPicPr>
          <p:cNvPr id="1026" name="Picture 2" descr="http://www.itahora.com/wp-content/uploads/2015/10/agencias-de-viajes-onlin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21" y="4142483"/>
            <a:ext cx="2472967" cy="16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ixabay.com/static/uploads/photo/2012/04/18/21/25/flag-37926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13" y="4142483"/>
            <a:ext cx="2836250" cy="192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rketingdirecto.com/wp-content/uploads/2010/08/graficocai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38" y="1146219"/>
            <a:ext cx="2116965" cy="21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4417454" y="1674254"/>
            <a:ext cx="2072267" cy="4378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lecha derecha 6"/>
          <p:cNvSpPr/>
          <p:nvPr/>
        </p:nvSpPr>
        <p:spPr>
          <a:xfrm rot="10800000">
            <a:off x="5230163" y="4666267"/>
            <a:ext cx="1259558" cy="4378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Flecha curvada hacia la izquierda 3"/>
          <p:cNvSpPr/>
          <p:nvPr/>
        </p:nvSpPr>
        <p:spPr>
          <a:xfrm>
            <a:off x="9478851" y="2558382"/>
            <a:ext cx="1236372" cy="2348469"/>
          </a:xfrm>
          <a:prstGeom prst="curved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9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15910" y="521293"/>
            <a:ext cx="358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INGRESO DE TURISTAS A </a:t>
            </a:r>
            <a:r>
              <a:rPr lang="es-EC" dirty="0"/>
              <a:t>QUITO (SIIT - 2013, Quito Turismo)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215911"/>
              </p:ext>
            </p:extLst>
          </p:nvPr>
        </p:nvGraphicFramePr>
        <p:xfrm>
          <a:off x="2651348" y="1529698"/>
          <a:ext cx="2552700" cy="598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610"/>
                <a:gridCol w="1609090"/>
              </a:tblGrid>
              <a:tr h="59820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kern="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kern="0" dirty="0" smtClean="0">
                          <a:solidFill>
                            <a:schemeClr val="tx1"/>
                          </a:solidFill>
                          <a:effectLst/>
                        </a:rPr>
                        <a:t>703.015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99" y="521293"/>
            <a:ext cx="3210992" cy="2461188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4042161" y="2162086"/>
            <a:ext cx="316194" cy="350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3298678" y="2700471"/>
            <a:ext cx="74348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22% </a:t>
            </a:r>
            <a:endParaRPr lang="es-EC" dirty="0"/>
          </a:p>
        </p:txBody>
      </p:sp>
      <p:cxnSp>
        <p:nvCxnSpPr>
          <p:cNvPr id="8" name="Conector recto de flecha 7"/>
          <p:cNvCxnSpPr>
            <a:stCxn id="6" idx="3"/>
          </p:cNvCxnSpPr>
          <p:nvPr/>
        </p:nvCxnSpPr>
        <p:spPr>
          <a:xfrm>
            <a:off x="4042161" y="2885137"/>
            <a:ext cx="401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589092" y="2659315"/>
            <a:ext cx="14550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Ingresa a La Mariscal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768695" y="5023159"/>
            <a:ext cx="4110527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b="1" dirty="0" smtClean="0"/>
              <a:t>Turistas Encuestados: 149</a:t>
            </a:r>
            <a:endParaRPr lang="es-EC" sz="2400" b="1" dirty="0"/>
          </a:p>
        </p:txBody>
      </p:sp>
      <p:sp>
        <p:nvSpPr>
          <p:cNvPr id="12" name="Cerrar llave 11"/>
          <p:cNvSpPr/>
          <p:nvPr/>
        </p:nvSpPr>
        <p:spPr>
          <a:xfrm rot="5400000">
            <a:off x="5245270" y="2332535"/>
            <a:ext cx="1336003" cy="334056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304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611729"/>
              </p:ext>
            </p:extLst>
          </p:nvPr>
        </p:nvGraphicFramePr>
        <p:xfrm>
          <a:off x="4178892" y="1709159"/>
          <a:ext cx="4238713" cy="4358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5092"/>
                <a:gridCol w="1163621"/>
              </a:tblGrid>
              <a:tr h="71918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kern="0" dirty="0">
                          <a:solidFill>
                            <a:schemeClr val="tx1"/>
                          </a:solidFill>
                          <a:effectLst/>
                        </a:rPr>
                        <a:t>Establecimiento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kern="0" dirty="0">
                          <a:solidFill>
                            <a:schemeClr val="tx1"/>
                          </a:solidFill>
                          <a:effectLst/>
                        </a:rPr>
                        <a:t>Cantidad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1971"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Alquiler de autos</a:t>
                      </a:r>
                      <a:endParaRPr lang="es-EC" sz="110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b="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971"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Hoteles</a:t>
                      </a:r>
                      <a:endParaRPr lang="es-EC" sz="110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EC" sz="1100" b="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971"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Restaurantes</a:t>
                      </a:r>
                      <a:endParaRPr lang="es-EC" sz="110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s-EC" sz="1100" b="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2451"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Discotecas y centros de entretenimiento</a:t>
                      </a:r>
                      <a:endParaRPr lang="es-EC" sz="110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EC" sz="1100" b="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2927"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Transporte terrestre turístico</a:t>
                      </a:r>
                      <a:endParaRPr lang="es-EC" sz="110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b="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971"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Agencias de viajes</a:t>
                      </a:r>
                      <a:endParaRPr lang="es-EC" sz="110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EC" sz="1100" b="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971"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0" dirty="0">
                          <a:solidFill>
                            <a:schemeClr val="tx1"/>
                          </a:solidFill>
                          <a:effectLst/>
                        </a:rPr>
                        <a:t>Muestra total</a:t>
                      </a:r>
                      <a:endParaRPr lang="es-EC" sz="110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0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s-EC" sz="1100" b="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6672">
                <a:tc gridSpan="2"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kern="0" dirty="0">
                          <a:solidFill>
                            <a:schemeClr val="tx1"/>
                          </a:solidFill>
                          <a:effectLst/>
                        </a:rPr>
                        <a:t>Fuente: Centro de capacitación técnica y recreación educativa- Establecimientos turísticos</a:t>
                      </a:r>
                      <a:endParaRPr lang="es-EC" sz="1000" kern="100" dirty="0">
                        <a:solidFill>
                          <a:schemeClr val="tx1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465" marR="4246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119072" y="555477"/>
            <a:ext cx="4358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Establecimientos de oferta turística entrevistados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58888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INFORME DE LA OFERTA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Ámbito de alimentos y bebidas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519942"/>
              </p:ext>
            </p:extLst>
          </p:nvPr>
        </p:nvGraphicFramePr>
        <p:xfrm>
          <a:off x="350378" y="2546648"/>
          <a:ext cx="9015813" cy="1136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277"/>
                <a:gridCol w="2154923"/>
                <a:gridCol w="2265836"/>
                <a:gridCol w="1682740"/>
                <a:gridCol w="1407037"/>
              </a:tblGrid>
              <a:tr h="7007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CATEGORÍA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CONFORMACIÓN SOCIETARIA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TIEMPO DE FUNCIONAMIENTO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NÚMERO DE TRABAJADORES Y ESPECIALIZACIÓN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61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Segunda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Persona Natural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1 a 3 años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Menos de 5 empleados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75% Especializados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76922"/>
              </p:ext>
            </p:extLst>
          </p:nvPr>
        </p:nvGraphicFramePr>
        <p:xfrm>
          <a:off x="2811567" y="4631819"/>
          <a:ext cx="9015812" cy="1088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77"/>
                <a:gridCol w="1892633"/>
                <a:gridCol w="974992"/>
                <a:gridCol w="1854398"/>
                <a:gridCol w="952050"/>
                <a:gridCol w="1181462"/>
              </a:tblGrid>
              <a:tr h="7147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SUELDO ADMINISTRATIVO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SUELDO OPERATIVO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SEGMENTO Y DE MERCADO Y DETERMINACIÓN DEL MISMO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MKT: INVIERSIÓN Y TIPO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84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 $600,00 y $900,00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$354,00 - $600,00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No (52%)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Restaurante de Especialidades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No (60%)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err="1">
                          <a:effectLst/>
                        </a:rPr>
                        <a:t>Below</a:t>
                      </a:r>
                      <a:r>
                        <a:rPr lang="es-EC" sz="1200" u="none" strike="noStrike" dirty="0">
                          <a:effectLst/>
                        </a:rPr>
                        <a:t> </a:t>
                      </a:r>
                      <a:r>
                        <a:rPr lang="es-EC" sz="1200" u="none" strike="noStrike" dirty="0" err="1">
                          <a:effectLst/>
                        </a:rPr>
                        <a:t>the</a:t>
                      </a:r>
                      <a:r>
                        <a:rPr lang="es-EC" sz="1200" u="none" strike="noStrike" dirty="0">
                          <a:effectLst/>
                        </a:rPr>
                        <a:t> line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2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Ámbito Turístico</a:t>
            </a:r>
            <a:endParaRPr lang="es-EC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C" dirty="0" smtClean="0"/>
              <a:t>INFORME DE LA OFERTA</a:t>
            </a:r>
            <a:endParaRPr lang="es-EC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983138"/>
              </p:ext>
            </p:extLst>
          </p:nvPr>
        </p:nvGraphicFramePr>
        <p:xfrm>
          <a:off x="3161945" y="2916505"/>
          <a:ext cx="8678610" cy="966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8977"/>
                <a:gridCol w="2074326"/>
                <a:gridCol w="2181091"/>
                <a:gridCol w="1619804"/>
                <a:gridCol w="1354412"/>
              </a:tblGrid>
              <a:tr h="5701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CATEGORÍA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CONFORMACIÓN SOCIETARIA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TIEMPO DE FUNCIONAMIENTO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NÚMERO DE TRABAJADORES Y ESPECIALIZACIÓN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Agencias de viajes "Duales"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Compañía Limitada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Más de 10 años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Menos de 5 empleados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75% Especializados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440709"/>
              </p:ext>
            </p:extLst>
          </p:nvPr>
        </p:nvGraphicFramePr>
        <p:xfrm>
          <a:off x="819447" y="4537238"/>
          <a:ext cx="8726205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0884"/>
                <a:gridCol w="1831837"/>
                <a:gridCol w="943674"/>
                <a:gridCol w="1794830"/>
                <a:gridCol w="921469"/>
                <a:gridCol w="1143511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effectLst/>
                        </a:rPr>
                        <a:t>SUELDO ADMINISTRATIVO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effectLst/>
                        </a:rPr>
                        <a:t>SUELDO OPERATIVO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effectLst/>
                        </a:rPr>
                        <a:t>SEGMENTO Y DE MERCADO Y DETERMINACIÓN DEL MISMO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MKT: INVIERSIÓN Y TIPO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 $600,00 y $900,00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$354,00 - $600,00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Si (59%)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Receptivo o Extranjeros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No (52%)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err="1">
                          <a:effectLst/>
                        </a:rPr>
                        <a:t>Below</a:t>
                      </a:r>
                      <a:r>
                        <a:rPr lang="es-EC" sz="1200" u="none" strike="noStrike" dirty="0">
                          <a:effectLst/>
                        </a:rPr>
                        <a:t> </a:t>
                      </a:r>
                      <a:r>
                        <a:rPr lang="es-EC" sz="1200" u="none" strike="noStrike" dirty="0" err="1">
                          <a:effectLst/>
                        </a:rPr>
                        <a:t>the</a:t>
                      </a:r>
                      <a:r>
                        <a:rPr lang="es-EC" sz="1200" u="none" strike="noStrike" dirty="0">
                          <a:effectLst/>
                        </a:rPr>
                        <a:t> line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1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</TotalTime>
  <Words>618</Words>
  <Application>Microsoft Office PowerPoint</Application>
  <PresentationFormat>Panorámica</PresentationFormat>
  <Paragraphs>174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Batang</vt:lpstr>
      <vt:lpstr>Arial</vt:lpstr>
      <vt:lpstr>Calibri</vt:lpstr>
      <vt:lpstr>Century Gothic</vt:lpstr>
      <vt:lpstr>Times New Roman</vt:lpstr>
      <vt:lpstr>Wingdings 3</vt:lpstr>
      <vt:lpstr>Espiral</vt:lpstr>
      <vt:lpstr>Universidad de las Fuerzas Armadas “ESPE”</vt:lpstr>
      <vt:lpstr>Estudio de los factores que influyen en la decisión de consumo de los servicios turísticos del sector de La Mariscal, Distrito Metropolitano de Quito</vt:lpstr>
      <vt:lpstr>OBJETIVOS</vt:lpstr>
      <vt:lpstr>ANTECEDENTES</vt:lpstr>
      <vt:lpstr>Presentación de PowerPoint</vt:lpstr>
      <vt:lpstr>Presentación de PowerPoint</vt:lpstr>
      <vt:lpstr>Presentación de PowerPoint</vt:lpstr>
      <vt:lpstr>INFORME DE LA OFERTA</vt:lpstr>
      <vt:lpstr>INFORME DE LA OFERTA</vt:lpstr>
      <vt:lpstr>INFORME DE LA OFERTA</vt:lpstr>
      <vt:lpstr>INFORME DE LA OFERTA</vt:lpstr>
      <vt:lpstr>BENFICIA A LA OFERTA DE LA MARISCAL  CONOCER LAS PREFERENCIAS DE LOS TURISTAS </vt:lpstr>
      <vt:lpstr>DISEÑO DEL PERFIL DEL TURISTA</vt:lpstr>
      <vt:lpstr>DISEÑO DEL PERFIL DEL TURISTA</vt:lpstr>
      <vt:lpstr>DISEÑO DEL PERFIL DEL TURISTA</vt:lpstr>
      <vt:lpstr>DISEÑO DEL PERFIL DEL TURISTA</vt:lpstr>
      <vt:lpstr>DISEÑO DEL PERFIL DEL TURISTA</vt:lpstr>
      <vt:lpstr>APORTACIONES</vt:lpstr>
      <vt:lpstr>CONCLUSIONES</vt:lpstr>
      <vt:lpstr>RECOMENDACIONES</vt:lpstr>
      <vt:lpstr>GRACIAS POR SU ATENCIÓN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“ESPE”</dc:title>
  <dc:creator>William Guerrero</dc:creator>
  <cp:lastModifiedBy>William Guerrero</cp:lastModifiedBy>
  <cp:revision>20</cp:revision>
  <dcterms:created xsi:type="dcterms:W3CDTF">2016-01-27T02:06:59Z</dcterms:created>
  <dcterms:modified xsi:type="dcterms:W3CDTF">2016-01-28T05:39:01Z</dcterms:modified>
</cp:coreProperties>
</file>