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42"/>
  </p:notesMasterIdLst>
  <p:sldIdLst>
    <p:sldId id="256" r:id="rId2"/>
    <p:sldId id="269" r:id="rId3"/>
    <p:sldId id="363" r:id="rId4"/>
    <p:sldId id="364" r:id="rId5"/>
    <p:sldId id="365" r:id="rId6"/>
    <p:sldId id="366" r:id="rId7"/>
    <p:sldId id="358" r:id="rId8"/>
    <p:sldId id="359" r:id="rId9"/>
    <p:sldId id="360" r:id="rId10"/>
    <p:sldId id="361" r:id="rId11"/>
    <p:sldId id="362" r:id="rId12"/>
    <p:sldId id="335" r:id="rId13"/>
    <p:sldId id="275" r:id="rId14"/>
    <p:sldId id="348" r:id="rId15"/>
    <p:sldId id="340" r:id="rId16"/>
    <p:sldId id="339" r:id="rId17"/>
    <p:sldId id="295" r:id="rId18"/>
    <p:sldId id="338" r:id="rId19"/>
    <p:sldId id="311" r:id="rId20"/>
    <p:sldId id="319" r:id="rId21"/>
    <p:sldId id="320" r:id="rId22"/>
    <p:sldId id="321" r:id="rId23"/>
    <p:sldId id="322" r:id="rId24"/>
    <p:sldId id="323" r:id="rId25"/>
    <p:sldId id="325" r:id="rId26"/>
    <p:sldId id="331" r:id="rId27"/>
    <p:sldId id="356" r:id="rId28"/>
    <p:sldId id="357" r:id="rId29"/>
    <p:sldId id="344" r:id="rId30"/>
    <p:sldId id="345" r:id="rId31"/>
    <p:sldId id="346" r:id="rId32"/>
    <p:sldId id="368" r:id="rId33"/>
    <p:sldId id="369" r:id="rId34"/>
    <p:sldId id="370" r:id="rId35"/>
    <p:sldId id="372" r:id="rId36"/>
    <p:sldId id="371" r:id="rId37"/>
    <p:sldId id="350" r:id="rId38"/>
    <p:sldId id="376" r:id="rId39"/>
    <p:sldId id="375" r:id="rId40"/>
    <p:sldId id="374"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434" autoAdjust="0"/>
  </p:normalViewPr>
  <p:slideViewPr>
    <p:cSldViewPr>
      <p:cViewPr varScale="1">
        <p:scale>
          <a:sx n="74" d="100"/>
          <a:sy n="74" d="100"/>
        </p:scale>
        <p:origin x="1266" y="78"/>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086DE-4EC3-4713-875B-06C6490B8A6A}" type="doc">
      <dgm:prSet loTypeId="urn:microsoft.com/office/officeart/2005/8/layout/bList2#1" loCatId="list" qsTypeId="urn:microsoft.com/office/officeart/2005/8/quickstyle/simple1" qsCatId="simple"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es-EC"/>
        </a:p>
      </dgm:t>
    </dgm:pt>
    <dgm:pt modelId="{56285C07-C0C5-4489-AE15-7972177FEEF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1</a:t>
          </a:r>
          <a:endParaRPr lang="es-EC" dirty="0"/>
        </a:p>
      </dgm:t>
    </dgm:pt>
    <dgm:pt modelId="{6D00FE2B-7114-4D90-B5B8-413C71A68334}" type="parTrans" cxnId="{DB6088FD-B29F-4FDA-8E72-E98E40813873}">
      <dgm:prSet/>
      <dgm:spPr/>
      <dgm:t>
        <a:bodyPr/>
        <a:lstStyle/>
        <a:p>
          <a:endParaRPr lang="es-EC"/>
        </a:p>
      </dgm:t>
    </dgm:pt>
    <dgm:pt modelId="{03F03983-A492-401D-BC6F-F99E627BC833}" type="sibTrans" cxnId="{DB6088FD-B29F-4FDA-8E72-E98E4081387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C7ADF27E-99B2-4232-8044-F9123E4CB4C7}">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Justificación</a:t>
          </a:r>
          <a:endParaRPr lang="es-EC" dirty="0"/>
        </a:p>
      </dgm:t>
    </dgm:pt>
    <dgm:pt modelId="{A3E2850E-801E-4CEA-86FB-C112A4058F8A}" type="parTrans" cxnId="{077416D4-410F-4701-94FB-17FE33A8C4D2}">
      <dgm:prSet/>
      <dgm:spPr/>
      <dgm:t>
        <a:bodyPr/>
        <a:lstStyle/>
        <a:p>
          <a:endParaRPr lang="es-EC"/>
        </a:p>
      </dgm:t>
    </dgm:pt>
    <dgm:pt modelId="{4900E8B1-FA80-4D20-8E6D-12E5B658292A}" type="sibTrans" cxnId="{077416D4-410F-4701-94FB-17FE33A8C4D2}">
      <dgm:prSet/>
      <dgm:spPr/>
      <dgm:t>
        <a:bodyPr/>
        <a:lstStyle/>
        <a:p>
          <a:endParaRPr lang="es-EC"/>
        </a:p>
      </dgm:t>
    </dgm:pt>
    <dgm:pt modelId="{0445F4CE-382E-40F7-9B87-AF72386E683C}">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2</a:t>
          </a:r>
          <a:endParaRPr lang="es-EC" dirty="0"/>
        </a:p>
      </dgm:t>
    </dgm:pt>
    <dgm:pt modelId="{DAEBA3A0-B6AD-45A4-B2FA-D2F95A126040}" type="parTrans" cxnId="{9BAA11D0-DE4C-4817-8793-5A47F0474EEB}">
      <dgm:prSet/>
      <dgm:spPr/>
      <dgm:t>
        <a:bodyPr/>
        <a:lstStyle/>
        <a:p>
          <a:endParaRPr lang="es-EC"/>
        </a:p>
      </dgm:t>
    </dgm:pt>
    <dgm:pt modelId="{3AE31DA9-8CA3-41B8-A072-0812A76CF7A5}" type="sibTrans" cxnId="{9BAA11D0-DE4C-4817-8793-5A47F0474EE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47BCCB9C-0500-43E6-A7A8-88BFFF28A69E}">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Descripción de Agrocalidad</a:t>
          </a:r>
          <a:endParaRPr lang="es-EC" dirty="0"/>
        </a:p>
      </dgm:t>
    </dgm:pt>
    <dgm:pt modelId="{5CE86248-95B3-4EDB-A7FB-C8D2A64E403A}" type="parTrans" cxnId="{C63F08C0-8A23-48F4-8BF7-468229AEA21C}">
      <dgm:prSet/>
      <dgm:spPr/>
      <dgm:t>
        <a:bodyPr/>
        <a:lstStyle/>
        <a:p>
          <a:endParaRPr lang="es-EC"/>
        </a:p>
      </dgm:t>
    </dgm:pt>
    <dgm:pt modelId="{44E6E814-3ED0-496F-B04D-68883644A138}" type="sibTrans" cxnId="{C63F08C0-8A23-48F4-8BF7-468229AEA21C}">
      <dgm:prSet/>
      <dgm:spPr/>
      <dgm:t>
        <a:bodyPr/>
        <a:lstStyle/>
        <a:p>
          <a:endParaRPr lang="es-EC"/>
        </a:p>
      </dgm:t>
    </dgm:pt>
    <dgm:pt modelId="{7984A2D9-79A8-4EC1-B0EB-14CE3F307219}">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3</a:t>
          </a:r>
          <a:endParaRPr lang="es-EC" dirty="0"/>
        </a:p>
      </dgm:t>
    </dgm:pt>
    <dgm:pt modelId="{00965B9E-7FED-40AE-9159-300DCC0DBF8E}" type="parTrans" cxnId="{D8EB81D1-9026-494C-B213-4C9A6DD71292}">
      <dgm:prSet/>
      <dgm:spPr/>
      <dgm:t>
        <a:bodyPr/>
        <a:lstStyle/>
        <a:p>
          <a:endParaRPr lang="es-EC"/>
        </a:p>
      </dgm:t>
    </dgm:pt>
    <dgm:pt modelId="{4405E0BB-9E79-47CB-9550-05BDA3D7FE01}" type="sibTrans" cxnId="{D8EB81D1-9026-494C-B213-4C9A6DD7129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D015205B-717F-4C48-A161-E54DF1C0B961}">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Objetivos</a:t>
          </a:r>
          <a:endParaRPr lang="es-EC" dirty="0"/>
        </a:p>
      </dgm:t>
    </dgm:pt>
    <dgm:pt modelId="{05B79D49-1CE1-4E77-A978-293126319346}" type="parTrans" cxnId="{E26A18EC-34DD-4BE6-B9FA-4E47EB21B2DD}">
      <dgm:prSet/>
      <dgm:spPr/>
      <dgm:t>
        <a:bodyPr/>
        <a:lstStyle/>
        <a:p>
          <a:endParaRPr lang="es-EC"/>
        </a:p>
      </dgm:t>
    </dgm:pt>
    <dgm:pt modelId="{150AE51C-9150-404D-999B-B9241EF112F1}" type="sibTrans" cxnId="{E26A18EC-34DD-4BE6-B9FA-4E47EB21B2DD}">
      <dgm:prSet/>
      <dgm:spPr/>
      <dgm:t>
        <a:bodyPr/>
        <a:lstStyle/>
        <a:p>
          <a:endParaRPr lang="es-EC"/>
        </a:p>
      </dgm:t>
    </dgm:pt>
    <dgm:pt modelId="{CF8AE74D-9AE9-46B5-9033-522B7A88843C}">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Alcance</a:t>
          </a:r>
          <a:endParaRPr lang="es-EC" dirty="0"/>
        </a:p>
      </dgm:t>
    </dgm:pt>
    <dgm:pt modelId="{4F04FEFC-17C5-458F-97E2-0E41188225FC}" type="parTrans" cxnId="{FDA2D8E0-083D-41EA-95DB-68CA963F653D}">
      <dgm:prSet/>
      <dgm:spPr/>
      <dgm:t>
        <a:bodyPr/>
        <a:lstStyle/>
        <a:p>
          <a:endParaRPr lang="es-EC"/>
        </a:p>
      </dgm:t>
    </dgm:pt>
    <dgm:pt modelId="{5C3B1B9D-184F-49F7-804C-56FD254E12D3}" type="sibTrans" cxnId="{FDA2D8E0-083D-41EA-95DB-68CA963F653D}">
      <dgm:prSet/>
      <dgm:spPr/>
      <dgm:t>
        <a:bodyPr/>
        <a:lstStyle/>
        <a:p>
          <a:endParaRPr lang="es-EC"/>
        </a:p>
      </dgm:t>
    </dgm:pt>
    <dgm:pt modelId="{B5D8F3EF-8621-4791-8AD8-777D1092DDFC}">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ITIL</a:t>
          </a:r>
          <a:endParaRPr lang="es-EC" dirty="0"/>
        </a:p>
      </dgm:t>
    </dgm:pt>
    <dgm:pt modelId="{542FF501-D9C2-4A5C-BD47-B47E6C003D30}" type="parTrans" cxnId="{801A601C-0B75-42EC-B06D-EDD0317698C1}">
      <dgm:prSet/>
      <dgm:spPr/>
      <dgm:t>
        <a:bodyPr/>
        <a:lstStyle/>
        <a:p>
          <a:endParaRPr lang="es-EC"/>
        </a:p>
      </dgm:t>
    </dgm:pt>
    <dgm:pt modelId="{3117177D-D452-4B90-8DF2-BD1F46C05802}" type="sibTrans" cxnId="{801A601C-0B75-42EC-B06D-EDD0317698C1}">
      <dgm:prSet/>
      <dgm:spPr/>
      <dgm:t>
        <a:bodyPr/>
        <a:lstStyle/>
        <a:p>
          <a:endParaRPr lang="es-EC"/>
        </a:p>
      </dgm:t>
    </dgm:pt>
    <dgm:pt modelId="{E5BC945C-55D3-43DD-8041-D9D28A3FC96C}">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0" dirty="0" smtClean="0"/>
            <a:t>4</a:t>
          </a:r>
          <a:endParaRPr lang="es-EC" b="0" dirty="0"/>
        </a:p>
      </dgm:t>
    </dgm:pt>
    <dgm:pt modelId="{BFC2868E-618D-4923-B2F0-C40A1DE5F05A}" type="parTrans" cxnId="{98B43857-3665-453B-B7AD-83C9D1EDCFDA}">
      <dgm:prSet/>
      <dgm:spPr/>
      <dgm:t>
        <a:bodyPr/>
        <a:lstStyle/>
        <a:p>
          <a:endParaRPr lang="es-EC"/>
        </a:p>
      </dgm:t>
    </dgm:pt>
    <dgm:pt modelId="{242D3A72-4C56-4C35-8F5C-737C50A000C5}" type="sibTrans" cxnId="{98B43857-3665-453B-B7AD-83C9D1EDCFDA}">
      <dgm:prSet/>
      <dgm:spPr/>
      <dgm:t>
        <a:bodyPr/>
        <a:lstStyle/>
        <a:p>
          <a:endParaRPr lang="es-EC"/>
        </a:p>
      </dgm:t>
    </dgm:pt>
    <dgm:pt modelId="{E76054E4-8F8E-47EF-B54B-C05EFBD8469B}">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Análisis Resultados Evaluación Gestión de Incidencias Inicial.</a:t>
          </a:r>
          <a:endParaRPr lang="es-EC" b="0" dirty="0"/>
        </a:p>
      </dgm:t>
    </dgm:pt>
    <dgm:pt modelId="{2A485D99-6D10-499A-A834-0420DE2F148E}" type="parTrans" cxnId="{21E65817-9392-4923-8086-0D9FCD2B8822}">
      <dgm:prSet/>
      <dgm:spPr/>
      <dgm:t>
        <a:bodyPr/>
        <a:lstStyle/>
        <a:p>
          <a:endParaRPr lang="es-EC"/>
        </a:p>
      </dgm:t>
    </dgm:pt>
    <dgm:pt modelId="{BE8D2686-0FF6-43AE-B1A1-767AF06F4235}" type="sibTrans" cxnId="{21E65817-9392-4923-8086-0D9FCD2B8822}">
      <dgm:prSet/>
      <dgm:spPr/>
      <dgm:t>
        <a:bodyPr/>
        <a:lstStyle/>
        <a:p>
          <a:endParaRPr lang="es-EC"/>
        </a:p>
      </dgm:t>
    </dgm:pt>
    <dgm:pt modelId="{FD06B264-3A07-4ABA-87C7-F31F8A8B9F3C}">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0" dirty="0" smtClean="0"/>
            <a:t>Diseño de la Gestión de Incidentes y Cumplimiento de Solicitudes.</a:t>
          </a:r>
          <a:endParaRPr lang="es-EC" b="0" dirty="0"/>
        </a:p>
      </dgm:t>
    </dgm:pt>
    <dgm:pt modelId="{5FFB0F18-6FE2-4B82-9820-6D50C39D8CE5}" type="parTrans" cxnId="{E22DB758-1B35-40E5-A7F8-7D69979D2DBB}">
      <dgm:prSet/>
      <dgm:spPr/>
      <dgm:t>
        <a:bodyPr/>
        <a:lstStyle/>
        <a:p>
          <a:endParaRPr lang="es-EC"/>
        </a:p>
      </dgm:t>
    </dgm:pt>
    <dgm:pt modelId="{50D7ACBE-095A-445B-94F2-1D4DDF991B12}" type="sibTrans" cxnId="{E22DB758-1B35-40E5-A7F8-7D69979D2DBB}">
      <dgm:prSet/>
      <dgm:spPr/>
      <dgm:t>
        <a:bodyPr/>
        <a:lstStyle/>
        <a:p>
          <a:endParaRPr lang="es-EC"/>
        </a:p>
      </dgm:t>
    </dgm:pt>
    <dgm:pt modelId="{A4CCB09B-E920-4A75-B640-D80DD66FD5F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0" dirty="0" smtClean="0"/>
            <a:t>5</a:t>
          </a:r>
          <a:endParaRPr lang="es-EC" b="0" dirty="0"/>
        </a:p>
      </dgm:t>
    </dgm:pt>
    <dgm:pt modelId="{51216650-E03A-42D1-BC62-492821C174DB}" type="parTrans" cxnId="{FF1C7EE1-9F84-4E5C-AA06-7116D2BF3B34}">
      <dgm:prSet/>
      <dgm:spPr/>
      <dgm:t>
        <a:bodyPr/>
        <a:lstStyle/>
        <a:p>
          <a:endParaRPr lang="es-EC"/>
        </a:p>
      </dgm:t>
    </dgm:pt>
    <dgm:pt modelId="{397F6F0D-4BD3-4333-9C62-C5A1DDAC2F2F}" type="sibTrans" cxnId="{FF1C7EE1-9F84-4E5C-AA06-7116D2BF3B34}">
      <dgm:prSet/>
      <dgm:spPr/>
      <dgm:t>
        <a:bodyPr/>
        <a:lstStyle/>
        <a:p>
          <a:endParaRPr lang="es-EC"/>
        </a:p>
      </dgm:t>
    </dgm:pt>
    <dgm:pt modelId="{FF97801F-9EF3-4439-BB1F-76D03B5ED8A7}">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0" dirty="0" smtClean="0"/>
            <a:t>Solución de Software a utilizar.</a:t>
          </a:r>
          <a:endParaRPr lang="es-EC" b="0" dirty="0"/>
        </a:p>
      </dgm:t>
    </dgm:pt>
    <dgm:pt modelId="{08161CA1-7998-4F45-BD58-8BC92554FD1E}" type="parTrans" cxnId="{335C62CF-816B-4303-B55A-A0CF67A9C02F}">
      <dgm:prSet/>
      <dgm:spPr/>
      <dgm:t>
        <a:bodyPr/>
        <a:lstStyle/>
        <a:p>
          <a:endParaRPr lang="es-EC"/>
        </a:p>
      </dgm:t>
    </dgm:pt>
    <dgm:pt modelId="{6A2627F9-A387-420A-9854-00DD1078E867}" type="sibTrans" cxnId="{335C62CF-816B-4303-B55A-A0CF67A9C02F}">
      <dgm:prSet/>
      <dgm:spPr/>
      <dgm:t>
        <a:bodyPr/>
        <a:lstStyle/>
        <a:p>
          <a:endParaRPr lang="es-EC"/>
        </a:p>
      </dgm:t>
    </dgm:pt>
    <dgm:pt modelId="{BD99A489-B4F9-47AA-9D36-4B6A795468D5}">
      <dgm:prSet/>
      <dgm:spPr/>
      <dgm:t>
        <a:bodyPr/>
        <a:lstStyle/>
        <a:p>
          <a:r>
            <a:rPr lang="es-EC" dirty="0" smtClean="0"/>
            <a:t>Ciclo de Vida de los Servicios TI</a:t>
          </a:r>
          <a:endParaRPr lang="es-EC" dirty="0"/>
        </a:p>
      </dgm:t>
    </dgm:pt>
    <dgm:pt modelId="{92312C25-E320-4B03-B0DE-09061D182265}" type="parTrans" cxnId="{2E1FBE18-81D0-4A4B-95B4-052B33E72460}">
      <dgm:prSet/>
      <dgm:spPr/>
      <dgm:t>
        <a:bodyPr/>
        <a:lstStyle/>
        <a:p>
          <a:endParaRPr lang="es-EC"/>
        </a:p>
      </dgm:t>
    </dgm:pt>
    <dgm:pt modelId="{36200B2D-52FF-467B-AEBC-041315427F09}" type="sibTrans" cxnId="{2E1FBE18-81D0-4A4B-95B4-052B33E72460}">
      <dgm:prSet/>
      <dgm:spPr/>
      <dgm:t>
        <a:bodyPr/>
        <a:lstStyle/>
        <a:p>
          <a:endParaRPr lang="es-EC"/>
        </a:p>
      </dgm:t>
    </dgm:pt>
    <dgm:pt modelId="{3B9F684B-4537-4036-A4A5-58EC11786C97}">
      <dgm:prSet/>
      <dgm:spPr/>
      <dgm:t>
        <a:bodyPr/>
        <a:lstStyle/>
        <a:p>
          <a:r>
            <a:rPr lang="es-EC" dirty="0" smtClean="0"/>
            <a:t>Operación del Servicio</a:t>
          </a:r>
          <a:endParaRPr lang="es-EC" dirty="0"/>
        </a:p>
      </dgm:t>
    </dgm:pt>
    <dgm:pt modelId="{40658B5A-7CC3-4E70-AAA1-0BF667F4771E}" type="parTrans" cxnId="{5BA62E85-37EE-45A0-9150-3A13091E0E87}">
      <dgm:prSet/>
      <dgm:spPr/>
      <dgm:t>
        <a:bodyPr/>
        <a:lstStyle/>
        <a:p>
          <a:endParaRPr lang="es-EC"/>
        </a:p>
      </dgm:t>
    </dgm:pt>
    <dgm:pt modelId="{C400DBDE-03ED-4C1F-BD6F-768475558AB8}" type="sibTrans" cxnId="{5BA62E85-37EE-45A0-9150-3A13091E0E87}">
      <dgm:prSet/>
      <dgm:spPr/>
      <dgm:t>
        <a:bodyPr/>
        <a:lstStyle/>
        <a:p>
          <a:endParaRPr lang="es-EC"/>
        </a:p>
      </dgm:t>
    </dgm:pt>
    <dgm:pt modelId="{83776394-0E4C-4408-A010-B1DC4763621E}">
      <dgm:prSet/>
      <dgm:spPr/>
      <dgm:t>
        <a:bodyPr/>
        <a:lstStyle/>
        <a:p>
          <a:r>
            <a:rPr lang="es-EC" dirty="0" smtClean="0"/>
            <a:t>Gestión de Incidencias</a:t>
          </a:r>
          <a:endParaRPr lang="es-EC" dirty="0"/>
        </a:p>
      </dgm:t>
    </dgm:pt>
    <dgm:pt modelId="{EBDAD22C-D2B8-4DF0-B4D6-0720B5EE2BCD}" type="parTrans" cxnId="{FB2B32E8-DCFB-4671-B251-6CE92E87A781}">
      <dgm:prSet/>
      <dgm:spPr/>
      <dgm:t>
        <a:bodyPr/>
        <a:lstStyle/>
        <a:p>
          <a:endParaRPr lang="es-EC"/>
        </a:p>
      </dgm:t>
    </dgm:pt>
    <dgm:pt modelId="{38DD56A9-1F6B-4D40-ACB0-ABC6FA9B0EEC}" type="sibTrans" cxnId="{FB2B32E8-DCFB-4671-B251-6CE92E87A781}">
      <dgm:prSet/>
      <dgm:spPr/>
      <dgm:t>
        <a:bodyPr/>
        <a:lstStyle/>
        <a:p>
          <a:endParaRPr lang="es-EC"/>
        </a:p>
      </dgm:t>
    </dgm:pt>
    <dgm:pt modelId="{4BBEF3C9-3D55-4CDA-B5C5-03B1760260E3}">
      <dgm:prSet/>
      <dgm:spPr/>
      <dgm:t>
        <a:bodyPr/>
        <a:lstStyle/>
        <a:p>
          <a:r>
            <a:rPr lang="es-EC" dirty="0" smtClean="0"/>
            <a:t>Cumplimiento de Solicitudes</a:t>
          </a:r>
          <a:endParaRPr lang="es-EC" dirty="0"/>
        </a:p>
      </dgm:t>
    </dgm:pt>
    <dgm:pt modelId="{1EADA246-92F1-4FE1-93EC-47A1DD554BEA}" type="parTrans" cxnId="{CFFD16C5-E9B5-484E-B836-11E972CEF0E5}">
      <dgm:prSet/>
      <dgm:spPr/>
      <dgm:t>
        <a:bodyPr/>
        <a:lstStyle/>
        <a:p>
          <a:endParaRPr lang="es-EC"/>
        </a:p>
      </dgm:t>
    </dgm:pt>
    <dgm:pt modelId="{76D0557D-B4C7-4F38-A565-0959613D65D3}" type="sibTrans" cxnId="{CFFD16C5-E9B5-484E-B836-11E972CEF0E5}">
      <dgm:prSet/>
      <dgm:spPr/>
      <dgm:t>
        <a:bodyPr/>
        <a:lstStyle/>
        <a:p>
          <a:endParaRPr lang="es-EC"/>
        </a:p>
      </dgm:t>
    </dgm:pt>
    <dgm:pt modelId="{85921FFE-4A26-4B6A-B963-F7038B38C3D5}">
      <dgm:prSet/>
      <dgm:spPr/>
      <dgm:t>
        <a:bodyPr/>
        <a:lstStyle/>
        <a:p>
          <a:r>
            <a:rPr lang="es-EC" dirty="0" smtClean="0"/>
            <a:t>Clasificación, Registro y Escalado</a:t>
          </a:r>
          <a:endParaRPr lang="es-EC" dirty="0"/>
        </a:p>
      </dgm:t>
    </dgm:pt>
    <dgm:pt modelId="{74EC6B9E-5162-4407-8FBE-F17B3D661998}" type="parTrans" cxnId="{B3C3F8B9-F98E-4482-8AFB-A14E73C3EE99}">
      <dgm:prSet/>
      <dgm:spPr/>
      <dgm:t>
        <a:bodyPr/>
        <a:lstStyle/>
        <a:p>
          <a:endParaRPr lang="es-EC"/>
        </a:p>
      </dgm:t>
    </dgm:pt>
    <dgm:pt modelId="{61367D82-E8CF-4122-A962-A49CABA04CE2}" type="sibTrans" cxnId="{B3C3F8B9-F98E-4482-8AFB-A14E73C3EE99}">
      <dgm:prSet/>
      <dgm:spPr/>
      <dgm:t>
        <a:bodyPr/>
        <a:lstStyle/>
        <a:p>
          <a:endParaRPr lang="es-EC"/>
        </a:p>
      </dgm:t>
    </dgm:pt>
    <dgm:pt modelId="{FC90FFD2-B4E5-45D3-8EAE-6768145A08A9}">
      <dgm:prSet/>
      <dgm:spPr/>
      <dgm:t>
        <a:bodyPr/>
        <a:lstStyle/>
        <a:p>
          <a:r>
            <a:rPr lang="es-EC" smtClean="0"/>
            <a:t>Estructura Organizacional</a:t>
          </a:r>
          <a:endParaRPr lang="es-EC" dirty="0"/>
        </a:p>
      </dgm:t>
    </dgm:pt>
    <dgm:pt modelId="{E9D81EE7-66FA-4265-8135-6B241998EECD}" type="parTrans" cxnId="{F73DF94C-D419-4B47-8728-D32BEB5448D6}">
      <dgm:prSet/>
      <dgm:spPr/>
      <dgm:t>
        <a:bodyPr/>
        <a:lstStyle/>
        <a:p>
          <a:endParaRPr lang="es-EC"/>
        </a:p>
      </dgm:t>
    </dgm:pt>
    <dgm:pt modelId="{AC0C42CF-8E63-44B7-B31C-28A6D8AC34FE}" type="sibTrans" cxnId="{F73DF94C-D419-4B47-8728-D32BEB5448D6}">
      <dgm:prSet/>
      <dgm:spPr/>
      <dgm:t>
        <a:bodyPr/>
        <a:lstStyle/>
        <a:p>
          <a:endParaRPr lang="es-EC"/>
        </a:p>
      </dgm:t>
    </dgm:pt>
    <dgm:pt modelId="{8BAE4E19-C47E-461B-B60D-A1447ADC09EB}">
      <dgm:prSet/>
      <dgm:spPr/>
      <dgm:t>
        <a:bodyPr/>
        <a:lstStyle/>
        <a:p>
          <a:r>
            <a:rPr lang="es-EC" smtClean="0"/>
            <a:t>Catalogo de Servicios</a:t>
          </a:r>
          <a:endParaRPr lang="es-EC" dirty="0"/>
        </a:p>
      </dgm:t>
    </dgm:pt>
    <dgm:pt modelId="{E9C8D6C5-48BE-4997-86E4-D73A5BAB5020}" type="parTrans" cxnId="{F16815F0-036D-4ACD-ABF4-96A1402674E6}">
      <dgm:prSet/>
      <dgm:spPr/>
      <dgm:t>
        <a:bodyPr/>
        <a:lstStyle/>
        <a:p>
          <a:endParaRPr lang="es-EC"/>
        </a:p>
      </dgm:t>
    </dgm:pt>
    <dgm:pt modelId="{C8CFEB04-D53C-4F93-9AC2-65FFC0B3792F}" type="sibTrans" cxnId="{F16815F0-036D-4ACD-ABF4-96A1402674E6}">
      <dgm:prSet/>
      <dgm:spPr/>
      <dgm:t>
        <a:bodyPr/>
        <a:lstStyle/>
        <a:p>
          <a:endParaRPr lang="es-EC"/>
        </a:p>
      </dgm:t>
    </dgm:pt>
    <dgm:pt modelId="{A2C6423E-051F-4E01-9424-1248B5BF65D9}">
      <dgm:prSet/>
      <dgm:spPr/>
      <dgm:t>
        <a:bodyPr/>
        <a:lstStyle/>
        <a:p>
          <a:r>
            <a:rPr lang="es-EC" smtClean="0"/>
            <a:t>Recursos de Hardware y Software.</a:t>
          </a:r>
          <a:endParaRPr lang="es-EC" dirty="0"/>
        </a:p>
      </dgm:t>
    </dgm:pt>
    <dgm:pt modelId="{1EB002E3-2CAE-45EF-A385-E8BF90EA84E3}" type="parTrans" cxnId="{E04E8131-F8FD-4A67-BBCB-8194FB6713CD}">
      <dgm:prSet/>
      <dgm:spPr/>
      <dgm:t>
        <a:bodyPr/>
        <a:lstStyle/>
        <a:p>
          <a:endParaRPr lang="es-EC"/>
        </a:p>
      </dgm:t>
    </dgm:pt>
    <dgm:pt modelId="{8E0E999D-3219-4218-B902-B006AE07C10D}" type="sibTrans" cxnId="{E04E8131-F8FD-4A67-BBCB-8194FB6713CD}">
      <dgm:prSet/>
      <dgm:spPr/>
      <dgm:t>
        <a:bodyPr/>
        <a:lstStyle/>
        <a:p>
          <a:endParaRPr lang="es-EC"/>
        </a:p>
      </dgm:t>
    </dgm:pt>
    <dgm:pt modelId="{5B575294-8583-470C-BD6A-EEA022894525}">
      <dgm:prSet/>
      <dgm:spPr/>
      <dgm:t>
        <a:bodyPr/>
        <a:lstStyle/>
        <a:p>
          <a:r>
            <a:rPr lang="es-EC" b="0" smtClean="0"/>
            <a:t>Evaluación de la Gestión de Incidencias para Agrocalidad Quito.</a:t>
          </a:r>
          <a:endParaRPr lang="es-EC" b="0" dirty="0"/>
        </a:p>
      </dgm:t>
    </dgm:pt>
    <dgm:pt modelId="{4F4FB9EF-7DDD-45FA-83E3-AD664239AB2C}" type="parTrans" cxnId="{F08F6057-8FFF-4C46-997B-618BFD223565}">
      <dgm:prSet/>
      <dgm:spPr/>
      <dgm:t>
        <a:bodyPr/>
        <a:lstStyle/>
        <a:p>
          <a:endParaRPr lang="es-EC"/>
        </a:p>
      </dgm:t>
    </dgm:pt>
    <dgm:pt modelId="{D763D384-E202-482B-B6F5-D7881F911775}" type="sibTrans" cxnId="{F08F6057-8FFF-4C46-997B-618BFD223565}">
      <dgm:prSet/>
      <dgm:spPr/>
      <dgm:t>
        <a:bodyPr/>
        <a:lstStyle/>
        <a:p>
          <a:endParaRPr lang="es-EC"/>
        </a:p>
      </dgm:t>
    </dgm:pt>
    <dgm:pt modelId="{634BF4A9-BD8C-4D91-9AD3-77527186E230}">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0" dirty="0" smtClean="0"/>
            <a:t>6</a:t>
          </a:r>
          <a:endParaRPr lang="es-EC" b="0" dirty="0"/>
        </a:p>
      </dgm:t>
    </dgm:pt>
    <dgm:pt modelId="{04CD3D71-8298-4C31-9111-AFACDF305E3D}" type="parTrans" cxnId="{25C2D926-10CB-4C1B-B607-31CA1C196F43}">
      <dgm:prSet/>
      <dgm:spPr/>
      <dgm:t>
        <a:bodyPr/>
        <a:lstStyle/>
        <a:p>
          <a:endParaRPr lang="es-EC"/>
        </a:p>
      </dgm:t>
    </dgm:pt>
    <dgm:pt modelId="{E80A9484-3E16-4F0B-A11C-74E6DE851F34}" type="sibTrans" cxnId="{25C2D926-10CB-4C1B-B607-31CA1C196F43}">
      <dgm:prSet/>
      <dgm:spPr/>
      <dgm:t>
        <a:bodyPr/>
        <a:lstStyle/>
        <a:p>
          <a:endParaRPr lang="es-EC"/>
        </a:p>
      </dgm:t>
    </dgm:pt>
    <dgm:pt modelId="{E414D796-709A-4C1C-8C89-001E686CF24D}">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mtClean="0"/>
            <a:t>Evaluación Prototipo De Modelo De Gestión De Incidentes Y  Cumplimiento De Solicitudes Propuesto.</a:t>
          </a:r>
          <a:endParaRPr lang="es-EC"/>
        </a:p>
      </dgm:t>
    </dgm:pt>
    <dgm:pt modelId="{5363592D-8210-40AC-B437-9316CACAE8C9}" type="parTrans" cxnId="{D9B8BA57-D5A3-4744-85BF-BEF39D4908E5}">
      <dgm:prSet/>
      <dgm:spPr/>
      <dgm:t>
        <a:bodyPr/>
        <a:lstStyle/>
        <a:p>
          <a:endParaRPr lang="es-EC"/>
        </a:p>
      </dgm:t>
    </dgm:pt>
    <dgm:pt modelId="{817C554E-A61A-4993-BE3D-4DE78DCBAF25}" type="sibTrans" cxnId="{D9B8BA57-D5A3-4744-85BF-BEF39D4908E5}">
      <dgm:prSet/>
      <dgm:spPr/>
      <dgm:t>
        <a:bodyPr/>
        <a:lstStyle/>
        <a:p>
          <a:endParaRPr lang="es-EC"/>
        </a:p>
      </dgm:t>
    </dgm:pt>
    <dgm:pt modelId="{AFD3A511-9C32-41BE-99F4-8EA81CB46FAF}">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0" dirty="0" smtClean="0"/>
            <a:t>Análisis de impacto (estado anterior y estado actual).</a:t>
          </a:r>
          <a:endParaRPr lang="es-EC" b="0" dirty="0"/>
        </a:p>
      </dgm:t>
    </dgm:pt>
    <dgm:pt modelId="{B293F774-78C8-4863-8EF5-560C7BBB2732}" type="parTrans" cxnId="{D898DFA9-1CAF-4011-B743-87EC312E3A03}">
      <dgm:prSet/>
      <dgm:spPr/>
      <dgm:t>
        <a:bodyPr/>
        <a:lstStyle/>
        <a:p>
          <a:endParaRPr lang="es-EC"/>
        </a:p>
      </dgm:t>
    </dgm:pt>
    <dgm:pt modelId="{0E716100-5287-4B7E-AC79-74D2BE2C735D}" type="sibTrans" cxnId="{D898DFA9-1CAF-4011-B743-87EC312E3A03}">
      <dgm:prSet/>
      <dgm:spPr/>
      <dgm:t>
        <a:bodyPr/>
        <a:lstStyle/>
        <a:p>
          <a:endParaRPr lang="es-EC"/>
        </a:p>
      </dgm:t>
    </dgm:pt>
    <dgm:pt modelId="{E9AD65D9-D97A-4A0E-A3C8-4FBEDCEAA077}">
      <dgm:prSet/>
      <dgm:spPr/>
      <dgm:t>
        <a:bodyPr/>
        <a:lstStyle/>
        <a:p>
          <a:r>
            <a:rPr lang="es-EC" b="0" dirty="0" smtClean="0"/>
            <a:t>Estadísticas de Uso</a:t>
          </a:r>
          <a:endParaRPr lang="es-EC" b="0" dirty="0"/>
        </a:p>
      </dgm:t>
    </dgm:pt>
    <dgm:pt modelId="{75D94C62-EC52-4F0D-B855-2F39F896B31C}" type="parTrans" cxnId="{078E8EC9-C3EA-4A7C-9B89-AABF70966920}">
      <dgm:prSet/>
      <dgm:spPr/>
      <dgm:t>
        <a:bodyPr/>
        <a:lstStyle/>
        <a:p>
          <a:endParaRPr lang="es-EC"/>
        </a:p>
      </dgm:t>
    </dgm:pt>
    <dgm:pt modelId="{12608650-0AD9-4249-891B-D00274FA543C}" type="sibTrans" cxnId="{078E8EC9-C3EA-4A7C-9B89-AABF70966920}">
      <dgm:prSet/>
      <dgm:spPr/>
      <dgm:t>
        <a:bodyPr/>
        <a:lstStyle/>
        <a:p>
          <a:endParaRPr lang="es-EC"/>
        </a:p>
      </dgm:t>
    </dgm:pt>
    <dgm:pt modelId="{E5D80828-9FEF-477D-935A-356E7551D096}">
      <dgm:prSet/>
      <dgm:spPr/>
      <dgm:t>
        <a:bodyPr/>
        <a:lstStyle/>
        <a:p>
          <a:r>
            <a:rPr lang="es-EC" dirty="0" smtClean="0"/>
            <a:t>Conclusiones</a:t>
          </a:r>
          <a:endParaRPr lang="es-EC" dirty="0"/>
        </a:p>
      </dgm:t>
    </dgm:pt>
    <dgm:pt modelId="{43D2BAA0-3846-4BCE-8903-8609FAA360A2}" type="parTrans" cxnId="{582DB2BE-C2C9-4E3B-95E2-2F2F2CB1D55D}">
      <dgm:prSet/>
      <dgm:spPr/>
      <dgm:t>
        <a:bodyPr/>
        <a:lstStyle/>
        <a:p>
          <a:endParaRPr lang="es-EC"/>
        </a:p>
      </dgm:t>
    </dgm:pt>
    <dgm:pt modelId="{7607ABAB-61DC-4652-A8F1-F1852D9E3672}" type="sibTrans" cxnId="{582DB2BE-C2C9-4E3B-95E2-2F2F2CB1D55D}">
      <dgm:prSet/>
      <dgm:spPr/>
      <dgm:t>
        <a:bodyPr/>
        <a:lstStyle/>
        <a:p>
          <a:endParaRPr lang="es-EC"/>
        </a:p>
      </dgm:t>
    </dgm:pt>
    <dgm:pt modelId="{886FA9CF-986A-4D6A-B58D-8DBCD0EFBFF3}">
      <dgm:prSet/>
      <dgm:spPr/>
      <dgm:t>
        <a:bodyPr/>
        <a:lstStyle/>
        <a:p>
          <a:r>
            <a:rPr lang="es-EC" dirty="0" smtClean="0"/>
            <a:t>Recomendaciones</a:t>
          </a:r>
          <a:endParaRPr lang="es-EC" dirty="0"/>
        </a:p>
      </dgm:t>
    </dgm:pt>
    <dgm:pt modelId="{84E922F0-D894-4D4C-9AE1-C7896AA4F1CA}" type="parTrans" cxnId="{D834C7A9-8459-4570-9702-C57758AC9694}">
      <dgm:prSet/>
      <dgm:spPr/>
      <dgm:t>
        <a:bodyPr/>
        <a:lstStyle/>
        <a:p>
          <a:endParaRPr lang="es-EC"/>
        </a:p>
      </dgm:t>
    </dgm:pt>
    <dgm:pt modelId="{26ECF29D-206C-4E22-A877-0B2A39A2A5ED}" type="sibTrans" cxnId="{D834C7A9-8459-4570-9702-C57758AC9694}">
      <dgm:prSet/>
      <dgm:spPr/>
      <dgm:t>
        <a:bodyPr/>
        <a:lstStyle/>
        <a:p>
          <a:endParaRPr lang="es-EC"/>
        </a:p>
      </dgm:t>
    </dgm:pt>
    <dgm:pt modelId="{F35C623D-0843-4598-9B6A-A1F1B654A0EC}" type="pres">
      <dgm:prSet presAssocID="{A82086DE-4EC3-4713-875B-06C6490B8A6A}" presName="diagram" presStyleCnt="0">
        <dgm:presLayoutVars>
          <dgm:dir/>
          <dgm:animLvl val="lvl"/>
          <dgm:resizeHandles val="exact"/>
        </dgm:presLayoutVars>
      </dgm:prSet>
      <dgm:spPr/>
      <dgm:t>
        <a:bodyPr/>
        <a:lstStyle/>
        <a:p>
          <a:endParaRPr lang="es-EC"/>
        </a:p>
      </dgm:t>
    </dgm:pt>
    <dgm:pt modelId="{22B1D9FD-C956-4769-8A86-137D5CA7A207}" type="pres">
      <dgm:prSet presAssocID="{56285C07-C0C5-4489-AE15-7972177FEEF3}"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2360601-E673-4726-8A6D-62BF1DEE79F9}" type="pres">
      <dgm:prSet presAssocID="{56285C07-C0C5-4489-AE15-7972177FEEF3}" presName="childRect" presStyleLbl="bgAcc1" presStyleIdx="0" presStyleCnt="6">
        <dgm:presLayoutVars>
          <dgm:bulletEnabled val="1"/>
        </dgm:presLayoutVars>
      </dgm:prSet>
      <dgm:spPr/>
      <dgm:t>
        <a:bodyPr/>
        <a:lstStyle/>
        <a:p>
          <a:endParaRPr lang="es-EC"/>
        </a:p>
      </dgm:t>
    </dgm:pt>
    <dgm:pt modelId="{67F799AF-261B-4AB4-9320-FAB87C5D7E17}" type="pres">
      <dgm:prSet presAssocID="{56285C07-C0C5-4489-AE15-7972177FEEF3}" presName="parentText" presStyleLbl="node1" presStyleIdx="0" presStyleCnt="0">
        <dgm:presLayoutVars>
          <dgm:chMax val="0"/>
          <dgm:bulletEnabled val="1"/>
        </dgm:presLayoutVars>
      </dgm:prSet>
      <dgm:spPr/>
      <dgm:t>
        <a:bodyPr/>
        <a:lstStyle/>
        <a:p>
          <a:endParaRPr lang="es-EC"/>
        </a:p>
      </dgm:t>
    </dgm:pt>
    <dgm:pt modelId="{290CE816-4CBB-4BCF-B495-73DDAAD9871E}" type="pres">
      <dgm:prSet presAssocID="{56285C07-C0C5-4489-AE15-7972177FEEF3}" presName="parentRect" presStyleLbl="alignNode1" presStyleIdx="0" presStyleCnt="6"/>
      <dgm:spPr/>
      <dgm:t>
        <a:bodyPr/>
        <a:lstStyle/>
        <a:p>
          <a:endParaRPr lang="es-EC"/>
        </a:p>
      </dgm:t>
    </dgm:pt>
    <dgm:pt modelId="{8E06A45A-E741-4455-99F7-FFF04778CD06}" type="pres">
      <dgm:prSet presAssocID="{56285C07-C0C5-4489-AE15-7972177FEEF3}" presName="adorn" presStyleLbl="fgAccFollowNode1" presStyleIdx="0" presStyleCnt="6"/>
      <dgm:spPr>
        <a:blipFill rotWithShape="0">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BF94FEF6-D55F-4927-90A0-240156822871}" type="pres">
      <dgm:prSet presAssocID="{03F03983-A492-401D-BC6F-F99E627BC833}" presName="sibTrans" presStyleLbl="sibTrans2D1" presStyleIdx="0" presStyleCnt="0"/>
      <dgm:spPr/>
      <dgm:t>
        <a:bodyPr/>
        <a:lstStyle/>
        <a:p>
          <a:endParaRPr lang="es-EC"/>
        </a:p>
      </dgm:t>
    </dgm:pt>
    <dgm:pt modelId="{C5BE3AE2-AA7E-485C-B1D9-02820577B100}" type="pres">
      <dgm:prSet presAssocID="{0445F4CE-382E-40F7-9B87-AF72386E683C}"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F3D1FAD-2F1B-49A6-B110-3C84CB364823}" type="pres">
      <dgm:prSet presAssocID="{0445F4CE-382E-40F7-9B87-AF72386E683C}" presName="childRect" presStyleLbl="bgAcc1" presStyleIdx="1" presStyleCnt="6">
        <dgm:presLayoutVars>
          <dgm:bulletEnabled val="1"/>
        </dgm:presLayoutVars>
      </dgm:prSet>
      <dgm:spPr/>
      <dgm:t>
        <a:bodyPr/>
        <a:lstStyle/>
        <a:p>
          <a:endParaRPr lang="es-EC"/>
        </a:p>
      </dgm:t>
    </dgm:pt>
    <dgm:pt modelId="{559CF0D9-5BC1-449E-B0CA-16EE21669C12}" type="pres">
      <dgm:prSet presAssocID="{0445F4CE-382E-40F7-9B87-AF72386E683C}" presName="parentText" presStyleLbl="node1" presStyleIdx="0" presStyleCnt="0">
        <dgm:presLayoutVars>
          <dgm:chMax val="0"/>
          <dgm:bulletEnabled val="1"/>
        </dgm:presLayoutVars>
      </dgm:prSet>
      <dgm:spPr/>
      <dgm:t>
        <a:bodyPr/>
        <a:lstStyle/>
        <a:p>
          <a:endParaRPr lang="es-EC"/>
        </a:p>
      </dgm:t>
    </dgm:pt>
    <dgm:pt modelId="{612D4124-A5EB-40B2-8C6C-E5980DA24141}" type="pres">
      <dgm:prSet presAssocID="{0445F4CE-382E-40F7-9B87-AF72386E683C}" presName="parentRect" presStyleLbl="alignNode1" presStyleIdx="1" presStyleCnt="6"/>
      <dgm:spPr/>
      <dgm:t>
        <a:bodyPr/>
        <a:lstStyle/>
        <a:p>
          <a:endParaRPr lang="es-EC"/>
        </a:p>
      </dgm:t>
    </dgm:pt>
    <dgm:pt modelId="{D3B16730-F8D7-4B91-B987-DA1C353C4541}" type="pres">
      <dgm:prSet presAssocID="{0445F4CE-382E-40F7-9B87-AF72386E683C}" presName="adorn" presStyleLbl="fgAccFollowNode1" presStyleIdx="1" presStyleCnt="6"/>
      <dgm:spPr>
        <a:blipFill rotWithShape="0">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9248A799-0FA6-4955-A1D5-3D6511B1BB43}" type="pres">
      <dgm:prSet presAssocID="{3AE31DA9-8CA3-41B8-A072-0812A76CF7A5}" presName="sibTrans" presStyleLbl="sibTrans2D1" presStyleIdx="0" presStyleCnt="0"/>
      <dgm:spPr/>
      <dgm:t>
        <a:bodyPr/>
        <a:lstStyle/>
        <a:p>
          <a:endParaRPr lang="es-EC"/>
        </a:p>
      </dgm:t>
    </dgm:pt>
    <dgm:pt modelId="{2223B941-AE94-4455-8021-A47F9CFB56CD}" type="pres">
      <dgm:prSet presAssocID="{7984A2D9-79A8-4EC1-B0EB-14CE3F307219}"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EE5A96A-6C98-4B7A-8FCC-FD56CA6AD8C9}" type="pres">
      <dgm:prSet presAssocID="{7984A2D9-79A8-4EC1-B0EB-14CE3F307219}" presName="childRect" presStyleLbl="bgAcc1" presStyleIdx="2" presStyleCnt="6">
        <dgm:presLayoutVars>
          <dgm:bulletEnabled val="1"/>
        </dgm:presLayoutVars>
      </dgm:prSet>
      <dgm:spPr/>
      <dgm:t>
        <a:bodyPr/>
        <a:lstStyle/>
        <a:p>
          <a:endParaRPr lang="es-EC"/>
        </a:p>
      </dgm:t>
    </dgm:pt>
    <dgm:pt modelId="{DDDEE0DD-721F-41AB-805C-C48FDC8CF4BD}" type="pres">
      <dgm:prSet presAssocID="{7984A2D9-79A8-4EC1-B0EB-14CE3F307219}" presName="parentText" presStyleLbl="node1" presStyleIdx="0" presStyleCnt="0">
        <dgm:presLayoutVars>
          <dgm:chMax val="0"/>
          <dgm:bulletEnabled val="1"/>
        </dgm:presLayoutVars>
      </dgm:prSet>
      <dgm:spPr/>
      <dgm:t>
        <a:bodyPr/>
        <a:lstStyle/>
        <a:p>
          <a:endParaRPr lang="es-EC"/>
        </a:p>
      </dgm:t>
    </dgm:pt>
    <dgm:pt modelId="{12F53DED-5BC8-4963-99CE-F5E47E055EFB}" type="pres">
      <dgm:prSet presAssocID="{7984A2D9-79A8-4EC1-B0EB-14CE3F307219}" presName="parentRect" presStyleLbl="alignNode1" presStyleIdx="2" presStyleCnt="6"/>
      <dgm:spPr/>
      <dgm:t>
        <a:bodyPr/>
        <a:lstStyle/>
        <a:p>
          <a:endParaRPr lang="es-EC"/>
        </a:p>
      </dgm:t>
    </dgm:pt>
    <dgm:pt modelId="{6A7A18D7-8940-49E9-913E-93F678365746}" type="pres">
      <dgm:prSet presAssocID="{7984A2D9-79A8-4EC1-B0EB-14CE3F307219}" presName="adorn" presStyleLbl="fgAccFollowNode1" presStyleIdx="2" presStyleCnt="6"/>
      <dgm:spPr>
        <a:blipFill rotWithShape="0">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FEB7A541-1561-4E34-ADD0-479A06D546AE}" type="pres">
      <dgm:prSet presAssocID="{4405E0BB-9E79-47CB-9550-05BDA3D7FE01}" presName="sibTrans" presStyleLbl="sibTrans2D1" presStyleIdx="0" presStyleCnt="0"/>
      <dgm:spPr/>
      <dgm:t>
        <a:bodyPr/>
        <a:lstStyle/>
        <a:p>
          <a:endParaRPr lang="es-EC"/>
        </a:p>
      </dgm:t>
    </dgm:pt>
    <dgm:pt modelId="{1EE0440A-9915-47E6-AA71-330A6A8087FD}" type="pres">
      <dgm:prSet presAssocID="{E5BC945C-55D3-43DD-8041-D9D28A3FC96C}"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19D9A34-D2BA-45AE-835B-1366DEA41915}" type="pres">
      <dgm:prSet presAssocID="{E5BC945C-55D3-43DD-8041-D9D28A3FC96C}" presName="childRect" presStyleLbl="bgAcc1" presStyleIdx="3" presStyleCnt="6">
        <dgm:presLayoutVars>
          <dgm:bulletEnabled val="1"/>
        </dgm:presLayoutVars>
      </dgm:prSet>
      <dgm:spPr/>
      <dgm:t>
        <a:bodyPr/>
        <a:lstStyle/>
        <a:p>
          <a:endParaRPr lang="es-EC"/>
        </a:p>
      </dgm:t>
    </dgm:pt>
    <dgm:pt modelId="{427D03CF-F2A2-47FA-A12C-98F1CF484553}" type="pres">
      <dgm:prSet presAssocID="{E5BC945C-55D3-43DD-8041-D9D28A3FC96C}" presName="parentText" presStyleLbl="node1" presStyleIdx="0" presStyleCnt="0">
        <dgm:presLayoutVars>
          <dgm:chMax val="0"/>
          <dgm:bulletEnabled val="1"/>
        </dgm:presLayoutVars>
      </dgm:prSet>
      <dgm:spPr/>
      <dgm:t>
        <a:bodyPr/>
        <a:lstStyle/>
        <a:p>
          <a:endParaRPr lang="es-EC"/>
        </a:p>
      </dgm:t>
    </dgm:pt>
    <dgm:pt modelId="{B078ACD4-CBBB-479B-869E-0FB37E4F2186}" type="pres">
      <dgm:prSet presAssocID="{E5BC945C-55D3-43DD-8041-D9D28A3FC96C}" presName="parentRect" presStyleLbl="alignNode1" presStyleIdx="3" presStyleCnt="6"/>
      <dgm:spPr/>
      <dgm:t>
        <a:bodyPr/>
        <a:lstStyle/>
        <a:p>
          <a:endParaRPr lang="es-EC"/>
        </a:p>
      </dgm:t>
    </dgm:pt>
    <dgm:pt modelId="{A662DE92-DBCE-42C6-92E2-0DA45491D108}" type="pres">
      <dgm:prSet presAssocID="{E5BC945C-55D3-43DD-8041-D9D28A3FC96C}" presName="adorn" presStyleLbl="fgAccFollowNode1" presStyleIdx="3" presStyleCnt="6"/>
      <dgm:spPr>
        <a:blipFill rotWithShape="0">
          <a:blip xmlns:r="http://schemas.openxmlformats.org/officeDocument/2006/relationships" r:embed="rId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BE787089-2C97-4F67-8614-06A69BF7AB96}" type="pres">
      <dgm:prSet presAssocID="{242D3A72-4C56-4C35-8F5C-737C50A000C5}" presName="sibTrans" presStyleLbl="sibTrans2D1" presStyleIdx="0" presStyleCnt="0"/>
      <dgm:spPr/>
      <dgm:t>
        <a:bodyPr/>
        <a:lstStyle/>
        <a:p>
          <a:endParaRPr lang="es-EC"/>
        </a:p>
      </dgm:t>
    </dgm:pt>
    <dgm:pt modelId="{4D890CCF-F9B0-4938-B593-B319BBFFA763}" type="pres">
      <dgm:prSet presAssocID="{A4CCB09B-E920-4A75-B640-D80DD66FD5F3}" presName="compNode" presStyleCnt="0"/>
      <dgm:spPr/>
    </dgm:pt>
    <dgm:pt modelId="{335B107E-7836-45D9-84B9-B8962E429E48}" type="pres">
      <dgm:prSet presAssocID="{A4CCB09B-E920-4A75-B640-D80DD66FD5F3}" presName="childRect" presStyleLbl="bgAcc1" presStyleIdx="4" presStyleCnt="6">
        <dgm:presLayoutVars>
          <dgm:bulletEnabled val="1"/>
        </dgm:presLayoutVars>
      </dgm:prSet>
      <dgm:spPr/>
      <dgm:t>
        <a:bodyPr/>
        <a:lstStyle/>
        <a:p>
          <a:endParaRPr lang="es-EC"/>
        </a:p>
      </dgm:t>
    </dgm:pt>
    <dgm:pt modelId="{6EFC2A11-64FB-40EB-BCF6-356863A04515}" type="pres">
      <dgm:prSet presAssocID="{A4CCB09B-E920-4A75-B640-D80DD66FD5F3}" presName="parentText" presStyleLbl="node1" presStyleIdx="0" presStyleCnt="0">
        <dgm:presLayoutVars>
          <dgm:chMax val="0"/>
          <dgm:bulletEnabled val="1"/>
        </dgm:presLayoutVars>
      </dgm:prSet>
      <dgm:spPr/>
      <dgm:t>
        <a:bodyPr/>
        <a:lstStyle/>
        <a:p>
          <a:endParaRPr lang="es-EC"/>
        </a:p>
      </dgm:t>
    </dgm:pt>
    <dgm:pt modelId="{9AF0A087-BE34-411C-B286-94633DB63575}" type="pres">
      <dgm:prSet presAssocID="{A4CCB09B-E920-4A75-B640-D80DD66FD5F3}" presName="parentRect" presStyleLbl="alignNode1" presStyleIdx="4" presStyleCnt="6"/>
      <dgm:spPr/>
      <dgm:t>
        <a:bodyPr/>
        <a:lstStyle/>
        <a:p>
          <a:endParaRPr lang="es-EC"/>
        </a:p>
      </dgm:t>
    </dgm:pt>
    <dgm:pt modelId="{43E4192E-EAB1-4661-B916-A7F20175630D}" type="pres">
      <dgm:prSet presAssocID="{A4CCB09B-E920-4A75-B640-D80DD66FD5F3}" presName="adorn" presStyleLbl="fgAccFollowNode1" presStyleIdx="4" presStyleCnt="6"/>
      <dgm:spPr>
        <a:blipFill rotWithShape="0">
          <a:blip xmlns:r="http://schemas.openxmlformats.org/officeDocument/2006/relationships" r:embed="rId1"/>
          <a:stretch>
            <a:fillRect/>
          </a:stretch>
        </a:blipFill>
      </dgm:spPr>
      <dgm:t>
        <a:bodyPr/>
        <a:lstStyle/>
        <a:p>
          <a:endParaRPr lang="es-EC"/>
        </a:p>
      </dgm:t>
    </dgm:pt>
    <dgm:pt modelId="{9D4D02D5-4E57-4F88-B4E0-197C906E68F3}" type="pres">
      <dgm:prSet presAssocID="{397F6F0D-4BD3-4333-9C62-C5A1DDAC2F2F}" presName="sibTrans" presStyleLbl="sibTrans2D1" presStyleIdx="0" presStyleCnt="0"/>
      <dgm:spPr/>
      <dgm:t>
        <a:bodyPr/>
        <a:lstStyle/>
        <a:p>
          <a:endParaRPr lang="es-EC"/>
        </a:p>
      </dgm:t>
    </dgm:pt>
    <dgm:pt modelId="{89702C33-91CD-4484-B3A3-50DC71155E30}" type="pres">
      <dgm:prSet presAssocID="{634BF4A9-BD8C-4D91-9AD3-77527186E230}" presName="compNode" presStyleCnt="0"/>
      <dgm:spPr/>
    </dgm:pt>
    <dgm:pt modelId="{16C624DB-DDB0-40AD-8BDB-145DEE55B6E5}" type="pres">
      <dgm:prSet presAssocID="{634BF4A9-BD8C-4D91-9AD3-77527186E230}" presName="childRect" presStyleLbl="bgAcc1" presStyleIdx="5" presStyleCnt="6" custLinFactNeighborX="-683" custLinFactNeighborY="-184">
        <dgm:presLayoutVars>
          <dgm:bulletEnabled val="1"/>
        </dgm:presLayoutVars>
      </dgm:prSet>
      <dgm:spPr/>
      <dgm:t>
        <a:bodyPr/>
        <a:lstStyle/>
        <a:p>
          <a:endParaRPr lang="es-EC"/>
        </a:p>
      </dgm:t>
    </dgm:pt>
    <dgm:pt modelId="{A263E214-95F9-4927-B911-EB209835F678}" type="pres">
      <dgm:prSet presAssocID="{634BF4A9-BD8C-4D91-9AD3-77527186E230}" presName="parentText" presStyleLbl="node1" presStyleIdx="0" presStyleCnt="0">
        <dgm:presLayoutVars>
          <dgm:chMax val="0"/>
          <dgm:bulletEnabled val="1"/>
        </dgm:presLayoutVars>
      </dgm:prSet>
      <dgm:spPr/>
      <dgm:t>
        <a:bodyPr/>
        <a:lstStyle/>
        <a:p>
          <a:endParaRPr lang="es-EC"/>
        </a:p>
      </dgm:t>
    </dgm:pt>
    <dgm:pt modelId="{FC6DDD7D-4C99-442E-8C17-3D5DAE69007A}" type="pres">
      <dgm:prSet presAssocID="{634BF4A9-BD8C-4D91-9AD3-77527186E230}" presName="parentRect" presStyleLbl="alignNode1" presStyleIdx="5" presStyleCnt="6"/>
      <dgm:spPr/>
      <dgm:t>
        <a:bodyPr/>
        <a:lstStyle/>
        <a:p>
          <a:endParaRPr lang="es-EC"/>
        </a:p>
      </dgm:t>
    </dgm:pt>
    <dgm:pt modelId="{58BA39A1-AF13-472B-B075-02DFCD9B1ACA}" type="pres">
      <dgm:prSet presAssocID="{634BF4A9-BD8C-4D91-9AD3-77527186E230}" presName="adorn" presStyleLbl="fgAccFollowNode1" presStyleIdx="5" presStyleCnt="6"/>
      <dgm:spPr>
        <a:blipFill rotWithShape="1">
          <a:blip xmlns:r="http://schemas.openxmlformats.org/officeDocument/2006/relationships" r:embed="rId2"/>
          <a:stretch>
            <a:fillRect/>
          </a:stretch>
        </a:blipFill>
      </dgm:spPr>
      <dgm:t>
        <a:bodyPr/>
        <a:lstStyle/>
        <a:p>
          <a:endParaRPr lang="es-EC"/>
        </a:p>
      </dgm:t>
    </dgm:pt>
  </dgm:ptLst>
  <dgm:cxnLst>
    <dgm:cxn modelId="{F08F6057-8FFF-4C46-997B-618BFD223565}" srcId="{0445F4CE-382E-40F7-9B87-AF72386E683C}" destId="{5B575294-8583-470C-BD6A-EEA022894525}" srcOrd="4" destOrd="0" parTransId="{4F4FB9EF-7DDD-45FA-83E3-AD664239AB2C}" sibTransId="{D763D384-E202-482B-B6F5-D7881F911775}"/>
    <dgm:cxn modelId="{582DB2BE-C2C9-4E3B-95E2-2F2F2CB1D55D}" srcId="{634BF4A9-BD8C-4D91-9AD3-77527186E230}" destId="{E5D80828-9FEF-477D-935A-356E7551D096}" srcOrd="0" destOrd="0" parTransId="{43D2BAA0-3846-4BCE-8903-8609FAA360A2}" sibTransId="{7607ABAB-61DC-4652-A8F1-F1852D9E3672}"/>
    <dgm:cxn modelId="{055408D1-3416-45E2-AA3D-ABF413016D98}" type="presOf" srcId="{3AE31DA9-8CA3-41B8-A072-0812A76CF7A5}" destId="{9248A799-0FA6-4955-A1D5-3D6511B1BB43}" srcOrd="0" destOrd="0" presId="urn:microsoft.com/office/officeart/2005/8/layout/bList2#1"/>
    <dgm:cxn modelId="{9BAA11D0-DE4C-4817-8793-5A47F0474EEB}" srcId="{A82086DE-4EC3-4713-875B-06C6490B8A6A}" destId="{0445F4CE-382E-40F7-9B87-AF72386E683C}" srcOrd="1" destOrd="0" parTransId="{DAEBA3A0-B6AD-45A4-B2FA-D2F95A126040}" sibTransId="{3AE31DA9-8CA3-41B8-A072-0812A76CF7A5}"/>
    <dgm:cxn modelId="{73C02740-5F3B-4646-84ED-8FB47C07F9C0}" type="presOf" srcId="{3B9F684B-4537-4036-A4A5-58EC11786C97}" destId="{6EE5A96A-6C98-4B7A-8FCC-FD56CA6AD8C9}" srcOrd="0" destOrd="2" presId="urn:microsoft.com/office/officeart/2005/8/layout/bList2#1"/>
    <dgm:cxn modelId="{305F0F59-9E9E-4966-9EED-B3BE08411DA6}" type="presOf" srcId="{B5D8F3EF-8621-4791-8AD8-777D1092DDFC}" destId="{6EE5A96A-6C98-4B7A-8FCC-FD56CA6AD8C9}" srcOrd="0" destOrd="0" presId="urn:microsoft.com/office/officeart/2005/8/layout/bList2#1"/>
    <dgm:cxn modelId="{C63F08C0-8A23-48F4-8BF7-468229AEA21C}" srcId="{0445F4CE-382E-40F7-9B87-AF72386E683C}" destId="{47BCCB9C-0500-43E6-A7A8-88BFFF28A69E}" srcOrd="0" destOrd="0" parTransId="{5CE86248-95B3-4EDB-A7FB-C8D2A64E403A}" sibTransId="{44E6E814-3ED0-496F-B04D-68883644A138}"/>
    <dgm:cxn modelId="{2EC7622B-5784-463C-8B15-AB22F839E74E}" type="presOf" srcId="{FF97801F-9EF3-4439-BB1F-76D03B5ED8A7}" destId="{D19D9A34-D2BA-45AE-835B-1366DEA41915}" srcOrd="0" destOrd="2" presId="urn:microsoft.com/office/officeart/2005/8/layout/bList2#1"/>
    <dgm:cxn modelId="{9D9195B1-1534-4434-B578-3EFDAA792311}" type="presOf" srcId="{634BF4A9-BD8C-4D91-9AD3-77527186E230}" destId="{A263E214-95F9-4927-B911-EB209835F678}" srcOrd="0" destOrd="0" presId="urn:microsoft.com/office/officeart/2005/8/layout/bList2#1"/>
    <dgm:cxn modelId="{DB6088FD-B29F-4FDA-8E72-E98E40813873}" srcId="{A82086DE-4EC3-4713-875B-06C6490B8A6A}" destId="{56285C07-C0C5-4489-AE15-7972177FEEF3}" srcOrd="0" destOrd="0" parTransId="{6D00FE2B-7114-4D90-B5B8-413C71A68334}" sibTransId="{03F03983-A492-401D-BC6F-F99E627BC833}"/>
    <dgm:cxn modelId="{FF1C7EE1-9F84-4E5C-AA06-7116D2BF3B34}" srcId="{A82086DE-4EC3-4713-875B-06C6490B8A6A}" destId="{A4CCB09B-E920-4A75-B640-D80DD66FD5F3}" srcOrd="4" destOrd="0" parTransId="{51216650-E03A-42D1-BC62-492821C174DB}" sibTransId="{397F6F0D-4BD3-4333-9C62-C5A1DDAC2F2F}"/>
    <dgm:cxn modelId="{9A7F311C-5690-4C3C-90C6-35676212ED75}" type="presOf" srcId="{4BBEF3C9-3D55-4CDA-B5C5-03B1760260E3}" destId="{6EE5A96A-6C98-4B7A-8FCC-FD56CA6AD8C9}" srcOrd="0" destOrd="4" presId="urn:microsoft.com/office/officeart/2005/8/layout/bList2#1"/>
    <dgm:cxn modelId="{D9B8BA57-D5A3-4744-85BF-BEF39D4908E5}" srcId="{A4CCB09B-E920-4A75-B640-D80DD66FD5F3}" destId="{E414D796-709A-4C1C-8C89-001E686CF24D}" srcOrd="0" destOrd="0" parTransId="{5363592D-8210-40AC-B437-9316CACAE8C9}" sibTransId="{817C554E-A61A-4993-BE3D-4DE78DCBAF25}"/>
    <dgm:cxn modelId="{773F34FD-AE6D-41F8-8404-843FD8844DA0}" type="presOf" srcId="{8BAE4E19-C47E-461B-B60D-A1447ADC09EB}" destId="{2F3D1FAD-2F1B-49A6-B110-3C84CB364823}" srcOrd="0" destOrd="2" presId="urn:microsoft.com/office/officeart/2005/8/layout/bList2#1"/>
    <dgm:cxn modelId="{25C2D926-10CB-4C1B-B607-31CA1C196F43}" srcId="{A82086DE-4EC3-4713-875B-06C6490B8A6A}" destId="{634BF4A9-BD8C-4D91-9AD3-77527186E230}" srcOrd="5" destOrd="0" parTransId="{04CD3D71-8298-4C31-9111-AFACDF305E3D}" sibTransId="{E80A9484-3E16-4F0B-A11C-74E6DE851F34}"/>
    <dgm:cxn modelId="{B3C3F8B9-F98E-4482-8AFB-A14E73C3EE99}" srcId="{7984A2D9-79A8-4EC1-B0EB-14CE3F307219}" destId="{85921FFE-4A26-4B6A-B963-F7038B38C3D5}" srcOrd="5" destOrd="0" parTransId="{74EC6B9E-5162-4407-8FBE-F17B3D661998}" sibTransId="{61367D82-E8CF-4122-A962-A49CABA04CE2}"/>
    <dgm:cxn modelId="{BAA2ECC1-CBAC-4DA5-B47A-5AB72B816A0D}" type="presOf" srcId="{03F03983-A492-401D-BC6F-F99E627BC833}" destId="{BF94FEF6-D55F-4927-90A0-240156822871}" srcOrd="0" destOrd="0" presId="urn:microsoft.com/office/officeart/2005/8/layout/bList2#1"/>
    <dgm:cxn modelId="{0844AB29-E723-4024-814F-A543E33CF457}" type="presOf" srcId="{D015205B-717F-4C48-A161-E54DF1C0B961}" destId="{B2360601-E673-4726-8A6D-62BF1DEE79F9}" srcOrd="0" destOrd="1" presId="urn:microsoft.com/office/officeart/2005/8/layout/bList2#1"/>
    <dgm:cxn modelId="{8EE5FA89-A1E6-4A5F-ADE3-DECD610DE6EA}" type="presOf" srcId="{634BF4A9-BD8C-4D91-9AD3-77527186E230}" destId="{FC6DDD7D-4C99-442E-8C17-3D5DAE69007A}" srcOrd="1" destOrd="0" presId="urn:microsoft.com/office/officeart/2005/8/layout/bList2#1"/>
    <dgm:cxn modelId="{21E65817-9392-4923-8086-0D9FCD2B8822}" srcId="{E5BC945C-55D3-43DD-8041-D9D28A3FC96C}" destId="{E76054E4-8F8E-47EF-B54B-C05EFBD8469B}" srcOrd="0" destOrd="0" parTransId="{2A485D99-6D10-499A-A834-0420DE2F148E}" sibTransId="{BE8D2686-0FF6-43AE-B1A1-767AF06F4235}"/>
    <dgm:cxn modelId="{98B43857-3665-453B-B7AD-83C9D1EDCFDA}" srcId="{A82086DE-4EC3-4713-875B-06C6490B8A6A}" destId="{E5BC945C-55D3-43DD-8041-D9D28A3FC96C}" srcOrd="3" destOrd="0" parTransId="{BFC2868E-618D-4923-B2F0-C40A1DE5F05A}" sibTransId="{242D3A72-4C56-4C35-8F5C-737C50A000C5}"/>
    <dgm:cxn modelId="{801A601C-0B75-42EC-B06D-EDD0317698C1}" srcId="{7984A2D9-79A8-4EC1-B0EB-14CE3F307219}" destId="{B5D8F3EF-8621-4791-8AD8-777D1092DDFC}" srcOrd="0" destOrd="0" parTransId="{542FF501-D9C2-4A5C-BD47-B47E6C003D30}" sibTransId="{3117177D-D452-4B90-8DF2-BD1F46C05802}"/>
    <dgm:cxn modelId="{321A4D84-C0CB-47D4-BD9B-4FD213A112F0}" type="presOf" srcId="{4405E0BB-9E79-47CB-9550-05BDA3D7FE01}" destId="{FEB7A541-1561-4E34-ADD0-479A06D546AE}" srcOrd="0" destOrd="0" presId="urn:microsoft.com/office/officeart/2005/8/layout/bList2#1"/>
    <dgm:cxn modelId="{09846E5C-3637-43A6-9FA2-6AFDC59E148D}" type="presOf" srcId="{FC90FFD2-B4E5-45D3-8EAE-6768145A08A9}" destId="{2F3D1FAD-2F1B-49A6-B110-3C84CB364823}" srcOrd="0" destOrd="1" presId="urn:microsoft.com/office/officeart/2005/8/layout/bList2#1"/>
    <dgm:cxn modelId="{2480047D-EC77-4C01-AB6C-C5D167DEFC56}" type="presOf" srcId="{397F6F0D-4BD3-4333-9C62-C5A1DDAC2F2F}" destId="{9D4D02D5-4E57-4F88-B4E0-197C906E68F3}" srcOrd="0" destOrd="0" presId="urn:microsoft.com/office/officeart/2005/8/layout/bList2#1"/>
    <dgm:cxn modelId="{D555DF93-A033-45DF-A012-A27B0EBE676A}" type="presOf" srcId="{0445F4CE-382E-40F7-9B87-AF72386E683C}" destId="{559CF0D9-5BC1-449E-B0CA-16EE21669C12}" srcOrd="0" destOrd="0" presId="urn:microsoft.com/office/officeart/2005/8/layout/bList2#1"/>
    <dgm:cxn modelId="{799C53CA-3D8B-45F8-8EC5-E9A85C64B374}" type="presOf" srcId="{CF8AE74D-9AE9-46B5-9033-522B7A88843C}" destId="{B2360601-E673-4726-8A6D-62BF1DEE79F9}" srcOrd="0" destOrd="2" presId="urn:microsoft.com/office/officeart/2005/8/layout/bList2#1"/>
    <dgm:cxn modelId="{919F6E23-9A18-4085-B9F2-DC0BCC60DC7B}" type="presOf" srcId="{E76054E4-8F8E-47EF-B54B-C05EFBD8469B}" destId="{D19D9A34-D2BA-45AE-835B-1366DEA41915}" srcOrd="0" destOrd="0" presId="urn:microsoft.com/office/officeart/2005/8/layout/bList2#1"/>
    <dgm:cxn modelId="{70051AF3-D450-47AA-B26C-80CFE7AA6460}" type="presOf" srcId="{7984A2D9-79A8-4EC1-B0EB-14CE3F307219}" destId="{12F53DED-5BC8-4963-99CE-F5E47E055EFB}" srcOrd="1" destOrd="0" presId="urn:microsoft.com/office/officeart/2005/8/layout/bList2#1"/>
    <dgm:cxn modelId="{6E2D1EA7-3DB0-402C-BAF3-06C4798E01DE}" type="presOf" srcId="{A82086DE-4EC3-4713-875B-06C6490B8A6A}" destId="{F35C623D-0843-4598-9B6A-A1F1B654A0EC}" srcOrd="0" destOrd="0" presId="urn:microsoft.com/office/officeart/2005/8/layout/bList2#1"/>
    <dgm:cxn modelId="{E04E8131-F8FD-4A67-BBCB-8194FB6713CD}" srcId="{0445F4CE-382E-40F7-9B87-AF72386E683C}" destId="{A2C6423E-051F-4E01-9424-1248B5BF65D9}" srcOrd="3" destOrd="0" parTransId="{1EB002E3-2CAE-45EF-A385-E8BF90EA84E3}" sibTransId="{8E0E999D-3219-4218-B902-B006AE07C10D}"/>
    <dgm:cxn modelId="{D834C7A9-8459-4570-9702-C57758AC9694}" srcId="{634BF4A9-BD8C-4D91-9AD3-77527186E230}" destId="{886FA9CF-986A-4D6A-B58D-8DBCD0EFBFF3}" srcOrd="1" destOrd="0" parTransId="{84E922F0-D894-4D4C-9AE1-C7896AA4F1CA}" sibTransId="{26ECF29D-206C-4E22-A877-0B2A39A2A5ED}"/>
    <dgm:cxn modelId="{F47F5838-EB42-4B3B-9307-75CC90BAEFE5}" type="presOf" srcId="{AFD3A511-9C32-41BE-99F4-8EA81CB46FAF}" destId="{335B107E-7836-45D9-84B9-B8962E429E48}" srcOrd="0" destOrd="1" presId="urn:microsoft.com/office/officeart/2005/8/layout/bList2#1"/>
    <dgm:cxn modelId="{D8EB81D1-9026-494C-B213-4C9A6DD71292}" srcId="{A82086DE-4EC3-4713-875B-06C6490B8A6A}" destId="{7984A2D9-79A8-4EC1-B0EB-14CE3F307219}" srcOrd="2" destOrd="0" parTransId="{00965B9E-7FED-40AE-9159-300DCC0DBF8E}" sibTransId="{4405E0BB-9E79-47CB-9550-05BDA3D7FE01}"/>
    <dgm:cxn modelId="{D898DFA9-1CAF-4011-B743-87EC312E3A03}" srcId="{A4CCB09B-E920-4A75-B640-D80DD66FD5F3}" destId="{AFD3A511-9C32-41BE-99F4-8EA81CB46FAF}" srcOrd="1" destOrd="0" parTransId="{B293F774-78C8-4863-8EF5-560C7BBB2732}" sibTransId="{0E716100-5287-4B7E-AC79-74D2BE2C735D}"/>
    <dgm:cxn modelId="{269E85B3-7986-4172-9935-18BCFBCC9DFE}" type="presOf" srcId="{E414D796-709A-4C1C-8C89-001E686CF24D}" destId="{335B107E-7836-45D9-84B9-B8962E429E48}" srcOrd="0" destOrd="0" presId="urn:microsoft.com/office/officeart/2005/8/layout/bList2#1"/>
    <dgm:cxn modelId="{5BA62E85-37EE-45A0-9150-3A13091E0E87}" srcId="{7984A2D9-79A8-4EC1-B0EB-14CE3F307219}" destId="{3B9F684B-4537-4036-A4A5-58EC11786C97}" srcOrd="2" destOrd="0" parTransId="{40658B5A-7CC3-4E70-AAA1-0BF667F4771E}" sibTransId="{C400DBDE-03ED-4C1F-BD6F-768475558AB8}"/>
    <dgm:cxn modelId="{848A6DDA-5AAF-4A21-AF16-E8CBE1AA6202}" type="presOf" srcId="{5B575294-8583-470C-BD6A-EEA022894525}" destId="{2F3D1FAD-2F1B-49A6-B110-3C84CB364823}" srcOrd="0" destOrd="4" presId="urn:microsoft.com/office/officeart/2005/8/layout/bList2#1"/>
    <dgm:cxn modelId="{4B9948BD-9160-4035-B9BF-E76FF3E4D341}" type="presOf" srcId="{C7ADF27E-99B2-4232-8044-F9123E4CB4C7}" destId="{B2360601-E673-4726-8A6D-62BF1DEE79F9}" srcOrd="0" destOrd="0" presId="urn:microsoft.com/office/officeart/2005/8/layout/bList2#1"/>
    <dgm:cxn modelId="{D0432445-C746-4EF7-B16D-E9C2873006CC}" type="presOf" srcId="{83776394-0E4C-4408-A010-B1DC4763621E}" destId="{6EE5A96A-6C98-4B7A-8FCC-FD56CA6AD8C9}" srcOrd="0" destOrd="3" presId="urn:microsoft.com/office/officeart/2005/8/layout/bList2#1"/>
    <dgm:cxn modelId="{2E1FBE18-81D0-4A4B-95B4-052B33E72460}" srcId="{7984A2D9-79A8-4EC1-B0EB-14CE3F307219}" destId="{BD99A489-B4F9-47AA-9D36-4B6A795468D5}" srcOrd="1" destOrd="0" parTransId="{92312C25-E320-4B03-B0DE-09061D182265}" sibTransId="{36200B2D-52FF-467B-AEBC-041315427F09}"/>
    <dgm:cxn modelId="{335C62CF-816B-4303-B55A-A0CF67A9C02F}" srcId="{E5BC945C-55D3-43DD-8041-D9D28A3FC96C}" destId="{FF97801F-9EF3-4439-BB1F-76D03B5ED8A7}" srcOrd="2" destOrd="0" parTransId="{08161CA1-7998-4F45-BD58-8BC92554FD1E}" sibTransId="{6A2627F9-A387-420A-9854-00DD1078E867}"/>
    <dgm:cxn modelId="{1443096B-88F8-4E84-B96F-B6DD6EE58365}" type="presOf" srcId="{A4CCB09B-E920-4A75-B640-D80DD66FD5F3}" destId="{9AF0A087-BE34-411C-B286-94633DB63575}" srcOrd="1" destOrd="0" presId="urn:microsoft.com/office/officeart/2005/8/layout/bList2#1"/>
    <dgm:cxn modelId="{4A734947-9FEA-4E0D-A717-7A3A8194C50B}" type="presOf" srcId="{E5D80828-9FEF-477D-935A-356E7551D096}" destId="{16C624DB-DDB0-40AD-8BDB-145DEE55B6E5}" srcOrd="0" destOrd="0" presId="urn:microsoft.com/office/officeart/2005/8/layout/bList2#1"/>
    <dgm:cxn modelId="{FDA2D8E0-083D-41EA-95DB-68CA963F653D}" srcId="{56285C07-C0C5-4489-AE15-7972177FEEF3}" destId="{CF8AE74D-9AE9-46B5-9033-522B7A88843C}" srcOrd="2" destOrd="0" parTransId="{4F04FEFC-17C5-458F-97E2-0E41188225FC}" sibTransId="{5C3B1B9D-184F-49F7-804C-56FD254E12D3}"/>
    <dgm:cxn modelId="{078E8EC9-C3EA-4A7C-9B89-AABF70966920}" srcId="{A4CCB09B-E920-4A75-B640-D80DD66FD5F3}" destId="{E9AD65D9-D97A-4A0E-A3C8-4FBEDCEAA077}" srcOrd="2" destOrd="0" parTransId="{75D94C62-EC52-4F0D-B855-2F39F896B31C}" sibTransId="{12608650-0AD9-4249-891B-D00274FA543C}"/>
    <dgm:cxn modelId="{E18AAFBF-6BF1-4CFF-8C06-962D8F1FC324}" type="presOf" srcId="{A4CCB09B-E920-4A75-B640-D80DD66FD5F3}" destId="{6EFC2A11-64FB-40EB-BCF6-356863A04515}" srcOrd="0" destOrd="0" presId="urn:microsoft.com/office/officeart/2005/8/layout/bList2#1"/>
    <dgm:cxn modelId="{E14D3297-8C3C-4A1F-BFA6-2907234F776F}" type="presOf" srcId="{56285C07-C0C5-4489-AE15-7972177FEEF3}" destId="{290CE816-4CBB-4BCF-B495-73DDAAD9871E}" srcOrd="1" destOrd="0" presId="urn:microsoft.com/office/officeart/2005/8/layout/bList2#1"/>
    <dgm:cxn modelId="{691A7048-B319-4AFC-A895-D1A0B6864DC1}" type="presOf" srcId="{85921FFE-4A26-4B6A-B963-F7038B38C3D5}" destId="{6EE5A96A-6C98-4B7A-8FCC-FD56CA6AD8C9}" srcOrd="0" destOrd="5" presId="urn:microsoft.com/office/officeart/2005/8/layout/bList2#1"/>
    <dgm:cxn modelId="{F16815F0-036D-4ACD-ABF4-96A1402674E6}" srcId="{0445F4CE-382E-40F7-9B87-AF72386E683C}" destId="{8BAE4E19-C47E-461B-B60D-A1447ADC09EB}" srcOrd="2" destOrd="0" parTransId="{E9C8D6C5-48BE-4997-86E4-D73A5BAB5020}" sibTransId="{C8CFEB04-D53C-4F93-9AC2-65FFC0B3792F}"/>
    <dgm:cxn modelId="{E22DB758-1B35-40E5-A7F8-7D69979D2DBB}" srcId="{E5BC945C-55D3-43DD-8041-D9D28A3FC96C}" destId="{FD06B264-3A07-4ABA-87C7-F31F8A8B9F3C}" srcOrd="1" destOrd="0" parTransId="{5FFB0F18-6FE2-4B82-9820-6D50C39D8CE5}" sibTransId="{50D7ACBE-095A-445B-94F2-1D4DDF991B12}"/>
    <dgm:cxn modelId="{CC0EF676-1783-4A68-841E-48A0AC1B91FB}" type="presOf" srcId="{7984A2D9-79A8-4EC1-B0EB-14CE3F307219}" destId="{DDDEE0DD-721F-41AB-805C-C48FDC8CF4BD}" srcOrd="0" destOrd="0" presId="urn:microsoft.com/office/officeart/2005/8/layout/bList2#1"/>
    <dgm:cxn modelId="{76A08CB0-126E-435E-B28A-B8AC55182461}" type="presOf" srcId="{A2C6423E-051F-4E01-9424-1248B5BF65D9}" destId="{2F3D1FAD-2F1B-49A6-B110-3C84CB364823}" srcOrd="0" destOrd="3" presId="urn:microsoft.com/office/officeart/2005/8/layout/bList2#1"/>
    <dgm:cxn modelId="{6D274272-FC7B-41E3-9870-78749A9E95F6}" type="presOf" srcId="{56285C07-C0C5-4489-AE15-7972177FEEF3}" destId="{67F799AF-261B-4AB4-9320-FAB87C5D7E17}" srcOrd="0" destOrd="0" presId="urn:microsoft.com/office/officeart/2005/8/layout/bList2#1"/>
    <dgm:cxn modelId="{A4855BF8-A771-4AF4-8F5F-F0552E661D8D}" type="presOf" srcId="{0445F4CE-382E-40F7-9B87-AF72386E683C}" destId="{612D4124-A5EB-40B2-8C6C-E5980DA24141}" srcOrd="1" destOrd="0" presId="urn:microsoft.com/office/officeart/2005/8/layout/bList2#1"/>
    <dgm:cxn modelId="{EDCF300B-71E3-4CB9-A9AE-380F1EF4FEAE}" type="presOf" srcId="{E9AD65D9-D97A-4A0E-A3C8-4FBEDCEAA077}" destId="{335B107E-7836-45D9-84B9-B8962E429E48}" srcOrd="0" destOrd="2" presId="urn:microsoft.com/office/officeart/2005/8/layout/bList2#1"/>
    <dgm:cxn modelId="{8FD333FC-2ECF-49A3-BC7E-CDBDD436617F}" type="presOf" srcId="{E5BC945C-55D3-43DD-8041-D9D28A3FC96C}" destId="{427D03CF-F2A2-47FA-A12C-98F1CF484553}" srcOrd="0" destOrd="0" presId="urn:microsoft.com/office/officeart/2005/8/layout/bList2#1"/>
    <dgm:cxn modelId="{1B20FFE7-ECE6-4043-9DC6-F3E96FBBAE08}" type="presOf" srcId="{FD06B264-3A07-4ABA-87C7-F31F8A8B9F3C}" destId="{D19D9A34-D2BA-45AE-835B-1366DEA41915}" srcOrd="0" destOrd="1" presId="urn:microsoft.com/office/officeart/2005/8/layout/bList2#1"/>
    <dgm:cxn modelId="{CFFD16C5-E9B5-484E-B836-11E972CEF0E5}" srcId="{7984A2D9-79A8-4EC1-B0EB-14CE3F307219}" destId="{4BBEF3C9-3D55-4CDA-B5C5-03B1760260E3}" srcOrd="4" destOrd="0" parTransId="{1EADA246-92F1-4FE1-93EC-47A1DD554BEA}" sibTransId="{76D0557D-B4C7-4F38-A565-0959613D65D3}"/>
    <dgm:cxn modelId="{97543C9E-1037-4AA3-AE7C-3C8CA9C074A1}" type="presOf" srcId="{E5BC945C-55D3-43DD-8041-D9D28A3FC96C}" destId="{B078ACD4-CBBB-479B-869E-0FB37E4F2186}" srcOrd="1" destOrd="0" presId="urn:microsoft.com/office/officeart/2005/8/layout/bList2#1"/>
    <dgm:cxn modelId="{EEC984DA-5694-415E-BE21-49C27D05B071}" type="presOf" srcId="{886FA9CF-986A-4D6A-B58D-8DBCD0EFBFF3}" destId="{16C624DB-DDB0-40AD-8BDB-145DEE55B6E5}" srcOrd="0" destOrd="1" presId="urn:microsoft.com/office/officeart/2005/8/layout/bList2#1"/>
    <dgm:cxn modelId="{4E9E2AAA-51EB-402A-801C-BFBAE9A535A0}" type="presOf" srcId="{47BCCB9C-0500-43E6-A7A8-88BFFF28A69E}" destId="{2F3D1FAD-2F1B-49A6-B110-3C84CB364823}" srcOrd="0" destOrd="0" presId="urn:microsoft.com/office/officeart/2005/8/layout/bList2#1"/>
    <dgm:cxn modelId="{AE40B941-88E9-49BE-887C-82504C6E3576}" type="presOf" srcId="{BD99A489-B4F9-47AA-9D36-4B6A795468D5}" destId="{6EE5A96A-6C98-4B7A-8FCC-FD56CA6AD8C9}" srcOrd="0" destOrd="1" presId="urn:microsoft.com/office/officeart/2005/8/layout/bList2#1"/>
    <dgm:cxn modelId="{FB2B32E8-DCFB-4671-B251-6CE92E87A781}" srcId="{7984A2D9-79A8-4EC1-B0EB-14CE3F307219}" destId="{83776394-0E4C-4408-A010-B1DC4763621E}" srcOrd="3" destOrd="0" parTransId="{EBDAD22C-D2B8-4DF0-B4D6-0720B5EE2BCD}" sibTransId="{38DD56A9-1F6B-4D40-ACB0-ABC6FA9B0EEC}"/>
    <dgm:cxn modelId="{E26A18EC-34DD-4BE6-B9FA-4E47EB21B2DD}" srcId="{56285C07-C0C5-4489-AE15-7972177FEEF3}" destId="{D015205B-717F-4C48-A161-E54DF1C0B961}" srcOrd="1" destOrd="0" parTransId="{05B79D49-1CE1-4E77-A978-293126319346}" sibTransId="{150AE51C-9150-404D-999B-B9241EF112F1}"/>
    <dgm:cxn modelId="{F73DF94C-D419-4B47-8728-D32BEB5448D6}" srcId="{0445F4CE-382E-40F7-9B87-AF72386E683C}" destId="{FC90FFD2-B4E5-45D3-8EAE-6768145A08A9}" srcOrd="1" destOrd="0" parTransId="{E9D81EE7-66FA-4265-8135-6B241998EECD}" sibTransId="{AC0C42CF-8E63-44B7-B31C-28A6D8AC34FE}"/>
    <dgm:cxn modelId="{077416D4-410F-4701-94FB-17FE33A8C4D2}" srcId="{56285C07-C0C5-4489-AE15-7972177FEEF3}" destId="{C7ADF27E-99B2-4232-8044-F9123E4CB4C7}" srcOrd="0" destOrd="0" parTransId="{A3E2850E-801E-4CEA-86FB-C112A4058F8A}" sibTransId="{4900E8B1-FA80-4D20-8E6D-12E5B658292A}"/>
    <dgm:cxn modelId="{3AA5FF7D-A85C-4EE2-A8FC-9A6642539C2C}" type="presOf" srcId="{242D3A72-4C56-4C35-8F5C-737C50A000C5}" destId="{BE787089-2C97-4F67-8614-06A69BF7AB96}" srcOrd="0" destOrd="0" presId="urn:microsoft.com/office/officeart/2005/8/layout/bList2#1"/>
    <dgm:cxn modelId="{928CC0F0-C644-4723-B7B2-61F5E520D8AD}" type="presParOf" srcId="{F35C623D-0843-4598-9B6A-A1F1B654A0EC}" destId="{22B1D9FD-C956-4769-8A86-137D5CA7A207}" srcOrd="0" destOrd="0" presId="urn:microsoft.com/office/officeart/2005/8/layout/bList2#1"/>
    <dgm:cxn modelId="{14F9B7E2-2BB2-42FE-AAEC-AEBAB75A9D15}" type="presParOf" srcId="{22B1D9FD-C956-4769-8A86-137D5CA7A207}" destId="{B2360601-E673-4726-8A6D-62BF1DEE79F9}" srcOrd="0" destOrd="0" presId="urn:microsoft.com/office/officeart/2005/8/layout/bList2#1"/>
    <dgm:cxn modelId="{0FF2F725-C528-4F6A-9F2E-57544E2B49DC}" type="presParOf" srcId="{22B1D9FD-C956-4769-8A86-137D5CA7A207}" destId="{67F799AF-261B-4AB4-9320-FAB87C5D7E17}" srcOrd="1" destOrd="0" presId="urn:microsoft.com/office/officeart/2005/8/layout/bList2#1"/>
    <dgm:cxn modelId="{CC177966-F21D-4263-A5C8-43F985FAA6BD}" type="presParOf" srcId="{22B1D9FD-C956-4769-8A86-137D5CA7A207}" destId="{290CE816-4CBB-4BCF-B495-73DDAAD9871E}" srcOrd="2" destOrd="0" presId="urn:microsoft.com/office/officeart/2005/8/layout/bList2#1"/>
    <dgm:cxn modelId="{BC403846-7BF6-4F4D-AA40-6C4DDA9A5737}" type="presParOf" srcId="{22B1D9FD-C956-4769-8A86-137D5CA7A207}" destId="{8E06A45A-E741-4455-99F7-FFF04778CD06}" srcOrd="3" destOrd="0" presId="urn:microsoft.com/office/officeart/2005/8/layout/bList2#1"/>
    <dgm:cxn modelId="{05872B7E-1754-481E-8400-2A9319FA9DAE}" type="presParOf" srcId="{F35C623D-0843-4598-9B6A-A1F1B654A0EC}" destId="{BF94FEF6-D55F-4927-90A0-240156822871}" srcOrd="1" destOrd="0" presId="urn:microsoft.com/office/officeart/2005/8/layout/bList2#1"/>
    <dgm:cxn modelId="{F5775B46-166C-4B32-9494-D99B91A3EE94}" type="presParOf" srcId="{F35C623D-0843-4598-9B6A-A1F1B654A0EC}" destId="{C5BE3AE2-AA7E-485C-B1D9-02820577B100}" srcOrd="2" destOrd="0" presId="urn:microsoft.com/office/officeart/2005/8/layout/bList2#1"/>
    <dgm:cxn modelId="{30C623AB-BE67-4338-B17D-55380F56035A}" type="presParOf" srcId="{C5BE3AE2-AA7E-485C-B1D9-02820577B100}" destId="{2F3D1FAD-2F1B-49A6-B110-3C84CB364823}" srcOrd="0" destOrd="0" presId="urn:microsoft.com/office/officeart/2005/8/layout/bList2#1"/>
    <dgm:cxn modelId="{AB2394C0-886A-4C44-AD7A-F71B5C10B86D}" type="presParOf" srcId="{C5BE3AE2-AA7E-485C-B1D9-02820577B100}" destId="{559CF0D9-5BC1-449E-B0CA-16EE21669C12}" srcOrd="1" destOrd="0" presId="urn:microsoft.com/office/officeart/2005/8/layout/bList2#1"/>
    <dgm:cxn modelId="{AD86FFE1-0ECD-42F8-912B-C66D9C8BE1C7}" type="presParOf" srcId="{C5BE3AE2-AA7E-485C-B1D9-02820577B100}" destId="{612D4124-A5EB-40B2-8C6C-E5980DA24141}" srcOrd="2" destOrd="0" presId="urn:microsoft.com/office/officeart/2005/8/layout/bList2#1"/>
    <dgm:cxn modelId="{58731258-B1CE-4023-B0A2-851E62B83D5F}" type="presParOf" srcId="{C5BE3AE2-AA7E-485C-B1D9-02820577B100}" destId="{D3B16730-F8D7-4B91-B987-DA1C353C4541}" srcOrd="3" destOrd="0" presId="urn:microsoft.com/office/officeart/2005/8/layout/bList2#1"/>
    <dgm:cxn modelId="{CC63B640-DE70-4465-B335-1BE771F444EA}" type="presParOf" srcId="{F35C623D-0843-4598-9B6A-A1F1B654A0EC}" destId="{9248A799-0FA6-4955-A1D5-3D6511B1BB43}" srcOrd="3" destOrd="0" presId="urn:microsoft.com/office/officeart/2005/8/layout/bList2#1"/>
    <dgm:cxn modelId="{F4A6033C-1B42-4991-8063-C11A8ECFE044}" type="presParOf" srcId="{F35C623D-0843-4598-9B6A-A1F1B654A0EC}" destId="{2223B941-AE94-4455-8021-A47F9CFB56CD}" srcOrd="4" destOrd="0" presId="urn:microsoft.com/office/officeart/2005/8/layout/bList2#1"/>
    <dgm:cxn modelId="{C7FAB407-40F3-4E86-BB7B-314FA2CEB803}" type="presParOf" srcId="{2223B941-AE94-4455-8021-A47F9CFB56CD}" destId="{6EE5A96A-6C98-4B7A-8FCC-FD56CA6AD8C9}" srcOrd="0" destOrd="0" presId="urn:microsoft.com/office/officeart/2005/8/layout/bList2#1"/>
    <dgm:cxn modelId="{8C01C7DF-2DA9-4070-A462-7D654EF811EA}" type="presParOf" srcId="{2223B941-AE94-4455-8021-A47F9CFB56CD}" destId="{DDDEE0DD-721F-41AB-805C-C48FDC8CF4BD}" srcOrd="1" destOrd="0" presId="urn:microsoft.com/office/officeart/2005/8/layout/bList2#1"/>
    <dgm:cxn modelId="{EB9231C5-AEB2-4BBB-ACE5-35DB0B7EC12C}" type="presParOf" srcId="{2223B941-AE94-4455-8021-A47F9CFB56CD}" destId="{12F53DED-5BC8-4963-99CE-F5E47E055EFB}" srcOrd="2" destOrd="0" presId="urn:microsoft.com/office/officeart/2005/8/layout/bList2#1"/>
    <dgm:cxn modelId="{5DE94BC2-BA5E-4BB2-A140-83D85CED3963}" type="presParOf" srcId="{2223B941-AE94-4455-8021-A47F9CFB56CD}" destId="{6A7A18D7-8940-49E9-913E-93F678365746}" srcOrd="3" destOrd="0" presId="urn:microsoft.com/office/officeart/2005/8/layout/bList2#1"/>
    <dgm:cxn modelId="{310D5EEF-BD4E-45E3-9A21-9BF81769B907}" type="presParOf" srcId="{F35C623D-0843-4598-9B6A-A1F1B654A0EC}" destId="{FEB7A541-1561-4E34-ADD0-479A06D546AE}" srcOrd="5" destOrd="0" presId="urn:microsoft.com/office/officeart/2005/8/layout/bList2#1"/>
    <dgm:cxn modelId="{7F80ED12-22E3-4D71-B816-9C4A57119235}" type="presParOf" srcId="{F35C623D-0843-4598-9B6A-A1F1B654A0EC}" destId="{1EE0440A-9915-47E6-AA71-330A6A8087FD}" srcOrd="6" destOrd="0" presId="urn:microsoft.com/office/officeart/2005/8/layout/bList2#1"/>
    <dgm:cxn modelId="{12C459F4-EE14-4195-973C-9FA16B486B8D}" type="presParOf" srcId="{1EE0440A-9915-47E6-AA71-330A6A8087FD}" destId="{D19D9A34-D2BA-45AE-835B-1366DEA41915}" srcOrd="0" destOrd="0" presId="urn:microsoft.com/office/officeart/2005/8/layout/bList2#1"/>
    <dgm:cxn modelId="{CFBDF50F-9E9E-4207-A403-5689963C59D1}" type="presParOf" srcId="{1EE0440A-9915-47E6-AA71-330A6A8087FD}" destId="{427D03CF-F2A2-47FA-A12C-98F1CF484553}" srcOrd="1" destOrd="0" presId="urn:microsoft.com/office/officeart/2005/8/layout/bList2#1"/>
    <dgm:cxn modelId="{BBC16399-6A62-464D-88FD-C28900812560}" type="presParOf" srcId="{1EE0440A-9915-47E6-AA71-330A6A8087FD}" destId="{B078ACD4-CBBB-479B-869E-0FB37E4F2186}" srcOrd="2" destOrd="0" presId="urn:microsoft.com/office/officeart/2005/8/layout/bList2#1"/>
    <dgm:cxn modelId="{B4CC438C-EB4D-4839-843A-2CD05F325B66}" type="presParOf" srcId="{1EE0440A-9915-47E6-AA71-330A6A8087FD}" destId="{A662DE92-DBCE-42C6-92E2-0DA45491D108}" srcOrd="3" destOrd="0" presId="urn:microsoft.com/office/officeart/2005/8/layout/bList2#1"/>
    <dgm:cxn modelId="{D1AFACA3-1A6F-4E61-99FB-274B8DC760CC}" type="presParOf" srcId="{F35C623D-0843-4598-9B6A-A1F1B654A0EC}" destId="{BE787089-2C97-4F67-8614-06A69BF7AB96}" srcOrd="7" destOrd="0" presId="urn:microsoft.com/office/officeart/2005/8/layout/bList2#1"/>
    <dgm:cxn modelId="{CE0FB594-7DFD-4456-901A-011CE47AD2DC}" type="presParOf" srcId="{F35C623D-0843-4598-9B6A-A1F1B654A0EC}" destId="{4D890CCF-F9B0-4938-B593-B319BBFFA763}" srcOrd="8" destOrd="0" presId="urn:microsoft.com/office/officeart/2005/8/layout/bList2#1"/>
    <dgm:cxn modelId="{D3E95869-9548-4515-82FB-6B9DBFC86B6B}" type="presParOf" srcId="{4D890CCF-F9B0-4938-B593-B319BBFFA763}" destId="{335B107E-7836-45D9-84B9-B8962E429E48}" srcOrd="0" destOrd="0" presId="urn:microsoft.com/office/officeart/2005/8/layout/bList2#1"/>
    <dgm:cxn modelId="{2DFCCB9C-F977-471A-9E7E-F897B94C0538}" type="presParOf" srcId="{4D890CCF-F9B0-4938-B593-B319BBFFA763}" destId="{6EFC2A11-64FB-40EB-BCF6-356863A04515}" srcOrd="1" destOrd="0" presId="urn:microsoft.com/office/officeart/2005/8/layout/bList2#1"/>
    <dgm:cxn modelId="{E42D51E4-55C1-4311-88B3-FC312A97EB49}" type="presParOf" srcId="{4D890CCF-F9B0-4938-B593-B319BBFFA763}" destId="{9AF0A087-BE34-411C-B286-94633DB63575}" srcOrd="2" destOrd="0" presId="urn:microsoft.com/office/officeart/2005/8/layout/bList2#1"/>
    <dgm:cxn modelId="{A1FA1473-D9DF-4CFA-BA1F-11D398FE585D}" type="presParOf" srcId="{4D890CCF-F9B0-4938-B593-B319BBFFA763}" destId="{43E4192E-EAB1-4661-B916-A7F20175630D}" srcOrd="3" destOrd="0" presId="urn:microsoft.com/office/officeart/2005/8/layout/bList2#1"/>
    <dgm:cxn modelId="{BF3FC50A-7137-4874-8E44-A107AE72C668}" type="presParOf" srcId="{F35C623D-0843-4598-9B6A-A1F1B654A0EC}" destId="{9D4D02D5-4E57-4F88-B4E0-197C906E68F3}" srcOrd="9" destOrd="0" presId="urn:microsoft.com/office/officeart/2005/8/layout/bList2#1"/>
    <dgm:cxn modelId="{E5D81FFE-30BB-407E-B251-6AB77EEB29DA}" type="presParOf" srcId="{F35C623D-0843-4598-9B6A-A1F1B654A0EC}" destId="{89702C33-91CD-4484-B3A3-50DC71155E30}" srcOrd="10" destOrd="0" presId="urn:microsoft.com/office/officeart/2005/8/layout/bList2#1"/>
    <dgm:cxn modelId="{7269FC89-C998-4223-AF98-D898982335F8}" type="presParOf" srcId="{89702C33-91CD-4484-B3A3-50DC71155E30}" destId="{16C624DB-DDB0-40AD-8BDB-145DEE55B6E5}" srcOrd="0" destOrd="0" presId="urn:microsoft.com/office/officeart/2005/8/layout/bList2#1"/>
    <dgm:cxn modelId="{7599B2FE-9C67-4B0F-ACFD-F9A25C2D2CE2}" type="presParOf" srcId="{89702C33-91CD-4484-B3A3-50DC71155E30}" destId="{A263E214-95F9-4927-B911-EB209835F678}" srcOrd="1" destOrd="0" presId="urn:microsoft.com/office/officeart/2005/8/layout/bList2#1"/>
    <dgm:cxn modelId="{EDE72DA6-DA7C-4805-A267-5E6CB7182FE8}" type="presParOf" srcId="{89702C33-91CD-4484-B3A3-50DC71155E30}" destId="{FC6DDD7D-4C99-442E-8C17-3D5DAE69007A}" srcOrd="2" destOrd="0" presId="urn:microsoft.com/office/officeart/2005/8/layout/bList2#1"/>
    <dgm:cxn modelId="{D21EB939-BE4A-4622-83FE-7C2A73B6555F}" type="presParOf" srcId="{89702C33-91CD-4484-B3A3-50DC71155E30}" destId="{58BA39A1-AF13-472B-B075-02DFCD9B1ACA}"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44247-B425-4BB1-B46A-06E31F345E6C}"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s-EC"/>
        </a:p>
      </dgm:t>
    </dgm:pt>
    <dgm:pt modelId="{D4370CBB-ECDC-43FB-9F64-54514B63B0F0}">
      <dgm:prSet phldrT="[Texto]"/>
      <dgm:spPr>
        <a:gradFill rotWithShape="0">
          <a:gsLst>
            <a:gs pos="0">
              <a:srgbClr val="03D4A8"/>
            </a:gs>
            <a:gs pos="25000">
              <a:srgbClr val="21D6E0"/>
            </a:gs>
            <a:gs pos="75000">
              <a:srgbClr val="0087E6"/>
            </a:gs>
            <a:gs pos="100000">
              <a:srgbClr val="005CBF"/>
            </a:gs>
          </a:gsLst>
          <a:lin ang="5400000" scaled="0"/>
        </a:gradFill>
      </dgm:spPr>
      <dgm:t>
        <a:bodyPr/>
        <a:lstStyle/>
        <a:p>
          <a:r>
            <a:rPr lang="es-EC" dirty="0" smtClean="0"/>
            <a:t>Proporciona control en un centro de IT - Adaptarse a las necesidades de la institución.</a:t>
          </a:r>
          <a:endParaRPr lang="es-EC" dirty="0"/>
        </a:p>
      </dgm:t>
    </dgm:pt>
    <dgm:pt modelId="{074B8F3B-319F-41CF-A54B-F355887570CC}" type="parTrans" cxnId="{1C51278C-9878-4C63-95DC-EAF49A0E72C5}">
      <dgm:prSet/>
      <dgm:spPr/>
      <dgm:t>
        <a:bodyPr/>
        <a:lstStyle/>
        <a:p>
          <a:endParaRPr lang="es-EC"/>
        </a:p>
      </dgm:t>
    </dgm:pt>
    <dgm:pt modelId="{B00C42FA-8E4B-494C-93EB-A2F463E411BD}" type="sibTrans" cxnId="{1C51278C-9878-4C63-95DC-EAF49A0E72C5}">
      <dgm:prSet/>
      <dgm:spPr/>
      <dgm:t>
        <a:bodyPr/>
        <a:lstStyle/>
        <a:p>
          <a:endParaRPr lang="es-EC"/>
        </a:p>
      </dgm:t>
    </dgm:pt>
    <dgm:pt modelId="{046ED999-92FD-4E2A-B532-5F4A3945E4E1}">
      <dgm:prSet phldrT="[Texto]"/>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t>Beneficios</a:t>
          </a:r>
          <a:endParaRPr lang="es-EC" dirty="0"/>
        </a:p>
      </dgm:t>
    </dgm:pt>
    <dgm:pt modelId="{A60C94BB-D7D2-4317-9D6A-0F0021F1D6A6}" type="parTrans" cxnId="{A2266D16-0688-4F4B-B7F0-8FC566CFED90}">
      <dgm:prSet/>
      <dgm:spPr/>
      <dgm:t>
        <a:bodyPr/>
        <a:lstStyle/>
        <a:p>
          <a:endParaRPr lang="es-EC"/>
        </a:p>
      </dgm:t>
    </dgm:pt>
    <dgm:pt modelId="{A4633B88-1FFC-44C1-B52C-290BCAA8F2BE}" type="sibTrans" cxnId="{A2266D16-0688-4F4B-B7F0-8FC566CFED90}">
      <dgm:prSet/>
      <dgm:spPr/>
      <dgm:t>
        <a:bodyPr/>
        <a:lstStyle/>
        <a:p>
          <a:endParaRPr lang="es-EC"/>
        </a:p>
      </dgm:t>
    </dgm:pt>
    <dgm:pt modelId="{351C0301-9818-4CEF-BE75-76ADEABD1D6C}">
      <dgm:prSet phldrT="[Texto]"/>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t>Productividad de los usuarios</a:t>
          </a:r>
          <a:endParaRPr lang="es-EC" dirty="0"/>
        </a:p>
      </dgm:t>
    </dgm:pt>
    <dgm:pt modelId="{06C93D2C-3F47-49F3-8E86-57200407C156}" type="parTrans" cxnId="{65F26779-0543-43A1-A6A4-AC0D06CA0B0B}">
      <dgm:prSet/>
      <dgm:spPr/>
      <dgm:t>
        <a:bodyPr/>
        <a:lstStyle/>
        <a:p>
          <a:endParaRPr lang="es-EC"/>
        </a:p>
      </dgm:t>
    </dgm:pt>
    <dgm:pt modelId="{B1F2A79E-D82B-462C-9E04-97D2F4B19A17}" type="sibTrans" cxnId="{65F26779-0543-43A1-A6A4-AC0D06CA0B0B}">
      <dgm:prSet/>
      <dgm:spPr/>
      <dgm:t>
        <a:bodyPr/>
        <a:lstStyle/>
        <a:p>
          <a:endParaRPr lang="es-EC"/>
        </a:p>
      </dgm:t>
    </dgm:pt>
    <dgm:pt modelId="{86D19F55-4C47-4E2F-8A4E-6D3729F3B7E2}">
      <dgm:prSet phldrT="[Texto]"/>
      <dgm:spPr>
        <a:gradFill rotWithShape="0">
          <a:gsLst>
            <a:gs pos="0">
              <a:srgbClr val="FFFF00"/>
            </a:gs>
            <a:gs pos="45000">
              <a:srgbClr val="FF7A00"/>
            </a:gs>
            <a:gs pos="70000">
              <a:srgbClr val="FF0300"/>
            </a:gs>
            <a:gs pos="100000">
              <a:srgbClr val="4D0808"/>
            </a:gs>
          </a:gsLst>
          <a:lin ang="5400000" scaled="0"/>
        </a:gradFill>
      </dgm:spPr>
      <dgm:t>
        <a:bodyPr/>
        <a:lstStyle/>
        <a:p>
          <a:r>
            <a:rPr lang="es-EC" dirty="0" smtClean="0"/>
            <a:t>Organizar, mejorar, registrar y asistir de forma oportuna la atención a los usuarios de la oficina de Agrocalidad en la ciudad de Quito.</a:t>
          </a:r>
          <a:endParaRPr lang="es-EC" dirty="0"/>
        </a:p>
      </dgm:t>
    </dgm:pt>
    <dgm:pt modelId="{2462919F-2421-4B5A-AC7E-8E145C10FD0E}" type="parTrans" cxnId="{021B7C43-5D1D-4DEC-B377-6CA67F66F9DA}">
      <dgm:prSet/>
      <dgm:spPr/>
      <dgm:t>
        <a:bodyPr/>
        <a:lstStyle/>
        <a:p>
          <a:endParaRPr lang="es-EC"/>
        </a:p>
      </dgm:t>
    </dgm:pt>
    <dgm:pt modelId="{112FFF21-2CB4-4F84-9BB9-3BCC58C9A694}" type="sibTrans" cxnId="{021B7C43-5D1D-4DEC-B377-6CA67F66F9DA}">
      <dgm:prSet/>
      <dgm:spPr/>
      <dgm:t>
        <a:bodyPr/>
        <a:lstStyle/>
        <a:p>
          <a:endParaRPr lang="es-EC"/>
        </a:p>
      </dgm:t>
    </dgm:pt>
    <dgm:pt modelId="{A835BF5D-D448-4045-B2C0-AE546AE712B9}">
      <dgm:prSet/>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t>Monitoreo del servicio</a:t>
          </a:r>
        </a:p>
      </dgm:t>
    </dgm:pt>
    <dgm:pt modelId="{68959825-4756-4189-96B0-BDC1EA88C912}" type="parTrans" cxnId="{71EFCC96-5F40-47D3-900F-639A6FDB8163}">
      <dgm:prSet/>
      <dgm:spPr/>
      <dgm:t>
        <a:bodyPr/>
        <a:lstStyle/>
        <a:p>
          <a:endParaRPr lang="es-EC"/>
        </a:p>
      </dgm:t>
    </dgm:pt>
    <dgm:pt modelId="{6E3BF95D-FE53-473A-9CA0-323FEBB80AEE}" type="sibTrans" cxnId="{71EFCC96-5F40-47D3-900F-639A6FDB8163}">
      <dgm:prSet/>
      <dgm:spPr/>
      <dgm:t>
        <a:bodyPr/>
        <a:lstStyle/>
        <a:p>
          <a:endParaRPr lang="es-EC"/>
        </a:p>
      </dgm:t>
    </dgm:pt>
    <dgm:pt modelId="{3B257658-3D1E-4DD8-A8A1-52519A8C8325}">
      <dgm:prSet/>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t>Control de procesos</a:t>
          </a:r>
        </a:p>
      </dgm:t>
    </dgm:pt>
    <dgm:pt modelId="{950BB3EB-C6FE-4885-A4C1-4E4651445223}" type="parTrans" cxnId="{FCB64674-18A0-4F30-A3FB-A8F05490CB01}">
      <dgm:prSet/>
      <dgm:spPr/>
      <dgm:t>
        <a:bodyPr/>
        <a:lstStyle/>
        <a:p>
          <a:endParaRPr lang="es-EC"/>
        </a:p>
      </dgm:t>
    </dgm:pt>
    <dgm:pt modelId="{9BFE03AF-B1CC-40CD-9E7D-B428A8409B51}" type="sibTrans" cxnId="{FCB64674-18A0-4F30-A3FB-A8F05490CB01}">
      <dgm:prSet/>
      <dgm:spPr/>
      <dgm:t>
        <a:bodyPr/>
        <a:lstStyle/>
        <a:p>
          <a:endParaRPr lang="es-EC"/>
        </a:p>
      </dgm:t>
    </dgm:pt>
    <dgm:pt modelId="{9E0349FB-C6B7-41C4-827F-CD5911050870}">
      <dgm:prSet/>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t>Optimización de recursos.</a:t>
          </a:r>
        </a:p>
      </dgm:t>
    </dgm:pt>
    <dgm:pt modelId="{84510466-88D8-4F67-8864-B4576372D828}" type="parTrans" cxnId="{E94DA0CE-2228-4194-93D7-7B94C6515C1F}">
      <dgm:prSet/>
      <dgm:spPr/>
      <dgm:t>
        <a:bodyPr/>
        <a:lstStyle/>
        <a:p>
          <a:endParaRPr lang="es-EC"/>
        </a:p>
      </dgm:t>
    </dgm:pt>
    <dgm:pt modelId="{F1CC4877-B268-4700-BCF0-F41B9A3CF3F3}" type="sibTrans" cxnId="{E94DA0CE-2228-4194-93D7-7B94C6515C1F}">
      <dgm:prSet/>
      <dgm:spPr/>
      <dgm:t>
        <a:bodyPr/>
        <a:lstStyle/>
        <a:p>
          <a:endParaRPr lang="es-EC"/>
        </a:p>
      </dgm:t>
    </dgm:pt>
    <dgm:pt modelId="{721A0AA3-96E3-486E-A8ED-0407CCF5E3FE}">
      <dgm:prSet/>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solidFill>
                <a:schemeClr val="tx1"/>
              </a:solidFill>
            </a:rPr>
            <a:t>Acuerdos de nivel de servicios </a:t>
          </a:r>
          <a:r>
            <a:rPr lang="es-EC" dirty="0" smtClean="0"/>
            <a:t>SLAs.</a:t>
          </a:r>
        </a:p>
      </dgm:t>
    </dgm:pt>
    <dgm:pt modelId="{7D8681AF-ECA6-44C0-9A63-84102BAA7E4E}" type="parTrans" cxnId="{C88CA404-0B77-4D9A-A7BA-232C6E9EC5FC}">
      <dgm:prSet/>
      <dgm:spPr/>
      <dgm:t>
        <a:bodyPr/>
        <a:lstStyle/>
        <a:p>
          <a:endParaRPr lang="es-EC"/>
        </a:p>
      </dgm:t>
    </dgm:pt>
    <dgm:pt modelId="{086E3133-4557-4133-AA4A-F0AAE41AA06D}" type="sibTrans" cxnId="{C88CA404-0B77-4D9A-A7BA-232C6E9EC5FC}">
      <dgm:prSet/>
      <dgm:spPr/>
      <dgm:t>
        <a:bodyPr/>
        <a:lstStyle/>
        <a:p>
          <a:endParaRPr lang="es-EC"/>
        </a:p>
      </dgm:t>
    </dgm:pt>
    <dgm:pt modelId="{F680BF0A-7592-46BD-AEA6-7C0665241E80}">
      <dgm:prSet/>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t>CMDB (Base de Datos de la Gestión de Configuración - Configuration Management Database) </a:t>
          </a:r>
          <a:r>
            <a:rPr lang="es-EC" strike="noStrike" baseline="0" dirty="0" smtClean="0">
              <a:solidFill>
                <a:schemeClr val="tx1"/>
              </a:solidFill>
            </a:rPr>
            <a:t>más precisa </a:t>
          </a:r>
          <a:r>
            <a:rPr lang="es-EC" dirty="0" smtClean="0"/>
            <a:t>.</a:t>
          </a:r>
        </a:p>
      </dgm:t>
    </dgm:pt>
    <dgm:pt modelId="{FADC1841-EF54-472D-96B6-FBB796183559}" type="parTrans" cxnId="{66F44C5C-B3A1-477C-AE75-4B48515F01F2}">
      <dgm:prSet/>
      <dgm:spPr/>
      <dgm:t>
        <a:bodyPr/>
        <a:lstStyle/>
        <a:p>
          <a:endParaRPr lang="es-EC"/>
        </a:p>
      </dgm:t>
    </dgm:pt>
    <dgm:pt modelId="{079797B4-0645-4317-B057-EAE168883C85}" type="sibTrans" cxnId="{66F44C5C-B3A1-477C-AE75-4B48515F01F2}">
      <dgm:prSet/>
      <dgm:spPr/>
      <dgm:t>
        <a:bodyPr/>
        <a:lstStyle/>
        <a:p>
          <a:endParaRPr lang="es-EC"/>
        </a:p>
      </dgm:t>
    </dgm:pt>
    <dgm:pt modelId="{CCF26421-CCAB-4093-A5EF-F4D067D4B2AB}">
      <dgm:prSet/>
      <dgm:spPr>
        <a:gradFill rotWithShape="0">
          <a:gsLst>
            <a:gs pos="0">
              <a:schemeClr val="accent2">
                <a:lumMod val="75000"/>
              </a:schemeClr>
            </a:gs>
            <a:gs pos="25000">
              <a:schemeClr val="accent2">
                <a:hueOff val="5935807"/>
                <a:satOff val="-38860"/>
                <a:lumOff val="8528"/>
                <a:alphaOff val="0"/>
                <a:tint val="96000"/>
                <a:shade val="80000"/>
                <a:satMod val="105000"/>
              </a:schemeClr>
            </a:gs>
            <a:gs pos="38000">
              <a:schemeClr val="accent2">
                <a:hueOff val="5935807"/>
                <a:satOff val="-38860"/>
                <a:lumOff val="8528"/>
                <a:alphaOff val="0"/>
                <a:tint val="96000"/>
                <a:shade val="59000"/>
                <a:satMod val="120000"/>
              </a:schemeClr>
            </a:gs>
            <a:gs pos="55000">
              <a:schemeClr val="accent2">
                <a:hueOff val="5935807"/>
                <a:satOff val="-38860"/>
                <a:lumOff val="8528"/>
                <a:alphaOff val="0"/>
                <a:shade val="57000"/>
                <a:satMod val="120000"/>
              </a:schemeClr>
            </a:gs>
            <a:gs pos="80000">
              <a:schemeClr val="accent2">
                <a:hueOff val="5935807"/>
                <a:satOff val="-38860"/>
                <a:lumOff val="8528"/>
                <a:alphaOff val="0"/>
                <a:shade val="56000"/>
                <a:satMod val="145000"/>
              </a:schemeClr>
            </a:gs>
            <a:gs pos="88000">
              <a:schemeClr val="accent2">
                <a:hueOff val="5935807"/>
                <a:satOff val="-38860"/>
                <a:lumOff val="8528"/>
                <a:alphaOff val="0"/>
                <a:shade val="63000"/>
                <a:satMod val="160000"/>
              </a:schemeClr>
            </a:gs>
            <a:gs pos="100000">
              <a:schemeClr val="accent2">
                <a:hueOff val="5935807"/>
                <a:satOff val="-38860"/>
                <a:lumOff val="8528"/>
                <a:alphaOff val="0"/>
                <a:tint val="99555"/>
                <a:satMod val="155000"/>
              </a:schemeClr>
            </a:gs>
          </a:gsLst>
        </a:gradFill>
      </dgm:spPr>
      <dgm:t>
        <a:bodyPr/>
        <a:lstStyle/>
        <a:p>
          <a:r>
            <a:rPr lang="es-EC" dirty="0" smtClean="0"/>
            <a:t>Mejorar el nivel de satisfacción del cliente.</a:t>
          </a:r>
          <a:endParaRPr lang="es-EC" dirty="0"/>
        </a:p>
      </dgm:t>
    </dgm:pt>
    <dgm:pt modelId="{8A005124-DDFD-4390-A402-475923EA71CF}" type="parTrans" cxnId="{4CBFEEFF-DA13-4FB8-A0D4-0E060587759C}">
      <dgm:prSet/>
      <dgm:spPr/>
      <dgm:t>
        <a:bodyPr/>
        <a:lstStyle/>
        <a:p>
          <a:endParaRPr lang="es-EC"/>
        </a:p>
      </dgm:t>
    </dgm:pt>
    <dgm:pt modelId="{8E6BEF94-F91F-48A9-A74E-0FD881E29D27}" type="sibTrans" cxnId="{4CBFEEFF-DA13-4FB8-A0D4-0E060587759C}">
      <dgm:prSet/>
      <dgm:spPr/>
      <dgm:t>
        <a:bodyPr/>
        <a:lstStyle/>
        <a:p>
          <a:endParaRPr lang="es-EC"/>
        </a:p>
      </dgm:t>
    </dgm:pt>
    <dgm:pt modelId="{D4E0D390-3CDD-4845-91F5-6E2F75EB5931}" type="pres">
      <dgm:prSet presAssocID="{3EF44247-B425-4BB1-B46A-06E31F345E6C}" presName="Name0" presStyleCnt="0">
        <dgm:presLayoutVars>
          <dgm:dir/>
          <dgm:resizeHandles val="exact"/>
        </dgm:presLayoutVars>
      </dgm:prSet>
      <dgm:spPr/>
      <dgm:t>
        <a:bodyPr/>
        <a:lstStyle/>
        <a:p>
          <a:endParaRPr lang="es-EC"/>
        </a:p>
      </dgm:t>
    </dgm:pt>
    <dgm:pt modelId="{6F474C9D-6045-4109-8C41-03FDEBA73C7E}" type="pres">
      <dgm:prSet presAssocID="{D4370CBB-ECDC-43FB-9F64-54514B63B0F0}" presName="node" presStyleLbl="node1" presStyleIdx="0" presStyleCnt="3">
        <dgm:presLayoutVars>
          <dgm:bulletEnabled val="1"/>
        </dgm:presLayoutVars>
      </dgm:prSet>
      <dgm:spPr/>
      <dgm:t>
        <a:bodyPr/>
        <a:lstStyle/>
        <a:p>
          <a:endParaRPr lang="es-EC"/>
        </a:p>
      </dgm:t>
    </dgm:pt>
    <dgm:pt modelId="{14CC6413-A36A-4051-A0C4-B511A4BF10F2}" type="pres">
      <dgm:prSet presAssocID="{B00C42FA-8E4B-494C-93EB-A2F463E411BD}" presName="sibTrans" presStyleCnt="0"/>
      <dgm:spPr/>
    </dgm:pt>
    <dgm:pt modelId="{BAA6E4A1-7600-4B8F-8E40-CB1D1985BADE}" type="pres">
      <dgm:prSet presAssocID="{046ED999-92FD-4E2A-B532-5F4A3945E4E1}" presName="node" presStyleLbl="node1" presStyleIdx="1" presStyleCnt="3">
        <dgm:presLayoutVars>
          <dgm:bulletEnabled val="1"/>
        </dgm:presLayoutVars>
      </dgm:prSet>
      <dgm:spPr/>
      <dgm:t>
        <a:bodyPr/>
        <a:lstStyle/>
        <a:p>
          <a:endParaRPr lang="es-EC"/>
        </a:p>
      </dgm:t>
    </dgm:pt>
    <dgm:pt modelId="{A97EC20E-E2EB-41F5-9426-B46735D808B5}" type="pres">
      <dgm:prSet presAssocID="{A4633B88-1FFC-44C1-B52C-290BCAA8F2BE}" presName="sibTrans" presStyleCnt="0"/>
      <dgm:spPr/>
    </dgm:pt>
    <dgm:pt modelId="{C23BE797-D0F2-4646-995A-678D4D529896}" type="pres">
      <dgm:prSet presAssocID="{86D19F55-4C47-4E2F-8A4E-6D3729F3B7E2}" presName="node" presStyleLbl="node1" presStyleIdx="2" presStyleCnt="3">
        <dgm:presLayoutVars>
          <dgm:bulletEnabled val="1"/>
        </dgm:presLayoutVars>
      </dgm:prSet>
      <dgm:spPr/>
      <dgm:t>
        <a:bodyPr/>
        <a:lstStyle/>
        <a:p>
          <a:endParaRPr lang="es-EC"/>
        </a:p>
      </dgm:t>
    </dgm:pt>
  </dgm:ptLst>
  <dgm:cxnLst>
    <dgm:cxn modelId="{E94DA0CE-2228-4194-93D7-7B94C6515C1F}" srcId="{046ED999-92FD-4E2A-B532-5F4A3945E4E1}" destId="{9E0349FB-C6B7-41C4-827F-CD5911050870}" srcOrd="3" destOrd="0" parTransId="{84510466-88D8-4F67-8864-B4576372D828}" sibTransId="{F1CC4877-B268-4700-BCF0-F41B9A3CF3F3}"/>
    <dgm:cxn modelId="{71EFCC96-5F40-47D3-900F-639A6FDB8163}" srcId="{046ED999-92FD-4E2A-B532-5F4A3945E4E1}" destId="{A835BF5D-D448-4045-B2C0-AE546AE712B9}" srcOrd="1" destOrd="0" parTransId="{68959825-4756-4189-96B0-BDC1EA88C912}" sibTransId="{6E3BF95D-FE53-473A-9CA0-323FEBB80AEE}"/>
    <dgm:cxn modelId="{C88CA404-0B77-4D9A-A7BA-232C6E9EC5FC}" srcId="{046ED999-92FD-4E2A-B532-5F4A3945E4E1}" destId="{721A0AA3-96E3-486E-A8ED-0407CCF5E3FE}" srcOrd="4" destOrd="0" parTransId="{7D8681AF-ECA6-44C0-9A63-84102BAA7E4E}" sibTransId="{086E3133-4557-4133-AA4A-F0AAE41AA06D}"/>
    <dgm:cxn modelId="{4B86531B-E587-4C92-B4B0-5B1F8CCD20BE}" type="presOf" srcId="{3EF44247-B425-4BB1-B46A-06E31F345E6C}" destId="{D4E0D390-3CDD-4845-91F5-6E2F75EB5931}" srcOrd="0" destOrd="0" presId="urn:microsoft.com/office/officeart/2005/8/layout/hList6"/>
    <dgm:cxn modelId="{66F44C5C-B3A1-477C-AE75-4B48515F01F2}" srcId="{046ED999-92FD-4E2A-B532-5F4A3945E4E1}" destId="{F680BF0A-7592-46BD-AEA6-7C0665241E80}" srcOrd="5" destOrd="0" parTransId="{FADC1841-EF54-472D-96B6-FBB796183559}" sibTransId="{079797B4-0645-4317-B057-EAE168883C85}"/>
    <dgm:cxn modelId="{70F0182D-DB00-4496-9243-2ECCF606A4A4}" type="presOf" srcId="{9E0349FB-C6B7-41C4-827F-CD5911050870}" destId="{BAA6E4A1-7600-4B8F-8E40-CB1D1985BADE}" srcOrd="0" destOrd="4" presId="urn:microsoft.com/office/officeart/2005/8/layout/hList6"/>
    <dgm:cxn modelId="{285C2CE8-F82D-4835-830A-F9BBF6022DB0}" type="presOf" srcId="{351C0301-9818-4CEF-BE75-76ADEABD1D6C}" destId="{BAA6E4A1-7600-4B8F-8E40-CB1D1985BADE}" srcOrd="0" destOrd="1" presId="urn:microsoft.com/office/officeart/2005/8/layout/hList6"/>
    <dgm:cxn modelId="{FCB64674-18A0-4F30-A3FB-A8F05490CB01}" srcId="{046ED999-92FD-4E2A-B532-5F4A3945E4E1}" destId="{3B257658-3D1E-4DD8-A8A1-52519A8C8325}" srcOrd="2" destOrd="0" parTransId="{950BB3EB-C6FE-4885-A4C1-4E4651445223}" sibTransId="{9BFE03AF-B1CC-40CD-9E7D-B428A8409B51}"/>
    <dgm:cxn modelId="{4CBFEEFF-DA13-4FB8-A0D4-0E060587759C}" srcId="{046ED999-92FD-4E2A-B532-5F4A3945E4E1}" destId="{CCF26421-CCAB-4093-A5EF-F4D067D4B2AB}" srcOrd="6" destOrd="0" parTransId="{8A005124-DDFD-4390-A402-475923EA71CF}" sibTransId="{8E6BEF94-F91F-48A9-A74E-0FD881E29D27}"/>
    <dgm:cxn modelId="{7E760F49-620E-4DEB-BDA0-2DDE653A16AE}" type="presOf" srcId="{CCF26421-CCAB-4093-A5EF-F4D067D4B2AB}" destId="{BAA6E4A1-7600-4B8F-8E40-CB1D1985BADE}" srcOrd="0" destOrd="7" presId="urn:microsoft.com/office/officeart/2005/8/layout/hList6"/>
    <dgm:cxn modelId="{917E748F-AB8F-4A88-8978-C315521C07DB}" type="presOf" srcId="{046ED999-92FD-4E2A-B532-5F4A3945E4E1}" destId="{BAA6E4A1-7600-4B8F-8E40-CB1D1985BADE}" srcOrd="0" destOrd="0" presId="urn:microsoft.com/office/officeart/2005/8/layout/hList6"/>
    <dgm:cxn modelId="{DD362770-DBE8-405D-94BE-FD9D3C6E333B}" type="presOf" srcId="{3B257658-3D1E-4DD8-A8A1-52519A8C8325}" destId="{BAA6E4A1-7600-4B8F-8E40-CB1D1985BADE}" srcOrd="0" destOrd="3" presId="urn:microsoft.com/office/officeart/2005/8/layout/hList6"/>
    <dgm:cxn modelId="{4142CBDC-30E7-4A72-AEE9-3E5817564B42}" type="presOf" srcId="{86D19F55-4C47-4E2F-8A4E-6D3729F3B7E2}" destId="{C23BE797-D0F2-4646-995A-678D4D529896}" srcOrd="0" destOrd="0" presId="urn:microsoft.com/office/officeart/2005/8/layout/hList6"/>
    <dgm:cxn modelId="{492EECD7-B1CE-4DC2-8D4A-8A32AA1DF771}" type="presOf" srcId="{A835BF5D-D448-4045-B2C0-AE546AE712B9}" destId="{BAA6E4A1-7600-4B8F-8E40-CB1D1985BADE}" srcOrd="0" destOrd="2" presId="urn:microsoft.com/office/officeart/2005/8/layout/hList6"/>
    <dgm:cxn modelId="{65F26779-0543-43A1-A6A4-AC0D06CA0B0B}" srcId="{046ED999-92FD-4E2A-B532-5F4A3945E4E1}" destId="{351C0301-9818-4CEF-BE75-76ADEABD1D6C}" srcOrd="0" destOrd="0" parTransId="{06C93D2C-3F47-49F3-8E86-57200407C156}" sibTransId="{B1F2A79E-D82B-462C-9E04-97D2F4B19A17}"/>
    <dgm:cxn modelId="{1C51278C-9878-4C63-95DC-EAF49A0E72C5}" srcId="{3EF44247-B425-4BB1-B46A-06E31F345E6C}" destId="{D4370CBB-ECDC-43FB-9F64-54514B63B0F0}" srcOrd="0" destOrd="0" parTransId="{074B8F3B-319F-41CF-A54B-F355887570CC}" sibTransId="{B00C42FA-8E4B-494C-93EB-A2F463E411BD}"/>
    <dgm:cxn modelId="{F727EA57-41C0-45CB-A53B-DADC48A7FC76}" type="presOf" srcId="{F680BF0A-7592-46BD-AEA6-7C0665241E80}" destId="{BAA6E4A1-7600-4B8F-8E40-CB1D1985BADE}" srcOrd="0" destOrd="6" presId="urn:microsoft.com/office/officeart/2005/8/layout/hList6"/>
    <dgm:cxn modelId="{A2266D16-0688-4F4B-B7F0-8FC566CFED90}" srcId="{3EF44247-B425-4BB1-B46A-06E31F345E6C}" destId="{046ED999-92FD-4E2A-B532-5F4A3945E4E1}" srcOrd="1" destOrd="0" parTransId="{A60C94BB-D7D2-4317-9D6A-0F0021F1D6A6}" sibTransId="{A4633B88-1FFC-44C1-B52C-290BCAA8F2BE}"/>
    <dgm:cxn modelId="{7FA1F82C-24E8-47A3-BED5-5823B44FFD7C}" type="presOf" srcId="{721A0AA3-96E3-486E-A8ED-0407CCF5E3FE}" destId="{BAA6E4A1-7600-4B8F-8E40-CB1D1985BADE}" srcOrd="0" destOrd="5" presId="urn:microsoft.com/office/officeart/2005/8/layout/hList6"/>
    <dgm:cxn modelId="{C6E8965C-9ECC-46B8-BED6-6CC85E0D10DF}" type="presOf" srcId="{D4370CBB-ECDC-43FB-9F64-54514B63B0F0}" destId="{6F474C9D-6045-4109-8C41-03FDEBA73C7E}" srcOrd="0" destOrd="0" presId="urn:microsoft.com/office/officeart/2005/8/layout/hList6"/>
    <dgm:cxn modelId="{021B7C43-5D1D-4DEC-B377-6CA67F66F9DA}" srcId="{3EF44247-B425-4BB1-B46A-06E31F345E6C}" destId="{86D19F55-4C47-4E2F-8A4E-6D3729F3B7E2}" srcOrd="2" destOrd="0" parTransId="{2462919F-2421-4B5A-AC7E-8E145C10FD0E}" sibTransId="{112FFF21-2CB4-4F84-9BB9-3BCC58C9A694}"/>
    <dgm:cxn modelId="{BEAE6671-7FAF-4EC5-A585-F83709546AA2}" type="presParOf" srcId="{D4E0D390-3CDD-4845-91F5-6E2F75EB5931}" destId="{6F474C9D-6045-4109-8C41-03FDEBA73C7E}" srcOrd="0" destOrd="0" presId="urn:microsoft.com/office/officeart/2005/8/layout/hList6"/>
    <dgm:cxn modelId="{5683507E-061F-4819-8C01-8378E3C75115}" type="presParOf" srcId="{D4E0D390-3CDD-4845-91F5-6E2F75EB5931}" destId="{14CC6413-A36A-4051-A0C4-B511A4BF10F2}" srcOrd="1" destOrd="0" presId="urn:microsoft.com/office/officeart/2005/8/layout/hList6"/>
    <dgm:cxn modelId="{C3E8CE88-8A5B-4311-ACD2-431579ECACA2}" type="presParOf" srcId="{D4E0D390-3CDD-4845-91F5-6E2F75EB5931}" destId="{BAA6E4A1-7600-4B8F-8E40-CB1D1985BADE}" srcOrd="2" destOrd="0" presId="urn:microsoft.com/office/officeart/2005/8/layout/hList6"/>
    <dgm:cxn modelId="{D579B090-D1F2-44C6-8357-FE75A02625D2}" type="presParOf" srcId="{D4E0D390-3CDD-4845-91F5-6E2F75EB5931}" destId="{A97EC20E-E2EB-41F5-9426-B46735D808B5}" srcOrd="3" destOrd="0" presId="urn:microsoft.com/office/officeart/2005/8/layout/hList6"/>
    <dgm:cxn modelId="{824202D4-B606-48A3-8342-5AD31C147871}" type="presParOf" srcId="{D4E0D390-3CDD-4845-91F5-6E2F75EB5931}" destId="{C23BE797-D0F2-4646-995A-678D4D52989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F2DEB-68C3-4ACD-976A-22FC72FB4370}" type="doc">
      <dgm:prSet loTypeId="urn:microsoft.com/office/officeart/2005/8/layout/hList6" loCatId="list" qsTypeId="urn:microsoft.com/office/officeart/2005/8/quickstyle/simple1" qsCatId="simple"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es-EC"/>
        </a:p>
      </dgm:t>
    </dgm:pt>
    <dgm:pt modelId="{BEBA3322-999C-4A3D-B017-2CDB7EB6539B}">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No existían herramientas de Gestión de </a:t>
          </a:r>
          <a:r>
            <a:rPr lang="es-EC" dirty="0" err="1" smtClean="0"/>
            <a:t>TIC´s</a:t>
          </a:r>
          <a:r>
            <a:rPr lang="es-EC" dirty="0" smtClean="0"/>
            <a:t>.</a:t>
          </a:r>
        </a:p>
        <a:p>
          <a:r>
            <a:rPr lang="es-EC" dirty="0" smtClean="0"/>
            <a:t>No existía una bitácora para registro de eventos (no existen datos exactos de los soportes)</a:t>
          </a:r>
          <a:endParaRPr lang="es-EC" dirty="0"/>
        </a:p>
      </dgm:t>
    </dgm:pt>
    <dgm:pt modelId="{91093BAF-9858-4E7B-8C0A-8A7CD266FA04}" type="parTrans" cxnId="{68230459-4388-40AF-9964-066BA8230A8F}">
      <dgm:prSet/>
      <dgm:spPr/>
      <dgm:t>
        <a:bodyPr/>
        <a:lstStyle/>
        <a:p>
          <a:endParaRPr lang="es-EC"/>
        </a:p>
      </dgm:t>
    </dgm:pt>
    <dgm:pt modelId="{FCEA6519-CE3D-4F24-A663-92CA2AE231EF}" type="sibTrans" cxnId="{68230459-4388-40AF-9964-066BA8230A8F}">
      <dgm:prSet/>
      <dgm:spPr/>
      <dgm:t>
        <a:bodyPr/>
        <a:lstStyle/>
        <a:p>
          <a:endParaRPr lang="es-EC"/>
        </a:p>
      </dgm:t>
    </dgm:pt>
    <dgm:pt modelId="{E477A5CB-99DF-447B-836A-696E0FCEEDE8}">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El soporte en su mayoría se lo realizaba vía telefónica o correos</a:t>
          </a:r>
          <a:endParaRPr lang="es-EC" dirty="0"/>
        </a:p>
      </dgm:t>
    </dgm:pt>
    <dgm:pt modelId="{E0905521-EDA5-4355-AA4C-CC59F038374B}" type="parTrans" cxnId="{87AA3C0A-7261-4619-87ED-3E16C582996A}">
      <dgm:prSet/>
      <dgm:spPr/>
      <dgm:t>
        <a:bodyPr/>
        <a:lstStyle/>
        <a:p>
          <a:endParaRPr lang="es-EC"/>
        </a:p>
      </dgm:t>
    </dgm:pt>
    <dgm:pt modelId="{919972FA-52D7-40D7-8CE5-FE6BF68A0905}" type="sibTrans" cxnId="{87AA3C0A-7261-4619-87ED-3E16C582996A}">
      <dgm:prSet/>
      <dgm:spPr/>
      <dgm:t>
        <a:bodyPr/>
        <a:lstStyle/>
        <a:p>
          <a:endParaRPr lang="es-EC"/>
        </a:p>
      </dgm:t>
    </dgm:pt>
    <dgm:pt modelId="{9554AF6D-07AF-457D-BE45-A8F785016D5E}">
      <dgm:prSet phldrT="[Texto]"/>
      <dgm:spPr>
        <a:solidFill>
          <a:srgbClr val="FF2F2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No</a:t>
          </a:r>
          <a:r>
            <a:rPr lang="es-EC" baseline="0" dirty="0" smtClean="0"/>
            <a:t> había registro del resultado de los soportes, si fue solucionado el soporte, si se dio un servicio de calidad al usuario.</a:t>
          </a:r>
          <a:endParaRPr lang="es-EC" dirty="0"/>
        </a:p>
      </dgm:t>
    </dgm:pt>
    <dgm:pt modelId="{FC278CB3-1587-4E72-B250-A2986E214A4A}" type="parTrans" cxnId="{FCBBE03A-475C-499D-8600-08D20AF80A41}">
      <dgm:prSet/>
      <dgm:spPr/>
      <dgm:t>
        <a:bodyPr/>
        <a:lstStyle/>
        <a:p>
          <a:endParaRPr lang="es-EC"/>
        </a:p>
      </dgm:t>
    </dgm:pt>
    <dgm:pt modelId="{519F861E-0A6E-4D24-A881-BBA41091531C}" type="sibTrans" cxnId="{FCBBE03A-475C-499D-8600-08D20AF80A41}">
      <dgm:prSet/>
      <dgm:spPr/>
      <dgm:t>
        <a:bodyPr/>
        <a:lstStyle/>
        <a:p>
          <a:endParaRPr lang="es-EC"/>
        </a:p>
      </dgm:t>
    </dgm:pt>
    <dgm:pt modelId="{24D25B43-AF10-4EF7-945E-6C71373FDF77}" type="pres">
      <dgm:prSet presAssocID="{CEEF2DEB-68C3-4ACD-976A-22FC72FB4370}" presName="Name0" presStyleCnt="0">
        <dgm:presLayoutVars>
          <dgm:dir/>
          <dgm:resizeHandles val="exact"/>
        </dgm:presLayoutVars>
      </dgm:prSet>
      <dgm:spPr/>
      <dgm:t>
        <a:bodyPr/>
        <a:lstStyle/>
        <a:p>
          <a:endParaRPr lang="es-EC"/>
        </a:p>
      </dgm:t>
    </dgm:pt>
    <dgm:pt modelId="{0011AB99-74BA-493F-9FEE-63F88E5B78EC}" type="pres">
      <dgm:prSet presAssocID="{BEBA3322-999C-4A3D-B017-2CDB7EB6539B}" presName="node" presStyleLbl="node1" presStyleIdx="0" presStyleCnt="3">
        <dgm:presLayoutVars>
          <dgm:bulletEnabled val="1"/>
        </dgm:presLayoutVars>
      </dgm:prSet>
      <dgm:spPr/>
      <dgm:t>
        <a:bodyPr/>
        <a:lstStyle/>
        <a:p>
          <a:endParaRPr lang="es-EC"/>
        </a:p>
      </dgm:t>
    </dgm:pt>
    <dgm:pt modelId="{57E89623-43A9-4A8E-8C49-8DF16EC119AA}" type="pres">
      <dgm:prSet presAssocID="{FCEA6519-CE3D-4F24-A663-92CA2AE231EF}"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A745499-A815-4DCE-9139-AB4A3AE80182}" type="pres">
      <dgm:prSet presAssocID="{E477A5CB-99DF-447B-836A-696E0FCEEDE8}" presName="node" presStyleLbl="node1" presStyleIdx="1" presStyleCnt="3">
        <dgm:presLayoutVars>
          <dgm:bulletEnabled val="1"/>
        </dgm:presLayoutVars>
      </dgm:prSet>
      <dgm:spPr/>
      <dgm:t>
        <a:bodyPr/>
        <a:lstStyle/>
        <a:p>
          <a:endParaRPr lang="es-EC"/>
        </a:p>
      </dgm:t>
    </dgm:pt>
    <dgm:pt modelId="{2B528791-7ECB-4E8C-9C30-17BB533232EE}" type="pres">
      <dgm:prSet presAssocID="{919972FA-52D7-40D7-8CE5-FE6BF68A0905}"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6A2F266-2E48-4006-9367-07A0A0518D08}" type="pres">
      <dgm:prSet presAssocID="{9554AF6D-07AF-457D-BE45-A8F785016D5E}" presName="node" presStyleLbl="node1" presStyleIdx="2" presStyleCnt="3">
        <dgm:presLayoutVars>
          <dgm:bulletEnabled val="1"/>
        </dgm:presLayoutVars>
      </dgm:prSet>
      <dgm:spPr/>
      <dgm:t>
        <a:bodyPr/>
        <a:lstStyle/>
        <a:p>
          <a:endParaRPr lang="es-EC"/>
        </a:p>
      </dgm:t>
    </dgm:pt>
  </dgm:ptLst>
  <dgm:cxnLst>
    <dgm:cxn modelId="{68230459-4388-40AF-9964-066BA8230A8F}" srcId="{CEEF2DEB-68C3-4ACD-976A-22FC72FB4370}" destId="{BEBA3322-999C-4A3D-B017-2CDB7EB6539B}" srcOrd="0" destOrd="0" parTransId="{91093BAF-9858-4E7B-8C0A-8A7CD266FA04}" sibTransId="{FCEA6519-CE3D-4F24-A663-92CA2AE231EF}"/>
    <dgm:cxn modelId="{59615435-B47A-4C35-9C49-DE6E13945C39}" type="presOf" srcId="{9554AF6D-07AF-457D-BE45-A8F785016D5E}" destId="{56A2F266-2E48-4006-9367-07A0A0518D08}" srcOrd="0" destOrd="0" presId="urn:microsoft.com/office/officeart/2005/8/layout/hList6"/>
    <dgm:cxn modelId="{FCBBE03A-475C-499D-8600-08D20AF80A41}" srcId="{CEEF2DEB-68C3-4ACD-976A-22FC72FB4370}" destId="{9554AF6D-07AF-457D-BE45-A8F785016D5E}" srcOrd="2" destOrd="0" parTransId="{FC278CB3-1587-4E72-B250-A2986E214A4A}" sibTransId="{519F861E-0A6E-4D24-A881-BBA41091531C}"/>
    <dgm:cxn modelId="{25A7E97C-83B8-4AEF-8DF5-D974E3399079}" type="presOf" srcId="{CEEF2DEB-68C3-4ACD-976A-22FC72FB4370}" destId="{24D25B43-AF10-4EF7-945E-6C71373FDF77}" srcOrd="0" destOrd="0" presId="urn:microsoft.com/office/officeart/2005/8/layout/hList6"/>
    <dgm:cxn modelId="{DB31C33A-150A-4838-AF4D-5618AEE39556}" type="presOf" srcId="{E477A5CB-99DF-447B-836A-696E0FCEEDE8}" destId="{8A745499-A815-4DCE-9139-AB4A3AE80182}" srcOrd="0" destOrd="0" presId="urn:microsoft.com/office/officeart/2005/8/layout/hList6"/>
    <dgm:cxn modelId="{87AA3C0A-7261-4619-87ED-3E16C582996A}" srcId="{CEEF2DEB-68C3-4ACD-976A-22FC72FB4370}" destId="{E477A5CB-99DF-447B-836A-696E0FCEEDE8}" srcOrd="1" destOrd="0" parTransId="{E0905521-EDA5-4355-AA4C-CC59F038374B}" sibTransId="{919972FA-52D7-40D7-8CE5-FE6BF68A0905}"/>
    <dgm:cxn modelId="{95BCD0CB-B91D-40BA-9A81-8053866CEC4F}" type="presOf" srcId="{BEBA3322-999C-4A3D-B017-2CDB7EB6539B}" destId="{0011AB99-74BA-493F-9FEE-63F88E5B78EC}" srcOrd="0" destOrd="0" presId="urn:microsoft.com/office/officeart/2005/8/layout/hList6"/>
    <dgm:cxn modelId="{60EB7B26-4645-46FE-A5C4-F57DAA08D8FA}" type="presParOf" srcId="{24D25B43-AF10-4EF7-945E-6C71373FDF77}" destId="{0011AB99-74BA-493F-9FEE-63F88E5B78EC}" srcOrd="0" destOrd="0" presId="urn:microsoft.com/office/officeart/2005/8/layout/hList6"/>
    <dgm:cxn modelId="{59CC469F-11B8-4C12-93F2-4D1224728C6A}" type="presParOf" srcId="{24D25B43-AF10-4EF7-945E-6C71373FDF77}" destId="{57E89623-43A9-4A8E-8C49-8DF16EC119AA}" srcOrd="1" destOrd="0" presId="urn:microsoft.com/office/officeart/2005/8/layout/hList6"/>
    <dgm:cxn modelId="{21DACBBF-0BB9-42B5-A2AF-BB55089F876C}" type="presParOf" srcId="{24D25B43-AF10-4EF7-945E-6C71373FDF77}" destId="{8A745499-A815-4DCE-9139-AB4A3AE80182}" srcOrd="2" destOrd="0" presId="urn:microsoft.com/office/officeart/2005/8/layout/hList6"/>
    <dgm:cxn modelId="{4D28B7B1-EC08-422A-A3D6-BF75885C8674}" type="presParOf" srcId="{24D25B43-AF10-4EF7-945E-6C71373FDF77}" destId="{2B528791-7ECB-4E8C-9C30-17BB533232EE}" srcOrd="3" destOrd="0" presId="urn:microsoft.com/office/officeart/2005/8/layout/hList6"/>
    <dgm:cxn modelId="{62BD20CD-621F-427F-92C7-8291011E5860}" type="presParOf" srcId="{24D25B43-AF10-4EF7-945E-6C71373FDF77}" destId="{56A2F266-2E48-4006-9367-07A0A0518D0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60CD3-25F0-42D5-BE8C-3CE7E30F8C7A}" type="datetimeFigureOut">
              <a:rPr lang="es-EC" smtClean="0"/>
              <a:pPr/>
              <a:t>14/05/2015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2BC25-0756-4D50-AAD1-9EE4319A212F}" type="slidenum">
              <a:rPr lang="es-EC" smtClean="0"/>
              <a:pPr/>
              <a:t>‹Nº›</a:t>
            </a:fld>
            <a:endParaRPr lang="es-EC"/>
          </a:p>
        </p:txBody>
      </p:sp>
    </p:spTree>
    <p:extLst>
      <p:ext uri="{BB962C8B-B14F-4D97-AF65-F5344CB8AC3E}">
        <p14:creationId xmlns:p14="http://schemas.microsoft.com/office/powerpoint/2010/main" val="319420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3</a:t>
            </a:fld>
            <a:endParaRPr lang="es-EC"/>
          </a:p>
        </p:txBody>
      </p:sp>
    </p:spTree>
    <p:extLst>
      <p:ext uri="{BB962C8B-B14F-4D97-AF65-F5344CB8AC3E}">
        <p14:creationId xmlns:p14="http://schemas.microsoft.com/office/powerpoint/2010/main" val="36534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 proceso de Cumplimiento de Solicitudes para Agrocalidad, se manejará a través de tres subprocesos los cuales son: </a:t>
            </a:r>
          </a:p>
          <a:p>
            <a:pPr lvl="1"/>
            <a:r>
              <a:rPr lang="es-EC" dirty="0" smtClean="0"/>
              <a:t>Registro de Solicitud, </a:t>
            </a:r>
          </a:p>
          <a:p>
            <a:pPr lvl="1"/>
            <a:r>
              <a:rPr lang="es-EC" dirty="0" smtClean="0"/>
              <a:t>Atención de Solicitud, </a:t>
            </a:r>
          </a:p>
          <a:p>
            <a:pPr lvl="1"/>
            <a:r>
              <a:rPr lang="es-EC" dirty="0" smtClean="0"/>
              <a:t>Cierre de Solicitud.</a:t>
            </a:r>
            <a:endParaRPr lang="es-EC" dirty="0"/>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26</a:t>
            </a:fld>
            <a:endParaRPr lang="es-EC"/>
          </a:p>
        </p:txBody>
      </p:sp>
    </p:spTree>
    <p:extLst>
      <p:ext uri="{BB962C8B-B14F-4D97-AF65-F5344CB8AC3E}">
        <p14:creationId xmlns:p14="http://schemas.microsoft.com/office/powerpoint/2010/main" val="73819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32</a:t>
            </a:fld>
            <a:endParaRPr lang="es-EC"/>
          </a:p>
        </p:txBody>
      </p:sp>
    </p:spTree>
    <p:extLst>
      <p:ext uri="{BB962C8B-B14F-4D97-AF65-F5344CB8AC3E}">
        <p14:creationId xmlns:p14="http://schemas.microsoft.com/office/powerpoint/2010/main" val="236144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C" dirty="0" smtClean="0"/>
              <a:t>ITIL especifica un método sistemático que garantiza la calidad de los servicios de TI. Ofrece una descripción detallada de los procesos más importantes en una organización de TI, incluyendo listas de verificación para tareas, procedimientos y responsabilidades que pueden servir como base para adaptarse a las necesidades concretas de cada organización</a:t>
            </a:r>
            <a:endParaRPr lang="es-EC" dirty="0"/>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12</a:t>
            </a:fld>
            <a:endParaRPr lang="es-EC"/>
          </a:p>
        </p:txBody>
      </p:sp>
    </p:spTree>
    <p:extLst>
      <p:ext uri="{BB962C8B-B14F-4D97-AF65-F5344CB8AC3E}">
        <p14:creationId xmlns:p14="http://schemas.microsoft.com/office/powerpoint/2010/main" val="307741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ITIL V3 estructura la gestión de los servicios TI sobre el concepto de Ciclo de Vida de los Servicios. Este enfoque tiene como objetivo ofrecer una visión global de la vida de un servicio desde su diseño hasta su eventual abandono sin por ello ignorar los detalles de todos los procesos y funciones involucrados en la eficiente prestación del mismo.</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El Ciclo de Vida del Servicio consta de cinco fases que se corresponden con los nuevos libros de ITIL</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1.- Estrategia del Servicio.- Propone tratar la gestión de servicios no sólo como una capacidad sino como un activo estratégico.</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2.- Diseño del Servicio.- Cubre los principios y métodos necesarios para transformar los objetivos estratégicos en portafolios de servicios y activos.</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3.- Transición del Servicio.- Cubre el proceso de transición para la implementación de nuevos servicios o su mejora.</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4.- Operación del Servicio.- Cubre las mejores prácticas para la gestión del día a día en la operación del servicio.</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5.- Mejora Continua del Servicio.- Proporciona una guía para la creación y mantenimiento del valor ofrecido a los clientes a través de un diseño, transición y</a:t>
            </a:r>
            <a:r>
              <a:rPr lang="es-EC" baseline="0" dirty="0" smtClean="0"/>
              <a:t> </a:t>
            </a:r>
            <a:r>
              <a:rPr lang="es-EC" dirty="0" smtClean="0"/>
              <a:t>operación del servicio optimizado.</a:t>
            </a:r>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13</a:t>
            </a:fld>
            <a:endParaRPr lang="es-EC"/>
          </a:p>
        </p:txBody>
      </p:sp>
    </p:spTree>
    <p:extLst>
      <p:ext uri="{BB962C8B-B14F-4D97-AF65-F5344CB8AC3E}">
        <p14:creationId xmlns:p14="http://schemas.microsoft.com/office/powerpoint/2010/main" val="74912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En esta fase se realizan las actividades del día a día para asegurar que los servicios se entregan con utilidad y garantía al cliente (usuario), depende de una correcta organización y coordinación de todos los agentes involucrados. Las fases anteriores a la Operación del Servicio de TI tienen la finalidad de entregar al usuario un servicio con el valor establecido en base a los SLA acordados</a:t>
            </a:r>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14</a:t>
            </a:fld>
            <a:endParaRPr lang="es-EC"/>
          </a:p>
        </p:txBody>
      </p:sp>
    </p:spTree>
    <p:extLst>
      <p:ext uri="{BB962C8B-B14F-4D97-AF65-F5344CB8AC3E}">
        <p14:creationId xmlns:p14="http://schemas.microsoft.com/office/powerpoint/2010/main" val="37625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La Gestión de Incidencias permite recuperar la interrupción del servicio en el menor tiempo posible de forma rápida y eficaz. Se encargará de la detección de incidencias en los servicios ofrecidos por el departamento de TI, clasificarlos, y asignar los recursos necesarios para restaurar el servicio, de acuerdo al SLA establecido.</a:t>
            </a:r>
            <a:endParaRPr lang="es-EC"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s-EC" dirty="0" smtClean="0"/>
              <a:t>Realiza la reasignación de los incidentes y escalamiento, de acuerdo a como corresponda a las áreas de niveles superiores, previo a un análisis en el cual se realice una clasificación y priorización del mismo.</a:t>
            </a:r>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15</a:t>
            </a:fld>
            <a:endParaRPr lang="es-EC"/>
          </a:p>
        </p:txBody>
      </p:sp>
    </p:spTree>
    <p:extLst>
      <p:ext uri="{BB962C8B-B14F-4D97-AF65-F5344CB8AC3E}">
        <p14:creationId xmlns:p14="http://schemas.microsoft.com/office/powerpoint/2010/main" val="17153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C" dirty="0" smtClean="0"/>
              <a:t>-Debe brindar información rápida a los servicios estándares que maneje la institución, produciendo una mejora en la productividad y la calidad de los servicios solicitados.</a:t>
            </a:r>
          </a:p>
          <a:p>
            <a:pPr algn="just"/>
            <a:r>
              <a:rPr lang="es-EC" dirty="0" smtClean="0"/>
              <a:t>-Al igual que en la gestión de incidentes, dependiendo de la solicitud puede ser resuelta por el técnico que la atiende o ser direccionada al personal correspondiente</a:t>
            </a:r>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16</a:t>
            </a:fld>
            <a:endParaRPr lang="es-EC"/>
          </a:p>
        </p:txBody>
      </p:sp>
    </p:spTree>
    <p:extLst>
      <p:ext uri="{BB962C8B-B14F-4D97-AF65-F5344CB8AC3E}">
        <p14:creationId xmlns:p14="http://schemas.microsoft.com/office/powerpoint/2010/main" val="408381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C" dirty="0" smtClean="0"/>
              <a:t>-La clasificación y el registro de las incidencias permitirá llevar de manera más eficiente y eficaz la atención de incidencias.</a:t>
            </a:r>
          </a:p>
          <a:p>
            <a:pPr algn="just"/>
            <a:r>
              <a:rPr lang="es-EC" dirty="0" smtClean="0"/>
              <a:t>-Se debe evaluar el impacto y la urgencia que corresponde a cada uno de estos eventos.</a:t>
            </a:r>
          </a:p>
          <a:p>
            <a:pPr lvl="1" algn="just"/>
            <a:r>
              <a:rPr lang="es-EC" dirty="0" smtClean="0"/>
              <a:t>Impacto.- determina la importancia de la incidencia, dependiendo de su nivel de afectación (procesos, número de usuarios afectados).</a:t>
            </a:r>
          </a:p>
          <a:p>
            <a:pPr lvl="1" algn="just"/>
            <a:r>
              <a:rPr lang="es-EC" dirty="0" smtClean="0"/>
              <a:t>Urgencia.- Hace referencia al nivel de SLA acordado, en donde se toma en cuenta los tiempos establecidos para la resolución y la satisfacción del cliente.</a:t>
            </a:r>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17</a:t>
            </a:fld>
            <a:endParaRPr lang="es-EC"/>
          </a:p>
        </p:txBody>
      </p:sp>
    </p:spTree>
    <p:extLst>
      <p:ext uri="{BB962C8B-B14F-4D97-AF65-F5344CB8AC3E}">
        <p14:creationId xmlns:p14="http://schemas.microsoft.com/office/powerpoint/2010/main" val="82300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20</a:t>
            </a:fld>
            <a:endParaRPr lang="es-EC"/>
          </a:p>
        </p:txBody>
      </p:sp>
    </p:spTree>
    <p:extLst>
      <p:ext uri="{BB962C8B-B14F-4D97-AF65-F5344CB8AC3E}">
        <p14:creationId xmlns:p14="http://schemas.microsoft.com/office/powerpoint/2010/main" val="257807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 modelo que se manejará en Agrocalidad contendrá cinco subprocesos mediante las cuales se logrará la correcta y completa gestión de incidentes. </a:t>
            </a:r>
          </a:p>
          <a:p>
            <a:pPr lvl="1" algn="just"/>
            <a:r>
              <a:rPr lang="es-EC" dirty="0" smtClean="0"/>
              <a:t>Registro de Incidente.</a:t>
            </a:r>
          </a:p>
          <a:p>
            <a:pPr lvl="1" algn="just"/>
            <a:r>
              <a:rPr lang="es-EC" dirty="0" smtClean="0"/>
              <a:t>Categorización de Incidente.</a:t>
            </a:r>
          </a:p>
          <a:p>
            <a:pPr lvl="1" algn="just"/>
            <a:r>
              <a:rPr lang="es-EC" dirty="0" smtClean="0"/>
              <a:t>Diagnostico de Incidente.</a:t>
            </a:r>
          </a:p>
          <a:p>
            <a:pPr lvl="1" algn="just"/>
            <a:r>
              <a:rPr lang="es-EC" dirty="0" smtClean="0"/>
              <a:t>Resolución de Incidente.</a:t>
            </a:r>
          </a:p>
          <a:p>
            <a:pPr lvl="1" algn="just"/>
            <a:r>
              <a:rPr lang="es-EC" dirty="0" smtClean="0"/>
              <a:t>Cierre de Incidente.</a:t>
            </a:r>
          </a:p>
        </p:txBody>
      </p:sp>
      <p:sp>
        <p:nvSpPr>
          <p:cNvPr id="4" name="3 Marcador de número de diapositiva"/>
          <p:cNvSpPr>
            <a:spLocks noGrp="1"/>
          </p:cNvSpPr>
          <p:nvPr>
            <p:ph type="sldNum" sz="quarter" idx="10"/>
          </p:nvPr>
        </p:nvSpPr>
        <p:spPr/>
        <p:txBody>
          <a:bodyPr/>
          <a:lstStyle/>
          <a:p>
            <a:fld id="{1B52BC25-0756-4D50-AAD1-9EE4319A212F}" type="slidenum">
              <a:rPr lang="es-EC" smtClean="0"/>
              <a:pPr/>
              <a:t>25</a:t>
            </a:fld>
            <a:endParaRPr lang="es-EC"/>
          </a:p>
        </p:txBody>
      </p:sp>
    </p:spTree>
    <p:extLst>
      <p:ext uri="{BB962C8B-B14F-4D97-AF65-F5344CB8AC3E}">
        <p14:creationId xmlns:p14="http://schemas.microsoft.com/office/powerpoint/2010/main" val="297490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8" name="7 Marcador de número de diapositiva"/>
          <p:cNvSpPr>
            <a:spLocks noGrp="1"/>
          </p:cNvSpPr>
          <p:nvPr>
            <p:ph type="sldNum" sz="quarter" idx="11"/>
          </p:nvPr>
        </p:nvSpPr>
        <p:spPr/>
        <p:txBody>
          <a:bodyPr/>
          <a:lstStyle/>
          <a:p>
            <a:fld id="{89D7F022-322E-44C4-B732-61D5CF2A6711}" type="slidenum">
              <a:rPr lang="es-EC" smtClean="0"/>
              <a:pPr/>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740E395-F5DE-49DE-869C-D923516388C8}" type="datetimeFigureOut">
              <a:rPr lang="es-EC" smtClean="0"/>
              <a:pPr/>
              <a:t>14/05/2015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89D7F022-322E-44C4-B732-61D5CF2A6711}"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740E395-F5DE-49DE-869C-D923516388C8}" type="datetimeFigureOut">
              <a:rPr lang="es-EC" smtClean="0"/>
              <a:pPr/>
              <a:t>14/05/2015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9D7F022-322E-44C4-B732-61D5CF2A6711}"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740E395-F5DE-49DE-869C-D923516388C8}" type="datetimeFigureOut">
              <a:rPr lang="es-EC" smtClean="0"/>
              <a:pPr/>
              <a:t>14/05/2015</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9D7F022-322E-44C4-B732-61D5CF2A6711}"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2030" y="1556792"/>
            <a:ext cx="8229600" cy="1828800"/>
          </a:xfrm>
        </p:spPr>
        <p:txBody>
          <a:bodyPr>
            <a:normAutofit fontScale="90000"/>
          </a:bodyPr>
          <a:lstStyle/>
          <a:p>
            <a:r>
              <a:rPr lang="es-ES" sz="2700" dirty="0" smtClean="0"/>
              <a:t>DISEÑO E IMPLEMENTACIÓN DE UN MODELO  DE GESTIÓN DE INCIDENTES Y CUMPLIMIENTO DE SOLICITUDES BASADOS EN EL MARCO DE REFERENCIA ITIL V.3 PARA AGROCALIDAD DEL ECUADOR - QUITO</a:t>
            </a:r>
            <a:endParaRPr lang="es-EC" dirty="0"/>
          </a:p>
        </p:txBody>
      </p:sp>
      <p:sp>
        <p:nvSpPr>
          <p:cNvPr id="3" name="2 Subtítulo"/>
          <p:cNvSpPr>
            <a:spLocks noGrp="1"/>
          </p:cNvSpPr>
          <p:nvPr>
            <p:ph type="subTitle" idx="1"/>
          </p:nvPr>
        </p:nvSpPr>
        <p:spPr>
          <a:xfrm>
            <a:off x="1371600" y="3548608"/>
            <a:ext cx="6400800" cy="1032520"/>
          </a:xfrm>
        </p:spPr>
        <p:txBody>
          <a:bodyPr/>
          <a:lstStyle/>
          <a:p>
            <a:r>
              <a:rPr lang="es-EC" dirty="0" smtClean="0"/>
              <a:t>MAESTRÍA EN REDES DE INFORMACIÓN Y CONECTIVIDAD</a:t>
            </a:r>
          </a:p>
          <a:p>
            <a:endParaRPr lang="es-ES" dirty="0" smtClean="0"/>
          </a:p>
        </p:txBody>
      </p:sp>
      <p:pic>
        <p:nvPicPr>
          <p:cNvPr id="4" name="0 Imagen" descr="espe.jpg"/>
          <p:cNvPicPr/>
          <p:nvPr/>
        </p:nvPicPr>
        <p:blipFill>
          <a:blip r:embed="rId2" cstate="print"/>
          <a:srcRect/>
          <a:stretch>
            <a:fillRect/>
          </a:stretch>
        </p:blipFill>
        <p:spPr bwMode="auto">
          <a:xfrm>
            <a:off x="3707904" y="188640"/>
            <a:ext cx="1297305" cy="1268730"/>
          </a:xfrm>
          <a:prstGeom prst="rect">
            <a:avLst/>
          </a:prstGeom>
          <a:noFill/>
          <a:ln w="9525">
            <a:noFill/>
            <a:miter lim="800000"/>
            <a:headEnd/>
            <a:tailEnd/>
          </a:ln>
        </p:spPr>
      </p:pic>
      <p:sp>
        <p:nvSpPr>
          <p:cNvPr id="5" name="4 Rectángulo"/>
          <p:cNvSpPr/>
          <p:nvPr/>
        </p:nvSpPr>
        <p:spPr>
          <a:xfrm>
            <a:off x="2267744" y="4437113"/>
            <a:ext cx="4572000" cy="2308324"/>
          </a:xfrm>
          <a:prstGeom prst="rect">
            <a:avLst/>
          </a:prstGeom>
        </p:spPr>
        <p:txBody>
          <a:bodyPr wrap="square">
            <a:spAutoFit/>
          </a:bodyPr>
          <a:lstStyle/>
          <a:p>
            <a:pPr lvl="0" algn="ctr">
              <a:spcBef>
                <a:spcPct val="0"/>
              </a:spcBef>
              <a:defRPr/>
            </a:pPr>
            <a:r>
              <a:rPr lang="es-EC" dirty="0"/>
              <a:t>AUTOR</a:t>
            </a:r>
          </a:p>
          <a:p>
            <a:pPr lvl="0" algn="ctr">
              <a:spcBef>
                <a:spcPct val="0"/>
              </a:spcBef>
              <a:defRPr/>
            </a:pPr>
            <a:r>
              <a:rPr lang="es-EC" dirty="0"/>
              <a:t>ING. MARCO SUING OCHOA</a:t>
            </a:r>
          </a:p>
          <a:p>
            <a:pPr lvl="0" algn="ctr">
              <a:spcBef>
                <a:spcPct val="0"/>
              </a:spcBef>
              <a:defRPr/>
            </a:pPr>
            <a:endParaRPr lang="es-EC" dirty="0"/>
          </a:p>
          <a:p>
            <a:pPr lvl="0" algn="ctr">
              <a:spcBef>
                <a:spcPct val="0"/>
              </a:spcBef>
              <a:defRPr/>
            </a:pPr>
            <a:r>
              <a:rPr lang="es-EC" dirty="0"/>
              <a:t>TUTOR</a:t>
            </a:r>
          </a:p>
          <a:p>
            <a:pPr lvl="0" algn="ctr">
              <a:spcBef>
                <a:spcPct val="0"/>
              </a:spcBef>
              <a:defRPr/>
            </a:pPr>
            <a:r>
              <a:rPr lang="es-ES" dirty="0"/>
              <a:t>Ing. Edgar Hermosa </a:t>
            </a:r>
            <a:r>
              <a:rPr lang="es-ES" dirty="0" smtClean="0"/>
              <a:t>Mgtr.</a:t>
            </a:r>
          </a:p>
          <a:p>
            <a:pPr lvl="0" algn="ctr">
              <a:spcBef>
                <a:spcPct val="0"/>
              </a:spcBef>
              <a:defRPr/>
            </a:pPr>
            <a:endParaRPr lang="es-EC" dirty="0"/>
          </a:p>
          <a:p>
            <a:pPr lvl="0" algn="ctr">
              <a:spcBef>
                <a:spcPct val="0"/>
              </a:spcBef>
              <a:defRPr/>
            </a:pPr>
            <a:r>
              <a:rPr lang="es-EC" dirty="0" smtClean="0"/>
              <a:t>OPONENTE</a:t>
            </a:r>
          </a:p>
          <a:p>
            <a:pPr lvl="0" algn="ctr">
              <a:spcBef>
                <a:spcPct val="0"/>
              </a:spcBef>
              <a:defRPr/>
            </a:pPr>
            <a:r>
              <a:rPr lang="es-EC" dirty="0" smtClean="0"/>
              <a:t>Ing. Darwin Aguilar</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8864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Diagrama de Red  </a:t>
            </a:r>
            <a:r>
              <a:rPr lang="es-E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Wan</a:t>
            </a: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Agrocalidad</a:t>
            </a:r>
            <a:endParaRPr lang="es-EC"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4 Imagen"/>
          <p:cNvPicPr/>
          <p:nvPr/>
        </p:nvPicPr>
        <p:blipFill>
          <a:blip r:embed="rId2" cstate="print"/>
          <a:srcRect/>
          <a:stretch>
            <a:fillRect/>
          </a:stretch>
        </p:blipFill>
        <p:spPr bwMode="auto">
          <a:xfrm>
            <a:off x="683568" y="2204864"/>
            <a:ext cx="7992888" cy="446449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r>
              <a:rPr lang="es-EC" dirty="0" smtClean="0"/>
              <a:t>El método de evaluación utilizado fue obtenido del portal de servicios IT que se encuentran en el sitio web </a:t>
            </a:r>
            <a:r>
              <a:rPr lang="es-EC" sz="3600" b="1" dirty="0" smtClean="0">
                <a:solidFill>
                  <a:schemeClr val="accent2"/>
                </a:solidFill>
              </a:rPr>
              <a:t>www.itsm.info</a:t>
            </a:r>
            <a:r>
              <a:rPr lang="es-EC" dirty="0" smtClean="0"/>
              <a:t> . Este portal está dedicado a proporcionar y compartir la tecnología de gestión de servicios de TI (ITSM) de información y soluciones de información, basada en las mejores prácticas de la Biblioteca de Infraestructura de Tecnología de Información (ITIL).</a:t>
            </a:r>
          </a:p>
          <a:p>
            <a:pPr algn="just"/>
            <a:endParaRPr lang="es-EC" dirty="0" smtClean="0"/>
          </a:p>
          <a:p>
            <a:pPr algn="just"/>
            <a:r>
              <a:rPr lang="es-EC" dirty="0" smtClean="0"/>
              <a:t>El esquema de auto-evaluación está compuesto de un cuestionario que permite determinar qué áreas se debe enfocar para mejorar la capacidad global de los procesos</a:t>
            </a:r>
            <a:endParaRPr lang="es-EC" dirty="0"/>
          </a:p>
        </p:txBody>
      </p:sp>
      <p:sp>
        <p:nvSpPr>
          <p:cNvPr id="5" name="1 Título"/>
          <p:cNvSpPr>
            <a:spLocks noGrp="1"/>
          </p:cNvSpPr>
          <p:nvPr>
            <p:ph type="title"/>
          </p:nvPr>
        </p:nvSpPr>
        <p:spPr>
          <a:xfrm>
            <a:off x="457200" y="274638"/>
            <a:ext cx="8075240" cy="1143000"/>
          </a:xfrm>
        </p:spPr>
        <p:txBody>
          <a:bodyPr>
            <a:noAutofit/>
          </a:bodyPr>
          <a:lstStyle/>
          <a:p>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de la Gestión de Incidencias para Agrocalidad</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style>
          <a:lnRef idx="1">
            <a:schemeClr val="accent1"/>
          </a:lnRef>
          <a:fillRef idx="3">
            <a:schemeClr val="accent1"/>
          </a:fillRef>
          <a:effectRef idx="2">
            <a:schemeClr val="accent1"/>
          </a:effectRef>
          <a:fontRef idx="minor">
            <a:schemeClr val="lt1"/>
          </a:fontRef>
        </p:style>
        <p:txBody>
          <a:bodyPr>
            <a:normAutofit/>
          </a:bodyPr>
          <a:lstStyle/>
          <a:p>
            <a:r>
              <a:rPr lang="es-EC" dirty="0" smtClean="0"/>
              <a:t>ITIL</a:t>
            </a:r>
            <a:endParaRPr lang="es-EC" dirty="0"/>
          </a:p>
        </p:txBody>
      </p:sp>
      <p:sp>
        <p:nvSpPr>
          <p:cNvPr id="3" name="2 Marcador de contenido"/>
          <p:cNvSpPr>
            <a:spLocks noGrp="1"/>
          </p:cNvSpPr>
          <p:nvPr>
            <p:ph idx="1"/>
          </p:nvPr>
        </p:nvSpPr>
        <p:spPr/>
        <p:txBody>
          <a:bodyPr>
            <a:normAutofit/>
          </a:bodyPr>
          <a:lstStyle/>
          <a:p>
            <a:pPr algn="just"/>
            <a:r>
              <a:rPr lang="es-EC" dirty="0" smtClean="0"/>
              <a:t>La Biblioteca de Infraestructura de Tecnologías de Información</a:t>
            </a:r>
          </a:p>
          <a:p>
            <a:pPr algn="just"/>
            <a:endParaRPr lang="es-EC" dirty="0" smtClean="0"/>
          </a:p>
          <a:p>
            <a:pPr algn="just"/>
            <a:r>
              <a:rPr lang="es-EC" dirty="0" smtClean="0"/>
              <a:t>ITIL método sistemático.</a:t>
            </a:r>
            <a:endParaRPr lang="es-EC"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s-EC" dirty="0" smtClean="0"/>
              <a:t>Ciclo de vida de los Servicios de TI.</a:t>
            </a:r>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a:blip r:embed="rId3" cstate="print"/>
          <a:srcRect/>
          <a:stretch>
            <a:fillRect/>
          </a:stretch>
        </p:blipFill>
        <p:spPr bwMode="auto">
          <a:xfrm>
            <a:off x="2123728" y="1664673"/>
            <a:ext cx="4842858" cy="4572639"/>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s-EC" dirty="0" smtClean="0"/>
              <a:t>Ciclo de vida de los Servicios de TI.</a:t>
            </a:r>
            <a:endParaRPr lang="es-EC" dirty="0"/>
          </a:p>
        </p:txBody>
      </p:sp>
      <p:sp>
        <p:nvSpPr>
          <p:cNvPr id="3" name="2 Marcador de contenido"/>
          <p:cNvSpPr>
            <a:spLocks noGrp="1"/>
          </p:cNvSpPr>
          <p:nvPr>
            <p:ph idx="1"/>
          </p:nvPr>
        </p:nvSpPr>
        <p:spPr/>
        <p:txBody>
          <a:bodyPr/>
          <a:lstStyle/>
          <a:p>
            <a:endParaRPr lang="es-EC" dirty="0"/>
          </a:p>
        </p:txBody>
      </p:sp>
      <p:pic>
        <p:nvPicPr>
          <p:cNvPr id="1026" name="Picture 2"/>
          <p:cNvPicPr>
            <a:picLocks noChangeAspect="1" noChangeArrowheads="1"/>
          </p:cNvPicPr>
          <p:nvPr/>
        </p:nvPicPr>
        <p:blipFill>
          <a:blip r:embed="rId3" cstate="print"/>
          <a:srcRect/>
          <a:stretch>
            <a:fillRect/>
          </a:stretch>
        </p:blipFill>
        <p:spPr bwMode="auto">
          <a:xfrm>
            <a:off x="763091" y="1628800"/>
            <a:ext cx="7553325" cy="459105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1216" y="274638"/>
            <a:ext cx="7931224" cy="1143000"/>
          </a:xfrm>
        </p:spPr>
        <p:style>
          <a:lnRef idx="0">
            <a:schemeClr val="accent1"/>
          </a:lnRef>
          <a:fillRef idx="3">
            <a:schemeClr val="accent1"/>
          </a:fillRef>
          <a:effectRef idx="3">
            <a:schemeClr val="accent1"/>
          </a:effectRef>
          <a:fontRef idx="minor">
            <a:schemeClr val="lt1"/>
          </a:fontRef>
        </p:style>
        <p:txBody>
          <a:bodyPr/>
          <a:lstStyle/>
          <a:p>
            <a:r>
              <a:rPr lang="es-EC" dirty="0" smtClean="0"/>
              <a:t>Gestión de Incidencias</a:t>
            </a:r>
            <a:endParaRPr lang="es-EC" dirty="0"/>
          </a:p>
        </p:txBody>
      </p:sp>
      <p:sp>
        <p:nvSpPr>
          <p:cNvPr id="3" name="2 Marcador de contenido"/>
          <p:cNvSpPr>
            <a:spLocks noGrp="1"/>
          </p:cNvSpPr>
          <p:nvPr>
            <p:ph idx="1"/>
          </p:nvPr>
        </p:nvSpPr>
        <p:spPr>
          <a:xfrm>
            <a:off x="457200" y="1600200"/>
            <a:ext cx="8075240" cy="5257800"/>
          </a:xfrm>
        </p:spPr>
        <p:txBody>
          <a:bodyPr>
            <a:normAutofit/>
          </a:bodyPr>
          <a:lstStyle/>
          <a:p>
            <a:pPr algn="just"/>
            <a:r>
              <a:rPr lang="es-EC" dirty="0" smtClean="0"/>
              <a:t>Actividades: </a:t>
            </a:r>
          </a:p>
          <a:p>
            <a:pPr lvl="1" algn="just"/>
            <a:r>
              <a:rPr lang="es-EC" dirty="0" smtClean="0"/>
              <a:t>Análisis Previo</a:t>
            </a:r>
          </a:p>
          <a:p>
            <a:pPr lvl="1" algn="just"/>
            <a:r>
              <a:rPr lang="es-EC" dirty="0" smtClean="0"/>
              <a:t>Clasificación y Priorización</a:t>
            </a:r>
          </a:p>
          <a:p>
            <a:pPr lvl="1" algn="just"/>
            <a:r>
              <a:rPr lang="es-EC" dirty="0" smtClean="0"/>
              <a:t>Reasignación a áreas de niveles superiores</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dirty="0" smtClean="0"/>
              <a:t>Cumplimiento de Solicitudes</a:t>
            </a:r>
            <a:endParaRPr lang="es-EC" dirty="0"/>
          </a:p>
        </p:txBody>
      </p:sp>
      <p:sp>
        <p:nvSpPr>
          <p:cNvPr id="3" name="2 Marcador de contenido"/>
          <p:cNvSpPr>
            <a:spLocks noGrp="1"/>
          </p:cNvSpPr>
          <p:nvPr>
            <p:ph idx="1"/>
          </p:nvPr>
        </p:nvSpPr>
        <p:spPr>
          <a:xfrm>
            <a:off x="457200" y="1600200"/>
            <a:ext cx="8147248" cy="4853136"/>
          </a:xfrm>
        </p:spPr>
        <p:txBody>
          <a:bodyPr>
            <a:normAutofit/>
          </a:bodyPr>
          <a:lstStyle/>
          <a:p>
            <a:pPr algn="just"/>
            <a:r>
              <a:rPr lang="es-EC" dirty="0" smtClean="0"/>
              <a:t>Requerimientos de los usuarios como tareas diarias, consultas, o cuestiones informativas; que no afectan la operación del negocio en la institución. </a:t>
            </a:r>
          </a:p>
          <a:p>
            <a:pPr algn="just"/>
            <a:endParaRPr lang="es-EC" dirty="0" smtClean="0"/>
          </a:p>
          <a:p>
            <a:pPr lvl="1" algn="just"/>
            <a:r>
              <a:rPr lang="es-EC" dirty="0" smtClean="0"/>
              <a:t>Por Ejemplo: </a:t>
            </a:r>
          </a:p>
          <a:p>
            <a:pPr lvl="2" algn="just"/>
            <a:r>
              <a:rPr lang="es-EC" dirty="0" smtClean="0"/>
              <a:t>Actualización.</a:t>
            </a:r>
          </a:p>
          <a:p>
            <a:pPr lvl="2" algn="just"/>
            <a:r>
              <a:rPr lang="es-EC" dirty="0" smtClean="0"/>
              <a:t>Eliminación de usuario de algún sistema.</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dirty="0" smtClean="0"/>
              <a:t>Clasificación, Prioridad, Escalado</a:t>
            </a:r>
            <a:endParaRPr lang="es-EC" dirty="0"/>
          </a:p>
        </p:txBody>
      </p:sp>
      <p:pic>
        <p:nvPicPr>
          <p:cNvPr id="1027" name="Picture 3"/>
          <p:cNvPicPr>
            <a:picLocks noChangeAspect="1" noChangeArrowheads="1"/>
          </p:cNvPicPr>
          <p:nvPr/>
        </p:nvPicPr>
        <p:blipFill>
          <a:blip r:embed="rId3" cstate="print"/>
          <a:srcRect/>
          <a:stretch>
            <a:fillRect/>
          </a:stretch>
        </p:blipFill>
        <p:spPr bwMode="auto">
          <a:xfrm>
            <a:off x="4505363" y="2420888"/>
            <a:ext cx="3883061" cy="2952328"/>
          </a:xfrm>
          <a:prstGeom prst="rect">
            <a:avLst/>
          </a:prstGeom>
          <a:noFill/>
          <a:ln w="9525">
            <a:noFill/>
            <a:miter lim="800000"/>
            <a:headEnd/>
            <a:tailEnd/>
          </a:ln>
        </p:spPr>
      </p:pic>
      <p:sp>
        <p:nvSpPr>
          <p:cNvPr id="5" name="Marcador de contenido 4"/>
          <p:cNvSpPr>
            <a:spLocks noGrp="1"/>
          </p:cNvSpPr>
          <p:nvPr>
            <p:ph idx="1"/>
          </p:nvPr>
        </p:nvSpPr>
        <p:spPr/>
        <p:txBody>
          <a:bodyPr/>
          <a:lstStyle/>
          <a:p>
            <a:endParaRPr lang="es-EC" dirty="0"/>
          </a:p>
        </p:txBody>
      </p:sp>
      <p:pic>
        <p:nvPicPr>
          <p:cNvPr id="22" name="Imagen 21"/>
          <p:cNvPicPr>
            <a:picLocks noChangeAspect="1"/>
          </p:cNvPicPr>
          <p:nvPr/>
        </p:nvPicPr>
        <p:blipFill>
          <a:blip r:embed="rId4"/>
          <a:stretch>
            <a:fillRect/>
          </a:stretch>
        </p:blipFill>
        <p:spPr>
          <a:xfrm>
            <a:off x="506933" y="2414128"/>
            <a:ext cx="3684067" cy="2957631"/>
          </a:xfrm>
          <a:prstGeom prst="rect">
            <a:avLst/>
          </a:prstGeo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dirty="0" smtClean="0"/>
              <a:t>Clasificación, Prioridad, Escalado</a:t>
            </a:r>
            <a:endParaRPr lang="es-EC" dirty="0"/>
          </a:p>
        </p:txBody>
      </p:sp>
      <p:sp>
        <p:nvSpPr>
          <p:cNvPr id="3" name="2 Marcador de contenido"/>
          <p:cNvSpPr>
            <a:spLocks noGrp="1"/>
          </p:cNvSpPr>
          <p:nvPr>
            <p:ph idx="1"/>
          </p:nvPr>
        </p:nvSpPr>
        <p:spPr/>
        <p:txBody>
          <a:bodyPr/>
          <a:lstStyle/>
          <a:p>
            <a:endParaRPr lang="es-EC"/>
          </a:p>
        </p:txBody>
      </p:sp>
      <p:pic>
        <p:nvPicPr>
          <p:cNvPr id="1026" name="Picture 2"/>
          <p:cNvPicPr>
            <a:picLocks noChangeAspect="1" noChangeArrowheads="1"/>
          </p:cNvPicPr>
          <p:nvPr/>
        </p:nvPicPr>
        <p:blipFill>
          <a:blip r:embed="rId2" cstate="print"/>
          <a:srcRect/>
          <a:stretch>
            <a:fillRect/>
          </a:stretch>
        </p:blipFill>
        <p:spPr bwMode="auto">
          <a:xfrm>
            <a:off x="1907704" y="1562100"/>
            <a:ext cx="5133975" cy="510726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075240" cy="1143000"/>
          </a:xfrm>
        </p:spPr>
        <p:txBody>
          <a:bodyPr>
            <a:noAutofit/>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de la Gestión de Incidencias para Agrocalidad</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Marcador de contenido"/>
          <p:cNvSpPr>
            <a:spLocks noGrp="1"/>
          </p:cNvSpPr>
          <p:nvPr>
            <p:ph idx="1"/>
          </p:nvPr>
        </p:nvSpPr>
        <p:spPr>
          <a:xfrm>
            <a:off x="539552" y="1484784"/>
            <a:ext cx="8208912" cy="4813995"/>
          </a:xfrm>
        </p:spPr>
        <p:txBody>
          <a:bodyPr/>
          <a:lstStyle/>
          <a:p>
            <a:r>
              <a:rPr lang="es-EC" sz="2800" dirty="0" smtClean="0"/>
              <a:t>Los resultados de cada evaluación realizada se muestra de acuerdo al siguiente cuadro</a:t>
            </a:r>
          </a:p>
          <a:p>
            <a:endParaRPr lang="es-EC" dirty="0"/>
          </a:p>
        </p:txBody>
      </p:sp>
      <p:pic>
        <p:nvPicPr>
          <p:cNvPr id="21505" name="Picture 1"/>
          <p:cNvPicPr>
            <a:picLocks noChangeAspect="1" noChangeArrowheads="1"/>
          </p:cNvPicPr>
          <p:nvPr/>
        </p:nvPicPr>
        <p:blipFill>
          <a:blip r:embed="rId2" cstate="print"/>
          <a:srcRect/>
          <a:stretch>
            <a:fillRect/>
          </a:stretch>
        </p:blipFill>
        <p:spPr bwMode="auto">
          <a:xfrm>
            <a:off x="4499992" y="4389651"/>
            <a:ext cx="4644008" cy="2468349"/>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67544" y="2492896"/>
            <a:ext cx="558165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2088232" cy="504056"/>
          </a:xfrm>
        </p:spPr>
        <p:txBody>
          <a:bodyPr>
            <a:normAutofit fontScale="90000"/>
          </a:bodyPr>
          <a:lstStyle/>
          <a:p>
            <a:r>
              <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Agenda</a:t>
            </a:r>
          </a:p>
        </p:txBody>
      </p:sp>
      <p:graphicFrame>
        <p:nvGraphicFramePr>
          <p:cNvPr id="11" name="10 Diagrama"/>
          <p:cNvGraphicFramePr/>
          <p:nvPr>
            <p:extLst>
              <p:ext uri="{D42A27DB-BD31-4B8C-83A1-F6EECF244321}">
                <p14:modId xmlns:p14="http://schemas.microsoft.com/office/powerpoint/2010/main" val="835628328"/>
              </p:ext>
            </p:extLst>
          </p:nvPr>
        </p:nvGraphicFramePr>
        <p:xfrm>
          <a:off x="467544" y="764704"/>
          <a:ext cx="8496944"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graphicEl>
                                              <a:dgm id="{8E06A45A-E741-4455-99F7-FFF04778CD06}"/>
                                            </p:graphicEl>
                                          </p:spTgt>
                                        </p:tgtEl>
                                        <p:attrNameLst>
                                          <p:attrName>style.visibility</p:attrName>
                                        </p:attrNameLst>
                                      </p:cBhvr>
                                      <p:to>
                                        <p:strVal val="visible"/>
                                      </p:to>
                                    </p:set>
                                    <p:animEffect transition="in" filter="wipe(down)">
                                      <p:cBhvr>
                                        <p:cTn id="7" dur="500"/>
                                        <p:tgtEl>
                                          <p:spTgt spid="11">
                                            <p:graphicEl>
                                              <a:dgm id="{8E06A45A-E741-4455-99F7-FFF04778CD0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graphicEl>
                                              <a:dgm id="{290CE816-4CBB-4BCF-B495-73DDAAD9871E}"/>
                                            </p:graphicEl>
                                          </p:spTgt>
                                        </p:tgtEl>
                                        <p:attrNameLst>
                                          <p:attrName>style.visibility</p:attrName>
                                        </p:attrNameLst>
                                      </p:cBhvr>
                                      <p:to>
                                        <p:strVal val="visible"/>
                                      </p:to>
                                    </p:set>
                                    <p:animEffect transition="in" filter="wipe(down)">
                                      <p:cBhvr>
                                        <p:cTn id="10" dur="500"/>
                                        <p:tgtEl>
                                          <p:spTgt spid="11">
                                            <p:graphicEl>
                                              <a:dgm id="{290CE816-4CBB-4BCF-B495-73DDAAD9871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graphicEl>
                                              <a:dgm id="{B2360601-E673-4726-8A6D-62BF1DEE79F9}"/>
                                            </p:graphicEl>
                                          </p:spTgt>
                                        </p:tgtEl>
                                        <p:attrNameLst>
                                          <p:attrName>style.visibility</p:attrName>
                                        </p:attrNameLst>
                                      </p:cBhvr>
                                      <p:to>
                                        <p:strVal val="visible"/>
                                      </p:to>
                                    </p:set>
                                    <p:animEffect transition="in" filter="wipe(down)">
                                      <p:cBhvr>
                                        <p:cTn id="15" dur="500"/>
                                        <p:tgtEl>
                                          <p:spTgt spid="11">
                                            <p:graphicEl>
                                              <a:dgm id="{B2360601-E673-4726-8A6D-62BF1DEE79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graphicEl>
                                              <a:dgm id="{D3B16730-F8D7-4B91-B987-DA1C353C4541}"/>
                                            </p:graphicEl>
                                          </p:spTgt>
                                        </p:tgtEl>
                                        <p:attrNameLst>
                                          <p:attrName>style.visibility</p:attrName>
                                        </p:attrNameLst>
                                      </p:cBhvr>
                                      <p:to>
                                        <p:strVal val="visible"/>
                                      </p:to>
                                    </p:set>
                                    <p:animEffect transition="in" filter="wipe(down)">
                                      <p:cBhvr>
                                        <p:cTn id="20" dur="500"/>
                                        <p:tgtEl>
                                          <p:spTgt spid="11">
                                            <p:graphicEl>
                                              <a:dgm id="{D3B16730-F8D7-4B91-B987-DA1C353C454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graphicEl>
                                              <a:dgm id="{612D4124-A5EB-40B2-8C6C-E5980DA24141}"/>
                                            </p:graphicEl>
                                          </p:spTgt>
                                        </p:tgtEl>
                                        <p:attrNameLst>
                                          <p:attrName>style.visibility</p:attrName>
                                        </p:attrNameLst>
                                      </p:cBhvr>
                                      <p:to>
                                        <p:strVal val="visible"/>
                                      </p:to>
                                    </p:set>
                                    <p:animEffect transition="in" filter="wipe(down)">
                                      <p:cBhvr>
                                        <p:cTn id="23" dur="500"/>
                                        <p:tgtEl>
                                          <p:spTgt spid="11">
                                            <p:graphicEl>
                                              <a:dgm id="{612D4124-A5EB-40B2-8C6C-E5980DA2414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graphicEl>
                                              <a:dgm id="{2F3D1FAD-2F1B-49A6-B110-3C84CB364823}"/>
                                            </p:graphicEl>
                                          </p:spTgt>
                                        </p:tgtEl>
                                        <p:attrNameLst>
                                          <p:attrName>style.visibility</p:attrName>
                                        </p:attrNameLst>
                                      </p:cBhvr>
                                      <p:to>
                                        <p:strVal val="visible"/>
                                      </p:to>
                                    </p:set>
                                    <p:animEffect transition="in" filter="wipe(down)">
                                      <p:cBhvr>
                                        <p:cTn id="28" dur="500"/>
                                        <p:tgtEl>
                                          <p:spTgt spid="11">
                                            <p:graphicEl>
                                              <a:dgm id="{2F3D1FAD-2F1B-49A6-B110-3C84CB36482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graphicEl>
                                              <a:dgm id="{6A7A18D7-8940-49E9-913E-93F678365746}"/>
                                            </p:graphicEl>
                                          </p:spTgt>
                                        </p:tgtEl>
                                        <p:attrNameLst>
                                          <p:attrName>style.visibility</p:attrName>
                                        </p:attrNameLst>
                                      </p:cBhvr>
                                      <p:to>
                                        <p:strVal val="visible"/>
                                      </p:to>
                                    </p:set>
                                    <p:animEffect transition="in" filter="wipe(down)">
                                      <p:cBhvr>
                                        <p:cTn id="33" dur="500"/>
                                        <p:tgtEl>
                                          <p:spTgt spid="11">
                                            <p:graphicEl>
                                              <a:dgm id="{6A7A18D7-8940-49E9-913E-93F678365746}"/>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graphicEl>
                                              <a:dgm id="{12F53DED-5BC8-4963-99CE-F5E47E055EFB}"/>
                                            </p:graphicEl>
                                          </p:spTgt>
                                        </p:tgtEl>
                                        <p:attrNameLst>
                                          <p:attrName>style.visibility</p:attrName>
                                        </p:attrNameLst>
                                      </p:cBhvr>
                                      <p:to>
                                        <p:strVal val="visible"/>
                                      </p:to>
                                    </p:set>
                                    <p:animEffect transition="in" filter="wipe(down)">
                                      <p:cBhvr>
                                        <p:cTn id="36" dur="500"/>
                                        <p:tgtEl>
                                          <p:spTgt spid="11">
                                            <p:graphicEl>
                                              <a:dgm id="{12F53DED-5BC8-4963-99CE-F5E47E055EF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graphicEl>
                                              <a:dgm id="{6EE5A96A-6C98-4B7A-8FCC-FD56CA6AD8C9}"/>
                                            </p:graphicEl>
                                          </p:spTgt>
                                        </p:tgtEl>
                                        <p:attrNameLst>
                                          <p:attrName>style.visibility</p:attrName>
                                        </p:attrNameLst>
                                      </p:cBhvr>
                                      <p:to>
                                        <p:strVal val="visible"/>
                                      </p:to>
                                    </p:set>
                                    <p:animEffect transition="in" filter="wipe(down)">
                                      <p:cBhvr>
                                        <p:cTn id="41" dur="500"/>
                                        <p:tgtEl>
                                          <p:spTgt spid="11">
                                            <p:graphicEl>
                                              <a:dgm id="{6EE5A96A-6C98-4B7A-8FCC-FD56CA6AD8C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graphicEl>
                                              <a:dgm id="{A662DE92-DBCE-42C6-92E2-0DA45491D108}"/>
                                            </p:graphicEl>
                                          </p:spTgt>
                                        </p:tgtEl>
                                        <p:attrNameLst>
                                          <p:attrName>style.visibility</p:attrName>
                                        </p:attrNameLst>
                                      </p:cBhvr>
                                      <p:to>
                                        <p:strVal val="visible"/>
                                      </p:to>
                                    </p:set>
                                    <p:animEffect transition="in" filter="wipe(down)">
                                      <p:cBhvr>
                                        <p:cTn id="46" dur="500"/>
                                        <p:tgtEl>
                                          <p:spTgt spid="11">
                                            <p:graphicEl>
                                              <a:dgm id="{A662DE92-DBCE-42C6-92E2-0DA45491D108}"/>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
                                            <p:graphicEl>
                                              <a:dgm id="{B078ACD4-CBBB-479B-869E-0FB37E4F2186}"/>
                                            </p:graphicEl>
                                          </p:spTgt>
                                        </p:tgtEl>
                                        <p:attrNameLst>
                                          <p:attrName>style.visibility</p:attrName>
                                        </p:attrNameLst>
                                      </p:cBhvr>
                                      <p:to>
                                        <p:strVal val="visible"/>
                                      </p:to>
                                    </p:set>
                                    <p:animEffect transition="in" filter="wipe(down)">
                                      <p:cBhvr>
                                        <p:cTn id="49" dur="500"/>
                                        <p:tgtEl>
                                          <p:spTgt spid="11">
                                            <p:graphicEl>
                                              <a:dgm id="{B078ACD4-CBBB-479B-869E-0FB37E4F218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1">
                                            <p:graphicEl>
                                              <a:dgm id="{D19D9A34-D2BA-45AE-835B-1366DEA41915}"/>
                                            </p:graphicEl>
                                          </p:spTgt>
                                        </p:tgtEl>
                                        <p:attrNameLst>
                                          <p:attrName>style.visibility</p:attrName>
                                        </p:attrNameLst>
                                      </p:cBhvr>
                                      <p:to>
                                        <p:strVal val="visible"/>
                                      </p:to>
                                    </p:set>
                                    <p:animEffect transition="in" filter="wipe(down)">
                                      <p:cBhvr>
                                        <p:cTn id="54" dur="500"/>
                                        <p:tgtEl>
                                          <p:spTgt spid="11">
                                            <p:graphicEl>
                                              <a:dgm id="{D19D9A34-D2BA-45AE-835B-1366DEA4191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
                                            <p:graphicEl>
                                              <a:dgm id="{43E4192E-EAB1-4661-B916-A7F20175630D}"/>
                                            </p:graphicEl>
                                          </p:spTgt>
                                        </p:tgtEl>
                                        <p:attrNameLst>
                                          <p:attrName>style.visibility</p:attrName>
                                        </p:attrNameLst>
                                      </p:cBhvr>
                                      <p:to>
                                        <p:strVal val="visible"/>
                                      </p:to>
                                    </p:set>
                                    <p:animEffect transition="in" filter="wipe(down)">
                                      <p:cBhvr>
                                        <p:cTn id="59" dur="500"/>
                                        <p:tgtEl>
                                          <p:spTgt spid="11">
                                            <p:graphicEl>
                                              <a:dgm id="{43E4192E-EAB1-4661-B916-A7F20175630D}"/>
                                            </p:graphic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1">
                                            <p:graphicEl>
                                              <a:dgm id="{9AF0A087-BE34-411C-B286-94633DB63575}"/>
                                            </p:graphicEl>
                                          </p:spTgt>
                                        </p:tgtEl>
                                        <p:attrNameLst>
                                          <p:attrName>style.visibility</p:attrName>
                                        </p:attrNameLst>
                                      </p:cBhvr>
                                      <p:to>
                                        <p:strVal val="visible"/>
                                      </p:to>
                                    </p:set>
                                    <p:animEffect transition="in" filter="wipe(down)">
                                      <p:cBhvr>
                                        <p:cTn id="62" dur="500"/>
                                        <p:tgtEl>
                                          <p:spTgt spid="11">
                                            <p:graphicEl>
                                              <a:dgm id="{9AF0A087-BE34-411C-B286-94633DB6357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graphicEl>
                                              <a:dgm id="{335B107E-7836-45D9-84B9-B8962E429E48}"/>
                                            </p:graphicEl>
                                          </p:spTgt>
                                        </p:tgtEl>
                                        <p:attrNameLst>
                                          <p:attrName>style.visibility</p:attrName>
                                        </p:attrNameLst>
                                      </p:cBhvr>
                                      <p:to>
                                        <p:strVal val="visible"/>
                                      </p:to>
                                    </p:set>
                                    <p:animEffect transition="in" filter="wipe(down)">
                                      <p:cBhvr>
                                        <p:cTn id="67" dur="500"/>
                                        <p:tgtEl>
                                          <p:spTgt spid="11">
                                            <p:graphicEl>
                                              <a:dgm id="{335B107E-7836-45D9-84B9-B8962E429E4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1">
                                            <p:graphicEl>
                                              <a:dgm id="{58BA39A1-AF13-472B-B075-02DFCD9B1ACA}"/>
                                            </p:graphicEl>
                                          </p:spTgt>
                                        </p:tgtEl>
                                        <p:attrNameLst>
                                          <p:attrName>style.visibility</p:attrName>
                                        </p:attrNameLst>
                                      </p:cBhvr>
                                      <p:to>
                                        <p:strVal val="visible"/>
                                      </p:to>
                                    </p:set>
                                    <p:animEffect transition="in" filter="wipe(down)">
                                      <p:cBhvr>
                                        <p:cTn id="72" dur="500"/>
                                        <p:tgtEl>
                                          <p:spTgt spid="11">
                                            <p:graphicEl>
                                              <a:dgm id="{58BA39A1-AF13-472B-B075-02DFCD9B1ACA}"/>
                                            </p:graphic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
                                            <p:graphicEl>
                                              <a:dgm id="{FC6DDD7D-4C99-442E-8C17-3D5DAE69007A}"/>
                                            </p:graphicEl>
                                          </p:spTgt>
                                        </p:tgtEl>
                                        <p:attrNameLst>
                                          <p:attrName>style.visibility</p:attrName>
                                        </p:attrNameLst>
                                      </p:cBhvr>
                                      <p:to>
                                        <p:strVal val="visible"/>
                                      </p:to>
                                    </p:set>
                                    <p:animEffect transition="in" filter="wipe(down)">
                                      <p:cBhvr>
                                        <p:cTn id="75" dur="500"/>
                                        <p:tgtEl>
                                          <p:spTgt spid="11">
                                            <p:graphicEl>
                                              <a:dgm id="{FC6DDD7D-4C99-442E-8C17-3D5DAE69007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1">
                                            <p:graphicEl>
                                              <a:dgm id="{16C624DB-DDB0-40AD-8BDB-145DEE55B6E5}"/>
                                            </p:graphicEl>
                                          </p:spTgt>
                                        </p:tgtEl>
                                        <p:attrNameLst>
                                          <p:attrName>style.visibility</p:attrName>
                                        </p:attrNameLst>
                                      </p:cBhvr>
                                      <p:to>
                                        <p:strVal val="visible"/>
                                      </p:to>
                                    </p:set>
                                    <p:animEffect transition="in" filter="wipe(down)">
                                      <p:cBhvr>
                                        <p:cTn id="80" dur="500"/>
                                        <p:tgtEl>
                                          <p:spTgt spid="11">
                                            <p:graphicEl>
                                              <a:dgm id="{16C624DB-DDB0-40AD-8BDB-145DEE55B6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8640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Inicial Evaluación Gestión de Incidencias</a:t>
            </a:r>
            <a:endPar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p:txBody>
          <a:bodyPr/>
          <a:lstStyle/>
          <a:p>
            <a:endParaRPr lang="es-EC" dirty="0"/>
          </a:p>
        </p:txBody>
      </p:sp>
      <p:pic>
        <p:nvPicPr>
          <p:cNvPr id="3075" name="Picture 3"/>
          <p:cNvPicPr>
            <a:picLocks noChangeAspect="1" noChangeArrowheads="1"/>
          </p:cNvPicPr>
          <p:nvPr/>
        </p:nvPicPr>
        <p:blipFill>
          <a:blip r:embed="rId3" cstate="print"/>
          <a:srcRect/>
          <a:stretch>
            <a:fillRect/>
          </a:stretch>
        </p:blipFill>
        <p:spPr bwMode="auto">
          <a:xfrm>
            <a:off x="4076126" y="3645024"/>
            <a:ext cx="4855273" cy="2946648"/>
          </a:xfrm>
          <a:prstGeom prst="rect">
            <a:avLst/>
          </a:prstGeom>
          <a:noFill/>
          <a:ln w="9525">
            <a:noFill/>
            <a:miter lim="800000"/>
            <a:headEnd/>
            <a:tailEnd/>
          </a:ln>
        </p:spPr>
      </p:pic>
      <p:pic>
        <p:nvPicPr>
          <p:cNvPr id="4" name="Imagen 3"/>
          <p:cNvPicPr>
            <a:picLocks noChangeAspect="1"/>
          </p:cNvPicPr>
          <p:nvPr/>
        </p:nvPicPr>
        <p:blipFill>
          <a:blip r:embed="rId4"/>
          <a:stretch>
            <a:fillRect/>
          </a:stretch>
        </p:blipFill>
        <p:spPr>
          <a:xfrm>
            <a:off x="213420" y="1055576"/>
            <a:ext cx="5067300" cy="2514600"/>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936104"/>
          </a:xfrm>
        </p:spPr>
        <p:txBody>
          <a:bodyPr>
            <a:noAutofit/>
          </a:bodyPr>
          <a:lstStyle/>
          <a:p>
            <a:r>
              <a:rPr lang="es-EC"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Global Evaluación Gestión de Incidencias</a:t>
            </a:r>
            <a:endParaRPr lang="es-EC"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467544" y="1844824"/>
            <a:ext cx="8229600" cy="4248472"/>
          </a:xfrm>
        </p:spPr>
        <p:txBody>
          <a:bodyPr>
            <a:noAutofit/>
          </a:bodyPr>
          <a:lstStyle/>
          <a:p>
            <a:pPr algn="just"/>
            <a:r>
              <a:rPr lang="es-EC" sz="2400" dirty="0" smtClean="0"/>
              <a:t>De la gráfica anterior se puede mencionar los siguientes aspectos en cuanto a la evaluación inicial realizada en Agrocalidad:</a:t>
            </a:r>
          </a:p>
          <a:p>
            <a:pPr lvl="1" algn="just"/>
            <a:r>
              <a:rPr lang="es-EC" sz="2000" dirty="0" smtClean="0"/>
              <a:t>La Gestión de Incidencias de TI en Agrocalidad tiene los siguientes niveles: </a:t>
            </a:r>
          </a:p>
          <a:p>
            <a:pPr lvl="1" algn="just"/>
            <a:r>
              <a:rPr lang="es-EC" sz="2000" dirty="0" smtClean="0"/>
              <a:t>Service Desk se encuentra un nivel Inicial.</a:t>
            </a:r>
          </a:p>
          <a:p>
            <a:pPr lvl="1" algn="just"/>
            <a:r>
              <a:rPr lang="es-EC" sz="2000" dirty="0" smtClean="0"/>
              <a:t>Gestión de Incidentes se encuentra en un nivel Inicial.</a:t>
            </a:r>
          </a:p>
          <a:p>
            <a:pPr lvl="1" algn="just"/>
            <a:r>
              <a:rPr lang="es-EC" sz="2000" dirty="0" smtClean="0"/>
              <a:t>Gestión de Problemas se encuentra en un nivel Inicial.</a:t>
            </a:r>
          </a:p>
          <a:p>
            <a:pPr lvl="1" algn="just"/>
            <a:r>
              <a:rPr lang="es-EC" sz="2000" dirty="0" smtClean="0"/>
              <a:t>Gestión de Configuración se encuentra en un nivel Inicial.</a:t>
            </a:r>
          </a:p>
          <a:p>
            <a:pPr lvl="1" algn="just"/>
            <a:r>
              <a:rPr lang="es-EC" sz="2000" dirty="0" smtClean="0"/>
              <a:t>Gestión de Cambios se encuentra en un nivel Gestionado</a:t>
            </a:r>
          </a:p>
          <a:p>
            <a:pPr lvl="1" algn="just"/>
            <a:r>
              <a:rPr lang="es-EC" sz="2000" dirty="0" smtClean="0"/>
              <a:t>Gestión de Versiones se encuentra en un nivel Definido.</a:t>
            </a:r>
          </a:p>
          <a:p>
            <a:pPr lvl="1" algn="just"/>
            <a:endParaRPr lang="es-EC"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6" end="6"/>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p:cTn id="77"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10376"/>
          </a:xfrm>
        </p:spPr>
        <p:txBody>
          <a:bodyPr>
            <a:noAutofit/>
          </a:bodyPr>
          <a:lstStyle/>
          <a:p>
            <a:r>
              <a:rPr lang="es-EC"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Global Evaluación Gestión de Incidencias</a:t>
            </a:r>
            <a:endParaRPr lang="es-EC"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457200" y="1628800"/>
            <a:ext cx="8229600" cy="4695800"/>
          </a:xfrm>
        </p:spPr>
        <p:txBody>
          <a:bodyPr>
            <a:noAutofit/>
          </a:bodyPr>
          <a:lstStyle/>
          <a:p>
            <a:pPr lvl="1" algn="just"/>
            <a:r>
              <a:rPr lang="es-EC" sz="1800" dirty="0" smtClean="0"/>
              <a:t>El área de Tecnología de Agrocalidad cuenta con dos áreas definidas Desarrollo, Infraestructura y Soporte, cada una de ellas con un responsable.</a:t>
            </a:r>
          </a:p>
          <a:p>
            <a:pPr lvl="1" algn="just"/>
            <a:r>
              <a:rPr lang="es-EC" sz="1800" dirty="0" smtClean="0"/>
              <a:t>No existen niveles de servicios establecidos, no hay clasificación de incidentes, ni priorización de incidentes críticos.</a:t>
            </a:r>
          </a:p>
          <a:p>
            <a:pPr lvl="1" algn="just"/>
            <a:r>
              <a:rPr lang="es-EC" sz="1800" dirty="0" smtClean="0"/>
              <a:t>No existe una herramienta informática que permita llevar a cabo la gestión de incidentes.</a:t>
            </a:r>
          </a:p>
          <a:p>
            <a:pPr lvl="1" algn="just"/>
            <a:r>
              <a:rPr lang="es-EC" sz="1800" dirty="0" smtClean="0"/>
              <a:t>Todos los cambios son manejados por prioridad, pero no están regidos a un acuerdo de nivel de servicio SLA.</a:t>
            </a:r>
          </a:p>
          <a:p>
            <a:pPr lvl="1" algn="just"/>
            <a:r>
              <a:rPr lang="es-EC" sz="1800" dirty="0" smtClean="0"/>
              <a:t>Los gestión de cambios, gestión de versiones y pruebas de aceptación se realizan con la participación efectiva de los usuarios.</a:t>
            </a:r>
          </a:p>
          <a:p>
            <a:pPr lvl="1" algn="just"/>
            <a:r>
              <a:rPr lang="es-EC" sz="1800" dirty="0" smtClean="0"/>
              <a:t>No se realiza monitoreo de la percepción de los usuarios respecto a los servicios proporcionados por el área de 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9435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Matriz de Prioridades</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457200" y="1196752"/>
            <a:ext cx="8229600" cy="5127848"/>
          </a:xfrm>
        </p:spPr>
        <p:txBody>
          <a:bodyPr/>
          <a:lstStyle/>
          <a:p>
            <a:r>
              <a:rPr lang="es-EC" dirty="0" smtClean="0"/>
              <a:t>Prioridad de Incidentes (ejemplo)</a:t>
            </a:r>
          </a:p>
          <a:p>
            <a:endParaRPr lang="es-EC" dirty="0" smtClean="0"/>
          </a:p>
          <a:p>
            <a:endParaRPr lang="es-EC" dirty="0" smtClean="0"/>
          </a:p>
          <a:p>
            <a:endParaRPr lang="es-EC" dirty="0" smtClean="0"/>
          </a:p>
          <a:p>
            <a:endParaRPr lang="es-EC" dirty="0" smtClean="0"/>
          </a:p>
          <a:p>
            <a:r>
              <a:rPr lang="es-EC" dirty="0" smtClean="0"/>
              <a:t>Prioridades de Solicitudes (ejemplo)</a:t>
            </a:r>
            <a:endParaRPr lang="es-EC" dirty="0"/>
          </a:p>
        </p:txBody>
      </p:sp>
      <p:pic>
        <p:nvPicPr>
          <p:cNvPr id="4" name="Imagen 3"/>
          <p:cNvPicPr>
            <a:picLocks noChangeAspect="1"/>
          </p:cNvPicPr>
          <p:nvPr/>
        </p:nvPicPr>
        <p:blipFill>
          <a:blip r:embed="rId2"/>
          <a:stretch>
            <a:fillRect/>
          </a:stretch>
        </p:blipFill>
        <p:spPr>
          <a:xfrm>
            <a:off x="2540990" y="1988840"/>
            <a:ext cx="4510586" cy="1780207"/>
          </a:xfrm>
          <a:prstGeom prst="rect">
            <a:avLst/>
          </a:prstGeom>
        </p:spPr>
      </p:pic>
      <p:pic>
        <p:nvPicPr>
          <p:cNvPr id="5" name="Imagen 4"/>
          <p:cNvPicPr>
            <a:picLocks noChangeAspect="1"/>
          </p:cNvPicPr>
          <p:nvPr/>
        </p:nvPicPr>
        <p:blipFill>
          <a:blip r:embed="rId3"/>
          <a:stretch>
            <a:fillRect/>
          </a:stretch>
        </p:blipFill>
        <p:spPr>
          <a:xfrm>
            <a:off x="2540990" y="4586659"/>
            <a:ext cx="4510586" cy="17735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58384"/>
            <a:ext cx="8229600" cy="866360"/>
          </a:xfrm>
        </p:spPr>
        <p:style>
          <a:lnRef idx="1">
            <a:schemeClr val="accent1"/>
          </a:lnRef>
          <a:fillRef idx="3">
            <a:schemeClr val="accent1"/>
          </a:fillRef>
          <a:effectRef idx="2">
            <a:schemeClr val="accent1"/>
          </a:effectRef>
          <a:fontRef idx="minor">
            <a:schemeClr val="lt1"/>
          </a:fontRef>
        </p:style>
        <p:txBody>
          <a:bodyPr>
            <a:normAutofit/>
          </a:bodyPr>
          <a:lstStyle/>
          <a:p>
            <a:r>
              <a:rPr lang="es-EC" sz="4000" b="1" dirty="0" smtClean="0"/>
              <a:t>Diseño Gestión de Incidencias</a:t>
            </a:r>
            <a:endParaRPr lang="es-EC" sz="4000" dirty="0"/>
          </a:p>
        </p:txBody>
      </p:sp>
      <p:sp>
        <p:nvSpPr>
          <p:cNvPr id="3" name="2 Marcador de contenido"/>
          <p:cNvSpPr>
            <a:spLocks noGrp="1"/>
          </p:cNvSpPr>
          <p:nvPr>
            <p:ph idx="1"/>
          </p:nvPr>
        </p:nvSpPr>
        <p:spPr>
          <a:xfrm>
            <a:off x="457200" y="1196752"/>
            <a:ext cx="8229600" cy="5127848"/>
          </a:xfrm>
        </p:spPr>
        <p:txBody>
          <a:bodyPr/>
          <a:lstStyle/>
          <a:p>
            <a:pPr algn="just"/>
            <a:r>
              <a:rPr lang="es-EC" dirty="0" smtClean="0"/>
              <a:t>Actualmente la gestión de incidentes y cumplimiento de solicitudes en Agrocalidad es llevada mediante prácticas que no se realizan en base a un procedimiento establecido</a:t>
            </a:r>
          </a:p>
          <a:p>
            <a:pPr algn="just"/>
            <a:r>
              <a:rPr lang="es-EC" dirty="0" smtClean="0"/>
              <a:t>Diagrama General de Gestión de Incidentes.</a:t>
            </a:r>
            <a:endParaRPr lang="es-EC" dirty="0"/>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 name="Picture 2"/>
          <p:cNvPicPr>
            <a:picLocks noChangeAspect="1" noChangeArrowheads="1"/>
          </p:cNvPicPr>
          <p:nvPr/>
        </p:nvPicPr>
        <p:blipFill>
          <a:blip r:embed="rId2" cstate="print"/>
          <a:srcRect/>
          <a:stretch>
            <a:fillRect/>
          </a:stretch>
        </p:blipFill>
        <p:spPr bwMode="auto">
          <a:xfrm>
            <a:off x="2267744" y="4365104"/>
            <a:ext cx="4791075" cy="2028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94352"/>
          </a:xfrm>
        </p:spPr>
        <p:style>
          <a:lnRef idx="0">
            <a:schemeClr val="accent1"/>
          </a:lnRef>
          <a:fillRef idx="3">
            <a:schemeClr val="accent1"/>
          </a:fillRef>
          <a:effectRef idx="3">
            <a:schemeClr val="accent1"/>
          </a:effectRef>
          <a:fontRef idx="minor">
            <a:schemeClr val="lt1"/>
          </a:fontRef>
        </p:style>
        <p:txBody>
          <a:bodyPr>
            <a:noAutofit/>
          </a:bodyPr>
          <a:lstStyle/>
          <a:p>
            <a:r>
              <a:rPr lang="es-EC" sz="3600" b="1" dirty="0" smtClean="0">
                <a:solidFill>
                  <a:schemeClr val="lt1"/>
                </a:solidFill>
                <a:latin typeface="+mn-lt"/>
                <a:ea typeface="+mn-ea"/>
                <a:cs typeface="+mn-cs"/>
              </a:rPr>
              <a:t>Diseño Gestión de Incidencias</a:t>
            </a:r>
            <a:endParaRPr lang="es-EC" sz="3600" b="1" dirty="0">
              <a:solidFill>
                <a:schemeClr val="lt1"/>
              </a:solidFill>
              <a:latin typeface="+mn-lt"/>
              <a:ea typeface="+mn-ea"/>
              <a:cs typeface="+mn-cs"/>
            </a:endParaRPr>
          </a:p>
        </p:txBody>
      </p:sp>
      <p:sp>
        <p:nvSpPr>
          <p:cNvPr id="3" name="2 Marcador de contenido"/>
          <p:cNvSpPr>
            <a:spLocks noGrp="1"/>
          </p:cNvSpPr>
          <p:nvPr>
            <p:ph idx="1"/>
          </p:nvPr>
        </p:nvSpPr>
        <p:spPr>
          <a:xfrm>
            <a:off x="457200" y="1196752"/>
            <a:ext cx="8229600" cy="5127848"/>
          </a:xfrm>
        </p:spPr>
        <p:txBody>
          <a:bodyPr/>
          <a:lstStyle/>
          <a:p>
            <a:endParaRPr lang="es-EC" dirty="0"/>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 name="Picture 2"/>
          <p:cNvPicPr>
            <a:picLocks noChangeAspect="1" noChangeArrowheads="1"/>
          </p:cNvPicPr>
          <p:nvPr/>
        </p:nvPicPr>
        <p:blipFill>
          <a:blip r:embed="rId3" cstate="print"/>
          <a:srcRect/>
          <a:stretch>
            <a:fillRect/>
          </a:stretch>
        </p:blipFill>
        <p:spPr bwMode="auto">
          <a:xfrm>
            <a:off x="1115616" y="1916832"/>
            <a:ext cx="727280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578328"/>
          </a:xfrm>
        </p:spPr>
        <p:style>
          <a:lnRef idx="0">
            <a:schemeClr val="accent1"/>
          </a:lnRef>
          <a:fillRef idx="3">
            <a:schemeClr val="accent1"/>
          </a:fillRef>
          <a:effectRef idx="3">
            <a:schemeClr val="accent1"/>
          </a:effectRef>
          <a:fontRef idx="minor">
            <a:schemeClr val="lt1"/>
          </a:fontRef>
        </p:style>
        <p:txBody>
          <a:bodyPr>
            <a:noAutofit/>
          </a:bodyPr>
          <a:lstStyle/>
          <a:p>
            <a:r>
              <a:rPr lang="es-EC" sz="3200" b="1" dirty="0" smtClean="0">
                <a:solidFill>
                  <a:schemeClr val="lt1"/>
                </a:solidFill>
                <a:latin typeface="+mn-lt"/>
                <a:ea typeface="+mn-ea"/>
                <a:cs typeface="+mn-cs"/>
              </a:rPr>
              <a:t>Diseño Cumplimiento de Solicitudes</a:t>
            </a:r>
            <a:endParaRPr lang="es-EC" sz="3200" b="1" dirty="0">
              <a:solidFill>
                <a:schemeClr val="lt1"/>
              </a:solidFill>
              <a:latin typeface="+mn-lt"/>
              <a:ea typeface="+mn-ea"/>
              <a:cs typeface="+mn-cs"/>
            </a:endParaRPr>
          </a:p>
        </p:txBody>
      </p:sp>
      <p:sp>
        <p:nvSpPr>
          <p:cNvPr id="3" name="2 Marcador de contenido"/>
          <p:cNvSpPr>
            <a:spLocks noGrp="1"/>
          </p:cNvSpPr>
          <p:nvPr>
            <p:ph idx="1"/>
          </p:nvPr>
        </p:nvSpPr>
        <p:spPr>
          <a:xfrm>
            <a:off x="457200" y="1124744"/>
            <a:ext cx="8229600" cy="5199856"/>
          </a:xfrm>
        </p:spPr>
        <p:txBody>
          <a:bodyPr/>
          <a:lstStyle/>
          <a:p>
            <a:endParaRPr lang="es-EC" dirty="0"/>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 name="Picture 2"/>
          <p:cNvPicPr>
            <a:picLocks noChangeAspect="1" noChangeArrowheads="1"/>
          </p:cNvPicPr>
          <p:nvPr/>
        </p:nvPicPr>
        <p:blipFill>
          <a:blip r:embed="rId3" cstate="print"/>
          <a:srcRect/>
          <a:stretch>
            <a:fillRect/>
          </a:stretch>
        </p:blipFill>
        <p:spPr bwMode="auto">
          <a:xfrm>
            <a:off x="2411760" y="1556792"/>
            <a:ext cx="4536504" cy="4701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s-EC" dirty="0" smtClean="0"/>
              <a:t>Software para Service Desk</a:t>
            </a:r>
            <a:endParaRPr lang="es-EC" dirty="0"/>
          </a:p>
        </p:txBody>
      </p:sp>
      <p:sp>
        <p:nvSpPr>
          <p:cNvPr id="3" name="2 Marcador de contenido"/>
          <p:cNvSpPr>
            <a:spLocks noGrp="1"/>
          </p:cNvSpPr>
          <p:nvPr>
            <p:ph idx="1"/>
          </p:nvPr>
        </p:nvSpPr>
        <p:spPr/>
        <p:txBody>
          <a:bodyPr>
            <a:normAutofit fontScale="92500" lnSpcReduction="10000"/>
          </a:bodyPr>
          <a:lstStyle/>
          <a:p>
            <a:pPr algn="just"/>
            <a:r>
              <a:rPr lang="es-EC" dirty="0" smtClean="0"/>
              <a:t>Acorde a la Administración de Gobierno actual se establece como política pública para las Entidades de la Administración Pública Central la utilización de Software Libre en sus sistemas y equipamientos informáticos </a:t>
            </a:r>
          </a:p>
          <a:p>
            <a:pPr algn="just"/>
            <a:r>
              <a:rPr lang="es-EC" dirty="0" smtClean="0"/>
              <a:t>DECRETO 1014.</a:t>
            </a:r>
          </a:p>
          <a:p>
            <a:pPr algn="just"/>
            <a:r>
              <a:rPr lang="es-EC" dirty="0" smtClean="0"/>
              <a:t>Existen en la actualidad varias herramientas que permiten llevar a cabo la gestión de Help Desk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s-EC" dirty="0" smtClean="0"/>
              <a:t>Software para Service Desk</a:t>
            </a:r>
            <a:endParaRPr lang="es-EC" dirty="0"/>
          </a:p>
        </p:txBody>
      </p:sp>
      <p:sp>
        <p:nvSpPr>
          <p:cNvPr id="3" name="2 Marcador de contenido"/>
          <p:cNvSpPr>
            <a:spLocks noGrp="1"/>
          </p:cNvSpPr>
          <p:nvPr>
            <p:ph idx="1"/>
          </p:nvPr>
        </p:nvSpPr>
        <p:spPr/>
        <p:txBody>
          <a:bodyPr/>
          <a:lstStyle/>
          <a:p>
            <a:r>
              <a:rPr lang="es-EC" dirty="0" smtClean="0"/>
              <a:t>PHD Help Desk.</a:t>
            </a:r>
          </a:p>
          <a:p>
            <a:r>
              <a:rPr lang="es-EC" dirty="0" smtClean="0"/>
              <a:t>OTRS</a:t>
            </a:r>
          </a:p>
          <a:p>
            <a:r>
              <a:rPr lang="es-EC" dirty="0" smtClean="0"/>
              <a:t>Ticket System</a:t>
            </a:r>
          </a:p>
          <a:p>
            <a:r>
              <a:rPr lang="es-EC" dirty="0" smtClean="0"/>
              <a:t>GLPI</a:t>
            </a:r>
          </a:p>
          <a:p>
            <a:r>
              <a:rPr lang="es-EC" dirty="0" smtClean="0"/>
              <a:t>OSTICKET</a:t>
            </a:r>
          </a:p>
          <a:p>
            <a:r>
              <a:rPr lang="es-EC" dirty="0" smtClean="0"/>
              <a:t>Simple Desk</a:t>
            </a:r>
          </a:p>
          <a:p>
            <a:r>
              <a:rPr lang="es-EC" dirty="0" smtClean="0"/>
              <a:t>Service Desk Plus</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GLPI (1/3)</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p:txBody>
          <a:bodyPr/>
          <a:lstStyle/>
          <a:p>
            <a:pPr algn="just"/>
            <a:r>
              <a:rPr lang="es-EC" dirty="0" smtClean="0"/>
              <a:t>Solución de software abierto (Open Source) para la gestión del inventario informático y de soporte técnico (Help Desk). Es  una aplicación Web que ataca los principales problemas de gestión de </a:t>
            </a:r>
            <a:r>
              <a:rPr lang="es-EC" dirty="0" err="1" smtClean="0"/>
              <a:t>TICs</a:t>
            </a:r>
            <a:r>
              <a:rPr lang="es-EC" dirty="0" smtClean="0"/>
              <a:t>, la administración de los recursos de hardware, software, usuarios, suministros e incidencias.</a:t>
            </a:r>
            <a:endParaRPr lang="es-EC"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617416580"/>
              </p:ext>
            </p:extLst>
          </p:nvPr>
        </p:nvGraphicFramePr>
        <p:xfrm>
          <a:off x="251520" y="1124744"/>
          <a:ext cx="864096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467544" y="260648"/>
            <a:ext cx="8229600" cy="576064"/>
          </a:xfrm>
          <a:prstGeom prst="rect">
            <a:avLst/>
          </a:prstGeom>
        </p:spPr>
        <p:style>
          <a:lnRef idx="0">
            <a:schemeClr val="accent1"/>
          </a:lnRef>
          <a:fillRef idx="3">
            <a:schemeClr val="accent1"/>
          </a:fillRef>
          <a:effectRef idx="3">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600" b="0" i="0" u="none" strike="noStrike" kern="1200" cap="none" spc="0" normalizeH="0" baseline="0" noProof="0" dirty="0" smtClean="0">
                <a:ln>
                  <a:noFill/>
                </a:ln>
                <a:solidFill>
                  <a:schemeClr val="lt1"/>
                </a:solidFill>
                <a:effectLst/>
                <a:uLnTx/>
                <a:uFillTx/>
                <a:latin typeface="+mn-lt"/>
                <a:ea typeface="+mn-ea"/>
                <a:cs typeface="+mn-cs"/>
              </a:rPr>
              <a:t>Justificación</a:t>
            </a:r>
            <a:r>
              <a:rPr kumimoji="0" lang="es-EC" sz="4600" b="0" i="0" u="none" strike="noStrike" kern="1200" cap="none" spc="0" normalizeH="0" noProof="0" dirty="0" smtClean="0">
                <a:ln>
                  <a:noFill/>
                </a:ln>
                <a:solidFill>
                  <a:schemeClr val="lt1"/>
                </a:solidFill>
                <a:effectLst/>
                <a:uLnTx/>
                <a:uFillTx/>
                <a:latin typeface="+mn-lt"/>
                <a:ea typeface="+mn-ea"/>
                <a:cs typeface="+mn-cs"/>
              </a:rPr>
              <a:t> e Importancia</a:t>
            </a:r>
            <a:endParaRPr kumimoji="0" lang="es-EC" sz="4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GLPI (2/3)</a:t>
            </a:r>
            <a:endParaRPr lang="es-EC" dirty="0"/>
          </a:p>
        </p:txBody>
      </p:sp>
      <p:sp>
        <p:nvSpPr>
          <p:cNvPr id="3" name="2 Marcador de contenido"/>
          <p:cNvSpPr>
            <a:spLocks noGrp="1"/>
          </p:cNvSpPr>
          <p:nvPr>
            <p:ph idx="1"/>
          </p:nvPr>
        </p:nvSpPr>
        <p:spPr/>
        <p:txBody>
          <a:bodyPr>
            <a:normAutofit lnSpcReduction="10000"/>
          </a:bodyPr>
          <a:lstStyle/>
          <a:p>
            <a:r>
              <a:rPr lang="es-EC" dirty="0" smtClean="0"/>
              <a:t>Las principales funcionalidades de la aplicación son: </a:t>
            </a:r>
          </a:p>
          <a:p>
            <a:endParaRPr lang="es-EC" dirty="0" smtClean="0"/>
          </a:p>
          <a:p>
            <a:pPr lvl="1"/>
            <a:r>
              <a:rPr lang="es-EC" dirty="0" smtClean="0"/>
              <a:t>Gestión de recursos informáticos </a:t>
            </a:r>
          </a:p>
          <a:p>
            <a:pPr lvl="1"/>
            <a:r>
              <a:rPr lang="es-EC" dirty="0" smtClean="0"/>
              <a:t>Gestión de licencias de software </a:t>
            </a:r>
          </a:p>
          <a:p>
            <a:pPr lvl="1"/>
            <a:r>
              <a:rPr lang="es-EC" dirty="0" smtClean="0"/>
              <a:t>Gestión de consumibles </a:t>
            </a:r>
          </a:p>
          <a:p>
            <a:pPr lvl="1"/>
            <a:r>
              <a:rPr lang="es-EC" dirty="0" smtClean="0"/>
              <a:t>Base de conocimientos </a:t>
            </a:r>
          </a:p>
          <a:p>
            <a:pPr lvl="1"/>
            <a:r>
              <a:rPr lang="es-EC" dirty="0" smtClean="0"/>
              <a:t>Gestión de reservas </a:t>
            </a:r>
          </a:p>
          <a:p>
            <a:pPr lvl="1"/>
            <a:r>
              <a:rPr lang="es-EC" dirty="0" smtClean="0"/>
              <a:t>Soporte Técnico </a:t>
            </a:r>
          </a:p>
          <a:p>
            <a:pPr lvl="1"/>
            <a:r>
              <a:rPr lang="es-EC" dirty="0" smtClean="0"/>
              <a:t>Automatización de inventario </a:t>
            </a:r>
          </a:p>
        </p:txBody>
      </p:sp>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GLPI.- Características (3/3)</a:t>
            </a:r>
            <a:endParaRPr lang="es-EC" dirty="0"/>
          </a:p>
        </p:txBody>
      </p:sp>
      <p:sp>
        <p:nvSpPr>
          <p:cNvPr id="3" name="2 Marcador de contenido"/>
          <p:cNvSpPr>
            <a:spLocks noGrp="1"/>
          </p:cNvSpPr>
          <p:nvPr>
            <p:ph sz="half" idx="1"/>
          </p:nvPr>
        </p:nvSpPr>
        <p:spPr/>
        <p:txBody>
          <a:bodyPr>
            <a:normAutofit fontScale="70000" lnSpcReduction="20000"/>
          </a:bodyPr>
          <a:lstStyle/>
          <a:p>
            <a:r>
              <a:rPr lang="es-EC" b="1" dirty="0" smtClean="0"/>
              <a:t>Service Desk ITIL</a:t>
            </a:r>
            <a:r>
              <a:rPr lang="es-EC" dirty="0" smtClean="0"/>
              <a:t>. </a:t>
            </a:r>
          </a:p>
          <a:p>
            <a:endParaRPr lang="es-EC" dirty="0" smtClean="0"/>
          </a:p>
          <a:p>
            <a:pPr lvl="0"/>
            <a:r>
              <a:rPr lang="es-EC" dirty="0" smtClean="0"/>
              <a:t>Gestión de seguimiento de todas las solicitudes para los tipos de material del inventario.</a:t>
            </a:r>
          </a:p>
          <a:p>
            <a:pPr lvl="0"/>
            <a:r>
              <a:rPr lang="es-EC" dirty="0" smtClean="0"/>
              <a:t>Gestión de solicitudes de seguimiento periódicas para servicio regular.</a:t>
            </a:r>
          </a:p>
          <a:p>
            <a:pPr lvl="0"/>
            <a:r>
              <a:rPr lang="es-EC" dirty="0" smtClean="0"/>
              <a:t>Gestión de los problemas.</a:t>
            </a:r>
          </a:p>
          <a:p>
            <a:pPr lvl="0"/>
            <a:r>
              <a:rPr lang="es-EC" dirty="0" smtClean="0"/>
              <a:t>Seguimiento de Solicitudes abiertas utilizando la interfaz web o correo electrónico</a:t>
            </a:r>
          </a:p>
          <a:p>
            <a:pPr lvl="0"/>
            <a:r>
              <a:rPr lang="es-EC" dirty="0" smtClean="0"/>
              <a:t>Reglas de negocio al abrir tickets (personalizables por entidad)</a:t>
            </a:r>
          </a:p>
          <a:p>
            <a:pPr lvl="0"/>
            <a:r>
              <a:rPr lang="es-EC" dirty="0" smtClean="0"/>
              <a:t>SLA con escalamiento (personalizables por entidad).</a:t>
            </a:r>
          </a:p>
        </p:txBody>
      </p:sp>
      <p:sp>
        <p:nvSpPr>
          <p:cNvPr id="4" name="3 Marcador de contenido"/>
          <p:cNvSpPr>
            <a:spLocks noGrp="1"/>
          </p:cNvSpPr>
          <p:nvPr>
            <p:ph sz="half" idx="2"/>
          </p:nvPr>
        </p:nvSpPr>
        <p:spPr>
          <a:xfrm>
            <a:off x="4730824" y="1600200"/>
            <a:ext cx="3657600" cy="4525963"/>
          </a:xfrm>
        </p:spPr>
        <p:txBody>
          <a:bodyPr>
            <a:normAutofit fontScale="70000" lnSpcReduction="20000"/>
          </a:bodyPr>
          <a:lstStyle/>
          <a:p>
            <a:r>
              <a:rPr lang="es-EC" b="1" dirty="0" smtClean="0"/>
              <a:t>Usuario final</a:t>
            </a:r>
            <a:endParaRPr lang="es-EC" dirty="0" smtClean="0"/>
          </a:p>
          <a:p>
            <a:pPr>
              <a:buNone/>
            </a:pPr>
            <a:r>
              <a:rPr lang="es-EC" dirty="0" smtClean="0"/>
              <a:t> </a:t>
            </a:r>
          </a:p>
          <a:p>
            <a:pPr lvl="0"/>
            <a:r>
              <a:rPr lang="es-EC" dirty="0" smtClean="0"/>
              <a:t>Interfaz de Usuario final para intervención de demanda.</a:t>
            </a:r>
          </a:p>
          <a:p>
            <a:pPr lvl="0"/>
            <a:r>
              <a:rPr lang="es-EC" dirty="0" smtClean="0"/>
              <a:t>Seguimiento electrónico de la función de respuesta de demanda.</a:t>
            </a:r>
          </a:p>
          <a:p>
            <a:pPr lvl="0"/>
            <a:r>
              <a:rPr lang="es-EC" dirty="0" smtClean="0"/>
              <a:t>Consultas históricas de intervenciones.</a:t>
            </a:r>
          </a:p>
          <a:p>
            <a:pPr lvl="0"/>
            <a:r>
              <a:rPr lang="es-EC" dirty="0" smtClean="0"/>
              <a:t>Posibilidad de añadir comentarios a la petición de intervención mediante la interfaz web o correo electrónico.</a:t>
            </a:r>
          </a:p>
          <a:p>
            <a:pPr lvl="0"/>
            <a:r>
              <a:rPr lang="es-EC" dirty="0" smtClean="0"/>
              <a:t>Aprobación de la solución</a:t>
            </a:r>
          </a:p>
          <a:p>
            <a:r>
              <a:rPr lang="es-EC" dirty="0" smtClean="0"/>
              <a:t>Encuesta de satisfacción</a:t>
            </a:r>
          </a:p>
          <a:p>
            <a:endParaRPr lang="es-EC" dirty="0"/>
          </a:p>
        </p:txBody>
      </p:sp>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8640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Final Evaluación Gestión de Incidencias</a:t>
            </a:r>
            <a:endPar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p:txBody>
          <a:bodyPr/>
          <a:lstStyle/>
          <a:p>
            <a:endParaRPr lang="es-EC" dirty="0"/>
          </a:p>
        </p:txBody>
      </p:sp>
      <p:pic>
        <p:nvPicPr>
          <p:cNvPr id="1027" name="Picture 3"/>
          <p:cNvPicPr>
            <a:picLocks noChangeAspect="1" noChangeArrowheads="1"/>
          </p:cNvPicPr>
          <p:nvPr/>
        </p:nvPicPr>
        <p:blipFill>
          <a:blip r:embed="rId3" cstate="print"/>
          <a:srcRect/>
          <a:stretch>
            <a:fillRect/>
          </a:stretch>
        </p:blipFill>
        <p:spPr bwMode="auto">
          <a:xfrm>
            <a:off x="3635896" y="3690712"/>
            <a:ext cx="5184576" cy="3122664"/>
          </a:xfrm>
          <a:prstGeom prst="rect">
            <a:avLst/>
          </a:prstGeom>
          <a:noFill/>
          <a:ln w="9525">
            <a:noFill/>
            <a:miter lim="800000"/>
            <a:headEnd/>
            <a:tailEnd/>
          </a:ln>
        </p:spPr>
      </p:pic>
      <p:pic>
        <p:nvPicPr>
          <p:cNvPr id="5" name="Imagen 4"/>
          <p:cNvPicPr>
            <a:picLocks noChangeAspect="1"/>
          </p:cNvPicPr>
          <p:nvPr/>
        </p:nvPicPr>
        <p:blipFill>
          <a:blip r:embed="rId4"/>
          <a:stretch>
            <a:fillRect/>
          </a:stretch>
        </p:blipFill>
        <p:spPr>
          <a:xfrm>
            <a:off x="214958" y="1068895"/>
            <a:ext cx="5057775" cy="2533650"/>
          </a:xfrm>
          <a:prstGeom prst="rect">
            <a:avLst/>
          </a:prstGeo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143000"/>
          </a:xfrm>
        </p:spPr>
        <p:txBody>
          <a:bodyPr>
            <a:noAutofit/>
          </a:bodyPr>
          <a:lstStyle/>
          <a:p>
            <a:r>
              <a:rPr lang="es-EC"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Comparación Análisis Inicial - Final Evaluación Gestión de Incidencias</a:t>
            </a:r>
            <a:endParaRPr lang="es-EC" sz="3600" dirty="0"/>
          </a:p>
        </p:txBody>
      </p:sp>
      <p:sp>
        <p:nvSpPr>
          <p:cNvPr id="3" name="2 Marcador de contenido"/>
          <p:cNvSpPr>
            <a:spLocks noGrp="1"/>
          </p:cNvSpPr>
          <p:nvPr>
            <p:ph idx="1"/>
          </p:nvPr>
        </p:nvSpPr>
        <p:spPr/>
        <p:txBody>
          <a:bodyPr/>
          <a:lstStyle/>
          <a:p>
            <a:endParaRPr lang="es-EC" dirty="0"/>
          </a:p>
        </p:txBody>
      </p:sp>
      <p:pic>
        <p:nvPicPr>
          <p:cNvPr id="5" name="Picture 3"/>
          <p:cNvPicPr>
            <a:picLocks noChangeAspect="1" noChangeArrowheads="1"/>
          </p:cNvPicPr>
          <p:nvPr/>
        </p:nvPicPr>
        <p:blipFill>
          <a:blip r:embed="rId2" cstate="print"/>
          <a:srcRect/>
          <a:stretch>
            <a:fillRect/>
          </a:stretch>
        </p:blipFill>
        <p:spPr bwMode="auto">
          <a:xfrm>
            <a:off x="4860032" y="4221088"/>
            <a:ext cx="3960440" cy="259228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95536" y="4221088"/>
            <a:ext cx="3960440" cy="2636912"/>
          </a:xfrm>
          <a:prstGeom prst="rect">
            <a:avLst/>
          </a:prstGeom>
          <a:noFill/>
          <a:ln w="9525">
            <a:noFill/>
            <a:miter lim="800000"/>
            <a:headEnd/>
            <a:tailEnd/>
          </a:ln>
        </p:spPr>
      </p:pic>
      <p:pic>
        <p:nvPicPr>
          <p:cNvPr id="4" name="Imagen 3"/>
          <p:cNvPicPr>
            <a:picLocks noChangeAspect="1"/>
          </p:cNvPicPr>
          <p:nvPr/>
        </p:nvPicPr>
        <p:blipFill>
          <a:blip r:embed="rId4"/>
          <a:stretch>
            <a:fillRect/>
          </a:stretch>
        </p:blipFill>
        <p:spPr>
          <a:xfrm>
            <a:off x="4777680" y="1844824"/>
            <a:ext cx="4276031" cy="2216572"/>
          </a:xfrm>
          <a:prstGeom prst="rect">
            <a:avLst/>
          </a:prstGeom>
        </p:spPr>
      </p:pic>
      <p:pic>
        <p:nvPicPr>
          <p:cNvPr id="9" name="Imagen 8"/>
          <p:cNvPicPr>
            <a:picLocks noChangeAspect="1"/>
          </p:cNvPicPr>
          <p:nvPr/>
        </p:nvPicPr>
        <p:blipFill>
          <a:blip r:embed="rId5"/>
          <a:stretch>
            <a:fillRect/>
          </a:stretch>
        </p:blipFill>
        <p:spPr>
          <a:xfrm>
            <a:off x="179512" y="1844824"/>
            <a:ext cx="4471814" cy="221657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704" y="-31928"/>
            <a:ext cx="7470648" cy="796632"/>
          </a:xfrm>
        </p:spPr>
        <p:txBody>
          <a:bodyPr>
            <a:normAutofit fontScale="90000"/>
          </a:bodyPr>
          <a:lstStyle/>
          <a:p>
            <a:r>
              <a:rPr lang="es-EC"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Estadísticas de Uso</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179512" y="980728"/>
            <a:ext cx="6496050" cy="29908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267744" y="4075509"/>
            <a:ext cx="663892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704" y="-31928"/>
            <a:ext cx="7470648" cy="796632"/>
          </a:xfrm>
        </p:spPr>
        <p:txBody>
          <a:bodyPr>
            <a:normAutofit fontScale="90000"/>
          </a:bodyPr>
          <a:lstStyle/>
          <a:p>
            <a:r>
              <a:rPr lang="es-EC"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Estadísticas de Uso</a:t>
            </a:r>
            <a:endParaRPr lang="es-EC" dirty="0"/>
          </a:p>
        </p:txBody>
      </p:sp>
      <p:pic>
        <p:nvPicPr>
          <p:cNvPr id="3074" name="Picture 2"/>
          <p:cNvPicPr>
            <a:picLocks noChangeAspect="1" noChangeArrowheads="1"/>
          </p:cNvPicPr>
          <p:nvPr/>
        </p:nvPicPr>
        <p:blipFill>
          <a:blip r:embed="rId2" cstate="print"/>
          <a:srcRect/>
          <a:stretch>
            <a:fillRect/>
          </a:stretch>
        </p:blipFill>
        <p:spPr bwMode="auto">
          <a:xfrm>
            <a:off x="899592" y="1484784"/>
            <a:ext cx="6791325"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704" y="-31928"/>
            <a:ext cx="7470648" cy="796632"/>
          </a:xfrm>
        </p:spPr>
        <p:txBody>
          <a:bodyPr>
            <a:normAutofit/>
          </a:bodyPr>
          <a:lstStyle/>
          <a:p>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Estadísticas de Uso</a:t>
            </a:r>
            <a:endParaRPr lang="es-EC" sz="4000" dirty="0"/>
          </a:p>
        </p:txBody>
      </p:sp>
      <p:pic>
        <p:nvPicPr>
          <p:cNvPr id="2050" name="Picture 2"/>
          <p:cNvPicPr>
            <a:picLocks noChangeAspect="1" noChangeArrowheads="1"/>
          </p:cNvPicPr>
          <p:nvPr/>
        </p:nvPicPr>
        <p:blipFill>
          <a:blip r:embed="rId2" cstate="print"/>
          <a:srcRect/>
          <a:stretch>
            <a:fillRect/>
          </a:stretch>
        </p:blipFill>
        <p:spPr bwMode="auto">
          <a:xfrm>
            <a:off x="190822" y="588640"/>
            <a:ext cx="8629650" cy="32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79512" y="3838575"/>
            <a:ext cx="8639175"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70056"/>
            <a:ext cx="6984776" cy="738664"/>
          </a:xfrm>
          <a:prstGeom prst="rect">
            <a:avLst/>
          </a:prstGeom>
        </p:spPr>
        <p:txBody>
          <a:bodyPr wrap="square">
            <a:spAutoFit/>
          </a:bodyPr>
          <a:lstStyle/>
          <a:p>
            <a:r>
              <a:rPr lang="es-EC" sz="4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a:t>
            </a:r>
            <a:endParaRPr lang="es-EC" sz="4200" dirty="0"/>
          </a:p>
        </p:txBody>
      </p:sp>
      <p:sp>
        <p:nvSpPr>
          <p:cNvPr id="5" name="Rectángulo 4"/>
          <p:cNvSpPr/>
          <p:nvPr/>
        </p:nvSpPr>
        <p:spPr>
          <a:xfrm>
            <a:off x="323528" y="1071320"/>
            <a:ext cx="8496944" cy="5493812"/>
          </a:xfrm>
          <a:prstGeom prst="rect">
            <a:avLst/>
          </a:prstGeom>
        </p:spPr>
        <p:txBody>
          <a:bodyPr wrap="square">
            <a:spAutoFit/>
          </a:bodyPr>
          <a:lstStyle/>
          <a:p>
            <a:pPr marL="285750" indent="-285750">
              <a:lnSpc>
                <a:spcPct val="150000"/>
              </a:lnSpc>
              <a:buFont typeface="Arial" panose="020B0604020202020204" pitchFamily="34" charset="0"/>
              <a:buChar char="•"/>
            </a:pPr>
            <a:r>
              <a:rPr lang="es-EC" dirty="0"/>
              <a:t>Se pudo cumplir el objetivo de Diseñar e Implementar un Modelo de Gestión de Incidentes y Cumplimiento de Solicitudes basados en el Marco de Referencia ITIL V.3 para Agrocalidad del Ecuador – Quito. </a:t>
            </a:r>
            <a:endParaRPr lang="es-EC" dirty="0" smtClean="0"/>
          </a:p>
          <a:p>
            <a:pPr marL="285750" indent="-285750">
              <a:lnSpc>
                <a:spcPct val="150000"/>
              </a:lnSpc>
              <a:buFont typeface="Arial" panose="020B0604020202020204" pitchFamily="34" charset="0"/>
              <a:buChar char="•"/>
            </a:pPr>
            <a:r>
              <a:rPr lang="es-EC" dirty="0" smtClean="0"/>
              <a:t>Tener </a:t>
            </a:r>
            <a:r>
              <a:rPr lang="es-EC" dirty="0"/>
              <a:t>un Service Desk </a:t>
            </a:r>
            <a:r>
              <a:rPr lang="es-EC" dirty="0" smtClean="0"/>
              <a:t>con apoyo de una </a:t>
            </a:r>
            <a:r>
              <a:rPr lang="es-EC" dirty="0"/>
              <a:t>herramienta </a:t>
            </a:r>
            <a:r>
              <a:rPr lang="es-EC" dirty="0" smtClean="0"/>
              <a:t>informática para gestión de los servicios de TI.</a:t>
            </a:r>
          </a:p>
          <a:p>
            <a:pPr marL="285750" indent="-285750">
              <a:lnSpc>
                <a:spcPct val="150000"/>
              </a:lnSpc>
              <a:buFont typeface="Arial" panose="020B0604020202020204" pitchFamily="34" charset="0"/>
              <a:buChar char="•"/>
            </a:pPr>
            <a:r>
              <a:rPr lang="es-EC" dirty="0" smtClean="0"/>
              <a:t>ITIL permitió la implementación del Modelo.</a:t>
            </a:r>
          </a:p>
          <a:p>
            <a:pPr marL="285750" indent="-285750">
              <a:lnSpc>
                <a:spcPct val="150000"/>
              </a:lnSpc>
              <a:buFont typeface="Arial" panose="020B0604020202020204" pitchFamily="34" charset="0"/>
              <a:buChar char="•"/>
            </a:pPr>
            <a:r>
              <a:rPr lang="es-EC" dirty="0"/>
              <a:t>Manejo óptimo de los recursos de la dirección de TIC´s. Orden y Planificación.</a:t>
            </a:r>
          </a:p>
          <a:p>
            <a:pPr marL="285750" indent="-285750">
              <a:lnSpc>
                <a:spcPct val="150000"/>
              </a:lnSpc>
              <a:buFont typeface="Arial" panose="020B0604020202020204" pitchFamily="34" charset="0"/>
              <a:buChar char="•"/>
            </a:pPr>
            <a:r>
              <a:rPr lang="es-EC" dirty="0" smtClean="0"/>
              <a:t>Aceptación del Modelo por el usuario.</a:t>
            </a:r>
          </a:p>
          <a:p>
            <a:pPr marL="285750" indent="-285750">
              <a:lnSpc>
                <a:spcPct val="150000"/>
              </a:lnSpc>
              <a:buFont typeface="Arial" panose="020B0604020202020204" pitchFamily="34" charset="0"/>
              <a:buChar char="•"/>
            </a:pPr>
            <a:r>
              <a:rPr lang="es-EC" dirty="0" smtClean="0"/>
              <a:t>Clasificación de Incidentes y Solicitudes,  Priorización, SLA´s</a:t>
            </a:r>
          </a:p>
          <a:p>
            <a:pPr marL="285750" indent="-285750">
              <a:lnSpc>
                <a:spcPct val="150000"/>
              </a:lnSpc>
              <a:buFont typeface="Arial" panose="020B0604020202020204" pitchFamily="34" charset="0"/>
              <a:buChar char="•"/>
            </a:pPr>
            <a:r>
              <a:rPr lang="es-EC" dirty="0" smtClean="0"/>
              <a:t>La Gestión de Incidencias mejoró sus niveles de Madurez luego de implementado el modelo.</a:t>
            </a:r>
          </a:p>
          <a:p>
            <a:pPr marL="285750" indent="-285750">
              <a:lnSpc>
                <a:spcPct val="150000"/>
              </a:lnSpc>
              <a:buFont typeface="Arial" panose="020B0604020202020204" pitchFamily="34" charset="0"/>
              <a:buChar char="•"/>
            </a:pPr>
            <a:r>
              <a:rPr lang="es-EC" dirty="0" smtClean="0"/>
              <a:t>GLPI permitió adaptar las necesidades de la institución planteadas en el modelo.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amond(in)">
                                      <p:cBhvr>
                                        <p:cTn id="10" dur="2000"/>
                                        <p:tgtEl>
                                          <p:spTgt spid="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amond(in)">
                                      <p:cBhvr>
                                        <p:cTn id="13" dur="2000"/>
                                        <p:tgtEl>
                                          <p:spTgt spid="5">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amond(in)">
                                      <p:cBhvr>
                                        <p:cTn id="16" dur="2000"/>
                                        <p:tgtEl>
                                          <p:spTgt spid="5">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amond(in)">
                                      <p:cBhvr>
                                        <p:cTn id="19" dur="2000"/>
                                        <p:tgtEl>
                                          <p:spTgt spid="5">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amond(in)">
                                      <p:cBhvr>
                                        <p:cTn id="22" dur="2000"/>
                                        <p:tgtEl>
                                          <p:spTgt spid="5">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diamond(in)">
                                      <p:cBhvr>
                                        <p:cTn id="25" dur="2000"/>
                                        <p:tgtEl>
                                          <p:spTgt spid="5">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diamond(in)">
                                      <p:cBhvr>
                                        <p:cTn id="28"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70056"/>
            <a:ext cx="6984776" cy="738664"/>
          </a:xfrm>
          <a:prstGeom prst="rect">
            <a:avLst/>
          </a:prstGeom>
        </p:spPr>
        <p:txBody>
          <a:bodyPr wrap="square">
            <a:spAutoFit/>
          </a:bodyPr>
          <a:lstStyle/>
          <a:p>
            <a:r>
              <a:rPr lang="es-EC" sz="4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a:t>
            </a:r>
            <a:endParaRPr lang="es-EC" sz="4200" dirty="0"/>
          </a:p>
        </p:txBody>
      </p:sp>
      <p:sp>
        <p:nvSpPr>
          <p:cNvPr id="5" name="Rectángulo 4"/>
          <p:cNvSpPr/>
          <p:nvPr/>
        </p:nvSpPr>
        <p:spPr>
          <a:xfrm>
            <a:off x="323528" y="980728"/>
            <a:ext cx="8496944"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s-EC" dirty="0" smtClean="0"/>
              <a:t>Mostrar ventajas del uso de herramientas informáticas.</a:t>
            </a:r>
          </a:p>
          <a:p>
            <a:pPr marL="285750" indent="-285750">
              <a:lnSpc>
                <a:spcPct val="150000"/>
              </a:lnSpc>
              <a:buFont typeface="Arial" panose="020B0604020202020204" pitchFamily="34" charset="0"/>
              <a:buChar char="•"/>
            </a:pPr>
            <a:r>
              <a:rPr lang="es-EC" dirty="0"/>
              <a:t>M</a:t>
            </a:r>
            <a:r>
              <a:rPr lang="es-EC" dirty="0" smtClean="0"/>
              <a:t>ejora de productividad </a:t>
            </a:r>
            <a:r>
              <a:rPr lang="es-EC" dirty="0"/>
              <a:t>de los funcionarios.</a:t>
            </a:r>
          </a:p>
          <a:p>
            <a:pPr marL="285750" indent="-285750">
              <a:lnSpc>
                <a:spcPct val="150000"/>
              </a:lnSpc>
              <a:buFont typeface="Arial" panose="020B0604020202020204" pitchFamily="34" charset="0"/>
              <a:buChar char="•"/>
            </a:pPr>
            <a:r>
              <a:rPr lang="es-EC" dirty="0"/>
              <a:t>Cubrir necesidades </a:t>
            </a:r>
            <a:r>
              <a:rPr lang="es-EC" dirty="0" smtClean="0"/>
              <a:t>de la oficina de Agrocalidad Quito y </a:t>
            </a:r>
            <a:r>
              <a:rPr lang="es-EC" dirty="0"/>
              <a:t>mostrar puntos a fortalecer en el manejo de la herramienta.</a:t>
            </a:r>
          </a:p>
          <a:p>
            <a:pPr marL="285750" indent="-285750">
              <a:lnSpc>
                <a:spcPct val="150000"/>
              </a:lnSpc>
              <a:buFont typeface="Arial" panose="020B0604020202020204" pitchFamily="34" charset="0"/>
              <a:buChar char="•"/>
            </a:pPr>
            <a:r>
              <a:rPr lang="es-EC" dirty="0"/>
              <a:t>Muestra el trabajo del área Informática.</a:t>
            </a:r>
          </a:p>
          <a:p>
            <a:pPr marL="285750" indent="-285750">
              <a:lnSpc>
                <a:spcPct val="150000"/>
              </a:lnSpc>
              <a:buFont typeface="Arial" panose="020B0604020202020204" pitchFamily="34" charset="0"/>
              <a:buChar char="•"/>
            </a:pPr>
            <a:r>
              <a:rPr lang="es-EC" dirty="0"/>
              <a:t>Ciclo de vida de los servicios de </a:t>
            </a:r>
            <a:r>
              <a:rPr lang="es-EC" dirty="0" smtClean="0"/>
              <a:t>TIC´s.</a:t>
            </a:r>
          </a:p>
          <a:p>
            <a:pPr marL="285750" indent="-285750">
              <a:lnSpc>
                <a:spcPct val="150000"/>
              </a:lnSpc>
              <a:buFont typeface="Arial" panose="020B0604020202020204" pitchFamily="34" charset="0"/>
              <a:buChar char="•"/>
            </a:pPr>
            <a:r>
              <a:rPr lang="es-EC" dirty="0" smtClean="0"/>
              <a:t>La capacitación de todo el personal en GLPI permitió la puesta en producción del modelo.</a:t>
            </a:r>
          </a:p>
          <a:p>
            <a:pPr marL="285750" indent="-285750">
              <a:lnSpc>
                <a:spcPct val="150000"/>
              </a:lnSpc>
              <a:buFont typeface="Arial" panose="020B0604020202020204" pitchFamily="34" charset="0"/>
              <a:buChar char="•"/>
            </a:pPr>
            <a:r>
              <a:rPr lang="es-EC" dirty="0"/>
              <a:t>Se cumple con el Decreto 1014 (Software Libre), evaluación de diferentes soluciones</a:t>
            </a:r>
            <a:r>
              <a:rPr lang="es-EC" dirty="0" smtClean="0"/>
              <a:t>.</a:t>
            </a:r>
            <a:endParaRPr lang="es-EC" dirty="0"/>
          </a:p>
        </p:txBody>
      </p:sp>
    </p:spTree>
    <p:extLst>
      <p:ext uri="{BB962C8B-B14F-4D97-AF65-F5344CB8AC3E}">
        <p14:creationId xmlns:p14="http://schemas.microsoft.com/office/powerpoint/2010/main" val="14619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edge">
                                      <p:cBhvr>
                                        <p:cTn id="10" dur="2000"/>
                                        <p:tgtEl>
                                          <p:spTgt spid="5">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edge">
                                      <p:cBhvr>
                                        <p:cTn id="13" dur="2000"/>
                                        <p:tgtEl>
                                          <p:spTgt spid="5">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edge">
                                      <p:cBhvr>
                                        <p:cTn id="16" dur="2000"/>
                                        <p:tgtEl>
                                          <p:spTgt spid="5">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edge">
                                      <p:cBhvr>
                                        <p:cTn id="19" dur="2000"/>
                                        <p:tgtEl>
                                          <p:spTgt spid="5">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edge">
                                      <p:cBhvr>
                                        <p:cTn id="22" dur="2000"/>
                                        <p:tgtEl>
                                          <p:spTgt spid="5">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edge">
                                      <p:cBhvr>
                                        <p:cTn id="2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2" y="332656"/>
            <a:ext cx="6984776" cy="738664"/>
          </a:xfrm>
          <a:prstGeom prst="rect">
            <a:avLst/>
          </a:prstGeom>
        </p:spPr>
        <p:txBody>
          <a:bodyPr wrap="square">
            <a:spAutoFit/>
          </a:bodyPr>
          <a:lstStyle/>
          <a:p>
            <a:r>
              <a:rPr lang="es-EC" sz="4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Recomendaciones</a:t>
            </a:r>
            <a:endParaRPr lang="es-EC" sz="4200" dirty="0"/>
          </a:p>
        </p:txBody>
      </p:sp>
      <p:sp>
        <p:nvSpPr>
          <p:cNvPr id="4" name="Rectángulo 3"/>
          <p:cNvSpPr/>
          <p:nvPr/>
        </p:nvSpPr>
        <p:spPr>
          <a:xfrm>
            <a:off x="539552" y="1071320"/>
            <a:ext cx="7920880" cy="5858014"/>
          </a:xfrm>
          <a:prstGeom prst="rect">
            <a:avLst/>
          </a:prstGeom>
        </p:spPr>
        <p:txBody>
          <a:bodyPr wrap="square">
            <a:spAutoFit/>
          </a:bodyPr>
          <a:lstStyle/>
          <a:p>
            <a:pPr marL="285750" indent="-285750">
              <a:lnSpc>
                <a:spcPct val="150000"/>
              </a:lnSpc>
              <a:buFont typeface="Arial" panose="020B0604020202020204" pitchFamily="34" charset="0"/>
              <a:buChar char="•"/>
            </a:pPr>
            <a:r>
              <a:rPr lang="es-EC" dirty="0" smtClean="0"/>
              <a:t>Continuar con el uso del Modelo de Gestión de Incidentes y Cumplimiento de Solicitudes.</a:t>
            </a:r>
          </a:p>
          <a:p>
            <a:pPr marL="285750" indent="-285750">
              <a:lnSpc>
                <a:spcPct val="150000"/>
              </a:lnSpc>
              <a:buFont typeface="Arial" panose="020B0604020202020204" pitchFamily="34" charset="0"/>
              <a:buChar char="•"/>
            </a:pPr>
            <a:r>
              <a:rPr lang="es-EC" dirty="0" smtClean="0"/>
              <a:t>Capacitaciones permanentes de Personal (hábito de uso).</a:t>
            </a:r>
          </a:p>
          <a:p>
            <a:pPr marL="285750" indent="-285750">
              <a:lnSpc>
                <a:spcPct val="150000"/>
              </a:lnSpc>
              <a:buFont typeface="Arial" panose="020B0604020202020204" pitchFamily="34" charset="0"/>
              <a:buChar char="•"/>
            </a:pPr>
            <a:r>
              <a:rPr lang="es-EC" dirty="0" smtClean="0"/>
              <a:t>Generar experiencia y capacidades en el manejo de herramientas de Service Desk..</a:t>
            </a:r>
          </a:p>
          <a:p>
            <a:pPr marL="285750" indent="-285750">
              <a:lnSpc>
                <a:spcPct val="150000"/>
              </a:lnSpc>
              <a:buFont typeface="Arial" panose="020B0604020202020204" pitchFamily="34" charset="0"/>
              <a:buChar char="•"/>
            </a:pPr>
            <a:r>
              <a:rPr lang="es-EC" dirty="0" smtClean="0"/>
              <a:t>Evaluaciones Periódicas de los niveles de madurez.</a:t>
            </a:r>
          </a:p>
          <a:p>
            <a:pPr marL="285750" indent="-285750">
              <a:lnSpc>
                <a:spcPct val="150000"/>
              </a:lnSpc>
              <a:buFont typeface="Arial" panose="020B0604020202020204" pitchFamily="34" charset="0"/>
              <a:buChar char="•"/>
            </a:pPr>
            <a:r>
              <a:rPr lang="es-EC" dirty="0" smtClean="0"/>
              <a:t>Implementar demás módulos de GLPI (Gestión de Problemas, Cambios, Activos).</a:t>
            </a:r>
          </a:p>
          <a:p>
            <a:pPr marL="285750" indent="-285750">
              <a:lnSpc>
                <a:spcPct val="150000"/>
              </a:lnSpc>
              <a:buFont typeface="Arial" panose="020B0604020202020204" pitchFamily="34" charset="0"/>
              <a:buChar char="•"/>
            </a:pPr>
            <a:r>
              <a:rPr lang="es-EC" dirty="0" smtClean="0"/>
              <a:t>Replicar uso del modelo en las demás sucursales de Agrocalidad.</a:t>
            </a:r>
          </a:p>
          <a:p>
            <a:pPr marL="285750" indent="-285750">
              <a:lnSpc>
                <a:spcPct val="150000"/>
              </a:lnSpc>
              <a:buFont typeface="Arial" panose="020B0604020202020204" pitchFamily="34" charset="0"/>
              <a:buChar char="•"/>
            </a:pPr>
            <a:r>
              <a:rPr lang="es-EC" dirty="0" smtClean="0"/>
              <a:t>Revisión periódica de:</a:t>
            </a:r>
          </a:p>
          <a:p>
            <a:pPr marL="742950" lvl="1" indent="-285750">
              <a:lnSpc>
                <a:spcPct val="150000"/>
              </a:lnSpc>
              <a:buFont typeface="Arial" panose="020B0604020202020204" pitchFamily="34" charset="0"/>
              <a:buChar char="•"/>
            </a:pPr>
            <a:r>
              <a:rPr lang="es-EC" dirty="0" smtClean="0"/>
              <a:t>Clasificación de Incidentes y Solicitudes.</a:t>
            </a:r>
          </a:p>
          <a:p>
            <a:pPr marL="742950" lvl="1" indent="-285750">
              <a:lnSpc>
                <a:spcPct val="150000"/>
              </a:lnSpc>
              <a:buFont typeface="Arial" panose="020B0604020202020204" pitchFamily="34" charset="0"/>
              <a:buChar char="•"/>
            </a:pPr>
            <a:r>
              <a:rPr lang="es-EC" dirty="0" smtClean="0"/>
              <a:t>Impacto, urgencia, prioridades.</a:t>
            </a:r>
          </a:p>
          <a:p>
            <a:pPr marL="285750" indent="-285750">
              <a:lnSpc>
                <a:spcPct val="150000"/>
              </a:lnSpc>
              <a:buFont typeface="Arial" panose="020B0604020202020204" pitchFamily="34" charset="0"/>
              <a:buChar char="•"/>
            </a:pPr>
            <a:r>
              <a:rPr lang="es-EC" dirty="0" smtClean="0"/>
              <a:t>Verificar periódicamente las necesidades de los usuarios.</a:t>
            </a:r>
          </a:p>
          <a:p>
            <a:pPr marL="285750" indent="-285750">
              <a:lnSpc>
                <a:spcPct val="150000"/>
              </a:lnSpc>
              <a:buFont typeface="Arial" panose="020B0604020202020204" pitchFamily="34" charset="0"/>
              <a:buChar char="•"/>
            </a:pPr>
            <a:r>
              <a:rPr lang="es-EC" dirty="0" smtClean="0"/>
              <a:t>Capacitación en el cierre de incidentes.</a:t>
            </a:r>
          </a:p>
        </p:txBody>
      </p:sp>
    </p:spTree>
    <p:extLst>
      <p:ext uri="{BB962C8B-B14F-4D97-AF65-F5344CB8AC3E}">
        <p14:creationId xmlns:p14="http://schemas.microsoft.com/office/powerpoint/2010/main" val="19000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p:cTn id="61"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p:cTn id="67"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07504" y="1268760"/>
          <a:ext cx="88924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467544" y="260648"/>
            <a:ext cx="8229600" cy="576064"/>
          </a:xfrm>
          <a:prstGeom prst="rect">
            <a:avLst/>
          </a:prstGeom>
        </p:spPr>
        <p:style>
          <a:lnRef idx="0">
            <a:schemeClr val="accent1"/>
          </a:lnRef>
          <a:fillRef idx="3">
            <a:schemeClr val="accent1"/>
          </a:fillRef>
          <a:effectRef idx="3">
            <a:schemeClr val="accent1"/>
          </a:effectRef>
          <a:fontRef idx="minor">
            <a:schemeClr val="lt1"/>
          </a:fontRef>
        </p:style>
        <p:txBody>
          <a:bodyPr vert="horz" lIns="45720" rIns="4572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600" b="0" i="0" u="none" strike="noStrike" kern="1200" cap="none" spc="0" normalizeH="0" baseline="0" noProof="0" dirty="0" smtClean="0">
                <a:ln>
                  <a:noFill/>
                </a:ln>
                <a:solidFill>
                  <a:schemeClr val="lt1"/>
                </a:solidFill>
                <a:effectLst/>
                <a:uLnTx/>
                <a:uFillTx/>
                <a:latin typeface="+mn-lt"/>
                <a:ea typeface="+mn-ea"/>
                <a:cs typeface="+mn-cs"/>
              </a:rPr>
              <a:t>Justificación</a:t>
            </a:r>
            <a:r>
              <a:rPr kumimoji="0" lang="es-EC" sz="4600" b="0" i="0" u="none" strike="noStrike" kern="1200" cap="none" spc="0" normalizeH="0" noProof="0" dirty="0" smtClean="0">
                <a:ln>
                  <a:noFill/>
                </a:ln>
                <a:solidFill>
                  <a:schemeClr val="lt1"/>
                </a:solidFill>
                <a:effectLst/>
                <a:uLnTx/>
                <a:uFillTx/>
                <a:latin typeface="+mn-lt"/>
                <a:ea typeface="+mn-ea"/>
                <a:cs typeface="+mn-cs"/>
              </a:rPr>
              <a:t> e Importancia</a:t>
            </a:r>
            <a:endParaRPr kumimoji="0" lang="es-EC" sz="4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43608" y="2636912"/>
            <a:ext cx="7470648" cy="1143000"/>
          </a:xfrm>
        </p:spPr>
        <p:txBody>
          <a:bodyPr/>
          <a:lstStyle/>
          <a:p>
            <a:pPr algn="ctr"/>
            <a:r>
              <a:rPr lang="es-EC" dirty="0" smtClean="0"/>
              <a:t>GRACIAS</a:t>
            </a:r>
            <a:endParaRPr lang="es-EC" dirty="0"/>
          </a:p>
        </p:txBody>
      </p:sp>
    </p:spTree>
    <p:extLst>
      <p:ext uri="{BB962C8B-B14F-4D97-AF65-F5344CB8AC3E}">
        <p14:creationId xmlns:p14="http://schemas.microsoft.com/office/powerpoint/2010/main" val="2484297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576064"/>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dirty="0" smtClean="0"/>
              <a:t>Objetivo General</a:t>
            </a:r>
            <a:endParaRPr lang="es-EC" dirty="0"/>
          </a:p>
        </p:txBody>
      </p:sp>
      <p:sp>
        <p:nvSpPr>
          <p:cNvPr id="3" name="2 Marcador de contenido"/>
          <p:cNvSpPr>
            <a:spLocks noGrp="1"/>
          </p:cNvSpPr>
          <p:nvPr>
            <p:ph idx="1"/>
          </p:nvPr>
        </p:nvSpPr>
        <p:spPr>
          <a:xfrm>
            <a:off x="467544" y="980728"/>
            <a:ext cx="8229600" cy="1080120"/>
          </a:xfrm>
        </p:spPr>
        <p:txBody>
          <a:bodyPr>
            <a:normAutofit/>
          </a:bodyPr>
          <a:lstStyle/>
          <a:p>
            <a:pPr algn="just"/>
            <a:r>
              <a:rPr lang="es-ES" sz="2100" dirty="0" smtClean="0"/>
              <a:t>Diseñar e Implementar  un Modelo de Gestión de Incidentes  y Cumplimiento de Solicitudes para Agrocalidad – Quito, basado en el marco de referencia ITIL V3</a:t>
            </a:r>
            <a:endParaRPr lang="es-EC" sz="2100" dirty="0"/>
          </a:p>
        </p:txBody>
      </p:sp>
      <p:sp>
        <p:nvSpPr>
          <p:cNvPr id="4" name="1 Título"/>
          <p:cNvSpPr txBox="1">
            <a:spLocks/>
          </p:cNvSpPr>
          <p:nvPr/>
        </p:nvSpPr>
        <p:spPr>
          <a:xfrm>
            <a:off x="467544" y="2132856"/>
            <a:ext cx="8229600" cy="648072"/>
          </a:xfrm>
          <a:prstGeom prst="rect">
            <a:avLst/>
          </a:prstGeom>
        </p:spPr>
        <p:style>
          <a:lnRef idx="0">
            <a:schemeClr val="accent1"/>
          </a:lnRef>
          <a:fillRef idx="3">
            <a:schemeClr val="accent1"/>
          </a:fillRef>
          <a:effectRef idx="3">
            <a:schemeClr val="accent1"/>
          </a:effectRef>
          <a:fontRef idx="minor">
            <a:schemeClr val="lt1"/>
          </a:fontRef>
        </p:style>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Objetivos</a:t>
            </a:r>
            <a:r>
              <a:rPr kumimoji="0" lang="es-EC" sz="3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ea typeface="+mj-ea"/>
                <a:cs typeface="+mj-cs"/>
              </a:rPr>
              <a:t> </a:t>
            </a:r>
            <a:r>
              <a:rPr lang="es-EC"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rPr>
              <a:t>Específicos</a:t>
            </a:r>
            <a:endParaRPr lang="es-EC"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sp>
        <p:nvSpPr>
          <p:cNvPr id="6" name="2 Marcador de contenido"/>
          <p:cNvSpPr txBox="1">
            <a:spLocks/>
          </p:cNvSpPr>
          <p:nvPr/>
        </p:nvSpPr>
        <p:spPr>
          <a:xfrm>
            <a:off x="467544" y="2852936"/>
            <a:ext cx="8229600" cy="3816424"/>
          </a:xfrm>
          <a:prstGeom prst="rect">
            <a:avLst/>
          </a:prstGeom>
        </p:spPr>
        <p:txBody>
          <a:bodyPr vert="horz">
            <a:noAutofit/>
          </a:bodyPr>
          <a:lstStyle/>
          <a:p>
            <a:pPr marL="594360" lvl="0" indent="-457200" algn="just">
              <a:spcBef>
                <a:spcPct val="20000"/>
              </a:spcBef>
              <a:buClr>
                <a:schemeClr val="tx1">
                  <a:shade val="95000"/>
                </a:schemeClr>
              </a:buClr>
              <a:buSzPct val="65000"/>
              <a:buFont typeface="+mj-lt"/>
              <a:buAutoNum type="arabicPeriod"/>
            </a:pPr>
            <a:r>
              <a:rPr lang="es-ES" dirty="0"/>
              <a:t>Analizar la información y los  datos históricos de la Gestión de TI en Agrocalidad</a:t>
            </a:r>
            <a:endParaRPr lang="es-EC" dirty="0"/>
          </a:p>
          <a:p>
            <a:pPr marL="594360" lvl="0" indent="-457200" algn="just">
              <a:spcBef>
                <a:spcPct val="20000"/>
              </a:spcBef>
              <a:buClr>
                <a:schemeClr val="tx1">
                  <a:shade val="95000"/>
                </a:schemeClr>
              </a:buClr>
              <a:buSzPct val="65000"/>
              <a:buFont typeface="+mj-lt"/>
              <a:buAutoNum type="arabicPeriod"/>
            </a:pPr>
            <a:r>
              <a:rPr lang="es-ES" dirty="0"/>
              <a:t>Analizar el marco de referencia ITIL V.3 para la Gestión de Incidentes y Cumplimiento de Solicitudes </a:t>
            </a:r>
            <a:endParaRPr lang="es-EC" dirty="0"/>
          </a:p>
          <a:p>
            <a:pPr marL="594360" lvl="0" indent="-457200" algn="just">
              <a:spcBef>
                <a:spcPct val="20000"/>
              </a:spcBef>
              <a:buClr>
                <a:schemeClr val="tx1">
                  <a:shade val="95000"/>
                </a:schemeClr>
              </a:buClr>
              <a:buSzPct val="65000"/>
              <a:buFont typeface="+mj-lt"/>
              <a:buAutoNum type="arabicPeriod"/>
            </a:pPr>
            <a:r>
              <a:rPr lang="es-ES" dirty="0"/>
              <a:t>Determinar los requerimientos de Gestión de Incidentes de TI para Agrocalidad</a:t>
            </a:r>
            <a:endParaRPr lang="es-EC" dirty="0"/>
          </a:p>
          <a:p>
            <a:pPr marL="594360" lvl="0" indent="-457200" algn="just">
              <a:spcBef>
                <a:spcPct val="20000"/>
              </a:spcBef>
              <a:buClr>
                <a:schemeClr val="tx1">
                  <a:shade val="95000"/>
                </a:schemeClr>
              </a:buClr>
              <a:buSzPct val="65000"/>
              <a:buFont typeface="+mj-lt"/>
              <a:buAutoNum type="arabicPeriod"/>
            </a:pPr>
            <a:r>
              <a:rPr lang="es-ES" dirty="0"/>
              <a:t>Determinar los requerimientos de Cumplimiento de Solicitudes de TI para Agrocalidad</a:t>
            </a:r>
            <a:endParaRPr lang="es-EC" dirty="0"/>
          </a:p>
          <a:p>
            <a:pPr marL="594360" lvl="0" indent="-457200" algn="just">
              <a:spcBef>
                <a:spcPct val="20000"/>
              </a:spcBef>
              <a:buClr>
                <a:schemeClr val="tx1">
                  <a:shade val="95000"/>
                </a:schemeClr>
              </a:buClr>
              <a:buSzPct val="65000"/>
              <a:buFont typeface="+mj-lt"/>
              <a:buAutoNum type="arabicPeriod"/>
            </a:pPr>
            <a:r>
              <a:rPr lang="es-ES" dirty="0"/>
              <a:t>Establecer un modelo de Gestión de Incidentes de TI y Cumplimiento de Solicitudes aplicando las buenas prácticas de ITIL.</a:t>
            </a:r>
            <a:endParaRPr lang="es-EC" dirty="0"/>
          </a:p>
          <a:p>
            <a:pPr marL="594360" lvl="0" indent="-457200" algn="just">
              <a:spcBef>
                <a:spcPct val="20000"/>
              </a:spcBef>
              <a:buClr>
                <a:schemeClr val="tx1">
                  <a:shade val="95000"/>
                </a:schemeClr>
              </a:buClr>
              <a:buSzPct val="65000"/>
              <a:buFont typeface="+mj-lt"/>
              <a:buAutoNum type="arabicPeriod"/>
            </a:pPr>
            <a:r>
              <a:rPr lang="es-ES" dirty="0"/>
              <a:t>Implementar el modelo </a:t>
            </a:r>
            <a:r>
              <a:rPr lang="es-ES" dirty="0" smtClean="0"/>
              <a:t>diseñado.</a:t>
            </a:r>
          </a:p>
          <a:p>
            <a:pPr marL="594360" lvl="0" indent="-457200" algn="just">
              <a:spcBef>
                <a:spcPct val="20000"/>
              </a:spcBef>
              <a:buClr>
                <a:schemeClr val="tx1">
                  <a:shade val="95000"/>
                </a:schemeClr>
              </a:buClr>
              <a:buSzPct val="65000"/>
              <a:buFont typeface="+mj-lt"/>
              <a:buAutoNum type="arabicPeriod"/>
            </a:pPr>
            <a:r>
              <a:rPr lang="es-ES" dirty="0" smtClean="0"/>
              <a:t>Evaluar el prototipo de modelo propuesto.</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C" dirty="0" smtClean="0"/>
              <a:t>Alcance</a:t>
            </a:r>
            <a:endParaRPr lang="es-EC" dirty="0"/>
          </a:p>
        </p:txBody>
      </p:sp>
      <p:sp>
        <p:nvSpPr>
          <p:cNvPr id="3" name="2 Marcador de contenido"/>
          <p:cNvSpPr>
            <a:spLocks noGrp="1"/>
          </p:cNvSpPr>
          <p:nvPr>
            <p:ph idx="1"/>
          </p:nvPr>
        </p:nvSpPr>
        <p:spPr>
          <a:xfrm>
            <a:off x="457200" y="1196752"/>
            <a:ext cx="8229600" cy="5616624"/>
          </a:xfrm>
        </p:spPr>
        <p:txBody>
          <a:bodyPr>
            <a:normAutofit fontScale="92500" lnSpcReduction="10000"/>
          </a:bodyPr>
          <a:lstStyle/>
          <a:p>
            <a:pPr algn="just"/>
            <a:r>
              <a:rPr lang="es-EC" dirty="0" smtClean="0"/>
              <a:t>Plantear los procesos de Gestión del Soporte ITIL para Agrocalidad - Quito .</a:t>
            </a:r>
          </a:p>
          <a:p>
            <a:pPr algn="just"/>
            <a:r>
              <a:rPr lang="es-EC" dirty="0" smtClean="0"/>
              <a:t>Establecer el nivel de madurez de los procesos.</a:t>
            </a:r>
          </a:p>
          <a:p>
            <a:pPr algn="just"/>
            <a:r>
              <a:rPr lang="es-EC" dirty="0" smtClean="0"/>
              <a:t>Implementar acuerdos de nivel de servicios (</a:t>
            </a:r>
            <a:r>
              <a:rPr lang="es-EC" dirty="0" err="1" smtClean="0"/>
              <a:t>SLA´s</a:t>
            </a:r>
            <a:r>
              <a:rPr lang="es-EC" dirty="0" smtClean="0"/>
              <a:t>).</a:t>
            </a:r>
          </a:p>
          <a:p>
            <a:pPr algn="just"/>
            <a:r>
              <a:rPr lang="es-EC" dirty="0" smtClean="0"/>
              <a:t>Establecer matrices de urgencias, impactos, prioridades.</a:t>
            </a:r>
          </a:p>
          <a:p>
            <a:pPr algn="just"/>
            <a:r>
              <a:rPr lang="es-EC" dirty="0" smtClean="0"/>
              <a:t>Desarrollar diagramas de procesos para incidentes y solicitudes.</a:t>
            </a:r>
          </a:p>
          <a:p>
            <a:pPr algn="just"/>
            <a:r>
              <a:rPr lang="es-EC" dirty="0" smtClean="0"/>
              <a:t>Utilizar una herramienta informática a fin de  gestionar adecuadamente los incidentes obteniendo estadísticas de mejora, uso y atención.</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20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20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20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20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467600" cy="92211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Agrocalidad</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251520" y="1124744"/>
            <a:ext cx="8568952" cy="5733256"/>
          </a:xfrm>
        </p:spPr>
        <p:txBody>
          <a:bodyPr>
            <a:normAutofit fontScale="85000" lnSpcReduction="20000"/>
          </a:bodyPr>
          <a:lstStyle/>
          <a:p>
            <a:r>
              <a:rPr lang="es-EC" dirty="0" smtClean="0"/>
              <a:t>Misión</a:t>
            </a:r>
          </a:p>
          <a:p>
            <a:pPr lvl="1" algn="just"/>
            <a:endParaRPr lang="es-EC" sz="1600" dirty="0" smtClean="0"/>
          </a:p>
          <a:p>
            <a:pPr lvl="1" algn="just"/>
            <a:r>
              <a:rPr lang="es-EC" sz="1900" dirty="0" smtClean="0"/>
              <a:t>La Agencia Ecuatoriana de Aseguramiento de Calidad del Agro – AGROCALIDAD, es la Autoridad Nacional Sanitaria, Fitosanitaria y de Inocuidad de los Alimentos, encargada de la </a:t>
            </a:r>
            <a:r>
              <a:rPr lang="es-EC" sz="1900" b="1" dirty="0" smtClean="0">
                <a:solidFill>
                  <a:schemeClr val="accent2"/>
                </a:solidFill>
              </a:rPr>
              <a:t>definición y ejecución de políticas, y de la regulación y control de las actividades productivas del agro nacional</a:t>
            </a:r>
            <a:r>
              <a:rPr lang="es-EC" sz="1900" dirty="0" smtClean="0"/>
              <a:t>, respaldada por normas nacionales e internacionales, dirigiendo sus acciones a la protección y mejoramiento de la producción agropecuaria, la implantación de prácticas de inocuidad alimentaria, el control de la calidad de los insumos, el apoyo a la preservación de la salud pública y el ambiente, incorporando al sector privado y otros actores en la ejecución de planes, programas y proyectos</a:t>
            </a:r>
          </a:p>
          <a:p>
            <a:endParaRPr lang="es-EC" dirty="0" smtClean="0"/>
          </a:p>
          <a:p>
            <a:r>
              <a:rPr lang="es-EC" dirty="0" smtClean="0"/>
              <a:t>Visión</a:t>
            </a:r>
          </a:p>
          <a:p>
            <a:endParaRPr lang="es-EC" dirty="0" smtClean="0"/>
          </a:p>
          <a:p>
            <a:pPr lvl="1" algn="just"/>
            <a:r>
              <a:rPr lang="es-EC" sz="1900" dirty="0" smtClean="0"/>
              <a:t>La Agencia Ecuatoriana de Aseguramiento de Calidad del Agro – AGROCALIDAD será un ente oficial de reconocido prestigio, confianza y credibilidad en el ámbito nacional e internacional, por su </a:t>
            </a:r>
            <a:r>
              <a:rPr lang="es-EC" sz="1900" b="1" dirty="0" smtClean="0">
                <a:solidFill>
                  <a:schemeClr val="accent2"/>
                </a:solidFill>
              </a:rPr>
              <a:t>excelencia en la prestación de servicios</a:t>
            </a:r>
            <a:r>
              <a:rPr lang="es-EC" sz="1900" dirty="0" smtClean="0"/>
              <a:t> a los diferentes actores de las cadenas agro productivas, su capacidad para responder por el </a:t>
            </a:r>
            <a:r>
              <a:rPr lang="es-EC" sz="1900" b="1" dirty="0" smtClean="0">
                <a:solidFill>
                  <a:schemeClr val="accent2"/>
                </a:solidFill>
              </a:rPr>
              <a:t>manejo sanitario, fitosanitario y de la inocuidad de los alimentos</a:t>
            </a:r>
            <a:r>
              <a:rPr lang="es-EC" sz="1900" dirty="0" smtClean="0"/>
              <a:t>, su apoyo al acceso de mercados internacionales y su contribución a la sostenibilidad ambiental, constituyéndose en un pilar fundamental del Sistema Nacional de Calidad, Sanidad e Inocuidad de los Alimentos</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xEl>
                                              <p:pRg st="2" end="2"/>
                                            </p:txEl>
                                          </p:spTgt>
                                        </p:tgtEl>
                                      </p:cBhvr>
                                    </p:animEffect>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3">
                                            <p:txEl>
                                              <p:pRg st="6" end="6"/>
                                            </p:txEl>
                                          </p:spTgt>
                                        </p:tgtEl>
                                      </p:cBhvr>
                                    </p:animEffect>
                                    <p:set>
                                      <p:cBhvr>
                                        <p:cTn id="2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Agrocalidad - Organigrama Institucional</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467544" y="1988840"/>
            <a:ext cx="8229600" cy="4389120"/>
          </a:xfrm>
        </p:spPr>
        <p:txBody>
          <a:bodyPr/>
          <a:lstStyle/>
          <a:p>
            <a:pPr>
              <a:buNone/>
            </a:pPr>
            <a:endParaRPr lang="es-EC" dirty="0"/>
          </a:p>
        </p:txBody>
      </p:sp>
      <p:pic>
        <p:nvPicPr>
          <p:cNvPr id="4" name="3 Imagen"/>
          <p:cNvPicPr/>
          <p:nvPr/>
        </p:nvPicPr>
        <p:blipFill>
          <a:blip r:embed="rId2" cstate="print"/>
          <a:srcRect l="1111" t="2880"/>
          <a:stretch>
            <a:fillRect/>
          </a:stretch>
        </p:blipFill>
        <p:spPr bwMode="auto">
          <a:xfrm>
            <a:off x="1403648" y="1772816"/>
            <a:ext cx="626469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C"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Agrocalidad – Catálogo de Servicios</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488776" y="1783357"/>
            <a:ext cx="7467600" cy="5074643"/>
          </a:xfrm>
        </p:spPr>
        <p:txBody>
          <a:bodyPr>
            <a:normAutofit fontScale="40000" lnSpcReduction="20000"/>
          </a:bodyPr>
          <a:lstStyle/>
          <a:p>
            <a:r>
              <a:rPr lang="es-EC" sz="5000" b="1" dirty="0" smtClean="0"/>
              <a:t>CATÁLOGO DE SERVICIOS</a:t>
            </a:r>
            <a:r>
              <a:rPr lang="es-EC" sz="5000" dirty="0" smtClean="0"/>
              <a:t> (descripción para el usuario):</a:t>
            </a:r>
          </a:p>
          <a:p>
            <a:endParaRPr lang="es-EC" sz="3800" dirty="0" smtClean="0"/>
          </a:p>
          <a:p>
            <a:pPr lvl="1"/>
            <a:r>
              <a:rPr lang="es-EC" sz="4300" dirty="0" smtClean="0"/>
              <a:t>Registro de Empresas y Productos Veterinarios.</a:t>
            </a:r>
          </a:p>
          <a:p>
            <a:pPr lvl="1"/>
            <a:r>
              <a:rPr lang="es-EC" sz="4300" dirty="0" smtClean="0"/>
              <a:t>Registro de Productos Agrícolas.</a:t>
            </a:r>
          </a:p>
          <a:p>
            <a:pPr lvl="1"/>
            <a:r>
              <a:rPr lang="es-EC" sz="4300" dirty="0" smtClean="0"/>
              <a:t>Registro de Productos Pecuarios.</a:t>
            </a:r>
          </a:p>
          <a:p>
            <a:pPr lvl="1"/>
            <a:r>
              <a:rPr lang="es-EC" sz="4300" dirty="0" smtClean="0"/>
              <a:t>Requisitos Sanidad Vegetal (</a:t>
            </a:r>
            <a:r>
              <a:rPr lang="es-EC" sz="4000" dirty="0" smtClean="0"/>
              <a:t>Requisitos fitosanitarios para exportación de productos vegetales</a:t>
            </a:r>
            <a:r>
              <a:rPr lang="es-EC" sz="4300" dirty="0" smtClean="0"/>
              <a:t>)</a:t>
            </a:r>
          </a:p>
          <a:p>
            <a:pPr lvl="1"/>
            <a:r>
              <a:rPr lang="es-EC" sz="4300" dirty="0" smtClean="0"/>
              <a:t>Sistema Saniflores.</a:t>
            </a:r>
          </a:p>
          <a:p>
            <a:pPr lvl="1"/>
            <a:r>
              <a:rPr lang="es-EC" sz="4300" dirty="0" smtClean="0"/>
              <a:t>Sistema Sifae (</a:t>
            </a:r>
            <a:r>
              <a:rPr lang="es-EC" sz="4000" dirty="0" smtClean="0"/>
              <a:t>Sistema de información y control  de movilización y vacunación de animales bovinos</a:t>
            </a:r>
            <a:r>
              <a:rPr lang="es-EC" sz="4300" dirty="0" smtClean="0"/>
              <a:t>)</a:t>
            </a:r>
          </a:p>
          <a:p>
            <a:pPr lvl="1"/>
            <a:r>
              <a:rPr lang="es-EC" sz="4300" dirty="0" smtClean="0"/>
              <a:t>Sistema de Recaudación.</a:t>
            </a:r>
          </a:p>
          <a:p>
            <a:pPr lvl="1"/>
            <a:r>
              <a:rPr lang="es-EC" sz="4300" dirty="0" smtClean="0"/>
              <a:t>Atrib (</a:t>
            </a:r>
            <a:r>
              <a:rPr lang="es-EC" sz="4300" dirty="0"/>
              <a:t>retenciones a los proveedores de las facturas emitidas a </a:t>
            </a:r>
            <a:r>
              <a:rPr lang="es-EC" sz="4300" dirty="0" smtClean="0"/>
              <a:t>Agrocalidad)</a:t>
            </a:r>
          </a:p>
          <a:p>
            <a:pPr lvl="1"/>
            <a:r>
              <a:rPr lang="es-EC" sz="4300" dirty="0" smtClean="0"/>
              <a:t>Seguimiento de trámites de Inocuidad</a:t>
            </a:r>
          </a:p>
          <a:p>
            <a:pPr lvl="1"/>
            <a:r>
              <a:rPr lang="es-EC" sz="4300" dirty="0" smtClean="0"/>
              <a:t>Sistema de Nómina.</a:t>
            </a:r>
          </a:p>
          <a:p>
            <a:pPr lvl="1"/>
            <a:r>
              <a:rPr lang="es-EC" sz="4300" dirty="0" smtClean="0"/>
              <a:t>Sistema de Suministros</a:t>
            </a:r>
          </a:p>
          <a:p>
            <a:pPr lvl="1"/>
            <a:r>
              <a:rPr lang="es-EC" sz="4300" dirty="0" smtClean="0"/>
              <a:t>Servicio De Video Conferencia.</a:t>
            </a:r>
          </a:p>
          <a:p>
            <a:pPr lvl="1"/>
            <a:r>
              <a:rPr lang="es-EC" sz="4300" dirty="0" smtClean="0"/>
              <a:t>Correo Electrónico (Zimbra).</a:t>
            </a:r>
          </a:p>
          <a:p>
            <a:pPr lvl="1"/>
            <a:r>
              <a:rPr lang="es-EC" sz="4300" dirty="0" smtClean="0"/>
              <a:t>Página Web</a:t>
            </a:r>
          </a:p>
          <a:p>
            <a:pPr lvl="1"/>
            <a:r>
              <a:rPr lang="es-EC" sz="4300" dirty="0" smtClean="0"/>
              <a:t>Servicio de Internet</a:t>
            </a:r>
          </a:p>
          <a:p>
            <a:endParaRPr lang="es-EC"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4451</TotalTime>
  <Words>2501</Words>
  <Application>Microsoft Office PowerPoint</Application>
  <PresentationFormat>Presentación en pantalla (4:3)</PresentationFormat>
  <Paragraphs>268</Paragraphs>
  <Slides>40</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Franklin Gothic Book</vt:lpstr>
      <vt:lpstr>Wingdings 2</vt:lpstr>
      <vt:lpstr>Técnico</vt:lpstr>
      <vt:lpstr>DISEÑO E IMPLEMENTACIÓN DE UN MODELO  DE GESTIÓN DE INCIDENTES Y CUMPLIMIENTO DE SOLICITUDES BASADOS EN EL MARCO DE REFERENCIA ITIL V.3 PARA AGROCALIDAD DEL ECUADOR - QUITO</vt:lpstr>
      <vt:lpstr>Agenda</vt:lpstr>
      <vt:lpstr>Presentación de PowerPoint</vt:lpstr>
      <vt:lpstr>Presentación de PowerPoint</vt:lpstr>
      <vt:lpstr>Objetivo General</vt:lpstr>
      <vt:lpstr>Alcance</vt:lpstr>
      <vt:lpstr>Agrocalidad</vt:lpstr>
      <vt:lpstr>Agrocalidad - Organigrama Institucional</vt:lpstr>
      <vt:lpstr>Agrocalidad – Catálogo de Servicios</vt:lpstr>
      <vt:lpstr>Diagrama de Red  Wan de Agrocalidad</vt:lpstr>
      <vt:lpstr>Evaluación de la Gestión de Incidencias para Agrocalidad</vt:lpstr>
      <vt:lpstr>ITIL</vt:lpstr>
      <vt:lpstr>Ciclo de vida de los Servicios de TI.</vt:lpstr>
      <vt:lpstr>Ciclo de vida de los Servicios de TI.</vt:lpstr>
      <vt:lpstr>Gestión de Incidencias</vt:lpstr>
      <vt:lpstr>Cumplimiento de Solicitudes</vt:lpstr>
      <vt:lpstr>Clasificación, Prioridad, Escalado</vt:lpstr>
      <vt:lpstr>Clasificación, Prioridad, Escalado</vt:lpstr>
      <vt:lpstr>Evaluación de la Gestión de Incidencias para Agrocalidad</vt:lpstr>
      <vt:lpstr>Análisis Inicial Evaluación Gestión de Incidencias</vt:lpstr>
      <vt:lpstr>Análisis Global Evaluación Gestión de Incidencias</vt:lpstr>
      <vt:lpstr>Análisis Global Evaluación Gestión de Incidencias</vt:lpstr>
      <vt:lpstr>Matriz de Prioridades</vt:lpstr>
      <vt:lpstr>Diseño Gestión de Incidencias</vt:lpstr>
      <vt:lpstr>Diseño Gestión de Incidencias</vt:lpstr>
      <vt:lpstr>Diseño Cumplimiento de Solicitudes</vt:lpstr>
      <vt:lpstr>Software para Service Desk</vt:lpstr>
      <vt:lpstr>Software para Service Desk</vt:lpstr>
      <vt:lpstr>GLPI (1/3)</vt:lpstr>
      <vt:lpstr>GLPI (2/3)</vt:lpstr>
      <vt:lpstr>GLPI.- Características (3/3)</vt:lpstr>
      <vt:lpstr>Análisis Final Evaluación Gestión de Incidencias</vt:lpstr>
      <vt:lpstr>Comparación Análisis Inicial - Final Evaluación Gestión de Incidencias</vt:lpstr>
      <vt:lpstr>Estadísticas de Uso</vt:lpstr>
      <vt:lpstr>Estadísticas de Uso</vt:lpstr>
      <vt:lpstr>Estadísticas de Uso</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MODELO  DE GESTIÓN DE INCIDENTES Y CUMPLIMIENTO DE SOLICITUDES BASADOS EN EL MARCO DE REFERENCIA ITIL V.3 PARA AGROCALIDAD DEL ECUADOR</dc:title>
  <dc:creator>Gestion_Tecnologica</dc:creator>
  <cp:lastModifiedBy>Gestion_Tecnologica</cp:lastModifiedBy>
  <cp:revision>303</cp:revision>
  <dcterms:created xsi:type="dcterms:W3CDTF">2013-04-12T00:04:55Z</dcterms:created>
  <dcterms:modified xsi:type="dcterms:W3CDTF">2015-05-14T14:25:06Z</dcterms:modified>
</cp:coreProperties>
</file>