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65" r:id="rId1"/>
  </p:sldMasterIdLst>
  <p:notesMasterIdLst>
    <p:notesMasterId r:id="rId32"/>
  </p:notesMasterIdLst>
  <p:sldIdLst>
    <p:sldId id="256" r:id="rId2"/>
    <p:sldId id="286" r:id="rId3"/>
    <p:sldId id="270" r:id="rId4"/>
    <p:sldId id="296" r:id="rId5"/>
    <p:sldId id="297" r:id="rId6"/>
    <p:sldId id="287" r:id="rId7"/>
    <p:sldId id="285" r:id="rId8"/>
    <p:sldId id="288" r:id="rId9"/>
    <p:sldId id="289" r:id="rId10"/>
    <p:sldId id="298" r:id="rId11"/>
    <p:sldId id="299" r:id="rId12"/>
    <p:sldId id="290" r:id="rId13"/>
    <p:sldId id="292" r:id="rId14"/>
    <p:sldId id="300" r:id="rId15"/>
    <p:sldId id="309" r:id="rId16"/>
    <p:sldId id="301" r:id="rId17"/>
    <p:sldId id="293" r:id="rId18"/>
    <p:sldId id="302" r:id="rId19"/>
    <p:sldId id="303" r:id="rId20"/>
    <p:sldId id="304" r:id="rId21"/>
    <p:sldId id="310" r:id="rId22"/>
    <p:sldId id="305" r:id="rId23"/>
    <p:sldId id="311" r:id="rId24"/>
    <p:sldId id="294" r:id="rId25"/>
    <p:sldId id="306" r:id="rId26"/>
    <p:sldId id="308" r:id="rId27"/>
    <p:sldId id="313" r:id="rId28"/>
    <p:sldId id="314" r:id="rId29"/>
    <p:sldId id="315" r:id="rId30"/>
    <p:sldId id="28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7" autoAdjust="0"/>
    <p:restoredTop sz="94424" autoAdjust="0"/>
  </p:normalViewPr>
  <p:slideViewPr>
    <p:cSldViewPr snapToGrid="0">
      <p:cViewPr>
        <p:scale>
          <a:sx n="66" d="100"/>
          <a:sy n="66" d="100"/>
        </p:scale>
        <p:origin x="174" y="156"/>
      </p:cViewPr>
      <p:guideLst/>
    </p:cSldViewPr>
  </p:slideViewPr>
  <p:outlineViewPr>
    <p:cViewPr>
      <p:scale>
        <a:sx n="33" d="100"/>
        <a:sy n="33" d="100"/>
      </p:scale>
      <p:origin x="0" y="-7860"/>
    </p:cViewPr>
  </p:outlin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48269-C0BC-4851-ABA4-76810C43DB6A}"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s-EC"/>
        </a:p>
      </dgm:t>
    </dgm:pt>
    <dgm:pt modelId="{43B5CF72-DC07-49FE-9AE2-7003627988A9}">
      <dgm:prSet phldrT="[Texto]"/>
      <dgm:spPr/>
      <dgm:t>
        <a:bodyPr/>
        <a:lstStyle/>
        <a:p>
          <a:r>
            <a:rPr lang="es-EC" dirty="0" smtClean="0"/>
            <a:t>Dirección de TI </a:t>
          </a:r>
          <a:endParaRPr lang="es-EC" dirty="0"/>
        </a:p>
      </dgm:t>
    </dgm:pt>
    <dgm:pt modelId="{DE889AB5-7084-4F8A-BC99-54DB719B75F8}" type="parTrans" cxnId="{8105C512-F931-4A7E-A324-2382E0049B6A}">
      <dgm:prSet/>
      <dgm:spPr/>
      <dgm:t>
        <a:bodyPr/>
        <a:lstStyle/>
        <a:p>
          <a:endParaRPr lang="es-EC"/>
        </a:p>
      </dgm:t>
    </dgm:pt>
    <dgm:pt modelId="{8900C12D-5E82-420A-9377-1207B451F314}" type="sibTrans" cxnId="{8105C512-F931-4A7E-A324-2382E0049B6A}">
      <dgm:prSet/>
      <dgm:spPr/>
      <dgm:t>
        <a:bodyPr/>
        <a:lstStyle/>
        <a:p>
          <a:endParaRPr lang="es-EC"/>
        </a:p>
      </dgm:t>
    </dgm:pt>
    <dgm:pt modelId="{54B18537-7859-4957-88B2-CC5FED1B6CEF}">
      <dgm:prSet phldrT="[Texto]"/>
      <dgm:spPr>
        <a:solidFill>
          <a:srgbClr val="0070C0"/>
        </a:solidFill>
      </dgm:spPr>
      <dgm:t>
        <a:bodyPr/>
        <a:lstStyle/>
        <a:p>
          <a:r>
            <a:rPr lang="es-EC" dirty="0" smtClean="0"/>
            <a:t>Desarrollo</a:t>
          </a:r>
        </a:p>
        <a:p>
          <a:r>
            <a:rPr lang="es-EC" dirty="0" smtClean="0"/>
            <a:t>de </a:t>
          </a:r>
        </a:p>
        <a:p>
          <a:r>
            <a:rPr lang="es-EC" dirty="0" smtClean="0"/>
            <a:t>Sistemas</a:t>
          </a:r>
          <a:endParaRPr lang="es-EC" dirty="0"/>
        </a:p>
      </dgm:t>
    </dgm:pt>
    <dgm:pt modelId="{E66DCACA-2E5D-497E-A37D-562E79C5532A}" type="parTrans" cxnId="{43909266-2298-43A1-A5DC-BE92DA8A0091}">
      <dgm:prSet/>
      <dgm:spPr/>
      <dgm:t>
        <a:bodyPr/>
        <a:lstStyle/>
        <a:p>
          <a:endParaRPr lang="es-EC"/>
        </a:p>
      </dgm:t>
    </dgm:pt>
    <dgm:pt modelId="{281EA86D-01D4-4258-84F2-3875088AD379}" type="sibTrans" cxnId="{43909266-2298-43A1-A5DC-BE92DA8A0091}">
      <dgm:prSet/>
      <dgm:spPr/>
      <dgm:t>
        <a:bodyPr/>
        <a:lstStyle/>
        <a:p>
          <a:endParaRPr lang="es-EC"/>
        </a:p>
      </dgm:t>
    </dgm:pt>
    <dgm:pt modelId="{9A8B9D83-5F86-4BD8-97FC-1C83023229CE}">
      <dgm:prSet phldrT="[Texto]"/>
      <dgm:spPr>
        <a:solidFill>
          <a:srgbClr val="0070C0"/>
        </a:solidFill>
      </dgm:spPr>
      <dgm:t>
        <a:bodyPr/>
        <a:lstStyle/>
        <a:p>
          <a:r>
            <a:rPr lang="es-EC" dirty="0" smtClean="0"/>
            <a:t>Redes </a:t>
          </a:r>
        </a:p>
        <a:p>
          <a:r>
            <a:rPr lang="es-EC" dirty="0" smtClean="0"/>
            <a:t>y</a:t>
          </a:r>
        </a:p>
        <a:p>
          <a:r>
            <a:rPr lang="es-EC" dirty="0" smtClean="0"/>
            <a:t>Comunicaciones</a:t>
          </a:r>
          <a:endParaRPr lang="es-EC" dirty="0"/>
        </a:p>
      </dgm:t>
    </dgm:pt>
    <dgm:pt modelId="{E4A61B3A-15A6-418A-B327-A7286200D82E}" type="parTrans" cxnId="{3EBF5245-AD51-4524-B79B-D6D130AF6904}">
      <dgm:prSet/>
      <dgm:spPr/>
      <dgm:t>
        <a:bodyPr/>
        <a:lstStyle/>
        <a:p>
          <a:endParaRPr lang="es-EC"/>
        </a:p>
      </dgm:t>
    </dgm:pt>
    <dgm:pt modelId="{BE163081-7846-4BCD-9F21-BBEE44862C5D}" type="sibTrans" cxnId="{3EBF5245-AD51-4524-B79B-D6D130AF6904}">
      <dgm:prSet/>
      <dgm:spPr/>
      <dgm:t>
        <a:bodyPr/>
        <a:lstStyle/>
        <a:p>
          <a:endParaRPr lang="es-EC"/>
        </a:p>
      </dgm:t>
    </dgm:pt>
    <dgm:pt modelId="{F5DCFF2A-6406-4F7A-A21D-03959EEC04FC}">
      <dgm:prSet phldrT="[Texto]"/>
      <dgm:spPr/>
      <dgm:t>
        <a:bodyPr/>
        <a:lstStyle/>
        <a:p>
          <a:r>
            <a:rPr lang="es-EC" dirty="0" smtClean="0"/>
            <a:t>Vicerrectorado Administrativo</a:t>
          </a:r>
          <a:endParaRPr lang="es-EC" dirty="0"/>
        </a:p>
      </dgm:t>
    </dgm:pt>
    <dgm:pt modelId="{06520719-0330-465C-BC35-025F1E180432}" type="parTrans" cxnId="{A9B5CC08-6BFE-4E56-B1B1-5A2375D29BD2}">
      <dgm:prSet/>
      <dgm:spPr/>
      <dgm:t>
        <a:bodyPr/>
        <a:lstStyle/>
        <a:p>
          <a:endParaRPr lang="es-EC"/>
        </a:p>
      </dgm:t>
    </dgm:pt>
    <dgm:pt modelId="{02821FBA-6DBE-4503-8767-AAFCF63C7D57}" type="sibTrans" cxnId="{A9B5CC08-6BFE-4E56-B1B1-5A2375D29BD2}">
      <dgm:prSet/>
      <dgm:spPr/>
      <dgm:t>
        <a:bodyPr/>
        <a:lstStyle/>
        <a:p>
          <a:endParaRPr lang="es-EC"/>
        </a:p>
      </dgm:t>
    </dgm:pt>
    <dgm:pt modelId="{95F62F8D-C311-4058-90D8-49C691C54C8F}" type="pres">
      <dgm:prSet presAssocID="{83F48269-C0BC-4851-ABA4-76810C43DB6A}" presName="hierChild1" presStyleCnt="0">
        <dgm:presLayoutVars>
          <dgm:chPref val="1"/>
          <dgm:dir/>
          <dgm:animOne val="branch"/>
          <dgm:animLvl val="lvl"/>
          <dgm:resizeHandles/>
        </dgm:presLayoutVars>
      </dgm:prSet>
      <dgm:spPr/>
      <dgm:t>
        <a:bodyPr/>
        <a:lstStyle/>
        <a:p>
          <a:endParaRPr lang="es-EC"/>
        </a:p>
      </dgm:t>
    </dgm:pt>
    <dgm:pt modelId="{FB863C5B-5C91-4933-A93E-8E09539C9594}" type="pres">
      <dgm:prSet presAssocID="{F5DCFF2A-6406-4F7A-A21D-03959EEC04FC}" presName="hierRoot1" presStyleCnt="0"/>
      <dgm:spPr/>
    </dgm:pt>
    <dgm:pt modelId="{D510D05E-7C2F-4184-819C-A33899B0DFBE}" type="pres">
      <dgm:prSet presAssocID="{F5DCFF2A-6406-4F7A-A21D-03959EEC04FC}" presName="composite" presStyleCnt="0"/>
      <dgm:spPr/>
    </dgm:pt>
    <dgm:pt modelId="{576286F0-1214-46C7-91B1-10B2B049183B}" type="pres">
      <dgm:prSet presAssocID="{F5DCFF2A-6406-4F7A-A21D-03959EEC04FC}" presName="background" presStyleLbl="node0" presStyleIdx="0" presStyleCnt="1"/>
      <dgm:spPr/>
    </dgm:pt>
    <dgm:pt modelId="{ACA83402-E662-49F5-A2FA-AE3D7AE2E924}" type="pres">
      <dgm:prSet presAssocID="{F5DCFF2A-6406-4F7A-A21D-03959EEC04FC}" presName="text" presStyleLbl="fgAcc0" presStyleIdx="0" presStyleCnt="1">
        <dgm:presLayoutVars>
          <dgm:chPref val="3"/>
        </dgm:presLayoutVars>
      </dgm:prSet>
      <dgm:spPr/>
      <dgm:t>
        <a:bodyPr/>
        <a:lstStyle/>
        <a:p>
          <a:endParaRPr lang="es-EC"/>
        </a:p>
      </dgm:t>
    </dgm:pt>
    <dgm:pt modelId="{C3DCCCE7-3FB9-4C54-BFB0-B88006C42105}" type="pres">
      <dgm:prSet presAssocID="{F5DCFF2A-6406-4F7A-A21D-03959EEC04FC}" presName="hierChild2" presStyleCnt="0"/>
      <dgm:spPr/>
    </dgm:pt>
    <dgm:pt modelId="{6F1F6B2A-2DF2-4414-9A0A-8100894E50C0}" type="pres">
      <dgm:prSet presAssocID="{DE889AB5-7084-4F8A-BC99-54DB719B75F8}" presName="Name10" presStyleLbl="parChTrans1D2" presStyleIdx="0" presStyleCnt="1"/>
      <dgm:spPr/>
      <dgm:t>
        <a:bodyPr/>
        <a:lstStyle/>
        <a:p>
          <a:endParaRPr lang="es-EC"/>
        </a:p>
      </dgm:t>
    </dgm:pt>
    <dgm:pt modelId="{00929688-7B46-4BB0-9D69-2452923C4A58}" type="pres">
      <dgm:prSet presAssocID="{43B5CF72-DC07-49FE-9AE2-7003627988A9}" presName="hierRoot2" presStyleCnt="0"/>
      <dgm:spPr/>
    </dgm:pt>
    <dgm:pt modelId="{591374EC-6A2C-4E84-9513-D1B96C61295E}" type="pres">
      <dgm:prSet presAssocID="{43B5CF72-DC07-49FE-9AE2-7003627988A9}" presName="composite2" presStyleCnt="0"/>
      <dgm:spPr/>
    </dgm:pt>
    <dgm:pt modelId="{77E01854-4FBE-46C0-A54E-16DB76055341}" type="pres">
      <dgm:prSet presAssocID="{43B5CF72-DC07-49FE-9AE2-7003627988A9}" presName="background2" presStyleLbl="node2" presStyleIdx="0" presStyleCnt="1"/>
      <dgm:spPr/>
    </dgm:pt>
    <dgm:pt modelId="{1FE43511-E2C9-495B-B595-C1DB8773042C}" type="pres">
      <dgm:prSet presAssocID="{43B5CF72-DC07-49FE-9AE2-7003627988A9}" presName="text2" presStyleLbl="fgAcc2" presStyleIdx="0" presStyleCnt="1">
        <dgm:presLayoutVars>
          <dgm:chPref val="3"/>
        </dgm:presLayoutVars>
      </dgm:prSet>
      <dgm:spPr/>
      <dgm:t>
        <a:bodyPr/>
        <a:lstStyle/>
        <a:p>
          <a:endParaRPr lang="es-EC"/>
        </a:p>
      </dgm:t>
    </dgm:pt>
    <dgm:pt modelId="{98EE017E-C894-44F0-AFB8-CD9523AF0FBE}" type="pres">
      <dgm:prSet presAssocID="{43B5CF72-DC07-49FE-9AE2-7003627988A9}" presName="hierChild3" presStyleCnt="0"/>
      <dgm:spPr/>
    </dgm:pt>
    <dgm:pt modelId="{F07037E1-080E-48B6-AC01-F1E4563F3DF7}" type="pres">
      <dgm:prSet presAssocID="{E66DCACA-2E5D-497E-A37D-562E79C5532A}" presName="Name17" presStyleLbl="parChTrans1D3" presStyleIdx="0" presStyleCnt="2"/>
      <dgm:spPr/>
      <dgm:t>
        <a:bodyPr/>
        <a:lstStyle/>
        <a:p>
          <a:endParaRPr lang="es-EC"/>
        </a:p>
      </dgm:t>
    </dgm:pt>
    <dgm:pt modelId="{E3A57B93-4BE9-46FB-A58A-4A769E632E7E}" type="pres">
      <dgm:prSet presAssocID="{54B18537-7859-4957-88B2-CC5FED1B6CEF}" presName="hierRoot3" presStyleCnt="0"/>
      <dgm:spPr/>
    </dgm:pt>
    <dgm:pt modelId="{57F4CA0D-EB64-45EA-9789-6DE3CEB3F2FD}" type="pres">
      <dgm:prSet presAssocID="{54B18537-7859-4957-88B2-CC5FED1B6CEF}" presName="composite3" presStyleCnt="0"/>
      <dgm:spPr/>
    </dgm:pt>
    <dgm:pt modelId="{4AFB28F2-6F77-434C-90D8-75C31F626ECB}" type="pres">
      <dgm:prSet presAssocID="{54B18537-7859-4957-88B2-CC5FED1B6CEF}" presName="background3" presStyleLbl="node3" presStyleIdx="0" presStyleCnt="2"/>
      <dgm:spPr/>
    </dgm:pt>
    <dgm:pt modelId="{F2A7DD25-1803-4A03-8DF4-9C1D2E05A176}" type="pres">
      <dgm:prSet presAssocID="{54B18537-7859-4957-88B2-CC5FED1B6CEF}" presName="text3" presStyleLbl="fgAcc3" presStyleIdx="0" presStyleCnt="2">
        <dgm:presLayoutVars>
          <dgm:chPref val="3"/>
        </dgm:presLayoutVars>
      </dgm:prSet>
      <dgm:spPr/>
      <dgm:t>
        <a:bodyPr/>
        <a:lstStyle/>
        <a:p>
          <a:endParaRPr lang="es-EC"/>
        </a:p>
      </dgm:t>
    </dgm:pt>
    <dgm:pt modelId="{235E5C8E-71C2-433A-9339-CF12FBB1A658}" type="pres">
      <dgm:prSet presAssocID="{54B18537-7859-4957-88B2-CC5FED1B6CEF}" presName="hierChild4" presStyleCnt="0"/>
      <dgm:spPr/>
    </dgm:pt>
    <dgm:pt modelId="{10EF16BA-45B4-4C20-90E2-6B5F84091DB9}" type="pres">
      <dgm:prSet presAssocID="{E4A61B3A-15A6-418A-B327-A7286200D82E}" presName="Name17" presStyleLbl="parChTrans1D3" presStyleIdx="1" presStyleCnt="2"/>
      <dgm:spPr/>
      <dgm:t>
        <a:bodyPr/>
        <a:lstStyle/>
        <a:p>
          <a:endParaRPr lang="es-EC"/>
        </a:p>
      </dgm:t>
    </dgm:pt>
    <dgm:pt modelId="{FE54557D-A33C-4004-A805-02606773DDC9}" type="pres">
      <dgm:prSet presAssocID="{9A8B9D83-5F86-4BD8-97FC-1C83023229CE}" presName="hierRoot3" presStyleCnt="0"/>
      <dgm:spPr/>
    </dgm:pt>
    <dgm:pt modelId="{062C9903-E552-4F7C-A476-0B41D870C6AB}" type="pres">
      <dgm:prSet presAssocID="{9A8B9D83-5F86-4BD8-97FC-1C83023229CE}" presName="composite3" presStyleCnt="0"/>
      <dgm:spPr/>
    </dgm:pt>
    <dgm:pt modelId="{2DCE9417-518C-43FE-B345-362EFC6EEE6A}" type="pres">
      <dgm:prSet presAssocID="{9A8B9D83-5F86-4BD8-97FC-1C83023229CE}" presName="background3" presStyleLbl="node3" presStyleIdx="1" presStyleCnt="2"/>
      <dgm:spPr/>
    </dgm:pt>
    <dgm:pt modelId="{FD89B24E-6B41-420A-87C8-C9B5E997CF79}" type="pres">
      <dgm:prSet presAssocID="{9A8B9D83-5F86-4BD8-97FC-1C83023229CE}" presName="text3" presStyleLbl="fgAcc3" presStyleIdx="1" presStyleCnt="2">
        <dgm:presLayoutVars>
          <dgm:chPref val="3"/>
        </dgm:presLayoutVars>
      </dgm:prSet>
      <dgm:spPr/>
      <dgm:t>
        <a:bodyPr/>
        <a:lstStyle/>
        <a:p>
          <a:endParaRPr lang="es-EC"/>
        </a:p>
      </dgm:t>
    </dgm:pt>
    <dgm:pt modelId="{9317C905-731A-4BEC-95A8-DAECA818B1B0}" type="pres">
      <dgm:prSet presAssocID="{9A8B9D83-5F86-4BD8-97FC-1C83023229CE}" presName="hierChild4" presStyleCnt="0"/>
      <dgm:spPr/>
    </dgm:pt>
  </dgm:ptLst>
  <dgm:cxnLst>
    <dgm:cxn modelId="{3EBF5245-AD51-4524-B79B-D6D130AF6904}" srcId="{43B5CF72-DC07-49FE-9AE2-7003627988A9}" destId="{9A8B9D83-5F86-4BD8-97FC-1C83023229CE}" srcOrd="1" destOrd="0" parTransId="{E4A61B3A-15A6-418A-B327-A7286200D82E}" sibTransId="{BE163081-7846-4BCD-9F21-BBEE44862C5D}"/>
    <dgm:cxn modelId="{A9B5CC08-6BFE-4E56-B1B1-5A2375D29BD2}" srcId="{83F48269-C0BC-4851-ABA4-76810C43DB6A}" destId="{F5DCFF2A-6406-4F7A-A21D-03959EEC04FC}" srcOrd="0" destOrd="0" parTransId="{06520719-0330-465C-BC35-025F1E180432}" sibTransId="{02821FBA-6DBE-4503-8767-AAFCF63C7D57}"/>
    <dgm:cxn modelId="{1A4DD850-16A2-4806-822E-3045D1B68443}" type="presOf" srcId="{83F48269-C0BC-4851-ABA4-76810C43DB6A}" destId="{95F62F8D-C311-4058-90D8-49C691C54C8F}" srcOrd="0" destOrd="0" presId="urn:microsoft.com/office/officeart/2005/8/layout/hierarchy1"/>
    <dgm:cxn modelId="{8E0AC045-E9D8-4E58-A27D-56BB9D07947A}" type="presOf" srcId="{E66DCACA-2E5D-497E-A37D-562E79C5532A}" destId="{F07037E1-080E-48B6-AC01-F1E4563F3DF7}" srcOrd="0" destOrd="0" presId="urn:microsoft.com/office/officeart/2005/8/layout/hierarchy1"/>
    <dgm:cxn modelId="{360563EC-E2DE-4C3A-907E-561ECD2A6D3A}" type="presOf" srcId="{DE889AB5-7084-4F8A-BC99-54DB719B75F8}" destId="{6F1F6B2A-2DF2-4414-9A0A-8100894E50C0}" srcOrd="0" destOrd="0" presId="urn:microsoft.com/office/officeart/2005/8/layout/hierarchy1"/>
    <dgm:cxn modelId="{DB5029C3-B5A2-4A9A-9173-F699F67F7E82}" type="presOf" srcId="{E4A61B3A-15A6-418A-B327-A7286200D82E}" destId="{10EF16BA-45B4-4C20-90E2-6B5F84091DB9}" srcOrd="0" destOrd="0" presId="urn:microsoft.com/office/officeart/2005/8/layout/hierarchy1"/>
    <dgm:cxn modelId="{DBD1608C-8613-48E2-A9EB-97D99F592876}" type="presOf" srcId="{43B5CF72-DC07-49FE-9AE2-7003627988A9}" destId="{1FE43511-E2C9-495B-B595-C1DB8773042C}" srcOrd="0" destOrd="0" presId="urn:microsoft.com/office/officeart/2005/8/layout/hierarchy1"/>
    <dgm:cxn modelId="{43909266-2298-43A1-A5DC-BE92DA8A0091}" srcId="{43B5CF72-DC07-49FE-9AE2-7003627988A9}" destId="{54B18537-7859-4957-88B2-CC5FED1B6CEF}" srcOrd="0" destOrd="0" parTransId="{E66DCACA-2E5D-497E-A37D-562E79C5532A}" sibTransId="{281EA86D-01D4-4258-84F2-3875088AD379}"/>
    <dgm:cxn modelId="{A77E42D9-0A0D-4988-8B8D-41C1890BD50D}" type="presOf" srcId="{54B18537-7859-4957-88B2-CC5FED1B6CEF}" destId="{F2A7DD25-1803-4A03-8DF4-9C1D2E05A176}" srcOrd="0" destOrd="0" presId="urn:microsoft.com/office/officeart/2005/8/layout/hierarchy1"/>
    <dgm:cxn modelId="{8105C512-F931-4A7E-A324-2382E0049B6A}" srcId="{F5DCFF2A-6406-4F7A-A21D-03959EEC04FC}" destId="{43B5CF72-DC07-49FE-9AE2-7003627988A9}" srcOrd="0" destOrd="0" parTransId="{DE889AB5-7084-4F8A-BC99-54DB719B75F8}" sibTransId="{8900C12D-5E82-420A-9377-1207B451F314}"/>
    <dgm:cxn modelId="{0539436D-3FFB-475B-9D2F-C4489760DD5E}" type="presOf" srcId="{9A8B9D83-5F86-4BD8-97FC-1C83023229CE}" destId="{FD89B24E-6B41-420A-87C8-C9B5E997CF79}" srcOrd="0" destOrd="0" presId="urn:microsoft.com/office/officeart/2005/8/layout/hierarchy1"/>
    <dgm:cxn modelId="{64D6FE0E-FAB9-48E2-A616-85D81C21D166}" type="presOf" srcId="{F5DCFF2A-6406-4F7A-A21D-03959EEC04FC}" destId="{ACA83402-E662-49F5-A2FA-AE3D7AE2E924}" srcOrd="0" destOrd="0" presId="urn:microsoft.com/office/officeart/2005/8/layout/hierarchy1"/>
    <dgm:cxn modelId="{BDC705D9-C0DF-40DB-B9AA-31C2F111BB78}" type="presParOf" srcId="{95F62F8D-C311-4058-90D8-49C691C54C8F}" destId="{FB863C5B-5C91-4933-A93E-8E09539C9594}" srcOrd="0" destOrd="0" presId="urn:microsoft.com/office/officeart/2005/8/layout/hierarchy1"/>
    <dgm:cxn modelId="{CC29F4A6-B7B0-4160-B5A6-A4912905242D}" type="presParOf" srcId="{FB863C5B-5C91-4933-A93E-8E09539C9594}" destId="{D510D05E-7C2F-4184-819C-A33899B0DFBE}" srcOrd="0" destOrd="0" presId="urn:microsoft.com/office/officeart/2005/8/layout/hierarchy1"/>
    <dgm:cxn modelId="{381E72D2-FB78-46ED-8C92-C59A133A6851}" type="presParOf" srcId="{D510D05E-7C2F-4184-819C-A33899B0DFBE}" destId="{576286F0-1214-46C7-91B1-10B2B049183B}" srcOrd="0" destOrd="0" presId="urn:microsoft.com/office/officeart/2005/8/layout/hierarchy1"/>
    <dgm:cxn modelId="{7CA3BC28-7F6C-4590-BCB0-B41C822E280A}" type="presParOf" srcId="{D510D05E-7C2F-4184-819C-A33899B0DFBE}" destId="{ACA83402-E662-49F5-A2FA-AE3D7AE2E924}" srcOrd="1" destOrd="0" presId="urn:microsoft.com/office/officeart/2005/8/layout/hierarchy1"/>
    <dgm:cxn modelId="{7CB87069-5E3E-4A3B-862B-F971B47AB468}" type="presParOf" srcId="{FB863C5B-5C91-4933-A93E-8E09539C9594}" destId="{C3DCCCE7-3FB9-4C54-BFB0-B88006C42105}" srcOrd="1" destOrd="0" presId="urn:microsoft.com/office/officeart/2005/8/layout/hierarchy1"/>
    <dgm:cxn modelId="{A8F03D5D-81B0-4AAB-A6F1-25EBF06201C8}" type="presParOf" srcId="{C3DCCCE7-3FB9-4C54-BFB0-B88006C42105}" destId="{6F1F6B2A-2DF2-4414-9A0A-8100894E50C0}" srcOrd="0" destOrd="0" presId="urn:microsoft.com/office/officeart/2005/8/layout/hierarchy1"/>
    <dgm:cxn modelId="{322CA82D-1B3D-4400-9094-9619EA89D268}" type="presParOf" srcId="{C3DCCCE7-3FB9-4C54-BFB0-B88006C42105}" destId="{00929688-7B46-4BB0-9D69-2452923C4A58}" srcOrd="1" destOrd="0" presId="urn:microsoft.com/office/officeart/2005/8/layout/hierarchy1"/>
    <dgm:cxn modelId="{7F2FD4BF-1224-4E50-8337-0B5E3CED970B}" type="presParOf" srcId="{00929688-7B46-4BB0-9D69-2452923C4A58}" destId="{591374EC-6A2C-4E84-9513-D1B96C61295E}" srcOrd="0" destOrd="0" presId="urn:microsoft.com/office/officeart/2005/8/layout/hierarchy1"/>
    <dgm:cxn modelId="{2D525F2A-57E2-47B1-AD3A-34E14B42FB7D}" type="presParOf" srcId="{591374EC-6A2C-4E84-9513-D1B96C61295E}" destId="{77E01854-4FBE-46C0-A54E-16DB76055341}" srcOrd="0" destOrd="0" presId="urn:microsoft.com/office/officeart/2005/8/layout/hierarchy1"/>
    <dgm:cxn modelId="{6DAABA75-B38E-4997-AC62-DCFF00CF2C67}" type="presParOf" srcId="{591374EC-6A2C-4E84-9513-D1B96C61295E}" destId="{1FE43511-E2C9-495B-B595-C1DB8773042C}" srcOrd="1" destOrd="0" presId="urn:microsoft.com/office/officeart/2005/8/layout/hierarchy1"/>
    <dgm:cxn modelId="{D824F45A-30F3-474B-8569-CA1E5E26E45C}" type="presParOf" srcId="{00929688-7B46-4BB0-9D69-2452923C4A58}" destId="{98EE017E-C894-44F0-AFB8-CD9523AF0FBE}" srcOrd="1" destOrd="0" presId="urn:microsoft.com/office/officeart/2005/8/layout/hierarchy1"/>
    <dgm:cxn modelId="{5D2D762E-4858-44C8-885C-69D7C292BF2F}" type="presParOf" srcId="{98EE017E-C894-44F0-AFB8-CD9523AF0FBE}" destId="{F07037E1-080E-48B6-AC01-F1E4563F3DF7}" srcOrd="0" destOrd="0" presId="urn:microsoft.com/office/officeart/2005/8/layout/hierarchy1"/>
    <dgm:cxn modelId="{D1247939-A41E-46AE-8B95-34F60108BC14}" type="presParOf" srcId="{98EE017E-C894-44F0-AFB8-CD9523AF0FBE}" destId="{E3A57B93-4BE9-46FB-A58A-4A769E632E7E}" srcOrd="1" destOrd="0" presId="urn:microsoft.com/office/officeart/2005/8/layout/hierarchy1"/>
    <dgm:cxn modelId="{C288B576-0D4D-4C60-94DC-4A66E52AF0D3}" type="presParOf" srcId="{E3A57B93-4BE9-46FB-A58A-4A769E632E7E}" destId="{57F4CA0D-EB64-45EA-9789-6DE3CEB3F2FD}" srcOrd="0" destOrd="0" presId="urn:microsoft.com/office/officeart/2005/8/layout/hierarchy1"/>
    <dgm:cxn modelId="{266018ED-D3D1-4694-A221-5F90FEC207D1}" type="presParOf" srcId="{57F4CA0D-EB64-45EA-9789-6DE3CEB3F2FD}" destId="{4AFB28F2-6F77-434C-90D8-75C31F626ECB}" srcOrd="0" destOrd="0" presId="urn:microsoft.com/office/officeart/2005/8/layout/hierarchy1"/>
    <dgm:cxn modelId="{41561B7C-4345-4C4D-ABE9-2A6F18502CB2}" type="presParOf" srcId="{57F4CA0D-EB64-45EA-9789-6DE3CEB3F2FD}" destId="{F2A7DD25-1803-4A03-8DF4-9C1D2E05A176}" srcOrd="1" destOrd="0" presId="urn:microsoft.com/office/officeart/2005/8/layout/hierarchy1"/>
    <dgm:cxn modelId="{6333569D-FED7-4AF5-A012-CC49C55F349A}" type="presParOf" srcId="{E3A57B93-4BE9-46FB-A58A-4A769E632E7E}" destId="{235E5C8E-71C2-433A-9339-CF12FBB1A658}" srcOrd="1" destOrd="0" presId="urn:microsoft.com/office/officeart/2005/8/layout/hierarchy1"/>
    <dgm:cxn modelId="{E899EBBC-83A7-4A33-B635-2E9C61B052EF}" type="presParOf" srcId="{98EE017E-C894-44F0-AFB8-CD9523AF0FBE}" destId="{10EF16BA-45B4-4C20-90E2-6B5F84091DB9}" srcOrd="2" destOrd="0" presId="urn:microsoft.com/office/officeart/2005/8/layout/hierarchy1"/>
    <dgm:cxn modelId="{632A49D4-F732-4F46-B78C-0F178A3F8819}" type="presParOf" srcId="{98EE017E-C894-44F0-AFB8-CD9523AF0FBE}" destId="{FE54557D-A33C-4004-A805-02606773DDC9}" srcOrd="3" destOrd="0" presId="urn:microsoft.com/office/officeart/2005/8/layout/hierarchy1"/>
    <dgm:cxn modelId="{1332D67A-C282-4F79-90B4-D47451B9021C}" type="presParOf" srcId="{FE54557D-A33C-4004-A805-02606773DDC9}" destId="{062C9903-E552-4F7C-A476-0B41D870C6AB}" srcOrd="0" destOrd="0" presId="urn:microsoft.com/office/officeart/2005/8/layout/hierarchy1"/>
    <dgm:cxn modelId="{C66EBA39-9680-4110-9633-E17AAF25B8DD}" type="presParOf" srcId="{062C9903-E552-4F7C-A476-0B41D870C6AB}" destId="{2DCE9417-518C-43FE-B345-362EFC6EEE6A}" srcOrd="0" destOrd="0" presId="urn:microsoft.com/office/officeart/2005/8/layout/hierarchy1"/>
    <dgm:cxn modelId="{A9394A01-1506-41F1-BC38-C0F235CA57B5}" type="presParOf" srcId="{062C9903-E552-4F7C-A476-0B41D870C6AB}" destId="{FD89B24E-6B41-420A-87C8-C9B5E997CF79}" srcOrd="1" destOrd="0" presId="urn:microsoft.com/office/officeart/2005/8/layout/hierarchy1"/>
    <dgm:cxn modelId="{DE9DEA9C-A35E-457A-B5A2-13AC9E6179A8}" type="presParOf" srcId="{FE54557D-A33C-4004-A805-02606773DDC9}" destId="{9317C905-731A-4BEC-95A8-DAECA818B1B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6893A5-5CFE-46E1-BA18-3EF34FB1901A}" type="doc">
      <dgm:prSet loTypeId="urn:microsoft.com/office/officeart/2005/8/layout/vList5" loCatId="list" qsTypeId="urn:microsoft.com/office/officeart/2005/8/quickstyle/3d4" qsCatId="3D" csTypeId="urn:microsoft.com/office/officeart/2005/8/colors/accent1_2" csCatId="accent1" phldr="1"/>
      <dgm:spPr/>
      <dgm:t>
        <a:bodyPr/>
        <a:lstStyle/>
        <a:p>
          <a:endParaRPr lang="es-EC"/>
        </a:p>
      </dgm:t>
    </dgm:pt>
    <dgm:pt modelId="{409D0F32-A08D-4700-9AB7-F60F487C37B4}">
      <dgm:prSet phldrT="[Texto]" custT="1"/>
      <dgm:spPr/>
      <dgm:t>
        <a:bodyPr/>
        <a:lstStyle/>
        <a:p>
          <a:r>
            <a:rPr lang="es-EC" sz="2400" dirty="0" smtClean="0"/>
            <a:t>Fase 1</a:t>
          </a:r>
          <a:endParaRPr lang="es-EC" sz="2400" dirty="0"/>
        </a:p>
      </dgm:t>
    </dgm:pt>
    <dgm:pt modelId="{695FA3E4-D575-46EF-993C-836A3B86D02D}" type="parTrans" cxnId="{BF1BF091-FE1D-44D1-ABE8-8B68CC5F0338}">
      <dgm:prSet/>
      <dgm:spPr/>
      <dgm:t>
        <a:bodyPr/>
        <a:lstStyle/>
        <a:p>
          <a:endParaRPr lang="es-EC"/>
        </a:p>
      </dgm:t>
    </dgm:pt>
    <dgm:pt modelId="{2CF04A2F-1195-4F45-8546-E27106F0B2D8}" type="sibTrans" cxnId="{BF1BF091-FE1D-44D1-ABE8-8B68CC5F0338}">
      <dgm:prSet/>
      <dgm:spPr/>
      <dgm:t>
        <a:bodyPr/>
        <a:lstStyle/>
        <a:p>
          <a:endParaRPr lang="es-EC"/>
        </a:p>
      </dgm:t>
    </dgm:pt>
    <dgm:pt modelId="{E048F062-7D1A-4BD4-8F2B-4A4F87F03A2F}">
      <dgm:prSet phldrT="[Texto]"/>
      <dgm:spPr/>
      <dgm:t>
        <a:bodyPr/>
        <a:lstStyle/>
        <a:p>
          <a:r>
            <a:rPr lang="es-EC" sz="1600" dirty="0" smtClean="0"/>
            <a:t>Análisis de la situación actual</a:t>
          </a:r>
          <a:endParaRPr lang="es-EC" sz="1600" dirty="0"/>
        </a:p>
      </dgm:t>
    </dgm:pt>
    <dgm:pt modelId="{67751C75-38F4-4A20-AAD4-D74973E20CC6}" type="parTrans" cxnId="{AB050BCB-E967-4D73-BEF4-6F9EC9AECF21}">
      <dgm:prSet/>
      <dgm:spPr/>
      <dgm:t>
        <a:bodyPr/>
        <a:lstStyle/>
        <a:p>
          <a:endParaRPr lang="es-EC"/>
        </a:p>
      </dgm:t>
    </dgm:pt>
    <dgm:pt modelId="{59315BE6-3D66-47BE-8650-66D2AE862A10}" type="sibTrans" cxnId="{AB050BCB-E967-4D73-BEF4-6F9EC9AECF21}">
      <dgm:prSet/>
      <dgm:spPr/>
      <dgm:t>
        <a:bodyPr/>
        <a:lstStyle/>
        <a:p>
          <a:endParaRPr lang="es-EC"/>
        </a:p>
      </dgm:t>
    </dgm:pt>
    <dgm:pt modelId="{789307EE-FAA1-4CE5-817E-01230CA1FAE1}">
      <dgm:prSet phldrT="[Texto]" custT="1"/>
      <dgm:spPr/>
      <dgm:t>
        <a:bodyPr/>
        <a:lstStyle/>
        <a:p>
          <a:r>
            <a:rPr lang="es-EC" sz="1600" dirty="0" smtClean="0"/>
            <a:t>Análisis del entorno general</a:t>
          </a:r>
          <a:endParaRPr lang="es-EC" sz="1600" dirty="0"/>
        </a:p>
      </dgm:t>
    </dgm:pt>
    <dgm:pt modelId="{3941B8FC-280A-4F01-B99C-F524D8A4D721}" type="parTrans" cxnId="{FA04828F-0A52-4DB2-853D-872EC147D377}">
      <dgm:prSet/>
      <dgm:spPr/>
      <dgm:t>
        <a:bodyPr/>
        <a:lstStyle/>
        <a:p>
          <a:endParaRPr lang="es-EC"/>
        </a:p>
      </dgm:t>
    </dgm:pt>
    <dgm:pt modelId="{55FB751C-8286-4C45-A2C8-46F77E3BDCD7}" type="sibTrans" cxnId="{FA04828F-0A52-4DB2-853D-872EC147D377}">
      <dgm:prSet/>
      <dgm:spPr/>
      <dgm:t>
        <a:bodyPr/>
        <a:lstStyle/>
        <a:p>
          <a:endParaRPr lang="es-EC"/>
        </a:p>
      </dgm:t>
    </dgm:pt>
    <dgm:pt modelId="{64F4FD82-9A3D-4C61-9FE6-FA74B0182A30}">
      <dgm:prSet phldrT="[Texto]" custT="1"/>
      <dgm:spPr/>
      <dgm:t>
        <a:bodyPr/>
        <a:lstStyle/>
        <a:p>
          <a:r>
            <a:rPr lang="es-EC" sz="2400" dirty="0" smtClean="0"/>
            <a:t>Fase 2</a:t>
          </a:r>
          <a:endParaRPr lang="es-EC" sz="2400" dirty="0"/>
        </a:p>
      </dgm:t>
    </dgm:pt>
    <dgm:pt modelId="{DB8A9129-2067-47EB-A6AB-B634DE24305B}" type="parTrans" cxnId="{695655FD-3C54-4587-B251-4442D79F5F55}">
      <dgm:prSet/>
      <dgm:spPr/>
      <dgm:t>
        <a:bodyPr/>
        <a:lstStyle/>
        <a:p>
          <a:endParaRPr lang="es-EC"/>
        </a:p>
      </dgm:t>
    </dgm:pt>
    <dgm:pt modelId="{2560C736-2AF8-4452-AD2B-26BC927430E9}" type="sibTrans" cxnId="{695655FD-3C54-4587-B251-4442D79F5F55}">
      <dgm:prSet/>
      <dgm:spPr/>
      <dgm:t>
        <a:bodyPr/>
        <a:lstStyle/>
        <a:p>
          <a:endParaRPr lang="es-EC"/>
        </a:p>
      </dgm:t>
    </dgm:pt>
    <dgm:pt modelId="{6D66CB72-613B-4203-9937-25373FA7778D}">
      <dgm:prSet phldrT="[Texto]" custT="1"/>
      <dgm:spPr/>
      <dgm:t>
        <a:bodyPr/>
        <a:lstStyle/>
        <a:p>
          <a:r>
            <a:rPr lang="es-EC" sz="1600" dirty="0" smtClean="0"/>
            <a:t>Comprensión de la organización de TI, procesos y sistemas</a:t>
          </a:r>
          <a:endParaRPr lang="es-EC" sz="1600" dirty="0"/>
        </a:p>
      </dgm:t>
    </dgm:pt>
    <dgm:pt modelId="{875AB05F-0FEF-40B1-90DB-009953100946}" type="parTrans" cxnId="{DDC1E98E-1E0A-428E-87D6-4C4444751D03}">
      <dgm:prSet/>
      <dgm:spPr/>
      <dgm:t>
        <a:bodyPr/>
        <a:lstStyle/>
        <a:p>
          <a:endParaRPr lang="es-EC"/>
        </a:p>
      </dgm:t>
    </dgm:pt>
    <dgm:pt modelId="{90E18839-0373-4934-9C23-00514CE87CA3}" type="sibTrans" cxnId="{DDC1E98E-1E0A-428E-87D6-4C4444751D03}">
      <dgm:prSet/>
      <dgm:spPr/>
      <dgm:t>
        <a:bodyPr/>
        <a:lstStyle/>
        <a:p>
          <a:endParaRPr lang="es-EC"/>
        </a:p>
      </dgm:t>
    </dgm:pt>
    <dgm:pt modelId="{66C33716-CB6E-43C2-82FA-7A8E11A18185}">
      <dgm:prSet phldrT="[Texto]" custT="1"/>
      <dgm:spPr/>
      <dgm:t>
        <a:bodyPr/>
        <a:lstStyle/>
        <a:p>
          <a:r>
            <a:rPr lang="es-EC" sz="2400" dirty="0" smtClean="0"/>
            <a:t>Fase 3</a:t>
          </a:r>
          <a:endParaRPr lang="es-EC" sz="2400" dirty="0"/>
        </a:p>
      </dgm:t>
    </dgm:pt>
    <dgm:pt modelId="{8D440466-9F37-4513-980F-B79B2F6ECA9A}" type="parTrans" cxnId="{39345987-56EC-48D3-B773-09B9F2CE54C4}">
      <dgm:prSet/>
      <dgm:spPr/>
      <dgm:t>
        <a:bodyPr/>
        <a:lstStyle/>
        <a:p>
          <a:endParaRPr lang="es-EC"/>
        </a:p>
      </dgm:t>
    </dgm:pt>
    <dgm:pt modelId="{8B01D5AF-32BA-4F90-B562-60E4194A07CD}" type="sibTrans" cxnId="{39345987-56EC-48D3-B773-09B9F2CE54C4}">
      <dgm:prSet/>
      <dgm:spPr/>
      <dgm:t>
        <a:bodyPr/>
        <a:lstStyle/>
        <a:p>
          <a:endParaRPr lang="es-EC"/>
        </a:p>
      </dgm:t>
    </dgm:pt>
    <dgm:pt modelId="{3FA049F8-1634-49D5-A584-D2087CD9A15B}">
      <dgm:prSet phldrT="[Texto]" custT="1"/>
      <dgm:spPr/>
      <dgm:t>
        <a:bodyPr/>
        <a:lstStyle/>
        <a:p>
          <a:r>
            <a:rPr lang="es-EC" sz="1600" dirty="0" smtClean="0"/>
            <a:t>Determinación de recursos humanos, tecnológicos, materiales y de consumo</a:t>
          </a:r>
          <a:endParaRPr lang="es-EC" sz="1600" dirty="0"/>
        </a:p>
      </dgm:t>
    </dgm:pt>
    <dgm:pt modelId="{CA124B0C-DBE9-496C-9C6E-99650C6D5979}" type="parTrans" cxnId="{D9388801-1ECB-41D8-80BC-AB64123B6491}">
      <dgm:prSet/>
      <dgm:spPr/>
      <dgm:t>
        <a:bodyPr/>
        <a:lstStyle/>
        <a:p>
          <a:endParaRPr lang="es-EC"/>
        </a:p>
      </dgm:t>
    </dgm:pt>
    <dgm:pt modelId="{BD2384BC-7974-4E2F-BCB2-0373155CF0D2}" type="sibTrans" cxnId="{D9388801-1ECB-41D8-80BC-AB64123B6491}">
      <dgm:prSet/>
      <dgm:spPr/>
      <dgm:t>
        <a:bodyPr/>
        <a:lstStyle/>
        <a:p>
          <a:endParaRPr lang="es-EC"/>
        </a:p>
      </dgm:t>
    </dgm:pt>
    <dgm:pt modelId="{D9171C55-F64D-4D36-BEE3-A739117A250E}">
      <dgm:prSet phldrT="[Texto]"/>
      <dgm:spPr/>
      <dgm:t>
        <a:bodyPr/>
        <a:lstStyle/>
        <a:p>
          <a:r>
            <a:rPr lang="es-EC" sz="1600" dirty="0" smtClean="0"/>
            <a:t>Identificación del Objetivo y alcance de la auditoría</a:t>
          </a:r>
          <a:endParaRPr lang="es-EC" sz="1600" dirty="0"/>
        </a:p>
      </dgm:t>
    </dgm:pt>
    <dgm:pt modelId="{1CAB0A53-3447-4C88-8F9A-5EDCEBA97927}" type="parTrans" cxnId="{DC6D4A97-F2B1-4671-9888-090E6013263A}">
      <dgm:prSet/>
      <dgm:spPr/>
      <dgm:t>
        <a:bodyPr/>
        <a:lstStyle/>
        <a:p>
          <a:endParaRPr lang="es-EC"/>
        </a:p>
      </dgm:t>
    </dgm:pt>
    <dgm:pt modelId="{2850AB61-DB6E-4E4B-B9F2-242269D29261}" type="sibTrans" cxnId="{DC6D4A97-F2B1-4671-9888-090E6013263A}">
      <dgm:prSet/>
      <dgm:spPr/>
      <dgm:t>
        <a:bodyPr/>
        <a:lstStyle/>
        <a:p>
          <a:endParaRPr lang="es-EC"/>
        </a:p>
      </dgm:t>
    </dgm:pt>
    <dgm:pt modelId="{4DA108E0-5970-4EC1-A1B8-87ACD1836B05}">
      <dgm:prSet phldrT="[Texto]" custT="1"/>
      <dgm:spPr/>
      <dgm:t>
        <a:bodyPr/>
        <a:lstStyle/>
        <a:p>
          <a:r>
            <a:rPr lang="es-EC" sz="1600" dirty="0" smtClean="0"/>
            <a:t>Análisis y evaluación de riesgos de TI</a:t>
          </a:r>
          <a:endParaRPr lang="es-EC" sz="1600" dirty="0"/>
        </a:p>
      </dgm:t>
    </dgm:pt>
    <dgm:pt modelId="{9F741534-3E9E-4D2E-8471-786C5F24BC48}" type="parTrans" cxnId="{416C7825-3930-4771-B6C4-5C8BD3447A28}">
      <dgm:prSet/>
      <dgm:spPr/>
      <dgm:t>
        <a:bodyPr/>
        <a:lstStyle/>
        <a:p>
          <a:endParaRPr lang="es-EC"/>
        </a:p>
      </dgm:t>
    </dgm:pt>
    <dgm:pt modelId="{61339BC4-D439-4B25-B116-01BFF3931D22}" type="sibTrans" cxnId="{416C7825-3930-4771-B6C4-5C8BD3447A28}">
      <dgm:prSet/>
      <dgm:spPr/>
      <dgm:t>
        <a:bodyPr/>
        <a:lstStyle/>
        <a:p>
          <a:endParaRPr lang="es-EC"/>
        </a:p>
      </dgm:t>
    </dgm:pt>
    <dgm:pt modelId="{17DDED66-1D67-4B9E-A773-A83CE1328231}">
      <dgm:prSet phldrT="[Texto]" custT="1"/>
      <dgm:spPr/>
      <dgm:t>
        <a:bodyPr/>
        <a:lstStyle/>
        <a:p>
          <a:r>
            <a:rPr lang="es-EC" sz="2400" dirty="0" smtClean="0"/>
            <a:t>Fase 4</a:t>
          </a:r>
          <a:endParaRPr lang="es-EC" sz="2400" dirty="0"/>
        </a:p>
      </dgm:t>
    </dgm:pt>
    <dgm:pt modelId="{8E697DE2-AE7C-4FEB-85E7-AA38B484254C}" type="parTrans" cxnId="{12453C7E-A307-4DCF-AD8F-EE680BA30CF7}">
      <dgm:prSet/>
      <dgm:spPr/>
      <dgm:t>
        <a:bodyPr/>
        <a:lstStyle/>
        <a:p>
          <a:endParaRPr lang="es-EC"/>
        </a:p>
      </dgm:t>
    </dgm:pt>
    <dgm:pt modelId="{9D28EAAF-F2A7-460A-999C-87DB35E8597B}" type="sibTrans" cxnId="{12453C7E-A307-4DCF-AD8F-EE680BA30CF7}">
      <dgm:prSet/>
      <dgm:spPr/>
      <dgm:t>
        <a:bodyPr/>
        <a:lstStyle/>
        <a:p>
          <a:endParaRPr lang="es-EC"/>
        </a:p>
      </dgm:t>
    </dgm:pt>
    <dgm:pt modelId="{2B5105C4-20AE-44C7-ABCD-CA2E10E3E165}">
      <dgm:prSet phldrT="[Texto]" custT="1"/>
      <dgm:spPr/>
      <dgm:t>
        <a:bodyPr/>
        <a:lstStyle/>
        <a:p>
          <a:r>
            <a:rPr lang="es-EC" sz="1600" dirty="0" smtClean="0"/>
            <a:t>Elaboración del plan de auditoría</a:t>
          </a:r>
          <a:endParaRPr lang="es-EC" sz="1600" dirty="0"/>
        </a:p>
      </dgm:t>
    </dgm:pt>
    <dgm:pt modelId="{A543BAAF-A912-4F54-B3AA-100005D5B8B3}" type="parTrans" cxnId="{17E32379-3EBC-4819-A3A8-01CA5E14D9DE}">
      <dgm:prSet/>
      <dgm:spPr/>
      <dgm:t>
        <a:bodyPr/>
        <a:lstStyle/>
        <a:p>
          <a:endParaRPr lang="es-EC"/>
        </a:p>
      </dgm:t>
    </dgm:pt>
    <dgm:pt modelId="{D88C2ACB-47B3-44C3-9182-81FF63F35A2F}" type="sibTrans" cxnId="{17E32379-3EBC-4819-A3A8-01CA5E14D9DE}">
      <dgm:prSet/>
      <dgm:spPr/>
      <dgm:t>
        <a:bodyPr/>
        <a:lstStyle/>
        <a:p>
          <a:endParaRPr lang="es-EC"/>
        </a:p>
      </dgm:t>
    </dgm:pt>
    <dgm:pt modelId="{C9F1722D-3C9F-4DAB-9419-F12F7670735E}">
      <dgm:prSet phldrT="[Texto]" custT="1"/>
      <dgm:spPr/>
      <dgm:t>
        <a:bodyPr/>
        <a:lstStyle/>
        <a:p>
          <a:r>
            <a:rPr lang="es-EC" sz="1600" dirty="0" smtClean="0"/>
            <a:t>Elaboración del cronograma de auditoría</a:t>
          </a:r>
          <a:endParaRPr lang="es-EC" sz="1600" dirty="0"/>
        </a:p>
      </dgm:t>
    </dgm:pt>
    <dgm:pt modelId="{82C520FB-15FA-42E5-843B-8B918ED7380D}" type="parTrans" cxnId="{1A0956D2-5877-4B61-8B32-FD90D2ADF382}">
      <dgm:prSet/>
      <dgm:spPr/>
      <dgm:t>
        <a:bodyPr/>
        <a:lstStyle/>
        <a:p>
          <a:endParaRPr lang="es-EC"/>
        </a:p>
      </dgm:t>
    </dgm:pt>
    <dgm:pt modelId="{E1E74C3E-DAFB-4F5B-8451-24B4AAEE77F0}" type="sibTrans" cxnId="{1A0956D2-5877-4B61-8B32-FD90D2ADF382}">
      <dgm:prSet/>
      <dgm:spPr/>
      <dgm:t>
        <a:bodyPr/>
        <a:lstStyle/>
        <a:p>
          <a:endParaRPr lang="es-EC"/>
        </a:p>
      </dgm:t>
    </dgm:pt>
    <dgm:pt modelId="{9D84EFCF-3AD1-42D8-A289-089DB360D873}">
      <dgm:prSet phldrT="[Texto]" custT="1"/>
      <dgm:spPr/>
      <dgm:t>
        <a:bodyPr/>
        <a:lstStyle/>
        <a:p>
          <a:r>
            <a:rPr lang="es-EC" sz="2400" dirty="0" smtClean="0"/>
            <a:t>Fase 5</a:t>
          </a:r>
          <a:endParaRPr lang="es-EC" sz="2400" dirty="0"/>
        </a:p>
      </dgm:t>
    </dgm:pt>
    <dgm:pt modelId="{E7235D44-4190-4910-B3F5-4B962A1E4520}" type="parTrans" cxnId="{FF52CC46-B25E-426C-BF90-A0DEC40416C5}">
      <dgm:prSet/>
      <dgm:spPr/>
      <dgm:t>
        <a:bodyPr/>
        <a:lstStyle/>
        <a:p>
          <a:endParaRPr lang="es-EC"/>
        </a:p>
      </dgm:t>
    </dgm:pt>
    <dgm:pt modelId="{6A59BF73-AC5E-4E52-BA60-41DFFC37445A}" type="sibTrans" cxnId="{FF52CC46-B25E-426C-BF90-A0DEC40416C5}">
      <dgm:prSet/>
      <dgm:spPr/>
      <dgm:t>
        <a:bodyPr/>
        <a:lstStyle/>
        <a:p>
          <a:endParaRPr lang="es-EC"/>
        </a:p>
      </dgm:t>
    </dgm:pt>
    <dgm:pt modelId="{F33FAF0D-F992-4F6D-A76C-682E3B7DB448}">
      <dgm:prSet phldrT="[Texto]" custT="1"/>
      <dgm:spPr/>
      <dgm:t>
        <a:bodyPr/>
        <a:lstStyle/>
        <a:p>
          <a:r>
            <a:rPr lang="es-EC" sz="1600" dirty="0" smtClean="0"/>
            <a:t>Identificación de los dominios, procesos y prácticas COBIT</a:t>
          </a:r>
          <a:endParaRPr lang="es-EC" sz="1600" dirty="0"/>
        </a:p>
      </dgm:t>
    </dgm:pt>
    <dgm:pt modelId="{23BFE6D5-94A9-4C06-9C92-A2701E5C1B54}" type="parTrans" cxnId="{29D2AE5A-3E8F-409C-A484-73C7DB13DE74}">
      <dgm:prSet/>
      <dgm:spPr/>
      <dgm:t>
        <a:bodyPr/>
        <a:lstStyle/>
        <a:p>
          <a:endParaRPr lang="es-EC"/>
        </a:p>
      </dgm:t>
    </dgm:pt>
    <dgm:pt modelId="{B5C6CC5F-FC4B-49A0-A15D-EA1E2CCA20FE}" type="sibTrans" cxnId="{29D2AE5A-3E8F-409C-A484-73C7DB13DE74}">
      <dgm:prSet/>
      <dgm:spPr/>
      <dgm:t>
        <a:bodyPr/>
        <a:lstStyle/>
        <a:p>
          <a:endParaRPr lang="es-EC"/>
        </a:p>
      </dgm:t>
    </dgm:pt>
    <dgm:pt modelId="{9069658D-10E8-4ADE-8B18-B0E1FBC5A6A3}">
      <dgm:prSet phldrT="[Texto]" custT="1"/>
      <dgm:spPr/>
      <dgm:t>
        <a:bodyPr/>
        <a:lstStyle/>
        <a:p>
          <a:r>
            <a:rPr lang="es-EC" sz="1600" dirty="0" smtClean="0"/>
            <a:t>Diseño de las pruebas de auditoría</a:t>
          </a:r>
          <a:endParaRPr lang="es-EC" sz="1600" dirty="0"/>
        </a:p>
      </dgm:t>
    </dgm:pt>
    <dgm:pt modelId="{1E514274-2C5D-4CDB-A060-AC8C2283C210}" type="parTrans" cxnId="{24398C72-B63F-4ABA-8BEF-F7AA48208960}">
      <dgm:prSet/>
      <dgm:spPr/>
      <dgm:t>
        <a:bodyPr/>
        <a:lstStyle/>
        <a:p>
          <a:endParaRPr lang="es-EC"/>
        </a:p>
      </dgm:t>
    </dgm:pt>
    <dgm:pt modelId="{4B8AE16B-A9C9-426F-BB35-62BD00F150E4}" type="sibTrans" cxnId="{24398C72-B63F-4ABA-8BEF-F7AA48208960}">
      <dgm:prSet/>
      <dgm:spPr/>
      <dgm:t>
        <a:bodyPr/>
        <a:lstStyle/>
        <a:p>
          <a:endParaRPr lang="es-EC"/>
        </a:p>
      </dgm:t>
    </dgm:pt>
    <dgm:pt modelId="{D74139B6-E357-4967-B855-F2E686CB6922}">
      <dgm:prSet phldrT="[Texto]" custT="1"/>
      <dgm:spPr/>
      <dgm:t>
        <a:bodyPr/>
        <a:lstStyle/>
        <a:p>
          <a:r>
            <a:rPr lang="es-EC" sz="1600" dirty="0" smtClean="0"/>
            <a:t>Ejecución de las pruebas de auditoría</a:t>
          </a:r>
          <a:endParaRPr lang="es-EC" sz="1600" dirty="0"/>
        </a:p>
      </dgm:t>
    </dgm:pt>
    <dgm:pt modelId="{7E5DA35C-097E-4068-81EE-CF5B3CEAEA12}" type="parTrans" cxnId="{DD0B4241-43A8-4710-8912-4495087D359D}">
      <dgm:prSet/>
      <dgm:spPr/>
      <dgm:t>
        <a:bodyPr/>
        <a:lstStyle/>
        <a:p>
          <a:endParaRPr lang="es-EC"/>
        </a:p>
      </dgm:t>
    </dgm:pt>
    <dgm:pt modelId="{5BE32764-5163-41C7-90BF-7392046F202D}" type="sibTrans" cxnId="{DD0B4241-43A8-4710-8912-4495087D359D}">
      <dgm:prSet/>
      <dgm:spPr/>
      <dgm:t>
        <a:bodyPr/>
        <a:lstStyle/>
        <a:p>
          <a:endParaRPr lang="es-EC"/>
        </a:p>
      </dgm:t>
    </dgm:pt>
    <dgm:pt modelId="{60F1D8DA-EE41-4859-B7D2-A772B5A9611F}">
      <dgm:prSet phldrT="[Texto]" custT="1"/>
      <dgm:spPr/>
      <dgm:t>
        <a:bodyPr/>
        <a:lstStyle/>
        <a:p>
          <a:r>
            <a:rPr lang="es-EC" sz="2400" dirty="0" smtClean="0"/>
            <a:t>Fase 6</a:t>
          </a:r>
          <a:endParaRPr lang="es-EC" sz="2400" dirty="0"/>
        </a:p>
      </dgm:t>
    </dgm:pt>
    <dgm:pt modelId="{61887F2D-5290-435D-9C43-C2AAB376680D}" type="parTrans" cxnId="{64BED8E4-980C-4EAB-8601-5FCF32ACEB88}">
      <dgm:prSet/>
      <dgm:spPr/>
      <dgm:t>
        <a:bodyPr/>
        <a:lstStyle/>
        <a:p>
          <a:endParaRPr lang="es-EC"/>
        </a:p>
      </dgm:t>
    </dgm:pt>
    <dgm:pt modelId="{A7914C31-40A5-4B01-AF1B-A632D266C50F}" type="sibTrans" cxnId="{64BED8E4-980C-4EAB-8601-5FCF32ACEB88}">
      <dgm:prSet/>
      <dgm:spPr/>
      <dgm:t>
        <a:bodyPr/>
        <a:lstStyle/>
        <a:p>
          <a:endParaRPr lang="es-EC"/>
        </a:p>
      </dgm:t>
    </dgm:pt>
    <dgm:pt modelId="{1E1776EE-4D97-4393-B425-76F00F43054A}">
      <dgm:prSet phldrT="[Texto]" custT="1"/>
      <dgm:spPr/>
      <dgm:t>
        <a:bodyPr/>
        <a:lstStyle/>
        <a:p>
          <a:r>
            <a:rPr lang="es-EC" sz="1600" dirty="0" smtClean="0"/>
            <a:t>Elaboración del informe preliminar de auditoría</a:t>
          </a:r>
          <a:endParaRPr lang="es-EC" sz="1600" dirty="0"/>
        </a:p>
      </dgm:t>
    </dgm:pt>
    <dgm:pt modelId="{1C505899-14D6-4A82-8A6E-F604D76638C9}" type="parTrans" cxnId="{6468B713-2747-4972-BB9E-0D318A72FA44}">
      <dgm:prSet/>
      <dgm:spPr/>
      <dgm:t>
        <a:bodyPr/>
        <a:lstStyle/>
        <a:p>
          <a:endParaRPr lang="es-EC"/>
        </a:p>
      </dgm:t>
    </dgm:pt>
    <dgm:pt modelId="{9B1A0B9D-3633-4480-83FB-2CA53DA3FC0D}" type="sibTrans" cxnId="{6468B713-2747-4972-BB9E-0D318A72FA44}">
      <dgm:prSet/>
      <dgm:spPr/>
      <dgm:t>
        <a:bodyPr/>
        <a:lstStyle/>
        <a:p>
          <a:endParaRPr lang="es-EC"/>
        </a:p>
      </dgm:t>
    </dgm:pt>
    <dgm:pt modelId="{D7B1E267-455E-4811-AA36-0BEEF7386D7B}">
      <dgm:prSet phldrT="[Texto]" custT="1"/>
      <dgm:spPr/>
      <dgm:t>
        <a:bodyPr/>
        <a:lstStyle/>
        <a:p>
          <a:r>
            <a:rPr lang="es-EC" sz="1600" dirty="0" smtClean="0"/>
            <a:t>Elaboración del informe final de auditoría</a:t>
          </a:r>
          <a:endParaRPr lang="es-EC" sz="1600" dirty="0"/>
        </a:p>
      </dgm:t>
    </dgm:pt>
    <dgm:pt modelId="{B4596273-C1B9-4608-9FB0-49EA33025B78}" type="parTrans" cxnId="{BDC544CA-367A-450F-8A3F-93F3002F5872}">
      <dgm:prSet/>
      <dgm:spPr/>
      <dgm:t>
        <a:bodyPr/>
        <a:lstStyle/>
        <a:p>
          <a:endParaRPr lang="es-EC"/>
        </a:p>
      </dgm:t>
    </dgm:pt>
    <dgm:pt modelId="{0ECB8B65-717C-4B48-9BEC-BB6FEB2E609B}" type="sibTrans" cxnId="{BDC544CA-367A-450F-8A3F-93F3002F5872}">
      <dgm:prSet/>
      <dgm:spPr/>
      <dgm:t>
        <a:bodyPr/>
        <a:lstStyle/>
        <a:p>
          <a:endParaRPr lang="es-EC"/>
        </a:p>
      </dgm:t>
    </dgm:pt>
    <dgm:pt modelId="{0096A42D-53C6-4422-832C-49080EAE55AA}">
      <dgm:prSet phldrT="[Texto]" custT="1"/>
      <dgm:spPr/>
      <dgm:t>
        <a:bodyPr/>
        <a:lstStyle/>
        <a:p>
          <a:r>
            <a:rPr lang="es-EC" sz="2400" dirty="0" smtClean="0"/>
            <a:t>Fase 7</a:t>
          </a:r>
          <a:endParaRPr lang="es-EC" sz="2400" dirty="0"/>
        </a:p>
      </dgm:t>
    </dgm:pt>
    <dgm:pt modelId="{0272DA72-78B1-48D3-8488-F9C1B7DACAAE}" type="parTrans" cxnId="{EE039CD0-311E-4C53-AD89-3993970566F7}">
      <dgm:prSet/>
      <dgm:spPr/>
      <dgm:t>
        <a:bodyPr/>
        <a:lstStyle/>
        <a:p>
          <a:endParaRPr lang="es-EC"/>
        </a:p>
      </dgm:t>
    </dgm:pt>
    <dgm:pt modelId="{0EB3D2F4-FB3A-4889-A375-9A6CAE6F1DAA}" type="sibTrans" cxnId="{EE039CD0-311E-4C53-AD89-3993970566F7}">
      <dgm:prSet/>
      <dgm:spPr/>
      <dgm:t>
        <a:bodyPr/>
        <a:lstStyle/>
        <a:p>
          <a:endParaRPr lang="es-EC"/>
        </a:p>
      </dgm:t>
    </dgm:pt>
    <dgm:pt modelId="{8EE3BB91-C481-40E7-92BE-D8D019B35F97}">
      <dgm:prSet phldrT="[Texto]" custT="1"/>
      <dgm:spPr/>
      <dgm:t>
        <a:bodyPr/>
        <a:lstStyle/>
        <a:p>
          <a:r>
            <a:rPr lang="es-EC" sz="1600" dirty="0" smtClean="0"/>
            <a:t>Elaboración de la carta de presentación de los resultados de auditoria.</a:t>
          </a:r>
          <a:endParaRPr lang="es-EC" sz="1600" dirty="0"/>
        </a:p>
      </dgm:t>
    </dgm:pt>
    <dgm:pt modelId="{768B168D-EAA4-4570-97F8-175940A44EB3}" type="parTrans" cxnId="{F3F1AAEE-2A3D-4467-BF78-0459A9960301}">
      <dgm:prSet/>
      <dgm:spPr/>
      <dgm:t>
        <a:bodyPr/>
        <a:lstStyle/>
        <a:p>
          <a:endParaRPr lang="es-EC"/>
        </a:p>
      </dgm:t>
    </dgm:pt>
    <dgm:pt modelId="{C5648BFA-8DE5-442C-8045-5DCA4E0A04C5}" type="sibTrans" cxnId="{F3F1AAEE-2A3D-4467-BF78-0459A9960301}">
      <dgm:prSet/>
      <dgm:spPr/>
      <dgm:t>
        <a:bodyPr/>
        <a:lstStyle/>
        <a:p>
          <a:endParaRPr lang="es-EC"/>
        </a:p>
      </dgm:t>
    </dgm:pt>
    <dgm:pt modelId="{5D0396FD-364C-441A-A9E2-52140FE47982}">
      <dgm:prSet phldrT="[Texto]" custT="1"/>
      <dgm:spPr/>
      <dgm:t>
        <a:bodyPr/>
        <a:lstStyle/>
        <a:p>
          <a:r>
            <a:rPr lang="es-EC" sz="1600" dirty="0" smtClean="0"/>
            <a:t>Análisis de documentos y obtención de resultados.</a:t>
          </a:r>
          <a:endParaRPr lang="es-EC" sz="1600" dirty="0"/>
        </a:p>
      </dgm:t>
    </dgm:pt>
    <dgm:pt modelId="{4FD8AB90-1A3E-4301-8F12-82E25066E29F}" type="parTrans" cxnId="{784EEF56-7107-490E-A722-075CDE054D64}">
      <dgm:prSet/>
      <dgm:spPr/>
      <dgm:t>
        <a:bodyPr/>
        <a:lstStyle/>
        <a:p>
          <a:endParaRPr lang="es-EC"/>
        </a:p>
      </dgm:t>
    </dgm:pt>
    <dgm:pt modelId="{5D5E1E44-E3D7-4BAE-A40A-305D43025729}" type="sibTrans" cxnId="{784EEF56-7107-490E-A722-075CDE054D64}">
      <dgm:prSet/>
      <dgm:spPr/>
      <dgm:t>
        <a:bodyPr/>
        <a:lstStyle/>
        <a:p>
          <a:endParaRPr lang="es-EC"/>
        </a:p>
      </dgm:t>
    </dgm:pt>
    <dgm:pt modelId="{A22137A0-8B61-4559-B927-FF2C60F80CCC}" type="pres">
      <dgm:prSet presAssocID="{836893A5-5CFE-46E1-BA18-3EF34FB1901A}" presName="Name0" presStyleCnt="0">
        <dgm:presLayoutVars>
          <dgm:dir/>
          <dgm:animLvl val="lvl"/>
          <dgm:resizeHandles val="exact"/>
        </dgm:presLayoutVars>
      </dgm:prSet>
      <dgm:spPr/>
      <dgm:t>
        <a:bodyPr/>
        <a:lstStyle/>
        <a:p>
          <a:endParaRPr lang="es-EC"/>
        </a:p>
      </dgm:t>
    </dgm:pt>
    <dgm:pt modelId="{01D0BD99-CE6E-4B22-89BE-FCA0DB0F0327}" type="pres">
      <dgm:prSet presAssocID="{409D0F32-A08D-4700-9AB7-F60F487C37B4}" presName="linNode" presStyleCnt="0"/>
      <dgm:spPr/>
    </dgm:pt>
    <dgm:pt modelId="{8651EA00-EC42-4126-8B5F-7D749FB7F8F5}" type="pres">
      <dgm:prSet presAssocID="{409D0F32-A08D-4700-9AB7-F60F487C37B4}" presName="parentText" presStyleLbl="node1" presStyleIdx="0" presStyleCnt="7" custScaleX="45799">
        <dgm:presLayoutVars>
          <dgm:chMax val="1"/>
          <dgm:bulletEnabled val="1"/>
        </dgm:presLayoutVars>
      </dgm:prSet>
      <dgm:spPr/>
      <dgm:t>
        <a:bodyPr/>
        <a:lstStyle/>
        <a:p>
          <a:endParaRPr lang="es-EC"/>
        </a:p>
      </dgm:t>
    </dgm:pt>
    <dgm:pt modelId="{2DF9FA1C-7746-4399-81A5-06D78B160942}" type="pres">
      <dgm:prSet presAssocID="{409D0F32-A08D-4700-9AB7-F60F487C37B4}" presName="descendantText" presStyleLbl="alignAccFollowNode1" presStyleIdx="0" presStyleCnt="7">
        <dgm:presLayoutVars>
          <dgm:bulletEnabled val="1"/>
        </dgm:presLayoutVars>
      </dgm:prSet>
      <dgm:spPr/>
      <dgm:t>
        <a:bodyPr/>
        <a:lstStyle/>
        <a:p>
          <a:endParaRPr lang="es-EC"/>
        </a:p>
      </dgm:t>
    </dgm:pt>
    <dgm:pt modelId="{322B6362-BF91-44BC-82A2-43D0A2657585}" type="pres">
      <dgm:prSet presAssocID="{2CF04A2F-1195-4F45-8546-E27106F0B2D8}" presName="sp" presStyleCnt="0"/>
      <dgm:spPr/>
    </dgm:pt>
    <dgm:pt modelId="{C0F09F09-9CF9-46F3-9FCB-2D024CE0CBAF}" type="pres">
      <dgm:prSet presAssocID="{64F4FD82-9A3D-4C61-9FE6-FA74B0182A30}" presName="linNode" presStyleCnt="0"/>
      <dgm:spPr/>
    </dgm:pt>
    <dgm:pt modelId="{3A4FFD4B-7C95-48A0-8951-533B931427BB}" type="pres">
      <dgm:prSet presAssocID="{64F4FD82-9A3D-4C61-9FE6-FA74B0182A30}" presName="parentText" presStyleLbl="node1" presStyleIdx="1" presStyleCnt="7" custScaleX="45799">
        <dgm:presLayoutVars>
          <dgm:chMax val="1"/>
          <dgm:bulletEnabled val="1"/>
        </dgm:presLayoutVars>
      </dgm:prSet>
      <dgm:spPr/>
      <dgm:t>
        <a:bodyPr/>
        <a:lstStyle/>
        <a:p>
          <a:endParaRPr lang="es-EC"/>
        </a:p>
      </dgm:t>
    </dgm:pt>
    <dgm:pt modelId="{DA6AE300-172D-42F6-BDF8-B7E2F0F6293F}" type="pres">
      <dgm:prSet presAssocID="{64F4FD82-9A3D-4C61-9FE6-FA74B0182A30}" presName="descendantText" presStyleLbl="alignAccFollowNode1" presStyleIdx="1" presStyleCnt="7">
        <dgm:presLayoutVars>
          <dgm:bulletEnabled val="1"/>
        </dgm:presLayoutVars>
      </dgm:prSet>
      <dgm:spPr/>
      <dgm:t>
        <a:bodyPr/>
        <a:lstStyle/>
        <a:p>
          <a:endParaRPr lang="es-EC"/>
        </a:p>
      </dgm:t>
    </dgm:pt>
    <dgm:pt modelId="{51416712-CDB0-44CC-846E-85D17A12406B}" type="pres">
      <dgm:prSet presAssocID="{2560C736-2AF8-4452-AD2B-26BC927430E9}" presName="sp" presStyleCnt="0"/>
      <dgm:spPr/>
    </dgm:pt>
    <dgm:pt modelId="{2B1A8674-748F-401D-B622-ADC1AC71CCD0}" type="pres">
      <dgm:prSet presAssocID="{66C33716-CB6E-43C2-82FA-7A8E11A18185}" presName="linNode" presStyleCnt="0"/>
      <dgm:spPr/>
    </dgm:pt>
    <dgm:pt modelId="{675376DE-3728-48FE-A46E-ECD27205C037}" type="pres">
      <dgm:prSet presAssocID="{66C33716-CB6E-43C2-82FA-7A8E11A18185}" presName="parentText" presStyleLbl="node1" presStyleIdx="2" presStyleCnt="7" custScaleX="45799">
        <dgm:presLayoutVars>
          <dgm:chMax val="1"/>
          <dgm:bulletEnabled val="1"/>
        </dgm:presLayoutVars>
      </dgm:prSet>
      <dgm:spPr/>
      <dgm:t>
        <a:bodyPr/>
        <a:lstStyle/>
        <a:p>
          <a:endParaRPr lang="es-EC"/>
        </a:p>
      </dgm:t>
    </dgm:pt>
    <dgm:pt modelId="{5FD75003-7C3A-42E2-AD3D-B4215843F280}" type="pres">
      <dgm:prSet presAssocID="{66C33716-CB6E-43C2-82FA-7A8E11A18185}" presName="descendantText" presStyleLbl="alignAccFollowNode1" presStyleIdx="2" presStyleCnt="7">
        <dgm:presLayoutVars>
          <dgm:bulletEnabled val="1"/>
        </dgm:presLayoutVars>
      </dgm:prSet>
      <dgm:spPr/>
      <dgm:t>
        <a:bodyPr/>
        <a:lstStyle/>
        <a:p>
          <a:endParaRPr lang="es-EC"/>
        </a:p>
      </dgm:t>
    </dgm:pt>
    <dgm:pt modelId="{2CEADD65-547E-4407-ABA0-131054091D6B}" type="pres">
      <dgm:prSet presAssocID="{8B01D5AF-32BA-4F90-B562-60E4194A07CD}" presName="sp" presStyleCnt="0"/>
      <dgm:spPr/>
    </dgm:pt>
    <dgm:pt modelId="{7E411D50-A79C-4CAE-84E4-2265F9E0471E}" type="pres">
      <dgm:prSet presAssocID="{17DDED66-1D67-4B9E-A773-A83CE1328231}" presName="linNode" presStyleCnt="0"/>
      <dgm:spPr/>
    </dgm:pt>
    <dgm:pt modelId="{1D75AA06-78D0-42C9-8A35-1B308ECD1971}" type="pres">
      <dgm:prSet presAssocID="{17DDED66-1D67-4B9E-A773-A83CE1328231}" presName="parentText" presStyleLbl="node1" presStyleIdx="3" presStyleCnt="7" custScaleX="45799">
        <dgm:presLayoutVars>
          <dgm:chMax val="1"/>
          <dgm:bulletEnabled val="1"/>
        </dgm:presLayoutVars>
      </dgm:prSet>
      <dgm:spPr/>
      <dgm:t>
        <a:bodyPr/>
        <a:lstStyle/>
        <a:p>
          <a:endParaRPr lang="es-EC"/>
        </a:p>
      </dgm:t>
    </dgm:pt>
    <dgm:pt modelId="{EB7F025C-9FBC-4850-BE28-61E172DBADD9}" type="pres">
      <dgm:prSet presAssocID="{17DDED66-1D67-4B9E-A773-A83CE1328231}" presName="descendantText" presStyleLbl="alignAccFollowNode1" presStyleIdx="3" presStyleCnt="7">
        <dgm:presLayoutVars>
          <dgm:bulletEnabled val="1"/>
        </dgm:presLayoutVars>
      </dgm:prSet>
      <dgm:spPr/>
      <dgm:t>
        <a:bodyPr/>
        <a:lstStyle/>
        <a:p>
          <a:endParaRPr lang="es-EC"/>
        </a:p>
      </dgm:t>
    </dgm:pt>
    <dgm:pt modelId="{7FD84005-5BBC-4D70-94C8-E076F308CF04}" type="pres">
      <dgm:prSet presAssocID="{9D28EAAF-F2A7-460A-999C-87DB35E8597B}" presName="sp" presStyleCnt="0"/>
      <dgm:spPr/>
    </dgm:pt>
    <dgm:pt modelId="{2BB41236-C129-4E9F-92CC-28FD41B71136}" type="pres">
      <dgm:prSet presAssocID="{9D84EFCF-3AD1-42D8-A289-089DB360D873}" presName="linNode" presStyleCnt="0"/>
      <dgm:spPr/>
    </dgm:pt>
    <dgm:pt modelId="{FFD5C2AC-A58A-4756-941D-8F776446ADC0}" type="pres">
      <dgm:prSet presAssocID="{9D84EFCF-3AD1-42D8-A289-089DB360D873}" presName="parentText" presStyleLbl="node1" presStyleIdx="4" presStyleCnt="7" custScaleX="45249" custScaleY="126812">
        <dgm:presLayoutVars>
          <dgm:chMax val="1"/>
          <dgm:bulletEnabled val="1"/>
        </dgm:presLayoutVars>
      </dgm:prSet>
      <dgm:spPr/>
      <dgm:t>
        <a:bodyPr/>
        <a:lstStyle/>
        <a:p>
          <a:endParaRPr lang="es-EC"/>
        </a:p>
      </dgm:t>
    </dgm:pt>
    <dgm:pt modelId="{1F0678BB-D49A-45EB-8640-E03ECEE8C7BC}" type="pres">
      <dgm:prSet presAssocID="{9D84EFCF-3AD1-42D8-A289-089DB360D873}" presName="descendantText" presStyleLbl="alignAccFollowNode1" presStyleIdx="4" presStyleCnt="7" custScaleX="99912" custScaleY="147871">
        <dgm:presLayoutVars>
          <dgm:bulletEnabled val="1"/>
        </dgm:presLayoutVars>
      </dgm:prSet>
      <dgm:spPr/>
      <dgm:t>
        <a:bodyPr/>
        <a:lstStyle/>
        <a:p>
          <a:endParaRPr lang="es-EC"/>
        </a:p>
      </dgm:t>
    </dgm:pt>
    <dgm:pt modelId="{B29FD8F7-3239-4492-A681-778C14DE9B93}" type="pres">
      <dgm:prSet presAssocID="{6A59BF73-AC5E-4E52-BA60-41DFFC37445A}" presName="sp" presStyleCnt="0"/>
      <dgm:spPr/>
    </dgm:pt>
    <dgm:pt modelId="{F8DEF79C-1226-43D1-8B3D-08DD9B769425}" type="pres">
      <dgm:prSet presAssocID="{60F1D8DA-EE41-4859-B7D2-A772B5A9611F}" presName="linNode" presStyleCnt="0"/>
      <dgm:spPr/>
    </dgm:pt>
    <dgm:pt modelId="{C004F396-BF11-463E-B440-442EB763A40B}" type="pres">
      <dgm:prSet presAssocID="{60F1D8DA-EE41-4859-B7D2-A772B5A9611F}" presName="parentText" presStyleLbl="node1" presStyleIdx="5" presStyleCnt="7" custScaleX="45799">
        <dgm:presLayoutVars>
          <dgm:chMax val="1"/>
          <dgm:bulletEnabled val="1"/>
        </dgm:presLayoutVars>
      </dgm:prSet>
      <dgm:spPr/>
      <dgm:t>
        <a:bodyPr/>
        <a:lstStyle/>
        <a:p>
          <a:endParaRPr lang="es-EC"/>
        </a:p>
      </dgm:t>
    </dgm:pt>
    <dgm:pt modelId="{238E577B-32A1-4D8E-B052-3A6660F6BBD8}" type="pres">
      <dgm:prSet presAssocID="{60F1D8DA-EE41-4859-B7D2-A772B5A9611F}" presName="descendantText" presStyleLbl="alignAccFollowNode1" presStyleIdx="5" presStyleCnt="7">
        <dgm:presLayoutVars>
          <dgm:bulletEnabled val="1"/>
        </dgm:presLayoutVars>
      </dgm:prSet>
      <dgm:spPr/>
      <dgm:t>
        <a:bodyPr/>
        <a:lstStyle/>
        <a:p>
          <a:endParaRPr lang="es-EC"/>
        </a:p>
      </dgm:t>
    </dgm:pt>
    <dgm:pt modelId="{34D0A912-72A9-4899-8D4B-F0A566A606EB}" type="pres">
      <dgm:prSet presAssocID="{A7914C31-40A5-4B01-AF1B-A632D266C50F}" presName="sp" presStyleCnt="0"/>
      <dgm:spPr/>
    </dgm:pt>
    <dgm:pt modelId="{6DB2D907-0EE2-4D70-8C71-0376A58CD318}" type="pres">
      <dgm:prSet presAssocID="{0096A42D-53C6-4422-832C-49080EAE55AA}" presName="linNode" presStyleCnt="0"/>
      <dgm:spPr/>
    </dgm:pt>
    <dgm:pt modelId="{735E508E-9DA0-4C9C-BB44-7AA13DD73BEC}" type="pres">
      <dgm:prSet presAssocID="{0096A42D-53C6-4422-832C-49080EAE55AA}" presName="parentText" presStyleLbl="node1" presStyleIdx="6" presStyleCnt="7" custScaleX="45799">
        <dgm:presLayoutVars>
          <dgm:chMax val="1"/>
          <dgm:bulletEnabled val="1"/>
        </dgm:presLayoutVars>
      </dgm:prSet>
      <dgm:spPr/>
      <dgm:t>
        <a:bodyPr/>
        <a:lstStyle/>
        <a:p>
          <a:endParaRPr lang="es-EC"/>
        </a:p>
      </dgm:t>
    </dgm:pt>
    <dgm:pt modelId="{A6AC9763-63E9-482D-87F2-74F7869BEF9B}" type="pres">
      <dgm:prSet presAssocID="{0096A42D-53C6-4422-832C-49080EAE55AA}" presName="descendantText" presStyleLbl="alignAccFollowNode1" presStyleIdx="6" presStyleCnt="7">
        <dgm:presLayoutVars>
          <dgm:bulletEnabled val="1"/>
        </dgm:presLayoutVars>
      </dgm:prSet>
      <dgm:spPr/>
      <dgm:t>
        <a:bodyPr/>
        <a:lstStyle/>
        <a:p>
          <a:endParaRPr lang="es-EC"/>
        </a:p>
      </dgm:t>
    </dgm:pt>
  </dgm:ptLst>
  <dgm:cxnLst>
    <dgm:cxn modelId="{14BB7FC4-0CAA-4547-BE48-0797201A8286}" type="presOf" srcId="{836893A5-5CFE-46E1-BA18-3EF34FB1901A}" destId="{A22137A0-8B61-4559-B927-FF2C60F80CCC}" srcOrd="0" destOrd="0" presId="urn:microsoft.com/office/officeart/2005/8/layout/vList5"/>
    <dgm:cxn modelId="{695655FD-3C54-4587-B251-4442D79F5F55}" srcId="{836893A5-5CFE-46E1-BA18-3EF34FB1901A}" destId="{64F4FD82-9A3D-4C61-9FE6-FA74B0182A30}" srcOrd="1" destOrd="0" parTransId="{DB8A9129-2067-47EB-A6AB-B634DE24305B}" sibTransId="{2560C736-2AF8-4452-AD2B-26BC927430E9}"/>
    <dgm:cxn modelId="{FA04828F-0A52-4DB2-853D-872EC147D377}" srcId="{409D0F32-A08D-4700-9AB7-F60F487C37B4}" destId="{789307EE-FAA1-4CE5-817E-01230CA1FAE1}" srcOrd="1" destOrd="0" parTransId="{3941B8FC-280A-4F01-B99C-F524D8A4D721}" sibTransId="{55FB751C-8286-4C45-A2C8-46F77E3BDCD7}"/>
    <dgm:cxn modelId="{58A213DD-DADC-4482-81ED-7609CAC4182E}" type="presOf" srcId="{1E1776EE-4D97-4393-B425-76F00F43054A}" destId="{238E577B-32A1-4D8E-B052-3A6660F6BBD8}" srcOrd="0" destOrd="0" presId="urn:microsoft.com/office/officeart/2005/8/layout/vList5"/>
    <dgm:cxn modelId="{BF1BF091-FE1D-44D1-ABE8-8B68CC5F0338}" srcId="{836893A5-5CFE-46E1-BA18-3EF34FB1901A}" destId="{409D0F32-A08D-4700-9AB7-F60F487C37B4}" srcOrd="0" destOrd="0" parTransId="{695FA3E4-D575-46EF-993C-836A3B86D02D}" sibTransId="{2CF04A2F-1195-4F45-8546-E27106F0B2D8}"/>
    <dgm:cxn modelId="{5E91D233-2876-45D5-80EA-7A694CA3E1AE}" type="presOf" srcId="{66C33716-CB6E-43C2-82FA-7A8E11A18185}" destId="{675376DE-3728-48FE-A46E-ECD27205C037}" srcOrd="0" destOrd="0" presId="urn:microsoft.com/office/officeart/2005/8/layout/vList5"/>
    <dgm:cxn modelId="{427CC228-320D-4967-B050-1A2FB000EC7F}" type="presOf" srcId="{0096A42D-53C6-4422-832C-49080EAE55AA}" destId="{735E508E-9DA0-4C9C-BB44-7AA13DD73BEC}" srcOrd="0" destOrd="0" presId="urn:microsoft.com/office/officeart/2005/8/layout/vList5"/>
    <dgm:cxn modelId="{F3F1AAEE-2A3D-4467-BF78-0459A9960301}" srcId="{0096A42D-53C6-4422-832C-49080EAE55AA}" destId="{8EE3BB91-C481-40E7-92BE-D8D019B35F97}" srcOrd="0" destOrd="0" parTransId="{768B168D-EAA4-4570-97F8-175940A44EB3}" sibTransId="{C5648BFA-8DE5-442C-8045-5DCA4E0A04C5}"/>
    <dgm:cxn modelId="{12453C7E-A307-4DCF-AD8F-EE680BA30CF7}" srcId="{836893A5-5CFE-46E1-BA18-3EF34FB1901A}" destId="{17DDED66-1D67-4B9E-A773-A83CE1328231}" srcOrd="3" destOrd="0" parTransId="{8E697DE2-AE7C-4FEB-85E7-AA38B484254C}" sibTransId="{9D28EAAF-F2A7-460A-999C-87DB35E8597B}"/>
    <dgm:cxn modelId="{9D518CAB-9433-494F-8E32-7DE5C27535C1}" type="presOf" srcId="{9D84EFCF-3AD1-42D8-A289-089DB360D873}" destId="{FFD5C2AC-A58A-4756-941D-8F776446ADC0}" srcOrd="0" destOrd="0" presId="urn:microsoft.com/office/officeart/2005/8/layout/vList5"/>
    <dgm:cxn modelId="{D9388801-1ECB-41D8-80BC-AB64123B6491}" srcId="{66C33716-CB6E-43C2-82FA-7A8E11A18185}" destId="{3FA049F8-1634-49D5-A584-D2087CD9A15B}" srcOrd="0" destOrd="0" parTransId="{CA124B0C-DBE9-496C-9C6E-99650C6D5979}" sibTransId="{BD2384BC-7974-4E2F-BCB2-0373155CF0D2}"/>
    <dgm:cxn modelId="{17E32379-3EBC-4819-A3A8-01CA5E14D9DE}" srcId="{17DDED66-1D67-4B9E-A773-A83CE1328231}" destId="{2B5105C4-20AE-44C7-ABCD-CA2E10E3E165}" srcOrd="1" destOrd="0" parTransId="{A543BAAF-A912-4F54-B3AA-100005D5B8B3}" sibTransId="{D88C2ACB-47B3-44C3-9182-81FF63F35A2F}"/>
    <dgm:cxn modelId="{21492129-FEE9-44BC-8DF6-28E073FF2EE6}" type="presOf" srcId="{D74139B6-E357-4967-B855-F2E686CB6922}" destId="{1F0678BB-D49A-45EB-8640-E03ECEE8C7BC}" srcOrd="0" destOrd="2" presId="urn:microsoft.com/office/officeart/2005/8/layout/vList5"/>
    <dgm:cxn modelId="{24398C72-B63F-4ABA-8BEF-F7AA48208960}" srcId="{9D84EFCF-3AD1-42D8-A289-089DB360D873}" destId="{9069658D-10E8-4ADE-8B18-B0E1FBC5A6A3}" srcOrd="1" destOrd="0" parTransId="{1E514274-2C5D-4CDB-A060-AC8C2283C210}" sibTransId="{4B8AE16B-A9C9-426F-BB35-62BD00F150E4}"/>
    <dgm:cxn modelId="{416C7825-3930-4771-B6C4-5C8BD3447A28}" srcId="{17DDED66-1D67-4B9E-A773-A83CE1328231}" destId="{4DA108E0-5970-4EC1-A1B8-87ACD1836B05}" srcOrd="0" destOrd="0" parTransId="{9F741534-3E9E-4D2E-8471-786C5F24BC48}" sibTransId="{61339BC4-D439-4B25-B116-01BFF3931D22}"/>
    <dgm:cxn modelId="{29D2AE5A-3E8F-409C-A484-73C7DB13DE74}" srcId="{9D84EFCF-3AD1-42D8-A289-089DB360D873}" destId="{F33FAF0D-F992-4F6D-A76C-682E3B7DB448}" srcOrd="0" destOrd="0" parTransId="{23BFE6D5-94A9-4C06-9C92-A2701E5C1B54}" sibTransId="{B5C6CC5F-FC4B-49A0-A15D-EA1E2CCA20FE}"/>
    <dgm:cxn modelId="{0F272FC4-A405-46FF-97CA-B87CB2CD6AAE}" type="presOf" srcId="{5D0396FD-364C-441A-A9E2-52140FE47982}" destId="{1F0678BB-D49A-45EB-8640-E03ECEE8C7BC}" srcOrd="0" destOrd="3" presId="urn:microsoft.com/office/officeart/2005/8/layout/vList5"/>
    <dgm:cxn modelId="{64BED8E4-980C-4EAB-8601-5FCF32ACEB88}" srcId="{836893A5-5CFE-46E1-BA18-3EF34FB1901A}" destId="{60F1D8DA-EE41-4859-B7D2-A772B5A9611F}" srcOrd="5" destOrd="0" parTransId="{61887F2D-5290-435D-9C43-C2AAB376680D}" sibTransId="{A7914C31-40A5-4B01-AF1B-A632D266C50F}"/>
    <dgm:cxn modelId="{C5712F7D-7519-4394-A7BE-B29929B460CD}" type="presOf" srcId="{60F1D8DA-EE41-4859-B7D2-A772B5A9611F}" destId="{C004F396-BF11-463E-B440-442EB763A40B}" srcOrd="0" destOrd="0" presId="urn:microsoft.com/office/officeart/2005/8/layout/vList5"/>
    <dgm:cxn modelId="{A81FF982-CE63-436F-8EB5-17017E4465B8}" type="presOf" srcId="{4DA108E0-5970-4EC1-A1B8-87ACD1836B05}" destId="{EB7F025C-9FBC-4850-BE28-61E172DBADD9}" srcOrd="0" destOrd="0" presId="urn:microsoft.com/office/officeart/2005/8/layout/vList5"/>
    <dgm:cxn modelId="{D4F1B0BD-8C6E-4DA2-A830-2854976694AE}" type="presOf" srcId="{3FA049F8-1634-49D5-A584-D2087CD9A15B}" destId="{5FD75003-7C3A-42E2-AD3D-B4215843F280}" srcOrd="0" destOrd="0" presId="urn:microsoft.com/office/officeart/2005/8/layout/vList5"/>
    <dgm:cxn modelId="{FF52CC46-B25E-426C-BF90-A0DEC40416C5}" srcId="{836893A5-5CFE-46E1-BA18-3EF34FB1901A}" destId="{9D84EFCF-3AD1-42D8-A289-089DB360D873}" srcOrd="4" destOrd="0" parTransId="{E7235D44-4190-4910-B3F5-4B962A1E4520}" sibTransId="{6A59BF73-AC5E-4E52-BA60-41DFFC37445A}"/>
    <dgm:cxn modelId="{82D6EEBC-641D-44F6-834D-21E593AD7745}" type="presOf" srcId="{6D66CB72-613B-4203-9937-25373FA7778D}" destId="{DA6AE300-172D-42F6-BDF8-B7E2F0F6293F}" srcOrd="0" destOrd="0" presId="urn:microsoft.com/office/officeart/2005/8/layout/vList5"/>
    <dgm:cxn modelId="{DE083F5D-FE15-46A2-A66E-20724F2A4C76}" type="presOf" srcId="{409D0F32-A08D-4700-9AB7-F60F487C37B4}" destId="{8651EA00-EC42-4126-8B5F-7D749FB7F8F5}" srcOrd="0" destOrd="0" presId="urn:microsoft.com/office/officeart/2005/8/layout/vList5"/>
    <dgm:cxn modelId="{FD6472F0-62ED-4E26-A123-B56AAA54E504}" type="presOf" srcId="{2B5105C4-20AE-44C7-ABCD-CA2E10E3E165}" destId="{EB7F025C-9FBC-4850-BE28-61E172DBADD9}" srcOrd="0" destOrd="1" presId="urn:microsoft.com/office/officeart/2005/8/layout/vList5"/>
    <dgm:cxn modelId="{DDC1E98E-1E0A-428E-87D6-4C4444751D03}" srcId="{64F4FD82-9A3D-4C61-9FE6-FA74B0182A30}" destId="{6D66CB72-613B-4203-9937-25373FA7778D}" srcOrd="0" destOrd="0" parTransId="{875AB05F-0FEF-40B1-90DB-009953100946}" sibTransId="{90E18839-0373-4934-9C23-00514CE87CA3}"/>
    <dgm:cxn modelId="{BDC544CA-367A-450F-8A3F-93F3002F5872}" srcId="{60F1D8DA-EE41-4859-B7D2-A772B5A9611F}" destId="{D7B1E267-455E-4811-AA36-0BEEF7386D7B}" srcOrd="1" destOrd="0" parTransId="{B4596273-C1B9-4608-9FB0-49EA33025B78}" sibTransId="{0ECB8B65-717C-4B48-9BEC-BB6FEB2E609B}"/>
    <dgm:cxn modelId="{39345987-56EC-48D3-B773-09B9F2CE54C4}" srcId="{836893A5-5CFE-46E1-BA18-3EF34FB1901A}" destId="{66C33716-CB6E-43C2-82FA-7A8E11A18185}" srcOrd="2" destOrd="0" parTransId="{8D440466-9F37-4513-980F-B79B2F6ECA9A}" sibTransId="{8B01D5AF-32BA-4F90-B562-60E4194A07CD}"/>
    <dgm:cxn modelId="{EE039CD0-311E-4C53-AD89-3993970566F7}" srcId="{836893A5-5CFE-46E1-BA18-3EF34FB1901A}" destId="{0096A42D-53C6-4422-832C-49080EAE55AA}" srcOrd="6" destOrd="0" parTransId="{0272DA72-78B1-48D3-8488-F9C1B7DACAAE}" sibTransId="{0EB3D2F4-FB3A-4889-A375-9A6CAE6F1DAA}"/>
    <dgm:cxn modelId="{25F7C159-E329-4809-8AB6-97AC42B5D4DB}" type="presOf" srcId="{D7B1E267-455E-4811-AA36-0BEEF7386D7B}" destId="{238E577B-32A1-4D8E-B052-3A6660F6BBD8}" srcOrd="0" destOrd="1" presId="urn:microsoft.com/office/officeart/2005/8/layout/vList5"/>
    <dgm:cxn modelId="{174EEEA6-4286-40C5-8059-BE1798853E55}" type="presOf" srcId="{789307EE-FAA1-4CE5-817E-01230CA1FAE1}" destId="{2DF9FA1C-7746-4399-81A5-06D78B160942}" srcOrd="0" destOrd="1" presId="urn:microsoft.com/office/officeart/2005/8/layout/vList5"/>
    <dgm:cxn modelId="{784EEF56-7107-490E-A722-075CDE054D64}" srcId="{9D84EFCF-3AD1-42D8-A289-089DB360D873}" destId="{5D0396FD-364C-441A-A9E2-52140FE47982}" srcOrd="3" destOrd="0" parTransId="{4FD8AB90-1A3E-4301-8F12-82E25066E29F}" sibTransId="{5D5E1E44-E3D7-4BAE-A40A-305D43025729}"/>
    <dgm:cxn modelId="{AB050BCB-E967-4D73-BEF4-6F9EC9AECF21}" srcId="{409D0F32-A08D-4700-9AB7-F60F487C37B4}" destId="{E048F062-7D1A-4BD4-8F2B-4A4F87F03A2F}" srcOrd="0" destOrd="0" parTransId="{67751C75-38F4-4A20-AAD4-D74973E20CC6}" sibTransId="{59315BE6-3D66-47BE-8650-66D2AE862A10}"/>
    <dgm:cxn modelId="{6468B713-2747-4972-BB9E-0D318A72FA44}" srcId="{60F1D8DA-EE41-4859-B7D2-A772B5A9611F}" destId="{1E1776EE-4D97-4393-B425-76F00F43054A}" srcOrd="0" destOrd="0" parTransId="{1C505899-14D6-4A82-8A6E-F604D76638C9}" sibTransId="{9B1A0B9D-3633-4480-83FB-2CA53DA3FC0D}"/>
    <dgm:cxn modelId="{B712AEF6-A294-4694-9852-5F42794FFCBD}" type="presOf" srcId="{9069658D-10E8-4ADE-8B18-B0E1FBC5A6A3}" destId="{1F0678BB-D49A-45EB-8640-E03ECEE8C7BC}" srcOrd="0" destOrd="1" presId="urn:microsoft.com/office/officeart/2005/8/layout/vList5"/>
    <dgm:cxn modelId="{DD0B4241-43A8-4710-8912-4495087D359D}" srcId="{9D84EFCF-3AD1-42D8-A289-089DB360D873}" destId="{D74139B6-E357-4967-B855-F2E686CB6922}" srcOrd="2" destOrd="0" parTransId="{7E5DA35C-097E-4068-81EE-CF5B3CEAEA12}" sibTransId="{5BE32764-5163-41C7-90BF-7392046F202D}"/>
    <dgm:cxn modelId="{DC6D4A97-F2B1-4671-9888-090E6013263A}" srcId="{409D0F32-A08D-4700-9AB7-F60F487C37B4}" destId="{D9171C55-F64D-4D36-BEE3-A739117A250E}" srcOrd="2" destOrd="0" parTransId="{1CAB0A53-3447-4C88-8F9A-5EDCEBA97927}" sibTransId="{2850AB61-DB6E-4E4B-B9F2-242269D29261}"/>
    <dgm:cxn modelId="{57C1F481-7DFD-438F-ABE9-5DEADF50068C}" type="presOf" srcId="{C9F1722D-3C9F-4DAB-9419-F12F7670735E}" destId="{EB7F025C-9FBC-4850-BE28-61E172DBADD9}" srcOrd="0" destOrd="2" presId="urn:microsoft.com/office/officeart/2005/8/layout/vList5"/>
    <dgm:cxn modelId="{6ECC1E48-6B5B-4ADC-8BDA-0B2C7AC16772}" type="presOf" srcId="{17DDED66-1D67-4B9E-A773-A83CE1328231}" destId="{1D75AA06-78D0-42C9-8A35-1B308ECD1971}" srcOrd="0" destOrd="0" presId="urn:microsoft.com/office/officeart/2005/8/layout/vList5"/>
    <dgm:cxn modelId="{896093F3-57B4-4B0B-80A0-564DC142DEBF}" type="presOf" srcId="{E048F062-7D1A-4BD4-8F2B-4A4F87F03A2F}" destId="{2DF9FA1C-7746-4399-81A5-06D78B160942}" srcOrd="0" destOrd="0" presId="urn:microsoft.com/office/officeart/2005/8/layout/vList5"/>
    <dgm:cxn modelId="{9ED2F028-1C6F-4110-8DAE-7CECBDEA3BF8}" type="presOf" srcId="{F33FAF0D-F992-4F6D-A76C-682E3B7DB448}" destId="{1F0678BB-D49A-45EB-8640-E03ECEE8C7BC}" srcOrd="0" destOrd="0" presId="urn:microsoft.com/office/officeart/2005/8/layout/vList5"/>
    <dgm:cxn modelId="{1A0956D2-5877-4B61-8B32-FD90D2ADF382}" srcId="{17DDED66-1D67-4B9E-A773-A83CE1328231}" destId="{C9F1722D-3C9F-4DAB-9419-F12F7670735E}" srcOrd="2" destOrd="0" parTransId="{82C520FB-15FA-42E5-843B-8B918ED7380D}" sibTransId="{E1E74C3E-DAFB-4F5B-8451-24B4AAEE77F0}"/>
    <dgm:cxn modelId="{E96DE68B-2B48-457E-AAE7-B67C617CC9FA}" type="presOf" srcId="{D9171C55-F64D-4D36-BEE3-A739117A250E}" destId="{2DF9FA1C-7746-4399-81A5-06D78B160942}" srcOrd="0" destOrd="2" presId="urn:microsoft.com/office/officeart/2005/8/layout/vList5"/>
    <dgm:cxn modelId="{5A795AB6-865E-4A9E-840E-42ED3F59168C}" type="presOf" srcId="{64F4FD82-9A3D-4C61-9FE6-FA74B0182A30}" destId="{3A4FFD4B-7C95-48A0-8951-533B931427BB}" srcOrd="0" destOrd="0" presId="urn:microsoft.com/office/officeart/2005/8/layout/vList5"/>
    <dgm:cxn modelId="{8840AFC6-79FF-4052-B055-C004EA3B124B}" type="presOf" srcId="{8EE3BB91-C481-40E7-92BE-D8D019B35F97}" destId="{A6AC9763-63E9-482D-87F2-74F7869BEF9B}" srcOrd="0" destOrd="0" presId="urn:microsoft.com/office/officeart/2005/8/layout/vList5"/>
    <dgm:cxn modelId="{287491D6-94EF-4F63-834F-4321E2C34129}" type="presParOf" srcId="{A22137A0-8B61-4559-B927-FF2C60F80CCC}" destId="{01D0BD99-CE6E-4B22-89BE-FCA0DB0F0327}" srcOrd="0" destOrd="0" presId="urn:microsoft.com/office/officeart/2005/8/layout/vList5"/>
    <dgm:cxn modelId="{C027B026-6B3A-4177-9AAF-D1364C0F8888}" type="presParOf" srcId="{01D0BD99-CE6E-4B22-89BE-FCA0DB0F0327}" destId="{8651EA00-EC42-4126-8B5F-7D749FB7F8F5}" srcOrd="0" destOrd="0" presId="urn:microsoft.com/office/officeart/2005/8/layout/vList5"/>
    <dgm:cxn modelId="{80340263-FB01-427E-8CD4-B7F866E24536}" type="presParOf" srcId="{01D0BD99-CE6E-4B22-89BE-FCA0DB0F0327}" destId="{2DF9FA1C-7746-4399-81A5-06D78B160942}" srcOrd="1" destOrd="0" presId="urn:microsoft.com/office/officeart/2005/8/layout/vList5"/>
    <dgm:cxn modelId="{55908A83-CF20-48DE-B3CD-9127E6B9BF8D}" type="presParOf" srcId="{A22137A0-8B61-4559-B927-FF2C60F80CCC}" destId="{322B6362-BF91-44BC-82A2-43D0A2657585}" srcOrd="1" destOrd="0" presId="urn:microsoft.com/office/officeart/2005/8/layout/vList5"/>
    <dgm:cxn modelId="{0D2F7A72-BD4E-4EB3-9936-FD414B422FCF}" type="presParOf" srcId="{A22137A0-8B61-4559-B927-FF2C60F80CCC}" destId="{C0F09F09-9CF9-46F3-9FCB-2D024CE0CBAF}" srcOrd="2" destOrd="0" presId="urn:microsoft.com/office/officeart/2005/8/layout/vList5"/>
    <dgm:cxn modelId="{0C1BBDAB-4F9D-4E80-B541-EABED7A5C0B8}" type="presParOf" srcId="{C0F09F09-9CF9-46F3-9FCB-2D024CE0CBAF}" destId="{3A4FFD4B-7C95-48A0-8951-533B931427BB}" srcOrd="0" destOrd="0" presId="urn:microsoft.com/office/officeart/2005/8/layout/vList5"/>
    <dgm:cxn modelId="{DF9FDC5C-DDAC-4683-972D-DB1E0C946065}" type="presParOf" srcId="{C0F09F09-9CF9-46F3-9FCB-2D024CE0CBAF}" destId="{DA6AE300-172D-42F6-BDF8-B7E2F0F6293F}" srcOrd="1" destOrd="0" presId="urn:microsoft.com/office/officeart/2005/8/layout/vList5"/>
    <dgm:cxn modelId="{D74FA6AE-4B97-4F9A-9ABE-A3BF22726EF4}" type="presParOf" srcId="{A22137A0-8B61-4559-B927-FF2C60F80CCC}" destId="{51416712-CDB0-44CC-846E-85D17A12406B}" srcOrd="3" destOrd="0" presId="urn:microsoft.com/office/officeart/2005/8/layout/vList5"/>
    <dgm:cxn modelId="{DFBDB864-347D-4EB3-837C-B7981D357A27}" type="presParOf" srcId="{A22137A0-8B61-4559-B927-FF2C60F80CCC}" destId="{2B1A8674-748F-401D-B622-ADC1AC71CCD0}" srcOrd="4" destOrd="0" presId="urn:microsoft.com/office/officeart/2005/8/layout/vList5"/>
    <dgm:cxn modelId="{31320016-B884-42A8-8194-08CCA553FCD5}" type="presParOf" srcId="{2B1A8674-748F-401D-B622-ADC1AC71CCD0}" destId="{675376DE-3728-48FE-A46E-ECD27205C037}" srcOrd="0" destOrd="0" presId="urn:microsoft.com/office/officeart/2005/8/layout/vList5"/>
    <dgm:cxn modelId="{8D58DC23-84CD-400A-B89A-756B43F4D1F9}" type="presParOf" srcId="{2B1A8674-748F-401D-B622-ADC1AC71CCD0}" destId="{5FD75003-7C3A-42E2-AD3D-B4215843F280}" srcOrd="1" destOrd="0" presId="urn:microsoft.com/office/officeart/2005/8/layout/vList5"/>
    <dgm:cxn modelId="{475397B9-E6C0-43AD-ABC4-F7BAAB57254C}" type="presParOf" srcId="{A22137A0-8B61-4559-B927-FF2C60F80CCC}" destId="{2CEADD65-547E-4407-ABA0-131054091D6B}" srcOrd="5" destOrd="0" presId="urn:microsoft.com/office/officeart/2005/8/layout/vList5"/>
    <dgm:cxn modelId="{0DE5A5F2-B42E-4914-87E2-5956B752070E}" type="presParOf" srcId="{A22137A0-8B61-4559-B927-FF2C60F80CCC}" destId="{7E411D50-A79C-4CAE-84E4-2265F9E0471E}" srcOrd="6" destOrd="0" presId="urn:microsoft.com/office/officeart/2005/8/layout/vList5"/>
    <dgm:cxn modelId="{5EDE1E90-C184-463A-A231-8F158D81851E}" type="presParOf" srcId="{7E411D50-A79C-4CAE-84E4-2265F9E0471E}" destId="{1D75AA06-78D0-42C9-8A35-1B308ECD1971}" srcOrd="0" destOrd="0" presId="urn:microsoft.com/office/officeart/2005/8/layout/vList5"/>
    <dgm:cxn modelId="{DF6C3814-8D77-4FEF-92AC-8FE2AF625291}" type="presParOf" srcId="{7E411D50-A79C-4CAE-84E4-2265F9E0471E}" destId="{EB7F025C-9FBC-4850-BE28-61E172DBADD9}" srcOrd="1" destOrd="0" presId="urn:microsoft.com/office/officeart/2005/8/layout/vList5"/>
    <dgm:cxn modelId="{01E28CA7-A4D9-4769-A2FE-25AEE35F780E}" type="presParOf" srcId="{A22137A0-8B61-4559-B927-FF2C60F80CCC}" destId="{7FD84005-5BBC-4D70-94C8-E076F308CF04}" srcOrd="7" destOrd="0" presId="urn:microsoft.com/office/officeart/2005/8/layout/vList5"/>
    <dgm:cxn modelId="{343D46D8-84B4-4207-AF2A-413E1BCE985C}" type="presParOf" srcId="{A22137A0-8B61-4559-B927-FF2C60F80CCC}" destId="{2BB41236-C129-4E9F-92CC-28FD41B71136}" srcOrd="8" destOrd="0" presId="urn:microsoft.com/office/officeart/2005/8/layout/vList5"/>
    <dgm:cxn modelId="{2A5E3323-9A13-4D5C-B220-415174F4E731}" type="presParOf" srcId="{2BB41236-C129-4E9F-92CC-28FD41B71136}" destId="{FFD5C2AC-A58A-4756-941D-8F776446ADC0}" srcOrd="0" destOrd="0" presId="urn:microsoft.com/office/officeart/2005/8/layout/vList5"/>
    <dgm:cxn modelId="{C274E5D3-4FF4-4A84-A665-D005BC9B7747}" type="presParOf" srcId="{2BB41236-C129-4E9F-92CC-28FD41B71136}" destId="{1F0678BB-D49A-45EB-8640-E03ECEE8C7BC}" srcOrd="1" destOrd="0" presId="urn:microsoft.com/office/officeart/2005/8/layout/vList5"/>
    <dgm:cxn modelId="{DBA31AAD-2A95-4977-A8E0-C8D6417550D3}" type="presParOf" srcId="{A22137A0-8B61-4559-B927-FF2C60F80CCC}" destId="{B29FD8F7-3239-4492-A681-778C14DE9B93}" srcOrd="9" destOrd="0" presId="urn:microsoft.com/office/officeart/2005/8/layout/vList5"/>
    <dgm:cxn modelId="{89966B54-8749-402F-8851-173D0D288A32}" type="presParOf" srcId="{A22137A0-8B61-4559-B927-FF2C60F80CCC}" destId="{F8DEF79C-1226-43D1-8B3D-08DD9B769425}" srcOrd="10" destOrd="0" presId="urn:microsoft.com/office/officeart/2005/8/layout/vList5"/>
    <dgm:cxn modelId="{E6CC60F6-E364-4347-B9CB-BCE17C459C48}" type="presParOf" srcId="{F8DEF79C-1226-43D1-8B3D-08DD9B769425}" destId="{C004F396-BF11-463E-B440-442EB763A40B}" srcOrd="0" destOrd="0" presId="urn:microsoft.com/office/officeart/2005/8/layout/vList5"/>
    <dgm:cxn modelId="{45EEDEAD-EA71-40A0-A078-531007BA46C5}" type="presParOf" srcId="{F8DEF79C-1226-43D1-8B3D-08DD9B769425}" destId="{238E577B-32A1-4D8E-B052-3A6660F6BBD8}" srcOrd="1" destOrd="0" presId="urn:microsoft.com/office/officeart/2005/8/layout/vList5"/>
    <dgm:cxn modelId="{E569D283-3EC4-4EA9-976A-78B6CE83B284}" type="presParOf" srcId="{A22137A0-8B61-4559-B927-FF2C60F80CCC}" destId="{34D0A912-72A9-4899-8D4B-F0A566A606EB}" srcOrd="11" destOrd="0" presId="urn:microsoft.com/office/officeart/2005/8/layout/vList5"/>
    <dgm:cxn modelId="{422B62B9-2D59-41A6-BFED-A076BB237E3D}" type="presParOf" srcId="{A22137A0-8B61-4559-B927-FF2C60F80CCC}" destId="{6DB2D907-0EE2-4D70-8C71-0376A58CD318}" srcOrd="12" destOrd="0" presId="urn:microsoft.com/office/officeart/2005/8/layout/vList5"/>
    <dgm:cxn modelId="{67027E7B-3133-4171-831C-EB83968F83A5}" type="presParOf" srcId="{6DB2D907-0EE2-4D70-8C71-0376A58CD318}" destId="{735E508E-9DA0-4C9C-BB44-7AA13DD73BEC}" srcOrd="0" destOrd="0" presId="urn:microsoft.com/office/officeart/2005/8/layout/vList5"/>
    <dgm:cxn modelId="{F05A7CC3-CCD0-47CF-B040-735FEBA22DCD}" type="presParOf" srcId="{6DB2D907-0EE2-4D70-8C71-0376A58CD318}" destId="{A6AC9763-63E9-482D-87F2-74F7869BEF9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F16BA-45B4-4C20-90E2-6B5F84091DB9}">
      <dsp:nvSpPr>
        <dsp:cNvPr id="0" name=""/>
        <dsp:cNvSpPr/>
      </dsp:nvSpPr>
      <dsp:spPr>
        <a:xfrm>
          <a:off x="3692678" y="2764593"/>
          <a:ext cx="1081203" cy="514554"/>
        </a:xfrm>
        <a:custGeom>
          <a:avLst/>
          <a:gdLst/>
          <a:ahLst/>
          <a:cxnLst/>
          <a:rect l="0" t="0" r="0" b="0"/>
          <a:pathLst>
            <a:path>
              <a:moveTo>
                <a:pt x="0" y="0"/>
              </a:moveTo>
              <a:lnTo>
                <a:pt x="0" y="350654"/>
              </a:lnTo>
              <a:lnTo>
                <a:pt x="1081203" y="350654"/>
              </a:lnTo>
              <a:lnTo>
                <a:pt x="1081203" y="514554"/>
              </a:lnTo>
            </a:path>
          </a:pathLst>
        </a:custGeom>
        <a:noFill/>
        <a:ln w="15875" cap="rnd"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07037E1-080E-48B6-AC01-F1E4563F3DF7}">
      <dsp:nvSpPr>
        <dsp:cNvPr id="0" name=""/>
        <dsp:cNvSpPr/>
      </dsp:nvSpPr>
      <dsp:spPr>
        <a:xfrm>
          <a:off x="2611474" y="2764593"/>
          <a:ext cx="1081203" cy="514554"/>
        </a:xfrm>
        <a:custGeom>
          <a:avLst/>
          <a:gdLst/>
          <a:ahLst/>
          <a:cxnLst/>
          <a:rect l="0" t="0" r="0" b="0"/>
          <a:pathLst>
            <a:path>
              <a:moveTo>
                <a:pt x="1081203" y="0"/>
              </a:moveTo>
              <a:lnTo>
                <a:pt x="1081203" y="350654"/>
              </a:lnTo>
              <a:lnTo>
                <a:pt x="0" y="350654"/>
              </a:lnTo>
              <a:lnTo>
                <a:pt x="0" y="514554"/>
              </a:lnTo>
            </a:path>
          </a:pathLst>
        </a:custGeom>
        <a:noFill/>
        <a:ln w="15875" cap="rnd"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1F6B2A-2DF2-4414-9A0A-8100894E50C0}">
      <dsp:nvSpPr>
        <dsp:cNvPr id="0" name=""/>
        <dsp:cNvSpPr/>
      </dsp:nvSpPr>
      <dsp:spPr>
        <a:xfrm>
          <a:off x="3646958" y="1126569"/>
          <a:ext cx="91440" cy="514554"/>
        </a:xfrm>
        <a:custGeom>
          <a:avLst/>
          <a:gdLst/>
          <a:ahLst/>
          <a:cxnLst/>
          <a:rect l="0" t="0" r="0" b="0"/>
          <a:pathLst>
            <a:path>
              <a:moveTo>
                <a:pt x="45720" y="0"/>
              </a:moveTo>
              <a:lnTo>
                <a:pt x="45720" y="514554"/>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76286F0-1214-46C7-91B1-10B2B049183B}">
      <dsp:nvSpPr>
        <dsp:cNvPr id="0" name=""/>
        <dsp:cNvSpPr/>
      </dsp:nvSpPr>
      <dsp:spPr>
        <a:xfrm>
          <a:off x="2808057" y="3100"/>
          <a:ext cx="1769242" cy="112346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ACA83402-E662-49F5-A2FA-AE3D7AE2E924}">
      <dsp:nvSpPr>
        <dsp:cNvPr id="0" name=""/>
        <dsp:cNvSpPr/>
      </dsp:nvSpPr>
      <dsp:spPr>
        <a:xfrm>
          <a:off x="3004639" y="189854"/>
          <a:ext cx="1769242" cy="112346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C" sz="1500" kern="1200" dirty="0" smtClean="0"/>
            <a:t>Vicerrectorado Administrativo</a:t>
          </a:r>
          <a:endParaRPr lang="es-EC" sz="1500" kern="1200" dirty="0"/>
        </a:p>
      </dsp:txBody>
      <dsp:txXfrm>
        <a:off x="3037544" y="222759"/>
        <a:ext cx="1703432" cy="1057659"/>
      </dsp:txXfrm>
    </dsp:sp>
    <dsp:sp modelId="{77E01854-4FBE-46C0-A54E-16DB76055341}">
      <dsp:nvSpPr>
        <dsp:cNvPr id="0" name=""/>
        <dsp:cNvSpPr/>
      </dsp:nvSpPr>
      <dsp:spPr>
        <a:xfrm>
          <a:off x="2808057" y="1641124"/>
          <a:ext cx="1769242" cy="112346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1FE43511-E2C9-495B-B595-C1DB8773042C}">
      <dsp:nvSpPr>
        <dsp:cNvPr id="0" name=""/>
        <dsp:cNvSpPr/>
      </dsp:nvSpPr>
      <dsp:spPr>
        <a:xfrm>
          <a:off x="3004639" y="1827878"/>
          <a:ext cx="1769242" cy="112346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C" sz="1500" kern="1200" dirty="0" smtClean="0"/>
            <a:t>Dirección de TI </a:t>
          </a:r>
          <a:endParaRPr lang="es-EC" sz="1500" kern="1200" dirty="0"/>
        </a:p>
      </dsp:txBody>
      <dsp:txXfrm>
        <a:off x="3037544" y="1860783"/>
        <a:ext cx="1703432" cy="1057659"/>
      </dsp:txXfrm>
    </dsp:sp>
    <dsp:sp modelId="{4AFB28F2-6F77-434C-90D8-75C31F626ECB}">
      <dsp:nvSpPr>
        <dsp:cNvPr id="0" name=""/>
        <dsp:cNvSpPr/>
      </dsp:nvSpPr>
      <dsp:spPr>
        <a:xfrm>
          <a:off x="1726853" y="3279148"/>
          <a:ext cx="1769242" cy="112346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F2A7DD25-1803-4A03-8DF4-9C1D2E05A176}">
      <dsp:nvSpPr>
        <dsp:cNvPr id="0" name=""/>
        <dsp:cNvSpPr/>
      </dsp:nvSpPr>
      <dsp:spPr>
        <a:xfrm>
          <a:off x="1923435" y="3465902"/>
          <a:ext cx="1769242" cy="1123469"/>
        </a:xfrm>
        <a:prstGeom prst="roundRect">
          <a:avLst>
            <a:gd name="adj" fmla="val 10000"/>
          </a:avLst>
        </a:prstGeom>
        <a:solidFill>
          <a:srgbClr val="0070C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C" sz="1500" kern="1200" dirty="0" smtClean="0"/>
            <a:t>Desarrollo</a:t>
          </a:r>
        </a:p>
        <a:p>
          <a:pPr lvl="0" algn="ctr" defTabSz="666750">
            <a:lnSpc>
              <a:spcPct val="90000"/>
            </a:lnSpc>
            <a:spcBef>
              <a:spcPct val="0"/>
            </a:spcBef>
            <a:spcAft>
              <a:spcPct val="35000"/>
            </a:spcAft>
          </a:pPr>
          <a:r>
            <a:rPr lang="es-EC" sz="1500" kern="1200" dirty="0" smtClean="0"/>
            <a:t>de </a:t>
          </a:r>
        </a:p>
        <a:p>
          <a:pPr lvl="0" algn="ctr" defTabSz="666750">
            <a:lnSpc>
              <a:spcPct val="90000"/>
            </a:lnSpc>
            <a:spcBef>
              <a:spcPct val="0"/>
            </a:spcBef>
            <a:spcAft>
              <a:spcPct val="35000"/>
            </a:spcAft>
          </a:pPr>
          <a:r>
            <a:rPr lang="es-EC" sz="1500" kern="1200" dirty="0" smtClean="0"/>
            <a:t>Sistemas</a:t>
          </a:r>
          <a:endParaRPr lang="es-EC" sz="1500" kern="1200" dirty="0"/>
        </a:p>
      </dsp:txBody>
      <dsp:txXfrm>
        <a:off x="1956340" y="3498807"/>
        <a:ext cx="1703432" cy="1057659"/>
      </dsp:txXfrm>
    </dsp:sp>
    <dsp:sp modelId="{2DCE9417-518C-43FE-B345-362EFC6EEE6A}">
      <dsp:nvSpPr>
        <dsp:cNvPr id="0" name=""/>
        <dsp:cNvSpPr/>
      </dsp:nvSpPr>
      <dsp:spPr>
        <a:xfrm>
          <a:off x="3889261" y="3279148"/>
          <a:ext cx="1769242" cy="112346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FD89B24E-6B41-420A-87C8-C9B5E997CF79}">
      <dsp:nvSpPr>
        <dsp:cNvPr id="0" name=""/>
        <dsp:cNvSpPr/>
      </dsp:nvSpPr>
      <dsp:spPr>
        <a:xfrm>
          <a:off x="4085843" y="3465902"/>
          <a:ext cx="1769242" cy="1123469"/>
        </a:xfrm>
        <a:prstGeom prst="roundRect">
          <a:avLst>
            <a:gd name="adj" fmla="val 10000"/>
          </a:avLst>
        </a:prstGeom>
        <a:solidFill>
          <a:srgbClr val="0070C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C" sz="1500" kern="1200" dirty="0" smtClean="0"/>
            <a:t>Redes </a:t>
          </a:r>
        </a:p>
        <a:p>
          <a:pPr lvl="0" algn="ctr" defTabSz="666750">
            <a:lnSpc>
              <a:spcPct val="90000"/>
            </a:lnSpc>
            <a:spcBef>
              <a:spcPct val="0"/>
            </a:spcBef>
            <a:spcAft>
              <a:spcPct val="35000"/>
            </a:spcAft>
          </a:pPr>
          <a:r>
            <a:rPr lang="es-EC" sz="1500" kern="1200" dirty="0" smtClean="0"/>
            <a:t>y</a:t>
          </a:r>
        </a:p>
        <a:p>
          <a:pPr lvl="0" algn="ctr" defTabSz="666750">
            <a:lnSpc>
              <a:spcPct val="90000"/>
            </a:lnSpc>
            <a:spcBef>
              <a:spcPct val="0"/>
            </a:spcBef>
            <a:spcAft>
              <a:spcPct val="35000"/>
            </a:spcAft>
          </a:pPr>
          <a:r>
            <a:rPr lang="es-EC" sz="1500" kern="1200" dirty="0" smtClean="0"/>
            <a:t>Comunicaciones</a:t>
          </a:r>
          <a:endParaRPr lang="es-EC" sz="1500" kern="1200" dirty="0"/>
        </a:p>
      </dsp:txBody>
      <dsp:txXfrm>
        <a:off x="4118748" y="3498807"/>
        <a:ext cx="1703432" cy="1057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9FA1C-7746-4399-81A5-06D78B160942}">
      <dsp:nvSpPr>
        <dsp:cNvPr id="0" name=""/>
        <dsp:cNvSpPr/>
      </dsp:nvSpPr>
      <dsp:spPr>
        <a:xfrm rot="5400000">
          <a:off x="5701248" y="-2888911"/>
          <a:ext cx="691199" cy="6644452"/>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t>Análisis de la situación actual</a:t>
          </a:r>
          <a:endParaRPr lang="es-EC" sz="1600" kern="1200" dirty="0"/>
        </a:p>
        <a:p>
          <a:pPr marL="171450" lvl="1" indent="-171450" algn="l" defTabSz="711200">
            <a:lnSpc>
              <a:spcPct val="90000"/>
            </a:lnSpc>
            <a:spcBef>
              <a:spcPct val="0"/>
            </a:spcBef>
            <a:spcAft>
              <a:spcPct val="15000"/>
            </a:spcAft>
            <a:buChar char="••"/>
          </a:pPr>
          <a:r>
            <a:rPr lang="es-EC" sz="1600" kern="1200" dirty="0" smtClean="0"/>
            <a:t>Análisis del entorno general</a:t>
          </a:r>
          <a:endParaRPr lang="es-EC" sz="1600" kern="1200" dirty="0"/>
        </a:p>
        <a:p>
          <a:pPr marL="171450" lvl="1" indent="-171450" algn="l" defTabSz="711200">
            <a:lnSpc>
              <a:spcPct val="90000"/>
            </a:lnSpc>
            <a:spcBef>
              <a:spcPct val="0"/>
            </a:spcBef>
            <a:spcAft>
              <a:spcPct val="15000"/>
            </a:spcAft>
            <a:buChar char="••"/>
          </a:pPr>
          <a:r>
            <a:rPr lang="es-EC" sz="1600" kern="1200" dirty="0" smtClean="0"/>
            <a:t>Identificación del Objetivo y alcance de la auditoría</a:t>
          </a:r>
          <a:endParaRPr lang="es-EC" sz="1600" kern="1200" dirty="0"/>
        </a:p>
      </dsp:txBody>
      <dsp:txXfrm rot="-5400000">
        <a:off x="2724622" y="121457"/>
        <a:ext cx="6610710" cy="623715"/>
      </dsp:txXfrm>
    </dsp:sp>
    <dsp:sp modelId="{8651EA00-EC42-4126-8B5F-7D749FB7F8F5}">
      <dsp:nvSpPr>
        <dsp:cNvPr id="0" name=""/>
        <dsp:cNvSpPr/>
      </dsp:nvSpPr>
      <dsp:spPr>
        <a:xfrm>
          <a:off x="1012882" y="1315"/>
          <a:ext cx="1711739" cy="863998"/>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kern="1200" dirty="0" smtClean="0"/>
            <a:t>Fase 1</a:t>
          </a:r>
          <a:endParaRPr lang="es-EC" sz="2400" kern="1200" dirty="0"/>
        </a:p>
      </dsp:txBody>
      <dsp:txXfrm>
        <a:off x="1055059" y="43492"/>
        <a:ext cx="1627385" cy="779644"/>
      </dsp:txXfrm>
    </dsp:sp>
    <dsp:sp modelId="{DA6AE300-172D-42F6-BDF8-B7E2F0F6293F}">
      <dsp:nvSpPr>
        <dsp:cNvPr id="0" name=""/>
        <dsp:cNvSpPr/>
      </dsp:nvSpPr>
      <dsp:spPr>
        <a:xfrm rot="5400000">
          <a:off x="5701248" y="-1981712"/>
          <a:ext cx="691199" cy="6644452"/>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t>Comprensión de la organización de TI, procesos y sistemas</a:t>
          </a:r>
          <a:endParaRPr lang="es-EC" sz="1600" kern="1200" dirty="0"/>
        </a:p>
      </dsp:txBody>
      <dsp:txXfrm rot="-5400000">
        <a:off x="2724622" y="1028656"/>
        <a:ext cx="6610710" cy="623715"/>
      </dsp:txXfrm>
    </dsp:sp>
    <dsp:sp modelId="{3A4FFD4B-7C95-48A0-8951-533B931427BB}">
      <dsp:nvSpPr>
        <dsp:cNvPr id="0" name=""/>
        <dsp:cNvSpPr/>
      </dsp:nvSpPr>
      <dsp:spPr>
        <a:xfrm>
          <a:off x="1012882" y="908513"/>
          <a:ext cx="1711739" cy="863998"/>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kern="1200" dirty="0" smtClean="0"/>
            <a:t>Fase 2</a:t>
          </a:r>
          <a:endParaRPr lang="es-EC" sz="2400" kern="1200" dirty="0"/>
        </a:p>
      </dsp:txBody>
      <dsp:txXfrm>
        <a:off x="1055059" y="950690"/>
        <a:ext cx="1627385" cy="779644"/>
      </dsp:txXfrm>
    </dsp:sp>
    <dsp:sp modelId="{5FD75003-7C3A-42E2-AD3D-B4215843F280}">
      <dsp:nvSpPr>
        <dsp:cNvPr id="0" name=""/>
        <dsp:cNvSpPr/>
      </dsp:nvSpPr>
      <dsp:spPr>
        <a:xfrm rot="5400000">
          <a:off x="5701248" y="-1074514"/>
          <a:ext cx="691199" cy="6644452"/>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t>Determinación de recursos humanos, tecnológicos, materiales y de consumo</a:t>
          </a:r>
          <a:endParaRPr lang="es-EC" sz="1600" kern="1200" dirty="0"/>
        </a:p>
      </dsp:txBody>
      <dsp:txXfrm rot="-5400000">
        <a:off x="2724622" y="1935854"/>
        <a:ext cx="6610710" cy="623715"/>
      </dsp:txXfrm>
    </dsp:sp>
    <dsp:sp modelId="{675376DE-3728-48FE-A46E-ECD27205C037}">
      <dsp:nvSpPr>
        <dsp:cNvPr id="0" name=""/>
        <dsp:cNvSpPr/>
      </dsp:nvSpPr>
      <dsp:spPr>
        <a:xfrm>
          <a:off x="1012882" y="1815712"/>
          <a:ext cx="1711739" cy="863998"/>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kern="1200" dirty="0" smtClean="0"/>
            <a:t>Fase 3</a:t>
          </a:r>
          <a:endParaRPr lang="es-EC" sz="2400" kern="1200" dirty="0"/>
        </a:p>
      </dsp:txBody>
      <dsp:txXfrm>
        <a:off x="1055059" y="1857889"/>
        <a:ext cx="1627385" cy="779644"/>
      </dsp:txXfrm>
    </dsp:sp>
    <dsp:sp modelId="{EB7F025C-9FBC-4850-BE28-61E172DBADD9}">
      <dsp:nvSpPr>
        <dsp:cNvPr id="0" name=""/>
        <dsp:cNvSpPr/>
      </dsp:nvSpPr>
      <dsp:spPr>
        <a:xfrm rot="5400000">
          <a:off x="5701248" y="-167315"/>
          <a:ext cx="691199" cy="6644452"/>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t>Análisis y evaluación de riesgos de TI</a:t>
          </a:r>
          <a:endParaRPr lang="es-EC" sz="1600" kern="1200" dirty="0"/>
        </a:p>
        <a:p>
          <a:pPr marL="171450" lvl="1" indent="-171450" algn="l" defTabSz="711200">
            <a:lnSpc>
              <a:spcPct val="90000"/>
            </a:lnSpc>
            <a:spcBef>
              <a:spcPct val="0"/>
            </a:spcBef>
            <a:spcAft>
              <a:spcPct val="15000"/>
            </a:spcAft>
            <a:buChar char="••"/>
          </a:pPr>
          <a:r>
            <a:rPr lang="es-EC" sz="1600" kern="1200" dirty="0" smtClean="0"/>
            <a:t>Elaboración del plan de auditoría</a:t>
          </a:r>
          <a:endParaRPr lang="es-EC" sz="1600" kern="1200" dirty="0"/>
        </a:p>
        <a:p>
          <a:pPr marL="171450" lvl="1" indent="-171450" algn="l" defTabSz="711200">
            <a:lnSpc>
              <a:spcPct val="90000"/>
            </a:lnSpc>
            <a:spcBef>
              <a:spcPct val="0"/>
            </a:spcBef>
            <a:spcAft>
              <a:spcPct val="15000"/>
            </a:spcAft>
            <a:buChar char="••"/>
          </a:pPr>
          <a:r>
            <a:rPr lang="es-EC" sz="1600" kern="1200" dirty="0" smtClean="0"/>
            <a:t>Elaboración del cronograma de auditoría</a:t>
          </a:r>
          <a:endParaRPr lang="es-EC" sz="1600" kern="1200" dirty="0"/>
        </a:p>
      </dsp:txBody>
      <dsp:txXfrm rot="-5400000">
        <a:off x="2724622" y="2843053"/>
        <a:ext cx="6610710" cy="623715"/>
      </dsp:txXfrm>
    </dsp:sp>
    <dsp:sp modelId="{1D75AA06-78D0-42C9-8A35-1B308ECD1971}">
      <dsp:nvSpPr>
        <dsp:cNvPr id="0" name=""/>
        <dsp:cNvSpPr/>
      </dsp:nvSpPr>
      <dsp:spPr>
        <a:xfrm>
          <a:off x="1012882" y="2722911"/>
          <a:ext cx="1711739" cy="863998"/>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kern="1200" dirty="0" smtClean="0"/>
            <a:t>Fase 4</a:t>
          </a:r>
          <a:endParaRPr lang="es-EC" sz="2400" kern="1200" dirty="0"/>
        </a:p>
      </dsp:txBody>
      <dsp:txXfrm>
        <a:off x="1055059" y="2765088"/>
        <a:ext cx="1627385" cy="779644"/>
      </dsp:txXfrm>
    </dsp:sp>
    <dsp:sp modelId="{1F0678BB-D49A-45EB-8640-E03ECEE8C7BC}">
      <dsp:nvSpPr>
        <dsp:cNvPr id="0" name=""/>
        <dsp:cNvSpPr/>
      </dsp:nvSpPr>
      <dsp:spPr>
        <a:xfrm rot="5400000">
          <a:off x="5507433" y="861876"/>
          <a:ext cx="1022082" cy="6632122"/>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t>Identificación de los dominios, procesos y prácticas COBIT</a:t>
          </a:r>
          <a:endParaRPr lang="es-EC" sz="1600" kern="1200" dirty="0"/>
        </a:p>
        <a:p>
          <a:pPr marL="171450" lvl="1" indent="-171450" algn="l" defTabSz="711200">
            <a:lnSpc>
              <a:spcPct val="90000"/>
            </a:lnSpc>
            <a:spcBef>
              <a:spcPct val="0"/>
            </a:spcBef>
            <a:spcAft>
              <a:spcPct val="15000"/>
            </a:spcAft>
            <a:buChar char="••"/>
          </a:pPr>
          <a:r>
            <a:rPr lang="es-EC" sz="1600" kern="1200" dirty="0" smtClean="0"/>
            <a:t>Diseño de las pruebas de auditoría</a:t>
          </a:r>
          <a:endParaRPr lang="es-EC" sz="1600" kern="1200" dirty="0"/>
        </a:p>
        <a:p>
          <a:pPr marL="171450" lvl="1" indent="-171450" algn="l" defTabSz="711200">
            <a:lnSpc>
              <a:spcPct val="90000"/>
            </a:lnSpc>
            <a:spcBef>
              <a:spcPct val="0"/>
            </a:spcBef>
            <a:spcAft>
              <a:spcPct val="15000"/>
            </a:spcAft>
            <a:buChar char="••"/>
          </a:pPr>
          <a:r>
            <a:rPr lang="es-EC" sz="1600" kern="1200" dirty="0" smtClean="0"/>
            <a:t>Ejecución de las pruebas de auditoría</a:t>
          </a:r>
          <a:endParaRPr lang="es-EC" sz="1600" kern="1200" dirty="0"/>
        </a:p>
        <a:p>
          <a:pPr marL="171450" lvl="1" indent="-171450" algn="l" defTabSz="711200">
            <a:lnSpc>
              <a:spcPct val="90000"/>
            </a:lnSpc>
            <a:spcBef>
              <a:spcPct val="0"/>
            </a:spcBef>
            <a:spcAft>
              <a:spcPct val="15000"/>
            </a:spcAft>
            <a:buChar char="••"/>
          </a:pPr>
          <a:r>
            <a:rPr lang="es-EC" sz="1600" kern="1200" dirty="0" smtClean="0"/>
            <a:t>Análisis de documentos y obtención de resultados.</a:t>
          </a:r>
          <a:endParaRPr lang="es-EC" sz="1600" kern="1200" dirty="0"/>
        </a:p>
      </dsp:txBody>
      <dsp:txXfrm rot="-5400000">
        <a:off x="2702413" y="3716790"/>
        <a:ext cx="6582228" cy="922294"/>
      </dsp:txXfrm>
    </dsp:sp>
    <dsp:sp modelId="{FFD5C2AC-A58A-4756-941D-8F776446ADC0}">
      <dsp:nvSpPr>
        <dsp:cNvPr id="0" name=""/>
        <dsp:cNvSpPr/>
      </dsp:nvSpPr>
      <dsp:spPr>
        <a:xfrm>
          <a:off x="1012882" y="3630110"/>
          <a:ext cx="1689531" cy="1095654"/>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kern="1200" dirty="0" smtClean="0"/>
            <a:t>Fase 5</a:t>
          </a:r>
          <a:endParaRPr lang="es-EC" sz="2400" kern="1200" dirty="0"/>
        </a:p>
      </dsp:txBody>
      <dsp:txXfrm>
        <a:off x="1066367" y="3683595"/>
        <a:ext cx="1582561" cy="988684"/>
      </dsp:txXfrm>
    </dsp:sp>
    <dsp:sp modelId="{238E577B-32A1-4D8E-B052-3A6660F6BBD8}">
      <dsp:nvSpPr>
        <dsp:cNvPr id="0" name=""/>
        <dsp:cNvSpPr/>
      </dsp:nvSpPr>
      <dsp:spPr>
        <a:xfrm rot="5400000">
          <a:off x="5701248" y="1878737"/>
          <a:ext cx="691199" cy="6644452"/>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t>Elaboración del informe preliminar de auditoría</a:t>
          </a:r>
          <a:endParaRPr lang="es-EC" sz="1600" kern="1200" dirty="0"/>
        </a:p>
        <a:p>
          <a:pPr marL="171450" lvl="1" indent="-171450" algn="l" defTabSz="711200">
            <a:lnSpc>
              <a:spcPct val="90000"/>
            </a:lnSpc>
            <a:spcBef>
              <a:spcPct val="0"/>
            </a:spcBef>
            <a:spcAft>
              <a:spcPct val="15000"/>
            </a:spcAft>
            <a:buChar char="••"/>
          </a:pPr>
          <a:r>
            <a:rPr lang="es-EC" sz="1600" kern="1200" dirty="0" smtClean="0"/>
            <a:t>Elaboración del informe final de auditoría</a:t>
          </a:r>
          <a:endParaRPr lang="es-EC" sz="1600" kern="1200" dirty="0"/>
        </a:p>
      </dsp:txBody>
      <dsp:txXfrm rot="-5400000">
        <a:off x="2724622" y="4889105"/>
        <a:ext cx="6610710" cy="623715"/>
      </dsp:txXfrm>
    </dsp:sp>
    <dsp:sp modelId="{C004F396-BF11-463E-B440-442EB763A40B}">
      <dsp:nvSpPr>
        <dsp:cNvPr id="0" name=""/>
        <dsp:cNvSpPr/>
      </dsp:nvSpPr>
      <dsp:spPr>
        <a:xfrm>
          <a:off x="1012882" y="4768964"/>
          <a:ext cx="1711739" cy="863998"/>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kern="1200" dirty="0" smtClean="0"/>
            <a:t>Fase 6</a:t>
          </a:r>
          <a:endParaRPr lang="es-EC" sz="2400" kern="1200" dirty="0"/>
        </a:p>
      </dsp:txBody>
      <dsp:txXfrm>
        <a:off x="1055059" y="4811141"/>
        <a:ext cx="1627385" cy="779644"/>
      </dsp:txXfrm>
    </dsp:sp>
    <dsp:sp modelId="{A6AC9763-63E9-482D-87F2-74F7869BEF9B}">
      <dsp:nvSpPr>
        <dsp:cNvPr id="0" name=""/>
        <dsp:cNvSpPr/>
      </dsp:nvSpPr>
      <dsp:spPr>
        <a:xfrm rot="5400000">
          <a:off x="5701248" y="2785936"/>
          <a:ext cx="691199" cy="6644452"/>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t>Elaboración de la carta de presentación de los resultados de auditoria.</a:t>
          </a:r>
          <a:endParaRPr lang="es-EC" sz="1600" kern="1200" dirty="0"/>
        </a:p>
      </dsp:txBody>
      <dsp:txXfrm rot="-5400000">
        <a:off x="2724622" y="5796304"/>
        <a:ext cx="6610710" cy="623715"/>
      </dsp:txXfrm>
    </dsp:sp>
    <dsp:sp modelId="{735E508E-9DA0-4C9C-BB44-7AA13DD73BEC}">
      <dsp:nvSpPr>
        <dsp:cNvPr id="0" name=""/>
        <dsp:cNvSpPr/>
      </dsp:nvSpPr>
      <dsp:spPr>
        <a:xfrm>
          <a:off x="1012882" y="5676162"/>
          <a:ext cx="1711739" cy="863998"/>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kern="1200" dirty="0" smtClean="0"/>
            <a:t>Fase 7</a:t>
          </a:r>
          <a:endParaRPr lang="es-EC" sz="2400" kern="1200" dirty="0"/>
        </a:p>
      </dsp:txBody>
      <dsp:txXfrm>
        <a:off x="1055059" y="5718339"/>
        <a:ext cx="1627385" cy="7796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43346-35C4-4D51-8A63-350CC1E3B838}" type="datetimeFigureOut">
              <a:rPr lang="es-EC" smtClean="0"/>
              <a:t>12/05/2015</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2C8F9-B786-456F-803E-87E571C459C4}" type="slidenum">
              <a:rPr lang="es-EC" smtClean="0"/>
              <a:t>‹Nº›</a:t>
            </a:fld>
            <a:endParaRPr lang="es-EC"/>
          </a:p>
        </p:txBody>
      </p:sp>
    </p:spTree>
    <p:extLst>
      <p:ext uri="{BB962C8B-B14F-4D97-AF65-F5344CB8AC3E}">
        <p14:creationId xmlns:p14="http://schemas.microsoft.com/office/powerpoint/2010/main" val="995552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En COBIT 5 Para seguridad de la información explicar Figura 2 de la página 14</a:t>
            </a:r>
            <a:endParaRPr lang="es-EC" dirty="0"/>
          </a:p>
        </p:txBody>
      </p:sp>
      <p:sp>
        <p:nvSpPr>
          <p:cNvPr id="4" name="Marcador de número de diapositiva 3"/>
          <p:cNvSpPr>
            <a:spLocks noGrp="1"/>
          </p:cNvSpPr>
          <p:nvPr>
            <p:ph type="sldNum" sz="quarter" idx="10"/>
          </p:nvPr>
        </p:nvSpPr>
        <p:spPr/>
        <p:txBody>
          <a:bodyPr/>
          <a:lstStyle/>
          <a:p>
            <a:fld id="{6242C8F9-B786-456F-803E-87E571C459C4}" type="slidenum">
              <a:rPr lang="es-EC" smtClean="0"/>
              <a:t>9</a:t>
            </a:fld>
            <a:endParaRPr lang="es-EC"/>
          </a:p>
        </p:txBody>
      </p:sp>
    </p:spTree>
    <p:extLst>
      <p:ext uri="{BB962C8B-B14F-4D97-AF65-F5344CB8AC3E}">
        <p14:creationId xmlns:p14="http://schemas.microsoft.com/office/powerpoint/2010/main" val="3356218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9231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48939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7355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0268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98022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63956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13357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6903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0258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5930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6272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3307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202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2684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434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8730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5/12/2015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4327856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79549" y="2514600"/>
            <a:ext cx="10925063" cy="2262781"/>
          </a:xfrm>
        </p:spPr>
        <p:txBody>
          <a:bodyPr>
            <a:normAutofit fontScale="90000"/>
          </a:bodyPr>
          <a:lstStyle/>
          <a:p>
            <a:pPr algn="ctr"/>
            <a:r>
              <a:rPr lang="es-EC" sz="5300" b="1" dirty="0"/>
              <a:t>Universidad de las </a:t>
            </a:r>
            <a:r>
              <a:rPr lang="es-EC" sz="5300" b="1" dirty="0" smtClean="0"/>
              <a:t>Fuerzas Armadas ESPE </a:t>
            </a:r>
            <a:r>
              <a:rPr lang="es-EC" b="1" dirty="0"/>
              <a:t/>
            </a:r>
            <a:br>
              <a:rPr lang="es-EC" b="1" dirty="0"/>
            </a:br>
            <a:r>
              <a:rPr lang="es-EC" b="1" dirty="0" smtClean="0"/>
              <a:t>MEVAST VIII A</a:t>
            </a:r>
            <a:r>
              <a:rPr lang="es-EC" b="1" dirty="0"/>
              <a:t/>
            </a:r>
            <a:br>
              <a:rPr lang="es-EC" b="1" dirty="0"/>
            </a:br>
            <a:r>
              <a:rPr lang="es-EC" b="1" dirty="0"/>
              <a:t/>
            </a:r>
            <a:br>
              <a:rPr lang="es-EC" b="1" dirty="0"/>
            </a:br>
            <a:r>
              <a:rPr lang="es-EC" b="1" dirty="0" smtClean="0"/>
              <a:t>Tema</a:t>
            </a:r>
            <a:endParaRPr lang="es-EC" dirty="0"/>
          </a:p>
        </p:txBody>
      </p:sp>
      <p:sp>
        <p:nvSpPr>
          <p:cNvPr id="3" name="Subtítulo 2"/>
          <p:cNvSpPr>
            <a:spLocks noGrp="1"/>
          </p:cNvSpPr>
          <p:nvPr>
            <p:ph type="subTitle" idx="1"/>
          </p:nvPr>
        </p:nvSpPr>
        <p:spPr>
          <a:xfrm>
            <a:off x="1777285" y="4777379"/>
            <a:ext cx="9727327" cy="1126283"/>
          </a:xfrm>
        </p:spPr>
        <p:txBody>
          <a:bodyPr/>
          <a:lstStyle/>
          <a:p>
            <a:pPr algn="ctr"/>
            <a:r>
              <a:rPr lang="es-ES" b="1" dirty="0"/>
              <a:t>“</a:t>
            </a:r>
            <a:r>
              <a:rPr lang="es-ES" sz="2000" b="1" dirty="0"/>
              <a:t>Guía de Auditoria para la evaluación del Control Interno de Seguridad de la Información en la Universidad Católica de Cuenca basada en COBIT 5.”</a:t>
            </a:r>
            <a:endParaRPr lang="es-EC" sz="2000" b="1" dirty="0"/>
          </a:p>
          <a:p>
            <a:endParaRPr lang="es-EC" dirty="0"/>
          </a:p>
        </p:txBody>
      </p:sp>
      <p:sp>
        <p:nvSpPr>
          <p:cNvPr id="4" name="Subtítulo 2"/>
          <p:cNvSpPr txBox="1">
            <a:spLocks/>
          </p:cNvSpPr>
          <p:nvPr/>
        </p:nvSpPr>
        <p:spPr>
          <a:xfrm>
            <a:off x="7843233" y="5725135"/>
            <a:ext cx="3520805" cy="1132865"/>
          </a:xfrm>
          <a:prstGeom prst="rect">
            <a:avLst/>
          </a:prstGeom>
        </p:spPr>
        <p:txBody>
          <a:bodyPr vert="horz" lIns="91440" tIns="45720" rIns="91440" bIns="45720" rtlCol="0" anchor="t">
            <a:normAutofit/>
          </a:bodyPr>
          <a:lstStyle>
            <a:lvl1pPr marL="0" indent="0" algn="r" defTabSz="457200" rtl="0" eaLnBrk="1" latinLnBrk="0" hangingPunct="1">
              <a:spcBef>
                <a:spcPts val="0"/>
              </a:spcBef>
              <a:spcAft>
                <a:spcPts val="1000"/>
              </a:spcAft>
              <a:buClr>
                <a:schemeClr val="tx1"/>
              </a:buClr>
              <a:buSzPct val="100000"/>
              <a:buFont typeface="Arial"/>
              <a:buNone/>
              <a:defRPr sz="1800" kern="1200" cap="all">
                <a:solidFill>
                  <a:schemeClr val="tx1"/>
                </a:solidFill>
                <a:effectLst/>
                <a:latin typeface="+mn-lt"/>
                <a:ea typeface="+mn-ea"/>
                <a:cs typeface="+mn-cs"/>
              </a:defRPr>
            </a:lvl1pPr>
            <a:lvl2pPr marL="45720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914400"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1371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8288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22860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27432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32004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3657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r>
              <a:rPr lang="es-EC" sz="1600" dirty="0" smtClean="0"/>
              <a:t>Ing. Carlos encalada </a:t>
            </a:r>
            <a:r>
              <a:rPr lang="es-EC" sz="1600" dirty="0" err="1" smtClean="0"/>
              <a:t>loja</a:t>
            </a:r>
            <a:endParaRPr lang="es-EC" sz="1600" dirty="0" smtClean="0"/>
          </a:p>
          <a:p>
            <a:r>
              <a:rPr lang="es-EC" sz="1600" dirty="0" smtClean="0"/>
              <a:t>Ing. Aída </a:t>
            </a:r>
            <a:r>
              <a:rPr lang="es-EC" sz="1600" dirty="0" err="1" smtClean="0"/>
              <a:t>tenecela</a:t>
            </a:r>
            <a:r>
              <a:rPr lang="es-EC" sz="1600" dirty="0" smtClean="0"/>
              <a:t> </a:t>
            </a:r>
            <a:r>
              <a:rPr lang="es-EC" sz="1600" dirty="0" err="1" smtClean="0"/>
              <a:t>pogyo</a:t>
            </a:r>
            <a:endParaRPr lang="es-EC" sz="2000" dirty="0" smtClean="0"/>
          </a:p>
          <a:p>
            <a:endParaRPr lang="es-EC" dirty="0"/>
          </a:p>
        </p:txBody>
      </p:sp>
    </p:spTree>
    <p:extLst>
      <p:ext uri="{BB962C8B-B14F-4D97-AF65-F5344CB8AC3E}">
        <p14:creationId xmlns:p14="http://schemas.microsoft.com/office/powerpoint/2010/main" val="2195434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Marco Teórico.</a:t>
            </a:r>
            <a:endParaRPr lang="es-EC" b="1" dirty="0"/>
          </a:p>
        </p:txBody>
      </p:sp>
      <p:pic>
        <p:nvPicPr>
          <p:cNvPr id="6" name="Marcador de contenido 4"/>
          <p:cNvPicPr>
            <a:picLocks noChangeAspect="1"/>
          </p:cNvPicPr>
          <p:nvPr/>
        </p:nvPicPr>
        <p:blipFill rotWithShape="1">
          <a:blip r:embed="rId2"/>
          <a:srcRect l="841" t="4492" r="1500" b="1227"/>
          <a:stretch/>
        </p:blipFill>
        <p:spPr>
          <a:xfrm>
            <a:off x="2647666" y="1264555"/>
            <a:ext cx="6782937" cy="5245427"/>
          </a:xfrm>
          <a:prstGeom prst="rect">
            <a:avLst/>
          </a:prstGeom>
          <a:ln w="12700">
            <a:solidFill>
              <a:schemeClr val="tx1"/>
            </a:solidFill>
          </a:ln>
        </p:spPr>
      </p:pic>
      <p:sp>
        <p:nvSpPr>
          <p:cNvPr id="7" name="CuadroTexto 6"/>
          <p:cNvSpPr txBox="1"/>
          <p:nvPr/>
        </p:nvSpPr>
        <p:spPr>
          <a:xfrm>
            <a:off x="2435826" y="6578223"/>
            <a:ext cx="7417858" cy="276999"/>
          </a:xfrm>
          <a:prstGeom prst="rect">
            <a:avLst/>
          </a:prstGeom>
          <a:noFill/>
        </p:spPr>
        <p:txBody>
          <a:bodyPr wrap="square" rtlCol="0">
            <a:spAutoFit/>
          </a:bodyPr>
          <a:lstStyle/>
          <a:p>
            <a:r>
              <a:rPr lang="es-EC" sz="1200" dirty="0" smtClean="0"/>
              <a:t>Fuente: COBIT 5 para seguridad de la información</a:t>
            </a:r>
            <a:endParaRPr lang="es-EC" sz="1200" dirty="0"/>
          </a:p>
        </p:txBody>
      </p:sp>
    </p:spTree>
    <p:extLst>
      <p:ext uri="{BB962C8B-B14F-4D97-AF65-F5344CB8AC3E}">
        <p14:creationId xmlns:p14="http://schemas.microsoft.com/office/powerpoint/2010/main" val="1047255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Marco Teórico.</a:t>
            </a:r>
            <a:endParaRPr lang="es-EC" b="1" dirty="0"/>
          </a:p>
        </p:txBody>
      </p:sp>
      <p:pic>
        <p:nvPicPr>
          <p:cNvPr id="5" name="Marcador de contenido 3"/>
          <p:cNvPicPr>
            <a:picLocks noChangeAspect="1"/>
          </p:cNvPicPr>
          <p:nvPr/>
        </p:nvPicPr>
        <p:blipFill>
          <a:blip r:embed="rId2"/>
          <a:stretch>
            <a:fillRect/>
          </a:stretch>
        </p:blipFill>
        <p:spPr>
          <a:xfrm>
            <a:off x="2589212" y="1264554"/>
            <a:ext cx="6909630" cy="5289585"/>
          </a:xfrm>
          <a:prstGeom prst="rect">
            <a:avLst/>
          </a:prstGeom>
          <a:ln w="12700">
            <a:solidFill>
              <a:schemeClr val="tx1"/>
            </a:solidFill>
          </a:ln>
        </p:spPr>
      </p:pic>
      <p:sp>
        <p:nvSpPr>
          <p:cNvPr id="4" name="CuadroTexto 3"/>
          <p:cNvSpPr txBox="1"/>
          <p:nvPr/>
        </p:nvSpPr>
        <p:spPr>
          <a:xfrm>
            <a:off x="2435826" y="6578223"/>
            <a:ext cx="7417858" cy="276999"/>
          </a:xfrm>
          <a:prstGeom prst="rect">
            <a:avLst/>
          </a:prstGeom>
          <a:noFill/>
        </p:spPr>
        <p:txBody>
          <a:bodyPr wrap="square" rtlCol="0">
            <a:spAutoFit/>
          </a:bodyPr>
          <a:lstStyle/>
          <a:p>
            <a:r>
              <a:rPr lang="es-EC" sz="1200" dirty="0" smtClean="0"/>
              <a:t>Fuente: COBIT 5 para seguridad de la información</a:t>
            </a:r>
            <a:endParaRPr lang="es-EC" sz="1200" dirty="0"/>
          </a:p>
        </p:txBody>
      </p:sp>
    </p:spTree>
    <p:extLst>
      <p:ext uri="{BB962C8B-B14F-4D97-AF65-F5344CB8AC3E}">
        <p14:creationId xmlns:p14="http://schemas.microsoft.com/office/powerpoint/2010/main" val="21599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Situación actual del área de TI</a:t>
            </a:r>
          </a:p>
        </p:txBody>
      </p:sp>
      <p:graphicFrame>
        <p:nvGraphicFramePr>
          <p:cNvPr id="3" name="Diagrama 2"/>
          <p:cNvGraphicFramePr/>
          <p:nvPr>
            <p:extLst>
              <p:ext uri="{D42A27DB-BD31-4B8C-83A1-F6EECF244321}">
                <p14:modId xmlns:p14="http://schemas.microsoft.com/office/powerpoint/2010/main" val="2601946158"/>
              </p:ext>
            </p:extLst>
          </p:nvPr>
        </p:nvGraphicFramePr>
        <p:xfrm>
          <a:off x="2592925" y="1610435"/>
          <a:ext cx="7581940" cy="4592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9114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2238083" y="2957877"/>
            <a:ext cx="8911687" cy="1280890"/>
          </a:xfrm>
        </p:spPr>
        <p:txBody>
          <a:bodyPr/>
          <a:lstStyle/>
          <a:p>
            <a:pPr algn="ctr"/>
            <a:r>
              <a:rPr lang="es-EC" b="1" dirty="0" smtClean="0"/>
              <a:t>Guía de Auditoría</a:t>
            </a:r>
            <a:endParaRPr lang="es-EC" b="1" dirty="0"/>
          </a:p>
        </p:txBody>
      </p:sp>
    </p:spTree>
    <p:extLst>
      <p:ext uri="{BB962C8B-B14F-4D97-AF65-F5344CB8AC3E}">
        <p14:creationId xmlns:p14="http://schemas.microsoft.com/office/powerpoint/2010/main" val="2767534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rotWithShape="1">
          <a:blip r:embed="rId2"/>
          <a:srcRect r="17627"/>
          <a:stretch/>
        </p:blipFill>
        <p:spPr bwMode="auto">
          <a:xfrm>
            <a:off x="3921598" y="0"/>
            <a:ext cx="5877494" cy="6858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12871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2"/>
          <p:cNvGraphicFramePr>
            <a:graphicFrameLocks noGrp="1"/>
          </p:cNvGraphicFramePr>
          <p:nvPr>
            <p:ph idx="1"/>
            <p:extLst>
              <p:ext uri="{D42A27DB-BD31-4B8C-83A1-F6EECF244321}">
                <p14:modId xmlns:p14="http://schemas.microsoft.com/office/powerpoint/2010/main" val="4181853438"/>
              </p:ext>
            </p:extLst>
          </p:nvPr>
        </p:nvGraphicFramePr>
        <p:xfrm>
          <a:off x="1702190" y="126610"/>
          <a:ext cx="10381957" cy="6541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120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2238083" y="2957877"/>
            <a:ext cx="8911687" cy="1280890"/>
          </a:xfrm>
        </p:spPr>
        <p:txBody>
          <a:bodyPr/>
          <a:lstStyle/>
          <a:p>
            <a:pPr algn="ctr"/>
            <a:r>
              <a:rPr lang="es-EC" b="1" dirty="0" smtClean="0"/>
              <a:t>Aplicación de la Guía de Auditoría</a:t>
            </a:r>
            <a:endParaRPr lang="es-EC" b="1" dirty="0"/>
          </a:p>
        </p:txBody>
      </p:sp>
    </p:spTree>
    <p:extLst>
      <p:ext uri="{BB962C8B-B14F-4D97-AF65-F5344CB8AC3E}">
        <p14:creationId xmlns:p14="http://schemas.microsoft.com/office/powerpoint/2010/main" val="3368491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3094818" y="0"/>
            <a:ext cx="7433845" cy="7289073"/>
          </a:xfrm>
          <a:prstGeom prst="rect">
            <a:avLst/>
          </a:prstGeom>
        </p:spPr>
      </p:pic>
    </p:spTree>
    <p:extLst>
      <p:ext uri="{BB962C8B-B14F-4D97-AF65-F5344CB8AC3E}">
        <p14:creationId xmlns:p14="http://schemas.microsoft.com/office/powerpoint/2010/main" val="3034163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3081169" y="1907134"/>
            <a:ext cx="7813368" cy="3415492"/>
          </a:xfrm>
          <a:prstGeom prst="rect">
            <a:avLst/>
          </a:prstGeom>
        </p:spPr>
      </p:pic>
      <p:sp>
        <p:nvSpPr>
          <p:cNvPr id="5" name="Título 1"/>
          <p:cNvSpPr>
            <a:spLocks noGrp="1"/>
          </p:cNvSpPr>
          <p:nvPr>
            <p:ph type="title"/>
          </p:nvPr>
        </p:nvSpPr>
        <p:spPr>
          <a:xfrm>
            <a:off x="2592925" y="624110"/>
            <a:ext cx="8911687" cy="1280890"/>
          </a:xfrm>
        </p:spPr>
        <p:txBody>
          <a:bodyPr/>
          <a:lstStyle/>
          <a:p>
            <a:r>
              <a:rPr lang="es-EC" b="1" dirty="0" smtClean="0"/>
              <a:t>Procesos seleccionados</a:t>
            </a:r>
            <a:endParaRPr lang="es-EC" b="1" dirty="0"/>
          </a:p>
        </p:txBody>
      </p:sp>
    </p:spTree>
    <p:extLst>
      <p:ext uri="{BB962C8B-B14F-4D97-AF65-F5344CB8AC3E}">
        <p14:creationId xmlns:p14="http://schemas.microsoft.com/office/powerpoint/2010/main" val="3422219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2592925" y="-17337"/>
            <a:ext cx="8911687" cy="1280890"/>
          </a:xfrm>
        </p:spPr>
        <p:txBody>
          <a:bodyPr/>
          <a:lstStyle/>
          <a:p>
            <a:r>
              <a:rPr lang="es-EC" b="1" dirty="0" smtClean="0"/>
              <a:t>Prácticas de Gestión Identificadas</a:t>
            </a:r>
            <a:endParaRPr lang="es-EC" b="1" dirty="0"/>
          </a:p>
        </p:txBody>
      </p:sp>
      <p:pic>
        <p:nvPicPr>
          <p:cNvPr id="7" name="Imagen 6"/>
          <p:cNvPicPr>
            <a:picLocks noChangeAspect="1"/>
          </p:cNvPicPr>
          <p:nvPr/>
        </p:nvPicPr>
        <p:blipFill rotWithShape="1">
          <a:blip r:embed="rId2"/>
          <a:srcRect r="41542" b="7731"/>
          <a:stretch/>
        </p:blipFill>
        <p:spPr>
          <a:xfrm>
            <a:off x="3400789" y="623108"/>
            <a:ext cx="5954227" cy="6067908"/>
          </a:xfrm>
          <a:prstGeom prst="rect">
            <a:avLst/>
          </a:prstGeom>
        </p:spPr>
      </p:pic>
    </p:spTree>
    <p:extLst>
      <p:ext uri="{BB962C8B-B14F-4D97-AF65-F5344CB8AC3E}">
        <p14:creationId xmlns:p14="http://schemas.microsoft.com/office/powerpoint/2010/main" val="1299554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b="1" dirty="0"/>
              <a:t>Contenido</a:t>
            </a:r>
          </a:p>
        </p:txBody>
      </p:sp>
      <p:sp>
        <p:nvSpPr>
          <p:cNvPr id="3" name="Marcador de contenido 2"/>
          <p:cNvSpPr>
            <a:spLocks noGrp="1"/>
          </p:cNvSpPr>
          <p:nvPr>
            <p:ph idx="1"/>
          </p:nvPr>
        </p:nvSpPr>
        <p:spPr/>
        <p:txBody>
          <a:bodyPr/>
          <a:lstStyle/>
          <a:p>
            <a:r>
              <a:rPr lang="es-EC" b="1" i="1" dirty="0">
                <a:solidFill>
                  <a:schemeClr val="bg2">
                    <a:lumMod val="25000"/>
                  </a:schemeClr>
                </a:solidFill>
                <a:effectLst>
                  <a:outerShdw blurRad="38100" dist="38100" dir="2700000" algn="tl">
                    <a:srgbClr val="000000">
                      <a:alpha val="43137"/>
                    </a:srgbClr>
                  </a:outerShdw>
                </a:effectLst>
                <a:cs typeface="Arial" pitchFamily="34" charset="0"/>
              </a:rPr>
              <a:t>La </a:t>
            </a:r>
            <a:r>
              <a:rPr lang="es-EC" b="1" i="1" dirty="0" smtClean="0">
                <a:solidFill>
                  <a:schemeClr val="bg2">
                    <a:lumMod val="25000"/>
                  </a:schemeClr>
                </a:solidFill>
                <a:effectLst>
                  <a:outerShdw blurRad="38100" dist="38100" dir="2700000" algn="tl">
                    <a:srgbClr val="000000">
                      <a:alpha val="43137"/>
                    </a:srgbClr>
                  </a:outerShdw>
                </a:effectLst>
                <a:cs typeface="Arial" pitchFamily="34" charset="0"/>
              </a:rPr>
              <a:t>Institución</a:t>
            </a:r>
            <a:endParaRPr lang="es-EC" b="1" i="1" dirty="0">
              <a:solidFill>
                <a:schemeClr val="bg2">
                  <a:lumMod val="25000"/>
                </a:schemeClr>
              </a:solidFill>
              <a:effectLst>
                <a:outerShdw blurRad="38100" dist="38100" dir="2700000" algn="tl">
                  <a:srgbClr val="000000">
                    <a:alpha val="43137"/>
                  </a:srgbClr>
                </a:outerShdw>
              </a:effectLst>
              <a:cs typeface="Arial" pitchFamily="34" charset="0"/>
            </a:endParaRPr>
          </a:p>
          <a:p>
            <a:r>
              <a:rPr lang="es-EC" b="1" i="1" dirty="0">
                <a:solidFill>
                  <a:schemeClr val="bg2">
                    <a:lumMod val="25000"/>
                  </a:schemeClr>
                </a:solidFill>
                <a:effectLst>
                  <a:outerShdw blurRad="38100" dist="38100" dir="2700000" algn="tl">
                    <a:srgbClr val="000000">
                      <a:alpha val="43137"/>
                    </a:srgbClr>
                  </a:outerShdw>
                </a:effectLst>
                <a:cs typeface="Arial" pitchFamily="34" charset="0"/>
              </a:rPr>
              <a:t>Planteamiento del Problema</a:t>
            </a:r>
          </a:p>
          <a:p>
            <a:r>
              <a:rPr lang="es-EC" b="1" i="1" dirty="0">
                <a:solidFill>
                  <a:schemeClr val="bg2">
                    <a:lumMod val="25000"/>
                  </a:schemeClr>
                </a:solidFill>
                <a:effectLst>
                  <a:outerShdw blurRad="38100" dist="38100" dir="2700000" algn="tl">
                    <a:srgbClr val="000000">
                      <a:alpha val="43137"/>
                    </a:srgbClr>
                  </a:outerShdw>
                </a:effectLst>
                <a:cs typeface="Arial" pitchFamily="34" charset="0"/>
              </a:rPr>
              <a:t>Justificación e Importancia</a:t>
            </a:r>
          </a:p>
          <a:p>
            <a:r>
              <a:rPr lang="es-EC" b="1" i="1" dirty="0">
                <a:solidFill>
                  <a:schemeClr val="bg2">
                    <a:lumMod val="25000"/>
                  </a:schemeClr>
                </a:solidFill>
                <a:effectLst>
                  <a:outerShdw blurRad="38100" dist="38100" dir="2700000" algn="tl">
                    <a:srgbClr val="000000">
                      <a:alpha val="43137"/>
                    </a:srgbClr>
                  </a:outerShdw>
                </a:effectLst>
                <a:cs typeface="Arial" pitchFamily="34" charset="0"/>
              </a:rPr>
              <a:t>Objetivos</a:t>
            </a:r>
          </a:p>
          <a:p>
            <a:r>
              <a:rPr lang="es-EC" b="1" i="1" dirty="0">
                <a:solidFill>
                  <a:schemeClr val="bg2">
                    <a:lumMod val="25000"/>
                  </a:schemeClr>
                </a:solidFill>
                <a:effectLst>
                  <a:outerShdw blurRad="38100" dist="38100" dir="2700000" algn="tl">
                    <a:srgbClr val="000000">
                      <a:alpha val="43137"/>
                    </a:srgbClr>
                  </a:outerShdw>
                </a:effectLst>
                <a:cs typeface="Arial" pitchFamily="34" charset="0"/>
              </a:rPr>
              <a:t>Marco Teórico</a:t>
            </a:r>
          </a:p>
          <a:p>
            <a:r>
              <a:rPr lang="es-EC" b="1" i="1" dirty="0" smtClean="0">
                <a:solidFill>
                  <a:schemeClr val="bg2">
                    <a:lumMod val="25000"/>
                  </a:schemeClr>
                </a:solidFill>
                <a:effectLst>
                  <a:outerShdw blurRad="38100" dist="38100" dir="2700000" algn="tl">
                    <a:srgbClr val="000000">
                      <a:alpha val="43137"/>
                    </a:srgbClr>
                  </a:outerShdw>
                </a:effectLst>
                <a:cs typeface="Arial" pitchFamily="34" charset="0"/>
              </a:rPr>
              <a:t>Situación actual del área de TI</a:t>
            </a:r>
            <a:endParaRPr lang="es-EC" b="1" i="1" dirty="0">
              <a:solidFill>
                <a:schemeClr val="bg2">
                  <a:lumMod val="25000"/>
                </a:schemeClr>
              </a:solidFill>
              <a:effectLst>
                <a:outerShdw blurRad="38100" dist="38100" dir="2700000" algn="tl">
                  <a:srgbClr val="000000">
                    <a:alpha val="43137"/>
                  </a:srgbClr>
                </a:outerShdw>
              </a:effectLst>
              <a:cs typeface="Arial" pitchFamily="34" charset="0"/>
            </a:endParaRPr>
          </a:p>
          <a:p>
            <a:r>
              <a:rPr lang="es-EC" b="1" i="1" dirty="0" smtClean="0">
                <a:solidFill>
                  <a:schemeClr val="bg2">
                    <a:lumMod val="25000"/>
                  </a:schemeClr>
                </a:solidFill>
                <a:effectLst>
                  <a:outerShdw blurRad="38100" dist="38100" dir="2700000" algn="tl">
                    <a:srgbClr val="000000">
                      <a:alpha val="43137"/>
                    </a:srgbClr>
                  </a:outerShdw>
                </a:effectLst>
                <a:cs typeface="Arial" pitchFamily="34" charset="0"/>
              </a:rPr>
              <a:t>Guía de Auditoría.</a:t>
            </a:r>
          </a:p>
          <a:p>
            <a:r>
              <a:rPr lang="es-EC" b="1" i="1" dirty="0" smtClean="0">
                <a:solidFill>
                  <a:schemeClr val="bg2">
                    <a:lumMod val="25000"/>
                  </a:schemeClr>
                </a:solidFill>
                <a:effectLst>
                  <a:outerShdw blurRad="38100" dist="38100" dir="2700000" algn="tl">
                    <a:srgbClr val="000000">
                      <a:alpha val="43137"/>
                    </a:srgbClr>
                  </a:outerShdw>
                </a:effectLst>
                <a:cs typeface="Arial" pitchFamily="34" charset="0"/>
              </a:rPr>
              <a:t>Aplicación de la Guía de Auditoría.</a:t>
            </a:r>
            <a:endParaRPr lang="es-EC" b="1" i="1" dirty="0">
              <a:solidFill>
                <a:schemeClr val="bg2">
                  <a:lumMod val="25000"/>
                </a:schemeClr>
              </a:solidFill>
              <a:effectLst>
                <a:outerShdw blurRad="38100" dist="38100" dir="2700000" algn="tl">
                  <a:srgbClr val="000000">
                    <a:alpha val="43137"/>
                  </a:srgbClr>
                </a:outerShdw>
              </a:effectLst>
              <a:cs typeface="Arial" pitchFamily="34" charset="0"/>
            </a:endParaRPr>
          </a:p>
          <a:p>
            <a:r>
              <a:rPr lang="es-EC" b="1" i="1" dirty="0">
                <a:solidFill>
                  <a:schemeClr val="bg2">
                    <a:lumMod val="25000"/>
                  </a:schemeClr>
                </a:solidFill>
                <a:effectLst>
                  <a:outerShdw blurRad="38100" dist="38100" dir="2700000" algn="tl">
                    <a:srgbClr val="000000">
                      <a:alpha val="43137"/>
                    </a:srgbClr>
                  </a:outerShdw>
                </a:effectLst>
                <a:cs typeface="Arial" pitchFamily="34" charset="0"/>
              </a:rPr>
              <a:t>Conclusiones y </a:t>
            </a:r>
            <a:r>
              <a:rPr lang="es-EC" b="1" i="1" dirty="0" smtClean="0">
                <a:solidFill>
                  <a:schemeClr val="bg2">
                    <a:lumMod val="25000"/>
                  </a:schemeClr>
                </a:solidFill>
                <a:effectLst>
                  <a:outerShdw blurRad="38100" dist="38100" dir="2700000" algn="tl">
                    <a:srgbClr val="000000">
                      <a:alpha val="43137"/>
                    </a:srgbClr>
                  </a:outerShdw>
                </a:effectLst>
                <a:cs typeface="Arial" pitchFamily="34" charset="0"/>
              </a:rPr>
              <a:t>Recomendaciones.</a:t>
            </a:r>
            <a:endParaRPr lang="es-EC" b="1" i="1" dirty="0">
              <a:solidFill>
                <a:schemeClr val="bg2">
                  <a:lumMod val="25000"/>
                </a:schemeClr>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1301790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2592925" y="-17337"/>
            <a:ext cx="8911687" cy="1280890"/>
          </a:xfrm>
        </p:spPr>
        <p:txBody>
          <a:bodyPr>
            <a:normAutofit/>
          </a:bodyPr>
          <a:lstStyle/>
          <a:p>
            <a:r>
              <a:rPr lang="es-EC" sz="3200" b="1" dirty="0" smtClean="0"/>
              <a:t>Papeles de trabajo diseñados (checklist)</a:t>
            </a:r>
            <a:endParaRPr lang="es-EC" sz="3200" b="1" dirty="0"/>
          </a:p>
        </p:txBody>
      </p:sp>
      <p:pic>
        <p:nvPicPr>
          <p:cNvPr id="9" name="Imagen 8"/>
          <p:cNvPicPr>
            <a:picLocks noChangeAspect="1"/>
          </p:cNvPicPr>
          <p:nvPr/>
        </p:nvPicPr>
        <p:blipFill>
          <a:blip r:embed="rId2"/>
          <a:stretch>
            <a:fillRect/>
          </a:stretch>
        </p:blipFill>
        <p:spPr>
          <a:xfrm>
            <a:off x="2295234" y="816630"/>
            <a:ext cx="9209378" cy="5564966"/>
          </a:xfrm>
          <a:prstGeom prst="rect">
            <a:avLst/>
          </a:prstGeom>
          <a:scene3d>
            <a:camera prst="orthographicFront"/>
            <a:lightRig rig="threePt" dir="t"/>
          </a:scene3d>
          <a:sp3d>
            <a:bevelT/>
          </a:sp3d>
        </p:spPr>
      </p:pic>
    </p:spTree>
    <p:extLst>
      <p:ext uri="{BB962C8B-B14F-4D97-AF65-F5344CB8AC3E}">
        <p14:creationId xmlns:p14="http://schemas.microsoft.com/office/powerpoint/2010/main" val="1101334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rotWithShape="1">
          <a:blip r:embed="rId2"/>
          <a:srcRect t="3144" b="3402"/>
          <a:stretch/>
        </p:blipFill>
        <p:spPr>
          <a:xfrm>
            <a:off x="3959225" y="-19050"/>
            <a:ext cx="5401865" cy="6877050"/>
          </a:xfrm>
          <a:prstGeom prst="rect">
            <a:avLst/>
          </a:prstGeom>
          <a:ln w="12700">
            <a:solidFill>
              <a:schemeClr val="tx1"/>
            </a:solidFill>
          </a:ln>
        </p:spPr>
      </p:pic>
      <p:pic>
        <p:nvPicPr>
          <p:cNvPr id="4117" name="Imagen 54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16" name="Imagen 54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14" name="Imagen 54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13" name="Imagen 54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8" name="Imagen 53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7" name="Imagen 539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5" name="Imagen 53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Imagen 539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Imagen 53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Imagen 53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Imagen 53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25" y="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Imagen 538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25" y="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11" name="Imagen 54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10" name="Imagen 54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15" name="Imagen 540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12" name="Imagen 540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9" name="Imagen 539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6" name="Imagen 539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3" name="Imagen 539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Imagen 539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8125" y="76200"/>
            <a:ext cx="333375" cy="190500"/>
          </a:xfrm>
          <a:prstGeom prst="rect">
            <a:avLst/>
          </a:prstGeom>
          <a:noFill/>
          <a:extLst>
            <a:ext uri="{909E8E84-426E-40DD-AFC4-6F175D3DCCD1}">
              <a14:hiddenFill xmlns:a14="http://schemas.microsoft.com/office/drawing/2010/main">
                <a:solidFill>
                  <a:srgbClr val="FFFFFF"/>
                </a:solidFill>
              </a14:hiddenFill>
            </a:ext>
          </a:extLst>
        </p:spPr>
      </p:pic>
      <p:pic>
        <p:nvPicPr>
          <p:cNvPr id="4097" name="Imagen 538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8125" y="9525"/>
            <a:ext cx="333375" cy="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244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2592925" y="-17337"/>
            <a:ext cx="8911687" cy="1280890"/>
          </a:xfrm>
        </p:spPr>
        <p:txBody>
          <a:bodyPr>
            <a:normAutofit/>
          </a:bodyPr>
          <a:lstStyle/>
          <a:p>
            <a:r>
              <a:rPr lang="es-EC" sz="3200" b="1" dirty="0" smtClean="0"/>
              <a:t>Papeles de trabajo diseñados (hallazgos)</a:t>
            </a:r>
            <a:endParaRPr lang="es-EC" sz="3200" b="1" dirty="0"/>
          </a:p>
        </p:txBody>
      </p:sp>
      <p:pic>
        <p:nvPicPr>
          <p:cNvPr id="2" name="Imagen 1"/>
          <p:cNvPicPr>
            <a:picLocks noChangeAspect="1"/>
          </p:cNvPicPr>
          <p:nvPr/>
        </p:nvPicPr>
        <p:blipFill>
          <a:blip r:embed="rId2"/>
          <a:stretch>
            <a:fillRect/>
          </a:stretch>
        </p:blipFill>
        <p:spPr>
          <a:xfrm>
            <a:off x="2988710" y="623108"/>
            <a:ext cx="7650905" cy="5891828"/>
          </a:xfrm>
          <a:prstGeom prst="rect">
            <a:avLst/>
          </a:prstGeom>
          <a:ln>
            <a:noFill/>
          </a:ln>
          <a:effectLst>
            <a:outerShdw blurRad="292100" dist="139700" dir="2700000" algn="tl" rotWithShape="0">
              <a:srgbClr val="333333">
                <a:alpha val="65000"/>
              </a:srgbClr>
            </a:outerShdw>
          </a:effectLst>
          <a:scene3d>
            <a:camera prst="orthographicFront"/>
            <a:lightRig rig="threePt" dir="t"/>
          </a:scene3d>
          <a:sp3d>
            <a:bevelT/>
          </a:sp3d>
        </p:spPr>
      </p:pic>
    </p:spTree>
    <p:extLst>
      <p:ext uri="{BB962C8B-B14F-4D97-AF65-F5344CB8AC3E}">
        <p14:creationId xmlns:p14="http://schemas.microsoft.com/office/powerpoint/2010/main" val="2766905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rotWithShape="1">
          <a:blip r:embed="rId2"/>
          <a:srcRect r="15122"/>
          <a:stretch/>
        </p:blipFill>
        <p:spPr>
          <a:xfrm>
            <a:off x="2818963" y="0"/>
            <a:ext cx="7761952" cy="6772896"/>
          </a:xfrm>
          <a:prstGeom prst="rect">
            <a:avLst/>
          </a:prstGeom>
          <a:ln w="19050">
            <a:solidFill>
              <a:schemeClr val="tx1"/>
            </a:solidFill>
          </a:ln>
        </p:spPr>
      </p:pic>
    </p:spTree>
    <p:extLst>
      <p:ext uri="{BB962C8B-B14F-4D97-AF65-F5344CB8AC3E}">
        <p14:creationId xmlns:p14="http://schemas.microsoft.com/office/powerpoint/2010/main" val="2563989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Resumen de los Hallazgos</a:t>
            </a:r>
            <a:endParaRPr lang="es-EC" b="1" dirty="0"/>
          </a:p>
        </p:txBody>
      </p:sp>
      <p:sp>
        <p:nvSpPr>
          <p:cNvPr id="3" name="Marcador de contenido 2"/>
          <p:cNvSpPr>
            <a:spLocks noGrp="1"/>
          </p:cNvSpPr>
          <p:nvPr>
            <p:ph idx="1"/>
          </p:nvPr>
        </p:nvSpPr>
        <p:spPr/>
        <p:txBody>
          <a:bodyPr/>
          <a:lstStyle/>
          <a:p>
            <a:pPr marL="0" indent="0">
              <a:buNone/>
            </a:pPr>
            <a:r>
              <a:rPr lang="es-EC" dirty="0"/>
              <a:t>Entre los hallazgos más importantes que se </a:t>
            </a:r>
            <a:r>
              <a:rPr lang="es-EC" dirty="0" smtClean="0"/>
              <a:t>identificaron:</a:t>
            </a:r>
            <a:endParaRPr lang="es-EC" dirty="0"/>
          </a:p>
          <a:p>
            <a:r>
              <a:rPr lang="es-EC" dirty="0"/>
              <a:t>La UCACUE no tiene una estructura orgánico funcional de TI definida</a:t>
            </a:r>
            <a:r>
              <a:rPr lang="es-EC" dirty="0" smtClean="0"/>
              <a:t>.</a:t>
            </a:r>
          </a:p>
          <a:p>
            <a:r>
              <a:rPr lang="es-EC" dirty="0"/>
              <a:t>No existe un área de Seguridad de la información que defina, administre y supervise el SGSI</a:t>
            </a:r>
          </a:p>
          <a:p>
            <a:r>
              <a:rPr lang="es-EC" dirty="0" smtClean="0"/>
              <a:t>No </a:t>
            </a:r>
            <a:r>
              <a:rPr lang="es-EC" dirty="0"/>
              <a:t>posee un Comité de Dirección de la Seguridad de la Información.</a:t>
            </a:r>
          </a:p>
          <a:p>
            <a:r>
              <a:rPr lang="es-EC" dirty="0" smtClean="0"/>
              <a:t>No </a:t>
            </a:r>
            <a:r>
              <a:rPr lang="es-EC" dirty="0"/>
              <a:t>ha definido Políticas y Procedimientos de Seguridad de la Información.</a:t>
            </a:r>
          </a:p>
          <a:p>
            <a:r>
              <a:rPr lang="es-EC" dirty="0"/>
              <a:t>Ausencia de control interno de la Seguridad de la Información.</a:t>
            </a:r>
          </a:p>
          <a:p>
            <a:pPr marL="0" indent="0">
              <a:buNone/>
            </a:pPr>
            <a:endParaRPr lang="es-EC" dirty="0"/>
          </a:p>
        </p:txBody>
      </p:sp>
    </p:spTree>
    <p:extLst>
      <p:ext uri="{BB962C8B-B14F-4D97-AF65-F5344CB8AC3E}">
        <p14:creationId xmlns:p14="http://schemas.microsoft.com/office/powerpoint/2010/main" val="1196054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Informe Preliminar de Auditoría</a:t>
            </a:r>
            <a:endParaRPr lang="es-EC" b="1" dirty="0"/>
          </a:p>
        </p:txBody>
      </p:sp>
      <p:sp>
        <p:nvSpPr>
          <p:cNvPr id="3" name="Rectángulo 2"/>
          <p:cNvSpPr/>
          <p:nvPr/>
        </p:nvSpPr>
        <p:spPr>
          <a:xfrm>
            <a:off x="2592924" y="1905000"/>
            <a:ext cx="7356293" cy="2564805"/>
          </a:xfrm>
          <a:prstGeom prst="rect">
            <a:avLst/>
          </a:prstGeom>
        </p:spPr>
        <p:txBody>
          <a:bodyPr wrap="square">
            <a:spAutoFit/>
          </a:bodyPr>
          <a:lstStyle/>
          <a:p>
            <a:pPr algn="just">
              <a:spcAft>
                <a:spcPts val="1000"/>
              </a:spcAft>
            </a:pPr>
            <a:r>
              <a:rPr lang="es-EC" dirty="0">
                <a:solidFill>
                  <a:schemeClr val="tx1">
                    <a:lumMod val="75000"/>
                    <a:lumOff val="25000"/>
                  </a:schemeClr>
                </a:solidFill>
              </a:rPr>
              <a:t>El informe preliminar de auditoría fue elaborado con los hallazgos identificados así como las conclusiones y recomendaciones planteadas por el auditor. </a:t>
            </a:r>
            <a:endParaRPr lang="es-EC" dirty="0" smtClean="0">
              <a:solidFill>
                <a:schemeClr val="tx1">
                  <a:lumMod val="75000"/>
                  <a:lumOff val="25000"/>
                </a:schemeClr>
              </a:solidFill>
            </a:endParaRPr>
          </a:p>
          <a:p>
            <a:pPr algn="just">
              <a:spcAft>
                <a:spcPts val="1000"/>
              </a:spcAft>
            </a:pPr>
            <a:endParaRPr lang="es-EC" dirty="0">
              <a:solidFill>
                <a:schemeClr val="tx1">
                  <a:lumMod val="75000"/>
                  <a:lumOff val="25000"/>
                </a:schemeClr>
              </a:solidFill>
            </a:endParaRPr>
          </a:p>
          <a:p>
            <a:pPr algn="just">
              <a:spcAft>
                <a:spcPts val="1000"/>
              </a:spcAft>
            </a:pPr>
            <a:r>
              <a:rPr lang="es-EC" dirty="0" smtClean="0">
                <a:solidFill>
                  <a:schemeClr val="tx1">
                    <a:lumMod val="75000"/>
                    <a:lumOff val="25000"/>
                  </a:schemeClr>
                </a:solidFill>
              </a:rPr>
              <a:t>El </a:t>
            </a:r>
            <a:r>
              <a:rPr lang="es-EC" dirty="0">
                <a:solidFill>
                  <a:schemeClr val="tx1">
                    <a:lumMod val="75000"/>
                    <a:lumOff val="25000"/>
                  </a:schemeClr>
                </a:solidFill>
              </a:rPr>
              <a:t>informe preliminar de auditoría fue revisado con los todos los auditados, quienes validaron y aprobaron el contenido de los hallazgos, sus conclusiones y recomendaciones previo a la emisión del informe final de auditoría.</a:t>
            </a:r>
          </a:p>
        </p:txBody>
      </p:sp>
    </p:spTree>
    <p:extLst>
      <p:ext uri="{BB962C8B-B14F-4D97-AF65-F5344CB8AC3E}">
        <p14:creationId xmlns:p14="http://schemas.microsoft.com/office/powerpoint/2010/main" val="1824152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Informe Final de Auditoría</a:t>
            </a:r>
            <a:endParaRPr lang="es-EC" b="1" dirty="0"/>
          </a:p>
        </p:txBody>
      </p:sp>
      <p:sp>
        <p:nvSpPr>
          <p:cNvPr id="4" name="Rectángulo 3"/>
          <p:cNvSpPr/>
          <p:nvPr/>
        </p:nvSpPr>
        <p:spPr>
          <a:xfrm>
            <a:off x="2592925" y="2015530"/>
            <a:ext cx="7615600" cy="3098284"/>
          </a:xfrm>
          <a:prstGeom prst="rect">
            <a:avLst/>
          </a:prstGeom>
        </p:spPr>
        <p:txBody>
          <a:bodyPr wrap="square">
            <a:spAutoFit/>
          </a:bodyPr>
          <a:lstStyle/>
          <a:p>
            <a:pPr algn="just">
              <a:spcAft>
                <a:spcPts val="1000"/>
              </a:spcAft>
            </a:pPr>
            <a:r>
              <a:rPr lang="es-EC" dirty="0">
                <a:solidFill>
                  <a:schemeClr val="tx1">
                    <a:lumMod val="75000"/>
                    <a:lumOff val="25000"/>
                  </a:schemeClr>
                </a:solidFill>
              </a:rPr>
              <a:t>La Guía de Auditoría, concluye con el informe final de auditoría, en base a los hallazgos obtenidos tanto positivos como negativos. </a:t>
            </a:r>
            <a:endParaRPr lang="es-EC" dirty="0" smtClean="0">
              <a:solidFill>
                <a:schemeClr val="tx1">
                  <a:lumMod val="75000"/>
                  <a:lumOff val="25000"/>
                </a:schemeClr>
              </a:solidFill>
            </a:endParaRPr>
          </a:p>
          <a:p>
            <a:pPr algn="just">
              <a:spcAft>
                <a:spcPts val="1000"/>
              </a:spcAft>
            </a:pPr>
            <a:endParaRPr lang="es-EC" dirty="0" smtClean="0">
              <a:solidFill>
                <a:schemeClr val="tx1">
                  <a:lumMod val="75000"/>
                  <a:lumOff val="25000"/>
                </a:schemeClr>
              </a:solidFill>
            </a:endParaRPr>
          </a:p>
          <a:p>
            <a:pPr algn="just">
              <a:spcAft>
                <a:spcPts val="1000"/>
              </a:spcAft>
            </a:pPr>
            <a:r>
              <a:rPr lang="es-EC" dirty="0" smtClean="0">
                <a:solidFill>
                  <a:schemeClr val="tx1">
                    <a:lumMod val="75000"/>
                    <a:lumOff val="25000"/>
                  </a:schemeClr>
                </a:solidFill>
              </a:rPr>
              <a:t>Citado </a:t>
            </a:r>
            <a:r>
              <a:rPr lang="es-EC" dirty="0">
                <a:solidFill>
                  <a:schemeClr val="tx1">
                    <a:lumMod val="75000"/>
                    <a:lumOff val="25000"/>
                  </a:schemeClr>
                </a:solidFill>
              </a:rPr>
              <a:t>informe contiene fundamentalmente el análisis final del cumplimiento o no cumplimiento del control interno de la Seguridad de la </a:t>
            </a:r>
            <a:r>
              <a:rPr lang="es-EC" dirty="0" smtClean="0">
                <a:solidFill>
                  <a:schemeClr val="tx1">
                    <a:lumMod val="75000"/>
                    <a:lumOff val="25000"/>
                  </a:schemeClr>
                </a:solidFill>
              </a:rPr>
              <a:t>Información.</a:t>
            </a:r>
          </a:p>
          <a:p>
            <a:pPr algn="just">
              <a:spcAft>
                <a:spcPts val="1000"/>
              </a:spcAft>
            </a:pPr>
            <a:endParaRPr lang="es-EC" dirty="0">
              <a:solidFill>
                <a:schemeClr val="tx1">
                  <a:lumMod val="75000"/>
                  <a:lumOff val="25000"/>
                </a:schemeClr>
              </a:solidFill>
            </a:endParaRPr>
          </a:p>
          <a:p>
            <a:pPr algn="just">
              <a:spcAft>
                <a:spcPts val="1000"/>
              </a:spcAft>
            </a:pPr>
            <a:r>
              <a:rPr lang="es-EC" dirty="0" smtClean="0">
                <a:solidFill>
                  <a:schemeClr val="tx1">
                    <a:lumMod val="75000"/>
                    <a:lumOff val="25000"/>
                  </a:schemeClr>
                </a:solidFill>
              </a:rPr>
              <a:t>De </a:t>
            </a:r>
            <a:r>
              <a:rPr lang="es-EC" dirty="0">
                <a:solidFill>
                  <a:schemeClr val="tx1">
                    <a:lumMod val="75000"/>
                    <a:lumOff val="25000"/>
                  </a:schemeClr>
                </a:solidFill>
              </a:rPr>
              <a:t>la misma manera que, en el informe preliminar de auditoría se revisó y validó el informe </a:t>
            </a:r>
            <a:r>
              <a:rPr lang="es-EC" dirty="0" smtClean="0">
                <a:solidFill>
                  <a:schemeClr val="tx1">
                    <a:lumMod val="75000"/>
                    <a:lumOff val="25000"/>
                  </a:schemeClr>
                </a:solidFill>
              </a:rPr>
              <a:t>final con </a:t>
            </a:r>
            <a:r>
              <a:rPr lang="es-EC" dirty="0">
                <a:solidFill>
                  <a:schemeClr val="tx1">
                    <a:lumMod val="75000"/>
                    <a:lumOff val="25000"/>
                  </a:schemeClr>
                </a:solidFill>
              </a:rPr>
              <a:t>la alta </a:t>
            </a:r>
            <a:r>
              <a:rPr lang="es-EC" dirty="0" smtClean="0">
                <a:solidFill>
                  <a:schemeClr val="tx1">
                    <a:lumMod val="75000"/>
                    <a:lumOff val="25000"/>
                  </a:schemeClr>
                </a:solidFill>
              </a:rPr>
              <a:t>dirección.</a:t>
            </a:r>
            <a:endParaRPr lang="es-EC" dirty="0">
              <a:solidFill>
                <a:schemeClr val="tx1">
                  <a:lumMod val="75000"/>
                  <a:lumOff val="25000"/>
                </a:schemeClr>
              </a:solidFill>
            </a:endParaRPr>
          </a:p>
        </p:txBody>
      </p:sp>
    </p:spTree>
    <p:extLst>
      <p:ext uri="{BB962C8B-B14F-4D97-AF65-F5344CB8AC3E}">
        <p14:creationId xmlns:p14="http://schemas.microsoft.com/office/powerpoint/2010/main" val="3032132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70098" y="758740"/>
            <a:ext cx="4680001" cy="5802586"/>
          </a:xfrm>
        </p:spPr>
        <p:txBody>
          <a:bodyPr>
            <a:normAutofit/>
          </a:bodyPr>
          <a:lstStyle/>
          <a:p>
            <a:pPr lvl="0"/>
            <a:endParaRPr lang="es-EC" dirty="0" smtClean="0"/>
          </a:p>
          <a:p>
            <a:pPr lvl="0" algn="just"/>
            <a:r>
              <a:rPr lang="es-EC" dirty="0" smtClean="0"/>
              <a:t>Es </a:t>
            </a:r>
            <a:r>
              <a:rPr lang="es-EC" dirty="0"/>
              <a:t>de gran importancia y utilidad para la Universidad Católica de Cuenca contar con una Guía de Auditoría basada en un marco de referencia y mejores prácticas como COBIT 5 que facilita la evaluación de la Seguridad de la Información.</a:t>
            </a:r>
          </a:p>
          <a:p>
            <a:pPr algn="just"/>
            <a:endParaRPr lang="es-EC" dirty="0" smtClean="0"/>
          </a:p>
          <a:p>
            <a:pPr algn="just"/>
            <a:endParaRPr lang="es-EC" dirty="0" smtClean="0"/>
          </a:p>
          <a:p>
            <a:pPr algn="just"/>
            <a:endParaRPr lang="es-EC" dirty="0" smtClean="0"/>
          </a:p>
          <a:p>
            <a:pPr algn="just"/>
            <a:r>
              <a:rPr lang="es-EC" dirty="0" smtClean="0"/>
              <a:t>Con </a:t>
            </a:r>
            <a:r>
              <a:rPr lang="es-EC" dirty="0"/>
              <a:t>la implementación de la Guía de Auditoría para el control interno de Seguridad de la Información se identifican las oportunidades de mejora y se determinan iniciativas de Seguridad de la Información. </a:t>
            </a:r>
            <a:endParaRPr lang="es-ES" dirty="0" smtClean="0"/>
          </a:p>
        </p:txBody>
      </p:sp>
      <p:sp>
        <p:nvSpPr>
          <p:cNvPr id="5" name="3 Marcador de texto"/>
          <p:cNvSpPr txBox="1">
            <a:spLocks/>
          </p:cNvSpPr>
          <p:nvPr/>
        </p:nvSpPr>
        <p:spPr>
          <a:xfrm>
            <a:off x="2270099" y="315492"/>
            <a:ext cx="4680000" cy="457200"/>
          </a:xfrm>
          <a:prstGeom prst="rect">
            <a:avLst/>
          </a:prstGeom>
          <a:solidFill>
            <a:srgbClr val="C0000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buClr>
                <a:schemeClr val="accent3"/>
              </a:buClr>
              <a:buFont typeface="Georgia"/>
              <a:buNone/>
              <a:defRPr/>
            </a:pPr>
            <a:r>
              <a:rPr lang="es-ES" b="1" dirty="0" smtClean="0">
                <a:solidFill>
                  <a:schemeClr val="bg1"/>
                </a:solidFill>
              </a:rPr>
              <a:t>CONCLUSIONES</a:t>
            </a:r>
            <a:endParaRPr lang="es-ES" b="1" dirty="0">
              <a:solidFill>
                <a:schemeClr val="bg1"/>
              </a:solidFill>
            </a:endParaRPr>
          </a:p>
        </p:txBody>
      </p:sp>
      <p:sp>
        <p:nvSpPr>
          <p:cNvPr id="7" name="3 Marcador de texto"/>
          <p:cNvSpPr txBox="1">
            <a:spLocks/>
          </p:cNvSpPr>
          <p:nvPr/>
        </p:nvSpPr>
        <p:spPr>
          <a:xfrm>
            <a:off x="7043161" y="315492"/>
            <a:ext cx="4680000" cy="457200"/>
          </a:xfrm>
          <a:prstGeom prst="rect">
            <a:avLst/>
          </a:prstGeom>
          <a:solidFill>
            <a:srgbClr val="C0000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buClr>
                <a:schemeClr val="accent3"/>
              </a:buClr>
              <a:buFont typeface="Georgia"/>
              <a:buNone/>
              <a:defRPr/>
            </a:pPr>
            <a:r>
              <a:rPr lang="es-ES" b="1" dirty="0" smtClean="0">
                <a:solidFill>
                  <a:schemeClr val="bg1"/>
                </a:solidFill>
              </a:rPr>
              <a:t>RECOMENDACIONES</a:t>
            </a:r>
            <a:endParaRPr lang="es-ES" b="1" dirty="0">
              <a:solidFill>
                <a:schemeClr val="bg1"/>
              </a:solidFill>
            </a:endParaRPr>
          </a:p>
        </p:txBody>
      </p:sp>
      <p:sp>
        <p:nvSpPr>
          <p:cNvPr id="8" name="Marcador de contenido 2"/>
          <p:cNvSpPr txBox="1">
            <a:spLocks/>
          </p:cNvSpPr>
          <p:nvPr/>
        </p:nvSpPr>
        <p:spPr>
          <a:xfrm>
            <a:off x="7043162" y="772693"/>
            <a:ext cx="4679999" cy="57746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endParaRPr lang="es-EC" dirty="0" smtClean="0"/>
          </a:p>
          <a:p>
            <a:pPr lvl="0" algn="just"/>
            <a:r>
              <a:rPr lang="es-EC" dirty="0" smtClean="0"/>
              <a:t>Se recomienda que la Guía de Auditoría desarrollada sea reconocida e implementada por el área de Auditoría Interna, puesto que, de acuerdo a la revisión de los expertos permitirá al auditor interno realizar las evaluaciones periódicas necesarias para alcanzar un nivel de Seguridad de la Información aceptable para la UCACUE.</a:t>
            </a:r>
          </a:p>
          <a:p>
            <a:pPr marL="0" lvl="0" indent="0" algn="just">
              <a:buNone/>
            </a:pPr>
            <a:endParaRPr lang="es-EC" dirty="0" smtClean="0"/>
          </a:p>
          <a:p>
            <a:pPr lvl="0" algn="just"/>
            <a:r>
              <a:rPr lang="es-EC" dirty="0" smtClean="0"/>
              <a:t>Instaurar las prácticas de gestión y actividades específicas para Seguridad de la Información evaluadas. </a:t>
            </a:r>
            <a:endParaRPr lang="es-EC" dirty="0"/>
          </a:p>
        </p:txBody>
      </p:sp>
    </p:spTree>
    <p:extLst>
      <p:ext uri="{BB962C8B-B14F-4D97-AF65-F5344CB8AC3E}">
        <p14:creationId xmlns:p14="http://schemas.microsoft.com/office/powerpoint/2010/main" val="6041525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70098" y="758740"/>
            <a:ext cx="4680001" cy="5802586"/>
          </a:xfrm>
        </p:spPr>
        <p:txBody>
          <a:bodyPr>
            <a:normAutofit/>
          </a:bodyPr>
          <a:lstStyle/>
          <a:p>
            <a:pPr lvl="0"/>
            <a:endParaRPr lang="es-EC" dirty="0" smtClean="0"/>
          </a:p>
          <a:p>
            <a:pPr lvl="0" algn="just"/>
            <a:r>
              <a:rPr lang="es-EC" dirty="0"/>
              <a:t>Como resultado de la aplicación de la Guía de Auditoría, La Universidad Católica de Cuenca cuenta con un diagnóstico del Control Interno de la Seguridad de la Información con sus respectivas recomendaciones en base a los criterios de COBIT 5 que aportarán a mejorar la Seguridad de la Información.</a:t>
            </a:r>
          </a:p>
          <a:p>
            <a:pPr lvl="0" algn="just"/>
            <a:r>
              <a:rPr lang="es-EC" dirty="0" smtClean="0"/>
              <a:t>Para </a:t>
            </a:r>
            <a:r>
              <a:rPr lang="es-EC" dirty="0"/>
              <a:t>el uso de COBIT 5 para Seguridad de la Información es fundamental un amplio entendimiento del marco de referencia. </a:t>
            </a:r>
          </a:p>
        </p:txBody>
      </p:sp>
      <p:sp>
        <p:nvSpPr>
          <p:cNvPr id="5" name="3 Marcador de texto"/>
          <p:cNvSpPr txBox="1">
            <a:spLocks/>
          </p:cNvSpPr>
          <p:nvPr/>
        </p:nvSpPr>
        <p:spPr>
          <a:xfrm>
            <a:off x="2270099" y="315492"/>
            <a:ext cx="4680000" cy="457200"/>
          </a:xfrm>
          <a:prstGeom prst="rect">
            <a:avLst/>
          </a:prstGeom>
          <a:solidFill>
            <a:srgbClr val="C0000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buClr>
                <a:schemeClr val="accent3"/>
              </a:buClr>
              <a:buFont typeface="Georgia"/>
              <a:buNone/>
              <a:defRPr/>
            </a:pPr>
            <a:r>
              <a:rPr lang="es-ES" b="1" dirty="0" smtClean="0">
                <a:solidFill>
                  <a:schemeClr val="bg1"/>
                </a:solidFill>
              </a:rPr>
              <a:t>CONCLUSIONES</a:t>
            </a:r>
            <a:endParaRPr lang="es-ES" b="1" dirty="0">
              <a:solidFill>
                <a:schemeClr val="bg1"/>
              </a:solidFill>
            </a:endParaRPr>
          </a:p>
        </p:txBody>
      </p:sp>
      <p:sp>
        <p:nvSpPr>
          <p:cNvPr id="7" name="3 Marcador de texto"/>
          <p:cNvSpPr txBox="1">
            <a:spLocks/>
          </p:cNvSpPr>
          <p:nvPr/>
        </p:nvSpPr>
        <p:spPr>
          <a:xfrm>
            <a:off x="7043161" y="315492"/>
            <a:ext cx="4680000" cy="457200"/>
          </a:xfrm>
          <a:prstGeom prst="rect">
            <a:avLst/>
          </a:prstGeom>
          <a:solidFill>
            <a:srgbClr val="C0000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buClr>
                <a:schemeClr val="accent3"/>
              </a:buClr>
              <a:buFont typeface="Georgia"/>
              <a:buNone/>
              <a:defRPr/>
            </a:pPr>
            <a:r>
              <a:rPr lang="es-ES" b="1" dirty="0" smtClean="0">
                <a:solidFill>
                  <a:schemeClr val="bg1"/>
                </a:solidFill>
              </a:rPr>
              <a:t>RECOMENDACIONES</a:t>
            </a:r>
            <a:endParaRPr lang="es-ES" b="1" dirty="0">
              <a:solidFill>
                <a:schemeClr val="bg1"/>
              </a:solidFill>
            </a:endParaRPr>
          </a:p>
        </p:txBody>
      </p:sp>
      <p:sp>
        <p:nvSpPr>
          <p:cNvPr id="8" name="Marcador de contenido 2"/>
          <p:cNvSpPr txBox="1">
            <a:spLocks/>
          </p:cNvSpPr>
          <p:nvPr/>
        </p:nvSpPr>
        <p:spPr>
          <a:xfrm>
            <a:off x="7043162" y="772693"/>
            <a:ext cx="4679999" cy="57746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endParaRPr lang="es-EC" dirty="0" smtClean="0"/>
          </a:p>
          <a:p>
            <a:pPr lvl="0" algn="just"/>
            <a:r>
              <a:rPr lang="es-EC" dirty="0"/>
              <a:t>Se recomienda comprometer a los niveles directivos para el cumplimiento de las recomendaciones emitidas en el informe final de auditoría.</a:t>
            </a:r>
          </a:p>
          <a:p>
            <a:pPr lvl="0" algn="just"/>
            <a:endParaRPr lang="es-EC" dirty="0" smtClean="0"/>
          </a:p>
          <a:p>
            <a:pPr lvl="0" algn="just"/>
            <a:endParaRPr lang="es-EC" dirty="0"/>
          </a:p>
          <a:p>
            <a:pPr lvl="0" algn="just"/>
            <a:endParaRPr lang="es-EC" dirty="0" smtClean="0"/>
          </a:p>
          <a:p>
            <a:pPr lvl="0" algn="just"/>
            <a:r>
              <a:rPr lang="es-EC" dirty="0" smtClean="0"/>
              <a:t>Se </a:t>
            </a:r>
            <a:r>
              <a:rPr lang="es-EC" dirty="0"/>
              <a:t>sugiere una adecuada capacitación del marco de referencia COBIT 5 para Seguridad de la Información de tal manera que su utilización sea adecuada a la Institución en la que se requiere implementar.</a:t>
            </a:r>
          </a:p>
        </p:txBody>
      </p:sp>
    </p:spTree>
    <p:extLst>
      <p:ext uri="{BB962C8B-B14F-4D97-AF65-F5344CB8AC3E}">
        <p14:creationId xmlns:p14="http://schemas.microsoft.com/office/powerpoint/2010/main" val="2062051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70098" y="758740"/>
            <a:ext cx="4680001" cy="5802586"/>
          </a:xfrm>
        </p:spPr>
        <p:txBody>
          <a:bodyPr>
            <a:normAutofit/>
          </a:bodyPr>
          <a:lstStyle/>
          <a:p>
            <a:pPr lvl="0"/>
            <a:endParaRPr lang="es-EC" dirty="0" smtClean="0"/>
          </a:p>
          <a:p>
            <a:pPr lvl="0" algn="just"/>
            <a:r>
              <a:rPr lang="es-EC" dirty="0"/>
              <a:t>La “Guía de Auditoría para el Control Interno de Seguridad de la Información”, ha sido creada para la Universidad Católica de Cuenca en base a sus necesidades y requerimientos alineándolos a COBIT 5 para Seguridad de la </a:t>
            </a:r>
            <a:r>
              <a:rPr lang="es-EC" dirty="0" smtClean="0"/>
              <a:t>Información.</a:t>
            </a:r>
          </a:p>
          <a:p>
            <a:pPr marL="0" lvl="0" indent="0" algn="just">
              <a:buNone/>
            </a:pPr>
            <a:endParaRPr lang="es-EC" dirty="0"/>
          </a:p>
          <a:p>
            <a:pPr algn="just"/>
            <a:r>
              <a:rPr lang="es-EC" dirty="0" smtClean="0"/>
              <a:t>El </a:t>
            </a:r>
            <a:r>
              <a:rPr lang="es-EC" dirty="0"/>
              <a:t>marco de referencia y buenas prácticas de COBIT 5 para Seguridad de la Información puede ser acogida por cualquier institución y su utilización no implica el cumplimiento total del marco</a:t>
            </a:r>
            <a:endParaRPr lang="es-ES" dirty="0" smtClean="0"/>
          </a:p>
        </p:txBody>
      </p:sp>
      <p:sp>
        <p:nvSpPr>
          <p:cNvPr id="5" name="3 Marcador de texto"/>
          <p:cNvSpPr txBox="1">
            <a:spLocks/>
          </p:cNvSpPr>
          <p:nvPr/>
        </p:nvSpPr>
        <p:spPr>
          <a:xfrm>
            <a:off x="2270099" y="315492"/>
            <a:ext cx="4680000" cy="457200"/>
          </a:xfrm>
          <a:prstGeom prst="rect">
            <a:avLst/>
          </a:prstGeom>
          <a:solidFill>
            <a:srgbClr val="C0000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buClr>
                <a:schemeClr val="accent3"/>
              </a:buClr>
              <a:buFont typeface="Georgia"/>
              <a:buNone/>
              <a:defRPr/>
            </a:pPr>
            <a:r>
              <a:rPr lang="es-ES" b="1" dirty="0" smtClean="0">
                <a:solidFill>
                  <a:schemeClr val="bg1"/>
                </a:solidFill>
              </a:rPr>
              <a:t>CONCLUSIONES</a:t>
            </a:r>
            <a:endParaRPr lang="es-ES" b="1" dirty="0">
              <a:solidFill>
                <a:schemeClr val="bg1"/>
              </a:solidFill>
            </a:endParaRPr>
          </a:p>
        </p:txBody>
      </p:sp>
      <p:sp>
        <p:nvSpPr>
          <p:cNvPr id="7" name="3 Marcador de texto"/>
          <p:cNvSpPr txBox="1">
            <a:spLocks/>
          </p:cNvSpPr>
          <p:nvPr/>
        </p:nvSpPr>
        <p:spPr>
          <a:xfrm>
            <a:off x="7043161" y="315492"/>
            <a:ext cx="4680000" cy="457200"/>
          </a:xfrm>
          <a:prstGeom prst="rect">
            <a:avLst/>
          </a:prstGeom>
          <a:solidFill>
            <a:srgbClr val="C0000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buClr>
                <a:schemeClr val="accent3"/>
              </a:buClr>
              <a:buFont typeface="Georgia"/>
              <a:buNone/>
              <a:defRPr/>
            </a:pPr>
            <a:r>
              <a:rPr lang="es-ES" b="1" dirty="0" smtClean="0">
                <a:solidFill>
                  <a:schemeClr val="bg1"/>
                </a:solidFill>
              </a:rPr>
              <a:t>RECOMENDACIONES</a:t>
            </a:r>
            <a:endParaRPr lang="es-ES" b="1" dirty="0">
              <a:solidFill>
                <a:schemeClr val="bg1"/>
              </a:solidFill>
            </a:endParaRPr>
          </a:p>
        </p:txBody>
      </p:sp>
      <p:sp>
        <p:nvSpPr>
          <p:cNvPr id="8" name="Marcador de contenido 2"/>
          <p:cNvSpPr txBox="1">
            <a:spLocks/>
          </p:cNvSpPr>
          <p:nvPr/>
        </p:nvSpPr>
        <p:spPr>
          <a:xfrm>
            <a:off x="7043162" y="899188"/>
            <a:ext cx="4679999" cy="57746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endParaRPr lang="es-EC" dirty="0" smtClean="0"/>
          </a:p>
          <a:p>
            <a:pPr lvl="0" algn="just"/>
            <a:r>
              <a:rPr lang="es-EC" dirty="0"/>
              <a:t>Se recomienda tomar como referencia la presente Guía para auditorías internas basadas en COBIT 5 para otras Instituciones de Educación Superior</a:t>
            </a:r>
            <a:r>
              <a:rPr lang="es-EC" dirty="0" smtClean="0"/>
              <a:t>.</a:t>
            </a:r>
          </a:p>
          <a:p>
            <a:pPr lvl="0" algn="just"/>
            <a:endParaRPr lang="es-EC" dirty="0"/>
          </a:p>
          <a:p>
            <a:pPr lvl="0" algn="just"/>
            <a:endParaRPr lang="es-EC" dirty="0" smtClean="0"/>
          </a:p>
          <a:p>
            <a:pPr lvl="0" algn="just"/>
            <a:r>
              <a:rPr lang="es-EC" dirty="0" smtClean="0"/>
              <a:t>Se </a:t>
            </a:r>
            <a:r>
              <a:rPr lang="es-EC" dirty="0"/>
              <a:t>sugiere adoptar COBIT 5 para Seguridad de la Información como margo de referencia y buenas prácticas para la empresa  de acuerdo a sus necesidades, a su realidad, su campo de acción, su tamaño y a los objetivos planteados.</a:t>
            </a:r>
          </a:p>
        </p:txBody>
      </p:sp>
    </p:spTree>
    <p:extLst>
      <p:ext uri="{BB962C8B-B14F-4D97-AF65-F5344CB8AC3E}">
        <p14:creationId xmlns:p14="http://schemas.microsoft.com/office/powerpoint/2010/main" val="3702952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La Institución</a:t>
            </a:r>
            <a:endParaRPr lang="es-EC" b="1" dirty="0"/>
          </a:p>
        </p:txBody>
      </p:sp>
      <p:sp>
        <p:nvSpPr>
          <p:cNvPr id="6" name="Marcador de contenido 5"/>
          <p:cNvSpPr>
            <a:spLocks noGrp="1"/>
          </p:cNvSpPr>
          <p:nvPr>
            <p:ph idx="1"/>
          </p:nvPr>
        </p:nvSpPr>
        <p:spPr/>
        <p:txBody>
          <a:bodyPr/>
          <a:lstStyle/>
          <a:p>
            <a:r>
              <a:rPr lang="es-EC" b="1" dirty="0" smtClean="0"/>
              <a:t>Universidad Católica de Cuenca</a:t>
            </a:r>
          </a:p>
          <a:p>
            <a:pPr marL="0" indent="0">
              <a:buNone/>
            </a:pPr>
            <a:r>
              <a:rPr lang="es-EC" dirty="0" smtClean="0"/>
              <a:t>La </a:t>
            </a:r>
            <a:r>
              <a:rPr lang="es-EC" dirty="0"/>
              <a:t>Universidad Católica de Cuenca (UCACUE) está </a:t>
            </a:r>
            <a:r>
              <a:rPr lang="es-EC" dirty="0" smtClean="0"/>
              <a:t>ubicada en capital de </a:t>
            </a:r>
            <a:r>
              <a:rPr lang="es-EC" dirty="0"/>
              <a:t>la provincia del </a:t>
            </a:r>
            <a:r>
              <a:rPr lang="es-EC" dirty="0" smtClean="0"/>
              <a:t>Azuay, </a:t>
            </a:r>
            <a:r>
              <a:rPr lang="es-EC" dirty="0"/>
              <a:t>desde hace 44 años está al servicio de la colectividad formando profesionales con sólida preparación científica y técnica</a:t>
            </a:r>
            <a:r>
              <a:rPr lang="es-EC" dirty="0" smtClean="0"/>
              <a:t>.</a:t>
            </a:r>
          </a:p>
          <a:p>
            <a:pPr marL="0" indent="0">
              <a:buNone/>
            </a:pPr>
            <a:endParaRPr lang="es-EC" dirty="0"/>
          </a:p>
          <a:p>
            <a:pPr marL="0" indent="0">
              <a:buNone/>
            </a:pPr>
            <a:r>
              <a:rPr lang="es-EC" dirty="0" smtClean="0"/>
              <a:t>Se </a:t>
            </a:r>
            <a:r>
              <a:rPr lang="es-EC" dirty="0"/>
              <a:t>rige por la Constitución de la República del Ecuador y la Ley Orgánica de Educación Superior, su Reglamento, las normativas emitidas por el CES  y el CEAACES , que son los cuerpos legales y reglamentarios que regulan al sistema de Educación Superior (UCACUE - PEDI, 2014). </a:t>
            </a:r>
            <a:endParaRPr lang="es-EC" dirty="0" smtClean="0"/>
          </a:p>
          <a:p>
            <a:pPr marL="0" indent="0">
              <a:buNone/>
            </a:pPr>
            <a:endParaRPr lang="es-EC" b="1" dirty="0" smtClean="0"/>
          </a:p>
          <a:p>
            <a:endParaRPr lang="es-EC" b="1" dirty="0"/>
          </a:p>
        </p:txBody>
      </p:sp>
      <p:pic>
        <p:nvPicPr>
          <p:cNvPr id="7" name="Imagen 6">
            <a:extLst>
              <a:ext uri="{63B3BB69-23CF-44E3-9099-C40C66FF867C}">
                <a14:compatExt xmlns:a14="http://schemas.microsoft.com/office/drawing/2010/main" spid="_x0000_s48129"/>
              </a:ext>
            </a:extLst>
          </p:cNvPr>
          <p:cNvPicPr/>
          <p:nvPr/>
        </p:nvPicPr>
        <p:blipFill>
          <a:blip r:embed="rId2"/>
          <a:stretch>
            <a:fillRect/>
          </a:stretch>
        </p:blipFill>
        <p:spPr>
          <a:xfrm>
            <a:off x="8191521" y="590012"/>
            <a:ext cx="3116129" cy="1314988"/>
          </a:xfrm>
          <a:prstGeom prst="rect">
            <a:avLst/>
          </a:prstGeom>
        </p:spPr>
      </p:pic>
    </p:spTree>
    <p:extLst>
      <p:ext uri="{BB962C8B-B14F-4D97-AF65-F5344CB8AC3E}">
        <p14:creationId xmlns:p14="http://schemas.microsoft.com/office/powerpoint/2010/main" val="1598867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8984" y="2863402"/>
            <a:ext cx="10131425" cy="1456267"/>
          </a:xfrm>
        </p:spPr>
        <p:txBody>
          <a:bodyPr>
            <a:normAutofit/>
          </a:bodyPr>
          <a:lstStyle/>
          <a:p>
            <a:pPr algn="ctr"/>
            <a:r>
              <a:rPr lang="es-EC" sz="7200" b="1" dirty="0" smtClean="0"/>
              <a:t>GRACIAS</a:t>
            </a:r>
            <a:endParaRPr lang="es-EC" sz="7200" b="1" dirty="0"/>
          </a:p>
        </p:txBody>
      </p:sp>
    </p:spTree>
    <p:extLst>
      <p:ext uri="{BB962C8B-B14F-4D97-AF65-F5344CB8AC3E}">
        <p14:creationId xmlns:p14="http://schemas.microsoft.com/office/powerpoint/2010/main" val="2578368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La Institución</a:t>
            </a:r>
            <a:endParaRPr lang="es-EC" b="1" dirty="0"/>
          </a:p>
        </p:txBody>
      </p:sp>
      <p:pic>
        <p:nvPicPr>
          <p:cNvPr id="5" name="Marcador de contenido 4"/>
          <p:cNvPicPr>
            <a:picLocks noGrp="1" noChangeAspect="1"/>
          </p:cNvPicPr>
          <p:nvPr>
            <p:ph idx="1"/>
          </p:nvPr>
        </p:nvPicPr>
        <p:blipFill rotWithShape="1">
          <a:blip r:embed="rId2"/>
          <a:srcRect b="8174"/>
          <a:stretch/>
        </p:blipFill>
        <p:spPr>
          <a:xfrm>
            <a:off x="2692925" y="1264555"/>
            <a:ext cx="6631379" cy="5424253"/>
          </a:xfrm>
          <a:prstGeom prst="rect">
            <a:avLst/>
          </a:prstGeom>
          <a:ln w="12700">
            <a:solidFill>
              <a:schemeClr val="tx1"/>
            </a:solidFill>
          </a:ln>
        </p:spPr>
      </p:pic>
    </p:spTree>
    <p:extLst>
      <p:ext uri="{BB962C8B-B14F-4D97-AF65-F5344CB8AC3E}">
        <p14:creationId xmlns:p14="http://schemas.microsoft.com/office/powerpoint/2010/main" val="1732868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La Institución</a:t>
            </a:r>
            <a:endParaRPr lang="es-EC" b="1" dirty="0"/>
          </a:p>
        </p:txBody>
      </p:sp>
      <p:pic>
        <p:nvPicPr>
          <p:cNvPr id="7" name="Marcador de contenido 6"/>
          <p:cNvPicPr>
            <a:picLocks noGrp="1" noChangeAspect="1"/>
          </p:cNvPicPr>
          <p:nvPr>
            <p:ph idx="1"/>
          </p:nvPr>
        </p:nvPicPr>
        <p:blipFill rotWithShape="1">
          <a:blip r:embed="rId2"/>
          <a:srcRect b="8371"/>
          <a:stretch/>
        </p:blipFill>
        <p:spPr>
          <a:xfrm>
            <a:off x="2592924" y="1164608"/>
            <a:ext cx="7577305" cy="5693391"/>
          </a:xfrm>
          <a:prstGeom prst="rect">
            <a:avLst/>
          </a:prstGeom>
        </p:spPr>
      </p:pic>
    </p:spTree>
    <p:extLst>
      <p:ext uri="{BB962C8B-B14F-4D97-AF65-F5344CB8AC3E}">
        <p14:creationId xmlns:p14="http://schemas.microsoft.com/office/powerpoint/2010/main" val="387252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Planteamiento del Problema</a:t>
            </a:r>
            <a:endParaRPr lang="es-EC" b="1" dirty="0"/>
          </a:p>
        </p:txBody>
      </p:sp>
      <p:sp>
        <p:nvSpPr>
          <p:cNvPr id="6" name="Marcador de contenido 5"/>
          <p:cNvSpPr>
            <a:spLocks noGrp="1"/>
          </p:cNvSpPr>
          <p:nvPr>
            <p:ph idx="1"/>
          </p:nvPr>
        </p:nvSpPr>
        <p:spPr>
          <a:xfrm>
            <a:off x="2592925" y="1655928"/>
            <a:ext cx="8915400" cy="3777622"/>
          </a:xfrm>
        </p:spPr>
        <p:txBody>
          <a:bodyPr/>
          <a:lstStyle/>
          <a:p>
            <a:pPr algn="just"/>
            <a:r>
              <a:rPr lang="es-ES" dirty="0" smtClean="0"/>
              <a:t>Ausencia de un  </a:t>
            </a:r>
            <a:r>
              <a:rPr lang="es-ES" dirty="0"/>
              <a:t>marco metodológico y de buenas </a:t>
            </a:r>
            <a:r>
              <a:rPr lang="es-ES" dirty="0" smtClean="0"/>
              <a:t>prácticas</a:t>
            </a:r>
            <a:r>
              <a:rPr lang="es-ES" dirty="0"/>
              <a:t> </a:t>
            </a:r>
            <a:r>
              <a:rPr lang="es-ES" dirty="0" smtClean="0"/>
              <a:t>que permita  </a:t>
            </a:r>
            <a:r>
              <a:rPr lang="es-ES" dirty="0"/>
              <a:t>evaluar el control interno de la </a:t>
            </a:r>
            <a:r>
              <a:rPr lang="es-ES" dirty="0" smtClean="0"/>
              <a:t>Seguridad </a:t>
            </a:r>
            <a:r>
              <a:rPr lang="es-ES" dirty="0"/>
              <a:t>de la </a:t>
            </a:r>
            <a:r>
              <a:rPr lang="es-ES" dirty="0" smtClean="0"/>
              <a:t>Información </a:t>
            </a:r>
            <a:r>
              <a:rPr lang="es-ES" dirty="0"/>
              <a:t>de la </a:t>
            </a:r>
            <a:r>
              <a:rPr lang="es-ES" dirty="0" smtClean="0"/>
              <a:t>UCACUE.  </a:t>
            </a:r>
            <a:endParaRPr lang="es-ES" dirty="0"/>
          </a:p>
          <a:p>
            <a:pPr marL="0" indent="0" algn="just">
              <a:buNone/>
            </a:pPr>
            <a:endParaRPr lang="es-EC" dirty="0"/>
          </a:p>
          <a:p>
            <a:pPr algn="just"/>
            <a:r>
              <a:rPr lang="es-ES" dirty="0" smtClean="0"/>
              <a:t>Escasa implementación de </a:t>
            </a:r>
            <a:r>
              <a:rPr lang="es-ES" dirty="0"/>
              <a:t>iniciativas de Seguridad de la </a:t>
            </a:r>
            <a:r>
              <a:rPr lang="es-ES" dirty="0" smtClean="0"/>
              <a:t>Información.</a:t>
            </a:r>
            <a:endParaRPr lang="es-ES" dirty="0"/>
          </a:p>
          <a:p>
            <a:pPr marL="0" indent="0" algn="just">
              <a:buNone/>
            </a:pPr>
            <a:endParaRPr lang="es-EC" dirty="0"/>
          </a:p>
          <a:p>
            <a:pPr algn="just"/>
            <a:r>
              <a:rPr lang="es-ES" dirty="0" smtClean="0"/>
              <a:t>Mínimo control interno de la Seguridad de la Información cuyos resultados soporten la toma de decisiones acerca de los riesgos de la información.</a:t>
            </a:r>
            <a:endParaRPr lang="es-EC" dirty="0"/>
          </a:p>
          <a:p>
            <a:endParaRPr lang="es-EC" dirty="0"/>
          </a:p>
        </p:txBody>
      </p:sp>
    </p:spTree>
    <p:extLst>
      <p:ext uri="{BB962C8B-B14F-4D97-AF65-F5344CB8AC3E}">
        <p14:creationId xmlns:p14="http://schemas.microsoft.com/office/powerpoint/2010/main" val="1496139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Justificación e importancia</a:t>
            </a:r>
            <a:endParaRPr lang="es-EC" b="1" dirty="0"/>
          </a:p>
        </p:txBody>
      </p:sp>
      <p:sp>
        <p:nvSpPr>
          <p:cNvPr id="3" name="Marcador de contenido 2"/>
          <p:cNvSpPr>
            <a:spLocks noGrp="1"/>
          </p:cNvSpPr>
          <p:nvPr>
            <p:ph idx="1"/>
          </p:nvPr>
        </p:nvSpPr>
        <p:spPr>
          <a:xfrm>
            <a:off x="2589212" y="1339403"/>
            <a:ext cx="8915400" cy="4571819"/>
          </a:xfrm>
        </p:spPr>
        <p:txBody>
          <a:bodyPr>
            <a:normAutofit lnSpcReduction="10000"/>
          </a:bodyPr>
          <a:lstStyle/>
          <a:p>
            <a:pPr algn="just"/>
            <a:r>
              <a:rPr lang="es-EC" dirty="0"/>
              <a:t>La importancia de la información para la Institución exige que se implementen un conjunto de métodos y herramientas que permitan proteger la información ante cualquier amenaza </a:t>
            </a:r>
            <a:r>
              <a:rPr lang="es-EC" dirty="0" smtClean="0"/>
              <a:t>que </a:t>
            </a:r>
            <a:r>
              <a:rPr lang="es-EC" dirty="0"/>
              <a:t>pueda </a:t>
            </a:r>
            <a:r>
              <a:rPr lang="es-EC" dirty="0" smtClean="0"/>
              <a:t>afectar:</a:t>
            </a:r>
          </a:p>
          <a:p>
            <a:pPr lvl="1" algn="just"/>
            <a:r>
              <a:rPr lang="es-EC" dirty="0" smtClean="0"/>
              <a:t>Confidencialidad,</a:t>
            </a:r>
          </a:p>
          <a:p>
            <a:pPr lvl="1" algn="just"/>
            <a:r>
              <a:rPr lang="es-EC" dirty="0" smtClean="0"/>
              <a:t> Integridad; y,</a:t>
            </a:r>
          </a:p>
          <a:p>
            <a:pPr lvl="1" algn="just"/>
            <a:r>
              <a:rPr lang="es-EC" dirty="0" smtClean="0"/>
              <a:t> Disponibilidad.</a:t>
            </a:r>
          </a:p>
          <a:p>
            <a:pPr marL="457200" lvl="1" indent="0" algn="just">
              <a:buNone/>
            </a:pPr>
            <a:endParaRPr lang="es-EC" dirty="0"/>
          </a:p>
          <a:p>
            <a:pPr algn="just"/>
            <a:r>
              <a:rPr lang="es-EC" dirty="0" smtClean="0"/>
              <a:t>Obligación </a:t>
            </a:r>
            <a:r>
              <a:rPr lang="es-EC" dirty="0"/>
              <a:t>del cumplimiento del entorno </a:t>
            </a:r>
            <a:r>
              <a:rPr lang="es-EC" dirty="0" smtClean="0"/>
              <a:t>regulatorio:</a:t>
            </a:r>
          </a:p>
          <a:p>
            <a:pPr lvl="1" algn="just"/>
            <a:r>
              <a:rPr lang="es-EC" dirty="0" smtClean="0"/>
              <a:t>	NTE </a:t>
            </a:r>
            <a:r>
              <a:rPr lang="es-EC" dirty="0"/>
              <a:t>INEN-ISO/IEC 27000 para la Gestión de Seguridad de la </a:t>
            </a:r>
            <a:r>
              <a:rPr lang="es-EC" dirty="0" smtClean="0"/>
              <a:t>Información.</a:t>
            </a:r>
          </a:p>
          <a:p>
            <a:pPr marL="457200" lvl="1" indent="0" algn="just">
              <a:buNone/>
            </a:pPr>
            <a:endParaRPr lang="es-ES" dirty="0" smtClean="0"/>
          </a:p>
          <a:p>
            <a:pPr algn="just"/>
            <a:r>
              <a:rPr lang="es-EC" dirty="0" smtClean="0"/>
              <a:t>Necesidad de implementación de un marco de referencia y de </a:t>
            </a:r>
            <a:r>
              <a:rPr lang="es-EC" dirty="0"/>
              <a:t>buenas prácticas para Seguridad de la Información</a:t>
            </a:r>
          </a:p>
          <a:p>
            <a:pPr lvl="1" algn="just"/>
            <a:r>
              <a:rPr lang="es-EC" dirty="0"/>
              <a:t>COBIT 5 para seguridad de la información.</a:t>
            </a:r>
          </a:p>
          <a:p>
            <a:pPr marL="457200" lvl="1" indent="0" algn="just">
              <a:buNone/>
            </a:pPr>
            <a:endParaRPr lang="es-EC" dirty="0" smtClean="0"/>
          </a:p>
        </p:txBody>
      </p:sp>
    </p:spTree>
    <p:extLst>
      <p:ext uri="{BB962C8B-B14F-4D97-AF65-F5344CB8AC3E}">
        <p14:creationId xmlns:p14="http://schemas.microsoft.com/office/powerpoint/2010/main" val="2331712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Objetivos.</a:t>
            </a:r>
            <a:endParaRPr lang="es-EC" b="1" dirty="0"/>
          </a:p>
        </p:txBody>
      </p:sp>
      <p:sp>
        <p:nvSpPr>
          <p:cNvPr id="3" name="Marcador de contenido 2"/>
          <p:cNvSpPr>
            <a:spLocks noGrp="1"/>
          </p:cNvSpPr>
          <p:nvPr>
            <p:ph idx="1"/>
          </p:nvPr>
        </p:nvSpPr>
        <p:spPr>
          <a:xfrm>
            <a:off x="2589212" y="2003459"/>
            <a:ext cx="4041775" cy="4571819"/>
          </a:xfrm>
        </p:spPr>
        <p:txBody>
          <a:bodyPr>
            <a:normAutofit/>
          </a:bodyPr>
          <a:lstStyle/>
          <a:p>
            <a:pPr algn="just"/>
            <a:r>
              <a:rPr lang="es-ES" dirty="0"/>
              <a:t>Desarrollar una Guía de Auditoría basada en COBIT 5 como marco de referencia y mejores prácticas, para la evaluación del Control Interno de Seguridad de la Información en la Universidad Católica de Cuenca</a:t>
            </a:r>
            <a:endParaRPr lang="es-EC" dirty="0"/>
          </a:p>
          <a:p>
            <a:endParaRPr lang="es-ES" dirty="0" smtClean="0"/>
          </a:p>
        </p:txBody>
      </p:sp>
      <p:sp>
        <p:nvSpPr>
          <p:cNvPr id="5" name="3 Marcador de texto"/>
          <p:cNvSpPr txBox="1">
            <a:spLocks/>
          </p:cNvSpPr>
          <p:nvPr/>
        </p:nvSpPr>
        <p:spPr>
          <a:xfrm>
            <a:off x="2589212" y="1311778"/>
            <a:ext cx="4041775" cy="457200"/>
          </a:xfrm>
          <a:prstGeom prst="rect">
            <a:avLst/>
          </a:prstGeom>
          <a:solidFill>
            <a:srgbClr val="C0000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chemeClr val="accent3"/>
              </a:buClr>
              <a:buFont typeface="Georgia"/>
              <a:buNone/>
              <a:defRPr/>
            </a:pPr>
            <a:r>
              <a:rPr lang="es-ES" b="1" dirty="0" smtClean="0">
                <a:solidFill>
                  <a:schemeClr val="bg1"/>
                </a:solidFill>
              </a:rPr>
              <a:t>OBJETIVO GENERAL</a:t>
            </a:r>
            <a:endParaRPr lang="es-ES" b="1" dirty="0">
              <a:solidFill>
                <a:schemeClr val="bg1"/>
              </a:solidFill>
            </a:endParaRPr>
          </a:p>
        </p:txBody>
      </p:sp>
      <p:sp>
        <p:nvSpPr>
          <p:cNvPr id="7" name="3 Marcador de texto"/>
          <p:cNvSpPr txBox="1">
            <a:spLocks/>
          </p:cNvSpPr>
          <p:nvPr/>
        </p:nvSpPr>
        <p:spPr>
          <a:xfrm>
            <a:off x="7046912" y="1311778"/>
            <a:ext cx="4041775" cy="457200"/>
          </a:xfrm>
          <a:prstGeom prst="rect">
            <a:avLst/>
          </a:prstGeom>
          <a:solidFill>
            <a:srgbClr val="C0000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chemeClr val="accent3"/>
              </a:buClr>
              <a:buFont typeface="Georgia"/>
              <a:buNone/>
              <a:defRPr/>
            </a:pPr>
            <a:r>
              <a:rPr lang="es-ES" b="1" dirty="0" smtClean="0">
                <a:solidFill>
                  <a:schemeClr val="bg1"/>
                </a:solidFill>
              </a:rPr>
              <a:t>OBJETIVOS ESPECÍFICOS</a:t>
            </a:r>
            <a:endParaRPr lang="es-ES" b="1" dirty="0">
              <a:solidFill>
                <a:schemeClr val="bg1"/>
              </a:solidFill>
            </a:endParaRPr>
          </a:p>
        </p:txBody>
      </p:sp>
      <p:sp>
        <p:nvSpPr>
          <p:cNvPr id="8" name="Marcador de contenido 2"/>
          <p:cNvSpPr txBox="1">
            <a:spLocks/>
          </p:cNvSpPr>
          <p:nvPr/>
        </p:nvSpPr>
        <p:spPr>
          <a:xfrm>
            <a:off x="7043162" y="1975553"/>
            <a:ext cx="4041775" cy="457181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lgn="just"/>
            <a:r>
              <a:rPr lang="es-ES" dirty="0"/>
              <a:t>Identificar los componentes del marco de referencia COBIT 5 </a:t>
            </a:r>
            <a:r>
              <a:rPr lang="es-ES" dirty="0" smtClean="0"/>
              <a:t>para </a:t>
            </a:r>
            <a:r>
              <a:rPr lang="es-ES" dirty="0"/>
              <a:t>documentar </a:t>
            </a:r>
            <a:r>
              <a:rPr lang="es-ES" dirty="0" smtClean="0"/>
              <a:t>la Guía </a:t>
            </a:r>
            <a:r>
              <a:rPr lang="es-ES" dirty="0"/>
              <a:t>de </a:t>
            </a:r>
            <a:r>
              <a:rPr lang="es-ES" dirty="0" smtClean="0"/>
              <a:t>Auditoría.</a:t>
            </a:r>
          </a:p>
          <a:p>
            <a:pPr lvl="0" algn="just"/>
            <a:r>
              <a:rPr lang="es-ES" dirty="0" smtClean="0"/>
              <a:t>Obtener </a:t>
            </a:r>
            <a:r>
              <a:rPr lang="es-ES" dirty="0"/>
              <a:t>un diagnóstico del Control Interno del nivel de seguridad de los servicios </a:t>
            </a:r>
            <a:r>
              <a:rPr lang="es-ES" dirty="0" smtClean="0"/>
              <a:t>TI.</a:t>
            </a:r>
          </a:p>
          <a:p>
            <a:pPr lvl="0" algn="just"/>
            <a:r>
              <a:rPr lang="es-ES" dirty="0" smtClean="0"/>
              <a:t>Mantener </a:t>
            </a:r>
            <a:r>
              <a:rPr lang="es-ES" dirty="0"/>
              <a:t>un proceso de evaluación de Control Interno aplicado a la Seguridad de la </a:t>
            </a:r>
            <a:r>
              <a:rPr lang="es-ES" dirty="0" smtClean="0"/>
              <a:t>Información.</a:t>
            </a:r>
          </a:p>
        </p:txBody>
      </p:sp>
    </p:spTree>
    <p:extLst>
      <p:ext uri="{BB962C8B-B14F-4D97-AF65-F5344CB8AC3E}">
        <p14:creationId xmlns:p14="http://schemas.microsoft.com/office/powerpoint/2010/main" val="3850408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Marco Teórico.</a:t>
            </a:r>
            <a:endParaRPr lang="es-EC" b="1" dirty="0"/>
          </a:p>
        </p:txBody>
      </p:sp>
      <p:pic>
        <p:nvPicPr>
          <p:cNvPr id="4" name="Marcador de contenido 3"/>
          <p:cNvPicPr>
            <a:picLocks noGrp="1" noChangeAspect="1"/>
          </p:cNvPicPr>
          <p:nvPr>
            <p:ph idx="1"/>
          </p:nvPr>
        </p:nvPicPr>
        <p:blipFill rotWithShape="1">
          <a:blip r:embed="rId3"/>
          <a:srcRect l="239" t="1640" r="1066" b="1413"/>
          <a:stretch/>
        </p:blipFill>
        <p:spPr>
          <a:xfrm>
            <a:off x="2456597" y="1965278"/>
            <a:ext cx="8584442" cy="3562065"/>
          </a:xfrm>
          <a:prstGeom prst="rect">
            <a:avLst/>
          </a:prstGeom>
          <a:ln w="12700">
            <a:solidFill>
              <a:schemeClr val="tx1"/>
            </a:solidFill>
          </a:ln>
        </p:spPr>
      </p:pic>
      <p:sp>
        <p:nvSpPr>
          <p:cNvPr id="5" name="CuadroTexto 4"/>
          <p:cNvSpPr txBox="1"/>
          <p:nvPr/>
        </p:nvSpPr>
        <p:spPr>
          <a:xfrm>
            <a:off x="2435826" y="6469039"/>
            <a:ext cx="7417858" cy="276999"/>
          </a:xfrm>
          <a:prstGeom prst="rect">
            <a:avLst/>
          </a:prstGeom>
          <a:noFill/>
        </p:spPr>
        <p:txBody>
          <a:bodyPr wrap="square" rtlCol="0">
            <a:spAutoFit/>
          </a:bodyPr>
          <a:lstStyle/>
          <a:p>
            <a:r>
              <a:rPr lang="es-EC" sz="1200" dirty="0" smtClean="0"/>
              <a:t>Fuente: COBIT 5 para seguridad de la información</a:t>
            </a:r>
            <a:endParaRPr lang="es-EC" sz="1200" dirty="0"/>
          </a:p>
        </p:txBody>
      </p:sp>
    </p:spTree>
    <p:extLst>
      <p:ext uri="{BB962C8B-B14F-4D97-AF65-F5344CB8AC3E}">
        <p14:creationId xmlns:p14="http://schemas.microsoft.com/office/powerpoint/2010/main" val="3169720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681</TotalTime>
  <Words>1221</Words>
  <Application>Microsoft Office PowerPoint</Application>
  <PresentationFormat>Panorámica</PresentationFormat>
  <Paragraphs>142</Paragraphs>
  <Slides>30</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30</vt:i4>
      </vt:variant>
    </vt:vector>
  </HeadingPairs>
  <TitlesOfParts>
    <vt:vector size="36" baseType="lpstr">
      <vt:lpstr>Arial</vt:lpstr>
      <vt:lpstr>Calibri</vt:lpstr>
      <vt:lpstr>Century Gothic</vt:lpstr>
      <vt:lpstr>Georgia</vt:lpstr>
      <vt:lpstr>Wingdings 3</vt:lpstr>
      <vt:lpstr>Espiral</vt:lpstr>
      <vt:lpstr>Universidad de las Fuerzas Armadas ESPE  MEVAST VIII A  Tema</vt:lpstr>
      <vt:lpstr>Contenido</vt:lpstr>
      <vt:lpstr>La Institución</vt:lpstr>
      <vt:lpstr>La Institución</vt:lpstr>
      <vt:lpstr>La Institución</vt:lpstr>
      <vt:lpstr>Planteamiento del Problema</vt:lpstr>
      <vt:lpstr>Justificación e importancia</vt:lpstr>
      <vt:lpstr>Objetivos.</vt:lpstr>
      <vt:lpstr>Marco Teórico.</vt:lpstr>
      <vt:lpstr>Marco Teórico.</vt:lpstr>
      <vt:lpstr>Marco Teórico.</vt:lpstr>
      <vt:lpstr>Situación actual del área de TI</vt:lpstr>
      <vt:lpstr>Guía de Auditoría</vt:lpstr>
      <vt:lpstr>Presentación de PowerPoint</vt:lpstr>
      <vt:lpstr>Presentación de PowerPoint</vt:lpstr>
      <vt:lpstr>Aplicación de la Guía de Auditoría</vt:lpstr>
      <vt:lpstr>Presentación de PowerPoint</vt:lpstr>
      <vt:lpstr>Procesos seleccionados</vt:lpstr>
      <vt:lpstr>Prácticas de Gestión Identificadas</vt:lpstr>
      <vt:lpstr>Papeles de trabajo diseñados (checklist)</vt:lpstr>
      <vt:lpstr>Presentación de PowerPoint</vt:lpstr>
      <vt:lpstr>Papeles de trabajo diseñados (hallazgos)</vt:lpstr>
      <vt:lpstr>Presentación de PowerPoint</vt:lpstr>
      <vt:lpstr>Resumen de los Hallazgos</vt:lpstr>
      <vt:lpstr>Informe Preliminar de Auditoría</vt:lpstr>
      <vt:lpstr>Informe Final de Auditoría</vt:lpstr>
      <vt:lpstr>Presentación de PowerPoint</vt:lpstr>
      <vt:lpstr>Presentación de PowerPoint</vt:lpstr>
      <vt:lpstr>Presentación de PowerPoint</vt:lpstr>
      <vt:lpstr>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de las fuerzas armadas ESPE  MEVAST VIII A  Perfil de Tesis</dc:title>
  <dc:creator>Aidita</dc:creator>
  <cp:lastModifiedBy>HAZ-GOR-AIDA</cp:lastModifiedBy>
  <cp:revision>47</cp:revision>
  <dcterms:created xsi:type="dcterms:W3CDTF">2014-11-21T22:41:48Z</dcterms:created>
  <dcterms:modified xsi:type="dcterms:W3CDTF">2015-05-12T19:54:44Z</dcterms:modified>
</cp:coreProperties>
</file>