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356" r:id="rId3"/>
    <p:sldId id="362" r:id="rId4"/>
    <p:sldId id="345" r:id="rId5"/>
    <p:sldId id="347" r:id="rId6"/>
    <p:sldId id="358" r:id="rId7"/>
    <p:sldId id="363" r:id="rId8"/>
    <p:sldId id="369" r:id="rId9"/>
    <p:sldId id="351" r:id="rId10"/>
    <p:sldId id="352" r:id="rId11"/>
    <p:sldId id="367" r:id="rId12"/>
    <p:sldId id="368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74" r:id="rId21"/>
    <p:sldId id="312" r:id="rId22"/>
    <p:sldId id="370" r:id="rId23"/>
    <p:sldId id="313" r:id="rId24"/>
    <p:sldId id="314" r:id="rId25"/>
    <p:sldId id="315" r:id="rId26"/>
    <p:sldId id="316" r:id="rId27"/>
    <p:sldId id="371" r:id="rId28"/>
    <p:sldId id="372" r:id="rId29"/>
    <p:sldId id="373" r:id="rId30"/>
    <p:sldId id="355" r:id="rId31"/>
    <p:sldId id="375" r:id="rId32"/>
    <p:sldId id="321" r:id="rId33"/>
    <p:sldId id="359" r:id="rId34"/>
    <p:sldId id="376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1C365"/>
    <a:srgbClr val="BEA26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69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Libro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aola\AppData\Local\Temp\Rar$DIa0.817\TABLA%20DE%20DATOS%20DE%20IG%20jes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Recuento de Coliformes fecales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Hoja1!$A$4:$A$7</c:f>
              <c:strCache>
                <c:ptCount val="4"/>
                <c:pt idx="0">
                  <c:v>EPA</c:v>
                </c:pt>
                <c:pt idx="1">
                  <c:v>HUMUS</c:v>
                </c:pt>
                <c:pt idx="2">
                  <c:v>TAKAKURA</c:v>
                </c:pt>
                <c:pt idx="3">
                  <c:v>BIOABONO</c:v>
                </c:pt>
              </c:strCache>
            </c:strRef>
          </c:cat>
          <c:val>
            <c:numRef>
              <c:f>Hoja1!$B$4:$B$7</c:f>
              <c:numCache>
                <c:formatCode>General</c:formatCode>
                <c:ptCount val="4"/>
                <c:pt idx="0">
                  <c:v>10000</c:v>
                </c:pt>
                <c:pt idx="1">
                  <c:v>250</c:v>
                </c:pt>
                <c:pt idx="2">
                  <c:v>230</c:v>
                </c:pt>
                <c:pt idx="3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25280"/>
        <c:axId val="75427200"/>
      </c:barChart>
      <c:catAx>
        <c:axId val="7542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5427200"/>
        <c:crosses val="autoZero"/>
        <c:auto val="1"/>
        <c:lblAlgn val="ctr"/>
        <c:lblOffset val="100"/>
        <c:noMultiLvlLbl val="0"/>
      </c:catAx>
      <c:valAx>
        <c:axId val="75427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542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chemeClr val="tx1"/>
                </a:solidFill>
              </a:rPr>
              <a:t>ÍNDICE</a:t>
            </a:r>
            <a:r>
              <a:rPr lang="es-EC" b="1" baseline="0">
                <a:solidFill>
                  <a:schemeClr val="tx1"/>
                </a:solidFill>
              </a:rPr>
              <a:t> DE GERMINACIÓN DE LOS ABONOS ORGÁNICOS</a:t>
            </a:r>
            <a:endParaRPr lang="es-EC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'[TABLA DE DATOS DE IG jessy.xlsx]Hoja1'!$L$17</c:f>
              <c:strCache>
                <c:ptCount val="1"/>
                <c:pt idx="0">
                  <c:v>Takakura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'[TABLA DE DATOS DE IG jessy.xlsx]Hoja1'!$M$17</c:f>
              <c:numCache>
                <c:formatCode>General</c:formatCode>
                <c:ptCount val="1"/>
                <c:pt idx="0">
                  <c:v>80.75</c:v>
                </c:pt>
              </c:numCache>
            </c:numRef>
          </c:val>
        </c:ser>
        <c:ser>
          <c:idx val="1"/>
          <c:order val="1"/>
          <c:tx>
            <c:strRef>
              <c:f>'[TABLA DE DATOS DE IG jessy.xlsx]Hoja1'!$L$18</c:f>
              <c:strCache>
                <c:ptCount val="1"/>
                <c:pt idx="0">
                  <c:v>Humus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'[TABLA DE DATOS DE IG jessy.xlsx]Hoja1'!$M$18</c:f>
              <c:numCache>
                <c:formatCode>0.00</c:formatCode>
                <c:ptCount val="1"/>
                <c:pt idx="0">
                  <c:v>82.720588235294102</c:v>
                </c:pt>
              </c:numCache>
            </c:numRef>
          </c:val>
        </c:ser>
        <c:ser>
          <c:idx val="2"/>
          <c:order val="2"/>
          <c:tx>
            <c:strRef>
              <c:f>'[TABLA DE DATOS DE IG jessy.xlsx]Hoja1'!$L$19</c:f>
              <c:strCache>
                <c:ptCount val="1"/>
                <c:pt idx="0">
                  <c:v>Bioabono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'[TABLA DE DATOS DE IG jessy.xlsx]Hoja1'!$M$19</c:f>
              <c:numCache>
                <c:formatCode>0.00</c:formatCode>
                <c:ptCount val="1"/>
                <c:pt idx="0">
                  <c:v>84.082553475935839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797248"/>
        <c:axId val="79811328"/>
      </c:barChart>
      <c:catAx>
        <c:axId val="7979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811328"/>
        <c:crosses val="autoZero"/>
        <c:auto val="1"/>
        <c:lblAlgn val="ctr"/>
        <c:lblOffset val="100"/>
        <c:noMultiLvlLbl val="0"/>
      </c:catAx>
      <c:valAx>
        <c:axId val="79811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A9FE5-92E0-4D22-B5DB-DBED286EA70F}" type="doc">
      <dgm:prSet loTypeId="urn:microsoft.com/office/officeart/2005/8/layout/gear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9FDD6AB-3E61-43D4-BD1E-BE6D1EFF0CEC}">
      <dgm:prSet phldrT="[Texto]" custT="1"/>
      <dgm:spPr/>
      <dgm:t>
        <a:bodyPr/>
        <a:lstStyle/>
        <a:p>
          <a:r>
            <a:rPr lang="es-MX" sz="1800" b="1" dirty="0" smtClean="0">
              <a:latin typeface="Arial" panose="020B0604020202020204" pitchFamily="34" charset="0"/>
            </a:rPr>
            <a:t>Reducción del volumen de los residuos.</a:t>
          </a:r>
          <a:endParaRPr lang="es-EC" sz="1800" dirty="0"/>
        </a:p>
      </dgm:t>
    </dgm:pt>
    <dgm:pt modelId="{EFEC75F2-FAC9-4A2A-A78A-7B19F36F90C6}" type="parTrans" cxnId="{A2F4474E-EFB9-4FD4-89AB-601DE5C635F7}">
      <dgm:prSet/>
      <dgm:spPr/>
      <dgm:t>
        <a:bodyPr/>
        <a:lstStyle/>
        <a:p>
          <a:endParaRPr lang="es-EC"/>
        </a:p>
      </dgm:t>
    </dgm:pt>
    <dgm:pt modelId="{E5B7B7EF-6763-43BF-9E4C-8919CA03E3CE}" type="sibTrans" cxnId="{A2F4474E-EFB9-4FD4-89AB-601DE5C635F7}">
      <dgm:prSet/>
      <dgm:spPr/>
      <dgm:t>
        <a:bodyPr/>
        <a:lstStyle/>
        <a:p>
          <a:endParaRPr lang="es-EC"/>
        </a:p>
      </dgm:t>
    </dgm:pt>
    <dgm:pt modelId="{4FECBD41-E478-4EB2-8BF2-08433C6C6E43}">
      <dgm:prSet phldrT="[Texto]" custT="1"/>
      <dgm:spPr/>
      <dgm:t>
        <a:bodyPr/>
        <a:lstStyle/>
        <a:p>
          <a:r>
            <a:rPr lang="es-MX" sz="1800" b="1" dirty="0" smtClean="0">
              <a:latin typeface="Arial" panose="020B0604020202020204" pitchFamily="34" charset="0"/>
            </a:rPr>
            <a:t>Revalorización de los residuos orgánicos.</a:t>
          </a:r>
          <a:endParaRPr lang="es-EC" sz="1800" dirty="0"/>
        </a:p>
      </dgm:t>
    </dgm:pt>
    <dgm:pt modelId="{AD58EBA2-2CA0-4E47-8B85-CF53538CF6FD}" type="parTrans" cxnId="{1F280BD5-1131-44AE-8217-726701B8B273}">
      <dgm:prSet/>
      <dgm:spPr/>
      <dgm:t>
        <a:bodyPr/>
        <a:lstStyle/>
        <a:p>
          <a:endParaRPr lang="es-EC"/>
        </a:p>
      </dgm:t>
    </dgm:pt>
    <dgm:pt modelId="{C183276C-E9FF-4086-9F35-09C49C5C7CF2}" type="sibTrans" cxnId="{1F280BD5-1131-44AE-8217-726701B8B273}">
      <dgm:prSet/>
      <dgm:spPr/>
      <dgm:t>
        <a:bodyPr/>
        <a:lstStyle/>
        <a:p>
          <a:endParaRPr lang="es-EC"/>
        </a:p>
      </dgm:t>
    </dgm:pt>
    <dgm:pt modelId="{428257D0-1F7A-438C-98A7-48E393E88DBC}">
      <dgm:prSet phldrT="[Texto]" custT="1"/>
      <dgm:spPr/>
      <dgm:t>
        <a:bodyPr/>
        <a:lstStyle/>
        <a:p>
          <a:r>
            <a:rPr lang="es-MX" sz="1800" b="1" dirty="0" smtClean="0">
              <a:latin typeface="Arial" panose="020B0604020202020204" pitchFamily="34" charset="0"/>
            </a:rPr>
            <a:t>Aporta nutrientes a los cultivos, aumentando rendimiento</a:t>
          </a:r>
          <a:endParaRPr lang="es-EC" sz="1800" dirty="0"/>
        </a:p>
      </dgm:t>
    </dgm:pt>
    <dgm:pt modelId="{340B0269-5EC2-4539-8ED7-E87E1CD19165}" type="parTrans" cxnId="{58D52259-DA4E-4012-B353-E130D12D6E39}">
      <dgm:prSet/>
      <dgm:spPr/>
      <dgm:t>
        <a:bodyPr/>
        <a:lstStyle/>
        <a:p>
          <a:endParaRPr lang="es-EC"/>
        </a:p>
      </dgm:t>
    </dgm:pt>
    <dgm:pt modelId="{AB189FDE-0D66-44C3-91B5-0AA661C99B4C}" type="sibTrans" cxnId="{58D52259-DA4E-4012-B353-E130D12D6E39}">
      <dgm:prSet/>
      <dgm:spPr/>
      <dgm:t>
        <a:bodyPr/>
        <a:lstStyle/>
        <a:p>
          <a:endParaRPr lang="es-EC"/>
        </a:p>
      </dgm:t>
    </dgm:pt>
    <dgm:pt modelId="{4CBBC802-2577-4ECF-BEF3-58170A6147E8}" type="pres">
      <dgm:prSet presAssocID="{8A9A9FE5-92E0-4D22-B5DB-DBED286EA70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A3F7E4-952B-410B-878D-EE7B0F4A26E1}" type="pres">
      <dgm:prSet presAssocID="{09FDD6AB-3E61-43D4-BD1E-BE6D1EFF0CE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1FE80-C805-42BD-BFB7-29F3DE2DC055}" type="pres">
      <dgm:prSet presAssocID="{09FDD6AB-3E61-43D4-BD1E-BE6D1EFF0CEC}" presName="gear1srcNode" presStyleLbl="node1" presStyleIdx="0" presStyleCnt="3"/>
      <dgm:spPr/>
      <dgm:t>
        <a:bodyPr/>
        <a:lstStyle/>
        <a:p>
          <a:endParaRPr lang="es-EC"/>
        </a:p>
      </dgm:t>
    </dgm:pt>
    <dgm:pt modelId="{A1C0A4E1-2936-46F0-AA75-14FB26ACB91A}" type="pres">
      <dgm:prSet presAssocID="{09FDD6AB-3E61-43D4-BD1E-BE6D1EFF0CEC}" presName="gear1dstNode" presStyleLbl="node1" presStyleIdx="0" presStyleCnt="3"/>
      <dgm:spPr/>
      <dgm:t>
        <a:bodyPr/>
        <a:lstStyle/>
        <a:p>
          <a:endParaRPr lang="es-EC"/>
        </a:p>
      </dgm:t>
    </dgm:pt>
    <dgm:pt modelId="{C7B36508-FF06-469D-A3AE-8929A6FE908D}" type="pres">
      <dgm:prSet presAssocID="{4FECBD41-E478-4EB2-8BF2-08433C6C6E43}" presName="gear2" presStyleLbl="node1" presStyleIdx="1" presStyleCnt="3" custScaleX="155507" custScaleY="125975" custLinFactNeighborX="-12658" custLinFactNeighborY="189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66A9EE-14FC-4C27-87AB-D035AA61A155}" type="pres">
      <dgm:prSet presAssocID="{4FECBD41-E478-4EB2-8BF2-08433C6C6E43}" presName="gear2srcNode" presStyleLbl="node1" presStyleIdx="1" presStyleCnt="3"/>
      <dgm:spPr/>
      <dgm:t>
        <a:bodyPr/>
        <a:lstStyle/>
        <a:p>
          <a:endParaRPr lang="es-EC"/>
        </a:p>
      </dgm:t>
    </dgm:pt>
    <dgm:pt modelId="{FF00A983-4C04-49AF-92F6-DAFFDD5A5629}" type="pres">
      <dgm:prSet presAssocID="{4FECBD41-E478-4EB2-8BF2-08433C6C6E43}" presName="gear2dstNode" presStyleLbl="node1" presStyleIdx="1" presStyleCnt="3"/>
      <dgm:spPr/>
      <dgm:t>
        <a:bodyPr/>
        <a:lstStyle/>
        <a:p>
          <a:endParaRPr lang="es-EC"/>
        </a:p>
      </dgm:t>
    </dgm:pt>
    <dgm:pt modelId="{CC92FD1B-BAF4-4DB6-9411-E2E2BD090258}" type="pres">
      <dgm:prSet presAssocID="{428257D0-1F7A-438C-98A7-48E393E88DBC}" presName="gear3" presStyleLbl="node1" presStyleIdx="2" presStyleCnt="3" custScaleX="142654" custScaleY="131814"/>
      <dgm:spPr/>
      <dgm:t>
        <a:bodyPr/>
        <a:lstStyle/>
        <a:p>
          <a:endParaRPr lang="es-EC"/>
        </a:p>
      </dgm:t>
    </dgm:pt>
    <dgm:pt modelId="{73900FB3-F067-49CB-A9B1-9E77C129B741}" type="pres">
      <dgm:prSet presAssocID="{428257D0-1F7A-438C-98A7-48E393E88D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491F3F-ACAD-4BF0-ABDA-CC428E0B50E6}" type="pres">
      <dgm:prSet presAssocID="{428257D0-1F7A-438C-98A7-48E393E88DBC}" presName="gear3srcNode" presStyleLbl="node1" presStyleIdx="2" presStyleCnt="3"/>
      <dgm:spPr/>
      <dgm:t>
        <a:bodyPr/>
        <a:lstStyle/>
        <a:p>
          <a:endParaRPr lang="es-EC"/>
        </a:p>
      </dgm:t>
    </dgm:pt>
    <dgm:pt modelId="{012DC2B3-992E-4F9B-A32B-A4F0B26709AC}" type="pres">
      <dgm:prSet presAssocID="{428257D0-1F7A-438C-98A7-48E393E88DBC}" presName="gear3dstNode" presStyleLbl="node1" presStyleIdx="2" presStyleCnt="3"/>
      <dgm:spPr/>
      <dgm:t>
        <a:bodyPr/>
        <a:lstStyle/>
        <a:p>
          <a:endParaRPr lang="es-EC"/>
        </a:p>
      </dgm:t>
    </dgm:pt>
    <dgm:pt modelId="{E87368B8-9E4B-4BB9-97E3-BD37F28C8513}" type="pres">
      <dgm:prSet presAssocID="{E5B7B7EF-6763-43BF-9E4C-8919CA03E3CE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F3428D1C-2613-48E0-A36D-E673D9A2B296}" type="pres">
      <dgm:prSet presAssocID="{C183276C-E9FF-4086-9F35-09C49C5C7CF2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ABCB6C18-9090-4189-B945-74F2E7DCB0B8}" type="pres">
      <dgm:prSet presAssocID="{AB189FDE-0D66-44C3-91B5-0AA661C99B4C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8D52259-DA4E-4012-B353-E130D12D6E39}" srcId="{8A9A9FE5-92E0-4D22-B5DB-DBED286EA70F}" destId="{428257D0-1F7A-438C-98A7-48E393E88DBC}" srcOrd="2" destOrd="0" parTransId="{340B0269-5EC2-4539-8ED7-E87E1CD19165}" sibTransId="{AB189FDE-0D66-44C3-91B5-0AA661C99B4C}"/>
    <dgm:cxn modelId="{F3354CE6-63B5-42F5-A68A-F118CED4B54E}" type="presOf" srcId="{09FDD6AB-3E61-43D4-BD1E-BE6D1EFF0CEC}" destId="{8E91FE80-C805-42BD-BFB7-29F3DE2DC055}" srcOrd="1" destOrd="0" presId="urn:microsoft.com/office/officeart/2005/8/layout/gear1"/>
    <dgm:cxn modelId="{A2F4474E-EFB9-4FD4-89AB-601DE5C635F7}" srcId="{8A9A9FE5-92E0-4D22-B5DB-DBED286EA70F}" destId="{09FDD6AB-3E61-43D4-BD1E-BE6D1EFF0CEC}" srcOrd="0" destOrd="0" parTransId="{EFEC75F2-FAC9-4A2A-A78A-7B19F36F90C6}" sibTransId="{E5B7B7EF-6763-43BF-9E4C-8919CA03E3CE}"/>
    <dgm:cxn modelId="{873D03AC-64E8-4E26-9830-DE8BC7B55433}" type="presOf" srcId="{09FDD6AB-3E61-43D4-BD1E-BE6D1EFF0CEC}" destId="{9DA3F7E4-952B-410B-878D-EE7B0F4A26E1}" srcOrd="0" destOrd="0" presId="urn:microsoft.com/office/officeart/2005/8/layout/gear1"/>
    <dgm:cxn modelId="{D7A3D0C0-0293-48F8-8E8E-258AD20FA732}" type="presOf" srcId="{4FECBD41-E478-4EB2-8BF2-08433C6C6E43}" destId="{FF00A983-4C04-49AF-92F6-DAFFDD5A5629}" srcOrd="2" destOrd="0" presId="urn:microsoft.com/office/officeart/2005/8/layout/gear1"/>
    <dgm:cxn modelId="{01555EA8-E652-4164-B081-921623C19B3B}" type="presOf" srcId="{4FECBD41-E478-4EB2-8BF2-08433C6C6E43}" destId="{C7B36508-FF06-469D-A3AE-8929A6FE908D}" srcOrd="0" destOrd="0" presId="urn:microsoft.com/office/officeart/2005/8/layout/gear1"/>
    <dgm:cxn modelId="{E615B6CD-4551-4366-AA4B-DA83B1366EF2}" type="presOf" srcId="{428257D0-1F7A-438C-98A7-48E393E88DBC}" destId="{012DC2B3-992E-4F9B-A32B-A4F0B26709AC}" srcOrd="3" destOrd="0" presId="urn:microsoft.com/office/officeart/2005/8/layout/gear1"/>
    <dgm:cxn modelId="{69A53768-524D-4B5F-B0FD-E1A754460DB7}" type="presOf" srcId="{E5B7B7EF-6763-43BF-9E4C-8919CA03E3CE}" destId="{E87368B8-9E4B-4BB9-97E3-BD37F28C8513}" srcOrd="0" destOrd="0" presId="urn:microsoft.com/office/officeart/2005/8/layout/gear1"/>
    <dgm:cxn modelId="{2FE58E0C-301F-4D6A-898A-20846971C480}" type="presOf" srcId="{09FDD6AB-3E61-43D4-BD1E-BE6D1EFF0CEC}" destId="{A1C0A4E1-2936-46F0-AA75-14FB26ACB91A}" srcOrd="2" destOrd="0" presId="urn:microsoft.com/office/officeart/2005/8/layout/gear1"/>
    <dgm:cxn modelId="{B2CD8084-D160-4213-B32F-D1B501022B03}" type="presOf" srcId="{428257D0-1F7A-438C-98A7-48E393E88DBC}" destId="{CC92FD1B-BAF4-4DB6-9411-E2E2BD090258}" srcOrd="0" destOrd="0" presId="urn:microsoft.com/office/officeart/2005/8/layout/gear1"/>
    <dgm:cxn modelId="{392C4CEB-281B-4C2D-93B3-3E78307E1FED}" type="presOf" srcId="{4FECBD41-E478-4EB2-8BF2-08433C6C6E43}" destId="{A166A9EE-14FC-4C27-87AB-D035AA61A155}" srcOrd="1" destOrd="0" presId="urn:microsoft.com/office/officeart/2005/8/layout/gear1"/>
    <dgm:cxn modelId="{B87B3D3A-DC67-43F2-AC60-C27021064753}" type="presOf" srcId="{C183276C-E9FF-4086-9F35-09C49C5C7CF2}" destId="{F3428D1C-2613-48E0-A36D-E673D9A2B296}" srcOrd="0" destOrd="0" presId="urn:microsoft.com/office/officeart/2005/8/layout/gear1"/>
    <dgm:cxn modelId="{1F280BD5-1131-44AE-8217-726701B8B273}" srcId="{8A9A9FE5-92E0-4D22-B5DB-DBED286EA70F}" destId="{4FECBD41-E478-4EB2-8BF2-08433C6C6E43}" srcOrd="1" destOrd="0" parTransId="{AD58EBA2-2CA0-4E47-8B85-CF53538CF6FD}" sibTransId="{C183276C-E9FF-4086-9F35-09C49C5C7CF2}"/>
    <dgm:cxn modelId="{A3C41DAE-350D-4A94-B6C4-916EC75C013C}" type="presOf" srcId="{AB189FDE-0D66-44C3-91B5-0AA661C99B4C}" destId="{ABCB6C18-9090-4189-B945-74F2E7DCB0B8}" srcOrd="0" destOrd="0" presId="urn:microsoft.com/office/officeart/2005/8/layout/gear1"/>
    <dgm:cxn modelId="{019B90AA-AB25-4144-BDC4-43AD11131EFD}" type="presOf" srcId="{428257D0-1F7A-438C-98A7-48E393E88DBC}" destId="{0D491F3F-ACAD-4BF0-ABDA-CC428E0B50E6}" srcOrd="2" destOrd="0" presId="urn:microsoft.com/office/officeart/2005/8/layout/gear1"/>
    <dgm:cxn modelId="{E8591D9C-D3FA-4502-919E-F26FDD5440AA}" type="presOf" srcId="{428257D0-1F7A-438C-98A7-48E393E88DBC}" destId="{73900FB3-F067-49CB-A9B1-9E77C129B741}" srcOrd="1" destOrd="0" presId="urn:microsoft.com/office/officeart/2005/8/layout/gear1"/>
    <dgm:cxn modelId="{56ED0F75-3CE8-49FD-84EF-CAE0A5BB8090}" type="presOf" srcId="{8A9A9FE5-92E0-4D22-B5DB-DBED286EA70F}" destId="{4CBBC802-2577-4ECF-BEF3-58170A6147E8}" srcOrd="0" destOrd="0" presId="urn:microsoft.com/office/officeart/2005/8/layout/gear1"/>
    <dgm:cxn modelId="{B05459E8-EE99-4434-BA92-5A6C5144D8F1}" type="presParOf" srcId="{4CBBC802-2577-4ECF-BEF3-58170A6147E8}" destId="{9DA3F7E4-952B-410B-878D-EE7B0F4A26E1}" srcOrd="0" destOrd="0" presId="urn:microsoft.com/office/officeart/2005/8/layout/gear1"/>
    <dgm:cxn modelId="{D221241F-CF08-49CB-B8EA-1C0E493DAB4E}" type="presParOf" srcId="{4CBBC802-2577-4ECF-BEF3-58170A6147E8}" destId="{8E91FE80-C805-42BD-BFB7-29F3DE2DC055}" srcOrd="1" destOrd="0" presId="urn:microsoft.com/office/officeart/2005/8/layout/gear1"/>
    <dgm:cxn modelId="{1A375C86-96FE-4794-B0AE-F9CFDB2F0FEA}" type="presParOf" srcId="{4CBBC802-2577-4ECF-BEF3-58170A6147E8}" destId="{A1C0A4E1-2936-46F0-AA75-14FB26ACB91A}" srcOrd="2" destOrd="0" presId="urn:microsoft.com/office/officeart/2005/8/layout/gear1"/>
    <dgm:cxn modelId="{3AF497C2-D8D8-40C7-A970-DF27D2685031}" type="presParOf" srcId="{4CBBC802-2577-4ECF-BEF3-58170A6147E8}" destId="{C7B36508-FF06-469D-A3AE-8929A6FE908D}" srcOrd="3" destOrd="0" presId="urn:microsoft.com/office/officeart/2005/8/layout/gear1"/>
    <dgm:cxn modelId="{71366ED9-E45C-44E8-9330-822647E51C8C}" type="presParOf" srcId="{4CBBC802-2577-4ECF-BEF3-58170A6147E8}" destId="{A166A9EE-14FC-4C27-87AB-D035AA61A155}" srcOrd="4" destOrd="0" presId="urn:microsoft.com/office/officeart/2005/8/layout/gear1"/>
    <dgm:cxn modelId="{A209B9AD-887D-4118-872F-A7E10DF413CA}" type="presParOf" srcId="{4CBBC802-2577-4ECF-BEF3-58170A6147E8}" destId="{FF00A983-4C04-49AF-92F6-DAFFDD5A5629}" srcOrd="5" destOrd="0" presId="urn:microsoft.com/office/officeart/2005/8/layout/gear1"/>
    <dgm:cxn modelId="{ACA0CCCF-5BCF-4F76-9ECE-FB4472242BE7}" type="presParOf" srcId="{4CBBC802-2577-4ECF-BEF3-58170A6147E8}" destId="{CC92FD1B-BAF4-4DB6-9411-E2E2BD090258}" srcOrd="6" destOrd="0" presId="urn:microsoft.com/office/officeart/2005/8/layout/gear1"/>
    <dgm:cxn modelId="{347BF418-1FE0-473D-89CA-93502275CC96}" type="presParOf" srcId="{4CBBC802-2577-4ECF-BEF3-58170A6147E8}" destId="{73900FB3-F067-49CB-A9B1-9E77C129B741}" srcOrd="7" destOrd="0" presId="urn:microsoft.com/office/officeart/2005/8/layout/gear1"/>
    <dgm:cxn modelId="{053E2661-289D-4444-8531-2714E5045615}" type="presParOf" srcId="{4CBBC802-2577-4ECF-BEF3-58170A6147E8}" destId="{0D491F3F-ACAD-4BF0-ABDA-CC428E0B50E6}" srcOrd="8" destOrd="0" presId="urn:microsoft.com/office/officeart/2005/8/layout/gear1"/>
    <dgm:cxn modelId="{19F3AE6C-E5B7-4B36-BFC5-5557963FF940}" type="presParOf" srcId="{4CBBC802-2577-4ECF-BEF3-58170A6147E8}" destId="{012DC2B3-992E-4F9B-A32B-A4F0B26709AC}" srcOrd="9" destOrd="0" presId="urn:microsoft.com/office/officeart/2005/8/layout/gear1"/>
    <dgm:cxn modelId="{CFE81FEC-2700-44BD-A692-6F82AB01300F}" type="presParOf" srcId="{4CBBC802-2577-4ECF-BEF3-58170A6147E8}" destId="{E87368B8-9E4B-4BB9-97E3-BD37F28C8513}" srcOrd="10" destOrd="0" presId="urn:microsoft.com/office/officeart/2005/8/layout/gear1"/>
    <dgm:cxn modelId="{53DDDCB8-4002-47FE-9CAA-2EBF643C96B0}" type="presParOf" srcId="{4CBBC802-2577-4ECF-BEF3-58170A6147E8}" destId="{F3428D1C-2613-48E0-A36D-E673D9A2B296}" srcOrd="11" destOrd="0" presId="urn:microsoft.com/office/officeart/2005/8/layout/gear1"/>
    <dgm:cxn modelId="{CD128261-636F-4E29-934E-5518F71885C8}" type="presParOf" srcId="{4CBBC802-2577-4ECF-BEF3-58170A6147E8}" destId="{ABCB6C18-9090-4189-B945-74F2E7DCB0B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CF6A4-E8EE-4C2D-B37D-F240C536B9BE}" type="doc">
      <dgm:prSet loTypeId="urn:microsoft.com/office/officeart/2005/8/layout/pyramid3" loCatId="pyramid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687E6B1-CB8B-4024-87F2-8BF46D04DED9}">
      <dgm:prSet phldrT="[Texto]" custT="1"/>
      <dgm:spPr/>
      <dgm:t>
        <a:bodyPr/>
        <a:lstStyle/>
        <a:p>
          <a:r>
            <a:rPr lang="es-EC" sz="1800" dirty="0" smtClean="0"/>
            <a:t>Proyectos de aprovechamiento RSU-orgánicos</a:t>
          </a:r>
          <a:endParaRPr lang="es-EC" sz="1800" dirty="0"/>
        </a:p>
      </dgm:t>
    </dgm:pt>
    <dgm:pt modelId="{936C1377-5B9B-4E2C-AB3D-FCBD5F95ABCA}" type="parTrans" cxnId="{1797B58A-F81D-4F87-8A39-F1D35B8CBEB8}">
      <dgm:prSet/>
      <dgm:spPr/>
      <dgm:t>
        <a:bodyPr/>
        <a:lstStyle/>
        <a:p>
          <a:endParaRPr lang="es-EC"/>
        </a:p>
      </dgm:t>
    </dgm:pt>
    <dgm:pt modelId="{A066CB90-EC01-4E92-B03B-9371F0AE032F}" type="sibTrans" cxnId="{1797B58A-F81D-4F87-8A39-F1D35B8CBEB8}">
      <dgm:prSet/>
      <dgm:spPr/>
      <dgm:t>
        <a:bodyPr/>
        <a:lstStyle/>
        <a:p>
          <a:endParaRPr lang="es-EC"/>
        </a:p>
      </dgm:t>
    </dgm:pt>
    <dgm:pt modelId="{6918751C-A55C-450C-BD3C-4D9C84A228A1}">
      <dgm:prSet phldrT="[Texto]" custT="1"/>
      <dgm:spPr/>
      <dgm:t>
        <a:bodyPr/>
        <a:lstStyle/>
        <a:p>
          <a:pPr algn="ctr"/>
          <a:r>
            <a:rPr lang="es-EC" sz="1800" dirty="0" smtClean="0"/>
            <a:t>Elaboración de Abonos orgánicos</a:t>
          </a:r>
          <a:endParaRPr lang="es-EC" sz="1800" dirty="0"/>
        </a:p>
      </dgm:t>
    </dgm:pt>
    <dgm:pt modelId="{59E7E5F7-66B6-40D2-825E-9BBE3ACC64D7}" type="parTrans" cxnId="{731A6E8A-2D6F-4A3D-B038-9686FF4709A5}">
      <dgm:prSet/>
      <dgm:spPr/>
      <dgm:t>
        <a:bodyPr/>
        <a:lstStyle/>
        <a:p>
          <a:endParaRPr lang="es-EC"/>
        </a:p>
      </dgm:t>
    </dgm:pt>
    <dgm:pt modelId="{CAC08773-B8B5-41FD-A515-305BED7A60A4}" type="sibTrans" cxnId="{731A6E8A-2D6F-4A3D-B038-9686FF4709A5}">
      <dgm:prSet/>
      <dgm:spPr/>
      <dgm:t>
        <a:bodyPr/>
        <a:lstStyle/>
        <a:p>
          <a:endParaRPr lang="es-EC"/>
        </a:p>
      </dgm:t>
    </dgm:pt>
    <dgm:pt modelId="{399075E5-EC9E-4E05-B02A-7184C4FE0753}">
      <dgm:prSet phldrT="[Texto]" custT="1"/>
      <dgm:spPr/>
      <dgm:t>
        <a:bodyPr/>
        <a:lstStyle/>
        <a:p>
          <a:r>
            <a:rPr lang="es-EC" sz="1800" dirty="0" smtClean="0"/>
            <a:t>Comercialización</a:t>
          </a:r>
          <a:endParaRPr lang="es-EC" sz="1800" dirty="0"/>
        </a:p>
      </dgm:t>
    </dgm:pt>
    <dgm:pt modelId="{56FEE7B8-86A4-44EE-9999-03D7E0D03063}" type="parTrans" cxnId="{01A9A526-6AB2-4348-A442-CC550F5F1265}">
      <dgm:prSet/>
      <dgm:spPr/>
      <dgm:t>
        <a:bodyPr/>
        <a:lstStyle/>
        <a:p>
          <a:endParaRPr lang="es-EC"/>
        </a:p>
      </dgm:t>
    </dgm:pt>
    <dgm:pt modelId="{13D4005F-BA19-414E-A009-D610CED94A36}" type="sibTrans" cxnId="{01A9A526-6AB2-4348-A442-CC550F5F1265}">
      <dgm:prSet/>
      <dgm:spPr/>
      <dgm:t>
        <a:bodyPr/>
        <a:lstStyle/>
        <a:p>
          <a:endParaRPr lang="es-EC"/>
        </a:p>
      </dgm:t>
    </dgm:pt>
    <dgm:pt modelId="{B7611863-62B1-42C4-A447-AE0C9F08E030}">
      <dgm:prSet custT="1"/>
      <dgm:spPr/>
      <dgm:t>
        <a:bodyPr/>
        <a:lstStyle/>
        <a:p>
          <a:r>
            <a:rPr lang="es-EC" sz="1800" dirty="0" smtClean="0"/>
            <a:t>No existe Regulación</a:t>
          </a:r>
          <a:endParaRPr lang="es-EC" sz="1800" dirty="0"/>
        </a:p>
      </dgm:t>
    </dgm:pt>
    <dgm:pt modelId="{5EFBED27-17FB-4D9C-92C7-191B33A0C576}" type="parTrans" cxnId="{B56727D1-A36F-44A5-B6CD-5DCAAA02EDAB}">
      <dgm:prSet/>
      <dgm:spPr/>
      <dgm:t>
        <a:bodyPr/>
        <a:lstStyle/>
        <a:p>
          <a:endParaRPr lang="es-EC"/>
        </a:p>
      </dgm:t>
    </dgm:pt>
    <dgm:pt modelId="{390C4019-02C1-4D4F-A3AA-9F898D0E76E3}" type="sibTrans" cxnId="{B56727D1-A36F-44A5-B6CD-5DCAAA02EDAB}">
      <dgm:prSet/>
      <dgm:spPr/>
      <dgm:t>
        <a:bodyPr/>
        <a:lstStyle/>
        <a:p>
          <a:endParaRPr lang="es-EC"/>
        </a:p>
      </dgm:t>
    </dgm:pt>
    <dgm:pt modelId="{0F8C12F8-7811-4BF7-B2A3-E74B76F3CC35}">
      <dgm:prSet custT="1"/>
      <dgm:spPr/>
      <dgm:t>
        <a:bodyPr/>
        <a:lstStyle/>
        <a:p>
          <a:r>
            <a:rPr lang="es-EC" sz="1800" dirty="0" smtClean="0"/>
            <a:t>Prevención</a:t>
          </a:r>
          <a:endParaRPr lang="es-EC" sz="1800" dirty="0"/>
        </a:p>
      </dgm:t>
    </dgm:pt>
    <dgm:pt modelId="{0EF1F909-B16D-4C8E-BC23-5D2DE4E748D7}" type="parTrans" cxnId="{3206AE59-32E9-4641-AB51-D04F77B31778}">
      <dgm:prSet/>
      <dgm:spPr/>
      <dgm:t>
        <a:bodyPr/>
        <a:lstStyle/>
        <a:p>
          <a:endParaRPr lang="es-EC"/>
        </a:p>
      </dgm:t>
    </dgm:pt>
    <dgm:pt modelId="{297FBD30-B188-49C5-9D2F-92EC919FFCC9}" type="sibTrans" cxnId="{3206AE59-32E9-4641-AB51-D04F77B31778}">
      <dgm:prSet/>
      <dgm:spPr/>
      <dgm:t>
        <a:bodyPr/>
        <a:lstStyle/>
        <a:p>
          <a:endParaRPr lang="es-EC"/>
        </a:p>
      </dgm:t>
    </dgm:pt>
    <dgm:pt modelId="{EE766F82-9383-4AA8-9416-DF2EF12E03F3}">
      <dgm:prSet custT="1"/>
      <dgm:spPr/>
      <dgm:t>
        <a:bodyPr/>
        <a:lstStyle/>
        <a:p>
          <a:r>
            <a:rPr lang="es-EC" sz="1800" dirty="0" smtClean="0"/>
            <a:t>221 GADs (53 GADs elaboran abonos orgánicos)</a:t>
          </a:r>
          <a:endParaRPr lang="es-EC" sz="1800" dirty="0"/>
        </a:p>
      </dgm:t>
    </dgm:pt>
    <dgm:pt modelId="{7BF9F5B0-FEC1-4126-ACA2-DC240A5F7737}" type="parTrans" cxnId="{0D247099-C14B-45D7-9C11-D9EA40CF05D5}">
      <dgm:prSet/>
      <dgm:spPr/>
      <dgm:t>
        <a:bodyPr/>
        <a:lstStyle/>
        <a:p>
          <a:endParaRPr lang="es-EC"/>
        </a:p>
      </dgm:t>
    </dgm:pt>
    <dgm:pt modelId="{AF7B605D-58B3-409B-A070-2CB25B7122F1}" type="sibTrans" cxnId="{0D247099-C14B-45D7-9C11-D9EA40CF05D5}">
      <dgm:prSet/>
      <dgm:spPr/>
      <dgm:t>
        <a:bodyPr/>
        <a:lstStyle/>
        <a:p>
          <a:endParaRPr lang="es-EC"/>
        </a:p>
      </dgm:t>
    </dgm:pt>
    <dgm:pt modelId="{7A63D6CC-0BCB-4857-B0A7-DCE961E7BF2C}">
      <dgm:prSet custT="1"/>
      <dgm:spPr/>
      <dgm:t>
        <a:bodyPr/>
        <a:lstStyle/>
        <a:p>
          <a:r>
            <a:rPr lang="es-EC" sz="1800" dirty="0" smtClean="0"/>
            <a:t>Política Ambiental</a:t>
          </a:r>
          <a:endParaRPr lang="es-EC" sz="1800" dirty="0"/>
        </a:p>
      </dgm:t>
    </dgm:pt>
    <dgm:pt modelId="{C24FADC3-15BA-4F5A-B1D1-7BE15C05E874}" type="parTrans" cxnId="{78E5A838-D9B8-4777-BD94-3065EEB5491E}">
      <dgm:prSet/>
      <dgm:spPr/>
      <dgm:t>
        <a:bodyPr/>
        <a:lstStyle/>
        <a:p>
          <a:endParaRPr lang="es-EC"/>
        </a:p>
      </dgm:t>
    </dgm:pt>
    <dgm:pt modelId="{4FFC39AD-8523-4643-AD5D-979FD65F3CBC}" type="sibTrans" cxnId="{78E5A838-D9B8-4777-BD94-3065EEB5491E}">
      <dgm:prSet/>
      <dgm:spPr/>
      <dgm:t>
        <a:bodyPr/>
        <a:lstStyle/>
        <a:p>
          <a:endParaRPr lang="es-EC"/>
        </a:p>
      </dgm:t>
    </dgm:pt>
    <dgm:pt modelId="{95D86F24-D4C4-4E0D-A2DB-391370E91050}" type="pres">
      <dgm:prSet presAssocID="{5FDCF6A4-E8EE-4C2D-B37D-F240C536B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CBB5CC-E4D1-4984-A711-C564D32E065A}" type="pres">
      <dgm:prSet presAssocID="{4687E6B1-CB8B-4024-87F2-8BF46D04DED9}" presName="Name8" presStyleCnt="0"/>
      <dgm:spPr/>
      <dgm:t>
        <a:bodyPr/>
        <a:lstStyle/>
        <a:p>
          <a:endParaRPr lang="es-EC"/>
        </a:p>
      </dgm:t>
    </dgm:pt>
    <dgm:pt modelId="{1B4E12DE-9C31-41A3-BB27-E8AC72850833}" type="pres">
      <dgm:prSet presAssocID="{4687E6B1-CB8B-4024-87F2-8BF46D04DED9}" presName="level" presStyleLbl="node1" presStyleIdx="0" presStyleCnt="7" custLinFactNeighborX="-17618" custLinFactNeighborY="41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C4CCDE-34B4-442C-B144-D9D2CE4A2E73}" type="pres">
      <dgm:prSet presAssocID="{4687E6B1-CB8B-4024-87F2-8BF46D04DE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6D4C6-7A82-4B6A-9C27-D0B227DFACE1}" type="pres">
      <dgm:prSet presAssocID="{6918751C-A55C-450C-BD3C-4D9C84A228A1}" presName="Name8" presStyleCnt="0"/>
      <dgm:spPr/>
      <dgm:t>
        <a:bodyPr/>
        <a:lstStyle/>
        <a:p>
          <a:endParaRPr lang="es-EC"/>
        </a:p>
      </dgm:t>
    </dgm:pt>
    <dgm:pt modelId="{E0E8B1DD-8495-4D39-8BB6-56FB58282AAF}" type="pres">
      <dgm:prSet presAssocID="{6918751C-A55C-450C-BD3C-4D9C84A228A1}" presName="level" presStyleLbl="node1" presStyleIdx="1" presStyleCnt="7" custScaleX="102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0ED70-EE9C-4108-B205-1B6A7FA19D2C}" type="pres">
      <dgm:prSet presAssocID="{6918751C-A55C-450C-BD3C-4D9C84A22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46F1F-9BEE-4B8B-9067-14C1FF7CB149}" type="pres">
      <dgm:prSet presAssocID="{EE766F82-9383-4AA8-9416-DF2EF12E03F3}" presName="Name8" presStyleCnt="0"/>
      <dgm:spPr/>
      <dgm:t>
        <a:bodyPr/>
        <a:lstStyle/>
        <a:p>
          <a:endParaRPr lang="es-EC"/>
        </a:p>
      </dgm:t>
    </dgm:pt>
    <dgm:pt modelId="{9AA3BDDC-B5CB-46F4-B108-D3D47ABD18D3}" type="pres">
      <dgm:prSet presAssocID="{EE766F82-9383-4AA8-9416-DF2EF12E03F3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21CB90-147C-47D9-98EE-D5BF8C5F0F37}" type="pres">
      <dgm:prSet presAssocID="{EE766F82-9383-4AA8-9416-DF2EF12E03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69B15-9FB3-4E2B-AAEF-8D82778F22BE}" type="pres">
      <dgm:prSet presAssocID="{399075E5-EC9E-4E05-B02A-7184C4FE0753}" presName="Name8" presStyleCnt="0"/>
      <dgm:spPr/>
      <dgm:t>
        <a:bodyPr/>
        <a:lstStyle/>
        <a:p>
          <a:endParaRPr lang="es-EC"/>
        </a:p>
      </dgm:t>
    </dgm:pt>
    <dgm:pt modelId="{EA1BE54E-0D28-4EF4-9433-C95B05A0EFEE}" type="pres">
      <dgm:prSet presAssocID="{399075E5-EC9E-4E05-B02A-7184C4FE075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47E02C-0415-420C-986A-02DA5AE400FC}" type="pres">
      <dgm:prSet presAssocID="{399075E5-EC9E-4E05-B02A-7184C4FE07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1481E0-B994-4046-9224-494990B40EFD}" type="pres">
      <dgm:prSet presAssocID="{B7611863-62B1-42C4-A447-AE0C9F08E030}" presName="Name8" presStyleCnt="0"/>
      <dgm:spPr/>
      <dgm:t>
        <a:bodyPr/>
        <a:lstStyle/>
        <a:p>
          <a:endParaRPr lang="es-EC"/>
        </a:p>
      </dgm:t>
    </dgm:pt>
    <dgm:pt modelId="{9D9B55C7-6FF4-437F-BB29-F54E4ECABD09}" type="pres">
      <dgm:prSet presAssocID="{B7611863-62B1-42C4-A447-AE0C9F08E030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6AC8A-6072-4770-A0B0-065427A8AE99}" type="pres">
      <dgm:prSet presAssocID="{B7611863-62B1-42C4-A447-AE0C9F08E0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8B676F-8F6C-4B7B-B357-CCD7EAA4599E}" type="pres">
      <dgm:prSet presAssocID="{7A63D6CC-0BCB-4857-B0A7-DCE961E7BF2C}" presName="Name8" presStyleCnt="0"/>
      <dgm:spPr/>
      <dgm:t>
        <a:bodyPr/>
        <a:lstStyle/>
        <a:p>
          <a:endParaRPr lang="es-EC"/>
        </a:p>
      </dgm:t>
    </dgm:pt>
    <dgm:pt modelId="{DC98C207-F085-4F4E-9A7D-5168C84EEDFB}" type="pres">
      <dgm:prSet presAssocID="{7A63D6CC-0BCB-4857-B0A7-DCE961E7BF2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8CAED-5EE9-45E7-88DA-AD5665FBA8CF}" type="pres">
      <dgm:prSet presAssocID="{7A63D6CC-0BCB-4857-B0A7-DCE961E7BF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B54AD-14AB-464F-B46E-DC390550097E}" type="pres">
      <dgm:prSet presAssocID="{0F8C12F8-7811-4BF7-B2A3-E74B76F3CC35}" presName="Name8" presStyleCnt="0"/>
      <dgm:spPr/>
      <dgm:t>
        <a:bodyPr/>
        <a:lstStyle/>
        <a:p>
          <a:endParaRPr lang="es-EC"/>
        </a:p>
      </dgm:t>
    </dgm:pt>
    <dgm:pt modelId="{E902851C-C1EF-4A03-B280-4D44EFF92F76}" type="pres">
      <dgm:prSet presAssocID="{0F8C12F8-7811-4BF7-B2A3-E74B76F3CC35}" presName="level" presStyleLbl="node1" presStyleIdx="6" presStyleCnt="7" custScaleX="100206" custScaleY="183110" custLinFactY="8672" custLinFactNeighborX="52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D72EB-5FAE-4D4F-906E-FE236D20D87C}" type="pres">
      <dgm:prSet presAssocID="{0F8C12F8-7811-4BF7-B2A3-E74B76F3C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17E598-7146-4239-97E8-31BAADA57DF1}" type="presOf" srcId="{6918751C-A55C-450C-BD3C-4D9C84A228A1}" destId="{5D10ED70-EE9C-4108-B205-1B6A7FA19D2C}" srcOrd="1" destOrd="0" presId="urn:microsoft.com/office/officeart/2005/8/layout/pyramid3"/>
    <dgm:cxn modelId="{7FFF305F-F153-45F8-88A6-57CF44485BD7}" type="presOf" srcId="{399075E5-EC9E-4E05-B02A-7184C4FE0753}" destId="{2047E02C-0415-420C-986A-02DA5AE400FC}" srcOrd="1" destOrd="0" presId="urn:microsoft.com/office/officeart/2005/8/layout/pyramid3"/>
    <dgm:cxn modelId="{B5314B1E-3FEB-4411-9016-4E8741C23C89}" type="presOf" srcId="{7A63D6CC-0BCB-4857-B0A7-DCE961E7BF2C}" destId="{FC88CAED-5EE9-45E7-88DA-AD5665FBA8CF}" srcOrd="1" destOrd="0" presId="urn:microsoft.com/office/officeart/2005/8/layout/pyramid3"/>
    <dgm:cxn modelId="{731A6E8A-2D6F-4A3D-B038-9686FF4709A5}" srcId="{5FDCF6A4-E8EE-4C2D-B37D-F240C536B9BE}" destId="{6918751C-A55C-450C-BD3C-4D9C84A228A1}" srcOrd="1" destOrd="0" parTransId="{59E7E5F7-66B6-40D2-825E-9BBE3ACC64D7}" sibTransId="{CAC08773-B8B5-41FD-A515-305BED7A60A4}"/>
    <dgm:cxn modelId="{2ED87150-6744-4416-8C44-161E24869296}" type="presOf" srcId="{0F8C12F8-7811-4BF7-B2A3-E74B76F3CC35}" destId="{E902851C-C1EF-4A03-B280-4D44EFF92F76}" srcOrd="0" destOrd="0" presId="urn:microsoft.com/office/officeart/2005/8/layout/pyramid3"/>
    <dgm:cxn modelId="{7CB4A65F-9767-4D15-88CA-196A710055D7}" type="presOf" srcId="{5FDCF6A4-E8EE-4C2D-B37D-F240C536B9BE}" destId="{95D86F24-D4C4-4E0D-A2DB-391370E91050}" srcOrd="0" destOrd="0" presId="urn:microsoft.com/office/officeart/2005/8/layout/pyramid3"/>
    <dgm:cxn modelId="{880F03B7-EC46-4A95-9415-5C42CD78DCF7}" type="presOf" srcId="{4687E6B1-CB8B-4024-87F2-8BF46D04DED9}" destId="{2DC4CCDE-34B4-442C-B144-D9D2CE4A2E73}" srcOrd="1" destOrd="0" presId="urn:microsoft.com/office/officeart/2005/8/layout/pyramid3"/>
    <dgm:cxn modelId="{3206AE59-32E9-4641-AB51-D04F77B31778}" srcId="{5FDCF6A4-E8EE-4C2D-B37D-F240C536B9BE}" destId="{0F8C12F8-7811-4BF7-B2A3-E74B76F3CC35}" srcOrd="6" destOrd="0" parTransId="{0EF1F909-B16D-4C8E-BC23-5D2DE4E748D7}" sibTransId="{297FBD30-B188-49C5-9D2F-92EC919FFCC9}"/>
    <dgm:cxn modelId="{88AB71FE-FC80-4C2E-BFAB-83C5A5008D4E}" type="presOf" srcId="{EE766F82-9383-4AA8-9416-DF2EF12E03F3}" destId="{9AA3BDDC-B5CB-46F4-B108-D3D47ABD18D3}" srcOrd="0" destOrd="0" presId="urn:microsoft.com/office/officeart/2005/8/layout/pyramid3"/>
    <dgm:cxn modelId="{B7871723-B54D-424A-B8E7-8BE1B23C767B}" type="presOf" srcId="{0F8C12F8-7811-4BF7-B2A3-E74B76F3CC35}" destId="{C16D72EB-5FAE-4D4F-906E-FE236D20D87C}" srcOrd="1" destOrd="0" presId="urn:microsoft.com/office/officeart/2005/8/layout/pyramid3"/>
    <dgm:cxn modelId="{0D247099-C14B-45D7-9C11-D9EA40CF05D5}" srcId="{5FDCF6A4-E8EE-4C2D-B37D-F240C536B9BE}" destId="{EE766F82-9383-4AA8-9416-DF2EF12E03F3}" srcOrd="2" destOrd="0" parTransId="{7BF9F5B0-FEC1-4126-ACA2-DC240A5F7737}" sibTransId="{AF7B605D-58B3-409B-A070-2CB25B7122F1}"/>
    <dgm:cxn modelId="{DF5BA7DC-EE12-48FB-959A-3696DA67B621}" type="presOf" srcId="{6918751C-A55C-450C-BD3C-4D9C84A228A1}" destId="{E0E8B1DD-8495-4D39-8BB6-56FB58282AAF}" srcOrd="0" destOrd="0" presId="urn:microsoft.com/office/officeart/2005/8/layout/pyramid3"/>
    <dgm:cxn modelId="{A6DD8856-110A-4E0E-BB73-0A8330533F47}" type="presOf" srcId="{B7611863-62B1-42C4-A447-AE0C9F08E030}" destId="{9D9B55C7-6FF4-437F-BB29-F54E4ECABD09}" srcOrd="0" destOrd="0" presId="urn:microsoft.com/office/officeart/2005/8/layout/pyramid3"/>
    <dgm:cxn modelId="{F05A4DE2-6630-44A1-A48A-6087F93CF154}" type="presOf" srcId="{4687E6B1-CB8B-4024-87F2-8BF46D04DED9}" destId="{1B4E12DE-9C31-41A3-BB27-E8AC72850833}" srcOrd="0" destOrd="0" presId="urn:microsoft.com/office/officeart/2005/8/layout/pyramid3"/>
    <dgm:cxn modelId="{84E309E5-D601-4298-BEF5-4EB82A31DE67}" type="presOf" srcId="{B7611863-62B1-42C4-A447-AE0C9F08E030}" destId="{0C56AC8A-6072-4770-A0B0-065427A8AE99}" srcOrd="1" destOrd="0" presId="urn:microsoft.com/office/officeart/2005/8/layout/pyramid3"/>
    <dgm:cxn modelId="{39FEBF39-C138-4FC7-8444-DD4C28409E77}" type="presOf" srcId="{7A63D6CC-0BCB-4857-B0A7-DCE961E7BF2C}" destId="{DC98C207-F085-4F4E-9A7D-5168C84EEDFB}" srcOrd="0" destOrd="0" presId="urn:microsoft.com/office/officeart/2005/8/layout/pyramid3"/>
    <dgm:cxn modelId="{78E5A838-D9B8-4777-BD94-3065EEB5491E}" srcId="{5FDCF6A4-E8EE-4C2D-B37D-F240C536B9BE}" destId="{7A63D6CC-0BCB-4857-B0A7-DCE961E7BF2C}" srcOrd="5" destOrd="0" parTransId="{C24FADC3-15BA-4F5A-B1D1-7BE15C05E874}" sibTransId="{4FFC39AD-8523-4643-AD5D-979FD65F3CBC}"/>
    <dgm:cxn modelId="{1797B58A-F81D-4F87-8A39-F1D35B8CBEB8}" srcId="{5FDCF6A4-E8EE-4C2D-B37D-F240C536B9BE}" destId="{4687E6B1-CB8B-4024-87F2-8BF46D04DED9}" srcOrd="0" destOrd="0" parTransId="{936C1377-5B9B-4E2C-AB3D-FCBD5F95ABCA}" sibTransId="{A066CB90-EC01-4E92-B03B-9371F0AE032F}"/>
    <dgm:cxn modelId="{3F754F30-2C46-4659-8459-28F382C985CE}" type="presOf" srcId="{399075E5-EC9E-4E05-B02A-7184C4FE0753}" destId="{EA1BE54E-0D28-4EF4-9433-C95B05A0EFEE}" srcOrd="0" destOrd="0" presId="urn:microsoft.com/office/officeart/2005/8/layout/pyramid3"/>
    <dgm:cxn modelId="{72765221-E5F9-4A4C-B0E0-5CCFB2B017B0}" type="presOf" srcId="{EE766F82-9383-4AA8-9416-DF2EF12E03F3}" destId="{3021CB90-147C-47D9-98EE-D5BF8C5F0F37}" srcOrd="1" destOrd="0" presId="urn:microsoft.com/office/officeart/2005/8/layout/pyramid3"/>
    <dgm:cxn modelId="{01A9A526-6AB2-4348-A442-CC550F5F1265}" srcId="{5FDCF6A4-E8EE-4C2D-B37D-F240C536B9BE}" destId="{399075E5-EC9E-4E05-B02A-7184C4FE0753}" srcOrd="3" destOrd="0" parTransId="{56FEE7B8-86A4-44EE-9999-03D7E0D03063}" sibTransId="{13D4005F-BA19-414E-A009-D610CED94A36}"/>
    <dgm:cxn modelId="{B56727D1-A36F-44A5-B6CD-5DCAAA02EDAB}" srcId="{5FDCF6A4-E8EE-4C2D-B37D-F240C536B9BE}" destId="{B7611863-62B1-42C4-A447-AE0C9F08E030}" srcOrd="4" destOrd="0" parTransId="{5EFBED27-17FB-4D9C-92C7-191B33A0C576}" sibTransId="{390C4019-02C1-4D4F-A3AA-9F898D0E76E3}"/>
    <dgm:cxn modelId="{3E35D72B-A964-4256-8B87-2A5E40C9787F}" type="presParOf" srcId="{95D86F24-D4C4-4E0D-A2DB-391370E91050}" destId="{31CBB5CC-E4D1-4984-A711-C564D32E065A}" srcOrd="0" destOrd="0" presId="urn:microsoft.com/office/officeart/2005/8/layout/pyramid3"/>
    <dgm:cxn modelId="{ED89952E-E8D2-4C93-BF3A-53D6E319F607}" type="presParOf" srcId="{31CBB5CC-E4D1-4984-A711-C564D32E065A}" destId="{1B4E12DE-9C31-41A3-BB27-E8AC72850833}" srcOrd="0" destOrd="0" presId="urn:microsoft.com/office/officeart/2005/8/layout/pyramid3"/>
    <dgm:cxn modelId="{BA57A2E0-2CF5-4F55-AA8A-3BA5C7A3D511}" type="presParOf" srcId="{31CBB5CC-E4D1-4984-A711-C564D32E065A}" destId="{2DC4CCDE-34B4-442C-B144-D9D2CE4A2E73}" srcOrd="1" destOrd="0" presId="urn:microsoft.com/office/officeart/2005/8/layout/pyramid3"/>
    <dgm:cxn modelId="{FFECE3F6-FFF4-488B-9E50-519C084572C8}" type="presParOf" srcId="{95D86F24-D4C4-4E0D-A2DB-391370E91050}" destId="{38E6D4C6-7A82-4B6A-9C27-D0B227DFACE1}" srcOrd="1" destOrd="0" presId="urn:microsoft.com/office/officeart/2005/8/layout/pyramid3"/>
    <dgm:cxn modelId="{F91AF26E-16CA-4179-81FC-7CE30871BA67}" type="presParOf" srcId="{38E6D4C6-7A82-4B6A-9C27-D0B227DFACE1}" destId="{E0E8B1DD-8495-4D39-8BB6-56FB58282AAF}" srcOrd="0" destOrd="0" presId="urn:microsoft.com/office/officeart/2005/8/layout/pyramid3"/>
    <dgm:cxn modelId="{94452AD4-9039-433C-9AF0-D70438F891BF}" type="presParOf" srcId="{38E6D4C6-7A82-4B6A-9C27-D0B227DFACE1}" destId="{5D10ED70-EE9C-4108-B205-1B6A7FA19D2C}" srcOrd="1" destOrd="0" presId="urn:microsoft.com/office/officeart/2005/8/layout/pyramid3"/>
    <dgm:cxn modelId="{29140149-C8D6-4CDD-BE1A-4B5CAA99CCAC}" type="presParOf" srcId="{95D86F24-D4C4-4E0D-A2DB-391370E91050}" destId="{E1B46F1F-9BEE-4B8B-9067-14C1FF7CB149}" srcOrd="2" destOrd="0" presId="urn:microsoft.com/office/officeart/2005/8/layout/pyramid3"/>
    <dgm:cxn modelId="{75E40535-82F4-46E7-B271-E508F393C2E8}" type="presParOf" srcId="{E1B46F1F-9BEE-4B8B-9067-14C1FF7CB149}" destId="{9AA3BDDC-B5CB-46F4-B108-D3D47ABD18D3}" srcOrd="0" destOrd="0" presId="urn:microsoft.com/office/officeart/2005/8/layout/pyramid3"/>
    <dgm:cxn modelId="{D672C633-862D-40D2-9051-997878F00244}" type="presParOf" srcId="{E1B46F1F-9BEE-4B8B-9067-14C1FF7CB149}" destId="{3021CB90-147C-47D9-98EE-D5BF8C5F0F37}" srcOrd="1" destOrd="0" presId="urn:microsoft.com/office/officeart/2005/8/layout/pyramid3"/>
    <dgm:cxn modelId="{83E7B9BB-61C7-451F-A81F-F2720F92641F}" type="presParOf" srcId="{95D86F24-D4C4-4E0D-A2DB-391370E91050}" destId="{37E69B15-9FB3-4E2B-AAEF-8D82778F22BE}" srcOrd="3" destOrd="0" presId="urn:microsoft.com/office/officeart/2005/8/layout/pyramid3"/>
    <dgm:cxn modelId="{2815C140-887F-459D-BB80-F2E2126FA8DA}" type="presParOf" srcId="{37E69B15-9FB3-4E2B-AAEF-8D82778F22BE}" destId="{EA1BE54E-0D28-4EF4-9433-C95B05A0EFEE}" srcOrd="0" destOrd="0" presId="urn:microsoft.com/office/officeart/2005/8/layout/pyramid3"/>
    <dgm:cxn modelId="{792CFD72-E695-4C49-983A-029934802EAB}" type="presParOf" srcId="{37E69B15-9FB3-4E2B-AAEF-8D82778F22BE}" destId="{2047E02C-0415-420C-986A-02DA5AE400FC}" srcOrd="1" destOrd="0" presId="urn:microsoft.com/office/officeart/2005/8/layout/pyramid3"/>
    <dgm:cxn modelId="{37A9DA52-45A0-448F-93D2-B4D8E0871A79}" type="presParOf" srcId="{95D86F24-D4C4-4E0D-A2DB-391370E91050}" destId="{621481E0-B994-4046-9224-494990B40EFD}" srcOrd="4" destOrd="0" presId="urn:microsoft.com/office/officeart/2005/8/layout/pyramid3"/>
    <dgm:cxn modelId="{885DEB97-D93F-4332-B520-C8A2DF916325}" type="presParOf" srcId="{621481E0-B994-4046-9224-494990B40EFD}" destId="{9D9B55C7-6FF4-437F-BB29-F54E4ECABD09}" srcOrd="0" destOrd="0" presId="urn:microsoft.com/office/officeart/2005/8/layout/pyramid3"/>
    <dgm:cxn modelId="{CA1D4A7A-5920-4A01-88BB-E70EBC410905}" type="presParOf" srcId="{621481E0-B994-4046-9224-494990B40EFD}" destId="{0C56AC8A-6072-4770-A0B0-065427A8AE99}" srcOrd="1" destOrd="0" presId="urn:microsoft.com/office/officeart/2005/8/layout/pyramid3"/>
    <dgm:cxn modelId="{23A7851E-DA65-4A21-9A7F-5C52E7F94C22}" type="presParOf" srcId="{95D86F24-D4C4-4E0D-A2DB-391370E91050}" destId="{E08B676F-8F6C-4B7B-B357-CCD7EAA4599E}" srcOrd="5" destOrd="0" presId="urn:microsoft.com/office/officeart/2005/8/layout/pyramid3"/>
    <dgm:cxn modelId="{D51D797E-E7CD-4090-A599-150A125A2A0C}" type="presParOf" srcId="{E08B676F-8F6C-4B7B-B357-CCD7EAA4599E}" destId="{DC98C207-F085-4F4E-9A7D-5168C84EEDFB}" srcOrd="0" destOrd="0" presId="urn:microsoft.com/office/officeart/2005/8/layout/pyramid3"/>
    <dgm:cxn modelId="{39BE295B-EB7A-4DEB-B68F-02873223B036}" type="presParOf" srcId="{E08B676F-8F6C-4B7B-B357-CCD7EAA4599E}" destId="{FC88CAED-5EE9-45E7-88DA-AD5665FBA8CF}" srcOrd="1" destOrd="0" presId="urn:microsoft.com/office/officeart/2005/8/layout/pyramid3"/>
    <dgm:cxn modelId="{B4792BF4-D928-4960-9AA9-38F44A969FA1}" type="presParOf" srcId="{95D86F24-D4C4-4E0D-A2DB-391370E91050}" destId="{554B54AD-14AB-464F-B46E-DC390550097E}" srcOrd="6" destOrd="0" presId="urn:microsoft.com/office/officeart/2005/8/layout/pyramid3"/>
    <dgm:cxn modelId="{CBBDD46E-C4D7-4E11-A074-A15DA9585BD5}" type="presParOf" srcId="{554B54AD-14AB-464F-B46E-DC390550097E}" destId="{E902851C-C1EF-4A03-B280-4D44EFF92F76}" srcOrd="0" destOrd="0" presId="urn:microsoft.com/office/officeart/2005/8/layout/pyramid3"/>
    <dgm:cxn modelId="{55D198FE-E479-4F3F-9931-1F9A5CC73766}" type="presParOf" srcId="{554B54AD-14AB-464F-B46E-DC390550097E}" destId="{C16D72EB-5FAE-4D4F-906E-FE236D20D87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1EDF8-0761-4580-B7F1-E2D8214465B5}" type="doc">
      <dgm:prSet loTypeId="urn:microsoft.com/office/officeart/2008/layout/VerticalAccentList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93F6BDE-1E91-40CB-9E19-C3A7EF78ABBF}">
      <dgm:prSet phldrT="[Texto]" phldr="1" custT="1"/>
      <dgm:spPr/>
      <dgm:t>
        <a:bodyPr/>
        <a:lstStyle/>
        <a:p>
          <a:endParaRPr lang="es-EC" sz="1050" b="1" dirty="0"/>
        </a:p>
      </dgm:t>
    </dgm:pt>
    <dgm:pt modelId="{F9AC459A-D4DB-4C85-9719-3524119B4635}" type="parTrans" cxnId="{EB657517-A06B-44C0-8847-26AF88DEDF21}">
      <dgm:prSet/>
      <dgm:spPr/>
      <dgm:t>
        <a:bodyPr/>
        <a:lstStyle/>
        <a:p>
          <a:endParaRPr lang="es-EC" sz="2400" b="1"/>
        </a:p>
      </dgm:t>
    </dgm:pt>
    <dgm:pt modelId="{FCF254B2-EC5F-48C3-A444-204339C256D3}" type="sibTrans" cxnId="{EB657517-A06B-44C0-8847-26AF88DEDF21}">
      <dgm:prSet/>
      <dgm:spPr/>
      <dgm:t>
        <a:bodyPr/>
        <a:lstStyle/>
        <a:p>
          <a:endParaRPr lang="es-EC" sz="2400" b="1"/>
        </a:p>
      </dgm:t>
    </dgm:pt>
    <dgm:pt modelId="{50367AA7-1754-400A-BE9B-D641BC674045}">
      <dgm:prSet phldrT="[Texto]" custT="1"/>
      <dgm:spPr/>
      <dgm:t>
        <a:bodyPr/>
        <a:lstStyle/>
        <a:p>
          <a:r>
            <a:rPr lang="es-EC" sz="2000" b="1" dirty="0" smtClean="0"/>
            <a:t>Humus </a:t>
          </a:r>
          <a:endParaRPr lang="es-EC" sz="2000" b="1" dirty="0"/>
        </a:p>
      </dgm:t>
    </dgm:pt>
    <dgm:pt modelId="{4BDF6D51-10B0-4552-8A29-4166D37BDA79}" type="parTrans" cxnId="{858A3E4A-9B9F-4AB2-A7A7-2FF9632FA5D8}">
      <dgm:prSet/>
      <dgm:spPr/>
      <dgm:t>
        <a:bodyPr/>
        <a:lstStyle/>
        <a:p>
          <a:endParaRPr lang="es-EC" sz="2400" b="1"/>
        </a:p>
      </dgm:t>
    </dgm:pt>
    <dgm:pt modelId="{75B900C0-3919-4239-8D60-F1AFF863D2FA}" type="sibTrans" cxnId="{858A3E4A-9B9F-4AB2-A7A7-2FF9632FA5D8}">
      <dgm:prSet/>
      <dgm:spPr/>
      <dgm:t>
        <a:bodyPr/>
        <a:lstStyle/>
        <a:p>
          <a:endParaRPr lang="es-EC" sz="2400" b="1"/>
        </a:p>
      </dgm:t>
    </dgm:pt>
    <dgm:pt modelId="{32FEBEC2-574F-4BD8-AD1C-CD3F0BF293AC}">
      <dgm:prSet phldrT="[Texto]" phldr="1" custT="1"/>
      <dgm:spPr/>
      <dgm:t>
        <a:bodyPr/>
        <a:lstStyle/>
        <a:p>
          <a:endParaRPr lang="es-EC" sz="1050" b="1" dirty="0"/>
        </a:p>
      </dgm:t>
    </dgm:pt>
    <dgm:pt modelId="{68F639C3-DB93-40B0-9A4F-D49C03FF5415}" type="parTrans" cxnId="{54AF76DF-AA6F-4FD1-85B2-10C9E7E7164A}">
      <dgm:prSet/>
      <dgm:spPr/>
      <dgm:t>
        <a:bodyPr/>
        <a:lstStyle/>
        <a:p>
          <a:endParaRPr lang="es-EC" sz="2400" b="1"/>
        </a:p>
      </dgm:t>
    </dgm:pt>
    <dgm:pt modelId="{A5077BDC-C941-4941-ACD5-4AA35CC5FB7B}" type="sibTrans" cxnId="{54AF76DF-AA6F-4FD1-85B2-10C9E7E7164A}">
      <dgm:prSet/>
      <dgm:spPr/>
      <dgm:t>
        <a:bodyPr/>
        <a:lstStyle/>
        <a:p>
          <a:endParaRPr lang="es-EC" sz="2400" b="1"/>
        </a:p>
      </dgm:t>
    </dgm:pt>
    <dgm:pt modelId="{3B66E257-435A-4645-B2A6-634856A0088B}">
      <dgm:prSet phldrT="[Texto]" custT="1"/>
      <dgm:spPr/>
      <dgm:t>
        <a:bodyPr/>
        <a:lstStyle/>
        <a:p>
          <a:r>
            <a:rPr lang="es-EC" sz="2000" b="1" dirty="0" smtClean="0"/>
            <a:t>Takakura</a:t>
          </a:r>
          <a:endParaRPr lang="es-EC" sz="2000" b="1" dirty="0"/>
        </a:p>
      </dgm:t>
    </dgm:pt>
    <dgm:pt modelId="{BA23E7CF-D5F3-4EF7-BDCA-1305C23B6930}" type="parTrans" cxnId="{F2E1EBD5-A83D-4CD3-9E15-24DEDE14D3FA}">
      <dgm:prSet/>
      <dgm:spPr/>
      <dgm:t>
        <a:bodyPr/>
        <a:lstStyle/>
        <a:p>
          <a:endParaRPr lang="es-EC" sz="2400" b="1"/>
        </a:p>
      </dgm:t>
    </dgm:pt>
    <dgm:pt modelId="{1FD838F8-3A1B-4F8B-8C68-36CDA62B9AFD}" type="sibTrans" cxnId="{F2E1EBD5-A83D-4CD3-9E15-24DEDE14D3FA}">
      <dgm:prSet/>
      <dgm:spPr/>
      <dgm:t>
        <a:bodyPr/>
        <a:lstStyle/>
        <a:p>
          <a:endParaRPr lang="es-EC" sz="2400" b="1"/>
        </a:p>
      </dgm:t>
    </dgm:pt>
    <dgm:pt modelId="{3032D746-5975-4450-83D1-26D5D27D1EAE}">
      <dgm:prSet phldrT="[Texto]" phldr="1" custT="1"/>
      <dgm:spPr/>
      <dgm:t>
        <a:bodyPr/>
        <a:lstStyle/>
        <a:p>
          <a:endParaRPr lang="es-EC" sz="1050" b="1" dirty="0"/>
        </a:p>
      </dgm:t>
    </dgm:pt>
    <dgm:pt modelId="{E30B2324-EEC2-4F92-B253-085D294040A3}" type="parTrans" cxnId="{1CCF8E39-69F7-4AB5-83EE-7651DEEB56E6}">
      <dgm:prSet/>
      <dgm:spPr/>
      <dgm:t>
        <a:bodyPr/>
        <a:lstStyle/>
        <a:p>
          <a:endParaRPr lang="es-EC" sz="2400" b="1"/>
        </a:p>
      </dgm:t>
    </dgm:pt>
    <dgm:pt modelId="{C945AE33-0F5F-49A8-A6EF-BF0AA4DA8438}" type="sibTrans" cxnId="{1CCF8E39-69F7-4AB5-83EE-7651DEEB56E6}">
      <dgm:prSet/>
      <dgm:spPr/>
      <dgm:t>
        <a:bodyPr/>
        <a:lstStyle/>
        <a:p>
          <a:endParaRPr lang="es-EC" sz="2400" b="1"/>
        </a:p>
      </dgm:t>
    </dgm:pt>
    <dgm:pt modelId="{020DC583-2981-4DA6-A7BE-7532E5D7F0DB}">
      <dgm:prSet phldrT="[Texto]" custT="1"/>
      <dgm:spPr/>
      <dgm:t>
        <a:bodyPr/>
        <a:lstStyle/>
        <a:p>
          <a:r>
            <a:rPr lang="es-EC" sz="2000" b="1" dirty="0" smtClean="0"/>
            <a:t>bioabono</a:t>
          </a:r>
          <a:endParaRPr lang="es-EC" sz="2000" b="1" dirty="0"/>
        </a:p>
      </dgm:t>
    </dgm:pt>
    <dgm:pt modelId="{5510E45F-B867-401F-ABDF-1653E4D22D1B}" type="parTrans" cxnId="{634DA082-2C9B-4558-B007-5D4E41808C5E}">
      <dgm:prSet/>
      <dgm:spPr/>
      <dgm:t>
        <a:bodyPr/>
        <a:lstStyle/>
        <a:p>
          <a:endParaRPr lang="es-EC" sz="2400" b="1"/>
        </a:p>
      </dgm:t>
    </dgm:pt>
    <dgm:pt modelId="{66F00D58-70BD-41A2-81CB-C3C9C19CB0A4}" type="sibTrans" cxnId="{634DA082-2C9B-4558-B007-5D4E41808C5E}">
      <dgm:prSet/>
      <dgm:spPr/>
      <dgm:t>
        <a:bodyPr/>
        <a:lstStyle/>
        <a:p>
          <a:endParaRPr lang="es-EC" sz="2400" b="1"/>
        </a:p>
      </dgm:t>
    </dgm:pt>
    <dgm:pt modelId="{DCEFEB07-5925-4F1A-B2D5-13AA4F957B26}" type="pres">
      <dgm:prSet presAssocID="{A2D1EDF8-0761-4580-B7F1-E2D8214465B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D50710B3-3898-4C29-8C3A-B9F2EB385F74}" type="pres">
      <dgm:prSet presAssocID="{693F6BDE-1E91-40CB-9E19-C3A7EF78ABBF}" presName="parenttextcomposite" presStyleCnt="0"/>
      <dgm:spPr/>
    </dgm:pt>
    <dgm:pt modelId="{8F5FA5D2-EB30-4BBF-BD34-4DE6F188449A}" type="pres">
      <dgm:prSet presAssocID="{693F6BDE-1E91-40CB-9E19-C3A7EF78ABB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C1FCE-CDAA-4231-A5DC-1CC3D82C1D04}" type="pres">
      <dgm:prSet presAssocID="{693F6BDE-1E91-40CB-9E19-C3A7EF78ABBF}" presName="composite" presStyleCnt="0"/>
      <dgm:spPr/>
    </dgm:pt>
    <dgm:pt modelId="{7D2C97E1-4FA1-4F54-93A6-CA3A452249DD}" type="pres">
      <dgm:prSet presAssocID="{693F6BDE-1E91-40CB-9E19-C3A7EF78ABBF}" presName="chevron1" presStyleLbl="alignNode1" presStyleIdx="0" presStyleCnt="21"/>
      <dgm:spPr/>
    </dgm:pt>
    <dgm:pt modelId="{EAC2D6EF-4241-4AD1-92DC-2385888A7650}" type="pres">
      <dgm:prSet presAssocID="{693F6BDE-1E91-40CB-9E19-C3A7EF78ABBF}" presName="chevron2" presStyleLbl="alignNode1" presStyleIdx="1" presStyleCnt="21"/>
      <dgm:spPr/>
    </dgm:pt>
    <dgm:pt modelId="{595FE22C-C092-4FD1-BF4C-6ED637A4D115}" type="pres">
      <dgm:prSet presAssocID="{693F6BDE-1E91-40CB-9E19-C3A7EF78ABBF}" presName="chevron3" presStyleLbl="alignNode1" presStyleIdx="2" presStyleCnt="21"/>
      <dgm:spPr/>
    </dgm:pt>
    <dgm:pt modelId="{B0779940-D9D9-45B6-BD80-AD9361180C70}" type="pres">
      <dgm:prSet presAssocID="{693F6BDE-1E91-40CB-9E19-C3A7EF78ABBF}" presName="chevron4" presStyleLbl="alignNode1" presStyleIdx="3" presStyleCnt="21"/>
      <dgm:spPr/>
    </dgm:pt>
    <dgm:pt modelId="{5C44FEAE-F87C-4866-AB23-DFFA25FD78FA}" type="pres">
      <dgm:prSet presAssocID="{693F6BDE-1E91-40CB-9E19-C3A7EF78ABBF}" presName="chevron5" presStyleLbl="alignNode1" presStyleIdx="4" presStyleCnt="21"/>
      <dgm:spPr/>
    </dgm:pt>
    <dgm:pt modelId="{C820D0E8-044E-489E-97A0-499F911811AB}" type="pres">
      <dgm:prSet presAssocID="{693F6BDE-1E91-40CB-9E19-C3A7EF78ABBF}" presName="chevron6" presStyleLbl="alignNode1" presStyleIdx="5" presStyleCnt="21"/>
      <dgm:spPr/>
    </dgm:pt>
    <dgm:pt modelId="{95BC35F8-65B9-4C42-BBE4-AB83986428AC}" type="pres">
      <dgm:prSet presAssocID="{693F6BDE-1E91-40CB-9E19-C3A7EF78ABBF}" presName="chevron7" presStyleLbl="alignNode1" presStyleIdx="6" presStyleCnt="21"/>
      <dgm:spPr/>
    </dgm:pt>
    <dgm:pt modelId="{53121F59-4A9C-49F1-B1C5-C5C9CFCEC9EC}" type="pres">
      <dgm:prSet presAssocID="{693F6BDE-1E91-40CB-9E19-C3A7EF78ABB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C3CAA1-0E4C-437F-9F38-24875D514543}" type="pres">
      <dgm:prSet presAssocID="{FCF254B2-EC5F-48C3-A444-204339C256D3}" presName="sibTrans" presStyleCnt="0"/>
      <dgm:spPr/>
    </dgm:pt>
    <dgm:pt modelId="{C64B7A95-6A7A-4EAF-AECB-7AC804C516B7}" type="pres">
      <dgm:prSet presAssocID="{32FEBEC2-574F-4BD8-AD1C-CD3F0BF293AC}" presName="parenttextcomposite" presStyleCnt="0"/>
      <dgm:spPr/>
    </dgm:pt>
    <dgm:pt modelId="{F562EF28-811B-4046-AD41-CF51BE390651}" type="pres">
      <dgm:prSet presAssocID="{32FEBEC2-574F-4BD8-AD1C-CD3F0BF293A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D311A7-AF19-44A2-8BE3-E33FA558E409}" type="pres">
      <dgm:prSet presAssocID="{32FEBEC2-574F-4BD8-AD1C-CD3F0BF293AC}" presName="composite" presStyleCnt="0"/>
      <dgm:spPr/>
    </dgm:pt>
    <dgm:pt modelId="{DA77512F-5722-4BB5-A411-5D5EDA3EBFF2}" type="pres">
      <dgm:prSet presAssocID="{32FEBEC2-574F-4BD8-AD1C-CD3F0BF293AC}" presName="chevron1" presStyleLbl="alignNode1" presStyleIdx="7" presStyleCnt="21"/>
      <dgm:spPr/>
    </dgm:pt>
    <dgm:pt modelId="{1DBFFD79-8BC5-4F1C-BEFE-4A883DAE4261}" type="pres">
      <dgm:prSet presAssocID="{32FEBEC2-574F-4BD8-AD1C-CD3F0BF293AC}" presName="chevron2" presStyleLbl="alignNode1" presStyleIdx="8" presStyleCnt="21"/>
      <dgm:spPr/>
    </dgm:pt>
    <dgm:pt modelId="{90B8F841-D302-4F7D-877B-5207A0D1AFD5}" type="pres">
      <dgm:prSet presAssocID="{32FEBEC2-574F-4BD8-AD1C-CD3F0BF293AC}" presName="chevron3" presStyleLbl="alignNode1" presStyleIdx="9" presStyleCnt="21"/>
      <dgm:spPr/>
    </dgm:pt>
    <dgm:pt modelId="{16F3D141-D5A7-4655-A774-72C8EB18BD68}" type="pres">
      <dgm:prSet presAssocID="{32FEBEC2-574F-4BD8-AD1C-CD3F0BF293AC}" presName="chevron4" presStyleLbl="alignNode1" presStyleIdx="10" presStyleCnt="21"/>
      <dgm:spPr/>
    </dgm:pt>
    <dgm:pt modelId="{12574ED1-2915-47DC-A7DE-A10D65E3FBA0}" type="pres">
      <dgm:prSet presAssocID="{32FEBEC2-574F-4BD8-AD1C-CD3F0BF293AC}" presName="chevron5" presStyleLbl="alignNode1" presStyleIdx="11" presStyleCnt="21"/>
      <dgm:spPr/>
    </dgm:pt>
    <dgm:pt modelId="{1E60269D-024D-4437-9652-4CE89FD0CDC2}" type="pres">
      <dgm:prSet presAssocID="{32FEBEC2-574F-4BD8-AD1C-CD3F0BF293AC}" presName="chevron6" presStyleLbl="alignNode1" presStyleIdx="12" presStyleCnt="21"/>
      <dgm:spPr/>
    </dgm:pt>
    <dgm:pt modelId="{95A7C01F-FB9E-47DC-A1A5-01B536EAEC2A}" type="pres">
      <dgm:prSet presAssocID="{32FEBEC2-574F-4BD8-AD1C-CD3F0BF293AC}" presName="chevron7" presStyleLbl="alignNode1" presStyleIdx="13" presStyleCnt="21"/>
      <dgm:spPr/>
    </dgm:pt>
    <dgm:pt modelId="{88451DE1-BF38-4051-96F8-10E5DF91EBC0}" type="pres">
      <dgm:prSet presAssocID="{32FEBEC2-574F-4BD8-AD1C-CD3F0BF293A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ABC7A2-21B5-410D-848E-C2F3EE35978C}" type="pres">
      <dgm:prSet presAssocID="{A5077BDC-C941-4941-ACD5-4AA35CC5FB7B}" presName="sibTrans" presStyleCnt="0"/>
      <dgm:spPr/>
    </dgm:pt>
    <dgm:pt modelId="{1218C12A-5016-4FCB-A042-22FF76FB1F44}" type="pres">
      <dgm:prSet presAssocID="{3032D746-5975-4450-83D1-26D5D27D1EAE}" presName="parenttextcomposite" presStyleCnt="0"/>
      <dgm:spPr/>
    </dgm:pt>
    <dgm:pt modelId="{7E11821D-46E4-4F9C-BA09-D3568AB5575A}" type="pres">
      <dgm:prSet presAssocID="{3032D746-5975-4450-83D1-26D5D27D1EA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3B3C72-A82B-4776-9083-F18D9FB192DD}" type="pres">
      <dgm:prSet presAssocID="{3032D746-5975-4450-83D1-26D5D27D1EAE}" presName="composite" presStyleCnt="0"/>
      <dgm:spPr/>
    </dgm:pt>
    <dgm:pt modelId="{E7BD64C4-98B2-4E99-AAAB-D6408290DC4A}" type="pres">
      <dgm:prSet presAssocID="{3032D746-5975-4450-83D1-26D5D27D1EAE}" presName="chevron1" presStyleLbl="alignNode1" presStyleIdx="14" presStyleCnt="21"/>
      <dgm:spPr/>
    </dgm:pt>
    <dgm:pt modelId="{2A5E6A1A-401B-4855-A5D2-83C89C30B89D}" type="pres">
      <dgm:prSet presAssocID="{3032D746-5975-4450-83D1-26D5D27D1EAE}" presName="chevron2" presStyleLbl="alignNode1" presStyleIdx="15" presStyleCnt="21"/>
      <dgm:spPr/>
    </dgm:pt>
    <dgm:pt modelId="{4FFEFCB4-6086-4F57-818E-A54EEA499390}" type="pres">
      <dgm:prSet presAssocID="{3032D746-5975-4450-83D1-26D5D27D1EAE}" presName="chevron3" presStyleLbl="alignNode1" presStyleIdx="16" presStyleCnt="21"/>
      <dgm:spPr/>
    </dgm:pt>
    <dgm:pt modelId="{7FB886A3-271D-44F4-ABD9-D4DD039F57E6}" type="pres">
      <dgm:prSet presAssocID="{3032D746-5975-4450-83D1-26D5D27D1EAE}" presName="chevron4" presStyleLbl="alignNode1" presStyleIdx="17" presStyleCnt="21"/>
      <dgm:spPr/>
    </dgm:pt>
    <dgm:pt modelId="{D874E7A9-6AB1-4083-AA70-7F9CB942A598}" type="pres">
      <dgm:prSet presAssocID="{3032D746-5975-4450-83D1-26D5D27D1EAE}" presName="chevron5" presStyleLbl="alignNode1" presStyleIdx="18" presStyleCnt="21"/>
      <dgm:spPr/>
    </dgm:pt>
    <dgm:pt modelId="{4313C07D-986B-480A-BB53-E01AC8EC7433}" type="pres">
      <dgm:prSet presAssocID="{3032D746-5975-4450-83D1-26D5D27D1EAE}" presName="chevron6" presStyleLbl="alignNode1" presStyleIdx="19" presStyleCnt="21"/>
      <dgm:spPr/>
    </dgm:pt>
    <dgm:pt modelId="{E5E07EA0-49C0-4862-80DC-43962870C501}" type="pres">
      <dgm:prSet presAssocID="{3032D746-5975-4450-83D1-26D5D27D1EAE}" presName="chevron7" presStyleLbl="alignNode1" presStyleIdx="20" presStyleCnt="21"/>
      <dgm:spPr/>
    </dgm:pt>
    <dgm:pt modelId="{6ED5E69E-45FD-4C27-A18D-B65C1E660FA9}" type="pres">
      <dgm:prSet presAssocID="{3032D746-5975-4450-83D1-26D5D27D1EAE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2EC412-0000-4FA4-AD30-4D2B16E0F551}" type="presOf" srcId="{3B66E257-435A-4645-B2A6-634856A0088B}" destId="{88451DE1-BF38-4051-96F8-10E5DF91EBC0}" srcOrd="0" destOrd="0" presId="urn:microsoft.com/office/officeart/2008/layout/VerticalAccentList"/>
    <dgm:cxn modelId="{858A3E4A-9B9F-4AB2-A7A7-2FF9632FA5D8}" srcId="{693F6BDE-1E91-40CB-9E19-C3A7EF78ABBF}" destId="{50367AA7-1754-400A-BE9B-D641BC674045}" srcOrd="0" destOrd="0" parTransId="{4BDF6D51-10B0-4552-8A29-4166D37BDA79}" sibTransId="{75B900C0-3919-4239-8D60-F1AFF863D2FA}"/>
    <dgm:cxn modelId="{87CD425D-08DC-4DD5-8284-BF55E2171824}" type="presOf" srcId="{A2D1EDF8-0761-4580-B7F1-E2D8214465B5}" destId="{DCEFEB07-5925-4F1A-B2D5-13AA4F957B26}" srcOrd="0" destOrd="0" presId="urn:microsoft.com/office/officeart/2008/layout/VerticalAccentList"/>
    <dgm:cxn modelId="{98C22405-E80F-4931-B514-84AC578CBE34}" type="presOf" srcId="{693F6BDE-1E91-40CB-9E19-C3A7EF78ABBF}" destId="{8F5FA5D2-EB30-4BBF-BD34-4DE6F188449A}" srcOrd="0" destOrd="0" presId="urn:microsoft.com/office/officeart/2008/layout/VerticalAccentList"/>
    <dgm:cxn modelId="{49D98C7D-6C37-4A02-A4A2-28B340E713FA}" type="presOf" srcId="{50367AA7-1754-400A-BE9B-D641BC674045}" destId="{53121F59-4A9C-49F1-B1C5-C5C9CFCEC9EC}" srcOrd="0" destOrd="0" presId="urn:microsoft.com/office/officeart/2008/layout/VerticalAccentList"/>
    <dgm:cxn modelId="{CE3DB778-F0E8-4360-8DE7-C8AC30D28818}" type="presOf" srcId="{020DC583-2981-4DA6-A7BE-7532E5D7F0DB}" destId="{6ED5E69E-45FD-4C27-A18D-B65C1E660FA9}" srcOrd="0" destOrd="0" presId="urn:microsoft.com/office/officeart/2008/layout/VerticalAccentList"/>
    <dgm:cxn modelId="{EB657517-A06B-44C0-8847-26AF88DEDF21}" srcId="{A2D1EDF8-0761-4580-B7F1-E2D8214465B5}" destId="{693F6BDE-1E91-40CB-9E19-C3A7EF78ABBF}" srcOrd="0" destOrd="0" parTransId="{F9AC459A-D4DB-4C85-9719-3524119B4635}" sibTransId="{FCF254B2-EC5F-48C3-A444-204339C256D3}"/>
    <dgm:cxn modelId="{1CCF8E39-69F7-4AB5-83EE-7651DEEB56E6}" srcId="{A2D1EDF8-0761-4580-B7F1-E2D8214465B5}" destId="{3032D746-5975-4450-83D1-26D5D27D1EAE}" srcOrd="2" destOrd="0" parTransId="{E30B2324-EEC2-4F92-B253-085D294040A3}" sibTransId="{C945AE33-0F5F-49A8-A6EF-BF0AA4DA8438}"/>
    <dgm:cxn modelId="{F2E1EBD5-A83D-4CD3-9E15-24DEDE14D3FA}" srcId="{32FEBEC2-574F-4BD8-AD1C-CD3F0BF293AC}" destId="{3B66E257-435A-4645-B2A6-634856A0088B}" srcOrd="0" destOrd="0" parTransId="{BA23E7CF-D5F3-4EF7-BDCA-1305C23B6930}" sibTransId="{1FD838F8-3A1B-4F8B-8C68-36CDA62B9AFD}"/>
    <dgm:cxn modelId="{359BAB55-D6EB-4FF6-B61F-B27EE6946D8B}" type="presOf" srcId="{3032D746-5975-4450-83D1-26D5D27D1EAE}" destId="{7E11821D-46E4-4F9C-BA09-D3568AB5575A}" srcOrd="0" destOrd="0" presId="urn:microsoft.com/office/officeart/2008/layout/VerticalAccentList"/>
    <dgm:cxn modelId="{54AF76DF-AA6F-4FD1-85B2-10C9E7E7164A}" srcId="{A2D1EDF8-0761-4580-B7F1-E2D8214465B5}" destId="{32FEBEC2-574F-4BD8-AD1C-CD3F0BF293AC}" srcOrd="1" destOrd="0" parTransId="{68F639C3-DB93-40B0-9A4F-D49C03FF5415}" sibTransId="{A5077BDC-C941-4941-ACD5-4AA35CC5FB7B}"/>
    <dgm:cxn modelId="{5CC50DAD-A2AA-4685-BB86-2E94FB7E4818}" type="presOf" srcId="{32FEBEC2-574F-4BD8-AD1C-CD3F0BF293AC}" destId="{F562EF28-811B-4046-AD41-CF51BE390651}" srcOrd="0" destOrd="0" presId="urn:microsoft.com/office/officeart/2008/layout/VerticalAccentList"/>
    <dgm:cxn modelId="{634DA082-2C9B-4558-B007-5D4E41808C5E}" srcId="{3032D746-5975-4450-83D1-26D5D27D1EAE}" destId="{020DC583-2981-4DA6-A7BE-7532E5D7F0DB}" srcOrd="0" destOrd="0" parTransId="{5510E45F-B867-401F-ABDF-1653E4D22D1B}" sibTransId="{66F00D58-70BD-41A2-81CB-C3C9C19CB0A4}"/>
    <dgm:cxn modelId="{1A33F2AA-D943-40CF-B62F-727134D89EFA}" type="presParOf" srcId="{DCEFEB07-5925-4F1A-B2D5-13AA4F957B26}" destId="{D50710B3-3898-4C29-8C3A-B9F2EB385F74}" srcOrd="0" destOrd="0" presId="urn:microsoft.com/office/officeart/2008/layout/VerticalAccentList"/>
    <dgm:cxn modelId="{B7C0D0AC-1C19-454F-987B-24ADDFE5DB21}" type="presParOf" srcId="{D50710B3-3898-4C29-8C3A-B9F2EB385F74}" destId="{8F5FA5D2-EB30-4BBF-BD34-4DE6F188449A}" srcOrd="0" destOrd="0" presId="urn:microsoft.com/office/officeart/2008/layout/VerticalAccentList"/>
    <dgm:cxn modelId="{0687EC2A-8860-4A8D-9BC0-A5F2E51E2290}" type="presParOf" srcId="{DCEFEB07-5925-4F1A-B2D5-13AA4F957B26}" destId="{5CFC1FCE-CDAA-4231-A5DC-1CC3D82C1D04}" srcOrd="1" destOrd="0" presId="urn:microsoft.com/office/officeart/2008/layout/VerticalAccentList"/>
    <dgm:cxn modelId="{459686CC-95DC-4120-A0FB-E72F257D078C}" type="presParOf" srcId="{5CFC1FCE-CDAA-4231-A5DC-1CC3D82C1D04}" destId="{7D2C97E1-4FA1-4F54-93A6-CA3A452249DD}" srcOrd="0" destOrd="0" presId="urn:microsoft.com/office/officeart/2008/layout/VerticalAccentList"/>
    <dgm:cxn modelId="{F39C29BD-631C-48B9-834F-4D017006F9AF}" type="presParOf" srcId="{5CFC1FCE-CDAA-4231-A5DC-1CC3D82C1D04}" destId="{EAC2D6EF-4241-4AD1-92DC-2385888A7650}" srcOrd="1" destOrd="0" presId="urn:microsoft.com/office/officeart/2008/layout/VerticalAccentList"/>
    <dgm:cxn modelId="{977E54F0-9796-4BDE-B067-A0FFF993C54C}" type="presParOf" srcId="{5CFC1FCE-CDAA-4231-A5DC-1CC3D82C1D04}" destId="{595FE22C-C092-4FD1-BF4C-6ED637A4D115}" srcOrd="2" destOrd="0" presId="urn:microsoft.com/office/officeart/2008/layout/VerticalAccentList"/>
    <dgm:cxn modelId="{9F7A57C9-E778-46DA-AC25-6D007A58582D}" type="presParOf" srcId="{5CFC1FCE-CDAA-4231-A5DC-1CC3D82C1D04}" destId="{B0779940-D9D9-45B6-BD80-AD9361180C70}" srcOrd="3" destOrd="0" presId="urn:microsoft.com/office/officeart/2008/layout/VerticalAccentList"/>
    <dgm:cxn modelId="{F542003C-4F41-405A-AA3C-FB8330925981}" type="presParOf" srcId="{5CFC1FCE-CDAA-4231-A5DC-1CC3D82C1D04}" destId="{5C44FEAE-F87C-4866-AB23-DFFA25FD78FA}" srcOrd="4" destOrd="0" presId="urn:microsoft.com/office/officeart/2008/layout/VerticalAccentList"/>
    <dgm:cxn modelId="{DBB853E1-4615-4D58-8EAF-9A348A8E8276}" type="presParOf" srcId="{5CFC1FCE-CDAA-4231-A5DC-1CC3D82C1D04}" destId="{C820D0E8-044E-489E-97A0-499F911811AB}" srcOrd="5" destOrd="0" presId="urn:microsoft.com/office/officeart/2008/layout/VerticalAccentList"/>
    <dgm:cxn modelId="{F27837B5-62CB-4EEC-AE4F-17AA0100E09B}" type="presParOf" srcId="{5CFC1FCE-CDAA-4231-A5DC-1CC3D82C1D04}" destId="{95BC35F8-65B9-4C42-BBE4-AB83986428AC}" srcOrd="6" destOrd="0" presId="urn:microsoft.com/office/officeart/2008/layout/VerticalAccentList"/>
    <dgm:cxn modelId="{BE7590EF-3CD7-453F-B3EA-BADFEF7A920C}" type="presParOf" srcId="{5CFC1FCE-CDAA-4231-A5DC-1CC3D82C1D04}" destId="{53121F59-4A9C-49F1-B1C5-C5C9CFCEC9EC}" srcOrd="7" destOrd="0" presId="urn:microsoft.com/office/officeart/2008/layout/VerticalAccentList"/>
    <dgm:cxn modelId="{1422B360-220F-433B-884A-58E60803E9B0}" type="presParOf" srcId="{DCEFEB07-5925-4F1A-B2D5-13AA4F957B26}" destId="{22C3CAA1-0E4C-437F-9F38-24875D514543}" srcOrd="2" destOrd="0" presId="urn:microsoft.com/office/officeart/2008/layout/VerticalAccentList"/>
    <dgm:cxn modelId="{8D74690F-2FF6-4DEE-8E86-A59E9CE9A4FF}" type="presParOf" srcId="{DCEFEB07-5925-4F1A-B2D5-13AA4F957B26}" destId="{C64B7A95-6A7A-4EAF-AECB-7AC804C516B7}" srcOrd="3" destOrd="0" presId="urn:microsoft.com/office/officeart/2008/layout/VerticalAccentList"/>
    <dgm:cxn modelId="{0B570365-8DB5-4540-A7DD-331AFBA437B8}" type="presParOf" srcId="{C64B7A95-6A7A-4EAF-AECB-7AC804C516B7}" destId="{F562EF28-811B-4046-AD41-CF51BE390651}" srcOrd="0" destOrd="0" presId="urn:microsoft.com/office/officeart/2008/layout/VerticalAccentList"/>
    <dgm:cxn modelId="{2BB29B72-C5BC-449B-8228-7931DBD28855}" type="presParOf" srcId="{DCEFEB07-5925-4F1A-B2D5-13AA4F957B26}" destId="{12D311A7-AF19-44A2-8BE3-E33FA558E409}" srcOrd="4" destOrd="0" presId="urn:microsoft.com/office/officeart/2008/layout/VerticalAccentList"/>
    <dgm:cxn modelId="{DA420D43-95C7-4211-A1F8-85BFEEB72063}" type="presParOf" srcId="{12D311A7-AF19-44A2-8BE3-E33FA558E409}" destId="{DA77512F-5722-4BB5-A411-5D5EDA3EBFF2}" srcOrd="0" destOrd="0" presId="urn:microsoft.com/office/officeart/2008/layout/VerticalAccentList"/>
    <dgm:cxn modelId="{D7436E60-5CD2-41DA-AEE8-1F50A5C32758}" type="presParOf" srcId="{12D311A7-AF19-44A2-8BE3-E33FA558E409}" destId="{1DBFFD79-8BC5-4F1C-BEFE-4A883DAE4261}" srcOrd="1" destOrd="0" presId="urn:microsoft.com/office/officeart/2008/layout/VerticalAccentList"/>
    <dgm:cxn modelId="{CAB396B3-921C-4ACA-B426-6370AC1DB8C7}" type="presParOf" srcId="{12D311A7-AF19-44A2-8BE3-E33FA558E409}" destId="{90B8F841-D302-4F7D-877B-5207A0D1AFD5}" srcOrd="2" destOrd="0" presId="urn:microsoft.com/office/officeart/2008/layout/VerticalAccentList"/>
    <dgm:cxn modelId="{B4B54760-71EE-44FC-BE0C-C9D0980A134E}" type="presParOf" srcId="{12D311A7-AF19-44A2-8BE3-E33FA558E409}" destId="{16F3D141-D5A7-4655-A774-72C8EB18BD68}" srcOrd="3" destOrd="0" presId="urn:microsoft.com/office/officeart/2008/layout/VerticalAccentList"/>
    <dgm:cxn modelId="{9C66DFB4-8E78-4755-86E5-ADD23499BBE0}" type="presParOf" srcId="{12D311A7-AF19-44A2-8BE3-E33FA558E409}" destId="{12574ED1-2915-47DC-A7DE-A10D65E3FBA0}" srcOrd="4" destOrd="0" presId="urn:microsoft.com/office/officeart/2008/layout/VerticalAccentList"/>
    <dgm:cxn modelId="{82AFDF87-58F3-4811-80AB-EFBD77E46106}" type="presParOf" srcId="{12D311A7-AF19-44A2-8BE3-E33FA558E409}" destId="{1E60269D-024D-4437-9652-4CE89FD0CDC2}" srcOrd="5" destOrd="0" presId="urn:microsoft.com/office/officeart/2008/layout/VerticalAccentList"/>
    <dgm:cxn modelId="{693CED99-F24B-4200-B2D9-5801DBBBB4FF}" type="presParOf" srcId="{12D311A7-AF19-44A2-8BE3-E33FA558E409}" destId="{95A7C01F-FB9E-47DC-A1A5-01B536EAEC2A}" srcOrd="6" destOrd="0" presId="urn:microsoft.com/office/officeart/2008/layout/VerticalAccentList"/>
    <dgm:cxn modelId="{2FF15901-31EB-4F8C-91AD-9A904014F4A2}" type="presParOf" srcId="{12D311A7-AF19-44A2-8BE3-E33FA558E409}" destId="{88451DE1-BF38-4051-96F8-10E5DF91EBC0}" srcOrd="7" destOrd="0" presId="urn:microsoft.com/office/officeart/2008/layout/VerticalAccentList"/>
    <dgm:cxn modelId="{55FEA135-2B0B-4B74-8351-C193CE676E0C}" type="presParOf" srcId="{DCEFEB07-5925-4F1A-B2D5-13AA4F957B26}" destId="{EAABC7A2-21B5-410D-848E-C2F3EE35978C}" srcOrd="5" destOrd="0" presId="urn:microsoft.com/office/officeart/2008/layout/VerticalAccentList"/>
    <dgm:cxn modelId="{3B10F4F1-B78B-43CF-88E1-2441270E849F}" type="presParOf" srcId="{DCEFEB07-5925-4F1A-B2D5-13AA4F957B26}" destId="{1218C12A-5016-4FCB-A042-22FF76FB1F44}" srcOrd="6" destOrd="0" presId="urn:microsoft.com/office/officeart/2008/layout/VerticalAccentList"/>
    <dgm:cxn modelId="{03AF0206-6769-4BEC-BB9D-532FD2B40BDC}" type="presParOf" srcId="{1218C12A-5016-4FCB-A042-22FF76FB1F44}" destId="{7E11821D-46E4-4F9C-BA09-D3568AB5575A}" srcOrd="0" destOrd="0" presId="urn:microsoft.com/office/officeart/2008/layout/VerticalAccentList"/>
    <dgm:cxn modelId="{DF7CDD50-7004-4983-9F6B-0B9736074A30}" type="presParOf" srcId="{DCEFEB07-5925-4F1A-B2D5-13AA4F957B26}" destId="{EA3B3C72-A82B-4776-9083-F18D9FB192DD}" srcOrd="7" destOrd="0" presId="urn:microsoft.com/office/officeart/2008/layout/VerticalAccentList"/>
    <dgm:cxn modelId="{7F2B7D70-30D8-47D8-AFED-FEEA69B95C22}" type="presParOf" srcId="{EA3B3C72-A82B-4776-9083-F18D9FB192DD}" destId="{E7BD64C4-98B2-4E99-AAAB-D6408290DC4A}" srcOrd="0" destOrd="0" presId="urn:microsoft.com/office/officeart/2008/layout/VerticalAccentList"/>
    <dgm:cxn modelId="{14F4B4E0-DF21-46A5-B399-7B746B98146D}" type="presParOf" srcId="{EA3B3C72-A82B-4776-9083-F18D9FB192DD}" destId="{2A5E6A1A-401B-4855-A5D2-83C89C30B89D}" srcOrd="1" destOrd="0" presId="urn:microsoft.com/office/officeart/2008/layout/VerticalAccentList"/>
    <dgm:cxn modelId="{F2A746F5-531B-48C6-8C32-354FAA9D787E}" type="presParOf" srcId="{EA3B3C72-A82B-4776-9083-F18D9FB192DD}" destId="{4FFEFCB4-6086-4F57-818E-A54EEA499390}" srcOrd="2" destOrd="0" presId="urn:microsoft.com/office/officeart/2008/layout/VerticalAccentList"/>
    <dgm:cxn modelId="{D4BC471A-BADE-49C1-8810-AB08B1C0E30D}" type="presParOf" srcId="{EA3B3C72-A82B-4776-9083-F18D9FB192DD}" destId="{7FB886A3-271D-44F4-ABD9-D4DD039F57E6}" srcOrd="3" destOrd="0" presId="urn:microsoft.com/office/officeart/2008/layout/VerticalAccentList"/>
    <dgm:cxn modelId="{D915291C-44B2-4510-A4B7-B61B3A8FCF49}" type="presParOf" srcId="{EA3B3C72-A82B-4776-9083-F18D9FB192DD}" destId="{D874E7A9-6AB1-4083-AA70-7F9CB942A598}" srcOrd="4" destOrd="0" presId="urn:microsoft.com/office/officeart/2008/layout/VerticalAccentList"/>
    <dgm:cxn modelId="{E3379734-0383-4E87-BAFE-1CF77A6D9E6B}" type="presParOf" srcId="{EA3B3C72-A82B-4776-9083-F18D9FB192DD}" destId="{4313C07D-986B-480A-BB53-E01AC8EC7433}" srcOrd="5" destOrd="0" presId="urn:microsoft.com/office/officeart/2008/layout/VerticalAccentList"/>
    <dgm:cxn modelId="{939F1A1C-4E66-4C2C-9E14-088D5922A267}" type="presParOf" srcId="{EA3B3C72-A82B-4776-9083-F18D9FB192DD}" destId="{E5E07EA0-49C0-4862-80DC-43962870C501}" srcOrd="6" destOrd="0" presId="urn:microsoft.com/office/officeart/2008/layout/VerticalAccentList"/>
    <dgm:cxn modelId="{940222A9-BC6A-430C-A7FC-25A3D2B69985}" type="presParOf" srcId="{EA3B3C72-A82B-4776-9083-F18D9FB192DD}" destId="{6ED5E69E-45FD-4C27-A18D-B65C1E660FA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74429-0A18-4DF1-8D37-DEF0844E03EC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AB979E07-BC8C-47B1-BCD1-AC835995BB52}">
      <dgm:prSet phldrT="[Texto]" custT="1"/>
      <dgm:spPr/>
      <dgm:t>
        <a:bodyPr/>
        <a:lstStyle/>
        <a:p>
          <a:r>
            <a:rPr lang="es-EC" sz="1400" b="1" dirty="0" smtClean="0"/>
            <a:t>Pre-enriquecimiento</a:t>
          </a:r>
          <a:endParaRPr lang="es-EC" sz="1400" b="1" dirty="0"/>
        </a:p>
      </dgm:t>
    </dgm:pt>
    <dgm:pt modelId="{AB04BD15-6775-45FB-9555-691339EA9240}" type="parTrans" cxnId="{9CA41057-7974-4CE2-9CAD-4582300535BB}">
      <dgm:prSet/>
      <dgm:spPr/>
      <dgm:t>
        <a:bodyPr/>
        <a:lstStyle/>
        <a:p>
          <a:endParaRPr lang="es-EC"/>
        </a:p>
      </dgm:t>
    </dgm:pt>
    <dgm:pt modelId="{A85FA076-DF1E-4DA9-BA97-D1E557630197}" type="sibTrans" cxnId="{9CA41057-7974-4CE2-9CAD-4582300535BB}">
      <dgm:prSet/>
      <dgm:spPr/>
      <dgm:t>
        <a:bodyPr/>
        <a:lstStyle/>
        <a:p>
          <a:endParaRPr lang="es-EC"/>
        </a:p>
      </dgm:t>
    </dgm:pt>
    <dgm:pt modelId="{4EE15CF9-0854-410C-92DB-FDF0383FA190}">
      <dgm:prSet phldrT="[Texto]" custT="1"/>
      <dgm:spPr/>
      <dgm:t>
        <a:bodyPr/>
        <a:lstStyle/>
        <a:p>
          <a:r>
            <a:rPr lang="es-EC" sz="1400" b="1" dirty="0" smtClean="0"/>
            <a:t>Enriquecimiento</a:t>
          </a:r>
          <a:endParaRPr lang="es-EC" sz="1400" b="1" dirty="0"/>
        </a:p>
      </dgm:t>
    </dgm:pt>
    <dgm:pt modelId="{373672A5-05CA-4EBB-9E5C-0497BAFC97AB}" type="parTrans" cxnId="{6C836796-2463-44C5-9532-FB4C027614F6}">
      <dgm:prSet/>
      <dgm:spPr/>
      <dgm:t>
        <a:bodyPr/>
        <a:lstStyle/>
        <a:p>
          <a:endParaRPr lang="es-EC"/>
        </a:p>
      </dgm:t>
    </dgm:pt>
    <dgm:pt modelId="{98865FC2-F7AF-4F74-BB61-E635AA5C3454}" type="sibTrans" cxnId="{6C836796-2463-44C5-9532-FB4C027614F6}">
      <dgm:prSet/>
      <dgm:spPr/>
      <dgm:t>
        <a:bodyPr/>
        <a:lstStyle/>
        <a:p>
          <a:endParaRPr lang="es-EC"/>
        </a:p>
      </dgm:t>
    </dgm:pt>
    <dgm:pt modelId="{9C0E0F5D-BDD6-42EE-8E9F-64FC5682005A}">
      <dgm:prSet phldrT="[Texto]" custT="1"/>
      <dgm:spPr/>
      <dgm:t>
        <a:bodyPr/>
        <a:lstStyle/>
        <a:p>
          <a:r>
            <a:rPr lang="es-EC" sz="1400" b="1" dirty="0" smtClean="0"/>
            <a:t>Aislamiento e identificación</a:t>
          </a:r>
          <a:endParaRPr lang="es-EC" sz="1400" b="1" dirty="0"/>
        </a:p>
      </dgm:t>
    </dgm:pt>
    <dgm:pt modelId="{C5FCED05-208D-47AF-B724-C12A453AB039}" type="parTrans" cxnId="{8A89FE18-59DC-4375-992F-6AE0A99E32F3}">
      <dgm:prSet/>
      <dgm:spPr/>
      <dgm:t>
        <a:bodyPr/>
        <a:lstStyle/>
        <a:p>
          <a:endParaRPr lang="es-EC"/>
        </a:p>
      </dgm:t>
    </dgm:pt>
    <dgm:pt modelId="{9BDC9BAB-9F5E-4532-9259-DF3F34B7C6CA}" type="sibTrans" cxnId="{8A89FE18-59DC-4375-992F-6AE0A99E32F3}">
      <dgm:prSet/>
      <dgm:spPr/>
      <dgm:t>
        <a:bodyPr/>
        <a:lstStyle/>
        <a:p>
          <a:endParaRPr lang="es-EC"/>
        </a:p>
      </dgm:t>
    </dgm:pt>
    <dgm:pt modelId="{EA5D3267-054D-49EB-B756-BEB90FAE6BBD}">
      <dgm:prSet custT="1"/>
      <dgm:spPr/>
      <dgm:t>
        <a:bodyPr/>
        <a:lstStyle/>
        <a:p>
          <a:r>
            <a:rPr lang="es-EC" sz="1400" b="1" dirty="0" smtClean="0"/>
            <a:t>Pruebas bioquímicas</a:t>
          </a:r>
          <a:endParaRPr lang="es-EC" sz="1400" b="1" dirty="0"/>
        </a:p>
      </dgm:t>
    </dgm:pt>
    <dgm:pt modelId="{60D0B128-5CC6-4D48-BD7D-A0BAC3FC2908}" type="parTrans" cxnId="{2AEAEBEF-40BD-42CA-91E4-2A186DBF8C8B}">
      <dgm:prSet/>
      <dgm:spPr/>
      <dgm:t>
        <a:bodyPr/>
        <a:lstStyle/>
        <a:p>
          <a:endParaRPr lang="es-EC"/>
        </a:p>
      </dgm:t>
    </dgm:pt>
    <dgm:pt modelId="{81E2515B-3FEC-477C-A1F6-C360ECF4E8CF}" type="sibTrans" cxnId="{2AEAEBEF-40BD-42CA-91E4-2A186DBF8C8B}">
      <dgm:prSet/>
      <dgm:spPr/>
      <dgm:t>
        <a:bodyPr/>
        <a:lstStyle/>
        <a:p>
          <a:endParaRPr lang="es-EC"/>
        </a:p>
      </dgm:t>
    </dgm:pt>
    <dgm:pt modelId="{33CF41E9-DDE3-4B2F-BE49-B8CD2938AD9C}">
      <dgm:prSet custT="1"/>
      <dgm:spPr/>
      <dgm:t>
        <a:bodyPr/>
        <a:lstStyle/>
        <a:p>
          <a:r>
            <a:rPr lang="es-EC" sz="1400" b="1" dirty="0" smtClean="0"/>
            <a:t>Pruebas confirmativas</a:t>
          </a:r>
          <a:endParaRPr lang="es-EC" sz="1400" b="1" dirty="0"/>
        </a:p>
      </dgm:t>
    </dgm:pt>
    <dgm:pt modelId="{632F2797-EC12-4599-9792-124061B58EF0}" type="parTrans" cxnId="{F5DDE910-F5DD-44F1-94ED-9794A00239B8}">
      <dgm:prSet/>
      <dgm:spPr/>
      <dgm:t>
        <a:bodyPr/>
        <a:lstStyle/>
        <a:p>
          <a:endParaRPr lang="es-EC"/>
        </a:p>
      </dgm:t>
    </dgm:pt>
    <dgm:pt modelId="{62B4A6ED-0983-429E-BCAA-45BD48529CCB}" type="sibTrans" cxnId="{F5DDE910-F5DD-44F1-94ED-9794A00239B8}">
      <dgm:prSet/>
      <dgm:spPr/>
      <dgm:t>
        <a:bodyPr/>
        <a:lstStyle/>
        <a:p>
          <a:endParaRPr lang="es-EC"/>
        </a:p>
      </dgm:t>
    </dgm:pt>
    <dgm:pt modelId="{929C4859-C29F-42DC-8BDD-452DCB417DAC}" type="pres">
      <dgm:prSet presAssocID="{02C74429-0A18-4DF1-8D37-DEF0844E03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671D88E-9D01-4673-9998-5CE3ABC58896}" type="pres">
      <dgm:prSet presAssocID="{AB979E07-BC8C-47B1-BCD1-AC835995BB52}" presName="composite" presStyleCnt="0"/>
      <dgm:spPr/>
    </dgm:pt>
    <dgm:pt modelId="{42FBE762-BB03-4DA2-B411-9C5F7B033A7B}" type="pres">
      <dgm:prSet presAssocID="{AB979E07-BC8C-47B1-BCD1-AC835995BB52}" presName="LShape" presStyleLbl="alignNode1" presStyleIdx="0" presStyleCnt="9" custLinFactNeighborX="-229" custLinFactNeighborY="3354"/>
      <dgm:spPr/>
    </dgm:pt>
    <dgm:pt modelId="{3DD4DD73-1DCE-4DA6-941C-C3181D163444}" type="pres">
      <dgm:prSet presAssocID="{AB979E07-BC8C-47B1-BCD1-AC835995BB5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39295E-B2BF-43A3-9E93-3550CD446945}" type="pres">
      <dgm:prSet presAssocID="{AB979E07-BC8C-47B1-BCD1-AC835995BB52}" presName="Triangle" presStyleLbl="alignNode1" presStyleIdx="1" presStyleCnt="9"/>
      <dgm:spPr/>
    </dgm:pt>
    <dgm:pt modelId="{EA9E1F9C-8D0D-4118-8A28-EECD5E756AB9}" type="pres">
      <dgm:prSet presAssocID="{A85FA076-DF1E-4DA9-BA97-D1E557630197}" presName="sibTrans" presStyleCnt="0"/>
      <dgm:spPr/>
    </dgm:pt>
    <dgm:pt modelId="{D7A0D731-59FE-4E68-8BE4-FCB37C12C6BF}" type="pres">
      <dgm:prSet presAssocID="{A85FA076-DF1E-4DA9-BA97-D1E557630197}" presName="space" presStyleCnt="0"/>
      <dgm:spPr/>
    </dgm:pt>
    <dgm:pt modelId="{E4CED34C-BD27-45C8-B3B4-086711BC123D}" type="pres">
      <dgm:prSet presAssocID="{4EE15CF9-0854-410C-92DB-FDF0383FA190}" presName="composite" presStyleCnt="0"/>
      <dgm:spPr/>
    </dgm:pt>
    <dgm:pt modelId="{1FCEF910-E356-403A-ACE4-B7FF6DE07AAD}" type="pres">
      <dgm:prSet presAssocID="{4EE15CF9-0854-410C-92DB-FDF0383FA190}" presName="LShape" presStyleLbl="alignNode1" presStyleIdx="2" presStyleCnt="9"/>
      <dgm:spPr/>
    </dgm:pt>
    <dgm:pt modelId="{D0F24229-0CC9-4EB6-A4EE-873507DC28D7}" type="pres">
      <dgm:prSet presAssocID="{4EE15CF9-0854-410C-92DB-FDF0383FA19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07045-B2B0-4ADA-B216-802F8EB14CB1}" type="pres">
      <dgm:prSet presAssocID="{4EE15CF9-0854-410C-92DB-FDF0383FA190}" presName="Triangle" presStyleLbl="alignNode1" presStyleIdx="3" presStyleCnt="9"/>
      <dgm:spPr/>
    </dgm:pt>
    <dgm:pt modelId="{6175AA75-1840-44E9-97B3-511FAC4158F7}" type="pres">
      <dgm:prSet presAssocID="{98865FC2-F7AF-4F74-BB61-E635AA5C3454}" presName="sibTrans" presStyleCnt="0"/>
      <dgm:spPr/>
    </dgm:pt>
    <dgm:pt modelId="{716067A3-2A8E-4D85-A1BC-96754E4B250E}" type="pres">
      <dgm:prSet presAssocID="{98865FC2-F7AF-4F74-BB61-E635AA5C3454}" presName="space" presStyleCnt="0"/>
      <dgm:spPr/>
    </dgm:pt>
    <dgm:pt modelId="{5FD6D00F-A00D-4021-B65A-32DE67F5EBD0}" type="pres">
      <dgm:prSet presAssocID="{9C0E0F5D-BDD6-42EE-8E9F-64FC5682005A}" presName="composite" presStyleCnt="0"/>
      <dgm:spPr/>
    </dgm:pt>
    <dgm:pt modelId="{457B14B2-4390-47ED-8EBB-497E1A35A4E0}" type="pres">
      <dgm:prSet presAssocID="{9C0E0F5D-BDD6-42EE-8E9F-64FC5682005A}" presName="LShape" presStyleLbl="alignNode1" presStyleIdx="4" presStyleCnt="9"/>
      <dgm:spPr/>
    </dgm:pt>
    <dgm:pt modelId="{28E9690A-B035-4F2B-A0D8-3FC7E6BE1A20}" type="pres">
      <dgm:prSet presAssocID="{9C0E0F5D-BDD6-42EE-8E9F-64FC5682005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9E059D-3FA5-4C9F-A5AB-44BC259A52F1}" type="pres">
      <dgm:prSet presAssocID="{9C0E0F5D-BDD6-42EE-8E9F-64FC5682005A}" presName="Triangle" presStyleLbl="alignNode1" presStyleIdx="5" presStyleCnt="9"/>
      <dgm:spPr/>
    </dgm:pt>
    <dgm:pt modelId="{D75DD46A-6D52-4A65-BE05-834C28CA2D43}" type="pres">
      <dgm:prSet presAssocID="{9BDC9BAB-9F5E-4532-9259-DF3F34B7C6CA}" presName="sibTrans" presStyleCnt="0"/>
      <dgm:spPr/>
    </dgm:pt>
    <dgm:pt modelId="{D58354D3-BA7D-430B-A61B-90BF7A2248E2}" type="pres">
      <dgm:prSet presAssocID="{9BDC9BAB-9F5E-4532-9259-DF3F34B7C6CA}" presName="space" presStyleCnt="0"/>
      <dgm:spPr/>
    </dgm:pt>
    <dgm:pt modelId="{D9994EB0-40B6-421B-AB86-24B6662D2FCD}" type="pres">
      <dgm:prSet presAssocID="{EA5D3267-054D-49EB-B756-BEB90FAE6BBD}" presName="composite" presStyleCnt="0"/>
      <dgm:spPr/>
    </dgm:pt>
    <dgm:pt modelId="{1271D202-FB09-48B8-8F98-DBDA4B2D21BE}" type="pres">
      <dgm:prSet presAssocID="{EA5D3267-054D-49EB-B756-BEB90FAE6BBD}" presName="LShape" presStyleLbl="alignNode1" presStyleIdx="6" presStyleCnt="9"/>
      <dgm:spPr/>
    </dgm:pt>
    <dgm:pt modelId="{9EA16774-7117-4217-96C8-EF1D35E9DC2C}" type="pres">
      <dgm:prSet presAssocID="{EA5D3267-054D-49EB-B756-BEB90FAE6BB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5B45DF-F1DA-449C-A6B8-F375F8CDF875}" type="pres">
      <dgm:prSet presAssocID="{EA5D3267-054D-49EB-B756-BEB90FAE6BBD}" presName="Triangle" presStyleLbl="alignNode1" presStyleIdx="7" presStyleCnt="9"/>
      <dgm:spPr/>
    </dgm:pt>
    <dgm:pt modelId="{AC5353FB-D516-4B22-885A-6AF67ADD29D3}" type="pres">
      <dgm:prSet presAssocID="{81E2515B-3FEC-477C-A1F6-C360ECF4E8CF}" presName="sibTrans" presStyleCnt="0"/>
      <dgm:spPr/>
    </dgm:pt>
    <dgm:pt modelId="{782FE9AF-8EC6-4D32-8030-F96E3F89D9F2}" type="pres">
      <dgm:prSet presAssocID="{81E2515B-3FEC-477C-A1F6-C360ECF4E8CF}" presName="space" presStyleCnt="0"/>
      <dgm:spPr/>
    </dgm:pt>
    <dgm:pt modelId="{88E16AA1-2954-457A-A55B-A11DFB513EF2}" type="pres">
      <dgm:prSet presAssocID="{33CF41E9-DDE3-4B2F-BE49-B8CD2938AD9C}" presName="composite" presStyleCnt="0"/>
      <dgm:spPr/>
    </dgm:pt>
    <dgm:pt modelId="{08B63F79-B391-4D61-ACF1-DB7953861DD2}" type="pres">
      <dgm:prSet presAssocID="{33CF41E9-DDE3-4B2F-BE49-B8CD2938AD9C}" presName="LShape" presStyleLbl="alignNode1" presStyleIdx="8" presStyleCnt="9" custScaleX="97782"/>
      <dgm:spPr/>
    </dgm:pt>
    <dgm:pt modelId="{7866D3C2-BED5-42FE-9C9B-69EDE5D0AE45}" type="pres">
      <dgm:prSet presAssocID="{33CF41E9-DDE3-4B2F-BE49-B8CD2938AD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3F3DB6-46D2-4231-B130-1D02CD5BEC48}" type="presOf" srcId="{9C0E0F5D-BDD6-42EE-8E9F-64FC5682005A}" destId="{28E9690A-B035-4F2B-A0D8-3FC7E6BE1A20}" srcOrd="0" destOrd="0" presId="urn:microsoft.com/office/officeart/2009/3/layout/StepUpProcess"/>
    <dgm:cxn modelId="{15A1B89F-EA3F-4E76-8ABC-3B2E6B9DDAB8}" type="presOf" srcId="{EA5D3267-054D-49EB-B756-BEB90FAE6BBD}" destId="{9EA16774-7117-4217-96C8-EF1D35E9DC2C}" srcOrd="0" destOrd="0" presId="urn:microsoft.com/office/officeart/2009/3/layout/StepUpProcess"/>
    <dgm:cxn modelId="{AEED4887-DA71-42FC-AE98-4AF434CFE78F}" type="presOf" srcId="{AB979E07-BC8C-47B1-BCD1-AC835995BB52}" destId="{3DD4DD73-1DCE-4DA6-941C-C3181D163444}" srcOrd="0" destOrd="0" presId="urn:microsoft.com/office/officeart/2009/3/layout/StepUpProcess"/>
    <dgm:cxn modelId="{9CA41057-7974-4CE2-9CAD-4582300535BB}" srcId="{02C74429-0A18-4DF1-8D37-DEF0844E03EC}" destId="{AB979E07-BC8C-47B1-BCD1-AC835995BB52}" srcOrd="0" destOrd="0" parTransId="{AB04BD15-6775-45FB-9555-691339EA9240}" sibTransId="{A85FA076-DF1E-4DA9-BA97-D1E557630197}"/>
    <dgm:cxn modelId="{F5DDE910-F5DD-44F1-94ED-9794A00239B8}" srcId="{02C74429-0A18-4DF1-8D37-DEF0844E03EC}" destId="{33CF41E9-DDE3-4B2F-BE49-B8CD2938AD9C}" srcOrd="4" destOrd="0" parTransId="{632F2797-EC12-4599-9792-124061B58EF0}" sibTransId="{62B4A6ED-0983-429E-BCAA-45BD48529CCB}"/>
    <dgm:cxn modelId="{2AEAEBEF-40BD-42CA-91E4-2A186DBF8C8B}" srcId="{02C74429-0A18-4DF1-8D37-DEF0844E03EC}" destId="{EA5D3267-054D-49EB-B756-BEB90FAE6BBD}" srcOrd="3" destOrd="0" parTransId="{60D0B128-5CC6-4D48-BD7D-A0BAC3FC2908}" sibTransId="{81E2515B-3FEC-477C-A1F6-C360ECF4E8CF}"/>
    <dgm:cxn modelId="{6C836796-2463-44C5-9532-FB4C027614F6}" srcId="{02C74429-0A18-4DF1-8D37-DEF0844E03EC}" destId="{4EE15CF9-0854-410C-92DB-FDF0383FA190}" srcOrd="1" destOrd="0" parTransId="{373672A5-05CA-4EBB-9E5C-0497BAFC97AB}" sibTransId="{98865FC2-F7AF-4F74-BB61-E635AA5C3454}"/>
    <dgm:cxn modelId="{8A89FE18-59DC-4375-992F-6AE0A99E32F3}" srcId="{02C74429-0A18-4DF1-8D37-DEF0844E03EC}" destId="{9C0E0F5D-BDD6-42EE-8E9F-64FC5682005A}" srcOrd="2" destOrd="0" parTransId="{C5FCED05-208D-47AF-B724-C12A453AB039}" sibTransId="{9BDC9BAB-9F5E-4532-9259-DF3F34B7C6CA}"/>
    <dgm:cxn modelId="{4CB8636D-D6B2-45DE-A252-92DEA0ECCF50}" type="presOf" srcId="{02C74429-0A18-4DF1-8D37-DEF0844E03EC}" destId="{929C4859-C29F-42DC-8BDD-452DCB417DAC}" srcOrd="0" destOrd="0" presId="urn:microsoft.com/office/officeart/2009/3/layout/StepUpProcess"/>
    <dgm:cxn modelId="{AF59E2F6-2912-46E9-878D-EBAEA3139847}" type="presOf" srcId="{4EE15CF9-0854-410C-92DB-FDF0383FA190}" destId="{D0F24229-0CC9-4EB6-A4EE-873507DC28D7}" srcOrd="0" destOrd="0" presId="urn:microsoft.com/office/officeart/2009/3/layout/StepUpProcess"/>
    <dgm:cxn modelId="{EC2B101A-70FF-4F8C-8843-E7BC6A2B1EFA}" type="presOf" srcId="{33CF41E9-DDE3-4B2F-BE49-B8CD2938AD9C}" destId="{7866D3C2-BED5-42FE-9C9B-69EDE5D0AE45}" srcOrd="0" destOrd="0" presId="urn:microsoft.com/office/officeart/2009/3/layout/StepUpProcess"/>
    <dgm:cxn modelId="{B7724BAF-2F4C-486F-9A92-47C7073E7054}" type="presParOf" srcId="{929C4859-C29F-42DC-8BDD-452DCB417DAC}" destId="{0671D88E-9D01-4673-9998-5CE3ABC58896}" srcOrd="0" destOrd="0" presId="urn:microsoft.com/office/officeart/2009/3/layout/StepUpProcess"/>
    <dgm:cxn modelId="{2E5FDFEF-4BA4-4F00-8999-EB603CF260D6}" type="presParOf" srcId="{0671D88E-9D01-4673-9998-5CE3ABC58896}" destId="{42FBE762-BB03-4DA2-B411-9C5F7B033A7B}" srcOrd="0" destOrd="0" presId="urn:microsoft.com/office/officeart/2009/3/layout/StepUpProcess"/>
    <dgm:cxn modelId="{CA8C6499-93A3-442D-912D-1FCA3988AF5B}" type="presParOf" srcId="{0671D88E-9D01-4673-9998-5CE3ABC58896}" destId="{3DD4DD73-1DCE-4DA6-941C-C3181D163444}" srcOrd="1" destOrd="0" presId="urn:microsoft.com/office/officeart/2009/3/layout/StepUpProcess"/>
    <dgm:cxn modelId="{1E7E96B2-59A3-4E1F-A740-0955D48D3F40}" type="presParOf" srcId="{0671D88E-9D01-4673-9998-5CE3ABC58896}" destId="{E939295E-B2BF-43A3-9E93-3550CD446945}" srcOrd="2" destOrd="0" presId="urn:microsoft.com/office/officeart/2009/3/layout/StepUpProcess"/>
    <dgm:cxn modelId="{76EBEFEA-A413-413F-9B43-4A6CC7C289FD}" type="presParOf" srcId="{929C4859-C29F-42DC-8BDD-452DCB417DAC}" destId="{EA9E1F9C-8D0D-4118-8A28-EECD5E756AB9}" srcOrd="1" destOrd="0" presId="urn:microsoft.com/office/officeart/2009/3/layout/StepUpProcess"/>
    <dgm:cxn modelId="{2AFC4739-D437-4468-A38B-DC563F91D0A7}" type="presParOf" srcId="{EA9E1F9C-8D0D-4118-8A28-EECD5E756AB9}" destId="{D7A0D731-59FE-4E68-8BE4-FCB37C12C6BF}" srcOrd="0" destOrd="0" presId="urn:microsoft.com/office/officeart/2009/3/layout/StepUpProcess"/>
    <dgm:cxn modelId="{9273C197-7B55-4CC4-B70A-7856C761C8AF}" type="presParOf" srcId="{929C4859-C29F-42DC-8BDD-452DCB417DAC}" destId="{E4CED34C-BD27-45C8-B3B4-086711BC123D}" srcOrd="2" destOrd="0" presId="urn:microsoft.com/office/officeart/2009/3/layout/StepUpProcess"/>
    <dgm:cxn modelId="{53A16830-A29F-4931-AA50-B7F9E03333AA}" type="presParOf" srcId="{E4CED34C-BD27-45C8-B3B4-086711BC123D}" destId="{1FCEF910-E356-403A-ACE4-B7FF6DE07AAD}" srcOrd="0" destOrd="0" presId="urn:microsoft.com/office/officeart/2009/3/layout/StepUpProcess"/>
    <dgm:cxn modelId="{9F5ACACB-9007-4A6B-9046-536AC15A75BE}" type="presParOf" srcId="{E4CED34C-BD27-45C8-B3B4-086711BC123D}" destId="{D0F24229-0CC9-4EB6-A4EE-873507DC28D7}" srcOrd="1" destOrd="0" presId="urn:microsoft.com/office/officeart/2009/3/layout/StepUpProcess"/>
    <dgm:cxn modelId="{64865D0C-FC67-468C-A6C3-68D2FE4DE532}" type="presParOf" srcId="{E4CED34C-BD27-45C8-B3B4-086711BC123D}" destId="{85807045-B2B0-4ADA-B216-802F8EB14CB1}" srcOrd="2" destOrd="0" presId="urn:microsoft.com/office/officeart/2009/3/layout/StepUpProcess"/>
    <dgm:cxn modelId="{E0615A94-2137-4CD5-A834-D51EDF121E20}" type="presParOf" srcId="{929C4859-C29F-42DC-8BDD-452DCB417DAC}" destId="{6175AA75-1840-44E9-97B3-511FAC4158F7}" srcOrd="3" destOrd="0" presId="urn:microsoft.com/office/officeart/2009/3/layout/StepUpProcess"/>
    <dgm:cxn modelId="{B7EC8AE2-F4C3-4E75-B60B-4A3BCD1D0C7E}" type="presParOf" srcId="{6175AA75-1840-44E9-97B3-511FAC4158F7}" destId="{716067A3-2A8E-4D85-A1BC-96754E4B250E}" srcOrd="0" destOrd="0" presId="urn:microsoft.com/office/officeart/2009/3/layout/StepUpProcess"/>
    <dgm:cxn modelId="{516E50BD-29F2-4F02-9A51-A4E5159BE9A7}" type="presParOf" srcId="{929C4859-C29F-42DC-8BDD-452DCB417DAC}" destId="{5FD6D00F-A00D-4021-B65A-32DE67F5EBD0}" srcOrd="4" destOrd="0" presId="urn:microsoft.com/office/officeart/2009/3/layout/StepUpProcess"/>
    <dgm:cxn modelId="{90C60A63-79C3-4BF9-B5A3-17BF94D01D77}" type="presParOf" srcId="{5FD6D00F-A00D-4021-B65A-32DE67F5EBD0}" destId="{457B14B2-4390-47ED-8EBB-497E1A35A4E0}" srcOrd="0" destOrd="0" presId="urn:microsoft.com/office/officeart/2009/3/layout/StepUpProcess"/>
    <dgm:cxn modelId="{8CB5111A-76EF-46A1-8934-C9F2EA5CCD2A}" type="presParOf" srcId="{5FD6D00F-A00D-4021-B65A-32DE67F5EBD0}" destId="{28E9690A-B035-4F2B-A0D8-3FC7E6BE1A20}" srcOrd="1" destOrd="0" presId="urn:microsoft.com/office/officeart/2009/3/layout/StepUpProcess"/>
    <dgm:cxn modelId="{5B8FBC01-FFD1-411F-9C1E-1F97117BC699}" type="presParOf" srcId="{5FD6D00F-A00D-4021-B65A-32DE67F5EBD0}" destId="{769E059D-3FA5-4C9F-A5AB-44BC259A52F1}" srcOrd="2" destOrd="0" presId="urn:microsoft.com/office/officeart/2009/3/layout/StepUpProcess"/>
    <dgm:cxn modelId="{CC89DD69-AC2A-4B40-B356-1B84F2CC0E7B}" type="presParOf" srcId="{929C4859-C29F-42DC-8BDD-452DCB417DAC}" destId="{D75DD46A-6D52-4A65-BE05-834C28CA2D43}" srcOrd="5" destOrd="0" presId="urn:microsoft.com/office/officeart/2009/3/layout/StepUpProcess"/>
    <dgm:cxn modelId="{95B6890A-FFA8-4F43-A21B-1DC017052552}" type="presParOf" srcId="{D75DD46A-6D52-4A65-BE05-834C28CA2D43}" destId="{D58354D3-BA7D-430B-A61B-90BF7A2248E2}" srcOrd="0" destOrd="0" presId="urn:microsoft.com/office/officeart/2009/3/layout/StepUpProcess"/>
    <dgm:cxn modelId="{CB98A4BC-1FE6-49FB-A9B3-2162F8BDE177}" type="presParOf" srcId="{929C4859-C29F-42DC-8BDD-452DCB417DAC}" destId="{D9994EB0-40B6-421B-AB86-24B6662D2FCD}" srcOrd="6" destOrd="0" presId="urn:microsoft.com/office/officeart/2009/3/layout/StepUpProcess"/>
    <dgm:cxn modelId="{03DE6078-24F4-476C-AB58-CAD15CB312D1}" type="presParOf" srcId="{D9994EB0-40B6-421B-AB86-24B6662D2FCD}" destId="{1271D202-FB09-48B8-8F98-DBDA4B2D21BE}" srcOrd="0" destOrd="0" presId="urn:microsoft.com/office/officeart/2009/3/layout/StepUpProcess"/>
    <dgm:cxn modelId="{22C352C4-4C6E-4793-B81E-B596E7974564}" type="presParOf" srcId="{D9994EB0-40B6-421B-AB86-24B6662D2FCD}" destId="{9EA16774-7117-4217-96C8-EF1D35E9DC2C}" srcOrd="1" destOrd="0" presId="urn:microsoft.com/office/officeart/2009/3/layout/StepUpProcess"/>
    <dgm:cxn modelId="{C6A29043-02E2-4671-B751-EB798AA93933}" type="presParOf" srcId="{D9994EB0-40B6-421B-AB86-24B6662D2FCD}" destId="{B85B45DF-F1DA-449C-A6B8-F375F8CDF875}" srcOrd="2" destOrd="0" presId="urn:microsoft.com/office/officeart/2009/3/layout/StepUpProcess"/>
    <dgm:cxn modelId="{F2F4DEBA-D1BF-4A15-9690-CDCF529EE382}" type="presParOf" srcId="{929C4859-C29F-42DC-8BDD-452DCB417DAC}" destId="{AC5353FB-D516-4B22-885A-6AF67ADD29D3}" srcOrd="7" destOrd="0" presId="urn:microsoft.com/office/officeart/2009/3/layout/StepUpProcess"/>
    <dgm:cxn modelId="{7DD98B8E-B7A7-4216-A6A0-38AE538BD0B3}" type="presParOf" srcId="{AC5353FB-D516-4B22-885A-6AF67ADD29D3}" destId="{782FE9AF-8EC6-4D32-8030-F96E3F89D9F2}" srcOrd="0" destOrd="0" presId="urn:microsoft.com/office/officeart/2009/3/layout/StepUpProcess"/>
    <dgm:cxn modelId="{1CB3B2BE-0081-45B7-9F5D-EEB1B994C314}" type="presParOf" srcId="{929C4859-C29F-42DC-8BDD-452DCB417DAC}" destId="{88E16AA1-2954-457A-A55B-A11DFB513EF2}" srcOrd="8" destOrd="0" presId="urn:microsoft.com/office/officeart/2009/3/layout/StepUpProcess"/>
    <dgm:cxn modelId="{E6E821C1-D88F-41E9-A5E1-F2FF7B4C3AD5}" type="presParOf" srcId="{88E16AA1-2954-457A-A55B-A11DFB513EF2}" destId="{08B63F79-B391-4D61-ACF1-DB7953861DD2}" srcOrd="0" destOrd="0" presId="urn:microsoft.com/office/officeart/2009/3/layout/StepUpProcess"/>
    <dgm:cxn modelId="{489ABF53-70BA-42DB-8153-CBDC73845103}" type="presParOf" srcId="{88E16AA1-2954-457A-A55B-A11DFB513EF2}" destId="{7866D3C2-BED5-42FE-9C9B-69EDE5D0AE4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3F7E4-952B-410B-878D-EE7B0F4A26E1}">
      <dsp:nvSpPr>
        <dsp:cNvPr id="0" name=""/>
        <dsp:cNvSpPr/>
      </dsp:nvSpPr>
      <dsp:spPr>
        <a:xfrm>
          <a:off x="4324080" y="2777058"/>
          <a:ext cx="3128747" cy="312874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</a:rPr>
            <a:t>Reducción del volumen de los residuos.</a:t>
          </a:r>
          <a:endParaRPr lang="es-EC" sz="1800" kern="1200" dirty="0"/>
        </a:p>
      </dsp:txBody>
      <dsp:txXfrm>
        <a:off x="4953097" y="3509952"/>
        <a:ext cx="1870713" cy="1608241"/>
      </dsp:txXfrm>
    </dsp:sp>
    <dsp:sp modelId="{C7B36508-FF06-469D-A3AE-8929A6FE908D}">
      <dsp:nvSpPr>
        <dsp:cNvPr id="0" name=""/>
        <dsp:cNvSpPr/>
      </dsp:nvSpPr>
      <dsp:spPr>
        <a:xfrm>
          <a:off x="1584173" y="2174051"/>
          <a:ext cx="3538488" cy="286650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</a:rPr>
            <a:t>Revalorización de los residuos orgánicos.</a:t>
          </a:r>
          <a:endParaRPr lang="es-EC" sz="1800" kern="1200" dirty="0"/>
        </a:p>
      </dsp:txBody>
      <dsp:txXfrm>
        <a:off x="2403504" y="2900063"/>
        <a:ext cx="1899826" cy="1414477"/>
      </dsp:txXfrm>
    </dsp:sp>
    <dsp:sp modelId="{CC92FD1B-BAF4-4DB6-9411-E2E2BD090258}">
      <dsp:nvSpPr>
        <dsp:cNvPr id="0" name=""/>
        <dsp:cNvSpPr/>
      </dsp:nvSpPr>
      <dsp:spPr>
        <a:xfrm rot="20700000">
          <a:off x="3258493" y="157292"/>
          <a:ext cx="3268900" cy="285030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" panose="020B0604020202020204" pitchFamily="34" charset="0"/>
            </a:rPr>
            <a:t>Aporta nutrientes a los cultivos, aumentando rendimiento</a:t>
          </a:r>
          <a:endParaRPr lang="es-EC" sz="1800" kern="1200" dirty="0"/>
        </a:p>
      </dsp:txBody>
      <dsp:txXfrm rot="-20700000">
        <a:off x="4000286" y="757619"/>
        <a:ext cx="1785313" cy="1649650"/>
      </dsp:txXfrm>
    </dsp:sp>
    <dsp:sp modelId="{E87368B8-9E4B-4BB9-97E3-BD37F28C8513}">
      <dsp:nvSpPr>
        <dsp:cNvPr id="0" name=""/>
        <dsp:cNvSpPr/>
      </dsp:nvSpPr>
      <dsp:spPr>
        <a:xfrm>
          <a:off x="4100244" y="2295351"/>
          <a:ext cx="4004796" cy="4004796"/>
        </a:xfrm>
        <a:prstGeom prst="circularArrow">
          <a:avLst>
            <a:gd name="adj1" fmla="val 4687"/>
            <a:gd name="adj2" fmla="val 299029"/>
            <a:gd name="adj3" fmla="val 2543174"/>
            <a:gd name="adj4" fmla="val 15804276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28D1C-2613-48E0-A36D-E673D9A2B296}">
      <dsp:nvSpPr>
        <dsp:cNvPr id="0" name=""/>
        <dsp:cNvSpPr/>
      </dsp:nvSpPr>
      <dsp:spPr>
        <a:xfrm>
          <a:off x="2100739" y="1527651"/>
          <a:ext cx="2909735" cy="29097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B6C18-9090-4189-B945-74F2E7DCB0B8}">
      <dsp:nvSpPr>
        <dsp:cNvPr id="0" name=""/>
        <dsp:cNvSpPr/>
      </dsp:nvSpPr>
      <dsp:spPr>
        <a:xfrm>
          <a:off x="3262502" y="-27046"/>
          <a:ext cx="3137280" cy="3137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12DE-9C31-41A3-BB27-E8AC72850833}">
      <dsp:nvSpPr>
        <dsp:cNvPr id="0" name=""/>
        <dsp:cNvSpPr/>
      </dsp:nvSpPr>
      <dsp:spPr>
        <a:xfrm rot="10800000">
          <a:off x="0" y="24586"/>
          <a:ext cx="6487616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Proyectos de aprovechamiento RSU-orgánicos</a:t>
          </a:r>
          <a:endParaRPr lang="es-EC" sz="1800" kern="1200" dirty="0"/>
        </a:p>
      </dsp:txBody>
      <dsp:txXfrm rot="-10800000">
        <a:off x="1135332" y="24586"/>
        <a:ext cx="4216950" cy="598066"/>
      </dsp:txXfrm>
    </dsp:sp>
    <dsp:sp modelId="{E0E8B1DD-8495-4D39-8BB6-56FB58282AAF}">
      <dsp:nvSpPr>
        <dsp:cNvPr id="0" name=""/>
        <dsp:cNvSpPr/>
      </dsp:nvSpPr>
      <dsp:spPr>
        <a:xfrm rot="10800000">
          <a:off x="357629" y="598066"/>
          <a:ext cx="5772356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Elaboración de Abonos orgánicos</a:t>
          </a:r>
          <a:endParaRPr lang="es-EC" sz="1800" kern="1200" dirty="0"/>
        </a:p>
      </dsp:txBody>
      <dsp:txXfrm rot="-10800000">
        <a:off x="1367791" y="598066"/>
        <a:ext cx="3752032" cy="598066"/>
      </dsp:txXfrm>
    </dsp:sp>
    <dsp:sp modelId="{9AA3BDDC-B5CB-46F4-B108-D3D47ABD18D3}">
      <dsp:nvSpPr>
        <dsp:cNvPr id="0" name=""/>
        <dsp:cNvSpPr/>
      </dsp:nvSpPr>
      <dsp:spPr>
        <a:xfrm rot="10800000">
          <a:off x="828442" y="1196133"/>
          <a:ext cx="4830731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221 GADs (53 GADs elaboran abonos orgánicos)</a:t>
          </a:r>
          <a:endParaRPr lang="es-EC" sz="1800" kern="1200" dirty="0"/>
        </a:p>
      </dsp:txBody>
      <dsp:txXfrm rot="-10800000">
        <a:off x="1673820" y="1196133"/>
        <a:ext cx="3139975" cy="598066"/>
      </dsp:txXfrm>
    </dsp:sp>
    <dsp:sp modelId="{EA1BE54E-0D28-4EF4-9433-C95B05A0EFEE}">
      <dsp:nvSpPr>
        <dsp:cNvPr id="0" name=""/>
        <dsp:cNvSpPr/>
      </dsp:nvSpPr>
      <dsp:spPr>
        <a:xfrm rot="10800000">
          <a:off x="1242663" y="1794200"/>
          <a:ext cx="4002288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Comercialización</a:t>
          </a:r>
          <a:endParaRPr lang="es-EC" sz="1800" kern="1200" dirty="0"/>
        </a:p>
      </dsp:txBody>
      <dsp:txXfrm rot="-10800000">
        <a:off x="1943064" y="1794200"/>
        <a:ext cx="2601487" cy="598066"/>
      </dsp:txXfrm>
    </dsp:sp>
    <dsp:sp modelId="{9D9B55C7-6FF4-437F-BB29-F54E4ECABD09}">
      <dsp:nvSpPr>
        <dsp:cNvPr id="0" name=""/>
        <dsp:cNvSpPr/>
      </dsp:nvSpPr>
      <dsp:spPr>
        <a:xfrm rot="10800000">
          <a:off x="1656884" y="2392267"/>
          <a:ext cx="3173846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No existe Regulación</a:t>
          </a:r>
          <a:endParaRPr lang="es-EC" sz="1800" kern="1200" dirty="0"/>
        </a:p>
      </dsp:txBody>
      <dsp:txXfrm rot="-10800000">
        <a:off x="2212308" y="2392267"/>
        <a:ext cx="2062999" cy="598066"/>
      </dsp:txXfrm>
    </dsp:sp>
    <dsp:sp modelId="{DC98C207-F085-4F4E-9A7D-5168C84EEDFB}">
      <dsp:nvSpPr>
        <dsp:cNvPr id="0" name=""/>
        <dsp:cNvSpPr/>
      </dsp:nvSpPr>
      <dsp:spPr>
        <a:xfrm rot="10800000">
          <a:off x="2071106" y="2990334"/>
          <a:ext cx="2345403" cy="598066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Política Ambiental</a:t>
          </a:r>
          <a:endParaRPr lang="es-EC" sz="1800" kern="1200" dirty="0"/>
        </a:p>
      </dsp:txBody>
      <dsp:txXfrm rot="-10800000">
        <a:off x="2481551" y="2990334"/>
        <a:ext cx="1524512" cy="598066"/>
      </dsp:txXfrm>
    </dsp:sp>
    <dsp:sp modelId="{E902851C-C1EF-4A03-B280-4D44EFF92F76}">
      <dsp:nvSpPr>
        <dsp:cNvPr id="0" name=""/>
        <dsp:cNvSpPr/>
      </dsp:nvSpPr>
      <dsp:spPr>
        <a:xfrm rot="10800000">
          <a:off x="2491683" y="3588401"/>
          <a:ext cx="1520085" cy="1095120"/>
        </a:xfrm>
        <a:prstGeom prst="trapezoid">
          <a:avLst>
            <a:gd name="adj" fmla="val 692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Prevención</a:t>
          </a:r>
          <a:endParaRPr lang="es-EC" sz="1800" kern="1200" dirty="0"/>
        </a:p>
      </dsp:txBody>
      <dsp:txXfrm rot="-10800000">
        <a:off x="2491683" y="3588401"/>
        <a:ext cx="1520085" cy="1095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FA5D2-EB30-4BBF-BD34-4DE6F188449A}">
      <dsp:nvSpPr>
        <dsp:cNvPr id="0" name=""/>
        <dsp:cNvSpPr/>
      </dsp:nvSpPr>
      <dsp:spPr>
        <a:xfrm>
          <a:off x="395428" y="656"/>
          <a:ext cx="2127492" cy="19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b="1" kern="1200" dirty="0"/>
        </a:p>
      </dsp:txBody>
      <dsp:txXfrm>
        <a:off x="395428" y="656"/>
        <a:ext cx="2127492" cy="193408"/>
      </dsp:txXfrm>
    </dsp:sp>
    <dsp:sp modelId="{7D2C97E1-4FA1-4F54-93A6-CA3A452249DD}">
      <dsp:nvSpPr>
        <dsp:cNvPr id="0" name=""/>
        <dsp:cNvSpPr/>
      </dsp:nvSpPr>
      <dsp:spPr>
        <a:xfrm>
          <a:off x="395428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C2D6EF-4241-4AD1-92DC-2385888A7650}">
      <dsp:nvSpPr>
        <dsp:cNvPr id="0" name=""/>
        <dsp:cNvSpPr/>
      </dsp:nvSpPr>
      <dsp:spPr>
        <a:xfrm>
          <a:off x="694459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720000"/>
            <a:satOff val="-2500"/>
            <a:lumOff val="3000"/>
            <a:alphaOff val="0"/>
          </a:schemeClr>
        </a:solidFill>
        <a:ln w="9525" cap="flat" cmpd="sng" algn="ctr">
          <a:solidFill>
            <a:schemeClr val="accent2">
              <a:hueOff val="-720000"/>
              <a:satOff val="-2500"/>
              <a:lumOff val="3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5FE22C-C092-4FD1-BF4C-6ED637A4D115}">
      <dsp:nvSpPr>
        <dsp:cNvPr id="0" name=""/>
        <dsp:cNvSpPr/>
      </dsp:nvSpPr>
      <dsp:spPr>
        <a:xfrm>
          <a:off x="993726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440000"/>
            <a:satOff val="-5000"/>
            <a:lumOff val="6000"/>
            <a:alphaOff val="0"/>
          </a:schemeClr>
        </a:solidFill>
        <a:ln w="9525" cap="flat" cmpd="sng" algn="ctr">
          <a:solidFill>
            <a:schemeClr val="accent2">
              <a:hueOff val="-1440000"/>
              <a:satOff val="-5000"/>
              <a:lumOff val="6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779940-D9D9-45B6-BD80-AD9361180C70}">
      <dsp:nvSpPr>
        <dsp:cNvPr id="0" name=""/>
        <dsp:cNvSpPr/>
      </dsp:nvSpPr>
      <dsp:spPr>
        <a:xfrm>
          <a:off x="1292757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2160000"/>
            <a:satOff val="-7500"/>
            <a:lumOff val="9000"/>
            <a:alphaOff val="0"/>
          </a:schemeClr>
        </a:solidFill>
        <a:ln w="9525" cap="flat" cmpd="sng" algn="ctr">
          <a:solidFill>
            <a:schemeClr val="accent2">
              <a:hueOff val="-2160000"/>
              <a:satOff val="-7500"/>
              <a:lumOff val="9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44FEAE-F87C-4866-AB23-DFFA25FD78FA}">
      <dsp:nvSpPr>
        <dsp:cNvPr id="0" name=""/>
        <dsp:cNvSpPr/>
      </dsp:nvSpPr>
      <dsp:spPr>
        <a:xfrm>
          <a:off x="1592024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20D0E8-044E-489E-97A0-499F911811AB}">
      <dsp:nvSpPr>
        <dsp:cNvPr id="0" name=""/>
        <dsp:cNvSpPr/>
      </dsp:nvSpPr>
      <dsp:spPr>
        <a:xfrm>
          <a:off x="1891055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3600000"/>
            <a:satOff val="-12501"/>
            <a:lumOff val="15000"/>
            <a:alphaOff val="0"/>
          </a:schemeClr>
        </a:solidFill>
        <a:ln w="9525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C35F8-65B9-4C42-BBE4-AB83986428AC}">
      <dsp:nvSpPr>
        <dsp:cNvPr id="0" name=""/>
        <dsp:cNvSpPr/>
      </dsp:nvSpPr>
      <dsp:spPr>
        <a:xfrm>
          <a:off x="2190323" y="194064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4320000"/>
            <a:satOff val="-15001"/>
            <a:lumOff val="18000"/>
            <a:alphaOff val="0"/>
          </a:schemeClr>
        </a:solidFill>
        <a:ln w="9525" cap="flat" cmpd="sng" algn="ctr">
          <a:solidFill>
            <a:schemeClr val="accent2">
              <a:hueOff val="-4320000"/>
              <a:satOff val="-15001"/>
              <a:lumOff val="18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121F59-4A9C-49F1-B1C5-C5C9CFCEC9EC}">
      <dsp:nvSpPr>
        <dsp:cNvPr id="0" name=""/>
        <dsp:cNvSpPr/>
      </dsp:nvSpPr>
      <dsp:spPr>
        <a:xfrm>
          <a:off x="395428" y="233462"/>
          <a:ext cx="2155150" cy="31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Humus </a:t>
          </a:r>
          <a:endParaRPr lang="es-EC" sz="2000" b="1" kern="1200" dirty="0"/>
        </a:p>
      </dsp:txBody>
      <dsp:txXfrm>
        <a:off x="395428" y="233462"/>
        <a:ext cx="2155150" cy="315184"/>
      </dsp:txXfrm>
    </dsp:sp>
    <dsp:sp modelId="{F562EF28-811B-4046-AD41-CF51BE390651}">
      <dsp:nvSpPr>
        <dsp:cNvPr id="0" name=""/>
        <dsp:cNvSpPr/>
      </dsp:nvSpPr>
      <dsp:spPr>
        <a:xfrm>
          <a:off x="395428" y="615938"/>
          <a:ext cx="2127492" cy="19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b="1" kern="1200" dirty="0"/>
        </a:p>
      </dsp:txBody>
      <dsp:txXfrm>
        <a:off x="395428" y="615938"/>
        <a:ext cx="2127492" cy="193408"/>
      </dsp:txXfrm>
    </dsp:sp>
    <dsp:sp modelId="{DA77512F-5722-4BB5-A411-5D5EDA3EBFF2}">
      <dsp:nvSpPr>
        <dsp:cNvPr id="0" name=""/>
        <dsp:cNvSpPr/>
      </dsp:nvSpPr>
      <dsp:spPr>
        <a:xfrm>
          <a:off x="395428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5040000"/>
            <a:satOff val="-17501"/>
            <a:lumOff val="21000"/>
            <a:alphaOff val="0"/>
          </a:schemeClr>
        </a:solidFill>
        <a:ln w="9525" cap="flat" cmpd="sng" algn="ctr">
          <a:solidFill>
            <a:schemeClr val="accent2">
              <a:hueOff val="-5040000"/>
              <a:satOff val="-17501"/>
              <a:lumOff val="21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BFFD79-8BC5-4F1C-BEFE-4A883DAE4261}">
      <dsp:nvSpPr>
        <dsp:cNvPr id="0" name=""/>
        <dsp:cNvSpPr/>
      </dsp:nvSpPr>
      <dsp:spPr>
        <a:xfrm>
          <a:off x="694459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B8F841-D302-4F7D-877B-5207A0D1AFD5}">
      <dsp:nvSpPr>
        <dsp:cNvPr id="0" name=""/>
        <dsp:cNvSpPr/>
      </dsp:nvSpPr>
      <dsp:spPr>
        <a:xfrm>
          <a:off x="993726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6480000"/>
            <a:satOff val="-22501"/>
            <a:lumOff val="27000"/>
            <a:alphaOff val="0"/>
          </a:schemeClr>
        </a:solidFill>
        <a:ln w="9525" cap="flat" cmpd="sng" algn="ctr">
          <a:solidFill>
            <a:schemeClr val="accent2">
              <a:hueOff val="-6480000"/>
              <a:satOff val="-22501"/>
              <a:lumOff val="27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3D141-D5A7-4655-A774-72C8EB18BD68}">
      <dsp:nvSpPr>
        <dsp:cNvPr id="0" name=""/>
        <dsp:cNvSpPr/>
      </dsp:nvSpPr>
      <dsp:spPr>
        <a:xfrm>
          <a:off x="1292757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574ED1-2915-47DC-A7DE-A10D65E3FBA0}">
      <dsp:nvSpPr>
        <dsp:cNvPr id="0" name=""/>
        <dsp:cNvSpPr/>
      </dsp:nvSpPr>
      <dsp:spPr>
        <a:xfrm>
          <a:off x="1592024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7920000"/>
            <a:satOff val="-27502"/>
            <a:lumOff val="33001"/>
            <a:alphaOff val="0"/>
          </a:schemeClr>
        </a:solidFill>
        <a:ln w="9525" cap="flat" cmpd="sng" algn="ctr">
          <a:solidFill>
            <a:schemeClr val="accent2">
              <a:hueOff val="-7920000"/>
              <a:satOff val="-27502"/>
              <a:lumOff val="33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60269D-024D-4437-9652-4CE89FD0CDC2}">
      <dsp:nvSpPr>
        <dsp:cNvPr id="0" name=""/>
        <dsp:cNvSpPr/>
      </dsp:nvSpPr>
      <dsp:spPr>
        <a:xfrm>
          <a:off x="1891055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A7C01F-FB9E-47DC-A1A5-01B536EAEC2A}">
      <dsp:nvSpPr>
        <dsp:cNvPr id="0" name=""/>
        <dsp:cNvSpPr/>
      </dsp:nvSpPr>
      <dsp:spPr>
        <a:xfrm>
          <a:off x="2190323" y="809346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9360000"/>
            <a:satOff val="-32502"/>
            <a:lumOff val="39001"/>
            <a:alphaOff val="0"/>
          </a:schemeClr>
        </a:solidFill>
        <a:ln w="9525" cap="flat" cmpd="sng" algn="ctr">
          <a:solidFill>
            <a:schemeClr val="accent2">
              <a:hueOff val="-9360000"/>
              <a:satOff val="-32502"/>
              <a:lumOff val="39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451DE1-BF38-4051-96F8-10E5DF91EBC0}">
      <dsp:nvSpPr>
        <dsp:cNvPr id="0" name=""/>
        <dsp:cNvSpPr/>
      </dsp:nvSpPr>
      <dsp:spPr>
        <a:xfrm>
          <a:off x="395428" y="848744"/>
          <a:ext cx="2155150" cy="31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Takakura</a:t>
          </a:r>
          <a:endParaRPr lang="es-EC" sz="2000" b="1" kern="1200" dirty="0"/>
        </a:p>
      </dsp:txBody>
      <dsp:txXfrm>
        <a:off x="395428" y="848744"/>
        <a:ext cx="2155150" cy="315184"/>
      </dsp:txXfrm>
    </dsp:sp>
    <dsp:sp modelId="{7E11821D-46E4-4F9C-BA09-D3568AB5575A}">
      <dsp:nvSpPr>
        <dsp:cNvPr id="0" name=""/>
        <dsp:cNvSpPr/>
      </dsp:nvSpPr>
      <dsp:spPr>
        <a:xfrm>
          <a:off x="395428" y="1231219"/>
          <a:ext cx="2127492" cy="19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b="1" kern="1200" dirty="0"/>
        </a:p>
      </dsp:txBody>
      <dsp:txXfrm>
        <a:off x="395428" y="1231219"/>
        <a:ext cx="2127492" cy="193408"/>
      </dsp:txXfrm>
    </dsp:sp>
    <dsp:sp modelId="{E7BD64C4-98B2-4E99-AAAB-D6408290DC4A}">
      <dsp:nvSpPr>
        <dsp:cNvPr id="0" name=""/>
        <dsp:cNvSpPr/>
      </dsp:nvSpPr>
      <dsp:spPr>
        <a:xfrm>
          <a:off x="395428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0080000"/>
            <a:satOff val="-35002"/>
            <a:lumOff val="42001"/>
            <a:alphaOff val="0"/>
          </a:schemeClr>
        </a:solidFill>
        <a:ln w="9525" cap="flat" cmpd="sng" algn="ctr">
          <a:solidFill>
            <a:schemeClr val="accent2">
              <a:hueOff val="-10080000"/>
              <a:satOff val="-35002"/>
              <a:lumOff val="42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5E6A1A-401B-4855-A5D2-83C89C30B89D}">
      <dsp:nvSpPr>
        <dsp:cNvPr id="0" name=""/>
        <dsp:cNvSpPr/>
      </dsp:nvSpPr>
      <dsp:spPr>
        <a:xfrm>
          <a:off x="694459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0800000"/>
            <a:satOff val="-37502"/>
            <a:lumOff val="45001"/>
            <a:alphaOff val="0"/>
          </a:schemeClr>
        </a:solidFill>
        <a:ln w="9525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FEFCB4-6086-4F57-818E-A54EEA499390}">
      <dsp:nvSpPr>
        <dsp:cNvPr id="0" name=""/>
        <dsp:cNvSpPr/>
      </dsp:nvSpPr>
      <dsp:spPr>
        <a:xfrm>
          <a:off x="993726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1520000"/>
            <a:satOff val="-40002"/>
            <a:lumOff val="48001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B886A3-271D-44F4-ABD9-D4DD039F57E6}">
      <dsp:nvSpPr>
        <dsp:cNvPr id="0" name=""/>
        <dsp:cNvSpPr/>
      </dsp:nvSpPr>
      <dsp:spPr>
        <a:xfrm>
          <a:off x="1292757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2240000"/>
            <a:satOff val="-42503"/>
            <a:lumOff val="51001"/>
            <a:alphaOff val="0"/>
          </a:schemeClr>
        </a:solidFill>
        <a:ln w="9525" cap="flat" cmpd="sng" algn="ctr">
          <a:solidFill>
            <a:schemeClr val="accent2">
              <a:hueOff val="-12240000"/>
              <a:satOff val="-42503"/>
              <a:lumOff val="51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74E7A9-6AB1-4083-AA70-7F9CB942A598}">
      <dsp:nvSpPr>
        <dsp:cNvPr id="0" name=""/>
        <dsp:cNvSpPr/>
      </dsp:nvSpPr>
      <dsp:spPr>
        <a:xfrm>
          <a:off x="1592024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2960000"/>
            <a:satOff val="-45003"/>
            <a:lumOff val="54001"/>
            <a:alphaOff val="0"/>
          </a:schemeClr>
        </a:solidFill>
        <a:ln w="9525" cap="flat" cmpd="sng" algn="ctr">
          <a:solidFill>
            <a:schemeClr val="accent2">
              <a:hueOff val="-12960000"/>
              <a:satOff val="-45003"/>
              <a:lumOff val="54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13C07D-986B-480A-BB53-E01AC8EC7433}">
      <dsp:nvSpPr>
        <dsp:cNvPr id="0" name=""/>
        <dsp:cNvSpPr/>
      </dsp:nvSpPr>
      <dsp:spPr>
        <a:xfrm>
          <a:off x="1891055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3680000"/>
            <a:satOff val="-47503"/>
            <a:lumOff val="57001"/>
            <a:alphaOff val="0"/>
          </a:schemeClr>
        </a:solidFill>
        <a:ln w="9525" cap="flat" cmpd="sng" algn="ctr">
          <a:solidFill>
            <a:schemeClr val="accent2">
              <a:hueOff val="-13680000"/>
              <a:satOff val="-47503"/>
              <a:lumOff val="57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E07EA0-49C0-4862-80DC-43962870C501}">
      <dsp:nvSpPr>
        <dsp:cNvPr id="0" name=""/>
        <dsp:cNvSpPr/>
      </dsp:nvSpPr>
      <dsp:spPr>
        <a:xfrm>
          <a:off x="2190323" y="1424628"/>
          <a:ext cx="497833" cy="393980"/>
        </a:xfrm>
        <a:prstGeom prst="chevron">
          <a:avLst>
            <a:gd name="adj" fmla="val 7061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D5E69E-45FD-4C27-A18D-B65C1E660FA9}">
      <dsp:nvSpPr>
        <dsp:cNvPr id="0" name=""/>
        <dsp:cNvSpPr/>
      </dsp:nvSpPr>
      <dsp:spPr>
        <a:xfrm>
          <a:off x="395428" y="1464026"/>
          <a:ext cx="2155150" cy="315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bioabono</a:t>
          </a:r>
          <a:endParaRPr lang="es-EC" sz="2000" b="1" kern="1200" dirty="0"/>
        </a:p>
      </dsp:txBody>
      <dsp:txXfrm>
        <a:off x="395428" y="1464026"/>
        <a:ext cx="2155150" cy="315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BE762-BB03-4DA2-B411-9C5F7B033A7B}">
      <dsp:nvSpPr>
        <dsp:cNvPr id="0" name=""/>
        <dsp:cNvSpPr/>
      </dsp:nvSpPr>
      <dsp:spPr>
        <a:xfrm rot="5400000">
          <a:off x="336910" y="1905072"/>
          <a:ext cx="1014552" cy="168819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4DD73-1DCE-4DA6-941C-C3181D163444}">
      <dsp:nvSpPr>
        <dsp:cNvPr id="0" name=""/>
        <dsp:cNvSpPr/>
      </dsp:nvSpPr>
      <dsp:spPr>
        <a:xfrm>
          <a:off x="171422" y="2375450"/>
          <a:ext cx="1524110" cy="133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Pre-enriquecimiento</a:t>
          </a:r>
          <a:endParaRPr lang="es-EC" sz="1400" b="1" kern="1200" dirty="0"/>
        </a:p>
      </dsp:txBody>
      <dsp:txXfrm>
        <a:off x="171422" y="2375450"/>
        <a:ext cx="1524110" cy="1335971"/>
      </dsp:txXfrm>
    </dsp:sp>
    <dsp:sp modelId="{E939295E-B2BF-43A3-9E93-3550CD446945}">
      <dsp:nvSpPr>
        <dsp:cNvPr id="0" name=""/>
        <dsp:cNvSpPr/>
      </dsp:nvSpPr>
      <dsp:spPr>
        <a:xfrm>
          <a:off x="1407964" y="1746758"/>
          <a:ext cx="287567" cy="28756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EF910-E356-403A-ACE4-B7FF6DE07AAD}">
      <dsp:nvSpPr>
        <dsp:cNvPr id="0" name=""/>
        <dsp:cNvSpPr/>
      </dsp:nvSpPr>
      <dsp:spPr>
        <a:xfrm rot="5400000">
          <a:off x="2206585" y="1409348"/>
          <a:ext cx="1014552" cy="168819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24229-0CC9-4EB6-A4EE-873507DC28D7}">
      <dsp:nvSpPr>
        <dsp:cNvPr id="0" name=""/>
        <dsp:cNvSpPr/>
      </dsp:nvSpPr>
      <dsp:spPr>
        <a:xfrm>
          <a:off x="2037230" y="1913754"/>
          <a:ext cx="1524110" cy="133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Enriquecimiento</a:t>
          </a:r>
          <a:endParaRPr lang="es-EC" sz="1400" b="1" kern="1200" dirty="0"/>
        </a:p>
      </dsp:txBody>
      <dsp:txXfrm>
        <a:off x="2037230" y="1913754"/>
        <a:ext cx="1524110" cy="1335971"/>
      </dsp:txXfrm>
    </dsp:sp>
    <dsp:sp modelId="{85807045-B2B0-4ADA-B216-802F8EB14CB1}">
      <dsp:nvSpPr>
        <dsp:cNvPr id="0" name=""/>
        <dsp:cNvSpPr/>
      </dsp:nvSpPr>
      <dsp:spPr>
        <a:xfrm>
          <a:off x="3273773" y="1285062"/>
          <a:ext cx="287567" cy="28756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B14B2-4390-47ED-8EBB-497E1A35A4E0}">
      <dsp:nvSpPr>
        <dsp:cNvPr id="0" name=""/>
        <dsp:cNvSpPr/>
      </dsp:nvSpPr>
      <dsp:spPr>
        <a:xfrm rot="5400000">
          <a:off x="4072393" y="947652"/>
          <a:ext cx="1014552" cy="168819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9690A-B035-4F2B-A0D8-3FC7E6BE1A20}">
      <dsp:nvSpPr>
        <dsp:cNvPr id="0" name=""/>
        <dsp:cNvSpPr/>
      </dsp:nvSpPr>
      <dsp:spPr>
        <a:xfrm>
          <a:off x="3903039" y="1452058"/>
          <a:ext cx="1524110" cy="133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Aislamiento e identificación</a:t>
          </a:r>
          <a:endParaRPr lang="es-EC" sz="1400" b="1" kern="1200" dirty="0"/>
        </a:p>
      </dsp:txBody>
      <dsp:txXfrm>
        <a:off x="3903039" y="1452058"/>
        <a:ext cx="1524110" cy="1335971"/>
      </dsp:txXfrm>
    </dsp:sp>
    <dsp:sp modelId="{769E059D-3FA5-4C9F-A5AB-44BC259A52F1}">
      <dsp:nvSpPr>
        <dsp:cNvPr id="0" name=""/>
        <dsp:cNvSpPr/>
      </dsp:nvSpPr>
      <dsp:spPr>
        <a:xfrm>
          <a:off x="5139581" y="823365"/>
          <a:ext cx="287567" cy="28756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D202-FB09-48B8-8F98-DBDA4B2D21BE}">
      <dsp:nvSpPr>
        <dsp:cNvPr id="0" name=""/>
        <dsp:cNvSpPr/>
      </dsp:nvSpPr>
      <dsp:spPr>
        <a:xfrm rot="5400000">
          <a:off x="5938202" y="485956"/>
          <a:ext cx="1014552" cy="168819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16774-7117-4217-96C8-EF1D35E9DC2C}">
      <dsp:nvSpPr>
        <dsp:cNvPr id="0" name=""/>
        <dsp:cNvSpPr/>
      </dsp:nvSpPr>
      <dsp:spPr>
        <a:xfrm>
          <a:off x="5768847" y="990362"/>
          <a:ext cx="1524110" cy="133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Pruebas bioquímicas</a:t>
          </a:r>
          <a:endParaRPr lang="es-EC" sz="1400" b="1" kern="1200" dirty="0"/>
        </a:p>
      </dsp:txBody>
      <dsp:txXfrm>
        <a:off x="5768847" y="990362"/>
        <a:ext cx="1524110" cy="1335971"/>
      </dsp:txXfrm>
    </dsp:sp>
    <dsp:sp modelId="{B85B45DF-F1DA-449C-A6B8-F375F8CDF875}">
      <dsp:nvSpPr>
        <dsp:cNvPr id="0" name=""/>
        <dsp:cNvSpPr/>
      </dsp:nvSpPr>
      <dsp:spPr>
        <a:xfrm>
          <a:off x="7005390" y="361669"/>
          <a:ext cx="287567" cy="287567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63F79-B391-4D61-ACF1-DB7953861DD2}">
      <dsp:nvSpPr>
        <dsp:cNvPr id="0" name=""/>
        <dsp:cNvSpPr/>
      </dsp:nvSpPr>
      <dsp:spPr>
        <a:xfrm rot="5400000">
          <a:off x="7785288" y="42982"/>
          <a:ext cx="1014552" cy="1650748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D3C2-BED5-42FE-9C9B-69EDE5D0AE45}">
      <dsp:nvSpPr>
        <dsp:cNvPr id="0" name=""/>
        <dsp:cNvSpPr/>
      </dsp:nvSpPr>
      <dsp:spPr>
        <a:xfrm>
          <a:off x="7615934" y="528666"/>
          <a:ext cx="1524110" cy="133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Pruebas confirmativas</a:t>
          </a:r>
          <a:endParaRPr lang="es-EC" sz="1400" b="1" kern="1200" dirty="0"/>
        </a:p>
      </dsp:txBody>
      <dsp:txXfrm>
        <a:off x="7615934" y="528666"/>
        <a:ext cx="1524110" cy="133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E607-010A-4766-AAC0-EA01528D070E}" type="datetimeFigureOut">
              <a:rPr lang="es-EC" smtClean="0"/>
              <a:t>22/05/2015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52C7-61BD-46FB-BACC-F473BB3A053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171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130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FONDO PARA LA PROTECCIÓN DEL AGUA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46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417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198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174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17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8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1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AA184-3D0E-4A40-B19C-E95D7B22959D}" type="datetimeFigureOut">
              <a:rPr lang="es-EC" smtClean="0"/>
              <a:t>22/05/2015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934D09-38DD-4783-8F2B-92642579B138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16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0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5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32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98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24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9.png"/><Relationship Id="rId4" Type="http://schemas.openxmlformats.org/officeDocument/2006/relationships/diagramData" Target="../diagrams/data3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228357" y="116632"/>
            <a:ext cx="3047499" cy="8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Shape 1"/>
          <p:cNvSpPr txBox="1"/>
          <p:nvPr/>
        </p:nvSpPr>
        <p:spPr>
          <a:xfrm>
            <a:off x="987195" y="680451"/>
            <a:ext cx="8172400" cy="2820557"/>
          </a:xfrm>
          <a:prstGeom prst="rect">
            <a:avLst/>
          </a:prstGeom>
        </p:spPr>
        <p:txBody>
          <a:bodyPr/>
          <a:lstStyle/>
          <a:p>
            <a:pPr algn="ctr"/>
            <a:endParaRPr lang="es-EC" i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lang="es-EC" i="1" u="sng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r>
              <a:rPr lang="es-EC" sz="2000" b="1" dirty="0" smtClean="0"/>
              <a:t>¨EVALUACIÓN </a:t>
            </a:r>
            <a:r>
              <a:rPr lang="es-EC" sz="2000" b="1" dirty="0"/>
              <a:t>FISICOQUÍMICA E IDENTIFICACIÓN MICROBIOLÓGICA DE </a:t>
            </a:r>
            <a:r>
              <a:rPr lang="es-EC" sz="2000" b="1" i="1" dirty="0" smtClean="0"/>
              <a:t>Salmonella</a:t>
            </a:r>
            <a:r>
              <a:rPr lang="es-EC" sz="2000" b="1" dirty="0" smtClean="0"/>
              <a:t> </a:t>
            </a:r>
            <a:r>
              <a:rPr lang="es-EC" sz="2000" b="1" dirty="0" err="1" smtClean="0"/>
              <a:t>sp</a:t>
            </a:r>
            <a:r>
              <a:rPr lang="es-EC" sz="2000" b="1" i="1" dirty="0" smtClean="0"/>
              <a:t>., </a:t>
            </a:r>
            <a:r>
              <a:rPr lang="es-EC" sz="2000" b="1" i="1" dirty="0" err="1" smtClean="0"/>
              <a:t>Shigella</a:t>
            </a:r>
            <a:r>
              <a:rPr lang="es-EC" sz="2000" b="1" i="1" dirty="0" smtClean="0"/>
              <a:t> </a:t>
            </a:r>
            <a:r>
              <a:rPr lang="es-EC" sz="2000" b="1" dirty="0" err="1" smtClean="0"/>
              <a:t>sp</a:t>
            </a:r>
            <a:r>
              <a:rPr lang="es-EC" sz="2000" b="1" dirty="0" smtClean="0"/>
              <a:t>., </a:t>
            </a:r>
            <a:r>
              <a:rPr lang="es-EC" sz="2000" b="1" dirty="0"/>
              <a:t>Y </a:t>
            </a:r>
            <a:r>
              <a:rPr lang="es-EC" sz="2000" b="1" i="1" dirty="0" err="1" smtClean="0"/>
              <a:t>Escherichia</a:t>
            </a:r>
            <a:r>
              <a:rPr lang="es-EC" sz="2000" b="1" i="1" dirty="0" smtClean="0"/>
              <a:t> </a:t>
            </a:r>
            <a:r>
              <a:rPr lang="es-EC" sz="2000" b="1" i="1" dirty="0" err="1" smtClean="0"/>
              <a:t>coli</a:t>
            </a:r>
            <a:r>
              <a:rPr lang="es-EC" sz="2000" b="1" dirty="0" smtClean="0"/>
              <a:t>, </a:t>
            </a:r>
            <a:r>
              <a:rPr lang="es-EC" sz="2000" b="1" dirty="0"/>
              <a:t>DE TRES ABONOS ORGÁNICOS (LOMBRICULTURA, TAKAKURA Y BIOABONO), </a:t>
            </a:r>
            <a:r>
              <a:rPr lang="es-EC" sz="2000" b="1" dirty="0" smtClean="0"/>
              <a:t>PRODUCIDOS </a:t>
            </a:r>
            <a:r>
              <a:rPr lang="es-EC" sz="2000" b="1" dirty="0"/>
              <a:t>POR EL GOBIERNO AUTÓNOMO DESCENTRALIZADO (GAD) DE LA PROVINCIA DE LOJA DEL </a:t>
            </a:r>
            <a:r>
              <a:rPr lang="es-EC" sz="2000" b="1" dirty="0" smtClean="0"/>
              <a:t>APROVECHAMIENTO¨.</a:t>
            </a:r>
            <a:endParaRPr lang="es-EC" sz="2000" dirty="0"/>
          </a:p>
          <a:p>
            <a:pPr algn="ctr"/>
            <a:endParaRPr lang="es-ES_tradnl" sz="3200" dirty="0"/>
          </a:p>
          <a:p>
            <a:pPr algn="ctr"/>
            <a:endParaRPr lang="es-ES_tradnl" sz="3200" b="1" dirty="0"/>
          </a:p>
          <a:p>
            <a:pPr algn="r"/>
            <a:r>
              <a:rPr lang="es-EC" sz="2000" b="1" dirty="0" smtClean="0"/>
              <a:t>Autora: Lic. </a:t>
            </a:r>
            <a:r>
              <a:rPr lang="es-EC" sz="2000" b="1" dirty="0" smtClean="0"/>
              <a:t>Jessica </a:t>
            </a:r>
            <a:r>
              <a:rPr lang="es-EC" sz="2000" b="1" dirty="0" err="1" smtClean="0"/>
              <a:t>Maisincho</a:t>
            </a:r>
            <a:endParaRPr lang="es-EC" sz="2000" b="1" dirty="0" smtClean="0"/>
          </a:p>
          <a:p>
            <a:pPr algn="r"/>
            <a:r>
              <a:rPr lang="es-EC" sz="2000" b="1" dirty="0" smtClean="0"/>
              <a:t>Director: Andrés Izquierdo </a:t>
            </a:r>
            <a:r>
              <a:rPr lang="es-EC" sz="2000" b="1" dirty="0" smtClean="0"/>
              <a:t>Romero PhD.</a:t>
            </a:r>
            <a:endParaRPr lang="es-EC" sz="2000" b="1" dirty="0"/>
          </a:p>
          <a:p>
            <a:pPr algn="ctr"/>
            <a:endParaRPr lang="es-EC" sz="2000" b="1" dirty="0"/>
          </a:p>
          <a:p>
            <a:pPr algn="ctr"/>
            <a:r>
              <a:rPr lang="es-EC" sz="2000" b="1" dirty="0" smtClean="0"/>
              <a:t>Maestría en Sistemas Integrados de Gesti</a:t>
            </a:r>
            <a:r>
              <a:rPr lang="es-EC" sz="2000" b="1" dirty="0" smtClean="0"/>
              <a:t>ón Ambiental.</a:t>
            </a:r>
          </a:p>
          <a:p>
            <a:pPr algn="ctr"/>
            <a:r>
              <a:rPr lang="es-EC" sz="2000" b="1" dirty="0" smtClean="0"/>
              <a:t>22 de mayo de 2015</a:t>
            </a:r>
            <a:endParaRPr lang="es-EC" sz="2000" b="1" dirty="0"/>
          </a:p>
          <a:p>
            <a:pPr algn="ctr"/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4480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52" y="60997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93980" y="1493584"/>
            <a:ext cx="8229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salinidad elevada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7200" y="766516"/>
            <a:ext cx="33227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Toxicidad </a:t>
            </a:r>
            <a:r>
              <a:rPr lang="es-EC" dirty="0"/>
              <a:t>por metales pesados</a:t>
            </a:r>
          </a:p>
        </p:txBody>
      </p:sp>
      <p:pic>
        <p:nvPicPr>
          <p:cNvPr id="6146" name="Picture 2" descr="http://www.infoagroisp.com/infoagro/abonos/images/contaminacion_suelo_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5366681" cy="45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012160" y="1203997"/>
            <a:ext cx="2899699" cy="378565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sz="1600" dirty="0"/>
              <a:t>R</a:t>
            </a:r>
            <a:r>
              <a:rPr lang="es-EC" sz="1600" dirty="0" smtClean="0"/>
              <a:t>etenidos en el suelo.</a:t>
            </a:r>
            <a:r>
              <a:rPr lang="es-EC" sz="1600" dirty="0"/>
              <a:t> </a:t>
            </a:r>
            <a:endParaRPr lang="es-EC" sz="1600" dirty="0" smtClean="0"/>
          </a:p>
          <a:p>
            <a:endParaRPr lang="es-EC" sz="1600" dirty="0" smtClean="0"/>
          </a:p>
          <a:p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/>
              <a:t>2. </a:t>
            </a:r>
            <a:r>
              <a:rPr lang="es-EC" sz="1600" dirty="0" smtClean="0"/>
              <a:t> Absorción en las plantas  </a:t>
            </a:r>
            <a:r>
              <a:rPr lang="es-EC" sz="1600" dirty="0"/>
              <a:t>e incorporarse a las cadenas tróficas</a:t>
            </a:r>
            <a:r>
              <a:rPr lang="es-EC" sz="1600" dirty="0" smtClean="0"/>
              <a:t>.</a:t>
            </a:r>
          </a:p>
          <a:p>
            <a:endParaRPr lang="es-EC" sz="1600" dirty="0" smtClean="0"/>
          </a:p>
          <a:p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/>
              <a:t>3. </a:t>
            </a:r>
            <a:r>
              <a:rPr lang="es-EC" sz="1600" dirty="0" smtClean="0"/>
              <a:t>Volatilización a la </a:t>
            </a:r>
            <a:r>
              <a:rPr lang="es-EC" sz="1600" dirty="0" smtClean="0"/>
              <a:t>atmósfera.</a:t>
            </a:r>
            <a:endParaRPr lang="es-EC" sz="1600" dirty="0" smtClean="0"/>
          </a:p>
          <a:p>
            <a:endParaRPr lang="es-EC" sz="1600" dirty="0" smtClean="0"/>
          </a:p>
          <a:p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/>
              <a:t>4. Movilizarse a las aguas superficiales o subterráneas.</a:t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EC" dirty="0">
                <a:solidFill>
                  <a:schemeClr val="tx1"/>
                </a:solidFill>
              </a:rPr>
              <a:t>Objetivo General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algn="just"/>
            <a:r>
              <a:rPr lang="es-EC" dirty="0">
                <a:solidFill>
                  <a:schemeClr val="tx1"/>
                </a:solidFill>
              </a:rPr>
              <a:t>Evaluar las propiedades físico-químicas y microbiológicas (</a:t>
            </a:r>
            <a:r>
              <a:rPr lang="es-EC" i="1" dirty="0">
                <a:solidFill>
                  <a:schemeClr val="tx1"/>
                </a:solidFill>
              </a:rPr>
              <a:t>Salmonella </a:t>
            </a:r>
            <a:r>
              <a:rPr lang="es-EC" dirty="0" err="1">
                <a:solidFill>
                  <a:schemeClr val="tx1"/>
                </a:solidFill>
              </a:rPr>
              <a:t>sp</a:t>
            </a:r>
            <a:r>
              <a:rPr lang="es-EC" i="1" dirty="0">
                <a:solidFill>
                  <a:schemeClr val="tx1"/>
                </a:solidFill>
              </a:rPr>
              <a:t>., Shigella </a:t>
            </a:r>
            <a:r>
              <a:rPr lang="es-EC" dirty="0" err="1">
                <a:solidFill>
                  <a:schemeClr val="tx1"/>
                </a:solidFill>
              </a:rPr>
              <a:t>sp</a:t>
            </a:r>
            <a:r>
              <a:rPr lang="es-EC" i="1" dirty="0">
                <a:solidFill>
                  <a:schemeClr val="tx1"/>
                </a:solidFill>
              </a:rPr>
              <a:t>., y </a:t>
            </a:r>
            <a:r>
              <a:rPr lang="es-EC" i="1" dirty="0" err="1">
                <a:solidFill>
                  <a:schemeClr val="tx1"/>
                </a:solidFill>
              </a:rPr>
              <a:t>Escherichia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i="1" dirty="0" err="1">
                <a:solidFill>
                  <a:schemeClr val="tx1"/>
                </a:solidFill>
              </a:rPr>
              <a:t>coli</a:t>
            </a:r>
            <a:r>
              <a:rPr lang="es-EC" i="1" dirty="0">
                <a:solidFill>
                  <a:schemeClr val="tx1"/>
                </a:solidFill>
              </a:rPr>
              <a:t>), </a:t>
            </a:r>
            <a:r>
              <a:rPr lang="es-EC" dirty="0">
                <a:solidFill>
                  <a:schemeClr val="tx1"/>
                </a:solidFill>
              </a:rPr>
              <a:t>de tres abonos orgánicos (</a:t>
            </a:r>
            <a:r>
              <a:rPr lang="es-EC" dirty="0" err="1">
                <a:solidFill>
                  <a:schemeClr val="tx1"/>
                </a:solidFill>
              </a:rPr>
              <a:t>lombricultura</a:t>
            </a:r>
            <a:r>
              <a:rPr lang="es-EC" dirty="0">
                <a:solidFill>
                  <a:schemeClr val="tx1"/>
                </a:solidFill>
              </a:rPr>
              <a:t>, Takakura y </a:t>
            </a:r>
            <a:r>
              <a:rPr lang="es-EC" dirty="0" err="1">
                <a:solidFill>
                  <a:schemeClr val="tx1"/>
                </a:solidFill>
              </a:rPr>
              <a:t>bioabono</a:t>
            </a:r>
            <a:r>
              <a:rPr lang="es-EC" dirty="0">
                <a:solidFill>
                  <a:schemeClr val="tx1"/>
                </a:solidFill>
              </a:rPr>
              <a:t>), producidos por el Gobierno Autónomo Descentralizado (GAD) de la Provincia de </a:t>
            </a:r>
            <a:r>
              <a:rPr lang="es-EC" dirty="0" smtClean="0">
                <a:solidFill>
                  <a:schemeClr val="tx1"/>
                </a:solidFill>
              </a:rPr>
              <a:t>Loja. 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EC" dirty="0">
                <a:solidFill>
                  <a:schemeClr val="tx1"/>
                </a:solidFill>
              </a:rPr>
              <a:t>Objetivos Específicos</a:t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>	</a:t>
            </a:r>
            <a:r>
              <a:rPr lang="es-EC" sz="2000" dirty="0">
                <a:solidFill>
                  <a:schemeClr val="tx1"/>
                </a:solidFill>
              </a:rPr>
              <a:t/>
            </a:r>
            <a:br>
              <a:rPr lang="es-EC" sz="2000" dirty="0">
                <a:solidFill>
                  <a:schemeClr val="tx1"/>
                </a:solidFill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 smtClean="0">
                <a:solidFill>
                  <a:schemeClr val="tx1"/>
                </a:solidFill>
              </a:rPr>
              <a:t>Analizar </a:t>
            </a:r>
            <a:r>
              <a:rPr lang="es-EC" dirty="0">
                <a:solidFill>
                  <a:schemeClr val="tx1"/>
                </a:solidFill>
              </a:rPr>
              <a:t>las propiedades fisicoquímicas de los abonos orgánicos.</a:t>
            </a:r>
            <a:endParaRPr lang="es-EC" sz="1600" dirty="0">
              <a:solidFill>
                <a:schemeClr val="tx1"/>
              </a:solidFill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Identificar la presencia y ausencia de bacterias patógenas  (</a:t>
            </a:r>
            <a:r>
              <a:rPr lang="es-EC" i="1" dirty="0" smtClean="0">
                <a:solidFill>
                  <a:schemeClr val="tx1"/>
                </a:solidFill>
              </a:rPr>
              <a:t>Salmonella </a:t>
            </a:r>
            <a:r>
              <a:rPr lang="es-EC" dirty="0" err="1" smtClean="0">
                <a:solidFill>
                  <a:schemeClr val="tx1"/>
                </a:solidFill>
              </a:rPr>
              <a:t>sp</a:t>
            </a:r>
            <a:r>
              <a:rPr lang="es-EC" i="1" dirty="0" smtClean="0">
                <a:solidFill>
                  <a:schemeClr val="tx1"/>
                </a:solidFill>
              </a:rPr>
              <a:t>., Shigella </a:t>
            </a:r>
            <a:r>
              <a:rPr lang="es-EC" dirty="0" err="1" smtClean="0">
                <a:solidFill>
                  <a:schemeClr val="tx1"/>
                </a:solidFill>
              </a:rPr>
              <a:t>sp</a:t>
            </a:r>
            <a:r>
              <a:rPr lang="es-EC" i="1" dirty="0" smtClean="0">
                <a:solidFill>
                  <a:schemeClr val="tx1"/>
                </a:solidFill>
              </a:rPr>
              <a:t>., y </a:t>
            </a:r>
            <a:r>
              <a:rPr lang="es-EC" i="1" dirty="0" err="1" smtClean="0">
                <a:solidFill>
                  <a:schemeClr val="tx1"/>
                </a:solidFill>
              </a:rPr>
              <a:t>Escherichia</a:t>
            </a:r>
            <a:r>
              <a:rPr lang="es-EC" i="1" dirty="0" smtClean="0">
                <a:solidFill>
                  <a:schemeClr val="tx1"/>
                </a:solidFill>
              </a:rPr>
              <a:t> </a:t>
            </a:r>
            <a:r>
              <a:rPr lang="es-EC" i="1" dirty="0" err="1" smtClean="0">
                <a:solidFill>
                  <a:schemeClr val="tx1"/>
                </a:solidFill>
              </a:rPr>
              <a:t>coli</a:t>
            </a:r>
            <a:r>
              <a:rPr lang="es-EC" i="1" dirty="0" smtClean="0">
                <a:solidFill>
                  <a:schemeClr val="tx1"/>
                </a:solidFill>
              </a:rPr>
              <a:t>),</a:t>
            </a:r>
            <a:r>
              <a:rPr lang="es-EC" dirty="0" smtClean="0">
                <a:solidFill>
                  <a:schemeClr val="tx1"/>
                </a:solidFill>
              </a:rPr>
              <a:t> en los abonos orgánicos, mediante técnicas microbiológicas dependientes de </a:t>
            </a:r>
            <a:r>
              <a:rPr lang="es-EC" dirty="0" smtClean="0">
                <a:solidFill>
                  <a:schemeClr val="tx1"/>
                </a:solidFill>
              </a:rPr>
              <a:t>cultivo.</a:t>
            </a:r>
          </a:p>
          <a:p>
            <a:pPr lvl="0"/>
            <a:r>
              <a:rPr lang="es-EC" dirty="0" smtClean="0">
                <a:solidFill>
                  <a:schemeClr val="tx1"/>
                </a:solidFill>
              </a:rPr>
              <a:t>Realizar análisis de </a:t>
            </a:r>
            <a:r>
              <a:rPr lang="es-EC" dirty="0" err="1" smtClean="0">
                <a:solidFill>
                  <a:schemeClr val="tx1"/>
                </a:solidFill>
              </a:rPr>
              <a:t>Fitotoxicidad</a:t>
            </a:r>
            <a:r>
              <a:rPr lang="es-EC" dirty="0" smtClean="0">
                <a:solidFill>
                  <a:schemeClr val="tx1"/>
                </a:solidFill>
              </a:rPr>
              <a:t> de los abonos orgánicos.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EC" dirty="0">
                <a:solidFill>
                  <a:schemeClr val="tx1"/>
                </a:solidFill>
              </a:rPr>
              <a:t>Analizar y comparar los resultados con los parámetros físico-químicos y microbiológicos establecidos por la legislación ambiental internacional sobre la calidad de abonos </a:t>
            </a:r>
            <a:r>
              <a:rPr lang="es-EC" dirty="0" smtClean="0">
                <a:solidFill>
                  <a:schemeClr val="tx1"/>
                </a:solidFill>
              </a:rPr>
              <a:t>orgánicos.</a:t>
            </a:r>
            <a:r>
              <a:rPr lang="es-EC" dirty="0" smtClean="0"/>
              <a:t> </a:t>
            </a:r>
            <a:r>
              <a:rPr lang="es-EC" dirty="0" smtClean="0"/>
              <a:t>la calidad de abonos orgánicos.</a:t>
            </a:r>
            <a:endParaRPr lang="es-EC" sz="1600" dirty="0" smtClean="0"/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10" y="3150996"/>
            <a:ext cx="1560092" cy="17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5432" y="60179"/>
            <a:ext cx="6683765" cy="960668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Materiales y métodos                               Muestreo 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 bwMode="auto">
          <a:xfrm>
            <a:off x="566877" y="836712"/>
            <a:ext cx="2332228" cy="1863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19476"/>
              </p:ext>
            </p:extLst>
          </p:nvPr>
        </p:nvGraphicFramePr>
        <p:xfrm>
          <a:off x="4539944" y="911527"/>
          <a:ext cx="4079588" cy="18898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2076"/>
                <a:gridCol w="1515615"/>
                <a:gridCol w="1561897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Abono orgánico</a:t>
                      </a:r>
                      <a:endParaRPr lang="es-EC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Producción GAD Loja/ quintales/mes</a:t>
                      </a:r>
                    </a:p>
                    <a:p>
                      <a:pPr algn="ctr"/>
                      <a:endParaRPr lang="es-EC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Tamaño del </a:t>
                      </a:r>
                      <a:r>
                        <a:rPr lang="es-EC" sz="1400" dirty="0" smtClean="0"/>
                        <a:t>lote/Kg</a:t>
                      </a:r>
                      <a:endParaRPr lang="es-EC" sz="1400" b="1" dirty="0"/>
                    </a:p>
                  </a:txBody>
                  <a:tcPr marL="68580" marR="68580" marT="34290" marB="34290"/>
                </a:tc>
              </a:tr>
              <a:tr h="254953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Humus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500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25000 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Takakura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200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10000 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</a:tr>
              <a:tr h="403929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Bioabono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200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10000 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74026" y="5848329"/>
            <a:ext cx="3158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Norma Técnica Ecuatoriana INEN:220</a:t>
            </a:r>
          </a:p>
        </p:txBody>
      </p:sp>
      <p:pic>
        <p:nvPicPr>
          <p:cNvPr id="1025" name="Imagen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6" y="4005064"/>
            <a:ext cx="1523338" cy="17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37309" y="340509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sz="135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63709" y="684241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sz="135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536100" y="5721206"/>
            <a:ext cx="30834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Muestreo Análisis Microbiológico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32" y="3145240"/>
            <a:ext cx="4720207" cy="27005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7544" y="5120452"/>
            <a:ext cx="352839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6021288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198" y="17846"/>
            <a:ext cx="8150507" cy="960668"/>
          </a:xfrm>
        </p:spPr>
        <p:txBody>
          <a:bodyPr>
            <a:noAutofit/>
          </a:bodyPr>
          <a:lstStyle/>
          <a:p>
            <a:pPr algn="ctr"/>
            <a:r>
              <a:rPr lang="es-EC" sz="1500" dirty="0"/>
              <a:t/>
            </a:r>
            <a:br>
              <a:rPr lang="es-EC" sz="1500" dirty="0"/>
            </a:br>
            <a:r>
              <a:rPr lang="es-EC" sz="2000" i="0" dirty="0">
                <a:solidFill>
                  <a:schemeClr val="tx1"/>
                </a:solidFill>
              </a:rPr>
              <a:t>Procedimientos</a:t>
            </a:r>
            <a:br>
              <a:rPr lang="es-EC" sz="2000" i="0" dirty="0">
                <a:solidFill>
                  <a:schemeClr val="tx1"/>
                </a:solidFill>
              </a:rPr>
            </a:br>
            <a:r>
              <a:rPr lang="es-EC" sz="2000" i="0" dirty="0">
                <a:solidFill>
                  <a:schemeClr val="tx1"/>
                </a:solidFill>
              </a:rPr>
              <a:t>Análisis microbiológico</a:t>
            </a:r>
            <a:r>
              <a:rPr lang="es-EC" sz="2000" dirty="0">
                <a:solidFill>
                  <a:schemeClr val="tx1"/>
                </a:solidFill>
              </a:rPr>
              <a:t/>
            </a:r>
            <a:br>
              <a:rPr lang="es-EC" sz="2000" dirty="0">
                <a:solidFill>
                  <a:schemeClr val="tx1"/>
                </a:solidFill>
              </a:rPr>
            </a:br>
            <a:r>
              <a:rPr lang="es-EC" sz="2000" i="0" dirty="0">
                <a:solidFill>
                  <a:schemeClr val="tx1"/>
                </a:solidFill>
              </a:rPr>
              <a:t>Presencia o ausencia de </a:t>
            </a:r>
            <a:r>
              <a:rPr lang="es-EC" sz="2000" dirty="0">
                <a:solidFill>
                  <a:schemeClr val="tx1"/>
                </a:solidFill>
              </a:rPr>
              <a:t>Salmonella </a:t>
            </a:r>
            <a:r>
              <a:rPr lang="es-EC" sz="2000" i="0" dirty="0">
                <a:solidFill>
                  <a:schemeClr val="tx1"/>
                </a:solidFill>
              </a:rPr>
              <a:t>sp</a:t>
            </a:r>
            <a:r>
              <a:rPr lang="es-EC" sz="2000" dirty="0">
                <a:solidFill>
                  <a:schemeClr val="tx1"/>
                </a:solidFill>
              </a:rPr>
              <a:t>.,Shigella </a:t>
            </a:r>
            <a:r>
              <a:rPr lang="es-EC" sz="2000" i="0" dirty="0">
                <a:solidFill>
                  <a:schemeClr val="tx1"/>
                </a:solidFill>
              </a:rPr>
              <a:t>sp</a:t>
            </a:r>
            <a:r>
              <a:rPr lang="es-EC" sz="2000" dirty="0">
                <a:solidFill>
                  <a:schemeClr val="tx1"/>
                </a:solidFill>
              </a:rPr>
              <a:t>., y Escherichia coli</a:t>
            </a:r>
            <a:r>
              <a:rPr lang="es-EC" sz="1500" dirty="0"/>
              <a:t>.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69130959"/>
              </p:ext>
            </p:extLst>
          </p:nvPr>
        </p:nvGraphicFramePr>
        <p:xfrm>
          <a:off x="0" y="1835600"/>
          <a:ext cx="9144001" cy="407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/>
          <p:cNvPicPr/>
          <p:nvPr/>
        </p:nvPicPr>
        <p:blipFill rotWithShape="1">
          <a:blip r:embed="rId7"/>
          <a:srcRect l="24842" t="12802" r="61862" b="79758"/>
          <a:stretch/>
        </p:blipFill>
        <p:spPr bwMode="auto">
          <a:xfrm>
            <a:off x="25056" y="3011242"/>
            <a:ext cx="1450599" cy="111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7"/>
          <a:srcRect l="12102" t="64300" r="73130" b="26978"/>
          <a:stretch/>
        </p:blipFill>
        <p:spPr bwMode="auto">
          <a:xfrm>
            <a:off x="5652120" y="1772816"/>
            <a:ext cx="1345153" cy="77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7"/>
          <a:srcRect l="14224" t="24302" r="71801" b="66073"/>
          <a:stretch/>
        </p:blipFill>
        <p:spPr bwMode="auto">
          <a:xfrm>
            <a:off x="1867408" y="2443892"/>
            <a:ext cx="1429472" cy="1122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7"/>
          <a:srcRect l="14112" t="36573" r="71813" b="54524"/>
          <a:stretch/>
        </p:blipFill>
        <p:spPr bwMode="auto">
          <a:xfrm>
            <a:off x="3854085" y="2178399"/>
            <a:ext cx="1348428" cy="849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1412776"/>
            <a:ext cx="1322011" cy="736023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99398"/>
              </p:ext>
            </p:extLst>
          </p:nvPr>
        </p:nvGraphicFramePr>
        <p:xfrm>
          <a:off x="4855745" y="4005064"/>
          <a:ext cx="4093791" cy="19304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17436"/>
                <a:gridCol w="2376355"/>
              </a:tblGrid>
              <a:tr h="715987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Aislamiento e Identificación</a:t>
                      </a:r>
                    </a:p>
                    <a:p>
                      <a:endParaRPr lang="es-EC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Referencia Normativa</a:t>
                      </a:r>
                      <a:endParaRPr lang="es-EC" sz="1600" b="1" dirty="0"/>
                    </a:p>
                  </a:txBody>
                  <a:tcPr marL="68580" marR="68580" marT="34290" marB="34290"/>
                </a:tc>
              </a:tr>
              <a:tr h="397771">
                <a:tc>
                  <a:txBody>
                    <a:bodyPr/>
                    <a:lstStyle/>
                    <a:p>
                      <a:r>
                        <a:rPr lang="es-EC" sz="1600" i="1" dirty="0" smtClean="0"/>
                        <a:t>Salmonella </a:t>
                      </a:r>
                      <a:r>
                        <a:rPr lang="es-EC" sz="1600" i="0" dirty="0" smtClean="0"/>
                        <a:t>sp</a:t>
                      </a:r>
                      <a:r>
                        <a:rPr lang="es-EC" sz="1600" dirty="0" smtClean="0"/>
                        <a:t>.</a:t>
                      </a:r>
                      <a:endParaRPr lang="es-EC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/>
                        <a:t>NTE INEN 1529-15</a:t>
                      </a:r>
                    </a:p>
                    <a:p>
                      <a:endParaRPr lang="es-EC" sz="1100" b="0" dirty="0"/>
                    </a:p>
                  </a:txBody>
                  <a:tcPr marL="68580" marR="68580" marT="34290" marB="34290"/>
                </a:tc>
              </a:tr>
              <a:tr h="397771">
                <a:tc>
                  <a:txBody>
                    <a:bodyPr/>
                    <a:lstStyle/>
                    <a:p>
                      <a:r>
                        <a:rPr lang="es-EC" sz="1600" i="1" dirty="0" smtClean="0"/>
                        <a:t>Shigella </a:t>
                      </a:r>
                      <a:r>
                        <a:rPr lang="es-EC" sz="1600" i="0" dirty="0" smtClean="0"/>
                        <a:t>sp</a:t>
                      </a:r>
                      <a:r>
                        <a:rPr lang="es-EC" sz="1600" i="1" dirty="0" smtClean="0"/>
                        <a:t>.</a:t>
                      </a:r>
                      <a:endParaRPr lang="es-EC" sz="1600" b="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C" sz="1100" dirty="0" smtClean="0"/>
                        <a:t>NTE INEN 1529-16 </a:t>
                      </a:r>
                    </a:p>
                    <a:p>
                      <a:endParaRPr lang="es-EC" sz="1100" b="0" dirty="0"/>
                    </a:p>
                  </a:txBody>
                  <a:tcPr marL="68580" marR="68580" marT="34290" marB="34290"/>
                </a:tc>
              </a:tr>
              <a:tr h="322636">
                <a:tc>
                  <a:txBody>
                    <a:bodyPr/>
                    <a:lstStyle/>
                    <a:p>
                      <a:r>
                        <a:rPr lang="es-EC" sz="1600" i="1" dirty="0" smtClean="0"/>
                        <a:t>Escherichia coli.</a:t>
                      </a:r>
                      <a:endParaRPr lang="es-EC" sz="16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C" sz="1100" dirty="0" smtClean="0"/>
                        <a:t>NTE INEN 1529-8 </a:t>
                      </a:r>
                      <a:endParaRPr lang="es-EC" sz="1100" b="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719993"/>
          </a:xfrm>
        </p:spPr>
        <p:txBody>
          <a:bodyPr>
            <a:no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Procedimientos </a:t>
            </a:r>
            <a:r>
              <a:rPr lang="es-EC" sz="2400" dirty="0">
                <a:solidFill>
                  <a:schemeClr val="tx1"/>
                </a:solidFill>
              </a:rPr>
              <a:t/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C" sz="2400" dirty="0">
                <a:solidFill>
                  <a:schemeClr val="tx1"/>
                </a:solidFill>
              </a:rPr>
              <a:t> Análisis </a:t>
            </a:r>
            <a:r>
              <a:rPr lang="es-EC" sz="2400" dirty="0" smtClean="0">
                <a:solidFill>
                  <a:schemeClr val="tx1"/>
                </a:solidFill>
              </a:rPr>
              <a:t>químicos </a:t>
            </a:r>
            <a:r>
              <a:rPr lang="es-EC" sz="2400" dirty="0">
                <a:solidFill>
                  <a:schemeClr val="tx1"/>
                </a:solidFill>
              </a:rPr>
              <a:t>de los indicadores de </a:t>
            </a:r>
            <a:r>
              <a:rPr lang="es-EC" sz="2400" dirty="0" smtClean="0">
                <a:solidFill>
                  <a:schemeClr val="tx1"/>
                </a:solidFill>
              </a:rPr>
              <a:t>madurez de abonos orgánicos GAD Loja.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43954"/>
              </p:ext>
            </p:extLst>
          </p:nvPr>
        </p:nvGraphicFramePr>
        <p:xfrm>
          <a:off x="1406432" y="1628800"/>
          <a:ext cx="6777240" cy="42484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59080"/>
                <a:gridCol w="2259080"/>
                <a:gridCol w="2259080"/>
              </a:tblGrid>
              <a:tr h="5713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PARÁMETRO ANALIZADO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MÉTODO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UNIDAD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pH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Potenciométrico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---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5713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Conductividad Eléctrica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Conductímetro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ds/m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289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Cenizas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Gravimétrico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Materia orgánica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Gravimétrico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289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Nitrógeno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Dumas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2966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Fósforo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Colorimétrico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Potasio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Calcio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Magnesio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Hierro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ppm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185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Manganeso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ppm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05068"/>
            <a:ext cx="1524262" cy="5753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16632"/>
            <a:ext cx="9217024" cy="1143000"/>
          </a:xfrm>
        </p:spPr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</a:rPr>
              <a:t>Procedimientos</a:t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C" sz="2400" dirty="0">
                <a:solidFill>
                  <a:schemeClr val="tx1"/>
                </a:solidFill>
              </a:rPr>
              <a:t> Análisis </a:t>
            </a:r>
            <a:r>
              <a:rPr lang="es-EC" sz="2400" dirty="0" smtClean="0">
                <a:solidFill>
                  <a:schemeClr val="tx1"/>
                </a:solidFill>
              </a:rPr>
              <a:t>Físicos </a:t>
            </a:r>
            <a:r>
              <a:rPr lang="es-EC" sz="2400" dirty="0">
                <a:solidFill>
                  <a:schemeClr val="tx1"/>
                </a:solidFill>
              </a:rPr>
              <a:t>de los indicadores de </a:t>
            </a:r>
            <a:r>
              <a:rPr lang="es-EC" sz="2400" dirty="0" smtClean="0">
                <a:solidFill>
                  <a:schemeClr val="tx1"/>
                </a:solidFill>
              </a:rPr>
              <a:t>madurez</a:t>
            </a:r>
            <a:r>
              <a:rPr lang="es-EC" sz="2400" dirty="0" smtClean="0">
                <a:solidFill>
                  <a:srgbClr val="000000"/>
                </a:solidFill>
              </a:rPr>
              <a:t> </a:t>
            </a:r>
            <a:r>
              <a:rPr lang="es-EC" sz="2400" dirty="0">
                <a:solidFill>
                  <a:srgbClr val="000000"/>
                </a:solidFill>
              </a:rPr>
              <a:t>de abonos orgánicos GAD Loja</a:t>
            </a:r>
            <a:r>
              <a:rPr lang="es-EC" sz="3600" b="1" dirty="0" smtClean="0">
                <a:solidFill>
                  <a:schemeClr val="tx1"/>
                </a:solidFill>
              </a:rPr>
              <a:t>.</a:t>
            </a: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954509"/>
              </p:ext>
            </p:extLst>
          </p:nvPr>
        </p:nvGraphicFramePr>
        <p:xfrm>
          <a:off x="1187624" y="1700810"/>
          <a:ext cx="6840759" cy="410445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80253"/>
                <a:gridCol w="2280253"/>
                <a:gridCol w="2280253"/>
              </a:tblGrid>
              <a:tr h="832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PARÁMETRO ANALIZADO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MÉTODO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UNIDAD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</a:tr>
              <a:tr h="832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Humedad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Gravimétrico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832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Densidad Real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Picnómetro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g/</a:t>
                      </a:r>
                      <a:r>
                        <a:rPr lang="es-EC" sz="1600" u="none" strike="noStrike" dirty="0" err="1" smtClean="0">
                          <a:effectLst/>
                        </a:rPr>
                        <a:t>mL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832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CIC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err="1" smtClean="0">
                          <a:effectLst/>
                        </a:rPr>
                        <a:t>cmol</a:t>
                      </a:r>
                      <a:r>
                        <a:rPr lang="es-EC" sz="1600" u="none" strike="noStrike" dirty="0" smtClean="0">
                          <a:effectLst/>
                        </a:rPr>
                        <a:t>/Kg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7751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Relación C/N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Cálculo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---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5068"/>
            <a:ext cx="1524262" cy="5753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960668"/>
          </a:xfrm>
        </p:spPr>
        <p:txBody>
          <a:bodyPr>
            <a:noAutofit/>
          </a:bodyPr>
          <a:lstStyle/>
          <a:p>
            <a:r>
              <a:rPr lang="es-EC" sz="2400" dirty="0">
                <a:solidFill>
                  <a:schemeClr val="tx1"/>
                </a:solidFill>
              </a:rPr>
              <a:t>Procedimientos</a:t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C" sz="2400" dirty="0">
                <a:solidFill>
                  <a:schemeClr val="tx1"/>
                </a:solidFill>
              </a:rPr>
              <a:t> Análisis </a:t>
            </a:r>
            <a:r>
              <a:rPr lang="es-EC" sz="2400" dirty="0" smtClean="0">
                <a:solidFill>
                  <a:schemeClr val="tx1"/>
                </a:solidFill>
              </a:rPr>
              <a:t>del contenido de Metales </a:t>
            </a:r>
            <a:r>
              <a:rPr lang="es-EC" sz="2400" dirty="0" smtClean="0">
                <a:solidFill>
                  <a:schemeClr val="tx1"/>
                </a:solidFill>
              </a:rPr>
              <a:t>Pesados </a:t>
            </a:r>
            <a:r>
              <a:rPr lang="es-EC" sz="2400" dirty="0">
                <a:solidFill>
                  <a:srgbClr val="000000"/>
                </a:solidFill>
              </a:rPr>
              <a:t>de abonos orgánicos GAD Loja</a:t>
            </a:r>
            <a:r>
              <a:rPr lang="es-EC" sz="3600" dirty="0" smtClean="0">
                <a:solidFill>
                  <a:srgbClr val="000000"/>
                </a:solidFill>
              </a:rPr>
              <a:t>.</a:t>
            </a:r>
            <a:endParaRPr lang="es-EC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32096"/>
              </p:ext>
            </p:extLst>
          </p:nvPr>
        </p:nvGraphicFramePr>
        <p:xfrm>
          <a:off x="1403648" y="1556792"/>
          <a:ext cx="6624735" cy="410445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08245"/>
                <a:gridCol w="2208245"/>
                <a:gridCol w="2208245"/>
              </a:tblGrid>
              <a:tr h="6790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PARÁMETRO ANALIZADO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MÉTODO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UNIDAD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>
                    <a:solidFill>
                      <a:schemeClr val="bg2"/>
                    </a:solidFill>
                  </a:tcPr>
                </a:tc>
              </a:tr>
              <a:tr h="6790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Cobre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ppm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6790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Zinc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ppm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679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Cadmio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mg/Kg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547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79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Plomo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Absorción atómica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mg/Kg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3547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1" y="188640"/>
            <a:ext cx="1524262" cy="5753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6607" y="-663385"/>
            <a:ext cx="8035814" cy="1218843"/>
          </a:xfrm>
        </p:spPr>
        <p:txBody>
          <a:bodyPr>
            <a:noAutofit/>
          </a:bodyPr>
          <a:lstStyle/>
          <a:p>
            <a:r>
              <a:rPr lang="es-EC" sz="3600" dirty="0" smtClean="0">
                <a:solidFill>
                  <a:schemeClr val="tx1"/>
                </a:solidFill>
              </a:rPr>
              <a:t/>
            </a:r>
            <a:br>
              <a:rPr lang="es-EC" sz="3600" dirty="0" smtClean="0">
                <a:solidFill>
                  <a:schemeClr val="tx1"/>
                </a:solidFill>
              </a:rPr>
            </a:br>
            <a:r>
              <a:rPr lang="es-EC" sz="2400" dirty="0">
                <a:solidFill>
                  <a:schemeClr val="tx1"/>
                </a:solidFill>
              </a:rPr>
              <a:t>Procedimiento</a:t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C" sz="2400" dirty="0">
                <a:solidFill>
                  <a:schemeClr val="tx1"/>
                </a:solidFill>
              </a:rPr>
              <a:t>Análisis de Fitoxicidad</a:t>
            </a:r>
            <a:endParaRPr lang="es-EC" sz="3600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30" y="2909860"/>
            <a:ext cx="3346682" cy="3295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652013" y="3353803"/>
            <a:ext cx="1255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 smtClean="0"/>
              <a:t>  Humus</a:t>
            </a:r>
            <a:endParaRPr lang="es-EC" sz="135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47195" y="4005064"/>
            <a:ext cx="9465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Takakura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08559" y="4843419"/>
            <a:ext cx="1023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Bioabono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79178" y="5632027"/>
            <a:ext cx="8500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Testigo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74656" y="6381328"/>
            <a:ext cx="12378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(Tiquia, 2000).</a:t>
            </a:r>
            <a:endParaRPr lang="es-EC" sz="1350" dirty="0"/>
          </a:p>
        </p:txBody>
      </p:sp>
      <p:pic>
        <p:nvPicPr>
          <p:cNvPr id="10" name="9 Imagen"/>
          <p:cNvPicPr/>
          <p:nvPr/>
        </p:nvPicPr>
        <p:blipFill rotWithShape="1">
          <a:blip r:embed="rId3"/>
          <a:srcRect l="36772" t="40475" r="32874" b="25498"/>
          <a:stretch/>
        </p:blipFill>
        <p:spPr bwMode="auto">
          <a:xfrm>
            <a:off x="974656" y="23423"/>
            <a:ext cx="4104456" cy="2979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http://www.laboratoriomag.com.ar/sitio2/images/content/articulos/fig02b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29006" r="74818" b="25036"/>
          <a:stretch/>
        </p:blipFill>
        <p:spPr bwMode="auto">
          <a:xfrm>
            <a:off x="6180989" y="726275"/>
            <a:ext cx="2008603" cy="22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481238" y="1982456"/>
            <a:ext cx="11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50 </a:t>
            </a:r>
            <a:r>
              <a:rPr lang="es-ES" sz="1200" dirty="0" err="1" smtClean="0"/>
              <a:t>mL</a:t>
            </a:r>
            <a:r>
              <a:rPr lang="es-ES" sz="1200" dirty="0" smtClean="0"/>
              <a:t> </a:t>
            </a:r>
            <a:r>
              <a:rPr lang="es-ES" sz="1200" dirty="0" smtClean="0"/>
              <a:t>agua destilada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481238" y="1459236"/>
            <a:ext cx="131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10 g </a:t>
            </a:r>
          </a:p>
          <a:p>
            <a:pPr algn="ctr"/>
            <a:r>
              <a:rPr lang="es-ES" sz="1400" dirty="0" smtClean="0"/>
              <a:t> </a:t>
            </a:r>
            <a:r>
              <a:rPr lang="es-ES" sz="1400" dirty="0" smtClean="0"/>
              <a:t>Abono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87180" y="2606921"/>
            <a:ext cx="1315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5</a:t>
            </a:r>
            <a:r>
              <a:rPr lang="es-ES" sz="1400" dirty="0" smtClean="0"/>
              <a:t> </a:t>
            </a:r>
            <a:r>
              <a:rPr lang="es-ES" sz="1400" dirty="0" err="1" smtClean="0"/>
              <a:t>mL</a:t>
            </a:r>
            <a:r>
              <a:rPr lang="es-ES" sz="1400" dirty="0" smtClean="0"/>
              <a:t> </a:t>
            </a:r>
          </a:p>
          <a:p>
            <a:pPr algn="ctr"/>
            <a:r>
              <a:rPr lang="es-ES" sz="1400" dirty="0" smtClean="0"/>
              <a:t>solución </a:t>
            </a:r>
            <a:r>
              <a:rPr lang="es-ES" sz="1400" dirty="0" smtClean="0"/>
              <a:t>de Abono</a:t>
            </a:r>
          </a:p>
        </p:txBody>
      </p:sp>
      <p:pic>
        <p:nvPicPr>
          <p:cNvPr id="16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5962649" y="3678631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 de flecha"/>
          <p:cNvCxnSpPr>
            <a:endCxn id="16" idx="0"/>
          </p:cNvCxnSpPr>
          <p:nvPr/>
        </p:nvCxnSpPr>
        <p:spPr>
          <a:xfrm flipH="1">
            <a:off x="6353492" y="3012540"/>
            <a:ext cx="390843" cy="666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5086459" y="3699216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 de flecha"/>
          <p:cNvCxnSpPr>
            <a:endCxn id="18" idx="0"/>
          </p:cNvCxnSpPr>
          <p:nvPr/>
        </p:nvCxnSpPr>
        <p:spPr>
          <a:xfrm flipH="1">
            <a:off x="5477303" y="2876277"/>
            <a:ext cx="1176193" cy="82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7102505" y="3681953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20 Conector recto de flecha"/>
          <p:cNvCxnSpPr>
            <a:endCxn id="20" idx="0"/>
          </p:cNvCxnSpPr>
          <p:nvPr/>
        </p:nvCxnSpPr>
        <p:spPr>
          <a:xfrm>
            <a:off x="7197031" y="3055464"/>
            <a:ext cx="296317" cy="626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8195999" y="3699216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7621150" y="2876277"/>
            <a:ext cx="841073" cy="802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481238" y="4470240"/>
            <a:ext cx="18362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10 semillas de quinua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6632"/>
            <a:ext cx="84034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 smtClean="0"/>
              <a:t>RESULTADOS Y DISCUSIÓN </a:t>
            </a:r>
            <a:r>
              <a:rPr lang="es-EC" sz="2200" b="1" dirty="0"/>
              <a:t/>
            </a:r>
            <a:br>
              <a:rPr lang="es-EC" sz="2200" b="1" dirty="0"/>
            </a:br>
            <a:r>
              <a:rPr lang="es-EC" sz="2200" b="1" dirty="0"/>
              <a:t>Indicadores de inocuidad (</a:t>
            </a:r>
            <a:r>
              <a:rPr lang="es-EC" sz="2200" b="1" i="1" dirty="0"/>
              <a:t>Salmonella </a:t>
            </a:r>
            <a:r>
              <a:rPr lang="es-EC" sz="2200" b="1" dirty="0"/>
              <a:t>sp</a:t>
            </a:r>
            <a:r>
              <a:rPr lang="es-EC" sz="2200" b="1" i="1" dirty="0"/>
              <a:t>.,Shigella </a:t>
            </a:r>
            <a:r>
              <a:rPr lang="es-EC" sz="2200" b="1" dirty="0"/>
              <a:t>sp</a:t>
            </a:r>
            <a:r>
              <a:rPr lang="es-EC" sz="2200" b="1" i="1" dirty="0"/>
              <a:t>., y Escherichia coli) en los abonos orgánicos</a:t>
            </a:r>
            <a:endParaRPr lang="es-EC" sz="2200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93218"/>
              </p:ext>
            </p:extLst>
          </p:nvPr>
        </p:nvGraphicFramePr>
        <p:xfrm>
          <a:off x="111125" y="1844675"/>
          <a:ext cx="8764588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Documento" r:id="rId3" imgW="7063454" imgH="3001961" progId="Word.Document.12">
                  <p:embed/>
                </p:oleObj>
              </mc:Choice>
              <mc:Fallback>
                <p:oleObj name="Documento" r:id="rId3" imgW="7063454" imgH="3001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844675"/>
                        <a:ext cx="8764588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>
            <a:off x="6876256" y="3823964"/>
            <a:ext cx="41626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0"/>
            <a:ext cx="352839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solidFill>
                  <a:schemeClr val="tx1"/>
                </a:solidFill>
              </a:rPr>
              <a:t>ABONOS ORGÁNICOS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</a:rPr>
              <a:t>Introducción</a:t>
            </a:r>
            <a:endParaRPr lang="es-EC" b="1" i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11760" y="2636912"/>
            <a:ext cx="1926364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Albert Howard </a:t>
            </a:r>
            <a:r>
              <a:rPr lang="es-EC" dirty="0" smtClean="0">
                <a:solidFill>
                  <a:schemeClr val="tx1"/>
                </a:solidFill>
              </a:rPr>
              <a:t>1905 </a:t>
            </a:r>
            <a:r>
              <a:rPr lang="es-EC" dirty="0">
                <a:solidFill>
                  <a:schemeClr val="tx1"/>
                </a:solidFill>
              </a:rPr>
              <a:t>a 1947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9907" y="2204864"/>
            <a:ext cx="1926363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dirty="0" smtClean="0">
                <a:solidFill>
                  <a:schemeClr val="tx1"/>
                </a:solidFill>
              </a:rPr>
              <a:t>Jerusalén, desechos  quemaban y compostaje.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050" name="Picture 2" descr="Haymaking, 1880 Lámina gicl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89040"/>
            <a:ext cx="3810000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871326" y="3212976"/>
            <a:ext cx="200493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1932, primera planta de </a:t>
            </a:r>
            <a:r>
              <a:rPr lang="es-EC" dirty="0" smtClean="0">
                <a:solidFill>
                  <a:schemeClr val="tx1"/>
                </a:solidFill>
              </a:rPr>
              <a:t>compost.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7092280" y="3789040"/>
            <a:ext cx="200493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70, </a:t>
            </a:r>
            <a:r>
              <a:rPr lang="es-EC" dirty="0" smtClean="0">
                <a:solidFill>
                  <a:schemeClr val="tx1"/>
                </a:solidFill>
              </a:rPr>
              <a:t>se </a:t>
            </a:r>
            <a:r>
              <a:rPr lang="es-EC" dirty="0">
                <a:solidFill>
                  <a:schemeClr val="tx1"/>
                </a:solidFill>
              </a:rPr>
              <a:t>cierran varias plantas de </a:t>
            </a:r>
            <a:r>
              <a:rPr lang="es-EC" dirty="0" smtClean="0">
                <a:solidFill>
                  <a:schemeClr val="tx1"/>
                </a:solidFill>
              </a:rPr>
              <a:t>compost.</a:t>
            </a:r>
            <a:endParaRPr lang="es-EC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4338124" y="3284984"/>
            <a:ext cx="521908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ephemeralnewyork.files.wordpress.com/2010/08/garbagestrike1911.jpg?w=450&amp;h=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12" y="371803"/>
            <a:ext cx="4232688" cy="23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age.slidesharecdn.com/residuossolidos-130523205031-phpapp02/95/disposicion-de-residuos-solidos-4-638.jpg?cb=136934369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51476" r="17604" b="3856"/>
          <a:stretch/>
        </p:blipFill>
        <p:spPr bwMode="auto">
          <a:xfrm>
            <a:off x="3516687" y="4581128"/>
            <a:ext cx="3215553" cy="20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28"/>
          <p:cNvCxnSpPr/>
          <p:nvPr/>
        </p:nvCxnSpPr>
        <p:spPr>
          <a:xfrm>
            <a:off x="1979712" y="2924944"/>
            <a:ext cx="432048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73618"/>
            <a:ext cx="2108852" cy="6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tx1"/>
                </a:solidFill>
              </a:rPr>
              <a:t>Contenido de </a:t>
            </a:r>
            <a:r>
              <a:rPr lang="es-EC" i="0" dirty="0" err="1" smtClean="0">
                <a:solidFill>
                  <a:schemeClr val="tx1"/>
                </a:solidFill>
              </a:rPr>
              <a:t>coliformes</a:t>
            </a:r>
            <a:r>
              <a:rPr lang="es-EC" i="0" dirty="0" smtClean="0">
                <a:solidFill>
                  <a:schemeClr val="tx1"/>
                </a:solidFill>
              </a:rPr>
              <a:t> fecales en abonos </a:t>
            </a:r>
            <a:r>
              <a:rPr lang="es-EC" i="0" dirty="0" smtClean="0">
                <a:solidFill>
                  <a:schemeClr val="tx1"/>
                </a:solidFill>
              </a:rPr>
              <a:t>orgánicos GAD Loja</a:t>
            </a:r>
            <a:endParaRPr lang="es-EC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1761"/>
              </p:ext>
            </p:extLst>
          </p:nvPr>
        </p:nvGraphicFramePr>
        <p:xfrm>
          <a:off x="792088" y="1772816"/>
          <a:ext cx="7139136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312883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UFC/g</a:t>
            </a:r>
            <a:endParaRPr lang="es-EC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6" y="-32976"/>
            <a:ext cx="9144000" cy="960668"/>
          </a:xfrm>
        </p:spPr>
        <p:txBody>
          <a:bodyPr>
            <a:noAutofit/>
          </a:bodyPr>
          <a:lstStyle/>
          <a:p>
            <a:r>
              <a:rPr lang="es-EC" sz="2200" dirty="0" smtClean="0">
                <a:solidFill>
                  <a:schemeClr val="tx1"/>
                </a:solidFill>
              </a:rPr>
              <a:t>Resultados y discusiones </a:t>
            </a:r>
            <a:r>
              <a:rPr lang="es-EC" sz="2200" dirty="0">
                <a:solidFill>
                  <a:schemeClr val="tx1"/>
                </a:solidFill>
              </a:rPr>
              <a:t/>
            </a:r>
            <a:br>
              <a:rPr lang="es-EC" sz="2200" dirty="0">
                <a:solidFill>
                  <a:schemeClr val="tx1"/>
                </a:solidFill>
              </a:rPr>
            </a:br>
            <a:r>
              <a:rPr lang="es-EC" sz="2200" dirty="0">
                <a:solidFill>
                  <a:schemeClr val="tx1"/>
                </a:solidFill>
              </a:rPr>
              <a:t>Indicadores Fisicoquímicos de la madurez de los abonos orgánicos GAD - Loja</a:t>
            </a:r>
            <a:r>
              <a:rPr lang="es-EC" sz="2200" dirty="0" smtClean="0">
                <a:solidFill>
                  <a:schemeClr val="tx1"/>
                </a:solidFill>
              </a:rPr>
              <a:t>.</a:t>
            </a:r>
            <a:endParaRPr lang="es-EC" sz="2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56205"/>
              </p:ext>
            </p:extLst>
          </p:nvPr>
        </p:nvGraphicFramePr>
        <p:xfrm>
          <a:off x="35496" y="1177624"/>
          <a:ext cx="8922011" cy="46996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105761"/>
                <a:gridCol w="1199346"/>
                <a:gridCol w="666304"/>
                <a:gridCol w="874416"/>
                <a:gridCol w="985181"/>
                <a:gridCol w="985181"/>
                <a:gridCol w="985181"/>
                <a:gridCol w="1120641"/>
              </a:tblGrid>
              <a:tr h="4977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 ANALIZADO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MÉTODO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UNIDAD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HUMUS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BIOABONO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TAKAKURA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NIVEL ÓPTIMO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REFERENCIA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8724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pH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Potenciométrico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---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7,42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7,3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6,5-8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NTAE-006-SMA-2006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977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Conductividad Eléctrica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Conductímetro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err="1">
                          <a:effectLst/>
                        </a:rPr>
                        <a:t>ds</a:t>
                      </a:r>
                      <a:r>
                        <a:rPr lang="es-EC" sz="1400" u="none" strike="noStrike" dirty="0">
                          <a:effectLst/>
                        </a:rPr>
                        <a:t>/m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9,6</a:t>
                      </a:r>
                      <a:endParaRPr lang="es-EC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7,36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7,74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&lt;4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MNX-FF-109-SCFI,2007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320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Cenizas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Gravimétrico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79,93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64,92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79,62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&lt;65%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Moreno </a:t>
                      </a:r>
                      <a:r>
                        <a:rPr lang="es-EC" sz="1400" u="none" strike="noStrike" dirty="0">
                          <a:effectLst/>
                        </a:rPr>
                        <a:t>J</a:t>
                      </a:r>
                      <a:r>
                        <a:rPr lang="es-EC" sz="1400" u="none" strike="noStrike" dirty="0" smtClean="0">
                          <a:effectLst/>
                        </a:rPr>
                        <a:t>. 2008</a:t>
                      </a:r>
                    </a:p>
                    <a:p>
                      <a:pPr algn="ctr" fontAlgn="ctr"/>
                      <a:endParaRPr lang="es-EC" sz="14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320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Materia orgánica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Gravimétrico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20,07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35,08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20,38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&gt;15%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NTAE-006-SMA-2006</a:t>
                      </a:r>
                    </a:p>
                    <a:p>
                      <a:pPr algn="ctr" fontAlgn="ctr"/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Nitrógeno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Dumas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1,172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1,687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1,463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0.3 A 1,5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FAO,2013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>
                <a:solidFill>
                  <a:schemeClr val="tx1"/>
                </a:solidFill>
              </a:rPr>
              <a:t>Indicadores Fisicoquímicos de la madurez de los abonos orgánicos GAD - Loja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57205"/>
              </p:ext>
            </p:extLst>
          </p:nvPr>
        </p:nvGraphicFramePr>
        <p:xfrm>
          <a:off x="251519" y="1700808"/>
          <a:ext cx="8590514" cy="41038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24137"/>
                <a:gridCol w="1296144"/>
                <a:gridCol w="720080"/>
                <a:gridCol w="944988"/>
                <a:gridCol w="1064693"/>
                <a:gridCol w="1064693"/>
                <a:gridCol w="1064693"/>
                <a:gridCol w="1211086"/>
              </a:tblGrid>
              <a:tr h="3500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PARÁMETRO ANALIZADO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MÉTODO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UNIDAD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HUMUS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BIOABONO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TAKAKURA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NIVEL ÓPTIMO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REFERENCIA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Fósforo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Colorimétrico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0,25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0,45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0,27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&gt;0,10 %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NTAE-006-SMA-2006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500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Potasio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Absorción atómica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0,52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0,95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&gt;0,25%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NTAE-006-SMA-2006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500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Calcio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Absorción atómica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4,35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7,53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4,14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&gt;1,4%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NORMA </a:t>
                      </a:r>
                      <a:r>
                        <a:rPr lang="es-EC" sz="1400" u="none" strike="noStrike" dirty="0" smtClean="0">
                          <a:effectLst/>
                        </a:rPr>
                        <a:t>UE,2003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</a:tr>
              <a:tr h="2584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Magnesio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Absorción atómica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1,44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&gt;1,2%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NORMA </a:t>
                      </a:r>
                      <a:r>
                        <a:rPr lang="es-EC" sz="1400" u="none" strike="noStrike" dirty="0" smtClean="0">
                          <a:effectLst/>
                        </a:rPr>
                        <a:t>UE,2003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Hierro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Absorción atómica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ppm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1,09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0,78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1,12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&gt;1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INFOAGRO,</a:t>
                      </a:r>
                    </a:p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2010</a:t>
                      </a:r>
                    </a:p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785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Manganeso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Absorción atómica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ppm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129.66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288.74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107.48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OPS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sz="135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188640"/>
            <a:ext cx="7920880" cy="84006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200" b="1" dirty="0">
                <a:solidFill>
                  <a:schemeClr val="tx1"/>
                </a:solidFill>
              </a:rPr>
              <a:t>Indicadores Fisicoquímicos de </a:t>
            </a:r>
            <a:r>
              <a:rPr lang="es-EC" sz="2200" b="1" dirty="0" smtClean="0">
                <a:solidFill>
                  <a:schemeClr val="tx1"/>
                </a:solidFill>
              </a:rPr>
              <a:t>la madurez </a:t>
            </a:r>
            <a:r>
              <a:rPr lang="es-EC" sz="2200" b="1" dirty="0">
                <a:solidFill>
                  <a:schemeClr val="tx1"/>
                </a:solidFill>
              </a:rPr>
              <a:t>de los abonos </a:t>
            </a:r>
            <a:r>
              <a:rPr lang="es-EC" sz="2200" b="1" dirty="0" smtClean="0">
                <a:solidFill>
                  <a:schemeClr val="tx1"/>
                </a:solidFill>
              </a:rPr>
              <a:t>orgánicos GAD - Loja.</a:t>
            </a:r>
            <a:endParaRPr lang="es-EC" sz="2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30594"/>
              </p:ext>
            </p:extLst>
          </p:nvPr>
        </p:nvGraphicFramePr>
        <p:xfrm>
          <a:off x="611559" y="1167200"/>
          <a:ext cx="8280923" cy="391798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17625"/>
                <a:gridCol w="1017625"/>
                <a:gridCol w="1017625"/>
                <a:gridCol w="1017625"/>
                <a:gridCol w="1017625"/>
                <a:gridCol w="1017625"/>
                <a:gridCol w="1017625"/>
                <a:gridCol w="1157548"/>
              </a:tblGrid>
              <a:tr h="11441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 ANALIZADO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MÉTODO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UNIDAD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HUMUS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BIOABONO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TAKAKURA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NIVEL ÓPTIMO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REFERENCIA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2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Humedad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Gravimétrico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43,87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55,86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50,55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45-60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FAO,2013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5762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Densidad Real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Picnómetro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smtClean="0">
                          <a:effectLst/>
                        </a:rPr>
                        <a:t>g/</a:t>
                      </a:r>
                      <a:r>
                        <a:rPr lang="es-EC" sz="1600" u="none" strike="noStrike" dirty="0" err="1" smtClean="0">
                          <a:effectLst/>
                        </a:rPr>
                        <a:t>mL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1,2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1,01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1,23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&gt;1,5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FAO,2013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0451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CIC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Absorción Atómica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 err="1" smtClean="0">
                          <a:effectLst/>
                        </a:rPr>
                        <a:t>cmol</a:t>
                      </a:r>
                      <a:r>
                        <a:rPr lang="es-EC" sz="1600" u="none" strike="noStrike" dirty="0" smtClean="0">
                          <a:effectLst/>
                        </a:rPr>
                        <a:t>/Kg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65,77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67,5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76,82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75-100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FAO,2013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5762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Relación C/N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Cálculo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---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17.66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20.78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13.93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15 -35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FAO,2013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17675"/>
              </p:ext>
            </p:extLst>
          </p:nvPr>
        </p:nvGraphicFramePr>
        <p:xfrm>
          <a:off x="395536" y="1484783"/>
          <a:ext cx="8352928" cy="38884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52128"/>
                <a:gridCol w="936104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7116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PARÁMETRO ANALIZADO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MÉTODO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UNIDAD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HUMUS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BIOABONO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TAKAKURA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NIVEL ÓPTIMO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REFERENCIA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5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Cobre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Absorción </a:t>
                      </a:r>
                      <a:r>
                        <a:rPr lang="es-EC" sz="1400" u="none" strike="noStrike" dirty="0" smtClean="0">
                          <a:effectLst/>
                        </a:rPr>
                        <a:t>atómica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ppm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38,1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50,11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79,54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70-600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EPA-2003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6325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Zinc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ppm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199,78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338,88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197,57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210-4000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EPA-2003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9557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Cadmio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mg/kg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0.7-1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EPA-2003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632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Plomo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mg/kg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62,43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12,748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57,02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70-1000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EPA-2003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23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611560" y="116632"/>
            <a:ext cx="7992888" cy="47851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200" b="1" dirty="0"/>
              <a:t>Resultados</a:t>
            </a:r>
          </a:p>
          <a:p>
            <a:r>
              <a:rPr lang="es-EC" sz="2200" b="1" dirty="0"/>
              <a:t>Contenido de metales pesados en los abonos </a:t>
            </a:r>
            <a:r>
              <a:rPr lang="es-EC" sz="2200" b="1" dirty="0" smtClean="0"/>
              <a:t>orgánicos GAD - Loja.</a:t>
            </a:r>
            <a:endParaRPr lang="es-EC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960668"/>
          </a:xfrm>
        </p:spPr>
        <p:txBody>
          <a:bodyPr>
            <a:noAutofit/>
          </a:bodyPr>
          <a:lstStyle/>
          <a:p>
            <a:r>
              <a:rPr lang="es-EC" sz="2200" dirty="0">
                <a:solidFill>
                  <a:schemeClr val="tx1"/>
                </a:solidFill>
              </a:rPr>
              <a:t>Resultados</a:t>
            </a:r>
            <a:br>
              <a:rPr lang="es-EC" sz="2200" dirty="0">
                <a:solidFill>
                  <a:schemeClr val="tx1"/>
                </a:solidFill>
              </a:rPr>
            </a:br>
            <a:r>
              <a:rPr lang="es-EC" sz="2200" dirty="0">
                <a:solidFill>
                  <a:schemeClr val="tx1"/>
                </a:solidFill>
              </a:rPr>
              <a:t>Contenido de metales pesados en los abonos orgánicos </a:t>
            </a:r>
            <a:r>
              <a:rPr lang="es-EC" sz="2200" dirty="0" smtClean="0">
                <a:solidFill>
                  <a:schemeClr val="tx1"/>
                </a:solidFill>
              </a:rPr>
              <a:t> GAD – Loja vs </a:t>
            </a:r>
            <a:r>
              <a:rPr lang="es-EC" sz="2200" dirty="0">
                <a:solidFill>
                  <a:schemeClr val="tx1"/>
                </a:solidFill>
              </a:rPr>
              <a:t>la EPA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1"/>
          <a:stretch/>
        </p:blipFill>
        <p:spPr bwMode="auto">
          <a:xfrm>
            <a:off x="725259" y="1268760"/>
            <a:ext cx="6520106" cy="43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2213218" y="1772816"/>
            <a:ext cx="5044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796136" y="2118048"/>
            <a:ext cx="172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Límites permisibles EPA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 rot="16200000">
            <a:off x="220163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ppm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48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188640"/>
            <a:ext cx="8964488" cy="9606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b="1" dirty="0" smtClean="0"/>
              <a:t>Resultados</a:t>
            </a:r>
          </a:p>
          <a:p>
            <a:r>
              <a:rPr lang="es-EC" sz="2200" b="1" dirty="0"/>
              <a:t/>
            </a:r>
            <a:br>
              <a:rPr lang="es-EC" sz="2200" b="1" dirty="0"/>
            </a:br>
            <a:r>
              <a:rPr lang="es-EC" sz="2200" b="1" dirty="0"/>
              <a:t>Índice de Germinación en los abonos orgánicos (Prueba de </a:t>
            </a:r>
            <a:r>
              <a:rPr lang="es-EC" sz="2200" b="1" dirty="0" err="1" smtClean="0"/>
              <a:t>fitotoxicidad</a:t>
            </a:r>
            <a:r>
              <a:rPr lang="es-EC" sz="2200" b="1" dirty="0"/>
              <a:t>).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444843" y="4283804"/>
            <a:ext cx="2239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Tiquia</a:t>
            </a:r>
            <a:r>
              <a:rPr lang="es-EC" dirty="0"/>
              <a:t>, (2000) </a:t>
            </a: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02642"/>
              </p:ext>
            </p:extLst>
          </p:nvPr>
        </p:nvGraphicFramePr>
        <p:xfrm>
          <a:off x="5343570" y="2564904"/>
          <a:ext cx="3672409" cy="150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341"/>
                <a:gridCol w="1929068"/>
              </a:tblGrid>
              <a:tr h="372155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Valor de </a:t>
                      </a:r>
                      <a:r>
                        <a:rPr lang="es-ES" b="1" dirty="0" err="1" smtClean="0"/>
                        <a:t>IG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Fitotoxicidad</a:t>
                      </a:r>
                    </a:p>
                  </a:txBody>
                  <a:tcPr/>
                </a:tc>
              </a:tr>
              <a:tr h="37618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 80%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Baja</a:t>
                      </a:r>
                      <a:endParaRPr lang="es-ES" dirty="0"/>
                    </a:p>
                  </a:txBody>
                  <a:tcPr/>
                </a:tc>
              </a:tr>
              <a:tr h="37618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50%≤ X ≤ 80%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Moderada</a:t>
                      </a:r>
                      <a:endParaRPr lang="es-ES" dirty="0"/>
                    </a:p>
                  </a:txBody>
                  <a:tcPr/>
                </a:tc>
              </a:tr>
              <a:tr h="376188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 50%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Alta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79751"/>
              </p:ext>
            </p:extLst>
          </p:nvPr>
        </p:nvGraphicFramePr>
        <p:xfrm>
          <a:off x="611560" y="1988840"/>
          <a:ext cx="4896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Se reporta </a:t>
            </a:r>
            <a:r>
              <a:rPr lang="es-EC" dirty="0">
                <a:solidFill>
                  <a:schemeClr val="tx1"/>
                </a:solidFill>
              </a:rPr>
              <a:t>ausencia de </a:t>
            </a:r>
            <a:r>
              <a:rPr lang="es-EC" i="1" dirty="0">
                <a:solidFill>
                  <a:schemeClr val="tx1"/>
                </a:solidFill>
              </a:rPr>
              <a:t>Salmonella </a:t>
            </a:r>
            <a:r>
              <a:rPr lang="es-EC" dirty="0" err="1" smtClean="0">
                <a:solidFill>
                  <a:schemeClr val="tx1"/>
                </a:solidFill>
              </a:rPr>
              <a:t>sp</a:t>
            </a:r>
            <a:r>
              <a:rPr lang="es-EC" i="1" dirty="0" smtClean="0">
                <a:solidFill>
                  <a:schemeClr val="tx1"/>
                </a:solidFill>
              </a:rPr>
              <a:t>. y  </a:t>
            </a:r>
            <a:r>
              <a:rPr lang="es-EC" i="1" dirty="0" err="1">
                <a:solidFill>
                  <a:schemeClr val="tx1"/>
                </a:solidFill>
              </a:rPr>
              <a:t>Shigella</a:t>
            </a:r>
            <a:r>
              <a:rPr lang="es-EC" i="1" dirty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sp</a:t>
            </a:r>
            <a:r>
              <a:rPr lang="es-EC" dirty="0" smtClean="0">
                <a:solidFill>
                  <a:schemeClr val="tx1"/>
                </a:solidFill>
              </a:rPr>
              <a:t>. </a:t>
            </a:r>
            <a:r>
              <a:rPr lang="es-EC" dirty="0" smtClean="0">
                <a:solidFill>
                  <a:schemeClr val="tx1"/>
                </a:solidFill>
              </a:rPr>
              <a:t>en los tres </a:t>
            </a:r>
            <a:r>
              <a:rPr lang="es-EC" dirty="0" smtClean="0">
                <a:solidFill>
                  <a:schemeClr val="tx1"/>
                </a:solidFill>
              </a:rPr>
              <a:t>abonos orgánicos GAD Loja</a:t>
            </a:r>
            <a:r>
              <a:rPr lang="es-EC" i="1" dirty="0" smtClean="0">
                <a:solidFill>
                  <a:schemeClr val="tx1"/>
                </a:solidFill>
              </a:rPr>
              <a:t>, </a:t>
            </a:r>
            <a:r>
              <a:rPr lang="es-EC" dirty="0" smtClean="0">
                <a:solidFill>
                  <a:schemeClr val="tx1"/>
                </a:solidFill>
              </a:rPr>
              <a:t>cumpliendo la Norma EPA 503.</a:t>
            </a: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endParaRPr lang="es-EC" i="1" dirty="0" smtClean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Se identificó presencia de</a:t>
            </a:r>
            <a:r>
              <a:rPr lang="es-EC" i="1" dirty="0" smtClean="0">
                <a:solidFill>
                  <a:schemeClr val="tx1"/>
                </a:solidFill>
              </a:rPr>
              <a:t> E. </a:t>
            </a:r>
            <a:r>
              <a:rPr lang="es-EC" i="1" dirty="0" err="1" smtClean="0">
                <a:solidFill>
                  <a:schemeClr val="tx1"/>
                </a:solidFill>
              </a:rPr>
              <a:t>coli</a:t>
            </a:r>
            <a:r>
              <a:rPr lang="es-EC" i="1" dirty="0" smtClean="0">
                <a:solidFill>
                  <a:schemeClr val="tx1"/>
                </a:solidFill>
              </a:rPr>
              <a:t>. </a:t>
            </a:r>
            <a:r>
              <a:rPr lang="es-EC" dirty="0" smtClean="0">
                <a:solidFill>
                  <a:schemeClr val="tx1"/>
                </a:solidFill>
              </a:rPr>
              <a:t>en el </a:t>
            </a:r>
            <a:r>
              <a:rPr lang="es-EC" dirty="0" err="1" smtClean="0">
                <a:solidFill>
                  <a:schemeClr val="tx1"/>
                </a:solidFill>
              </a:rPr>
              <a:t>bioabono</a:t>
            </a: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indicando posible contaminación fecal.</a:t>
            </a: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endParaRPr lang="es-EC" dirty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En cuanto a </a:t>
            </a:r>
            <a:r>
              <a:rPr lang="es-EC" dirty="0" err="1" smtClean="0">
                <a:solidFill>
                  <a:schemeClr val="tx1"/>
                </a:solidFill>
              </a:rPr>
              <a:t>coliformes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fecales </a:t>
            </a:r>
            <a:r>
              <a:rPr lang="es-EC" dirty="0" smtClean="0">
                <a:solidFill>
                  <a:schemeClr val="tx1"/>
                </a:solidFill>
              </a:rPr>
              <a:t>&lt;</a:t>
            </a:r>
            <a:r>
              <a:rPr lang="es-EC" dirty="0">
                <a:solidFill>
                  <a:schemeClr val="tx1"/>
                </a:solidFill>
              </a:rPr>
              <a:t>1000 </a:t>
            </a:r>
            <a:r>
              <a:rPr lang="es-EC" dirty="0" smtClean="0">
                <a:solidFill>
                  <a:schemeClr val="tx1"/>
                </a:solidFill>
              </a:rPr>
              <a:t>UFC/g, los </a:t>
            </a:r>
            <a:r>
              <a:rPr lang="es-EC" dirty="0">
                <a:solidFill>
                  <a:schemeClr val="tx1"/>
                </a:solidFill>
              </a:rPr>
              <a:t>abonos </a:t>
            </a:r>
            <a:r>
              <a:rPr lang="es-EC" dirty="0" smtClean="0">
                <a:solidFill>
                  <a:schemeClr val="tx1"/>
                </a:solidFill>
              </a:rPr>
              <a:t>orgánicos se </a:t>
            </a:r>
            <a:r>
              <a:rPr lang="es-EC" dirty="0">
                <a:solidFill>
                  <a:schemeClr val="tx1"/>
                </a:solidFill>
              </a:rPr>
              <a:t>encuentran dentro de los límites permisibles comparados con  la Normativa Internacional EPA </a:t>
            </a:r>
            <a:r>
              <a:rPr lang="es-EC" dirty="0" smtClean="0">
                <a:solidFill>
                  <a:schemeClr val="tx1"/>
                </a:solidFill>
              </a:rPr>
              <a:t>503.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0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73" y="116632"/>
            <a:ext cx="8229600" cy="576064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818" y="908720"/>
            <a:ext cx="8229600" cy="4525963"/>
          </a:xfrm>
        </p:spPr>
        <p:txBody>
          <a:bodyPr/>
          <a:lstStyle/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Los </a:t>
            </a:r>
            <a:r>
              <a:rPr lang="es-EC" dirty="0">
                <a:solidFill>
                  <a:schemeClr val="tx1"/>
                </a:solidFill>
              </a:rPr>
              <a:t>parámetros </a:t>
            </a:r>
            <a:r>
              <a:rPr lang="es-EC" dirty="0" smtClean="0">
                <a:solidFill>
                  <a:schemeClr val="tx1"/>
                </a:solidFill>
              </a:rPr>
              <a:t>fisicoquímicos </a:t>
            </a:r>
            <a:r>
              <a:rPr lang="es-EC" dirty="0">
                <a:solidFill>
                  <a:schemeClr val="tx1"/>
                </a:solidFill>
              </a:rPr>
              <a:t>de los abonos orgánicos </a:t>
            </a:r>
            <a:r>
              <a:rPr lang="es-EC" dirty="0" smtClean="0">
                <a:solidFill>
                  <a:schemeClr val="tx1"/>
                </a:solidFill>
              </a:rPr>
              <a:t>están dentro </a:t>
            </a:r>
            <a:r>
              <a:rPr lang="es-EC" dirty="0">
                <a:solidFill>
                  <a:schemeClr val="tx1"/>
                </a:solidFill>
              </a:rPr>
              <a:t>de los rangos de madurez  y estabilidad comparados por las normativas internacionales NTAE-006-SMA-2006, MNX-FF-109-SCFI,2007, FAO,2013, 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entre otros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C" dirty="0">
              <a:solidFill>
                <a:schemeClr val="tx1"/>
              </a:solidFill>
            </a:endParaRPr>
          </a:p>
          <a:p>
            <a:pPr lvl="0" algn="just"/>
            <a:r>
              <a:rPr lang="es-EC" dirty="0" smtClean="0">
                <a:solidFill>
                  <a:schemeClr val="tx1"/>
                </a:solidFill>
              </a:rPr>
              <a:t>La </a:t>
            </a:r>
            <a:r>
              <a:rPr lang="es-EC" dirty="0">
                <a:solidFill>
                  <a:schemeClr val="tx1"/>
                </a:solidFill>
              </a:rPr>
              <a:t>conductividad eléctrica </a:t>
            </a:r>
            <a:r>
              <a:rPr lang="es-EC" dirty="0" smtClean="0">
                <a:solidFill>
                  <a:schemeClr val="tx1"/>
                </a:solidFill>
              </a:rPr>
              <a:t>muestra valores </a:t>
            </a:r>
            <a:r>
              <a:rPr lang="es-EC" dirty="0">
                <a:solidFill>
                  <a:schemeClr val="tx1"/>
                </a:solidFill>
              </a:rPr>
              <a:t>superiores a </a:t>
            </a:r>
            <a:r>
              <a:rPr lang="es-EC" dirty="0" smtClean="0">
                <a:solidFill>
                  <a:schemeClr val="tx1"/>
                </a:solidFill>
              </a:rPr>
              <a:t>los establecidos en la Normativa mexicana MNX-FF-109-SCFI</a:t>
            </a:r>
            <a:r>
              <a:rPr lang="es-EC" dirty="0">
                <a:solidFill>
                  <a:schemeClr val="tx1"/>
                </a:solidFill>
              </a:rPr>
              <a:t>, </a:t>
            </a:r>
            <a:r>
              <a:rPr lang="es-EC" dirty="0" smtClean="0">
                <a:solidFill>
                  <a:schemeClr val="tx1"/>
                </a:solidFill>
              </a:rPr>
              <a:t>2007.</a:t>
            </a:r>
            <a:endParaRPr lang="es-EC" dirty="0" smtClean="0">
              <a:solidFill>
                <a:schemeClr val="tx1"/>
              </a:solidFill>
            </a:endParaRPr>
          </a:p>
          <a:p>
            <a:pPr lvl="0" algn="just"/>
            <a:endParaRPr lang="es-EC" dirty="0">
              <a:solidFill>
                <a:schemeClr val="tx1"/>
              </a:solidFill>
            </a:endParaRPr>
          </a:p>
          <a:p>
            <a:pPr algn="just"/>
            <a:r>
              <a:rPr lang="es-EC" dirty="0">
                <a:solidFill>
                  <a:schemeClr val="tx1"/>
                </a:solidFill>
              </a:rPr>
              <a:t> </a:t>
            </a:r>
            <a:r>
              <a:rPr lang="es-EC" dirty="0" smtClean="0">
                <a:solidFill>
                  <a:schemeClr val="tx1"/>
                </a:solidFill>
              </a:rPr>
              <a:t>Los </a:t>
            </a:r>
            <a:r>
              <a:rPr lang="es-EC" dirty="0">
                <a:solidFill>
                  <a:schemeClr val="tx1"/>
                </a:solidFill>
              </a:rPr>
              <a:t>niveles de metales pesados en los </a:t>
            </a:r>
            <a:r>
              <a:rPr lang="es-EC" dirty="0" smtClean="0">
                <a:solidFill>
                  <a:schemeClr val="tx1"/>
                </a:solidFill>
              </a:rPr>
              <a:t>abonos, </a:t>
            </a:r>
            <a:r>
              <a:rPr lang="es-EC" dirty="0">
                <a:solidFill>
                  <a:schemeClr val="tx1"/>
                </a:solidFill>
              </a:rPr>
              <a:t>se encuentran dentro de los límites permisibles </a:t>
            </a:r>
            <a:r>
              <a:rPr lang="es-EC" dirty="0" smtClean="0">
                <a:solidFill>
                  <a:schemeClr val="tx1"/>
                </a:solidFill>
              </a:rPr>
              <a:t>comparados </a:t>
            </a:r>
            <a:r>
              <a:rPr lang="es-EC" dirty="0">
                <a:solidFill>
                  <a:schemeClr val="tx1"/>
                </a:solidFill>
              </a:rPr>
              <a:t>con la EPA 503.</a:t>
            </a:r>
          </a:p>
          <a:p>
            <a:pPr marL="0" indent="0" algn="just">
              <a:buNone/>
            </a:pPr>
            <a:endParaRPr lang="es-EC" dirty="0">
              <a:solidFill>
                <a:schemeClr val="tx1"/>
              </a:solidFill>
            </a:endParaRPr>
          </a:p>
          <a:p>
            <a:pPr algn="just"/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CONCLUSIONES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611560" y="1772816"/>
            <a:ext cx="763284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C" sz="2400" kern="0" dirty="0">
                <a:solidFill>
                  <a:srgbClr val="000000"/>
                </a:solidFill>
              </a:rPr>
              <a:t>Los valores del índice de germinación IG </a:t>
            </a:r>
            <a:r>
              <a:rPr lang="es-EC" sz="2400" kern="0" dirty="0" smtClean="0">
                <a:solidFill>
                  <a:srgbClr val="000000"/>
                </a:solidFill>
              </a:rPr>
              <a:t>son </a:t>
            </a:r>
            <a:r>
              <a:rPr lang="es-EC" sz="2400" kern="0" dirty="0">
                <a:solidFill>
                  <a:srgbClr val="000000"/>
                </a:solidFill>
              </a:rPr>
              <a:t>superiores al 80</a:t>
            </a:r>
            <a:r>
              <a:rPr lang="es-EC" sz="2400" kern="0" dirty="0" smtClean="0">
                <a:solidFill>
                  <a:srgbClr val="000000"/>
                </a:solidFill>
              </a:rPr>
              <a:t>%, indicando ausencia de </a:t>
            </a:r>
            <a:r>
              <a:rPr lang="es-EC" sz="2400" kern="0" dirty="0" err="1" smtClean="0">
                <a:solidFill>
                  <a:srgbClr val="000000"/>
                </a:solidFill>
              </a:rPr>
              <a:t>fitotoxicidad</a:t>
            </a:r>
            <a:r>
              <a:rPr lang="es-EC" sz="2400" kern="0" dirty="0" smtClean="0">
                <a:solidFill>
                  <a:srgbClr val="000000"/>
                </a:solidFill>
              </a:rPr>
              <a:t> según </a:t>
            </a:r>
            <a:r>
              <a:rPr lang="es-EC" sz="2400" kern="0" dirty="0" err="1" smtClean="0">
                <a:solidFill>
                  <a:srgbClr val="000000"/>
                </a:solidFill>
              </a:rPr>
              <a:t>Tiquia</a:t>
            </a:r>
            <a:r>
              <a:rPr lang="es-EC" sz="2400" kern="0" dirty="0" smtClean="0">
                <a:solidFill>
                  <a:srgbClr val="000000"/>
                </a:solidFill>
              </a:rPr>
              <a:t> 2000.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EC" sz="2400" kern="0" dirty="0">
              <a:solidFill>
                <a:srgbClr val="000000"/>
              </a:solidFill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C" sz="2400" kern="0" dirty="0" smtClean="0">
                <a:solidFill>
                  <a:srgbClr val="000000"/>
                </a:solidFill>
              </a:rPr>
              <a:t>En base a la investigación realizada se elaborará una normativa ambiental de calidad de abonos orgánicos a nivel nacional.</a:t>
            </a:r>
            <a:endParaRPr lang="es-EC" sz="2400" kern="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120651"/>
            <a:ext cx="4327649" cy="689620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Ventajas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489777"/>
              </p:ext>
            </p:extLst>
          </p:nvPr>
        </p:nvGraphicFramePr>
        <p:xfrm>
          <a:off x="-324544" y="548680"/>
          <a:ext cx="92170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http://mlc-s2-p.mlstatic.com/1117-MLC43489012_4469-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071778"/>
            <a:ext cx="1857375" cy="19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Resultado de imagen para dolares simbol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" name="Marcador de contenido 4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99592" y="1090084"/>
            <a:ext cx="1392089" cy="1392089"/>
          </a:xfrm>
          <a:prstGeom prst="rect">
            <a:avLst/>
          </a:prstGeom>
        </p:spPr>
      </p:pic>
      <p:pic>
        <p:nvPicPr>
          <p:cNvPr id="17" name="Picture 4" descr="Resultado de imagen para disminucion de los residu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00506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6021288"/>
            <a:ext cx="2255647" cy="66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64496"/>
          </a:xfrm>
        </p:spPr>
        <p:txBody>
          <a:bodyPr/>
          <a:lstStyle/>
          <a:p>
            <a:pPr algn="just"/>
            <a:r>
              <a:rPr lang="es-EC" sz="2800" dirty="0">
                <a:solidFill>
                  <a:schemeClr val="tx1"/>
                </a:solidFill>
              </a:rPr>
              <a:t>R</a:t>
            </a:r>
            <a:r>
              <a:rPr lang="es-EC" sz="2800" dirty="0" smtClean="0">
                <a:solidFill>
                  <a:schemeClr val="tx1"/>
                </a:solidFill>
              </a:rPr>
              <a:t>ealizar monitoreo continuo </a:t>
            </a:r>
            <a:r>
              <a:rPr lang="es-EC" sz="2800" dirty="0" smtClean="0">
                <a:solidFill>
                  <a:schemeClr val="tx1"/>
                </a:solidFill>
              </a:rPr>
              <a:t>del proceso durante todas las </a:t>
            </a:r>
            <a:r>
              <a:rPr lang="es-EC" sz="2800" dirty="0" smtClean="0">
                <a:solidFill>
                  <a:schemeClr val="tx1"/>
                </a:solidFill>
              </a:rPr>
              <a:t>fases de producción de los abonos orgánicos.</a:t>
            </a:r>
          </a:p>
          <a:p>
            <a:pPr algn="just"/>
            <a:endParaRPr lang="es-EC" sz="2800" dirty="0" smtClean="0">
              <a:solidFill>
                <a:schemeClr val="tx1"/>
              </a:solidFill>
            </a:endParaRPr>
          </a:p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Definir áreas </a:t>
            </a:r>
            <a:r>
              <a:rPr lang="es-EC" sz="2800" dirty="0" smtClean="0">
                <a:solidFill>
                  <a:schemeClr val="tx1"/>
                </a:solidFill>
              </a:rPr>
              <a:t>implementadas para </a:t>
            </a:r>
            <a:r>
              <a:rPr lang="es-EC" sz="2800" dirty="0" smtClean="0">
                <a:solidFill>
                  <a:schemeClr val="tx1"/>
                </a:solidFill>
              </a:rPr>
              <a:t>cada </a:t>
            </a:r>
            <a:r>
              <a:rPr lang="es-EC" sz="2800" dirty="0" smtClean="0">
                <a:solidFill>
                  <a:schemeClr val="tx1"/>
                </a:solidFill>
              </a:rPr>
              <a:t>proceso </a:t>
            </a:r>
            <a:r>
              <a:rPr lang="es-EC" sz="2800" dirty="0" smtClean="0">
                <a:solidFill>
                  <a:schemeClr val="tx1"/>
                </a:solidFill>
              </a:rPr>
              <a:t>de abono </a:t>
            </a:r>
            <a:r>
              <a:rPr lang="es-EC" sz="2800" dirty="0" smtClean="0">
                <a:solidFill>
                  <a:schemeClr val="tx1"/>
                </a:solidFill>
              </a:rPr>
              <a:t>orgánico para garantizar inocuidad.</a:t>
            </a:r>
          </a:p>
          <a:p>
            <a:pPr algn="just"/>
            <a:endParaRPr lang="es-EC" sz="2800" dirty="0" smtClean="0">
              <a:solidFill>
                <a:schemeClr val="tx1"/>
              </a:solidFill>
            </a:endParaRPr>
          </a:p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Contar con</a:t>
            </a:r>
            <a:r>
              <a:rPr lang="es-EC" sz="2800" dirty="0" smtClean="0">
                <a:solidFill>
                  <a:schemeClr val="tx1"/>
                </a:solidFill>
              </a:rPr>
              <a:t> </a:t>
            </a:r>
            <a:r>
              <a:rPr lang="es-EC" sz="2800" dirty="0" smtClean="0">
                <a:solidFill>
                  <a:schemeClr val="tx1"/>
                </a:solidFill>
              </a:rPr>
              <a:t>equipos para el control de pH y temperatura durante el proceso</a:t>
            </a:r>
            <a:r>
              <a:rPr lang="es-EC" sz="2800" dirty="0" smtClean="0">
                <a:solidFill>
                  <a:schemeClr val="tx1"/>
                </a:solidFill>
              </a:rPr>
              <a:t>.</a:t>
            </a:r>
            <a:endParaRPr lang="es-EC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9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Realizar evaluaciones </a:t>
            </a:r>
            <a:r>
              <a:rPr lang="es-EC" sz="2800" dirty="0" smtClean="0">
                <a:solidFill>
                  <a:schemeClr val="tx1"/>
                </a:solidFill>
              </a:rPr>
              <a:t>fisicoquímicas y microbiológicas de los abonos orgánicos </a:t>
            </a:r>
            <a:r>
              <a:rPr lang="es-EC" sz="2800" dirty="0" smtClean="0">
                <a:solidFill>
                  <a:schemeClr val="tx1"/>
                </a:solidFill>
              </a:rPr>
              <a:t>por </a:t>
            </a:r>
            <a:r>
              <a:rPr lang="es-EC" sz="2800" dirty="0" smtClean="0">
                <a:solidFill>
                  <a:schemeClr val="tx1"/>
                </a:solidFill>
              </a:rPr>
              <a:t>cada lote de producción</a:t>
            </a:r>
            <a:r>
              <a:rPr lang="es-EC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2800" dirty="0" smtClean="0">
              <a:solidFill>
                <a:schemeClr val="tx1"/>
              </a:solidFill>
            </a:endParaRPr>
          </a:p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Continuar las investigaciones para evaluar metales pesados como Mercurio, Arsénico, Cromo y </a:t>
            </a:r>
            <a:r>
              <a:rPr lang="es-EC" sz="2800" dirty="0" smtClean="0">
                <a:solidFill>
                  <a:schemeClr val="tx1"/>
                </a:solidFill>
              </a:rPr>
              <a:t>Níquel de acuerdo a </a:t>
            </a:r>
            <a:r>
              <a:rPr lang="es-EC" sz="2800" dirty="0" smtClean="0">
                <a:solidFill>
                  <a:schemeClr val="tx1"/>
                </a:solidFill>
              </a:rPr>
              <a:t>límites permisibles EPA 503</a:t>
            </a:r>
            <a:r>
              <a:rPr lang="es-EC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2800" dirty="0" smtClean="0">
              <a:solidFill>
                <a:schemeClr val="tx1"/>
              </a:solidFill>
            </a:endParaRPr>
          </a:p>
          <a:p>
            <a:pPr algn="just"/>
            <a:r>
              <a:rPr lang="es-EC" sz="2800" dirty="0" smtClean="0">
                <a:solidFill>
                  <a:schemeClr val="tx1"/>
                </a:solidFill>
              </a:rPr>
              <a:t>Determinar la presencia de huevos </a:t>
            </a:r>
            <a:r>
              <a:rPr lang="es-EC" sz="2800" dirty="0">
                <a:solidFill>
                  <a:schemeClr val="tx1"/>
                </a:solidFill>
              </a:rPr>
              <a:t>de </a:t>
            </a:r>
            <a:r>
              <a:rPr lang="es-EC" sz="2800" dirty="0" smtClean="0">
                <a:solidFill>
                  <a:schemeClr val="tx1"/>
                </a:solidFill>
              </a:rPr>
              <a:t>helmintos y virus entéricos.</a:t>
            </a:r>
          </a:p>
          <a:p>
            <a:pPr marL="0" indent="0" algn="just">
              <a:buNone/>
            </a:pPr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2316" y="722721"/>
            <a:ext cx="686538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s-ES" sz="27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AGRADECIMIENTOS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3" y="1950072"/>
            <a:ext cx="3058418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832200"/>
            <a:ext cx="2536031" cy="10144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401" y="4133243"/>
            <a:ext cx="2185543" cy="1748434"/>
          </a:xfrm>
          <a:prstGeom prst="rect">
            <a:avLst/>
          </a:prstGeom>
        </p:spPr>
      </p:pic>
      <p:pic>
        <p:nvPicPr>
          <p:cNvPr id="3074" name="Picture 2" descr="Resultado de imagen para municipalidad de lo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07" y="4138118"/>
            <a:ext cx="1564694" cy="15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03474" y="1296947"/>
            <a:ext cx="286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MSc</a:t>
            </a:r>
            <a:r>
              <a:rPr lang="es-EC" dirty="0" smtClean="0"/>
              <a:t>. Alma </a:t>
            </a:r>
            <a:r>
              <a:rPr lang="es-EC" dirty="0" smtClean="0"/>
              <a:t>Koch</a:t>
            </a:r>
          </a:p>
          <a:p>
            <a:r>
              <a:rPr lang="es-EC" dirty="0" smtClean="0"/>
              <a:t>PhD. Andrés Izquierdo</a:t>
            </a:r>
            <a:endParaRPr lang="es-EC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Downloads\293898_10152333790930632_18220548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17" y="4943476"/>
            <a:ext cx="228384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oshiba\Downloads\461403_10151421054418170_61887959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9" y="1899561"/>
            <a:ext cx="249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oshiba\Downloads\479869_10200105061124332_43843117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0" y="4943476"/>
            <a:ext cx="343694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oshiba\Downloads\540982_10200105011643095_7857274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58" y="3435215"/>
            <a:ext cx="28644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toshiba\Downloads\542325_3734940544493_169858644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99" y="3435215"/>
            <a:ext cx="13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oshiba\Downloads\549920_10200105013523142_971844533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62" y="1970206"/>
            <a:ext cx="26113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toshiba\Downloads\601152_10200105057004229_204131423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4" y="3410206"/>
            <a:ext cx="25931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toshiba\Downloads\883023_10200365819940511_1236350647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57" y="471488"/>
            <a:ext cx="19632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toshiba\Downloads\919224_10200564429665630_193424931_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49" y="1964490"/>
            <a:ext cx="161191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toshiba\Downloads\920086_10200564444946012_1616547507_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43" y="453881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 descr="C:\Users\toshiba\Downloads\963858_10200728454948169_2080776782_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/>
          <a:stretch/>
        </p:blipFill>
        <p:spPr bwMode="auto">
          <a:xfrm>
            <a:off x="6478986" y="4928426"/>
            <a:ext cx="156647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oshiba\Downloads\10620667_767545536634913_5766777669461105967_n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6" t="64918"/>
          <a:stretch/>
        </p:blipFill>
        <p:spPr bwMode="auto">
          <a:xfrm>
            <a:off x="3387296" y="1918953"/>
            <a:ext cx="8347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toshiba\Downloads\11187227_10205788784871245_8883249383349080399_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3" y="471488"/>
            <a:ext cx="21365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138201" y="2204864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solidFill>
                  <a:srgbClr val="92D050"/>
                </a:solidFill>
              </a:rPr>
              <a:t>GRACIAS POR SU </a:t>
            </a:r>
            <a:r>
              <a:rPr lang="es-EC" sz="4400" b="1" dirty="0" smtClean="0">
                <a:solidFill>
                  <a:srgbClr val="92D050"/>
                </a:solidFill>
              </a:rPr>
              <a:t>ATENCIÓN</a:t>
            </a:r>
            <a:endParaRPr lang="es-EC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0079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Justificación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2492896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PNGI</a:t>
            </a:r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DS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2210" t="10350" r="20492" b="40410"/>
          <a:stretch/>
        </p:blipFill>
        <p:spPr>
          <a:xfrm>
            <a:off x="1187624" y="1844824"/>
            <a:ext cx="1152129" cy="79208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27564430"/>
              </p:ext>
            </p:extLst>
          </p:nvPr>
        </p:nvGraphicFramePr>
        <p:xfrm>
          <a:off x="2656384" y="764704"/>
          <a:ext cx="6487616" cy="468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" descr="Resultado de imagen para municipalidad de lo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09" y="4488749"/>
            <a:ext cx="1640625" cy="16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 abajo 22"/>
          <p:cNvSpPr/>
          <p:nvPr/>
        </p:nvSpPr>
        <p:spPr>
          <a:xfrm>
            <a:off x="1691680" y="3840677"/>
            <a:ext cx="964704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2" descr="https://encrypted-tbn2.gstatic.com/images?q=tbn:ANd9GcRJaYbDXWMy9TYDrm2DAmX6r_sQOiNGMU3I5qfFWQ9phLFSPIZ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10" y="4005064"/>
            <a:ext cx="2176789" cy="17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99" y="5862820"/>
            <a:ext cx="2252260" cy="6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5271" y="105468"/>
            <a:ext cx="727280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Programa de Gestión integral de los desechos sólidos -Loja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66" y="655011"/>
            <a:ext cx="1317889" cy="203959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883174" y="3937040"/>
            <a:ext cx="788104" cy="788104"/>
            <a:chOff x="3837735" y="1637947"/>
            <a:chExt cx="788104" cy="788104"/>
          </a:xfrm>
        </p:grpSpPr>
        <p:sp>
          <p:nvSpPr>
            <p:cNvPr id="8" name="Igual que 7"/>
            <p:cNvSpPr/>
            <p:nvPr/>
          </p:nvSpPr>
          <p:spPr>
            <a:xfrm>
              <a:off x="3837735" y="1637947"/>
              <a:ext cx="788104" cy="788104"/>
            </a:xfrm>
            <a:prstGeom prst="mathEqual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Igual que 4"/>
            <p:cNvSpPr/>
            <p:nvPr/>
          </p:nvSpPr>
          <p:spPr>
            <a:xfrm>
              <a:off x="3942198" y="1800296"/>
              <a:ext cx="579178" cy="463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5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94753" y="2313003"/>
            <a:ext cx="1358800" cy="1358800"/>
            <a:chOff x="4736174" y="1352599"/>
            <a:chExt cx="1358800" cy="1358800"/>
          </a:xfrm>
          <a:solidFill>
            <a:srgbClr val="92D050"/>
          </a:solidFill>
        </p:grpSpPr>
        <p:sp>
          <p:nvSpPr>
            <p:cNvPr id="11" name="Elipse 10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798211" y="4142310"/>
            <a:ext cx="1358800" cy="1358800"/>
            <a:chOff x="4736174" y="1352599"/>
            <a:chExt cx="1358800" cy="1358800"/>
          </a:xfrm>
          <a:solidFill>
            <a:srgbClr val="FFC000"/>
          </a:solidFill>
        </p:grpSpPr>
        <p:sp>
          <p:nvSpPr>
            <p:cNvPr id="14" name="Elipse 13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kern="1200" dirty="0"/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244611" y="911659"/>
            <a:ext cx="218337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69.552 </a:t>
            </a:r>
            <a:r>
              <a:rPr lang="es-EC" dirty="0" smtClean="0"/>
              <a:t>habitantes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267744" y="1344695"/>
            <a:ext cx="25469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0.73 </a:t>
            </a:r>
            <a:r>
              <a:rPr lang="es-EC" b="1" dirty="0" smtClean="0"/>
              <a:t>Kg/día/habitante </a:t>
            </a:r>
            <a:endParaRPr lang="es-EC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877358" y="556517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FONAG,2013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515123" y="2458070"/>
            <a:ext cx="160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60% desechos orgánicos</a:t>
            </a:r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739716" y="4299322"/>
            <a:ext cx="153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40% desechos inorgánicos</a:t>
            </a:r>
            <a:endParaRPr lang="es-EC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557063578"/>
              </p:ext>
            </p:extLst>
          </p:nvPr>
        </p:nvGraphicFramePr>
        <p:xfrm>
          <a:off x="6391092" y="725890"/>
          <a:ext cx="3083585" cy="181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Flecha doblada 23"/>
          <p:cNvSpPr/>
          <p:nvPr/>
        </p:nvSpPr>
        <p:spPr>
          <a:xfrm>
            <a:off x="5997203" y="1556792"/>
            <a:ext cx="880155" cy="50405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t="15169" r="14839" b="16174"/>
          <a:stretch/>
        </p:blipFill>
        <p:spPr>
          <a:xfrm>
            <a:off x="446970" y="2694601"/>
            <a:ext cx="4245203" cy="315358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Procesos de compostaje </a:t>
            </a:r>
            <a:endParaRPr lang="es-EC" dirty="0"/>
          </a:p>
        </p:txBody>
      </p:sp>
      <p:pic>
        <p:nvPicPr>
          <p:cNvPr id="2050" name="Picture 2" descr="C:\Users\User\Desktop\IMG_2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8"/>
          <a:stretch/>
        </p:blipFill>
        <p:spPr bwMode="auto">
          <a:xfrm>
            <a:off x="593415" y="836712"/>
            <a:ext cx="2394409" cy="14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3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1"/>
          <a:stretch/>
        </p:blipFill>
        <p:spPr bwMode="auto">
          <a:xfrm>
            <a:off x="3203848" y="836712"/>
            <a:ext cx="2704770" cy="14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2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520280" cy="14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ventajas del composta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4" y="3898943"/>
            <a:ext cx="3577156" cy="18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8"/>
              <p:cNvSpPr txBox="1"/>
              <p:nvPr/>
            </p:nvSpPr>
            <p:spPr>
              <a:xfrm>
                <a:off x="506426" y="3356992"/>
                <a:ext cx="8022004" cy="307777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Materia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org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nica</m:t>
                    </m:r>
                    <m:r>
                      <a:rPr lang="es-EC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/>
                        <a:ea typeface="Cambria Math" panose="02040503050406030204" pitchFamily="18" charset="0"/>
                      </a:rPr>
                      <m:t>agua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−−−−−−→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s-EC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s-EC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+calor +compost</a:t>
                </a:r>
                <a:endParaRPr lang="es-EC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26" y="3356992"/>
                <a:ext cx="8022004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064" t="-26000" r="-1064" b="-5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3692137" y="323378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microorganismos</a:t>
            </a:r>
            <a:endParaRPr lang="es-EC" sz="1400" dirty="0"/>
          </a:p>
        </p:txBody>
      </p:sp>
      <p:sp>
        <p:nvSpPr>
          <p:cNvPr id="10" name="Rectángulo 3"/>
          <p:cNvSpPr/>
          <p:nvPr/>
        </p:nvSpPr>
        <p:spPr>
          <a:xfrm>
            <a:off x="1259632" y="1988840"/>
            <a:ext cx="1975750" cy="10619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r>
              <a:rPr lang="es-EC" sz="105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LOMBRICULTURA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r>
              <a:rPr lang="es-EC" sz="1050" dirty="0" err="1" smtClean="0">
                <a:solidFill>
                  <a:schemeClr val="tx1"/>
                </a:solidFill>
              </a:rPr>
              <a:t>RSO+lombríz</a:t>
            </a:r>
            <a:r>
              <a:rPr lang="es-EC" sz="1050" dirty="0" smtClean="0">
                <a:solidFill>
                  <a:schemeClr val="tx1"/>
                </a:solidFill>
              </a:rPr>
              <a:t> roja=humus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6 meses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Volteo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Riego 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1" name="Rectángulo 3"/>
          <p:cNvSpPr/>
          <p:nvPr/>
        </p:nvSpPr>
        <p:spPr>
          <a:xfrm>
            <a:off x="4211960" y="1901275"/>
            <a:ext cx="1944216" cy="1221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105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TAKAKURA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r>
              <a:rPr lang="es-EC" sz="1050" dirty="0" err="1" smtClean="0">
                <a:solidFill>
                  <a:schemeClr val="tx1"/>
                </a:solidFill>
              </a:rPr>
              <a:t>RSO+solución</a:t>
            </a:r>
            <a:r>
              <a:rPr lang="es-EC" sz="1050" dirty="0" smtClean="0">
                <a:solidFill>
                  <a:schemeClr val="tx1"/>
                </a:solidFill>
              </a:rPr>
              <a:t> sal y azúcar + sustrato= Abono orgánico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4 meses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Volteo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Riego 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7164288" y="1860380"/>
            <a:ext cx="1872208" cy="13525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r>
              <a:rPr lang="es-EC" sz="105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BIOABONO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r>
              <a:rPr lang="es-EC" sz="1050" dirty="0" smtClean="0">
                <a:solidFill>
                  <a:schemeClr val="tx1"/>
                </a:solidFill>
              </a:rPr>
              <a:t>RSO+ consorcio bacteriano comercial =Bioabono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3 meses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Volteo</a:t>
            </a:r>
          </a:p>
          <a:p>
            <a:r>
              <a:rPr lang="es-EC" sz="1050" dirty="0" smtClean="0">
                <a:solidFill>
                  <a:schemeClr val="tx1"/>
                </a:solidFill>
              </a:rPr>
              <a:t>Riego </a:t>
            </a: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 smtClean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  <a:p>
            <a:endParaRPr lang="es-EC" sz="1050" dirty="0">
              <a:solidFill>
                <a:schemeClr val="tx1"/>
              </a:solidFill>
            </a:endParaRPr>
          </a:p>
        </p:txBody>
      </p:sp>
      <p:pic>
        <p:nvPicPr>
          <p:cNvPr id="13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261" y="3948270"/>
            <a:ext cx="4410075" cy="164782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>
                <a:solidFill>
                  <a:schemeClr val="tx1"/>
                </a:solidFill>
              </a:rPr>
              <a:t>Fases del procesos de compostaje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 descr="Gráfica. Principales parámetros del proceso de compostaj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6138"/>
            <a:ext cx="8229600" cy="510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Parámetros </a:t>
            </a:r>
            <a:r>
              <a:rPr lang="es-EC" dirty="0" smtClean="0">
                <a:solidFill>
                  <a:schemeClr val="tx1"/>
                </a:solidFill>
              </a:rPr>
              <a:t>de calidad de </a:t>
            </a:r>
            <a:r>
              <a:rPr lang="es-EC" dirty="0" smtClean="0">
                <a:solidFill>
                  <a:schemeClr val="tx1"/>
                </a:solidFill>
              </a:rPr>
              <a:t>los abonos orgánicos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8374" y="2373988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Normativa Ambiental EPA 503, Normativa Mexicana, Normativa Chilena, FAO.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928650" y="148895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Parámetros Biológicos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928650" y="275777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Parámetros </a:t>
            </a:r>
            <a:r>
              <a:rPr lang="es-EC" dirty="0" smtClean="0"/>
              <a:t>fisicoquímicos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946542" y="41490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Parámetros de fitoxicidad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92080" y="141763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Salmonella</a:t>
            </a:r>
          </a:p>
          <a:p>
            <a:r>
              <a:rPr lang="es-EC" i="1" dirty="0" smtClean="0"/>
              <a:t>Shigella</a:t>
            </a:r>
          </a:p>
          <a:p>
            <a:r>
              <a:rPr lang="es-EC" i="1" dirty="0" smtClean="0"/>
              <a:t>E</a:t>
            </a:r>
            <a:r>
              <a:rPr lang="es-EC" i="1" dirty="0" smtClean="0"/>
              <a:t>. </a:t>
            </a:r>
            <a:r>
              <a:rPr lang="es-EC" i="1" dirty="0" err="1" smtClean="0"/>
              <a:t>coli</a:t>
            </a:r>
            <a:endParaRPr lang="es-EC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92080" y="278977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pH</a:t>
            </a:r>
            <a:r>
              <a:rPr lang="es-EC" dirty="0" smtClean="0"/>
              <a:t>, humedad, CIC</a:t>
            </a:r>
            <a:r>
              <a:rPr lang="es-EC" dirty="0" smtClean="0"/>
              <a:t>, </a:t>
            </a:r>
            <a:r>
              <a:rPr lang="es-EC" dirty="0" smtClean="0"/>
              <a:t> Nitrógeno</a:t>
            </a:r>
            <a:r>
              <a:rPr lang="es-EC" dirty="0" smtClean="0"/>
              <a:t>, macro y </a:t>
            </a:r>
            <a:r>
              <a:rPr lang="es-EC" dirty="0" err="1" smtClean="0"/>
              <a:t>microelementos</a:t>
            </a:r>
            <a:r>
              <a:rPr lang="es-EC" dirty="0" smtClean="0"/>
              <a:t>.</a:t>
            </a:r>
          </a:p>
          <a:p>
            <a:r>
              <a:rPr lang="es-EC" dirty="0" smtClean="0"/>
              <a:t>Metales pesados</a:t>
            </a:r>
            <a:endParaRPr lang="es-EC" dirty="0"/>
          </a:p>
        </p:txBody>
      </p:sp>
      <p:sp>
        <p:nvSpPr>
          <p:cNvPr id="14" name="Abrir llave 13"/>
          <p:cNvSpPr/>
          <p:nvPr/>
        </p:nvSpPr>
        <p:spPr>
          <a:xfrm>
            <a:off x="2634201" y="1196752"/>
            <a:ext cx="588898" cy="403244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ysClr val="windowText" lastClr="000000"/>
              </a:solidFill>
            </a:endParaRPr>
          </a:p>
        </p:txBody>
      </p:sp>
      <p:sp>
        <p:nvSpPr>
          <p:cNvPr id="15" name="Abrir llave 14"/>
          <p:cNvSpPr/>
          <p:nvPr/>
        </p:nvSpPr>
        <p:spPr>
          <a:xfrm>
            <a:off x="5076072" y="1132000"/>
            <a:ext cx="324028" cy="136024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Abrir llave 15"/>
          <p:cNvSpPr/>
          <p:nvPr/>
        </p:nvSpPr>
        <p:spPr>
          <a:xfrm>
            <a:off x="5101724" y="2768074"/>
            <a:ext cx="324028" cy="136024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Abrir llave 16"/>
          <p:cNvSpPr/>
          <p:nvPr/>
        </p:nvSpPr>
        <p:spPr>
          <a:xfrm>
            <a:off x="5054632" y="4402746"/>
            <a:ext cx="324028" cy="136024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5347115" y="467974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Sustancias </a:t>
            </a:r>
            <a:r>
              <a:rPr lang="es-EC" dirty="0" err="1" smtClean="0"/>
              <a:t>fitotóxicas</a:t>
            </a:r>
            <a:endParaRPr lang="es-EC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8" y="1862369"/>
            <a:ext cx="6324600" cy="33051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609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39952" y="1376264"/>
            <a:ext cx="4186808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Presencia </a:t>
            </a:r>
            <a:r>
              <a:rPr lang="es-EC" dirty="0">
                <a:solidFill>
                  <a:schemeClr val="tx1"/>
                </a:solidFill>
              </a:rPr>
              <a:t>de organismos patógenos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7200" y="476806"/>
            <a:ext cx="36827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Problemas Biológicos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929810" y="3967215"/>
            <a:ext cx="244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 smtClean="0"/>
              <a:t>E. </a:t>
            </a:r>
            <a:r>
              <a:rPr lang="es-EC" sz="1600" b="1" i="1" dirty="0" err="1" smtClean="0"/>
              <a:t>coli</a:t>
            </a:r>
            <a:r>
              <a:rPr lang="es-EC" sz="1600" b="1" i="1" dirty="0" smtClean="0"/>
              <a:t>, Salmonella y </a:t>
            </a:r>
            <a:r>
              <a:rPr lang="es-EC" sz="1600" b="1" i="1" dirty="0" err="1" smtClean="0"/>
              <a:t>Shigella</a:t>
            </a:r>
            <a:r>
              <a:rPr lang="es-EC" sz="1600" b="1" i="1" dirty="0" smtClean="0"/>
              <a:t>., </a:t>
            </a:r>
            <a:r>
              <a:rPr lang="es-EC" sz="1600" dirty="0" smtClean="0"/>
              <a:t>puede estar presente en la materia prima y en las aguas de riego.</a:t>
            </a:r>
            <a:endParaRPr lang="es-EC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378080" y="3644050"/>
            <a:ext cx="241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Contaminación hortalizas y verduras, por las aguas en la irrigación o por fertilización de abonos contaminados.</a:t>
            </a:r>
            <a:endParaRPr lang="es-EC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04248" y="3571045"/>
            <a:ext cx="162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Efectos en el consumo humano.</a:t>
            </a:r>
            <a:endParaRPr lang="es-EC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804248" y="5949280"/>
            <a:ext cx="2160916" cy="60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4213</TotalTime>
  <Words>1240</Words>
  <Application>Microsoft Office PowerPoint</Application>
  <PresentationFormat>Presentación en pantalla (4:3)</PresentationFormat>
  <Paragraphs>478</Paragraphs>
  <Slides>34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ESPE</vt:lpstr>
      <vt:lpstr>CorelDRAW</vt:lpstr>
      <vt:lpstr>Documento de Microsoft Word</vt:lpstr>
      <vt:lpstr>Presentación de PowerPoint</vt:lpstr>
      <vt:lpstr>Presentación de PowerPoint</vt:lpstr>
      <vt:lpstr> Ventajas</vt:lpstr>
      <vt:lpstr>Justificación</vt:lpstr>
      <vt:lpstr>Presentación de PowerPoint</vt:lpstr>
      <vt:lpstr>Procesos de compostaje </vt:lpstr>
      <vt:lpstr>Fases del procesos de compostaje </vt:lpstr>
      <vt:lpstr>Parámetros de calidad de los abonos orgánicos</vt:lpstr>
      <vt:lpstr>Problema</vt:lpstr>
      <vt:lpstr>Problema</vt:lpstr>
      <vt:lpstr>Objetivo General </vt:lpstr>
      <vt:lpstr>Objetivos Específicos   </vt:lpstr>
      <vt:lpstr>Materiales y métodos                               Muestreo </vt:lpstr>
      <vt:lpstr> Procedimientos Análisis microbiológico Presencia o ausencia de Salmonella sp.,Shigella sp., y Escherichia coli.</vt:lpstr>
      <vt:lpstr>Procedimientos   Análisis químicos de los indicadores de madurez de abonos orgánicos GAD Loja.</vt:lpstr>
      <vt:lpstr>Procedimientos  Análisis Físicos de los indicadores de madurez de abonos orgánicos GAD Loja.</vt:lpstr>
      <vt:lpstr>Procedimientos  Análisis del contenido de Metales Pesados de abonos orgánicos GAD Loja.</vt:lpstr>
      <vt:lpstr> Procedimiento Análisis de Fitoxicidad</vt:lpstr>
      <vt:lpstr>Presentación de PowerPoint</vt:lpstr>
      <vt:lpstr>Contenido de coliformes fecales en abonos orgánicos GAD Loja</vt:lpstr>
      <vt:lpstr>Resultados y discusiones  Indicadores Fisicoquímicos de la madurez de los abonos orgánicos GAD - Loja.</vt:lpstr>
      <vt:lpstr>Indicadores Fisicoquímicos de la madurez de los abonos orgánicos GAD - Loja</vt:lpstr>
      <vt:lpstr>Presentación de PowerPoint</vt:lpstr>
      <vt:lpstr>Presentación de PowerPoint</vt:lpstr>
      <vt:lpstr>Resultados Contenido de metales pesados en los abonos orgánicos  GAD – Loja vs la EPA</vt:lpstr>
      <vt:lpstr>Presentación de PowerPoint</vt:lpstr>
      <vt:lpstr>CONCLUSIONES</vt:lpstr>
      <vt:lpstr>CONCLUSIONES</vt:lpstr>
      <vt:lpstr>CONCLUSIONES</vt:lpstr>
      <vt:lpstr>Recomendaciones</vt:lpstr>
      <vt:lpstr>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Arianna</dc:creator>
  <cp:lastModifiedBy>User</cp:lastModifiedBy>
  <cp:revision>212</cp:revision>
  <dcterms:created xsi:type="dcterms:W3CDTF">2014-07-01T03:28:28Z</dcterms:created>
  <dcterms:modified xsi:type="dcterms:W3CDTF">2015-05-22T16:16:20Z</dcterms:modified>
</cp:coreProperties>
</file>