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32"/>
  </p:handoutMasterIdLst>
  <p:sldIdLst>
    <p:sldId id="256" r:id="rId3"/>
    <p:sldId id="265" r:id="rId4"/>
    <p:sldId id="263" r:id="rId5"/>
    <p:sldId id="269" r:id="rId6"/>
    <p:sldId id="270" r:id="rId7"/>
    <p:sldId id="271" r:id="rId8"/>
    <p:sldId id="272" r:id="rId9"/>
    <p:sldId id="274" r:id="rId10"/>
    <p:sldId id="264" r:id="rId11"/>
    <p:sldId id="266" r:id="rId12"/>
    <p:sldId id="267" r:id="rId13"/>
    <p:sldId id="275" r:id="rId14"/>
    <p:sldId id="276" r:id="rId15"/>
    <p:sldId id="277" r:id="rId16"/>
    <p:sldId id="288" r:id="rId17"/>
    <p:sldId id="289" r:id="rId18"/>
    <p:sldId id="290" r:id="rId19"/>
    <p:sldId id="280" r:id="rId20"/>
    <p:sldId id="282" r:id="rId21"/>
    <p:sldId id="283" r:id="rId22"/>
    <p:sldId id="291" r:id="rId23"/>
    <p:sldId id="292" r:id="rId24"/>
    <p:sldId id="268" r:id="rId25"/>
    <p:sldId id="293" r:id="rId26"/>
    <p:sldId id="294" r:id="rId27"/>
    <p:sldId id="295" r:id="rId28"/>
    <p:sldId id="296" r:id="rId29"/>
    <p:sldId id="287" r:id="rId30"/>
    <p:sldId id="297" r:id="rId3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0" d="100"/>
          <a:sy n="60" d="100"/>
        </p:scale>
        <p:origin x="-2208" y="-300"/>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notesViewPr>
    <p:cSldViewPr>
      <p:cViewPr varScale="1">
        <p:scale>
          <a:sx n="51" d="100"/>
          <a:sy n="51" d="100"/>
        </p:scale>
        <p:origin x="-76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17110-9B2B-4BD5-8415-1F4E47C2B62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C"/>
        </a:p>
      </dgm:t>
    </dgm:pt>
    <dgm:pt modelId="{0B54CB2E-0502-4194-A1C0-4F94CEDA91A6}">
      <dgm:prSet phldrT="[Texto]"/>
      <dgm:spPr>
        <a:solidFill>
          <a:srgbClr val="FFFF00"/>
        </a:solidFill>
      </dgm:spPr>
      <dgm:t>
        <a:bodyPr/>
        <a:lstStyle/>
        <a:p>
          <a:r>
            <a:rPr lang="es-EC" b="1" dirty="0" smtClean="0">
              <a:solidFill>
                <a:schemeClr val="tx1"/>
              </a:solidFill>
              <a:latin typeface="Arial" pitchFamily="34" charset="0"/>
              <a:cs typeface="Arial" pitchFamily="34" charset="0"/>
            </a:rPr>
            <a:t>REFORMA AGRARIA</a:t>
          </a:r>
          <a:endParaRPr lang="es-EC" b="1" dirty="0">
            <a:solidFill>
              <a:schemeClr val="tx1"/>
            </a:solidFill>
            <a:latin typeface="Arial" pitchFamily="34" charset="0"/>
            <a:cs typeface="Arial" pitchFamily="34" charset="0"/>
          </a:endParaRPr>
        </a:p>
      </dgm:t>
    </dgm:pt>
    <dgm:pt modelId="{211B3C3C-4295-4BE7-A3ED-68BF133BF09F}" type="parTrans" cxnId="{C9260F00-D0D4-49BE-894F-F9E873C7496F}">
      <dgm:prSet/>
      <dgm:spPr/>
      <dgm:t>
        <a:bodyPr/>
        <a:lstStyle/>
        <a:p>
          <a:endParaRPr lang="es-EC" b="1">
            <a:solidFill>
              <a:schemeClr val="tx1"/>
            </a:solidFill>
            <a:latin typeface="Arial" pitchFamily="34" charset="0"/>
            <a:cs typeface="Arial" pitchFamily="34" charset="0"/>
          </a:endParaRPr>
        </a:p>
      </dgm:t>
    </dgm:pt>
    <dgm:pt modelId="{91026DF1-5FA5-4291-A2A5-925168887039}" type="sibTrans" cxnId="{C9260F00-D0D4-49BE-894F-F9E873C7496F}">
      <dgm:prSet/>
      <dgm:spPr>
        <a:solidFill>
          <a:srgbClr val="FF0000"/>
        </a:solidFill>
      </dgm:spPr>
      <dgm:t>
        <a:bodyPr/>
        <a:lstStyle/>
        <a:p>
          <a:endParaRPr lang="es-EC" b="1">
            <a:solidFill>
              <a:schemeClr val="tx1"/>
            </a:solidFill>
            <a:latin typeface="Arial" pitchFamily="34" charset="0"/>
            <a:cs typeface="Arial" pitchFamily="34" charset="0"/>
          </a:endParaRPr>
        </a:p>
      </dgm:t>
    </dgm:pt>
    <dgm:pt modelId="{DFF3D54F-92D2-49E0-9588-741A41C52623}">
      <dgm:prSet phldrT="[Texto]"/>
      <dgm:spPr/>
      <dgm:t>
        <a:bodyPr/>
        <a:lstStyle/>
        <a:p>
          <a:r>
            <a:rPr lang="es-EC" b="1" dirty="0" smtClean="0">
              <a:solidFill>
                <a:schemeClr val="tx1"/>
              </a:solidFill>
              <a:latin typeface="Arial" pitchFamily="34" charset="0"/>
              <a:cs typeface="Arial" pitchFamily="34" charset="0"/>
            </a:rPr>
            <a:t>PARTICIPACIÓN EN POLÍTICA</a:t>
          </a:r>
          <a:endParaRPr lang="es-EC" b="1" dirty="0">
            <a:solidFill>
              <a:schemeClr val="tx1"/>
            </a:solidFill>
            <a:latin typeface="Arial" pitchFamily="34" charset="0"/>
            <a:cs typeface="Arial" pitchFamily="34" charset="0"/>
          </a:endParaRPr>
        </a:p>
      </dgm:t>
    </dgm:pt>
    <dgm:pt modelId="{3882FC39-8F19-41C7-97D9-44C64DBB7680}" type="parTrans" cxnId="{181008CD-E2D8-46DE-B3B2-7514B7F35ACA}">
      <dgm:prSet/>
      <dgm:spPr/>
      <dgm:t>
        <a:bodyPr/>
        <a:lstStyle/>
        <a:p>
          <a:endParaRPr lang="es-EC" b="1">
            <a:solidFill>
              <a:schemeClr val="tx1"/>
            </a:solidFill>
            <a:latin typeface="Arial" pitchFamily="34" charset="0"/>
            <a:cs typeface="Arial" pitchFamily="34" charset="0"/>
          </a:endParaRPr>
        </a:p>
      </dgm:t>
    </dgm:pt>
    <dgm:pt modelId="{C1C4B394-32FE-4D65-8A0C-3400CDCFD958}" type="sibTrans" cxnId="{181008CD-E2D8-46DE-B3B2-7514B7F35ACA}">
      <dgm:prSet/>
      <dgm:spPr/>
      <dgm:t>
        <a:bodyPr/>
        <a:lstStyle/>
        <a:p>
          <a:endParaRPr lang="es-EC" b="1">
            <a:solidFill>
              <a:schemeClr val="tx1"/>
            </a:solidFill>
            <a:latin typeface="Arial" pitchFamily="34" charset="0"/>
            <a:cs typeface="Arial" pitchFamily="34" charset="0"/>
          </a:endParaRPr>
        </a:p>
      </dgm:t>
    </dgm:pt>
    <dgm:pt modelId="{7BA460CE-F432-45C0-B067-02E087DF3344}">
      <dgm:prSet phldrT="[Texto]"/>
      <dgm:spPr>
        <a:solidFill>
          <a:srgbClr val="00B050"/>
        </a:solidFill>
      </dgm:spPr>
      <dgm:t>
        <a:bodyPr/>
        <a:lstStyle/>
        <a:p>
          <a:r>
            <a:rPr lang="es-EC" b="1" dirty="0" smtClean="0">
              <a:solidFill>
                <a:schemeClr val="tx1"/>
              </a:solidFill>
              <a:latin typeface="Arial" pitchFamily="34" charset="0"/>
              <a:cs typeface="Arial" pitchFamily="34" charset="0"/>
            </a:rPr>
            <a:t>SOLUCIÓN AL PROBLEMA DE LAS DROGAS </a:t>
          </a:r>
          <a:endParaRPr lang="es-EC" b="1" dirty="0">
            <a:solidFill>
              <a:schemeClr val="tx1"/>
            </a:solidFill>
            <a:latin typeface="Arial" pitchFamily="34" charset="0"/>
            <a:cs typeface="Arial" pitchFamily="34" charset="0"/>
          </a:endParaRPr>
        </a:p>
      </dgm:t>
    </dgm:pt>
    <dgm:pt modelId="{41C21586-FBA1-4DDA-A798-F37AF891359C}" type="parTrans" cxnId="{BBCA9FC4-4886-4A13-B08C-56EBFEFE9808}">
      <dgm:prSet/>
      <dgm:spPr/>
      <dgm:t>
        <a:bodyPr/>
        <a:lstStyle/>
        <a:p>
          <a:endParaRPr lang="es-EC" b="1">
            <a:solidFill>
              <a:schemeClr val="tx1"/>
            </a:solidFill>
            <a:latin typeface="Arial" pitchFamily="34" charset="0"/>
            <a:cs typeface="Arial" pitchFamily="34" charset="0"/>
          </a:endParaRPr>
        </a:p>
      </dgm:t>
    </dgm:pt>
    <dgm:pt modelId="{FDD28F43-A0F7-4BE2-97FE-B2CFB0CC973B}" type="sibTrans" cxnId="{BBCA9FC4-4886-4A13-B08C-56EBFEFE9808}">
      <dgm:prSet/>
      <dgm:spPr/>
      <dgm:t>
        <a:bodyPr/>
        <a:lstStyle/>
        <a:p>
          <a:endParaRPr lang="es-EC" b="1">
            <a:solidFill>
              <a:schemeClr val="tx1"/>
            </a:solidFill>
            <a:latin typeface="Arial" pitchFamily="34" charset="0"/>
            <a:cs typeface="Arial" pitchFamily="34" charset="0"/>
          </a:endParaRPr>
        </a:p>
      </dgm:t>
    </dgm:pt>
    <dgm:pt modelId="{1B8DE7F7-4304-4094-813C-E5A19F0E60B0}">
      <dgm:prSet phldrT="[Texto]"/>
      <dgm:spPr>
        <a:solidFill>
          <a:schemeClr val="accent6"/>
        </a:solidFill>
      </dgm:spPr>
      <dgm:t>
        <a:bodyPr/>
        <a:lstStyle/>
        <a:p>
          <a:r>
            <a:rPr lang="es-EC" b="1" dirty="0" smtClean="0">
              <a:solidFill>
                <a:schemeClr val="tx1"/>
              </a:solidFill>
              <a:latin typeface="Arial" pitchFamily="34" charset="0"/>
              <a:cs typeface="Arial" pitchFamily="34" charset="0"/>
            </a:rPr>
            <a:t>REPARACIÓN DE VICTIMAS</a:t>
          </a:r>
          <a:endParaRPr lang="es-EC" b="1" dirty="0">
            <a:solidFill>
              <a:schemeClr val="tx1"/>
            </a:solidFill>
            <a:latin typeface="Arial" pitchFamily="34" charset="0"/>
            <a:cs typeface="Arial" pitchFamily="34" charset="0"/>
          </a:endParaRPr>
        </a:p>
      </dgm:t>
    </dgm:pt>
    <dgm:pt modelId="{C85C1C4B-3E65-4384-87A9-DC6341D745F7}" type="parTrans" cxnId="{A4ED148A-CC38-4805-A9BC-F685FBDAE475}">
      <dgm:prSet/>
      <dgm:spPr/>
      <dgm:t>
        <a:bodyPr/>
        <a:lstStyle/>
        <a:p>
          <a:endParaRPr lang="es-EC" b="1">
            <a:solidFill>
              <a:schemeClr val="tx1"/>
            </a:solidFill>
            <a:latin typeface="Arial" pitchFamily="34" charset="0"/>
            <a:cs typeface="Arial" pitchFamily="34" charset="0"/>
          </a:endParaRPr>
        </a:p>
      </dgm:t>
    </dgm:pt>
    <dgm:pt modelId="{230CF445-47FD-4479-97D3-496DB11DB446}" type="sibTrans" cxnId="{A4ED148A-CC38-4805-A9BC-F685FBDAE475}">
      <dgm:prSet/>
      <dgm:spPr/>
      <dgm:t>
        <a:bodyPr/>
        <a:lstStyle/>
        <a:p>
          <a:endParaRPr lang="es-EC" b="1">
            <a:solidFill>
              <a:schemeClr val="tx1"/>
            </a:solidFill>
            <a:latin typeface="Arial" pitchFamily="34" charset="0"/>
            <a:cs typeface="Arial" pitchFamily="34" charset="0"/>
          </a:endParaRPr>
        </a:p>
      </dgm:t>
    </dgm:pt>
    <dgm:pt modelId="{02D8885A-284C-4C5C-82A7-B493AAF68432}">
      <dgm:prSet phldrT="[Texto]"/>
      <dgm:spPr>
        <a:solidFill>
          <a:schemeClr val="tx2">
            <a:lumMod val="60000"/>
            <a:lumOff val="40000"/>
          </a:schemeClr>
        </a:solidFill>
      </dgm:spPr>
      <dgm:t>
        <a:bodyPr/>
        <a:lstStyle/>
        <a:p>
          <a:r>
            <a:rPr lang="es-EC" b="1" dirty="0" smtClean="0">
              <a:solidFill>
                <a:schemeClr val="tx1"/>
              </a:solidFill>
              <a:latin typeface="Arial" pitchFamily="34" charset="0"/>
              <a:cs typeface="Arial" pitchFamily="34" charset="0"/>
            </a:rPr>
            <a:t>REFRENDACIÓN</a:t>
          </a:r>
          <a:endParaRPr lang="es-EC" b="1" dirty="0">
            <a:solidFill>
              <a:schemeClr val="tx1"/>
            </a:solidFill>
            <a:latin typeface="Arial" pitchFamily="34" charset="0"/>
            <a:cs typeface="Arial" pitchFamily="34" charset="0"/>
          </a:endParaRPr>
        </a:p>
      </dgm:t>
    </dgm:pt>
    <dgm:pt modelId="{ED0742F5-96BF-4727-9088-FD7439B4DF8F}" type="parTrans" cxnId="{EE670C7B-6B90-4561-9DCC-9B23AA952B8A}">
      <dgm:prSet/>
      <dgm:spPr/>
      <dgm:t>
        <a:bodyPr/>
        <a:lstStyle/>
        <a:p>
          <a:endParaRPr lang="es-EC" b="1">
            <a:solidFill>
              <a:schemeClr val="tx1"/>
            </a:solidFill>
            <a:latin typeface="Arial" pitchFamily="34" charset="0"/>
            <a:cs typeface="Arial" pitchFamily="34" charset="0"/>
          </a:endParaRPr>
        </a:p>
      </dgm:t>
    </dgm:pt>
    <dgm:pt modelId="{4C562145-8DBE-491E-A46C-3CE134E9B675}" type="sibTrans" cxnId="{EE670C7B-6B90-4561-9DCC-9B23AA952B8A}">
      <dgm:prSet/>
      <dgm:spPr/>
      <dgm:t>
        <a:bodyPr/>
        <a:lstStyle/>
        <a:p>
          <a:endParaRPr lang="es-EC" b="1">
            <a:solidFill>
              <a:schemeClr val="tx1"/>
            </a:solidFill>
            <a:latin typeface="Arial" pitchFamily="34" charset="0"/>
            <a:cs typeface="Arial" pitchFamily="34" charset="0"/>
          </a:endParaRPr>
        </a:p>
      </dgm:t>
    </dgm:pt>
    <dgm:pt modelId="{422B038F-EFD8-40C3-9A57-44CC7AE99E38}">
      <dgm:prSet phldrT="[Texto]"/>
      <dgm:spPr>
        <a:solidFill>
          <a:srgbClr val="0000FF"/>
        </a:solidFill>
      </dgm:spPr>
      <dgm:t>
        <a:bodyPr/>
        <a:lstStyle/>
        <a:p>
          <a:r>
            <a:rPr lang="es-EC" b="1" dirty="0" smtClean="0">
              <a:solidFill>
                <a:srgbClr val="FFFFFF"/>
              </a:solidFill>
              <a:latin typeface="Arial" pitchFamily="34" charset="0"/>
              <a:cs typeface="Arial" pitchFamily="34" charset="0"/>
            </a:rPr>
            <a:t>FIN DEL CONFLICTO</a:t>
          </a:r>
          <a:endParaRPr lang="es-EC" b="1" dirty="0">
            <a:solidFill>
              <a:srgbClr val="FFFFFF"/>
            </a:solidFill>
            <a:latin typeface="Arial" pitchFamily="34" charset="0"/>
            <a:cs typeface="Arial" pitchFamily="34" charset="0"/>
          </a:endParaRPr>
        </a:p>
      </dgm:t>
    </dgm:pt>
    <dgm:pt modelId="{C1EBE13D-4DC4-48E7-AE67-4DD7C6A50E6D}" type="parTrans" cxnId="{C7747545-F0AD-4001-9544-C0CFA6E4AA1E}">
      <dgm:prSet/>
      <dgm:spPr/>
      <dgm:t>
        <a:bodyPr/>
        <a:lstStyle/>
        <a:p>
          <a:endParaRPr lang="es-EC" b="1">
            <a:solidFill>
              <a:schemeClr val="tx1"/>
            </a:solidFill>
            <a:latin typeface="Arial" pitchFamily="34" charset="0"/>
            <a:cs typeface="Arial" pitchFamily="34" charset="0"/>
          </a:endParaRPr>
        </a:p>
      </dgm:t>
    </dgm:pt>
    <dgm:pt modelId="{A2B0D8C2-D131-4844-81C1-7113DED30D51}" type="sibTrans" cxnId="{C7747545-F0AD-4001-9544-C0CFA6E4AA1E}">
      <dgm:prSet/>
      <dgm:spPr/>
      <dgm:t>
        <a:bodyPr/>
        <a:lstStyle/>
        <a:p>
          <a:endParaRPr lang="es-EC" b="1">
            <a:solidFill>
              <a:schemeClr val="tx1"/>
            </a:solidFill>
            <a:latin typeface="Arial" pitchFamily="34" charset="0"/>
            <a:cs typeface="Arial" pitchFamily="34" charset="0"/>
          </a:endParaRPr>
        </a:p>
      </dgm:t>
    </dgm:pt>
    <dgm:pt modelId="{274FB444-18C9-4649-BD52-3473F08B0090}" type="pres">
      <dgm:prSet presAssocID="{E4517110-9B2B-4BD5-8415-1F4E47C2B62D}" presName="Name0" presStyleCnt="0">
        <dgm:presLayoutVars>
          <dgm:dir/>
          <dgm:resizeHandles val="exact"/>
        </dgm:presLayoutVars>
      </dgm:prSet>
      <dgm:spPr/>
      <dgm:t>
        <a:bodyPr/>
        <a:lstStyle/>
        <a:p>
          <a:endParaRPr lang="es-EC"/>
        </a:p>
      </dgm:t>
    </dgm:pt>
    <dgm:pt modelId="{CD0C8930-188B-4E67-906B-4FD7344C9160}" type="pres">
      <dgm:prSet presAssocID="{E4517110-9B2B-4BD5-8415-1F4E47C2B62D}" presName="cycle" presStyleCnt="0"/>
      <dgm:spPr/>
    </dgm:pt>
    <dgm:pt modelId="{1B2F4F38-7390-45F9-BBDB-E9BB20584109}" type="pres">
      <dgm:prSet presAssocID="{0B54CB2E-0502-4194-A1C0-4F94CEDA91A6}" presName="nodeFirstNode" presStyleLbl="node1" presStyleIdx="0" presStyleCnt="6" custScaleY="57334">
        <dgm:presLayoutVars>
          <dgm:bulletEnabled val="1"/>
        </dgm:presLayoutVars>
      </dgm:prSet>
      <dgm:spPr/>
      <dgm:t>
        <a:bodyPr/>
        <a:lstStyle/>
        <a:p>
          <a:endParaRPr lang="es-EC"/>
        </a:p>
      </dgm:t>
    </dgm:pt>
    <dgm:pt modelId="{42FC9A24-3D53-4120-B20B-69472B7216F2}" type="pres">
      <dgm:prSet presAssocID="{91026DF1-5FA5-4291-A2A5-925168887039}" presName="sibTransFirstNode" presStyleLbl="bgShp" presStyleIdx="0" presStyleCnt="1"/>
      <dgm:spPr/>
      <dgm:t>
        <a:bodyPr/>
        <a:lstStyle/>
        <a:p>
          <a:endParaRPr lang="es-EC"/>
        </a:p>
      </dgm:t>
    </dgm:pt>
    <dgm:pt modelId="{3AE0666A-F35B-4B3A-BA9B-7BA74E330F57}" type="pres">
      <dgm:prSet presAssocID="{DFF3D54F-92D2-49E0-9588-741A41C52623}" presName="nodeFollowingNodes" presStyleLbl="node1" presStyleIdx="1" presStyleCnt="6" custScaleY="58771" custRadScaleRad="135000" custRadScaleInc="-11548">
        <dgm:presLayoutVars>
          <dgm:bulletEnabled val="1"/>
        </dgm:presLayoutVars>
      </dgm:prSet>
      <dgm:spPr/>
      <dgm:t>
        <a:bodyPr/>
        <a:lstStyle/>
        <a:p>
          <a:endParaRPr lang="es-EC"/>
        </a:p>
      </dgm:t>
    </dgm:pt>
    <dgm:pt modelId="{CDB999B3-9182-4C91-BF0B-F5FAB9C15145}" type="pres">
      <dgm:prSet presAssocID="{422B038F-EFD8-40C3-9A57-44CC7AE99E38}" presName="nodeFollowingNodes" presStyleLbl="node1" presStyleIdx="2" presStyleCnt="6" custScaleY="61381" custRadScaleRad="114958" custRadScaleInc="-18739">
        <dgm:presLayoutVars>
          <dgm:bulletEnabled val="1"/>
        </dgm:presLayoutVars>
      </dgm:prSet>
      <dgm:spPr/>
      <dgm:t>
        <a:bodyPr/>
        <a:lstStyle/>
        <a:p>
          <a:endParaRPr lang="es-EC"/>
        </a:p>
      </dgm:t>
    </dgm:pt>
    <dgm:pt modelId="{49168EDA-39D9-4309-8806-3993071B4183}" type="pres">
      <dgm:prSet presAssocID="{7BA460CE-F432-45C0-B067-02E087DF3344}" presName="nodeFollowingNodes" presStyleLbl="node1" presStyleIdx="3" presStyleCnt="6" custScaleY="69743" custRadScaleRad="95816" custRadScaleInc="-5477">
        <dgm:presLayoutVars>
          <dgm:bulletEnabled val="1"/>
        </dgm:presLayoutVars>
      </dgm:prSet>
      <dgm:spPr/>
      <dgm:t>
        <a:bodyPr/>
        <a:lstStyle/>
        <a:p>
          <a:endParaRPr lang="es-EC"/>
        </a:p>
      </dgm:t>
    </dgm:pt>
    <dgm:pt modelId="{0B5AC8C3-AAB4-45EE-81F6-D2725FADF775}" type="pres">
      <dgm:prSet presAssocID="{1B8DE7F7-4304-4094-813C-E5A19F0E60B0}" presName="nodeFollowingNodes" presStyleLbl="node1" presStyleIdx="4" presStyleCnt="6" custScaleY="63548" custRadScaleRad="104148" custRadScaleInc="9542">
        <dgm:presLayoutVars>
          <dgm:bulletEnabled val="1"/>
        </dgm:presLayoutVars>
      </dgm:prSet>
      <dgm:spPr/>
      <dgm:t>
        <a:bodyPr/>
        <a:lstStyle/>
        <a:p>
          <a:endParaRPr lang="es-EC"/>
        </a:p>
      </dgm:t>
    </dgm:pt>
    <dgm:pt modelId="{69CD52D6-E0ED-443F-A875-7083609F2171}" type="pres">
      <dgm:prSet presAssocID="{02D8885A-284C-4C5C-82A7-B493AAF68432}" presName="nodeFollowingNodes" presStyleLbl="node1" presStyleIdx="5" presStyleCnt="6" custScaleY="59655" custRadScaleRad="101426" custRadScaleInc="-16379">
        <dgm:presLayoutVars>
          <dgm:bulletEnabled val="1"/>
        </dgm:presLayoutVars>
      </dgm:prSet>
      <dgm:spPr/>
      <dgm:t>
        <a:bodyPr/>
        <a:lstStyle/>
        <a:p>
          <a:endParaRPr lang="es-EC"/>
        </a:p>
      </dgm:t>
    </dgm:pt>
  </dgm:ptLst>
  <dgm:cxnLst>
    <dgm:cxn modelId="{C02AD4FD-DACE-4A84-AF54-38040EF9950F}" type="presOf" srcId="{E4517110-9B2B-4BD5-8415-1F4E47C2B62D}" destId="{274FB444-18C9-4649-BD52-3473F08B0090}" srcOrd="0" destOrd="0" presId="urn:microsoft.com/office/officeart/2005/8/layout/cycle3"/>
    <dgm:cxn modelId="{6AA01E56-17D2-416B-9241-98B336D641C2}" type="presOf" srcId="{0B54CB2E-0502-4194-A1C0-4F94CEDA91A6}" destId="{1B2F4F38-7390-45F9-BBDB-E9BB20584109}" srcOrd="0" destOrd="0" presId="urn:microsoft.com/office/officeart/2005/8/layout/cycle3"/>
    <dgm:cxn modelId="{EE670C7B-6B90-4561-9DCC-9B23AA952B8A}" srcId="{E4517110-9B2B-4BD5-8415-1F4E47C2B62D}" destId="{02D8885A-284C-4C5C-82A7-B493AAF68432}" srcOrd="5" destOrd="0" parTransId="{ED0742F5-96BF-4727-9088-FD7439B4DF8F}" sibTransId="{4C562145-8DBE-491E-A46C-3CE134E9B675}"/>
    <dgm:cxn modelId="{7C207596-D356-40FD-BD1F-393DD25FECC5}" type="presOf" srcId="{7BA460CE-F432-45C0-B067-02E087DF3344}" destId="{49168EDA-39D9-4309-8806-3993071B4183}" srcOrd="0" destOrd="0" presId="urn:microsoft.com/office/officeart/2005/8/layout/cycle3"/>
    <dgm:cxn modelId="{BBCA9FC4-4886-4A13-B08C-56EBFEFE9808}" srcId="{E4517110-9B2B-4BD5-8415-1F4E47C2B62D}" destId="{7BA460CE-F432-45C0-B067-02E087DF3344}" srcOrd="3" destOrd="0" parTransId="{41C21586-FBA1-4DDA-A798-F37AF891359C}" sibTransId="{FDD28F43-A0F7-4BE2-97FE-B2CFB0CC973B}"/>
    <dgm:cxn modelId="{F4931D29-7EA5-40CA-930D-2FD3F9E5F7F3}" type="presOf" srcId="{02D8885A-284C-4C5C-82A7-B493AAF68432}" destId="{69CD52D6-E0ED-443F-A875-7083609F2171}" srcOrd="0" destOrd="0" presId="urn:microsoft.com/office/officeart/2005/8/layout/cycle3"/>
    <dgm:cxn modelId="{C7747545-F0AD-4001-9544-C0CFA6E4AA1E}" srcId="{E4517110-9B2B-4BD5-8415-1F4E47C2B62D}" destId="{422B038F-EFD8-40C3-9A57-44CC7AE99E38}" srcOrd="2" destOrd="0" parTransId="{C1EBE13D-4DC4-48E7-AE67-4DD7C6A50E6D}" sibTransId="{A2B0D8C2-D131-4844-81C1-7113DED30D51}"/>
    <dgm:cxn modelId="{C84F04EC-EE93-4F22-88A0-362A5EDEC890}" type="presOf" srcId="{1B8DE7F7-4304-4094-813C-E5A19F0E60B0}" destId="{0B5AC8C3-AAB4-45EE-81F6-D2725FADF775}" srcOrd="0" destOrd="0" presId="urn:microsoft.com/office/officeart/2005/8/layout/cycle3"/>
    <dgm:cxn modelId="{A4ED148A-CC38-4805-A9BC-F685FBDAE475}" srcId="{E4517110-9B2B-4BD5-8415-1F4E47C2B62D}" destId="{1B8DE7F7-4304-4094-813C-E5A19F0E60B0}" srcOrd="4" destOrd="0" parTransId="{C85C1C4B-3E65-4384-87A9-DC6341D745F7}" sibTransId="{230CF445-47FD-4479-97D3-496DB11DB446}"/>
    <dgm:cxn modelId="{856B06F8-630D-4149-AF38-5D27FD219F48}" type="presOf" srcId="{422B038F-EFD8-40C3-9A57-44CC7AE99E38}" destId="{CDB999B3-9182-4C91-BF0B-F5FAB9C15145}" srcOrd="0" destOrd="0" presId="urn:microsoft.com/office/officeart/2005/8/layout/cycle3"/>
    <dgm:cxn modelId="{DBECA267-DB7D-435B-8CF9-9504EF097E30}" type="presOf" srcId="{91026DF1-5FA5-4291-A2A5-925168887039}" destId="{42FC9A24-3D53-4120-B20B-69472B7216F2}" srcOrd="0" destOrd="0" presId="urn:microsoft.com/office/officeart/2005/8/layout/cycle3"/>
    <dgm:cxn modelId="{C9260F00-D0D4-49BE-894F-F9E873C7496F}" srcId="{E4517110-9B2B-4BD5-8415-1F4E47C2B62D}" destId="{0B54CB2E-0502-4194-A1C0-4F94CEDA91A6}" srcOrd="0" destOrd="0" parTransId="{211B3C3C-4295-4BE7-A3ED-68BF133BF09F}" sibTransId="{91026DF1-5FA5-4291-A2A5-925168887039}"/>
    <dgm:cxn modelId="{181008CD-E2D8-46DE-B3B2-7514B7F35ACA}" srcId="{E4517110-9B2B-4BD5-8415-1F4E47C2B62D}" destId="{DFF3D54F-92D2-49E0-9588-741A41C52623}" srcOrd="1" destOrd="0" parTransId="{3882FC39-8F19-41C7-97D9-44C64DBB7680}" sibTransId="{C1C4B394-32FE-4D65-8A0C-3400CDCFD958}"/>
    <dgm:cxn modelId="{DE5407E5-DF05-473C-8A38-4FD058828BDC}" type="presOf" srcId="{DFF3D54F-92D2-49E0-9588-741A41C52623}" destId="{3AE0666A-F35B-4B3A-BA9B-7BA74E330F57}" srcOrd="0" destOrd="0" presId="urn:microsoft.com/office/officeart/2005/8/layout/cycle3"/>
    <dgm:cxn modelId="{63801476-CEC9-4051-A2AC-BC0E60790F3D}" type="presParOf" srcId="{274FB444-18C9-4649-BD52-3473F08B0090}" destId="{CD0C8930-188B-4E67-906B-4FD7344C9160}" srcOrd="0" destOrd="0" presId="urn:microsoft.com/office/officeart/2005/8/layout/cycle3"/>
    <dgm:cxn modelId="{D8E87C90-2232-4449-A6EA-78427340CDBD}" type="presParOf" srcId="{CD0C8930-188B-4E67-906B-4FD7344C9160}" destId="{1B2F4F38-7390-45F9-BBDB-E9BB20584109}" srcOrd="0" destOrd="0" presId="urn:microsoft.com/office/officeart/2005/8/layout/cycle3"/>
    <dgm:cxn modelId="{A38DE40D-AC73-422B-9E77-8D20C03765A1}" type="presParOf" srcId="{CD0C8930-188B-4E67-906B-4FD7344C9160}" destId="{42FC9A24-3D53-4120-B20B-69472B7216F2}" srcOrd="1" destOrd="0" presId="urn:microsoft.com/office/officeart/2005/8/layout/cycle3"/>
    <dgm:cxn modelId="{A410300E-96DA-4E99-A658-29162298531C}" type="presParOf" srcId="{CD0C8930-188B-4E67-906B-4FD7344C9160}" destId="{3AE0666A-F35B-4B3A-BA9B-7BA74E330F57}" srcOrd="2" destOrd="0" presId="urn:microsoft.com/office/officeart/2005/8/layout/cycle3"/>
    <dgm:cxn modelId="{92DC1922-F1F5-4EB4-AFC9-9D328D8BFF96}" type="presParOf" srcId="{CD0C8930-188B-4E67-906B-4FD7344C9160}" destId="{CDB999B3-9182-4C91-BF0B-F5FAB9C15145}" srcOrd="3" destOrd="0" presId="urn:microsoft.com/office/officeart/2005/8/layout/cycle3"/>
    <dgm:cxn modelId="{8ADA6D12-FDA4-4E91-B2CA-7AC502EFC563}" type="presParOf" srcId="{CD0C8930-188B-4E67-906B-4FD7344C9160}" destId="{49168EDA-39D9-4309-8806-3993071B4183}" srcOrd="4" destOrd="0" presId="urn:microsoft.com/office/officeart/2005/8/layout/cycle3"/>
    <dgm:cxn modelId="{AA056841-1350-4971-9C09-4199D6F95D32}" type="presParOf" srcId="{CD0C8930-188B-4E67-906B-4FD7344C9160}" destId="{0B5AC8C3-AAB4-45EE-81F6-D2725FADF775}" srcOrd="5" destOrd="0" presId="urn:microsoft.com/office/officeart/2005/8/layout/cycle3"/>
    <dgm:cxn modelId="{9A158542-14FE-4D63-B7A6-EBA437478817}" type="presParOf" srcId="{CD0C8930-188B-4E67-906B-4FD7344C9160}" destId="{69CD52D6-E0ED-443F-A875-7083609F2171}"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C9A24-3D53-4120-B20B-69472B7216F2}">
      <dsp:nvSpPr>
        <dsp:cNvPr id="0" name=""/>
        <dsp:cNvSpPr/>
      </dsp:nvSpPr>
      <dsp:spPr>
        <a:xfrm>
          <a:off x="2420391" y="-24007"/>
          <a:ext cx="3519759" cy="3519759"/>
        </a:xfrm>
        <a:prstGeom prst="circularArrow">
          <a:avLst>
            <a:gd name="adj1" fmla="val 5274"/>
            <a:gd name="adj2" fmla="val 312630"/>
            <a:gd name="adj3" fmla="val 14224374"/>
            <a:gd name="adj4" fmla="val 17129218"/>
            <a:gd name="adj5" fmla="val 5477"/>
          </a:avLst>
        </a:prstGeom>
        <a:solidFill>
          <a:srgbClr val="FF0000"/>
        </a:solidFill>
        <a:ln>
          <a:noFill/>
        </a:ln>
        <a:effectLst/>
      </dsp:spPr>
      <dsp:style>
        <a:lnRef idx="0">
          <a:scrgbClr r="0" g="0" b="0"/>
        </a:lnRef>
        <a:fillRef idx="1">
          <a:scrgbClr r="0" g="0" b="0"/>
        </a:fillRef>
        <a:effectRef idx="0">
          <a:scrgbClr r="0" g="0" b="0"/>
        </a:effectRef>
        <a:fontRef idx="minor"/>
      </dsp:style>
    </dsp:sp>
    <dsp:sp modelId="{1B2F4F38-7390-45F9-BBDB-E9BB20584109}">
      <dsp:nvSpPr>
        <dsp:cNvPr id="0" name=""/>
        <dsp:cNvSpPr/>
      </dsp:nvSpPr>
      <dsp:spPr>
        <a:xfrm>
          <a:off x="3509754" y="123283"/>
          <a:ext cx="1341034" cy="384434"/>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dirty="0" smtClean="0">
              <a:solidFill>
                <a:schemeClr val="tx1"/>
              </a:solidFill>
              <a:latin typeface="Arial" pitchFamily="34" charset="0"/>
              <a:cs typeface="Arial" pitchFamily="34" charset="0"/>
            </a:rPr>
            <a:t>REFORMA AGRARIA</a:t>
          </a:r>
          <a:endParaRPr lang="es-EC" sz="800" b="1" kern="1200" dirty="0">
            <a:solidFill>
              <a:schemeClr val="tx1"/>
            </a:solidFill>
            <a:latin typeface="Arial" pitchFamily="34" charset="0"/>
            <a:cs typeface="Arial" pitchFamily="34" charset="0"/>
          </a:endParaRPr>
        </a:p>
      </dsp:txBody>
      <dsp:txXfrm>
        <a:off x="3528521" y="142050"/>
        <a:ext cx="1303500" cy="346900"/>
      </dsp:txXfrm>
    </dsp:sp>
    <dsp:sp modelId="{3AE0666A-F35B-4B3A-BA9B-7BA74E330F57}">
      <dsp:nvSpPr>
        <dsp:cNvPr id="0" name=""/>
        <dsp:cNvSpPr/>
      </dsp:nvSpPr>
      <dsp:spPr>
        <a:xfrm>
          <a:off x="5070468" y="414973"/>
          <a:ext cx="1341034" cy="394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dirty="0" smtClean="0">
              <a:solidFill>
                <a:schemeClr val="tx1"/>
              </a:solidFill>
              <a:latin typeface="Arial" pitchFamily="34" charset="0"/>
              <a:cs typeface="Arial" pitchFamily="34" charset="0"/>
            </a:rPr>
            <a:t>PARTICIPACIÓN EN POLÍTICA</a:t>
          </a:r>
          <a:endParaRPr lang="es-EC" sz="800" b="1" kern="1200" dirty="0">
            <a:solidFill>
              <a:schemeClr val="tx1"/>
            </a:solidFill>
            <a:latin typeface="Arial" pitchFamily="34" charset="0"/>
            <a:cs typeface="Arial" pitchFamily="34" charset="0"/>
          </a:endParaRPr>
        </a:p>
      </dsp:txBody>
      <dsp:txXfrm>
        <a:off x="5089705" y="434210"/>
        <a:ext cx="1302560" cy="355595"/>
      </dsp:txXfrm>
    </dsp:sp>
    <dsp:sp modelId="{CDB999B3-9182-4C91-BF0B-F5FAB9C15145}">
      <dsp:nvSpPr>
        <dsp:cNvPr id="0" name=""/>
        <dsp:cNvSpPr/>
      </dsp:nvSpPr>
      <dsp:spPr>
        <a:xfrm>
          <a:off x="5048654" y="2108784"/>
          <a:ext cx="1341034" cy="411570"/>
        </a:xfrm>
        <a:prstGeom prst="round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dirty="0" smtClean="0">
              <a:solidFill>
                <a:srgbClr val="FFFFFF"/>
              </a:solidFill>
              <a:latin typeface="Arial" pitchFamily="34" charset="0"/>
              <a:cs typeface="Arial" pitchFamily="34" charset="0"/>
            </a:rPr>
            <a:t>FIN DEL CONFLICTO</a:t>
          </a:r>
          <a:endParaRPr lang="es-EC" sz="800" b="1" kern="1200" dirty="0">
            <a:solidFill>
              <a:srgbClr val="FFFFFF"/>
            </a:solidFill>
            <a:latin typeface="Arial" pitchFamily="34" charset="0"/>
            <a:cs typeface="Arial" pitchFamily="34" charset="0"/>
          </a:endParaRPr>
        </a:p>
      </dsp:txBody>
      <dsp:txXfrm>
        <a:off x="5068745" y="2128875"/>
        <a:ext cx="1300852" cy="371388"/>
      </dsp:txXfrm>
    </dsp:sp>
    <dsp:sp modelId="{49168EDA-39D9-4309-8806-3993071B4183}">
      <dsp:nvSpPr>
        <dsp:cNvPr id="0" name=""/>
        <dsp:cNvSpPr/>
      </dsp:nvSpPr>
      <dsp:spPr>
        <a:xfrm>
          <a:off x="3576987" y="2876074"/>
          <a:ext cx="1341034" cy="46763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dirty="0" smtClean="0">
              <a:solidFill>
                <a:schemeClr val="tx1"/>
              </a:solidFill>
              <a:latin typeface="Arial" pitchFamily="34" charset="0"/>
              <a:cs typeface="Arial" pitchFamily="34" charset="0"/>
            </a:rPr>
            <a:t>SOLUCIÓN AL PROBLEMA DE LAS DROGAS </a:t>
          </a:r>
          <a:endParaRPr lang="es-EC" sz="800" b="1" kern="1200" dirty="0">
            <a:solidFill>
              <a:schemeClr val="tx1"/>
            </a:solidFill>
            <a:latin typeface="Arial" pitchFamily="34" charset="0"/>
            <a:cs typeface="Arial" pitchFamily="34" charset="0"/>
          </a:endParaRPr>
        </a:p>
      </dsp:txBody>
      <dsp:txXfrm>
        <a:off x="3599815" y="2898902"/>
        <a:ext cx="1295378" cy="421982"/>
      </dsp:txXfrm>
    </dsp:sp>
    <dsp:sp modelId="{0B5AC8C3-AAB4-45EE-81F6-D2725FADF775}">
      <dsp:nvSpPr>
        <dsp:cNvPr id="0" name=""/>
        <dsp:cNvSpPr/>
      </dsp:nvSpPr>
      <dsp:spPr>
        <a:xfrm>
          <a:off x="2162981" y="2161010"/>
          <a:ext cx="1341034" cy="4261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dirty="0" smtClean="0">
              <a:solidFill>
                <a:schemeClr val="tx1"/>
              </a:solidFill>
              <a:latin typeface="Arial" pitchFamily="34" charset="0"/>
              <a:cs typeface="Arial" pitchFamily="34" charset="0"/>
            </a:rPr>
            <a:t>REPARACIÓN DE VICTIMAS</a:t>
          </a:r>
          <a:endParaRPr lang="es-EC" sz="800" b="1" kern="1200" dirty="0">
            <a:solidFill>
              <a:schemeClr val="tx1"/>
            </a:solidFill>
            <a:latin typeface="Arial" pitchFamily="34" charset="0"/>
            <a:cs typeface="Arial" pitchFamily="34" charset="0"/>
          </a:endParaRPr>
        </a:p>
      </dsp:txBody>
      <dsp:txXfrm>
        <a:off x="2183781" y="2181810"/>
        <a:ext cx="1299434" cy="384500"/>
      </dsp:txXfrm>
    </dsp:sp>
    <dsp:sp modelId="{69CD52D6-E0ED-443F-A875-7083609F2171}">
      <dsp:nvSpPr>
        <dsp:cNvPr id="0" name=""/>
        <dsp:cNvSpPr/>
      </dsp:nvSpPr>
      <dsp:spPr>
        <a:xfrm>
          <a:off x="2162981" y="1010810"/>
          <a:ext cx="1341034" cy="399997"/>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dirty="0" smtClean="0">
              <a:solidFill>
                <a:schemeClr val="tx1"/>
              </a:solidFill>
              <a:latin typeface="Arial" pitchFamily="34" charset="0"/>
              <a:cs typeface="Arial" pitchFamily="34" charset="0"/>
            </a:rPr>
            <a:t>REFRENDACIÓN</a:t>
          </a:r>
          <a:endParaRPr lang="es-EC" sz="800" b="1" kern="1200" dirty="0">
            <a:solidFill>
              <a:schemeClr val="tx1"/>
            </a:solidFill>
            <a:latin typeface="Arial" pitchFamily="34" charset="0"/>
            <a:cs typeface="Arial" pitchFamily="34" charset="0"/>
          </a:endParaRPr>
        </a:p>
      </dsp:txBody>
      <dsp:txXfrm>
        <a:off x="2182507" y="1030336"/>
        <a:ext cx="1301982" cy="36094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BD1D9B-B4A6-4248-B497-7FA1F63614AD}" type="datetimeFigureOut">
              <a:rPr lang="es-EC" smtClean="0"/>
              <a:t>12/05/2015</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36FCAB-E736-4340-8351-485536685380}" type="slidenum">
              <a:rPr lang="es-EC" smtClean="0"/>
              <a:t>‹Nº›</a:t>
            </a:fld>
            <a:endParaRPr lang="es-EC"/>
          </a:p>
        </p:txBody>
      </p:sp>
    </p:spTree>
    <p:extLst>
      <p:ext uri="{BB962C8B-B14F-4D97-AF65-F5344CB8AC3E}">
        <p14:creationId xmlns:p14="http://schemas.microsoft.com/office/powerpoint/2010/main" val="19300283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A75CE295-484C-4ED6-9682-1F70910129FC}" type="datetimeFigureOut">
              <a:rPr lang="es-EC" smtClean="0"/>
              <a:t>12/05/2015</a:t>
            </a:fld>
            <a:endParaRPr lang="es-EC"/>
          </a:p>
        </p:txBody>
      </p:sp>
      <p:sp>
        <p:nvSpPr>
          <p:cNvPr id="8" name="Slide Number Placeholder 7"/>
          <p:cNvSpPr>
            <a:spLocks noGrp="1"/>
          </p:cNvSpPr>
          <p:nvPr>
            <p:ph type="sldNum" sz="quarter" idx="11"/>
          </p:nvPr>
        </p:nvSpPr>
        <p:spPr/>
        <p:txBody>
          <a:bodyPr/>
          <a:lstStyle/>
          <a:p>
            <a:fld id="{C29FD96A-3DE1-465B-B407-322810B96B05}"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5CE295-484C-4ED6-9682-1F70910129FC}" type="datetimeFigureOut">
              <a:rPr lang="es-EC" smtClean="0"/>
              <a:t>12/05/2015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29FD96A-3DE1-465B-B407-322810B96B05}"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5CE295-484C-4ED6-9682-1F70910129FC}" type="datetimeFigureOut">
              <a:rPr lang="es-EC" smtClean="0"/>
              <a:t>12/05/2015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29FD96A-3DE1-465B-B407-322810B96B05}" type="slidenum">
              <a:rPr lang="es-EC" smtClean="0"/>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75CE295-484C-4ED6-9682-1F70910129FC}" type="datetimeFigureOut">
              <a:rPr lang="es-EC" smtClean="0"/>
              <a:t>12/05/2015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9FD96A-3DE1-465B-B407-322810B96B05}" type="slidenum">
              <a:rPr lang="es-EC" smtClean="0"/>
              <a:t>‹Nº›</a:t>
            </a:fld>
            <a:endParaRPr lang="es-EC"/>
          </a:p>
        </p:txBody>
      </p:sp>
    </p:spTree>
    <p:extLst>
      <p:ext uri="{BB962C8B-B14F-4D97-AF65-F5344CB8AC3E}">
        <p14:creationId xmlns:p14="http://schemas.microsoft.com/office/powerpoint/2010/main" val="107215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75CE295-484C-4ED6-9682-1F70910129FC}" type="datetimeFigureOut">
              <a:rPr lang="es-EC" smtClean="0"/>
              <a:t>12/05/2015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9FD96A-3DE1-465B-B407-322810B96B05}" type="slidenum">
              <a:rPr lang="es-EC" smtClean="0"/>
              <a:t>‹Nº›</a:t>
            </a:fld>
            <a:endParaRPr lang="es-EC"/>
          </a:p>
        </p:txBody>
      </p:sp>
    </p:spTree>
    <p:extLst>
      <p:ext uri="{BB962C8B-B14F-4D97-AF65-F5344CB8AC3E}">
        <p14:creationId xmlns:p14="http://schemas.microsoft.com/office/powerpoint/2010/main" val="1998094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75CE295-484C-4ED6-9682-1F70910129FC}" type="datetimeFigureOut">
              <a:rPr lang="es-EC" smtClean="0"/>
              <a:t>12/05/2015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9FD96A-3DE1-465B-B407-322810B96B05}" type="slidenum">
              <a:rPr lang="es-EC" smtClean="0"/>
              <a:t>‹Nº›</a:t>
            </a:fld>
            <a:endParaRPr lang="es-EC"/>
          </a:p>
        </p:txBody>
      </p:sp>
    </p:spTree>
    <p:extLst>
      <p:ext uri="{BB962C8B-B14F-4D97-AF65-F5344CB8AC3E}">
        <p14:creationId xmlns:p14="http://schemas.microsoft.com/office/powerpoint/2010/main" val="22361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75CE295-484C-4ED6-9682-1F70910129FC}" type="datetimeFigureOut">
              <a:rPr lang="es-EC" smtClean="0"/>
              <a:t>12/05/2015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29FD96A-3DE1-465B-B407-322810B96B05}" type="slidenum">
              <a:rPr lang="es-EC" smtClean="0"/>
              <a:t>‹Nº›</a:t>
            </a:fld>
            <a:endParaRPr lang="es-EC"/>
          </a:p>
        </p:txBody>
      </p:sp>
    </p:spTree>
    <p:extLst>
      <p:ext uri="{BB962C8B-B14F-4D97-AF65-F5344CB8AC3E}">
        <p14:creationId xmlns:p14="http://schemas.microsoft.com/office/powerpoint/2010/main" val="2931765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75CE295-484C-4ED6-9682-1F70910129FC}" type="datetimeFigureOut">
              <a:rPr lang="es-EC" smtClean="0"/>
              <a:t>12/05/2015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29FD96A-3DE1-465B-B407-322810B96B05}" type="slidenum">
              <a:rPr lang="es-EC" smtClean="0"/>
              <a:t>‹Nº›</a:t>
            </a:fld>
            <a:endParaRPr lang="es-EC"/>
          </a:p>
        </p:txBody>
      </p:sp>
    </p:spTree>
    <p:extLst>
      <p:ext uri="{BB962C8B-B14F-4D97-AF65-F5344CB8AC3E}">
        <p14:creationId xmlns:p14="http://schemas.microsoft.com/office/powerpoint/2010/main" val="2122150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75CE295-484C-4ED6-9682-1F70910129FC}" type="datetimeFigureOut">
              <a:rPr lang="es-EC" smtClean="0"/>
              <a:t>12/05/2015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29FD96A-3DE1-465B-B407-322810B96B05}" type="slidenum">
              <a:rPr lang="es-EC" smtClean="0"/>
              <a:t>‹Nº›</a:t>
            </a:fld>
            <a:endParaRPr lang="es-EC"/>
          </a:p>
        </p:txBody>
      </p:sp>
    </p:spTree>
    <p:extLst>
      <p:ext uri="{BB962C8B-B14F-4D97-AF65-F5344CB8AC3E}">
        <p14:creationId xmlns:p14="http://schemas.microsoft.com/office/powerpoint/2010/main" val="2592848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5CE295-484C-4ED6-9682-1F70910129FC}" type="datetimeFigureOut">
              <a:rPr lang="es-EC" smtClean="0"/>
              <a:t>12/05/2015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29FD96A-3DE1-465B-B407-322810B96B05}" type="slidenum">
              <a:rPr lang="es-EC" smtClean="0"/>
              <a:t>‹Nº›</a:t>
            </a:fld>
            <a:endParaRPr lang="es-EC"/>
          </a:p>
        </p:txBody>
      </p:sp>
    </p:spTree>
    <p:extLst>
      <p:ext uri="{BB962C8B-B14F-4D97-AF65-F5344CB8AC3E}">
        <p14:creationId xmlns:p14="http://schemas.microsoft.com/office/powerpoint/2010/main" val="334853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5CE295-484C-4ED6-9682-1F70910129FC}" type="datetimeFigureOut">
              <a:rPr lang="es-EC" smtClean="0"/>
              <a:t>12/05/2015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29FD96A-3DE1-465B-B407-322810B96B05}" type="slidenum">
              <a:rPr lang="es-EC" smtClean="0"/>
              <a:t>‹Nº›</a:t>
            </a:fld>
            <a:endParaRPr lang="es-EC"/>
          </a:p>
        </p:txBody>
      </p:sp>
    </p:spTree>
    <p:extLst>
      <p:ext uri="{BB962C8B-B14F-4D97-AF65-F5344CB8AC3E}">
        <p14:creationId xmlns:p14="http://schemas.microsoft.com/office/powerpoint/2010/main" val="11939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A75CE295-484C-4ED6-9682-1F70910129FC}" type="datetimeFigureOut">
              <a:rPr lang="es-EC" smtClean="0"/>
              <a:t>12/05/2015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29FD96A-3DE1-465B-B407-322810B96B05}" type="slidenum">
              <a:rPr lang="es-EC" smtClean="0"/>
              <a:t>‹Nº›</a:t>
            </a:fld>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5CE295-484C-4ED6-9682-1F70910129FC}" type="datetimeFigureOut">
              <a:rPr lang="es-EC" smtClean="0"/>
              <a:t>12/05/2015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29FD96A-3DE1-465B-B407-322810B96B05}" type="slidenum">
              <a:rPr lang="es-EC" smtClean="0"/>
              <a:t>‹Nº›</a:t>
            </a:fld>
            <a:endParaRPr lang="es-EC"/>
          </a:p>
        </p:txBody>
      </p:sp>
    </p:spTree>
    <p:extLst>
      <p:ext uri="{BB962C8B-B14F-4D97-AF65-F5344CB8AC3E}">
        <p14:creationId xmlns:p14="http://schemas.microsoft.com/office/powerpoint/2010/main" val="1360749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75CE295-484C-4ED6-9682-1F70910129FC}" type="datetimeFigureOut">
              <a:rPr lang="es-EC" smtClean="0"/>
              <a:t>12/05/2015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9FD96A-3DE1-465B-B407-322810B96B05}" type="slidenum">
              <a:rPr lang="es-EC" smtClean="0"/>
              <a:t>‹Nº›</a:t>
            </a:fld>
            <a:endParaRPr lang="es-EC"/>
          </a:p>
        </p:txBody>
      </p:sp>
    </p:spTree>
    <p:extLst>
      <p:ext uri="{BB962C8B-B14F-4D97-AF65-F5344CB8AC3E}">
        <p14:creationId xmlns:p14="http://schemas.microsoft.com/office/powerpoint/2010/main" val="1574901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75CE295-484C-4ED6-9682-1F70910129FC}" type="datetimeFigureOut">
              <a:rPr lang="es-EC" smtClean="0"/>
              <a:t>12/05/2015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9FD96A-3DE1-465B-B407-322810B96B05}" type="slidenum">
              <a:rPr lang="es-EC" smtClean="0"/>
              <a:t>‹Nº›</a:t>
            </a:fld>
            <a:endParaRPr lang="es-EC"/>
          </a:p>
        </p:txBody>
      </p:sp>
    </p:spTree>
    <p:extLst>
      <p:ext uri="{BB962C8B-B14F-4D97-AF65-F5344CB8AC3E}">
        <p14:creationId xmlns:p14="http://schemas.microsoft.com/office/powerpoint/2010/main" val="139373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75CE295-484C-4ED6-9682-1F70910129FC}" type="datetimeFigureOut">
              <a:rPr lang="es-EC" smtClean="0"/>
              <a:t>12/05/2015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29FD96A-3DE1-465B-B407-322810B96B05}" type="slidenum">
              <a:rPr lang="es-EC" smtClean="0"/>
              <a:t>‹Nº›</a:t>
            </a:fld>
            <a:endParaRPr lang="es-EC"/>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A75CE295-484C-4ED6-9682-1F70910129FC}" type="datetimeFigureOut">
              <a:rPr lang="es-EC" smtClean="0"/>
              <a:t>12/05/2015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29FD96A-3DE1-465B-B407-322810B96B05}" type="slidenum">
              <a:rPr lang="es-EC" smtClean="0"/>
              <a:t>‹Nº›</a:t>
            </a:fld>
            <a:endParaRPr lang="es-EC"/>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75CE295-484C-4ED6-9682-1F70910129FC}" type="datetimeFigureOut">
              <a:rPr lang="es-EC" smtClean="0"/>
              <a:t>12/05/2015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29FD96A-3DE1-465B-B407-322810B96B05}" type="slidenum">
              <a:rPr lang="es-EC" smtClean="0"/>
              <a:t>‹Nº›</a:t>
            </a:fld>
            <a:endParaRPr lang="es-EC"/>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75CE295-484C-4ED6-9682-1F70910129FC}" type="datetimeFigureOut">
              <a:rPr lang="es-EC" smtClean="0"/>
              <a:t>12/05/2015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29FD96A-3DE1-465B-B407-322810B96B05}"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CE295-484C-4ED6-9682-1F70910129FC}" type="datetimeFigureOut">
              <a:rPr lang="es-EC" smtClean="0"/>
              <a:t>12/05/2015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C29FD96A-3DE1-465B-B407-322810B96B05}"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5CE295-484C-4ED6-9682-1F70910129FC}" type="datetimeFigureOut">
              <a:rPr lang="es-EC" smtClean="0"/>
              <a:t>12/05/2015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29FD96A-3DE1-465B-B407-322810B96B05}"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5CE295-484C-4ED6-9682-1F70910129FC}" type="datetimeFigureOut">
              <a:rPr lang="es-EC" smtClean="0"/>
              <a:t>12/05/2015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29FD96A-3DE1-465B-B407-322810B96B05}"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75CE295-484C-4ED6-9682-1F70910129FC}" type="datetimeFigureOut">
              <a:rPr lang="es-EC" smtClean="0"/>
              <a:t>12/05/2015</a:t>
            </a:fld>
            <a:endParaRPr lang="es-EC"/>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29FD96A-3DE1-465B-B407-322810B96B05}" type="slidenum">
              <a:rPr lang="es-EC" smtClean="0"/>
              <a:t>‹Nº›</a:t>
            </a:fld>
            <a:endParaRPr lang="es-EC"/>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CE295-484C-4ED6-9682-1F70910129FC}" type="datetimeFigureOut">
              <a:rPr lang="es-EC" smtClean="0"/>
              <a:t>12/05/2015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FD96A-3DE1-465B-B407-322810B96B05}" type="slidenum">
              <a:rPr lang="es-EC" smtClean="0"/>
              <a:t>‹Nº›</a:t>
            </a:fld>
            <a:endParaRPr lang="es-EC"/>
          </a:p>
        </p:txBody>
      </p:sp>
    </p:spTree>
    <p:extLst>
      <p:ext uri="{BB962C8B-B14F-4D97-AF65-F5344CB8AC3E}">
        <p14:creationId xmlns:p14="http://schemas.microsoft.com/office/powerpoint/2010/main" val="2197043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6.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gif"/><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3066529"/>
            <a:ext cx="8784976" cy="1874639"/>
          </a:xfrm>
        </p:spPr>
        <p:txBody>
          <a:bodyPr>
            <a:noAutofit/>
          </a:bodyPr>
          <a:lstStyle/>
          <a:p>
            <a:r>
              <a:rPr lang="es-ES" sz="2800" b="1" dirty="0">
                <a:ln w="19050">
                  <a:solidFill>
                    <a:srgbClr val="002060"/>
                  </a:solidFill>
                  <a:prstDash val="solid"/>
                </a:ln>
                <a:solidFill>
                  <a:schemeClr val="tx2">
                    <a:lumMod val="75000"/>
                  </a:schemeClr>
                </a:solidFill>
                <a:effectLst>
                  <a:outerShdw blurRad="12700" dist="38100" dir="2700000" algn="tl" rotWithShape="0">
                    <a:schemeClr val="bg1">
                      <a:lumMod val="50000"/>
                    </a:schemeClr>
                  </a:outerShdw>
                </a:effectLst>
                <a:latin typeface="Britannic Bold" panose="020B0903060703020204" pitchFamily="34" charset="0"/>
                <a:ea typeface="+mn-ea"/>
                <a:cs typeface="Aharoni" panose="02010803020104030203" pitchFamily="2" charset="-79"/>
              </a:rPr>
              <a:t>PROCESO DE DESMOVILIZACIÓN DE LOS GIAC Y SUS CONSECUENCIAS PARA LA DEFENSA NACIONAL</a:t>
            </a:r>
            <a:r>
              <a:rPr lang="es-EC" sz="2800" b="1" dirty="0">
                <a:ln w="19050">
                  <a:solidFill>
                    <a:srgbClr val="002060"/>
                  </a:solidFill>
                  <a:prstDash val="solid"/>
                </a:ln>
                <a:solidFill>
                  <a:schemeClr val="tx2">
                    <a:lumMod val="75000"/>
                  </a:schemeClr>
                </a:solidFill>
                <a:effectLst>
                  <a:outerShdw blurRad="12700" dist="38100" dir="2700000" algn="tl" rotWithShape="0">
                    <a:schemeClr val="bg1">
                      <a:lumMod val="50000"/>
                    </a:schemeClr>
                  </a:outerShdw>
                </a:effectLst>
                <a:latin typeface="Britannic Bold" panose="020B0903060703020204" pitchFamily="34" charset="0"/>
                <a:ea typeface="+mn-ea"/>
                <a:cs typeface="Aharoni" panose="02010803020104030203" pitchFamily="2" charset="-79"/>
              </a:rPr>
              <a:t/>
            </a:r>
            <a:br>
              <a:rPr lang="es-EC" sz="2800" b="1" dirty="0">
                <a:ln w="19050">
                  <a:solidFill>
                    <a:srgbClr val="002060"/>
                  </a:solidFill>
                  <a:prstDash val="solid"/>
                </a:ln>
                <a:solidFill>
                  <a:schemeClr val="tx2">
                    <a:lumMod val="75000"/>
                  </a:schemeClr>
                </a:solidFill>
                <a:effectLst>
                  <a:outerShdw blurRad="12700" dist="38100" dir="2700000" algn="tl" rotWithShape="0">
                    <a:schemeClr val="bg1">
                      <a:lumMod val="50000"/>
                    </a:schemeClr>
                  </a:outerShdw>
                </a:effectLst>
                <a:latin typeface="Britannic Bold" panose="020B0903060703020204" pitchFamily="34" charset="0"/>
                <a:ea typeface="+mn-ea"/>
                <a:cs typeface="Aharoni" panose="02010803020104030203" pitchFamily="2" charset="-79"/>
              </a:rPr>
            </a:br>
            <a:r>
              <a:rPr lang="es-EC" sz="2800" b="1" dirty="0">
                <a:ln w="19050">
                  <a:solidFill>
                    <a:srgbClr val="002060"/>
                  </a:solidFill>
                  <a:prstDash val="solid"/>
                </a:ln>
                <a:solidFill>
                  <a:schemeClr val="tx2">
                    <a:lumMod val="75000"/>
                  </a:schemeClr>
                </a:solidFill>
                <a:effectLst>
                  <a:outerShdw blurRad="12700" dist="38100" dir="2700000" algn="tl" rotWithShape="0">
                    <a:schemeClr val="bg1">
                      <a:lumMod val="50000"/>
                    </a:schemeClr>
                  </a:outerShdw>
                </a:effectLst>
                <a:latin typeface="Britannic Bold" panose="020B0903060703020204" pitchFamily="34" charset="0"/>
                <a:ea typeface="+mn-ea"/>
                <a:cs typeface="Aharoni" panose="02010803020104030203" pitchFamily="2" charset="-79"/>
              </a:rPr>
              <a:t/>
            </a:r>
            <a:br>
              <a:rPr lang="es-EC" sz="2800" b="1" dirty="0">
                <a:ln w="19050">
                  <a:solidFill>
                    <a:srgbClr val="002060"/>
                  </a:solidFill>
                  <a:prstDash val="solid"/>
                </a:ln>
                <a:solidFill>
                  <a:schemeClr val="tx2">
                    <a:lumMod val="75000"/>
                  </a:schemeClr>
                </a:solidFill>
                <a:effectLst>
                  <a:outerShdw blurRad="12700" dist="38100" dir="2700000" algn="tl" rotWithShape="0">
                    <a:schemeClr val="bg1">
                      <a:lumMod val="50000"/>
                    </a:schemeClr>
                  </a:outerShdw>
                </a:effectLst>
                <a:latin typeface="Britannic Bold" panose="020B0903060703020204" pitchFamily="34" charset="0"/>
                <a:ea typeface="+mn-ea"/>
                <a:cs typeface="Aharoni" panose="02010803020104030203" pitchFamily="2" charset="-79"/>
              </a:rPr>
            </a:br>
            <a:r>
              <a:rPr lang="es-EC" sz="2800" b="1" dirty="0" smtClean="0">
                <a:ln w="19050">
                  <a:solidFill>
                    <a:srgbClr val="002060"/>
                  </a:solidFill>
                  <a:prstDash val="solid"/>
                </a:ln>
                <a:solidFill>
                  <a:schemeClr val="tx2">
                    <a:lumMod val="75000"/>
                  </a:schemeClr>
                </a:solidFill>
                <a:effectLst>
                  <a:outerShdw blurRad="12700" dist="38100" dir="2700000" algn="tl" rotWithShape="0">
                    <a:schemeClr val="bg1">
                      <a:lumMod val="50000"/>
                    </a:schemeClr>
                  </a:outerShdw>
                </a:effectLst>
                <a:latin typeface="Britannic Bold" panose="020B0903060703020204" pitchFamily="34" charset="0"/>
                <a:ea typeface="+mn-ea"/>
                <a:cs typeface="Aharoni" panose="02010803020104030203" pitchFamily="2" charset="-79"/>
              </a:rPr>
              <a:t>ABRIL - 2015</a:t>
            </a:r>
            <a:endParaRPr lang="es-EC" sz="1600" b="1" dirty="0">
              <a:ln w="19050">
                <a:solidFill>
                  <a:srgbClr val="002060"/>
                </a:solidFill>
                <a:prstDash val="solid"/>
              </a:ln>
              <a:solidFill>
                <a:schemeClr val="tx2">
                  <a:lumMod val="75000"/>
                </a:schemeClr>
              </a:solidFill>
              <a:effectLst>
                <a:outerShdw blurRad="12700" dist="38100" dir="2700000" algn="tl" rotWithShape="0">
                  <a:schemeClr val="bg1">
                    <a:lumMod val="50000"/>
                  </a:schemeClr>
                </a:outerShdw>
              </a:effectLst>
              <a:latin typeface="Britannic Bold" panose="020B0903060703020204" pitchFamily="34" charset="0"/>
              <a:ea typeface="+mn-ea"/>
              <a:cs typeface="Aharoni" panose="02010803020104030203" pitchFamily="2" charset="-79"/>
            </a:endParaRPr>
          </a:p>
        </p:txBody>
      </p:sp>
      <p:sp>
        <p:nvSpPr>
          <p:cNvPr id="3" name="2 Subtítulo"/>
          <p:cNvSpPr>
            <a:spLocks noGrp="1"/>
          </p:cNvSpPr>
          <p:nvPr>
            <p:ph type="subTitle" idx="1"/>
          </p:nvPr>
        </p:nvSpPr>
        <p:spPr>
          <a:xfrm>
            <a:off x="3779912" y="6165304"/>
            <a:ext cx="4896544" cy="432048"/>
          </a:xfrm>
        </p:spPr>
        <p:txBody>
          <a:bodyPr>
            <a:noAutofit/>
          </a:bodyPr>
          <a:lstStyle/>
          <a:p>
            <a:r>
              <a:rPr lang="es-EC" sz="1800" b="1" dirty="0" smtClean="0">
                <a:solidFill>
                  <a:schemeClr val="tx1"/>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CRNL E.M.C JOSÉ A. MOSQUERA  A.</a:t>
            </a:r>
            <a:endParaRPr lang="es-EC" sz="1800" b="1" dirty="0">
              <a:solidFill>
                <a:schemeClr val="tx1"/>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endParaRPr>
          </a:p>
        </p:txBody>
      </p:sp>
      <p:grpSp>
        <p:nvGrpSpPr>
          <p:cNvPr id="9" name="8 Grupo"/>
          <p:cNvGrpSpPr/>
          <p:nvPr/>
        </p:nvGrpSpPr>
        <p:grpSpPr>
          <a:xfrm>
            <a:off x="323528" y="116632"/>
            <a:ext cx="8496944" cy="720080"/>
            <a:chOff x="323528" y="116632"/>
            <a:chExt cx="8496944" cy="72008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72008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242864" y="178908"/>
              <a:ext cx="7272808" cy="10750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1395264" y="286411"/>
              <a:ext cx="7272808" cy="10750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1547664" y="410039"/>
              <a:ext cx="7272808" cy="107503"/>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875928"/>
            <a:ext cx="259228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460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8"/>
          <p:cNvSpPr txBox="1">
            <a:spLocks noChangeArrowheads="1"/>
          </p:cNvSpPr>
          <p:nvPr/>
        </p:nvSpPr>
        <p:spPr bwMode="auto">
          <a:xfrm>
            <a:off x="3272048" y="751751"/>
            <a:ext cx="2736304"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pPr algn="ctr"/>
            <a:r>
              <a:rPr lang="es-EC" sz="2000" dirty="0" smtClean="0"/>
              <a:t>JUSTIFICACIÓN</a:t>
            </a:r>
            <a:endParaRPr lang="es-EC" sz="2000" dirty="0"/>
          </a:p>
        </p:txBody>
      </p:sp>
      <p:sp>
        <p:nvSpPr>
          <p:cNvPr id="4" name="3 Rectángulo"/>
          <p:cNvSpPr/>
          <p:nvPr/>
        </p:nvSpPr>
        <p:spPr>
          <a:xfrm>
            <a:off x="251520" y="1347733"/>
            <a:ext cx="8648575" cy="2585323"/>
          </a:xfrm>
          <a:prstGeom prst="rect">
            <a:avLst/>
          </a:prstGeom>
        </p:spPr>
        <p:txBody>
          <a:bodyPr wrap="square">
            <a:spAutoFit/>
          </a:bodyPr>
          <a:lstStyle/>
          <a:p>
            <a:pPr algn="just"/>
            <a:r>
              <a:rPr lang="es-MX" dirty="0" smtClean="0"/>
              <a:t>EXISTEN VARIOS ESTUDIOS RELACIONADOS AL TEMA, TANTO DE PROBLEMAS </a:t>
            </a:r>
            <a:r>
              <a:rPr lang="es-MX" b="1" u="sng" dirty="0" smtClean="0"/>
              <a:t>AL INTERIOR DE COLOMBIA</a:t>
            </a:r>
            <a:r>
              <a:rPr lang="es-MX" dirty="0" smtClean="0"/>
              <a:t> COMO DE EXPERIENCIAS </a:t>
            </a:r>
            <a:r>
              <a:rPr lang="es-MX" b="1" u="sng" dirty="0" smtClean="0"/>
              <a:t>EN PAÍSES DE OTROS CONTINENTES</a:t>
            </a:r>
            <a:r>
              <a:rPr lang="es-MX" dirty="0" smtClean="0"/>
              <a:t>, EN LOS CUALES SE HAN DETERMINADO CIERTOS </a:t>
            </a:r>
            <a:r>
              <a:rPr lang="es-MX" b="1" u="sng" dirty="0" smtClean="0"/>
              <a:t>FACTORES O VARIABLES CRÍTICAS </a:t>
            </a:r>
            <a:r>
              <a:rPr lang="es-MX" dirty="0" smtClean="0"/>
              <a:t>QUE INFLUYEN EN ESTOS PROCESOS, QUE SI BIEN </a:t>
            </a:r>
            <a:r>
              <a:rPr lang="es-MX" b="1" u="sng" dirty="0" smtClean="0"/>
              <a:t>PUEDEN AYUDAR EN LA RESOLUCIÓN </a:t>
            </a:r>
            <a:r>
              <a:rPr lang="es-MX" dirty="0" smtClean="0"/>
              <a:t>DEL CONFLICTO, </a:t>
            </a:r>
            <a:r>
              <a:rPr lang="es-MX" b="1" u="sng" dirty="0" smtClean="0"/>
              <a:t>DE NO CUMPLIRSE </a:t>
            </a:r>
            <a:r>
              <a:rPr lang="es-MX" dirty="0" smtClean="0"/>
              <a:t>LOS COMPROMISOS DE LAS PARTES NEGOCIADORAS Y EJECUTARSE ADECUADAMENTE EL PROCESO DE NEGOCIACIÓN Y DESMOVILIZACIÓN, NO SOLO QUE LOS </a:t>
            </a:r>
            <a:r>
              <a:rPr lang="es-MX" b="1" u="sng" dirty="0" smtClean="0"/>
              <a:t>PROBLEMAS SE MANTENDRÍAN SINO QUE LA VIOLENCIA SE INCREMENTARÍA </a:t>
            </a:r>
            <a:r>
              <a:rPr lang="es-MX" dirty="0" smtClean="0"/>
              <a:t>EN COLOMBIA, CON LAS CONSABIDAS REPERCUSIONES PARA LOS PAÍSES VECINOS, EN ESTE CASO PARA EL ECUADOR.</a:t>
            </a:r>
            <a:endParaRPr lang="es-ES" dirty="0"/>
          </a:p>
        </p:txBody>
      </p:sp>
      <p:pic>
        <p:nvPicPr>
          <p:cNvPr id="5" name="Picture 2" descr="http://t0.gstatic.com/images?q=tbn:ANd9GcS2kpecmK8WuHR_QmWiTu-uoqu7jqqE9KzTgHrh1SZ81boXkUxuyQ"/>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99000"/>
                    </a14:imgEffect>
                  </a14:imgLayer>
                </a14:imgProps>
              </a:ext>
              <a:ext uri="{28A0092B-C50C-407E-A947-70E740481C1C}">
                <a14:useLocalDpi xmlns:a14="http://schemas.microsoft.com/office/drawing/2010/main" val="0"/>
              </a:ext>
            </a:extLst>
          </a:blip>
          <a:srcRect/>
          <a:stretch>
            <a:fillRect/>
          </a:stretch>
        </p:blipFill>
        <p:spPr bwMode="auto">
          <a:xfrm>
            <a:off x="465976" y="4077072"/>
            <a:ext cx="3218114" cy="258999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de escenarios prospectiv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24" name="Picture 4" descr="http://www.prospectiva.eu/blog/images/eje_estrateg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960440"/>
            <a:ext cx="3713505"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134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8"/>
          <p:cNvSpPr txBox="1">
            <a:spLocks noChangeArrowheads="1"/>
          </p:cNvSpPr>
          <p:nvPr/>
        </p:nvSpPr>
        <p:spPr bwMode="auto">
          <a:xfrm>
            <a:off x="3312815" y="610346"/>
            <a:ext cx="2520280"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pPr algn="ctr"/>
            <a:r>
              <a:rPr lang="es-EC" sz="2000" dirty="0" smtClean="0"/>
              <a:t>METODOLOGÍA</a:t>
            </a:r>
            <a:endParaRPr lang="es-EC" sz="2000" dirty="0"/>
          </a:p>
        </p:txBody>
      </p:sp>
      <p:sp>
        <p:nvSpPr>
          <p:cNvPr id="11" name="Rectangle 1"/>
          <p:cNvSpPr>
            <a:spLocks noChangeArrowheads="1"/>
          </p:cNvSpPr>
          <p:nvPr/>
        </p:nvSpPr>
        <p:spPr bwMode="auto">
          <a:xfrm>
            <a:off x="190037" y="5405735"/>
            <a:ext cx="877445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850" algn="l"/>
              </a:tabLst>
              <a:defRPr>
                <a:solidFill>
                  <a:schemeClr val="tx1"/>
                </a:solidFill>
                <a:latin typeface="Arial" pitchFamily="34" charset="0"/>
                <a:cs typeface="Arial" pitchFamily="34" charset="0"/>
              </a:defRPr>
            </a:lvl1pPr>
            <a:lvl2pPr fontAlgn="base">
              <a:spcBef>
                <a:spcPct val="0"/>
              </a:spcBef>
              <a:spcAft>
                <a:spcPct val="0"/>
              </a:spcAft>
              <a:tabLst>
                <a:tab pos="450850" algn="l"/>
              </a:tabLst>
              <a:defRPr>
                <a:solidFill>
                  <a:schemeClr val="tx1"/>
                </a:solidFill>
                <a:latin typeface="Arial" pitchFamily="34" charset="0"/>
                <a:cs typeface="Arial" pitchFamily="34" charset="0"/>
              </a:defRPr>
            </a:lvl2pPr>
            <a:lvl3pPr fontAlgn="base">
              <a:spcBef>
                <a:spcPct val="0"/>
              </a:spcBef>
              <a:spcAft>
                <a:spcPct val="0"/>
              </a:spcAft>
              <a:tabLst>
                <a:tab pos="450850" algn="l"/>
              </a:tabLst>
              <a:defRPr>
                <a:solidFill>
                  <a:schemeClr val="tx1"/>
                </a:solidFill>
                <a:latin typeface="Arial" pitchFamily="34" charset="0"/>
                <a:cs typeface="Arial" pitchFamily="34" charset="0"/>
              </a:defRPr>
            </a:lvl3pPr>
            <a:lvl4pPr fontAlgn="base">
              <a:spcBef>
                <a:spcPct val="0"/>
              </a:spcBef>
              <a:spcAft>
                <a:spcPct val="0"/>
              </a:spcAft>
              <a:tabLst>
                <a:tab pos="450850" algn="l"/>
              </a:tabLst>
              <a:defRPr>
                <a:solidFill>
                  <a:schemeClr val="tx1"/>
                </a:solidFill>
                <a:latin typeface="Arial" pitchFamily="34" charset="0"/>
                <a:cs typeface="Arial" pitchFamily="34" charset="0"/>
              </a:defRPr>
            </a:lvl4pPr>
            <a:lvl5pPr fontAlgn="base">
              <a:spcBef>
                <a:spcPct val="0"/>
              </a:spcBef>
              <a:spcAft>
                <a:spcPct val="0"/>
              </a:spcAft>
              <a:tabLst>
                <a:tab pos="450850" algn="l"/>
              </a:tabLst>
              <a:defRPr>
                <a:solidFill>
                  <a:schemeClr val="tx1"/>
                </a:solidFill>
                <a:latin typeface="Arial" pitchFamily="34" charset="0"/>
                <a:cs typeface="Arial" pitchFamily="34" charset="0"/>
              </a:defRPr>
            </a:lvl5pPr>
            <a:lvl6pPr fontAlgn="base">
              <a:spcBef>
                <a:spcPct val="0"/>
              </a:spcBef>
              <a:spcAft>
                <a:spcPct val="0"/>
              </a:spcAft>
              <a:tabLst>
                <a:tab pos="450850" algn="l"/>
              </a:tabLst>
              <a:defRPr>
                <a:solidFill>
                  <a:schemeClr val="tx1"/>
                </a:solidFill>
                <a:latin typeface="Arial" pitchFamily="34" charset="0"/>
                <a:cs typeface="Arial" pitchFamily="34" charset="0"/>
              </a:defRPr>
            </a:lvl6pPr>
            <a:lvl7pPr fontAlgn="base">
              <a:spcBef>
                <a:spcPct val="0"/>
              </a:spcBef>
              <a:spcAft>
                <a:spcPct val="0"/>
              </a:spcAft>
              <a:tabLst>
                <a:tab pos="450850" algn="l"/>
              </a:tabLst>
              <a:defRPr>
                <a:solidFill>
                  <a:schemeClr val="tx1"/>
                </a:solidFill>
                <a:latin typeface="Arial" pitchFamily="34" charset="0"/>
                <a:cs typeface="Arial" pitchFamily="34" charset="0"/>
              </a:defRPr>
            </a:lvl7pPr>
            <a:lvl8pPr fontAlgn="base">
              <a:spcBef>
                <a:spcPct val="0"/>
              </a:spcBef>
              <a:spcAft>
                <a:spcPct val="0"/>
              </a:spcAft>
              <a:tabLst>
                <a:tab pos="450850" algn="l"/>
              </a:tabLst>
              <a:defRPr>
                <a:solidFill>
                  <a:schemeClr val="tx1"/>
                </a:solidFill>
                <a:latin typeface="Arial" pitchFamily="34" charset="0"/>
                <a:cs typeface="Arial" pitchFamily="34" charset="0"/>
              </a:defRPr>
            </a:lvl8pPr>
            <a:lvl9pPr fontAlgn="base">
              <a:spcBef>
                <a:spcPct val="0"/>
              </a:spcBef>
              <a:spcAft>
                <a:spcPct val="0"/>
              </a:spcAft>
              <a:tabLst>
                <a:tab pos="450850" algn="l"/>
              </a:tabLst>
              <a:defRPr>
                <a:solidFill>
                  <a:schemeClr val="tx1"/>
                </a:solidFill>
                <a:latin typeface="Arial" pitchFamily="34" charset="0"/>
                <a:cs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es-ES" altLang="es-ES" sz="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es-MX" altLang="es-ES" sz="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s-MX"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TRABAJO SE ENCUENTRA APOYADO EN UNA </a:t>
            </a:r>
            <a:r>
              <a:rPr kumimoji="0" lang="es-MX" alt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INVESTIGACIÓN DOCUMENTAL - BIBLIOGRÁFICA  </a:t>
            </a:r>
            <a:r>
              <a:rPr kumimoji="0" lang="es-MX"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CARÁCTER DESCRIPTIVO</a:t>
            </a:r>
            <a:r>
              <a:rPr lang="es-MX" altLang="es-ES" sz="1600" dirty="0">
                <a:ea typeface="Times New Roman" pitchFamily="18" charset="0"/>
              </a:rPr>
              <a:t>.</a:t>
            </a:r>
            <a:endParaRPr kumimoji="0" lang="es-MX" altLang="es-E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4" descr="Ver bandera de d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017107"/>
            <a:ext cx="1114635" cy="7006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http://www.elecuatoriano.com/ecuador/bandera_del_ecuad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251" y="2170030"/>
            <a:ext cx="1045513" cy="7482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617" y="3662351"/>
            <a:ext cx="1070992" cy="70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952" y="2319920"/>
            <a:ext cx="1021655" cy="67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1617" y="2269429"/>
            <a:ext cx="979383" cy="6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3095" y="4458773"/>
            <a:ext cx="1310543" cy="70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18028" y="2458050"/>
            <a:ext cx="3661883" cy="1723549"/>
          </a:xfrm>
          <a:prstGeom prst="rect">
            <a:avLst/>
          </a:prstGeom>
        </p:spPr>
        <p:txBody>
          <a:bodyPr wrap="square">
            <a:spAutoFit/>
          </a:bodyPr>
          <a:lstStyle/>
          <a:p>
            <a:pPr lvl="1" algn="ctr" eaLnBrk="0" fontAlgn="base" hangingPunct="0">
              <a:spcBef>
                <a:spcPct val="0"/>
              </a:spcBef>
              <a:spcAft>
                <a:spcPct val="0"/>
              </a:spcAft>
              <a:tabLst>
                <a:tab pos="450850" algn="l"/>
              </a:tabLst>
            </a:pPr>
            <a:endParaRPr lang="es-ES" altLang="es-ES" sz="1000" dirty="0">
              <a:latin typeface="Arial" pitchFamily="34" charset="0"/>
              <a:cs typeface="Arial" pitchFamily="34" charset="0"/>
            </a:endParaRPr>
          </a:p>
          <a:p>
            <a:pPr lvl="0" algn="just" eaLnBrk="0" fontAlgn="base" hangingPunct="0">
              <a:spcBef>
                <a:spcPct val="0"/>
              </a:spcBef>
              <a:spcAft>
                <a:spcPct val="0"/>
              </a:spcAft>
              <a:tabLst>
                <a:tab pos="450850" algn="l"/>
              </a:tabLst>
            </a:pPr>
            <a:r>
              <a:rPr lang="es-MX" altLang="es-ES" sz="1600" dirty="0">
                <a:latin typeface="Arial" pitchFamily="34" charset="0"/>
                <a:ea typeface="Times New Roman" pitchFamily="18" charset="0"/>
                <a:cs typeface="Arial" pitchFamily="34" charset="0"/>
              </a:rPr>
              <a:t>EN FUNCIÓN DE SUS </a:t>
            </a:r>
            <a:r>
              <a:rPr lang="es-MX" altLang="es-ES" sz="1600" b="1" u="sng" dirty="0" smtClean="0">
                <a:latin typeface="Arial" pitchFamily="34" charset="0"/>
                <a:ea typeface="Times New Roman" pitchFamily="18" charset="0"/>
                <a:cs typeface="Arial" pitchFamily="34" charset="0"/>
              </a:rPr>
              <a:t>OBJETIVOS</a:t>
            </a:r>
            <a:r>
              <a:rPr lang="es-MX" altLang="es-ES" sz="1600" dirty="0" smtClean="0">
                <a:latin typeface="Arial" pitchFamily="34" charset="0"/>
                <a:ea typeface="Times New Roman" pitchFamily="18" charset="0"/>
                <a:cs typeface="Arial" pitchFamily="34" charset="0"/>
              </a:rPr>
              <a:t> Y </a:t>
            </a:r>
            <a:r>
              <a:rPr lang="es-MX" altLang="es-ES" sz="1600" dirty="0">
                <a:latin typeface="Arial" pitchFamily="34" charset="0"/>
                <a:ea typeface="Times New Roman" pitchFamily="18" charset="0"/>
                <a:cs typeface="Arial" pitchFamily="34" charset="0"/>
              </a:rPr>
              <a:t>DE ACUERDO </a:t>
            </a:r>
            <a:r>
              <a:rPr lang="es-MX" altLang="es-ES" sz="1600" dirty="0" smtClean="0">
                <a:latin typeface="Arial" pitchFamily="34" charset="0"/>
                <a:ea typeface="Times New Roman" pitchFamily="18" charset="0"/>
                <a:cs typeface="Arial" pitchFamily="34" charset="0"/>
              </a:rPr>
              <a:t>A SU </a:t>
            </a:r>
            <a:r>
              <a:rPr lang="es-MX" altLang="es-ES" sz="1600" b="1" u="sng" dirty="0" smtClean="0">
                <a:latin typeface="Arial" pitchFamily="34" charset="0"/>
                <a:ea typeface="Times New Roman" pitchFamily="18" charset="0"/>
                <a:cs typeface="Arial" pitchFamily="34" charset="0"/>
              </a:rPr>
              <a:t>NATURALEZA</a:t>
            </a:r>
            <a:r>
              <a:rPr lang="es-MX" altLang="es-ES" sz="1600" dirty="0" smtClean="0">
                <a:latin typeface="Arial" pitchFamily="34" charset="0"/>
                <a:ea typeface="Times New Roman" pitchFamily="18" charset="0"/>
                <a:cs typeface="Arial" pitchFamily="34" charset="0"/>
              </a:rPr>
              <a:t> </a:t>
            </a:r>
            <a:r>
              <a:rPr lang="es-MX" altLang="es-ES" sz="1600" dirty="0">
                <a:latin typeface="Arial" pitchFamily="34" charset="0"/>
                <a:ea typeface="Times New Roman" pitchFamily="18" charset="0"/>
                <a:cs typeface="Arial" pitchFamily="34" charset="0"/>
              </a:rPr>
              <a:t>RELACIONADA CON LA SEGURIDAD Y DEFENSA, CORRESPONDE A UNA </a:t>
            </a:r>
            <a:r>
              <a:rPr lang="es-MX" altLang="es-ES" sz="1600" b="1" dirty="0">
                <a:latin typeface="Arial" pitchFamily="34" charset="0"/>
                <a:ea typeface="Times New Roman" pitchFamily="18" charset="0"/>
                <a:cs typeface="Arial" pitchFamily="34" charset="0"/>
              </a:rPr>
              <a:t>INVESTIGACIÓN </a:t>
            </a:r>
            <a:r>
              <a:rPr lang="es-MX" altLang="es-ES" sz="1600" b="1" dirty="0" smtClean="0">
                <a:latin typeface="Arial" pitchFamily="34" charset="0"/>
                <a:ea typeface="Times New Roman" pitchFamily="18" charset="0"/>
                <a:cs typeface="Arial" pitchFamily="34" charset="0"/>
              </a:rPr>
              <a:t>CUALITATIVA</a:t>
            </a:r>
            <a:endParaRPr lang="es-MX" altLang="es-ES" sz="1600" dirty="0">
              <a:latin typeface="Arial" pitchFamily="34" charset="0"/>
              <a:ea typeface="Times New Roman" pitchFamily="18" charset="0"/>
              <a:cs typeface="Arial" pitchFamily="34" charset="0"/>
            </a:endParaRPr>
          </a:p>
        </p:txBody>
      </p:sp>
      <p:sp>
        <p:nvSpPr>
          <p:cNvPr id="3" name="2 Rectángulo"/>
          <p:cNvSpPr/>
          <p:nvPr/>
        </p:nvSpPr>
        <p:spPr>
          <a:xfrm>
            <a:off x="2339752" y="1074222"/>
            <a:ext cx="3985450" cy="338554"/>
          </a:xfrm>
          <a:prstGeom prst="rect">
            <a:avLst/>
          </a:prstGeom>
        </p:spPr>
        <p:txBody>
          <a:bodyPr wrap="none">
            <a:spAutoFit/>
          </a:bodyPr>
          <a:lstStyle/>
          <a:p>
            <a:pPr lvl="1" algn="ctr" eaLnBrk="0" fontAlgn="base" hangingPunct="0">
              <a:spcBef>
                <a:spcPct val="0"/>
              </a:spcBef>
              <a:spcAft>
                <a:spcPct val="0"/>
              </a:spcAft>
              <a:tabLst>
                <a:tab pos="450850" algn="l"/>
              </a:tabLst>
            </a:pPr>
            <a:r>
              <a:rPr lang="es-MX" altLang="es-ES" sz="1600" b="1" dirty="0">
                <a:latin typeface="Arial" pitchFamily="34" charset="0"/>
                <a:ea typeface="Times New Roman" pitchFamily="18" charset="0"/>
                <a:cs typeface="Arial" pitchFamily="34" charset="0"/>
              </a:rPr>
              <a:t>NIVEL Y TIPO DE INVESTIGACIÓN</a:t>
            </a:r>
          </a:p>
        </p:txBody>
      </p:sp>
      <p:sp>
        <p:nvSpPr>
          <p:cNvPr id="4" name="3 CuadroTexto"/>
          <p:cNvSpPr txBox="1"/>
          <p:nvPr/>
        </p:nvSpPr>
        <p:spPr>
          <a:xfrm>
            <a:off x="5558384" y="3364163"/>
            <a:ext cx="1251240" cy="369332"/>
          </a:xfrm>
          <a:prstGeom prst="rect">
            <a:avLst/>
          </a:prstGeom>
          <a:solidFill>
            <a:srgbClr val="FF0000"/>
          </a:solidFill>
        </p:spPr>
        <p:txBody>
          <a:bodyPr wrap="none" rtlCol="0">
            <a:spAutoFit/>
          </a:bodyPr>
          <a:lstStyle/>
          <a:p>
            <a:r>
              <a:rPr lang="es-ES_tradnl" b="1" dirty="0" smtClean="0"/>
              <a:t>CONFLICTO</a:t>
            </a:r>
            <a:endParaRPr lang="es-ES" b="1" dirty="0"/>
          </a:p>
        </p:txBody>
      </p:sp>
    </p:spTree>
    <p:extLst>
      <p:ext uri="{BB962C8B-B14F-4D97-AF65-F5344CB8AC3E}">
        <p14:creationId xmlns:p14="http://schemas.microsoft.com/office/powerpoint/2010/main" val="2574071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8"/>
          <p:cNvSpPr txBox="1">
            <a:spLocks noChangeArrowheads="1"/>
          </p:cNvSpPr>
          <p:nvPr/>
        </p:nvSpPr>
        <p:spPr bwMode="auto">
          <a:xfrm>
            <a:off x="3203848" y="620688"/>
            <a:ext cx="2520280"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pPr algn="ctr"/>
            <a:r>
              <a:rPr lang="es-EC" sz="2000" dirty="0" smtClean="0"/>
              <a:t>METODOLOGÍA</a:t>
            </a:r>
            <a:endParaRPr lang="es-EC" sz="2000" dirty="0"/>
          </a:p>
        </p:txBody>
      </p:sp>
      <p:sp>
        <p:nvSpPr>
          <p:cNvPr id="11" name="Rectangle 1"/>
          <p:cNvSpPr>
            <a:spLocks noChangeArrowheads="1"/>
          </p:cNvSpPr>
          <p:nvPr/>
        </p:nvSpPr>
        <p:spPr bwMode="auto">
          <a:xfrm>
            <a:off x="155575" y="1106160"/>
            <a:ext cx="87849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850" algn="l"/>
              </a:tabLst>
              <a:defRPr>
                <a:solidFill>
                  <a:schemeClr val="tx1"/>
                </a:solidFill>
                <a:latin typeface="Arial" pitchFamily="34" charset="0"/>
                <a:cs typeface="Arial" pitchFamily="34" charset="0"/>
              </a:defRPr>
            </a:lvl1pPr>
            <a:lvl2pPr fontAlgn="base">
              <a:spcBef>
                <a:spcPct val="0"/>
              </a:spcBef>
              <a:spcAft>
                <a:spcPct val="0"/>
              </a:spcAft>
              <a:tabLst>
                <a:tab pos="450850" algn="l"/>
              </a:tabLst>
              <a:defRPr>
                <a:solidFill>
                  <a:schemeClr val="tx1"/>
                </a:solidFill>
                <a:latin typeface="Arial" pitchFamily="34" charset="0"/>
                <a:cs typeface="Arial" pitchFamily="34" charset="0"/>
              </a:defRPr>
            </a:lvl2pPr>
            <a:lvl3pPr fontAlgn="base">
              <a:spcBef>
                <a:spcPct val="0"/>
              </a:spcBef>
              <a:spcAft>
                <a:spcPct val="0"/>
              </a:spcAft>
              <a:tabLst>
                <a:tab pos="450850" algn="l"/>
              </a:tabLst>
              <a:defRPr>
                <a:solidFill>
                  <a:schemeClr val="tx1"/>
                </a:solidFill>
                <a:latin typeface="Arial" pitchFamily="34" charset="0"/>
                <a:cs typeface="Arial" pitchFamily="34" charset="0"/>
              </a:defRPr>
            </a:lvl3pPr>
            <a:lvl4pPr fontAlgn="base">
              <a:spcBef>
                <a:spcPct val="0"/>
              </a:spcBef>
              <a:spcAft>
                <a:spcPct val="0"/>
              </a:spcAft>
              <a:tabLst>
                <a:tab pos="450850" algn="l"/>
              </a:tabLst>
              <a:defRPr>
                <a:solidFill>
                  <a:schemeClr val="tx1"/>
                </a:solidFill>
                <a:latin typeface="Arial" pitchFamily="34" charset="0"/>
                <a:cs typeface="Arial" pitchFamily="34" charset="0"/>
              </a:defRPr>
            </a:lvl4pPr>
            <a:lvl5pPr fontAlgn="base">
              <a:spcBef>
                <a:spcPct val="0"/>
              </a:spcBef>
              <a:spcAft>
                <a:spcPct val="0"/>
              </a:spcAft>
              <a:tabLst>
                <a:tab pos="450850" algn="l"/>
              </a:tabLst>
              <a:defRPr>
                <a:solidFill>
                  <a:schemeClr val="tx1"/>
                </a:solidFill>
                <a:latin typeface="Arial" pitchFamily="34" charset="0"/>
                <a:cs typeface="Arial" pitchFamily="34" charset="0"/>
              </a:defRPr>
            </a:lvl5pPr>
            <a:lvl6pPr fontAlgn="base">
              <a:spcBef>
                <a:spcPct val="0"/>
              </a:spcBef>
              <a:spcAft>
                <a:spcPct val="0"/>
              </a:spcAft>
              <a:tabLst>
                <a:tab pos="450850" algn="l"/>
              </a:tabLst>
              <a:defRPr>
                <a:solidFill>
                  <a:schemeClr val="tx1"/>
                </a:solidFill>
                <a:latin typeface="Arial" pitchFamily="34" charset="0"/>
                <a:cs typeface="Arial" pitchFamily="34" charset="0"/>
              </a:defRPr>
            </a:lvl6pPr>
            <a:lvl7pPr fontAlgn="base">
              <a:spcBef>
                <a:spcPct val="0"/>
              </a:spcBef>
              <a:spcAft>
                <a:spcPct val="0"/>
              </a:spcAft>
              <a:tabLst>
                <a:tab pos="450850" algn="l"/>
              </a:tabLst>
              <a:defRPr>
                <a:solidFill>
                  <a:schemeClr val="tx1"/>
                </a:solidFill>
                <a:latin typeface="Arial" pitchFamily="34" charset="0"/>
                <a:cs typeface="Arial" pitchFamily="34" charset="0"/>
              </a:defRPr>
            </a:lvl7pPr>
            <a:lvl8pPr fontAlgn="base">
              <a:spcBef>
                <a:spcPct val="0"/>
              </a:spcBef>
              <a:spcAft>
                <a:spcPct val="0"/>
              </a:spcAft>
              <a:tabLst>
                <a:tab pos="450850" algn="l"/>
              </a:tabLst>
              <a:defRPr>
                <a:solidFill>
                  <a:schemeClr val="tx1"/>
                </a:solidFill>
                <a:latin typeface="Arial" pitchFamily="34" charset="0"/>
                <a:cs typeface="Arial" pitchFamily="34" charset="0"/>
              </a:defRPr>
            </a:lvl8pPr>
            <a:lvl9pPr fontAlgn="base">
              <a:spcBef>
                <a:spcPct val="0"/>
              </a:spcBef>
              <a:spcAft>
                <a:spcPct val="0"/>
              </a:spcAft>
              <a:tabLst>
                <a:tab pos="450850" algn="l"/>
              </a:tabLst>
              <a:defRPr>
                <a:solidFill>
                  <a:schemeClr val="tx1"/>
                </a:solidFill>
                <a:latin typeface="Arial" pitchFamily="34" charset="0"/>
                <a:cs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s-ES_tradnl"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POR LA FUENTE DE INFORMACIÓN SERÁ </a:t>
            </a:r>
            <a:r>
              <a:rPr kumimoji="0" lang="es-ES_tradnl" alt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INVESTIGACIÓN DE CAMPO </a:t>
            </a:r>
            <a:r>
              <a:rPr kumimoji="0" lang="es-ES_tradnl"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COMO </a:t>
            </a:r>
            <a:r>
              <a:rPr kumimoji="0" lang="es-ES_tradnl" alt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DOCUMENTAL</a:t>
            </a:r>
            <a:r>
              <a:rPr kumimoji="0" lang="es-ES_tradnl"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 FUENTES HEMEROGRÁFICAS (PERIÓDICOS, REVISTAS)</a:t>
            </a: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es-ES" altLang="es-E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AutoShape 2" descr="Resultado de imagen de seguridad y defen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48" name="Picture 4" descr="http://3.bp.blogspot.com/-NsD3rxEGWoE/UVInCQcfEnI/AAAAAAAAAB8/aG26wfTXnEw/s1600/seguridad+y+defens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916832"/>
            <a:ext cx="3608015" cy="2782531"/>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55575" y="5273913"/>
            <a:ext cx="8784975" cy="1077218"/>
          </a:xfrm>
          <a:prstGeom prst="rect">
            <a:avLst/>
          </a:prstGeom>
        </p:spPr>
        <p:txBody>
          <a:bodyPr wrap="square">
            <a:spAutoFit/>
          </a:bodyPr>
          <a:lstStyle/>
          <a:p>
            <a:pPr lvl="0" algn="just" eaLnBrk="0" fontAlgn="base" hangingPunct="0">
              <a:spcBef>
                <a:spcPct val="0"/>
              </a:spcBef>
              <a:spcAft>
                <a:spcPct val="0"/>
              </a:spcAft>
              <a:tabLst>
                <a:tab pos="450850" algn="l"/>
              </a:tabLst>
            </a:pPr>
            <a:r>
              <a:rPr lang="es-ES_tradnl" altLang="es-ES" sz="1600" dirty="0" smtClean="0">
                <a:latin typeface="Arial" pitchFamily="34" charset="0"/>
                <a:ea typeface="Times New Roman" pitchFamily="18" charset="0"/>
                <a:cs typeface="Arial" pitchFamily="34" charset="0"/>
              </a:rPr>
              <a:t>LOS TEMAS </a:t>
            </a:r>
            <a:r>
              <a:rPr lang="es-ES_tradnl" altLang="es-ES" sz="1600" dirty="0">
                <a:latin typeface="Arial" pitchFamily="34" charset="0"/>
                <a:ea typeface="Times New Roman" pitchFamily="18" charset="0"/>
                <a:cs typeface="Arial" pitchFamily="34" charset="0"/>
              </a:rPr>
              <a:t>DE SEGURIDAD Y </a:t>
            </a:r>
            <a:r>
              <a:rPr lang="es-ES_tradnl" altLang="es-ES" sz="1600" dirty="0" smtClean="0">
                <a:latin typeface="Arial" pitchFamily="34" charset="0"/>
                <a:ea typeface="Times New Roman" pitchFamily="18" charset="0"/>
                <a:cs typeface="Arial" pitchFamily="34" charset="0"/>
              </a:rPr>
              <a:t>DEFENSA REQUIEREN </a:t>
            </a:r>
            <a:r>
              <a:rPr lang="es-ES_tradnl" altLang="es-ES" sz="1600" dirty="0">
                <a:latin typeface="Arial" pitchFamily="34" charset="0"/>
                <a:ea typeface="Times New Roman" pitchFamily="18" charset="0"/>
                <a:cs typeface="Arial" pitchFamily="34" charset="0"/>
              </a:rPr>
              <a:t>CIERTO GRADO DE </a:t>
            </a:r>
            <a:r>
              <a:rPr lang="es-ES_tradnl" altLang="es-ES" sz="1600" b="1" dirty="0">
                <a:latin typeface="Arial" pitchFamily="34" charset="0"/>
                <a:ea typeface="Times New Roman" pitchFamily="18" charset="0"/>
                <a:cs typeface="Arial" pitchFamily="34" charset="0"/>
              </a:rPr>
              <a:t>CONOCIMIENTO </a:t>
            </a:r>
            <a:r>
              <a:rPr lang="es-ES_tradnl" altLang="es-ES" sz="1600" b="1" dirty="0" smtClean="0">
                <a:latin typeface="Arial" pitchFamily="34" charset="0"/>
                <a:ea typeface="Times New Roman" pitchFamily="18" charset="0"/>
                <a:cs typeface="Arial" pitchFamily="34" charset="0"/>
              </a:rPr>
              <a:t>EN </a:t>
            </a:r>
            <a:r>
              <a:rPr lang="es-ES_tradnl" altLang="es-ES" sz="1600" b="1" dirty="0">
                <a:latin typeface="Arial" pitchFamily="34" charset="0"/>
                <a:ea typeface="Times New Roman" pitchFamily="18" charset="0"/>
                <a:cs typeface="Arial" pitchFamily="34" charset="0"/>
              </a:rPr>
              <a:t>EL ÁMBITO </a:t>
            </a:r>
            <a:r>
              <a:rPr lang="es-ES_tradnl" altLang="es-ES" sz="1600" b="1" dirty="0" smtClean="0">
                <a:latin typeface="Arial" pitchFamily="34" charset="0"/>
                <a:ea typeface="Times New Roman" pitchFamily="18" charset="0"/>
                <a:cs typeface="Arial" pitchFamily="34" charset="0"/>
              </a:rPr>
              <a:t>PSICO SOCIAL</a:t>
            </a:r>
            <a:r>
              <a:rPr lang="es-ES_tradnl" altLang="es-ES" sz="1600" dirty="0">
                <a:latin typeface="Arial" pitchFamily="34" charset="0"/>
                <a:ea typeface="Times New Roman" pitchFamily="18" charset="0"/>
                <a:cs typeface="Arial" pitchFamily="34" charset="0"/>
              </a:rPr>
              <a:t>, POR LO QUE SE DEBE SELECCIONAR </a:t>
            </a:r>
            <a:r>
              <a:rPr lang="es-ES_tradnl" altLang="es-ES" sz="1600" dirty="0" smtClean="0">
                <a:latin typeface="Arial" pitchFamily="34" charset="0"/>
                <a:ea typeface="Times New Roman" pitchFamily="18" charset="0"/>
                <a:cs typeface="Arial" pitchFamily="34" charset="0"/>
              </a:rPr>
              <a:t>UNA </a:t>
            </a:r>
            <a:r>
              <a:rPr lang="es-ES_tradnl" altLang="es-ES" sz="1600" dirty="0">
                <a:latin typeface="Arial" pitchFamily="34" charset="0"/>
                <a:ea typeface="Times New Roman" pitchFamily="18" charset="0"/>
                <a:cs typeface="Arial" pitchFamily="34" charset="0"/>
              </a:rPr>
              <a:t>TÉCNICA </a:t>
            </a:r>
            <a:r>
              <a:rPr lang="es-ES_tradnl" altLang="es-ES" sz="1600" dirty="0" smtClean="0">
                <a:latin typeface="Arial" pitchFamily="34" charset="0"/>
                <a:ea typeface="Times New Roman" pitchFamily="18" charset="0"/>
                <a:cs typeface="Arial" pitchFamily="34" charset="0"/>
              </a:rPr>
              <a:t>ADECUADA </a:t>
            </a:r>
            <a:r>
              <a:rPr lang="es-ES_tradnl" altLang="es-ES" sz="1600" dirty="0">
                <a:latin typeface="Arial" pitchFamily="34" charset="0"/>
                <a:ea typeface="Times New Roman" pitchFamily="18" charset="0"/>
                <a:cs typeface="Arial" pitchFamily="34" charset="0"/>
              </a:rPr>
              <a:t>QUE PARA </a:t>
            </a:r>
            <a:r>
              <a:rPr lang="es-ES_tradnl" altLang="es-ES" sz="1600" dirty="0" smtClean="0">
                <a:latin typeface="Arial" pitchFamily="34" charset="0"/>
                <a:ea typeface="Times New Roman" pitchFamily="18" charset="0"/>
                <a:cs typeface="Arial" pitchFamily="34" charset="0"/>
              </a:rPr>
              <a:t>EL </a:t>
            </a:r>
            <a:r>
              <a:rPr lang="es-ES_tradnl" altLang="es-ES" sz="1600" dirty="0">
                <a:latin typeface="Arial" pitchFamily="34" charset="0"/>
                <a:ea typeface="Times New Roman" pitchFamily="18" charset="0"/>
                <a:cs typeface="Arial" pitchFamily="34" charset="0"/>
              </a:rPr>
              <a:t>PRESENTE TRABAJO, ES LA </a:t>
            </a:r>
            <a:r>
              <a:rPr lang="es-ES_tradnl" altLang="es-ES" sz="1600" b="1" dirty="0">
                <a:latin typeface="Arial" pitchFamily="34" charset="0"/>
                <a:ea typeface="Times New Roman" pitchFamily="18" charset="0"/>
                <a:cs typeface="Arial" pitchFamily="34" charset="0"/>
              </a:rPr>
              <a:t>ENTREVISTA A </a:t>
            </a:r>
            <a:r>
              <a:rPr lang="es-ES_tradnl" altLang="es-ES" sz="1600" b="1" dirty="0" smtClean="0">
                <a:latin typeface="Arial" pitchFamily="34" charset="0"/>
                <a:ea typeface="Times New Roman" pitchFamily="18" charset="0"/>
                <a:cs typeface="Arial" pitchFamily="34" charset="0"/>
              </a:rPr>
              <a:t>EXPERTOS.</a:t>
            </a:r>
            <a:endParaRPr lang="es-MX" altLang="es-ES" sz="2400" dirty="0">
              <a:latin typeface="Arial" pitchFamily="34" charset="0"/>
              <a:cs typeface="Arial" pitchFamily="34" charset="0"/>
            </a:endParaRPr>
          </a:p>
        </p:txBody>
      </p:sp>
    </p:spTree>
    <p:extLst>
      <p:ext uri="{BB962C8B-B14F-4D97-AF65-F5344CB8AC3E}">
        <p14:creationId xmlns:p14="http://schemas.microsoft.com/office/powerpoint/2010/main" val="2022693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8"/>
          <p:cNvSpPr txBox="1">
            <a:spLocks noChangeArrowheads="1"/>
          </p:cNvSpPr>
          <p:nvPr/>
        </p:nvSpPr>
        <p:spPr bwMode="auto">
          <a:xfrm>
            <a:off x="3203848" y="764704"/>
            <a:ext cx="2520280"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pPr algn="ctr"/>
            <a:r>
              <a:rPr lang="es-EC" sz="2000" dirty="0" smtClean="0"/>
              <a:t>METODOLOGÍA</a:t>
            </a:r>
            <a:endParaRPr lang="es-EC" sz="2000" dirty="0"/>
          </a:p>
        </p:txBody>
      </p:sp>
      <p:sp>
        <p:nvSpPr>
          <p:cNvPr id="11" name="Rectangle 1"/>
          <p:cNvSpPr>
            <a:spLocks noChangeArrowheads="1"/>
          </p:cNvSpPr>
          <p:nvPr/>
        </p:nvSpPr>
        <p:spPr bwMode="auto">
          <a:xfrm>
            <a:off x="107504" y="2495798"/>
            <a:ext cx="88569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850" algn="l"/>
              </a:tabLst>
              <a:defRPr>
                <a:solidFill>
                  <a:schemeClr val="tx1"/>
                </a:solidFill>
                <a:latin typeface="Arial" pitchFamily="34" charset="0"/>
                <a:cs typeface="Arial" pitchFamily="34" charset="0"/>
              </a:defRPr>
            </a:lvl1pPr>
            <a:lvl2pPr fontAlgn="base">
              <a:spcBef>
                <a:spcPct val="0"/>
              </a:spcBef>
              <a:spcAft>
                <a:spcPct val="0"/>
              </a:spcAft>
              <a:tabLst>
                <a:tab pos="450850" algn="l"/>
              </a:tabLst>
              <a:defRPr>
                <a:solidFill>
                  <a:schemeClr val="tx1"/>
                </a:solidFill>
                <a:latin typeface="Arial" pitchFamily="34" charset="0"/>
                <a:cs typeface="Arial" pitchFamily="34" charset="0"/>
              </a:defRPr>
            </a:lvl2pPr>
            <a:lvl3pPr fontAlgn="base">
              <a:spcBef>
                <a:spcPct val="0"/>
              </a:spcBef>
              <a:spcAft>
                <a:spcPct val="0"/>
              </a:spcAft>
              <a:tabLst>
                <a:tab pos="450850" algn="l"/>
              </a:tabLst>
              <a:defRPr>
                <a:solidFill>
                  <a:schemeClr val="tx1"/>
                </a:solidFill>
                <a:latin typeface="Arial" pitchFamily="34" charset="0"/>
                <a:cs typeface="Arial" pitchFamily="34" charset="0"/>
              </a:defRPr>
            </a:lvl3pPr>
            <a:lvl4pPr fontAlgn="base">
              <a:spcBef>
                <a:spcPct val="0"/>
              </a:spcBef>
              <a:spcAft>
                <a:spcPct val="0"/>
              </a:spcAft>
              <a:tabLst>
                <a:tab pos="450850" algn="l"/>
              </a:tabLst>
              <a:defRPr>
                <a:solidFill>
                  <a:schemeClr val="tx1"/>
                </a:solidFill>
                <a:latin typeface="Arial" pitchFamily="34" charset="0"/>
                <a:cs typeface="Arial" pitchFamily="34" charset="0"/>
              </a:defRPr>
            </a:lvl4pPr>
            <a:lvl5pPr fontAlgn="base">
              <a:spcBef>
                <a:spcPct val="0"/>
              </a:spcBef>
              <a:spcAft>
                <a:spcPct val="0"/>
              </a:spcAft>
              <a:tabLst>
                <a:tab pos="450850" algn="l"/>
              </a:tabLst>
              <a:defRPr>
                <a:solidFill>
                  <a:schemeClr val="tx1"/>
                </a:solidFill>
                <a:latin typeface="Arial" pitchFamily="34" charset="0"/>
                <a:cs typeface="Arial" pitchFamily="34" charset="0"/>
              </a:defRPr>
            </a:lvl5pPr>
            <a:lvl6pPr fontAlgn="base">
              <a:spcBef>
                <a:spcPct val="0"/>
              </a:spcBef>
              <a:spcAft>
                <a:spcPct val="0"/>
              </a:spcAft>
              <a:tabLst>
                <a:tab pos="450850" algn="l"/>
              </a:tabLst>
              <a:defRPr>
                <a:solidFill>
                  <a:schemeClr val="tx1"/>
                </a:solidFill>
                <a:latin typeface="Arial" pitchFamily="34" charset="0"/>
                <a:cs typeface="Arial" pitchFamily="34" charset="0"/>
              </a:defRPr>
            </a:lvl6pPr>
            <a:lvl7pPr fontAlgn="base">
              <a:spcBef>
                <a:spcPct val="0"/>
              </a:spcBef>
              <a:spcAft>
                <a:spcPct val="0"/>
              </a:spcAft>
              <a:tabLst>
                <a:tab pos="450850" algn="l"/>
              </a:tabLst>
              <a:defRPr>
                <a:solidFill>
                  <a:schemeClr val="tx1"/>
                </a:solidFill>
                <a:latin typeface="Arial" pitchFamily="34" charset="0"/>
                <a:cs typeface="Arial" pitchFamily="34" charset="0"/>
              </a:defRPr>
            </a:lvl7pPr>
            <a:lvl8pPr fontAlgn="base">
              <a:spcBef>
                <a:spcPct val="0"/>
              </a:spcBef>
              <a:spcAft>
                <a:spcPct val="0"/>
              </a:spcAft>
              <a:tabLst>
                <a:tab pos="450850" algn="l"/>
              </a:tabLst>
              <a:defRPr>
                <a:solidFill>
                  <a:schemeClr val="tx1"/>
                </a:solidFill>
                <a:latin typeface="Arial" pitchFamily="34" charset="0"/>
                <a:cs typeface="Arial" pitchFamily="34" charset="0"/>
              </a:defRPr>
            </a:lvl8pPr>
            <a:lvl9pPr fontAlgn="base">
              <a:spcBef>
                <a:spcPct val="0"/>
              </a:spcBef>
              <a:spcAft>
                <a:spcPct val="0"/>
              </a:spcAft>
              <a:tabLst>
                <a:tab pos="450850" algn="l"/>
              </a:tabLst>
              <a:defRPr>
                <a:solidFill>
                  <a:schemeClr val="tx1"/>
                </a:solidFill>
                <a:latin typeface="Arial" pitchFamily="34" charset="0"/>
                <a:cs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s-ES_tradnl" altLang="es-ES"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EN BASE AL CONTROL </a:t>
            </a:r>
            <a:r>
              <a:rPr kumimoji="0" lang="es-ES_tradnl"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DEL ENTREVISTADOR SOBRE EL ENTREVISTADO, CONSTITUYE UNA </a:t>
            </a:r>
            <a:r>
              <a:rPr kumimoji="0" lang="es-ES_tradnl" alt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ENTREVISTA DIRIGIDA </a:t>
            </a:r>
            <a:r>
              <a:rPr kumimoji="0" lang="es-ES_tradnl"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PUESTO QUE EL ENTREVISTADOR SELECCIONA EL RITMO DE LA ENTREVISTA, LAS PREGUNTAS, LOS SUBTEMAS DE LOS QUE SE VA HA HABLAR Y EL ORDEN DE LAS MISMAS.  </a:t>
            </a:r>
            <a:endParaRPr kumimoji="0" lang="es-ES" altLang="es-E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1 Rectángulo"/>
          <p:cNvSpPr/>
          <p:nvPr/>
        </p:nvSpPr>
        <p:spPr>
          <a:xfrm>
            <a:off x="107504" y="1425550"/>
            <a:ext cx="8856983" cy="830997"/>
          </a:xfrm>
          <a:prstGeom prst="rect">
            <a:avLst/>
          </a:prstGeom>
        </p:spPr>
        <p:txBody>
          <a:bodyPr wrap="square">
            <a:spAutoFit/>
          </a:bodyPr>
          <a:lstStyle/>
          <a:p>
            <a:pPr lvl="0" algn="just" eaLnBrk="0" fontAlgn="base" hangingPunct="0">
              <a:spcBef>
                <a:spcPct val="0"/>
              </a:spcBef>
              <a:spcAft>
                <a:spcPct val="0"/>
              </a:spcAft>
              <a:tabLst>
                <a:tab pos="450850" algn="l"/>
              </a:tabLst>
            </a:pPr>
            <a:r>
              <a:rPr lang="es-ES_tradnl" altLang="es-ES" sz="1600" dirty="0">
                <a:latin typeface="Arial" pitchFamily="34" charset="0"/>
                <a:ea typeface="Times New Roman" pitchFamily="18" charset="0"/>
                <a:cs typeface="Arial" pitchFamily="34" charset="0"/>
              </a:rPr>
              <a:t>EL TIPO DE ENTREVISTA A UTILIZARSE </a:t>
            </a:r>
            <a:r>
              <a:rPr lang="es-ES_tradnl" altLang="es-ES" sz="1600" b="1" u="sng" dirty="0">
                <a:latin typeface="Arial" pitchFamily="34" charset="0"/>
                <a:ea typeface="Times New Roman" pitchFamily="18" charset="0"/>
                <a:cs typeface="Arial" pitchFamily="34" charset="0"/>
              </a:rPr>
              <a:t>EN BASE AL NÚMERO DE TEMAS </a:t>
            </a:r>
            <a:r>
              <a:rPr lang="es-ES_tradnl" altLang="es-ES" sz="1600" dirty="0">
                <a:latin typeface="Arial" pitchFamily="34" charset="0"/>
                <a:ea typeface="Times New Roman" pitchFamily="18" charset="0"/>
                <a:cs typeface="Arial" pitchFamily="34" charset="0"/>
              </a:rPr>
              <a:t>A INVESTIGARSE ES UNA </a:t>
            </a:r>
            <a:r>
              <a:rPr lang="es-ES_tradnl" altLang="es-ES" sz="1600" b="1" dirty="0">
                <a:latin typeface="Arial" pitchFamily="34" charset="0"/>
                <a:ea typeface="Times New Roman" pitchFamily="18" charset="0"/>
                <a:cs typeface="Arial" pitchFamily="34" charset="0"/>
              </a:rPr>
              <a:t>ENTREVISTA ENFOCADA </a:t>
            </a:r>
            <a:r>
              <a:rPr lang="es-ES_tradnl" altLang="es-ES" sz="1600" dirty="0" smtClean="0">
                <a:latin typeface="Arial" pitchFamily="34" charset="0"/>
                <a:ea typeface="Times New Roman" pitchFamily="18" charset="0"/>
                <a:cs typeface="Arial" pitchFamily="34" charset="0"/>
              </a:rPr>
              <a:t>ES </a:t>
            </a:r>
            <a:r>
              <a:rPr lang="es-ES_tradnl" altLang="es-ES" sz="1600" dirty="0">
                <a:latin typeface="Arial" pitchFamily="34" charset="0"/>
                <a:ea typeface="Times New Roman" pitchFamily="18" charset="0"/>
                <a:cs typeface="Arial" pitchFamily="34" charset="0"/>
              </a:rPr>
              <a:t>DECIR AQUELLA QUE SE ORIENTA A UN SOLO ASPECTO EN PARTICULAR</a:t>
            </a:r>
            <a:r>
              <a:rPr lang="es-ES_tradnl" altLang="es-ES" sz="1600" dirty="0">
                <a:ea typeface="Times New Roman" pitchFamily="18" charset="0"/>
              </a:rPr>
              <a:t>.</a:t>
            </a:r>
          </a:p>
        </p:txBody>
      </p:sp>
      <p:pic>
        <p:nvPicPr>
          <p:cNvPr id="1026" name="Picture 2" descr="Resultado de imagen para ENTREVISTA A MILITARES ECUATORIAN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718" y="4077072"/>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833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
          <p:cNvSpPr>
            <a:spLocks noChangeArrowheads="1"/>
          </p:cNvSpPr>
          <p:nvPr/>
        </p:nvSpPr>
        <p:spPr bwMode="auto">
          <a:xfrm>
            <a:off x="107503" y="1052736"/>
            <a:ext cx="885698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850" algn="l"/>
              </a:tabLst>
              <a:defRPr>
                <a:solidFill>
                  <a:schemeClr val="tx1"/>
                </a:solidFill>
                <a:latin typeface="Arial" pitchFamily="34" charset="0"/>
                <a:cs typeface="Arial" pitchFamily="34" charset="0"/>
              </a:defRPr>
            </a:lvl1pPr>
            <a:lvl2pPr fontAlgn="base">
              <a:spcBef>
                <a:spcPct val="0"/>
              </a:spcBef>
              <a:spcAft>
                <a:spcPct val="0"/>
              </a:spcAft>
              <a:tabLst>
                <a:tab pos="450850" algn="l"/>
              </a:tabLst>
              <a:defRPr>
                <a:solidFill>
                  <a:schemeClr val="tx1"/>
                </a:solidFill>
                <a:latin typeface="Arial" pitchFamily="34" charset="0"/>
                <a:cs typeface="Arial" pitchFamily="34" charset="0"/>
              </a:defRPr>
            </a:lvl2pPr>
            <a:lvl3pPr fontAlgn="base">
              <a:spcBef>
                <a:spcPct val="0"/>
              </a:spcBef>
              <a:spcAft>
                <a:spcPct val="0"/>
              </a:spcAft>
              <a:tabLst>
                <a:tab pos="450850" algn="l"/>
              </a:tabLst>
              <a:defRPr>
                <a:solidFill>
                  <a:schemeClr val="tx1"/>
                </a:solidFill>
                <a:latin typeface="Arial" pitchFamily="34" charset="0"/>
                <a:cs typeface="Arial" pitchFamily="34" charset="0"/>
              </a:defRPr>
            </a:lvl3pPr>
            <a:lvl4pPr fontAlgn="base">
              <a:spcBef>
                <a:spcPct val="0"/>
              </a:spcBef>
              <a:spcAft>
                <a:spcPct val="0"/>
              </a:spcAft>
              <a:tabLst>
                <a:tab pos="450850" algn="l"/>
              </a:tabLst>
              <a:defRPr>
                <a:solidFill>
                  <a:schemeClr val="tx1"/>
                </a:solidFill>
                <a:latin typeface="Arial" pitchFamily="34" charset="0"/>
                <a:cs typeface="Arial" pitchFamily="34" charset="0"/>
              </a:defRPr>
            </a:lvl4pPr>
            <a:lvl5pPr fontAlgn="base">
              <a:spcBef>
                <a:spcPct val="0"/>
              </a:spcBef>
              <a:spcAft>
                <a:spcPct val="0"/>
              </a:spcAft>
              <a:tabLst>
                <a:tab pos="450850" algn="l"/>
              </a:tabLst>
              <a:defRPr>
                <a:solidFill>
                  <a:schemeClr val="tx1"/>
                </a:solidFill>
                <a:latin typeface="Arial" pitchFamily="34" charset="0"/>
                <a:cs typeface="Arial" pitchFamily="34" charset="0"/>
              </a:defRPr>
            </a:lvl5pPr>
            <a:lvl6pPr fontAlgn="base">
              <a:spcBef>
                <a:spcPct val="0"/>
              </a:spcBef>
              <a:spcAft>
                <a:spcPct val="0"/>
              </a:spcAft>
              <a:tabLst>
                <a:tab pos="450850" algn="l"/>
              </a:tabLst>
              <a:defRPr>
                <a:solidFill>
                  <a:schemeClr val="tx1"/>
                </a:solidFill>
                <a:latin typeface="Arial" pitchFamily="34" charset="0"/>
                <a:cs typeface="Arial" pitchFamily="34" charset="0"/>
              </a:defRPr>
            </a:lvl6pPr>
            <a:lvl7pPr fontAlgn="base">
              <a:spcBef>
                <a:spcPct val="0"/>
              </a:spcBef>
              <a:spcAft>
                <a:spcPct val="0"/>
              </a:spcAft>
              <a:tabLst>
                <a:tab pos="450850" algn="l"/>
              </a:tabLst>
              <a:defRPr>
                <a:solidFill>
                  <a:schemeClr val="tx1"/>
                </a:solidFill>
                <a:latin typeface="Arial" pitchFamily="34" charset="0"/>
                <a:cs typeface="Arial" pitchFamily="34" charset="0"/>
              </a:defRPr>
            </a:lvl7pPr>
            <a:lvl8pPr fontAlgn="base">
              <a:spcBef>
                <a:spcPct val="0"/>
              </a:spcBef>
              <a:spcAft>
                <a:spcPct val="0"/>
              </a:spcAft>
              <a:tabLst>
                <a:tab pos="450850" algn="l"/>
              </a:tabLst>
              <a:defRPr>
                <a:solidFill>
                  <a:schemeClr val="tx1"/>
                </a:solidFill>
                <a:latin typeface="Arial" pitchFamily="34" charset="0"/>
                <a:cs typeface="Arial" pitchFamily="34" charset="0"/>
              </a:defRPr>
            </a:lvl8pPr>
            <a:lvl9pPr fontAlgn="base">
              <a:spcBef>
                <a:spcPct val="0"/>
              </a:spcBef>
              <a:spcAft>
                <a:spcPct val="0"/>
              </a:spcAft>
              <a:tabLst>
                <a:tab pos="450850" algn="l"/>
              </a:tabLst>
              <a:defRPr>
                <a:solidFill>
                  <a:schemeClr val="tx1"/>
                </a:solidFill>
                <a:latin typeface="Arial" pitchFamily="34" charset="0"/>
                <a:cs typeface="Arial" pitchFamily="34" charset="0"/>
              </a:defRPr>
            </a:lvl9pPr>
          </a:lstStyle>
          <a:p>
            <a:pPr lvl="0" algn="just" eaLnBrk="0" hangingPunct="0"/>
            <a:r>
              <a:rPr kumimoji="0" lang="es-MX" alt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OBJETIVO: COMPLEMENTAR LA INFORMACIÓN OBTENIDA EN LAS DIFERENTES FUENTES BIBLIOGRÁFICAS </a:t>
            </a:r>
            <a:r>
              <a:rPr kumimoji="0" lang="es-MX"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RELACIONADAS CON LAS NEGOCIACIONES DE PAZ, A FIN DE TENER UNA MAYOR VISIÓN DE LAS CONSECUENCIAS </a:t>
            </a:r>
            <a:r>
              <a:rPr lang="es-MX" altLang="es-ES" sz="1600" dirty="0">
                <a:ea typeface="Times New Roman" pitchFamily="18" charset="0"/>
              </a:rPr>
              <a:t>QUE TENDRÍA EL PROCESO DE NEGOCIACIÓN </a:t>
            </a:r>
            <a:r>
              <a:rPr lang="es-MX" altLang="es-ES" sz="1600" dirty="0" smtClean="0">
                <a:ea typeface="Times New Roman" pitchFamily="18" charset="0"/>
              </a:rPr>
              <a:t>PARA </a:t>
            </a:r>
            <a:r>
              <a:rPr kumimoji="0" lang="es-MX"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SEGURIDAD Y DEFENSA DE NUESTRO PAÍS. </a:t>
            </a:r>
            <a:endParaRPr kumimoji="0" lang="es-ES" altLang="es-E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1 Rectángulo"/>
          <p:cNvSpPr/>
          <p:nvPr/>
        </p:nvSpPr>
        <p:spPr>
          <a:xfrm>
            <a:off x="2743716" y="692696"/>
            <a:ext cx="3276667" cy="338554"/>
          </a:xfrm>
          <a:prstGeom prst="rect">
            <a:avLst/>
          </a:prstGeom>
        </p:spPr>
        <p:txBody>
          <a:bodyPr wrap="none">
            <a:spAutoFit/>
          </a:bodyPr>
          <a:lstStyle/>
          <a:p>
            <a:pPr lvl="1" algn="ctr" eaLnBrk="0" fontAlgn="base" hangingPunct="0">
              <a:spcBef>
                <a:spcPct val="0"/>
              </a:spcBef>
              <a:spcAft>
                <a:spcPct val="0"/>
              </a:spcAft>
              <a:tabLst>
                <a:tab pos="450850" algn="l"/>
              </a:tabLst>
            </a:pPr>
            <a:r>
              <a:rPr lang="es-MX" altLang="es-ES" sz="1600" b="1" dirty="0" smtClean="0">
                <a:latin typeface="Arial" pitchFamily="34" charset="0"/>
                <a:ea typeface="Times New Roman" pitchFamily="18" charset="0"/>
                <a:cs typeface="Arial" pitchFamily="34" charset="0"/>
              </a:rPr>
              <a:t>ENTREVISTA A EXPERTOS</a:t>
            </a:r>
            <a:endParaRPr lang="es-ES" altLang="es-ES" sz="1000" dirty="0">
              <a:latin typeface="Arial" pitchFamily="34" charset="0"/>
              <a:cs typeface="Arial" pitchFamily="34" charset="0"/>
            </a:endParaRPr>
          </a:p>
        </p:txBody>
      </p:sp>
      <p:sp>
        <p:nvSpPr>
          <p:cNvPr id="6" name="Rectangle 1"/>
          <p:cNvSpPr>
            <a:spLocks noChangeArrowheads="1"/>
          </p:cNvSpPr>
          <p:nvPr/>
        </p:nvSpPr>
        <p:spPr bwMode="auto">
          <a:xfrm>
            <a:off x="142714" y="2584068"/>
            <a:ext cx="885698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850" algn="l"/>
              </a:tabLst>
              <a:defRPr>
                <a:solidFill>
                  <a:schemeClr val="tx1"/>
                </a:solidFill>
                <a:latin typeface="Arial" pitchFamily="34" charset="0"/>
                <a:cs typeface="Arial" pitchFamily="34" charset="0"/>
              </a:defRPr>
            </a:lvl1pPr>
            <a:lvl2pPr fontAlgn="base">
              <a:spcBef>
                <a:spcPct val="0"/>
              </a:spcBef>
              <a:spcAft>
                <a:spcPct val="0"/>
              </a:spcAft>
              <a:tabLst>
                <a:tab pos="450850" algn="l"/>
              </a:tabLst>
              <a:defRPr>
                <a:solidFill>
                  <a:schemeClr val="tx1"/>
                </a:solidFill>
                <a:latin typeface="Arial" pitchFamily="34" charset="0"/>
                <a:cs typeface="Arial" pitchFamily="34" charset="0"/>
              </a:defRPr>
            </a:lvl2pPr>
            <a:lvl3pPr fontAlgn="base">
              <a:spcBef>
                <a:spcPct val="0"/>
              </a:spcBef>
              <a:spcAft>
                <a:spcPct val="0"/>
              </a:spcAft>
              <a:tabLst>
                <a:tab pos="450850" algn="l"/>
              </a:tabLst>
              <a:defRPr>
                <a:solidFill>
                  <a:schemeClr val="tx1"/>
                </a:solidFill>
                <a:latin typeface="Arial" pitchFamily="34" charset="0"/>
                <a:cs typeface="Arial" pitchFamily="34" charset="0"/>
              </a:defRPr>
            </a:lvl3pPr>
            <a:lvl4pPr fontAlgn="base">
              <a:spcBef>
                <a:spcPct val="0"/>
              </a:spcBef>
              <a:spcAft>
                <a:spcPct val="0"/>
              </a:spcAft>
              <a:tabLst>
                <a:tab pos="450850" algn="l"/>
              </a:tabLst>
              <a:defRPr>
                <a:solidFill>
                  <a:schemeClr val="tx1"/>
                </a:solidFill>
                <a:latin typeface="Arial" pitchFamily="34" charset="0"/>
                <a:cs typeface="Arial" pitchFamily="34" charset="0"/>
              </a:defRPr>
            </a:lvl4pPr>
            <a:lvl5pPr fontAlgn="base">
              <a:spcBef>
                <a:spcPct val="0"/>
              </a:spcBef>
              <a:spcAft>
                <a:spcPct val="0"/>
              </a:spcAft>
              <a:tabLst>
                <a:tab pos="450850" algn="l"/>
              </a:tabLst>
              <a:defRPr>
                <a:solidFill>
                  <a:schemeClr val="tx1"/>
                </a:solidFill>
                <a:latin typeface="Arial" pitchFamily="34" charset="0"/>
                <a:cs typeface="Arial" pitchFamily="34" charset="0"/>
              </a:defRPr>
            </a:lvl5pPr>
            <a:lvl6pPr fontAlgn="base">
              <a:spcBef>
                <a:spcPct val="0"/>
              </a:spcBef>
              <a:spcAft>
                <a:spcPct val="0"/>
              </a:spcAft>
              <a:tabLst>
                <a:tab pos="450850" algn="l"/>
              </a:tabLst>
              <a:defRPr>
                <a:solidFill>
                  <a:schemeClr val="tx1"/>
                </a:solidFill>
                <a:latin typeface="Arial" pitchFamily="34" charset="0"/>
                <a:cs typeface="Arial" pitchFamily="34" charset="0"/>
              </a:defRPr>
            </a:lvl6pPr>
            <a:lvl7pPr fontAlgn="base">
              <a:spcBef>
                <a:spcPct val="0"/>
              </a:spcBef>
              <a:spcAft>
                <a:spcPct val="0"/>
              </a:spcAft>
              <a:tabLst>
                <a:tab pos="450850" algn="l"/>
              </a:tabLst>
              <a:defRPr>
                <a:solidFill>
                  <a:schemeClr val="tx1"/>
                </a:solidFill>
                <a:latin typeface="Arial" pitchFamily="34" charset="0"/>
                <a:cs typeface="Arial" pitchFamily="34" charset="0"/>
              </a:defRPr>
            </a:lvl7pPr>
            <a:lvl8pPr fontAlgn="base">
              <a:spcBef>
                <a:spcPct val="0"/>
              </a:spcBef>
              <a:spcAft>
                <a:spcPct val="0"/>
              </a:spcAft>
              <a:tabLst>
                <a:tab pos="450850" algn="l"/>
              </a:tabLst>
              <a:defRPr>
                <a:solidFill>
                  <a:schemeClr val="tx1"/>
                </a:solidFill>
                <a:latin typeface="Arial" pitchFamily="34" charset="0"/>
                <a:cs typeface="Arial" pitchFamily="34" charset="0"/>
              </a:defRPr>
            </a:lvl8pPr>
            <a:lvl9pPr fontAlgn="base">
              <a:spcBef>
                <a:spcPct val="0"/>
              </a:spcBef>
              <a:spcAft>
                <a:spcPct val="0"/>
              </a:spcAft>
              <a:tabLst>
                <a:tab pos="450850" algn="l"/>
              </a:tabLst>
              <a:defRPr>
                <a:solidFill>
                  <a:schemeClr val="tx1"/>
                </a:solidFill>
                <a:latin typeface="Arial" pitchFamily="34" charset="0"/>
                <a:cs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s-MX"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LA SELECCIÓN DEL GRUPO DE ESTUDIO SE CONSIDERÓ LOS SIGUIENTES ASPECTOS:</a:t>
            </a: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es-ES" alt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a:tabLst>
                <a:tab pos="450850" algn="l"/>
              </a:tabLst>
            </a:pPr>
            <a:r>
              <a:rPr kumimoji="0" lang="es-MX"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DEFINICIÓN DEL NIVEL DE ENTREVISTADOS (CMTES DE UNIDAD).</a:t>
            </a:r>
          </a:p>
          <a:p>
            <a:pPr marR="0" lvl="0" algn="just" defTabSz="914400" rtl="0" eaLnBrk="0" fontAlgn="base" latinLnBrk="0" hangingPunct="0">
              <a:lnSpc>
                <a:spcPct val="100000"/>
              </a:lnSpc>
              <a:spcBef>
                <a:spcPct val="0"/>
              </a:spcBef>
              <a:spcAft>
                <a:spcPct val="0"/>
              </a:spcAft>
              <a:buClrTx/>
              <a:buSzTx/>
              <a:tabLst>
                <a:tab pos="450850" algn="l"/>
              </a:tabLst>
            </a:pPr>
            <a:endParaRPr kumimoji="0" lang="es-ES" alt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startAt="2"/>
              <a:tabLst>
                <a:tab pos="450850" algn="l"/>
              </a:tabLst>
            </a:pPr>
            <a:r>
              <a:rPr kumimoji="0" lang="es-MX"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ANÁLISIS DE LAS UNIDADES MILITARES CON JURISDICCIÓN EN LA FRONTERA NORTE.</a:t>
            </a:r>
            <a:endParaRPr kumimoji="0" lang="es-MX" altLang="es-E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849712288"/>
              </p:ext>
            </p:extLst>
          </p:nvPr>
        </p:nvGraphicFramePr>
        <p:xfrm>
          <a:off x="251520" y="4217624"/>
          <a:ext cx="8510587" cy="2523744"/>
        </p:xfrm>
        <a:graphic>
          <a:graphicData uri="http://schemas.openxmlformats.org/drawingml/2006/table">
            <a:tbl>
              <a:tblPr firstRow="1" firstCol="1" bandRow="1">
                <a:tableStyleId>{5C22544A-7EE6-4342-B048-85BDC9FD1C3A}</a:tableStyleId>
              </a:tblPr>
              <a:tblGrid>
                <a:gridCol w="2495348"/>
                <a:gridCol w="2329188"/>
                <a:gridCol w="1440927"/>
                <a:gridCol w="2245124"/>
              </a:tblGrid>
              <a:tr h="0">
                <a:tc>
                  <a:txBody>
                    <a:bodyPr/>
                    <a:lstStyle/>
                    <a:p>
                      <a:pPr marL="449580" algn="ctr">
                        <a:lnSpc>
                          <a:spcPct val="115000"/>
                        </a:lnSpc>
                        <a:spcAft>
                          <a:spcPts val="0"/>
                        </a:spcAft>
                      </a:pPr>
                      <a:r>
                        <a:rPr lang="es-EC" sz="1600" dirty="0">
                          <a:effectLst/>
                        </a:rPr>
                        <a:t>UNIDAD</a:t>
                      </a:r>
                      <a:endParaRPr lang="es-ES" sz="1600" dirty="0">
                        <a:effectLst/>
                        <a:latin typeface="Calibri"/>
                        <a:ea typeface="Calibri"/>
                        <a:cs typeface="Times New Roman"/>
                      </a:endParaRPr>
                    </a:p>
                  </a:txBody>
                  <a:tcPr marL="68580" marR="68580" marT="0" marB="0"/>
                </a:tc>
                <a:tc>
                  <a:txBody>
                    <a:bodyPr/>
                    <a:lstStyle/>
                    <a:p>
                      <a:pPr marL="449580" algn="ctr">
                        <a:lnSpc>
                          <a:spcPct val="115000"/>
                        </a:lnSpc>
                        <a:spcAft>
                          <a:spcPts val="0"/>
                        </a:spcAft>
                      </a:pPr>
                      <a:r>
                        <a:rPr lang="es-EC" sz="1600">
                          <a:effectLst/>
                        </a:rPr>
                        <a:t>OFICIALES</a:t>
                      </a:r>
                      <a:endParaRPr lang="es-ES" sz="1600">
                        <a:effectLst/>
                        <a:latin typeface="Calibri"/>
                        <a:ea typeface="Calibri"/>
                        <a:cs typeface="Times New Roman"/>
                      </a:endParaRPr>
                    </a:p>
                  </a:txBody>
                  <a:tcPr marL="68580" marR="68580" marT="0" marB="0"/>
                </a:tc>
                <a:tc>
                  <a:txBody>
                    <a:bodyPr/>
                    <a:lstStyle/>
                    <a:p>
                      <a:pPr marL="449580" algn="ctr">
                        <a:lnSpc>
                          <a:spcPct val="115000"/>
                        </a:lnSpc>
                        <a:spcAft>
                          <a:spcPts val="0"/>
                        </a:spcAft>
                      </a:pPr>
                      <a:r>
                        <a:rPr lang="es-EC" sz="1600">
                          <a:effectLst/>
                        </a:rPr>
                        <a:t>FUNCIÓN</a:t>
                      </a:r>
                      <a:endParaRPr lang="es-ES" sz="1600">
                        <a:effectLst/>
                        <a:latin typeface="Calibri"/>
                        <a:ea typeface="Calibri"/>
                        <a:cs typeface="Times New Roman"/>
                      </a:endParaRPr>
                    </a:p>
                  </a:txBody>
                  <a:tcPr marL="68580" marR="68580" marT="0" marB="0"/>
                </a:tc>
                <a:tc>
                  <a:txBody>
                    <a:bodyPr/>
                    <a:lstStyle/>
                    <a:p>
                      <a:pPr marL="449580" algn="ctr">
                        <a:lnSpc>
                          <a:spcPct val="115000"/>
                        </a:lnSpc>
                        <a:spcAft>
                          <a:spcPts val="0"/>
                        </a:spcAft>
                      </a:pPr>
                      <a:r>
                        <a:rPr lang="es-EC" sz="1600">
                          <a:effectLst/>
                        </a:rPr>
                        <a:t>JURISDICCIÓN</a:t>
                      </a:r>
                      <a:endParaRPr lang="es-ES" sz="1600">
                        <a:effectLst/>
                        <a:latin typeface="Calibri"/>
                        <a:ea typeface="Calibri"/>
                        <a:cs typeface="Times New Roman"/>
                      </a:endParaRPr>
                    </a:p>
                  </a:txBody>
                  <a:tcPr marL="68580" marR="68580" marT="0" marB="0"/>
                </a:tc>
              </a:tr>
              <a:tr h="0">
                <a:tc>
                  <a:txBody>
                    <a:bodyPr/>
                    <a:lstStyle/>
                    <a:p>
                      <a:pPr marL="449580" algn="just">
                        <a:lnSpc>
                          <a:spcPct val="115000"/>
                        </a:lnSpc>
                        <a:spcAft>
                          <a:spcPts val="0"/>
                        </a:spcAft>
                      </a:pPr>
                      <a:r>
                        <a:rPr lang="es-EC" sz="1600" dirty="0">
                          <a:effectLst/>
                        </a:rPr>
                        <a:t>19 B.S “NAPO”</a:t>
                      </a:r>
                      <a:endParaRPr lang="es-ES" sz="1600" dirty="0">
                        <a:effectLst/>
                        <a:latin typeface="Calibri"/>
                        <a:ea typeface="Calibri"/>
                        <a:cs typeface="Times New Roman"/>
                      </a:endParaRPr>
                    </a:p>
                  </a:txBody>
                  <a:tcPr marL="68580" marR="68580" marT="0" marB="0"/>
                </a:tc>
                <a:tc>
                  <a:txBody>
                    <a:bodyPr/>
                    <a:lstStyle/>
                    <a:p>
                      <a:pPr marL="449263" indent="-354013" algn="just">
                        <a:lnSpc>
                          <a:spcPct val="115000"/>
                        </a:lnSpc>
                        <a:spcAft>
                          <a:spcPts val="0"/>
                        </a:spcAft>
                      </a:pPr>
                      <a:r>
                        <a:rPr lang="es-EC" sz="1600" dirty="0">
                          <a:effectLst/>
                        </a:rPr>
                        <a:t>Sr. </a:t>
                      </a:r>
                      <a:r>
                        <a:rPr lang="es-EC" sz="1600" dirty="0" err="1">
                          <a:effectLst/>
                        </a:rPr>
                        <a:t>Crnl</a:t>
                      </a:r>
                      <a:r>
                        <a:rPr lang="es-EC" sz="1600" dirty="0">
                          <a:effectLst/>
                        </a:rPr>
                        <a:t> E.M.C Luis Burbano</a:t>
                      </a:r>
                      <a:endParaRPr lang="es-ES" sz="1600" dirty="0">
                        <a:effectLst/>
                        <a:latin typeface="Calibri"/>
                        <a:ea typeface="Calibri"/>
                        <a:cs typeface="Times New Roman"/>
                      </a:endParaRPr>
                    </a:p>
                  </a:txBody>
                  <a:tcPr marL="68580" marR="68580" marT="0" marB="0"/>
                </a:tc>
                <a:tc>
                  <a:txBody>
                    <a:bodyPr/>
                    <a:lstStyle/>
                    <a:p>
                      <a:pPr marL="449580" algn="just">
                        <a:lnSpc>
                          <a:spcPct val="115000"/>
                        </a:lnSpc>
                        <a:spcAft>
                          <a:spcPts val="0"/>
                        </a:spcAft>
                      </a:pPr>
                      <a:r>
                        <a:rPr lang="es-EC" sz="1600">
                          <a:effectLst/>
                        </a:rPr>
                        <a:t>Cmte</a:t>
                      </a:r>
                      <a:endParaRPr lang="es-ES" sz="1600">
                        <a:effectLst/>
                        <a:latin typeface="Calibri"/>
                        <a:ea typeface="Calibri"/>
                        <a:cs typeface="Times New Roman"/>
                      </a:endParaRPr>
                    </a:p>
                  </a:txBody>
                  <a:tcPr marL="68580" marR="68580" marT="0" marB="0"/>
                </a:tc>
                <a:tc>
                  <a:txBody>
                    <a:bodyPr/>
                    <a:lstStyle/>
                    <a:p>
                      <a:pPr marL="0" indent="0" algn="just">
                        <a:lnSpc>
                          <a:spcPct val="115000"/>
                        </a:lnSpc>
                        <a:spcAft>
                          <a:spcPts val="0"/>
                        </a:spcAft>
                      </a:pPr>
                      <a:r>
                        <a:rPr lang="es-EC" sz="1600" dirty="0">
                          <a:effectLst/>
                        </a:rPr>
                        <a:t>Provincias de Napo, Orellana y Sucumbíos</a:t>
                      </a:r>
                      <a:endParaRPr lang="es-ES" sz="1600" dirty="0">
                        <a:effectLst/>
                        <a:latin typeface="Calibri"/>
                        <a:ea typeface="Calibri"/>
                        <a:cs typeface="Times New Roman"/>
                      </a:endParaRPr>
                    </a:p>
                  </a:txBody>
                  <a:tcPr marL="68580" marR="68580" marT="0" marB="0"/>
                </a:tc>
              </a:tr>
              <a:tr h="0">
                <a:tc>
                  <a:txBody>
                    <a:bodyPr/>
                    <a:lstStyle/>
                    <a:p>
                      <a:pPr marL="449580" algn="just">
                        <a:lnSpc>
                          <a:spcPct val="115000"/>
                        </a:lnSpc>
                        <a:spcAft>
                          <a:spcPts val="0"/>
                        </a:spcAft>
                      </a:pPr>
                      <a:r>
                        <a:rPr lang="es-EC" sz="1600" dirty="0">
                          <a:effectLst/>
                        </a:rPr>
                        <a:t>31 B.S “ANDES”</a:t>
                      </a:r>
                      <a:endParaRPr lang="es-ES" sz="1600" dirty="0">
                        <a:effectLst/>
                        <a:latin typeface="Calibri"/>
                        <a:ea typeface="Calibri"/>
                        <a:cs typeface="Times New Roman"/>
                      </a:endParaRPr>
                    </a:p>
                  </a:txBody>
                  <a:tcPr marL="68580" marR="68580" marT="0" marB="0"/>
                </a:tc>
                <a:tc>
                  <a:txBody>
                    <a:bodyPr/>
                    <a:lstStyle/>
                    <a:p>
                      <a:pPr marL="449263" indent="-354013" algn="just">
                        <a:lnSpc>
                          <a:spcPct val="115000"/>
                        </a:lnSpc>
                        <a:spcAft>
                          <a:spcPts val="0"/>
                        </a:spcAft>
                      </a:pPr>
                      <a:r>
                        <a:rPr lang="es-EC" sz="1600" dirty="0">
                          <a:effectLst/>
                        </a:rPr>
                        <a:t>Sr. </a:t>
                      </a:r>
                      <a:r>
                        <a:rPr lang="es-EC" sz="1600" dirty="0" err="1">
                          <a:effectLst/>
                        </a:rPr>
                        <a:t>Crnl</a:t>
                      </a:r>
                      <a:r>
                        <a:rPr lang="es-EC" sz="1600" dirty="0">
                          <a:effectLst/>
                        </a:rPr>
                        <a:t> E.M.C Luis Trujillo</a:t>
                      </a:r>
                      <a:endParaRPr lang="es-ES" sz="1600" dirty="0">
                        <a:effectLst/>
                        <a:latin typeface="Calibri"/>
                        <a:ea typeface="Calibri"/>
                        <a:cs typeface="Times New Roman"/>
                      </a:endParaRPr>
                    </a:p>
                  </a:txBody>
                  <a:tcPr marL="68580" marR="68580" marT="0" marB="0"/>
                </a:tc>
                <a:tc>
                  <a:txBody>
                    <a:bodyPr/>
                    <a:lstStyle/>
                    <a:p>
                      <a:pPr marL="449580" algn="just">
                        <a:lnSpc>
                          <a:spcPct val="115000"/>
                        </a:lnSpc>
                        <a:spcAft>
                          <a:spcPts val="0"/>
                        </a:spcAft>
                      </a:pPr>
                      <a:r>
                        <a:rPr lang="es-EC" sz="1600">
                          <a:effectLst/>
                        </a:rPr>
                        <a:t>Cmte</a:t>
                      </a:r>
                      <a:endParaRPr lang="es-ES" sz="1600">
                        <a:effectLst/>
                        <a:latin typeface="Calibri"/>
                        <a:ea typeface="Calibri"/>
                        <a:cs typeface="Times New Roman"/>
                      </a:endParaRPr>
                    </a:p>
                  </a:txBody>
                  <a:tcPr marL="68580" marR="68580" marT="0" marB="0"/>
                </a:tc>
                <a:tc>
                  <a:txBody>
                    <a:bodyPr/>
                    <a:lstStyle/>
                    <a:p>
                      <a:pPr marL="0" indent="0" algn="just">
                        <a:lnSpc>
                          <a:spcPct val="115000"/>
                        </a:lnSpc>
                        <a:spcAft>
                          <a:spcPts val="0"/>
                        </a:spcAft>
                      </a:pPr>
                      <a:r>
                        <a:rPr lang="es-EC" sz="1600" dirty="0">
                          <a:effectLst/>
                        </a:rPr>
                        <a:t>Provincias de Carchi, Esmeraldas e Imbabura</a:t>
                      </a:r>
                      <a:endParaRPr lang="es-ES" sz="1600" dirty="0">
                        <a:effectLst/>
                        <a:latin typeface="Calibri"/>
                        <a:ea typeface="Calibri"/>
                        <a:cs typeface="Times New Roman"/>
                      </a:endParaRPr>
                    </a:p>
                  </a:txBody>
                  <a:tcPr marL="68580" marR="68580" marT="0" marB="0"/>
                </a:tc>
              </a:tr>
              <a:tr h="0">
                <a:tc>
                  <a:txBody>
                    <a:bodyPr/>
                    <a:lstStyle/>
                    <a:p>
                      <a:pPr marL="449580" algn="just">
                        <a:lnSpc>
                          <a:spcPct val="115000"/>
                        </a:lnSpc>
                        <a:spcAft>
                          <a:spcPts val="0"/>
                        </a:spcAft>
                      </a:pPr>
                      <a:r>
                        <a:rPr lang="es-EC" sz="1600" dirty="0">
                          <a:effectLst/>
                        </a:rPr>
                        <a:t>B.S 55 “PUTUMAYO”</a:t>
                      </a:r>
                      <a:endParaRPr lang="es-ES" sz="1600" dirty="0">
                        <a:effectLst/>
                        <a:latin typeface="Calibri"/>
                        <a:ea typeface="Calibri"/>
                        <a:cs typeface="Times New Roman"/>
                      </a:endParaRPr>
                    </a:p>
                  </a:txBody>
                  <a:tcPr marL="68580" marR="68580" marT="0" marB="0"/>
                </a:tc>
                <a:tc>
                  <a:txBody>
                    <a:bodyPr/>
                    <a:lstStyle/>
                    <a:p>
                      <a:pPr marL="449263" indent="-354013" algn="just">
                        <a:lnSpc>
                          <a:spcPct val="115000"/>
                        </a:lnSpc>
                        <a:spcAft>
                          <a:spcPts val="0"/>
                        </a:spcAft>
                      </a:pPr>
                      <a:r>
                        <a:rPr lang="es-EC" sz="1600" dirty="0">
                          <a:effectLst/>
                        </a:rPr>
                        <a:t>Sr. </a:t>
                      </a:r>
                      <a:r>
                        <a:rPr lang="es-EC" sz="1600" dirty="0" err="1">
                          <a:effectLst/>
                        </a:rPr>
                        <a:t>Tcrnl</a:t>
                      </a:r>
                      <a:r>
                        <a:rPr lang="es-EC" sz="1600" dirty="0">
                          <a:effectLst/>
                        </a:rPr>
                        <a:t> E.M Carlos Flores</a:t>
                      </a:r>
                      <a:endParaRPr lang="es-ES" sz="1600" dirty="0">
                        <a:effectLst/>
                        <a:latin typeface="Calibri"/>
                        <a:ea typeface="Calibri"/>
                        <a:cs typeface="Times New Roman"/>
                      </a:endParaRPr>
                    </a:p>
                  </a:txBody>
                  <a:tcPr marL="68580" marR="68580" marT="0" marB="0"/>
                </a:tc>
                <a:tc>
                  <a:txBody>
                    <a:bodyPr/>
                    <a:lstStyle/>
                    <a:p>
                      <a:pPr marL="449580" algn="just">
                        <a:lnSpc>
                          <a:spcPct val="115000"/>
                        </a:lnSpc>
                        <a:spcAft>
                          <a:spcPts val="0"/>
                        </a:spcAft>
                      </a:pPr>
                      <a:r>
                        <a:rPr lang="es-EC" sz="1600">
                          <a:effectLst/>
                        </a:rPr>
                        <a:t>Cmte</a:t>
                      </a:r>
                      <a:endParaRPr lang="es-ES" sz="1600">
                        <a:effectLst/>
                        <a:latin typeface="Calibri"/>
                        <a:ea typeface="Calibri"/>
                        <a:cs typeface="Times New Roman"/>
                      </a:endParaRPr>
                    </a:p>
                  </a:txBody>
                  <a:tcPr marL="68580" marR="68580" marT="0" marB="0"/>
                </a:tc>
                <a:tc>
                  <a:txBody>
                    <a:bodyPr/>
                    <a:lstStyle/>
                    <a:p>
                      <a:pPr marL="449263" indent="-449263" algn="just">
                        <a:lnSpc>
                          <a:spcPct val="115000"/>
                        </a:lnSpc>
                        <a:spcAft>
                          <a:spcPts val="0"/>
                        </a:spcAft>
                      </a:pPr>
                      <a:r>
                        <a:rPr lang="es-EC" sz="1600" dirty="0">
                          <a:effectLst/>
                        </a:rPr>
                        <a:t>Cantón Putumayo</a:t>
                      </a:r>
                      <a:endParaRPr lang="es-ES" sz="1600" dirty="0">
                        <a:effectLst/>
                        <a:latin typeface="Calibri"/>
                        <a:ea typeface="Calibri"/>
                        <a:cs typeface="Times New Roman"/>
                      </a:endParaRPr>
                    </a:p>
                  </a:txBody>
                  <a:tcPr marL="68580" marR="68580" marT="0" marB="0"/>
                </a:tc>
              </a:tr>
              <a:tr h="0">
                <a:tc>
                  <a:txBody>
                    <a:bodyPr/>
                    <a:lstStyle/>
                    <a:p>
                      <a:pPr marL="0" indent="0" algn="just">
                        <a:lnSpc>
                          <a:spcPct val="115000"/>
                        </a:lnSpc>
                        <a:spcAft>
                          <a:spcPts val="0"/>
                        </a:spcAft>
                      </a:pPr>
                      <a:r>
                        <a:rPr lang="es-EC" sz="1600" dirty="0">
                          <a:effectLst/>
                        </a:rPr>
                        <a:t>Agregaduría Militar de Colombia</a:t>
                      </a:r>
                      <a:endParaRPr lang="es-ES" sz="1600" dirty="0">
                        <a:effectLst/>
                        <a:latin typeface="Calibri"/>
                        <a:ea typeface="Calibri"/>
                        <a:cs typeface="Times New Roman"/>
                      </a:endParaRPr>
                    </a:p>
                  </a:txBody>
                  <a:tcPr marL="68580" marR="68580" marT="0" marB="0"/>
                </a:tc>
                <a:tc>
                  <a:txBody>
                    <a:bodyPr/>
                    <a:lstStyle/>
                    <a:p>
                      <a:pPr marL="449263" indent="-354013" algn="just">
                        <a:lnSpc>
                          <a:spcPct val="115000"/>
                        </a:lnSpc>
                        <a:spcAft>
                          <a:spcPts val="0"/>
                        </a:spcAft>
                      </a:pPr>
                      <a:r>
                        <a:rPr lang="es-EC" sz="1600" dirty="0">
                          <a:effectLst/>
                        </a:rPr>
                        <a:t>Sr. </a:t>
                      </a:r>
                      <a:r>
                        <a:rPr lang="es-EC" sz="1600" dirty="0" err="1">
                          <a:effectLst/>
                        </a:rPr>
                        <a:t>Crnl</a:t>
                      </a:r>
                      <a:r>
                        <a:rPr lang="es-EC" sz="1600" dirty="0">
                          <a:effectLst/>
                        </a:rPr>
                        <a:t> Guillermo Londoño</a:t>
                      </a:r>
                      <a:endParaRPr lang="es-ES" sz="1600" dirty="0">
                        <a:effectLst/>
                        <a:latin typeface="Calibri"/>
                        <a:ea typeface="Calibri"/>
                        <a:cs typeface="Times New Roman"/>
                      </a:endParaRPr>
                    </a:p>
                  </a:txBody>
                  <a:tcPr marL="68580" marR="68580" marT="0" marB="0"/>
                </a:tc>
                <a:tc>
                  <a:txBody>
                    <a:bodyPr/>
                    <a:lstStyle/>
                    <a:p>
                      <a:pPr marL="449580" algn="just">
                        <a:lnSpc>
                          <a:spcPct val="115000"/>
                        </a:lnSpc>
                        <a:spcAft>
                          <a:spcPts val="0"/>
                        </a:spcAft>
                      </a:pPr>
                      <a:r>
                        <a:rPr lang="es-EC" sz="1600">
                          <a:effectLst/>
                        </a:rPr>
                        <a:t>Agregado Militar</a:t>
                      </a:r>
                      <a:endParaRPr lang="es-ES" sz="1600">
                        <a:effectLst/>
                        <a:latin typeface="Calibri"/>
                        <a:ea typeface="Calibri"/>
                        <a:cs typeface="Times New Roman"/>
                      </a:endParaRPr>
                    </a:p>
                  </a:txBody>
                  <a:tcPr marL="68580" marR="68580" marT="0" marB="0"/>
                </a:tc>
                <a:tc>
                  <a:txBody>
                    <a:bodyPr/>
                    <a:lstStyle/>
                    <a:p>
                      <a:pPr marL="449580" algn="just">
                        <a:lnSpc>
                          <a:spcPct val="115000"/>
                        </a:lnSpc>
                        <a:spcAft>
                          <a:spcPts val="0"/>
                        </a:spcAft>
                      </a:pPr>
                      <a:r>
                        <a:rPr lang="es-EC" sz="1600" dirty="0">
                          <a:effectLst/>
                        </a:rPr>
                        <a:t> </a:t>
                      </a:r>
                      <a:endParaRPr lang="es-ES" sz="1600" dirty="0">
                        <a:effectLst/>
                        <a:latin typeface="Calibri"/>
                        <a:ea typeface="Calibri"/>
                        <a:cs typeface="Times New Roman"/>
                      </a:endParaRPr>
                    </a:p>
                  </a:txBody>
                  <a:tcPr marL="68580" marR="68580" marT="0" marB="0"/>
                </a:tc>
              </a:tr>
            </a:tbl>
          </a:graphicData>
        </a:graphic>
      </p:graphicFrame>
      <p:sp>
        <p:nvSpPr>
          <p:cNvPr id="3" name="2 Rectángulo"/>
          <p:cNvSpPr/>
          <p:nvPr/>
        </p:nvSpPr>
        <p:spPr>
          <a:xfrm>
            <a:off x="1907704" y="2226350"/>
            <a:ext cx="4950296" cy="338554"/>
          </a:xfrm>
          <a:prstGeom prst="rect">
            <a:avLst/>
          </a:prstGeom>
        </p:spPr>
        <p:txBody>
          <a:bodyPr wrap="square">
            <a:spAutoFit/>
          </a:bodyPr>
          <a:lstStyle/>
          <a:p>
            <a:pPr lvl="2" algn="ctr" eaLnBrk="0" fontAlgn="base" hangingPunct="0">
              <a:spcBef>
                <a:spcPct val="0"/>
              </a:spcBef>
              <a:spcAft>
                <a:spcPct val="0"/>
              </a:spcAft>
              <a:tabLst>
                <a:tab pos="450850" algn="l"/>
              </a:tabLst>
            </a:pPr>
            <a:r>
              <a:rPr lang="es-MX" altLang="es-ES" sz="1600" b="1" dirty="0">
                <a:latin typeface="Arial" pitchFamily="34" charset="0"/>
                <a:ea typeface="Times New Roman" pitchFamily="18" charset="0"/>
                <a:cs typeface="Arial" pitchFamily="34" charset="0"/>
              </a:rPr>
              <a:t>SELECCIÓN DE LOS ENTREVISTADOS</a:t>
            </a:r>
          </a:p>
        </p:txBody>
      </p:sp>
    </p:spTree>
    <p:extLst>
      <p:ext uri="{BB962C8B-B14F-4D97-AF65-F5344CB8AC3E}">
        <p14:creationId xmlns:p14="http://schemas.microsoft.com/office/powerpoint/2010/main" val="2894082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E:\B2C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49186"/>
            <a:ext cx="8856984" cy="586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7655979" y="5509423"/>
            <a:ext cx="1347015" cy="445645"/>
          </a:xfrm>
          <a:prstGeom prst="rect">
            <a:avLst/>
          </a:prstGeom>
          <a:noFill/>
        </p:spPr>
        <p:txBody>
          <a:bodyPr>
            <a:spAutoFit/>
          </a:bodyPr>
          <a:lstStyle/>
          <a:p>
            <a:pPr>
              <a:defRPr/>
            </a:pPr>
            <a:r>
              <a:rPr lang="es-EC" sz="2800" b="1" dirty="0">
                <a:solidFill>
                  <a:schemeClr val="bg1"/>
                </a:solidFill>
                <a:effectLst>
                  <a:glow rad="101600">
                    <a:srgbClr val="CC0000"/>
                  </a:glow>
                </a:effectLst>
              </a:rPr>
              <a:t>PERÚ</a:t>
            </a:r>
          </a:p>
        </p:txBody>
      </p:sp>
      <p:sp>
        <p:nvSpPr>
          <p:cNvPr id="12" name="11 CuadroTexto"/>
          <p:cNvSpPr txBox="1"/>
          <p:nvPr/>
        </p:nvSpPr>
        <p:spPr>
          <a:xfrm>
            <a:off x="6469917" y="970871"/>
            <a:ext cx="2263674" cy="445645"/>
          </a:xfrm>
          <a:prstGeom prst="rect">
            <a:avLst/>
          </a:prstGeom>
          <a:noFill/>
        </p:spPr>
        <p:txBody>
          <a:bodyPr>
            <a:spAutoFit/>
          </a:bodyPr>
          <a:lstStyle/>
          <a:p>
            <a:pPr>
              <a:defRPr/>
            </a:pPr>
            <a:r>
              <a:rPr lang="es-EC" sz="2800" b="1" dirty="0">
                <a:effectLst>
                  <a:glow rad="139700">
                    <a:srgbClr val="FFFF00">
                      <a:alpha val="40000"/>
                    </a:srgbClr>
                  </a:glow>
                </a:effectLst>
              </a:rPr>
              <a:t>COLOMBIA</a:t>
            </a:r>
          </a:p>
        </p:txBody>
      </p:sp>
      <p:sp>
        <p:nvSpPr>
          <p:cNvPr id="13" name="12 Forma libre"/>
          <p:cNvSpPr/>
          <p:nvPr/>
        </p:nvSpPr>
        <p:spPr>
          <a:xfrm>
            <a:off x="1863304" y="1170935"/>
            <a:ext cx="6326842" cy="1483287"/>
          </a:xfrm>
          <a:custGeom>
            <a:avLst/>
            <a:gdLst>
              <a:gd name="connsiteX0" fmla="*/ 6763407 w 6763407"/>
              <a:gd name="connsiteY0" fmla="*/ 1742090 h 1742090"/>
              <a:gd name="connsiteX1" fmla="*/ 6589986 w 6763407"/>
              <a:gd name="connsiteY1" fmla="*/ 1710559 h 1742090"/>
              <a:gd name="connsiteX2" fmla="*/ 6416566 w 6763407"/>
              <a:gd name="connsiteY2" fmla="*/ 1663262 h 1742090"/>
              <a:gd name="connsiteX3" fmla="*/ 6353504 w 6763407"/>
              <a:gd name="connsiteY3" fmla="*/ 1663262 h 1742090"/>
              <a:gd name="connsiteX4" fmla="*/ 6243145 w 6763407"/>
              <a:gd name="connsiteY4" fmla="*/ 1663262 h 1742090"/>
              <a:gd name="connsiteX5" fmla="*/ 6101255 w 6763407"/>
              <a:gd name="connsiteY5" fmla="*/ 1552903 h 1742090"/>
              <a:gd name="connsiteX6" fmla="*/ 5927835 w 6763407"/>
              <a:gd name="connsiteY6" fmla="*/ 1458310 h 1742090"/>
              <a:gd name="connsiteX7" fmla="*/ 5864773 w 6763407"/>
              <a:gd name="connsiteY7" fmla="*/ 1442545 h 1742090"/>
              <a:gd name="connsiteX8" fmla="*/ 5722883 w 6763407"/>
              <a:gd name="connsiteY8" fmla="*/ 1442545 h 1742090"/>
              <a:gd name="connsiteX9" fmla="*/ 5722883 w 6763407"/>
              <a:gd name="connsiteY9" fmla="*/ 1332186 h 1742090"/>
              <a:gd name="connsiteX10" fmla="*/ 5580993 w 6763407"/>
              <a:gd name="connsiteY10" fmla="*/ 1253359 h 1742090"/>
              <a:gd name="connsiteX11" fmla="*/ 5517931 w 6763407"/>
              <a:gd name="connsiteY11" fmla="*/ 1206062 h 1742090"/>
              <a:gd name="connsiteX12" fmla="*/ 5517931 w 6763407"/>
              <a:gd name="connsiteY12" fmla="*/ 1269124 h 1742090"/>
              <a:gd name="connsiteX13" fmla="*/ 5439104 w 6763407"/>
              <a:gd name="connsiteY13" fmla="*/ 1253359 h 1742090"/>
              <a:gd name="connsiteX14" fmla="*/ 5297214 w 6763407"/>
              <a:gd name="connsiteY14" fmla="*/ 1237593 h 1742090"/>
              <a:gd name="connsiteX15" fmla="*/ 5155324 w 6763407"/>
              <a:gd name="connsiteY15" fmla="*/ 1221828 h 1742090"/>
              <a:gd name="connsiteX16" fmla="*/ 5076497 w 6763407"/>
              <a:gd name="connsiteY16" fmla="*/ 1206062 h 1742090"/>
              <a:gd name="connsiteX17" fmla="*/ 4966138 w 6763407"/>
              <a:gd name="connsiteY17" fmla="*/ 1206062 h 1742090"/>
              <a:gd name="connsiteX18" fmla="*/ 4950373 w 6763407"/>
              <a:gd name="connsiteY18" fmla="*/ 1048407 h 1742090"/>
              <a:gd name="connsiteX19" fmla="*/ 4918842 w 6763407"/>
              <a:gd name="connsiteY19" fmla="*/ 1001110 h 1742090"/>
              <a:gd name="connsiteX20" fmla="*/ 4855779 w 6763407"/>
              <a:gd name="connsiteY20" fmla="*/ 953814 h 1742090"/>
              <a:gd name="connsiteX21" fmla="*/ 4792717 w 6763407"/>
              <a:gd name="connsiteY21" fmla="*/ 953814 h 1742090"/>
              <a:gd name="connsiteX22" fmla="*/ 4698124 w 6763407"/>
              <a:gd name="connsiteY22" fmla="*/ 938048 h 1742090"/>
              <a:gd name="connsiteX23" fmla="*/ 4698124 w 6763407"/>
              <a:gd name="connsiteY23" fmla="*/ 859221 h 1742090"/>
              <a:gd name="connsiteX24" fmla="*/ 4572000 w 6763407"/>
              <a:gd name="connsiteY24" fmla="*/ 622738 h 1742090"/>
              <a:gd name="connsiteX25" fmla="*/ 4445876 w 6763407"/>
              <a:gd name="connsiteY25" fmla="*/ 591207 h 1742090"/>
              <a:gd name="connsiteX26" fmla="*/ 4382814 w 6763407"/>
              <a:gd name="connsiteY26" fmla="*/ 496614 h 1742090"/>
              <a:gd name="connsiteX27" fmla="*/ 4351283 w 6763407"/>
              <a:gd name="connsiteY27" fmla="*/ 417786 h 1742090"/>
              <a:gd name="connsiteX28" fmla="*/ 4256690 w 6763407"/>
              <a:gd name="connsiteY28" fmla="*/ 417786 h 1742090"/>
              <a:gd name="connsiteX29" fmla="*/ 4240924 w 6763407"/>
              <a:gd name="connsiteY29" fmla="*/ 291662 h 1742090"/>
              <a:gd name="connsiteX30" fmla="*/ 4162097 w 6763407"/>
              <a:gd name="connsiteY30" fmla="*/ 291662 h 1742090"/>
              <a:gd name="connsiteX31" fmla="*/ 4051738 w 6763407"/>
              <a:gd name="connsiteY31" fmla="*/ 370490 h 1742090"/>
              <a:gd name="connsiteX32" fmla="*/ 4004442 w 6763407"/>
              <a:gd name="connsiteY32" fmla="*/ 323193 h 1742090"/>
              <a:gd name="connsiteX33" fmla="*/ 4004442 w 6763407"/>
              <a:gd name="connsiteY33" fmla="*/ 260131 h 1742090"/>
              <a:gd name="connsiteX34" fmla="*/ 3957145 w 6763407"/>
              <a:gd name="connsiteY34" fmla="*/ 181303 h 1742090"/>
              <a:gd name="connsiteX35" fmla="*/ 3894083 w 6763407"/>
              <a:gd name="connsiteY35" fmla="*/ 165538 h 1742090"/>
              <a:gd name="connsiteX36" fmla="*/ 3846786 w 6763407"/>
              <a:gd name="connsiteY36" fmla="*/ 165538 h 1742090"/>
              <a:gd name="connsiteX37" fmla="*/ 3831021 w 6763407"/>
              <a:gd name="connsiteY37" fmla="*/ 165538 h 1742090"/>
              <a:gd name="connsiteX38" fmla="*/ 3783724 w 6763407"/>
              <a:gd name="connsiteY38" fmla="*/ 165538 h 1742090"/>
              <a:gd name="connsiteX39" fmla="*/ 3720662 w 6763407"/>
              <a:gd name="connsiteY39" fmla="*/ 149772 h 1742090"/>
              <a:gd name="connsiteX40" fmla="*/ 3673366 w 6763407"/>
              <a:gd name="connsiteY40" fmla="*/ 149772 h 1742090"/>
              <a:gd name="connsiteX41" fmla="*/ 3626069 w 6763407"/>
              <a:gd name="connsiteY41" fmla="*/ 118241 h 1742090"/>
              <a:gd name="connsiteX42" fmla="*/ 3578773 w 6763407"/>
              <a:gd name="connsiteY42" fmla="*/ 23648 h 1742090"/>
              <a:gd name="connsiteX43" fmla="*/ 3547242 w 6763407"/>
              <a:gd name="connsiteY43" fmla="*/ 7883 h 1742090"/>
              <a:gd name="connsiteX44" fmla="*/ 3468414 w 6763407"/>
              <a:gd name="connsiteY44" fmla="*/ 7883 h 1742090"/>
              <a:gd name="connsiteX45" fmla="*/ 3421117 w 6763407"/>
              <a:gd name="connsiteY45" fmla="*/ 7883 h 1742090"/>
              <a:gd name="connsiteX46" fmla="*/ 3342290 w 6763407"/>
              <a:gd name="connsiteY46" fmla="*/ 55179 h 1742090"/>
              <a:gd name="connsiteX47" fmla="*/ 3342290 w 6763407"/>
              <a:gd name="connsiteY47" fmla="*/ 149772 h 1742090"/>
              <a:gd name="connsiteX48" fmla="*/ 3263462 w 6763407"/>
              <a:gd name="connsiteY48" fmla="*/ 149772 h 1742090"/>
              <a:gd name="connsiteX49" fmla="*/ 3216166 w 6763407"/>
              <a:gd name="connsiteY49" fmla="*/ 149772 h 1742090"/>
              <a:gd name="connsiteX50" fmla="*/ 3105807 w 6763407"/>
              <a:gd name="connsiteY50" fmla="*/ 181303 h 1742090"/>
              <a:gd name="connsiteX51" fmla="*/ 3105807 w 6763407"/>
              <a:gd name="connsiteY51" fmla="*/ 575441 h 1742090"/>
              <a:gd name="connsiteX52" fmla="*/ 3090042 w 6763407"/>
              <a:gd name="connsiteY52" fmla="*/ 606972 h 1742090"/>
              <a:gd name="connsiteX53" fmla="*/ 3042745 w 6763407"/>
              <a:gd name="connsiteY53" fmla="*/ 559676 h 1742090"/>
              <a:gd name="connsiteX54" fmla="*/ 2995448 w 6763407"/>
              <a:gd name="connsiteY54" fmla="*/ 559676 h 1742090"/>
              <a:gd name="connsiteX55" fmla="*/ 2979683 w 6763407"/>
              <a:gd name="connsiteY55" fmla="*/ 638503 h 1742090"/>
              <a:gd name="connsiteX56" fmla="*/ 2837793 w 6763407"/>
              <a:gd name="connsiteY56" fmla="*/ 606972 h 1742090"/>
              <a:gd name="connsiteX57" fmla="*/ 2806262 w 6763407"/>
              <a:gd name="connsiteY57" fmla="*/ 606972 h 1742090"/>
              <a:gd name="connsiteX58" fmla="*/ 2727435 w 6763407"/>
              <a:gd name="connsiteY58" fmla="*/ 559676 h 1742090"/>
              <a:gd name="connsiteX59" fmla="*/ 2664373 w 6763407"/>
              <a:gd name="connsiteY59" fmla="*/ 575441 h 1742090"/>
              <a:gd name="connsiteX60" fmla="*/ 2601310 w 6763407"/>
              <a:gd name="connsiteY60" fmla="*/ 591207 h 1742090"/>
              <a:gd name="connsiteX61" fmla="*/ 2554014 w 6763407"/>
              <a:gd name="connsiteY61" fmla="*/ 654269 h 1742090"/>
              <a:gd name="connsiteX62" fmla="*/ 2522483 w 6763407"/>
              <a:gd name="connsiteY62" fmla="*/ 638503 h 1742090"/>
              <a:gd name="connsiteX63" fmla="*/ 2427890 w 6763407"/>
              <a:gd name="connsiteY63" fmla="*/ 543910 h 1742090"/>
              <a:gd name="connsiteX64" fmla="*/ 2380593 w 6763407"/>
              <a:gd name="connsiteY64" fmla="*/ 543910 h 1742090"/>
              <a:gd name="connsiteX65" fmla="*/ 2333297 w 6763407"/>
              <a:gd name="connsiteY65" fmla="*/ 559676 h 1742090"/>
              <a:gd name="connsiteX66" fmla="*/ 2317531 w 6763407"/>
              <a:gd name="connsiteY66" fmla="*/ 512379 h 1742090"/>
              <a:gd name="connsiteX67" fmla="*/ 2238704 w 6763407"/>
              <a:gd name="connsiteY67" fmla="*/ 480848 h 1742090"/>
              <a:gd name="connsiteX68" fmla="*/ 2175642 w 6763407"/>
              <a:gd name="connsiteY68" fmla="*/ 480848 h 1742090"/>
              <a:gd name="connsiteX69" fmla="*/ 2144110 w 6763407"/>
              <a:gd name="connsiteY69" fmla="*/ 512379 h 1742090"/>
              <a:gd name="connsiteX70" fmla="*/ 2081048 w 6763407"/>
              <a:gd name="connsiteY70" fmla="*/ 449317 h 1742090"/>
              <a:gd name="connsiteX71" fmla="*/ 2017986 w 6763407"/>
              <a:gd name="connsiteY71" fmla="*/ 528145 h 1742090"/>
              <a:gd name="connsiteX72" fmla="*/ 2002221 w 6763407"/>
              <a:gd name="connsiteY72" fmla="*/ 543910 h 1742090"/>
              <a:gd name="connsiteX73" fmla="*/ 2002221 w 6763407"/>
              <a:gd name="connsiteY73" fmla="*/ 575441 h 1742090"/>
              <a:gd name="connsiteX74" fmla="*/ 1907628 w 6763407"/>
              <a:gd name="connsiteY74" fmla="*/ 543910 h 1742090"/>
              <a:gd name="connsiteX75" fmla="*/ 1828800 w 6763407"/>
              <a:gd name="connsiteY75" fmla="*/ 528145 h 1742090"/>
              <a:gd name="connsiteX76" fmla="*/ 1781504 w 6763407"/>
              <a:gd name="connsiteY76" fmla="*/ 591207 h 1742090"/>
              <a:gd name="connsiteX77" fmla="*/ 1734207 w 6763407"/>
              <a:gd name="connsiteY77" fmla="*/ 622738 h 1742090"/>
              <a:gd name="connsiteX78" fmla="*/ 1686910 w 6763407"/>
              <a:gd name="connsiteY78" fmla="*/ 575441 h 1742090"/>
              <a:gd name="connsiteX79" fmla="*/ 1513490 w 6763407"/>
              <a:gd name="connsiteY79" fmla="*/ 575441 h 1742090"/>
              <a:gd name="connsiteX80" fmla="*/ 1481959 w 6763407"/>
              <a:gd name="connsiteY80" fmla="*/ 575441 h 1742090"/>
              <a:gd name="connsiteX81" fmla="*/ 1481959 w 6763407"/>
              <a:gd name="connsiteY81" fmla="*/ 528145 h 1742090"/>
              <a:gd name="connsiteX82" fmla="*/ 1466193 w 6763407"/>
              <a:gd name="connsiteY82" fmla="*/ 496614 h 1742090"/>
              <a:gd name="connsiteX83" fmla="*/ 1292773 w 6763407"/>
              <a:gd name="connsiteY83" fmla="*/ 512379 h 1742090"/>
              <a:gd name="connsiteX84" fmla="*/ 1261242 w 6763407"/>
              <a:gd name="connsiteY84" fmla="*/ 480848 h 1742090"/>
              <a:gd name="connsiteX85" fmla="*/ 1261242 w 6763407"/>
              <a:gd name="connsiteY85" fmla="*/ 449317 h 1742090"/>
              <a:gd name="connsiteX86" fmla="*/ 1198179 w 6763407"/>
              <a:gd name="connsiteY86" fmla="*/ 496614 h 1742090"/>
              <a:gd name="connsiteX87" fmla="*/ 1072055 w 6763407"/>
              <a:gd name="connsiteY87" fmla="*/ 480848 h 1742090"/>
              <a:gd name="connsiteX88" fmla="*/ 961697 w 6763407"/>
              <a:gd name="connsiteY88" fmla="*/ 480848 h 1742090"/>
              <a:gd name="connsiteX89" fmla="*/ 977462 w 6763407"/>
              <a:gd name="connsiteY89" fmla="*/ 433552 h 1742090"/>
              <a:gd name="connsiteX90" fmla="*/ 961697 w 6763407"/>
              <a:gd name="connsiteY90" fmla="*/ 354724 h 1742090"/>
              <a:gd name="connsiteX91" fmla="*/ 914400 w 6763407"/>
              <a:gd name="connsiteY91" fmla="*/ 323193 h 1742090"/>
              <a:gd name="connsiteX92" fmla="*/ 914400 w 6763407"/>
              <a:gd name="connsiteY92" fmla="*/ 228600 h 1742090"/>
              <a:gd name="connsiteX93" fmla="*/ 867104 w 6763407"/>
              <a:gd name="connsiteY93" fmla="*/ 212835 h 1742090"/>
              <a:gd name="connsiteX94" fmla="*/ 740979 w 6763407"/>
              <a:gd name="connsiteY94" fmla="*/ 165538 h 1742090"/>
              <a:gd name="connsiteX95" fmla="*/ 693683 w 6763407"/>
              <a:gd name="connsiteY95" fmla="*/ 149772 h 1742090"/>
              <a:gd name="connsiteX96" fmla="*/ 630621 w 6763407"/>
              <a:gd name="connsiteY96" fmla="*/ 197069 h 1742090"/>
              <a:gd name="connsiteX97" fmla="*/ 504497 w 6763407"/>
              <a:gd name="connsiteY97" fmla="*/ 228600 h 1742090"/>
              <a:gd name="connsiteX98" fmla="*/ 441435 w 6763407"/>
              <a:gd name="connsiteY98" fmla="*/ 228600 h 1742090"/>
              <a:gd name="connsiteX99" fmla="*/ 378373 w 6763407"/>
              <a:gd name="connsiteY99" fmla="*/ 228600 h 1742090"/>
              <a:gd name="connsiteX100" fmla="*/ 283779 w 6763407"/>
              <a:gd name="connsiteY100" fmla="*/ 212835 h 1742090"/>
              <a:gd name="connsiteX101" fmla="*/ 220717 w 6763407"/>
              <a:gd name="connsiteY101" fmla="*/ 197069 h 1742090"/>
              <a:gd name="connsiteX102" fmla="*/ 157655 w 6763407"/>
              <a:gd name="connsiteY102" fmla="*/ 165538 h 1742090"/>
              <a:gd name="connsiteX103" fmla="*/ 78828 w 6763407"/>
              <a:gd name="connsiteY103" fmla="*/ 118241 h 1742090"/>
              <a:gd name="connsiteX104" fmla="*/ 47297 w 6763407"/>
              <a:gd name="connsiteY104" fmla="*/ 149772 h 1742090"/>
              <a:gd name="connsiteX105" fmla="*/ 0 w 6763407"/>
              <a:gd name="connsiteY105" fmla="*/ 149772 h 17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6763407" h="1742090">
                <a:moveTo>
                  <a:pt x="6763407" y="1742090"/>
                </a:moveTo>
                <a:cubicBezTo>
                  <a:pt x="6704286" y="1731579"/>
                  <a:pt x="6647793" y="1723697"/>
                  <a:pt x="6589986" y="1710559"/>
                </a:cubicBezTo>
                <a:cubicBezTo>
                  <a:pt x="6532179" y="1697421"/>
                  <a:pt x="6455980" y="1671145"/>
                  <a:pt x="6416566" y="1663262"/>
                </a:cubicBezTo>
                <a:cubicBezTo>
                  <a:pt x="6377152" y="1655379"/>
                  <a:pt x="6353504" y="1663262"/>
                  <a:pt x="6353504" y="1663262"/>
                </a:cubicBezTo>
                <a:cubicBezTo>
                  <a:pt x="6324601" y="1663262"/>
                  <a:pt x="6285186" y="1681655"/>
                  <a:pt x="6243145" y="1663262"/>
                </a:cubicBezTo>
                <a:cubicBezTo>
                  <a:pt x="6201104" y="1644869"/>
                  <a:pt x="6153807" y="1587062"/>
                  <a:pt x="6101255" y="1552903"/>
                </a:cubicBezTo>
                <a:cubicBezTo>
                  <a:pt x="6048703" y="1518744"/>
                  <a:pt x="5967249" y="1476703"/>
                  <a:pt x="5927835" y="1458310"/>
                </a:cubicBezTo>
                <a:cubicBezTo>
                  <a:pt x="5888421" y="1439917"/>
                  <a:pt x="5898932" y="1445172"/>
                  <a:pt x="5864773" y="1442545"/>
                </a:cubicBezTo>
                <a:cubicBezTo>
                  <a:pt x="5830614" y="1439918"/>
                  <a:pt x="5746531" y="1460938"/>
                  <a:pt x="5722883" y="1442545"/>
                </a:cubicBezTo>
                <a:cubicBezTo>
                  <a:pt x="5699235" y="1424152"/>
                  <a:pt x="5746531" y="1363717"/>
                  <a:pt x="5722883" y="1332186"/>
                </a:cubicBezTo>
                <a:cubicBezTo>
                  <a:pt x="5699235" y="1300655"/>
                  <a:pt x="5615152" y="1274380"/>
                  <a:pt x="5580993" y="1253359"/>
                </a:cubicBezTo>
                <a:cubicBezTo>
                  <a:pt x="5546834" y="1232338"/>
                  <a:pt x="5528441" y="1203434"/>
                  <a:pt x="5517931" y="1206062"/>
                </a:cubicBezTo>
                <a:cubicBezTo>
                  <a:pt x="5507421" y="1208690"/>
                  <a:pt x="5531069" y="1261241"/>
                  <a:pt x="5517931" y="1269124"/>
                </a:cubicBezTo>
                <a:cubicBezTo>
                  <a:pt x="5504793" y="1277007"/>
                  <a:pt x="5475890" y="1258614"/>
                  <a:pt x="5439104" y="1253359"/>
                </a:cubicBezTo>
                <a:cubicBezTo>
                  <a:pt x="5402318" y="1248104"/>
                  <a:pt x="5297214" y="1237593"/>
                  <a:pt x="5297214" y="1237593"/>
                </a:cubicBezTo>
                <a:cubicBezTo>
                  <a:pt x="5249917" y="1232338"/>
                  <a:pt x="5192110" y="1227083"/>
                  <a:pt x="5155324" y="1221828"/>
                </a:cubicBezTo>
                <a:cubicBezTo>
                  <a:pt x="5118538" y="1216573"/>
                  <a:pt x="5108028" y="1208690"/>
                  <a:pt x="5076497" y="1206062"/>
                </a:cubicBezTo>
                <a:cubicBezTo>
                  <a:pt x="5044966" y="1203434"/>
                  <a:pt x="4987159" y="1232338"/>
                  <a:pt x="4966138" y="1206062"/>
                </a:cubicBezTo>
                <a:cubicBezTo>
                  <a:pt x="4945117" y="1179786"/>
                  <a:pt x="4958256" y="1082566"/>
                  <a:pt x="4950373" y="1048407"/>
                </a:cubicBezTo>
                <a:cubicBezTo>
                  <a:pt x="4942490" y="1014248"/>
                  <a:pt x="4934608" y="1016875"/>
                  <a:pt x="4918842" y="1001110"/>
                </a:cubicBezTo>
                <a:cubicBezTo>
                  <a:pt x="4903076" y="985345"/>
                  <a:pt x="4876800" y="961697"/>
                  <a:pt x="4855779" y="953814"/>
                </a:cubicBezTo>
                <a:cubicBezTo>
                  <a:pt x="4834758" y="945931"/>
                  <a:pt x="4818993" y="956442"/>
                  <a:pt x="4792717" y="953814"/>
                </a:cubicBezTo>
                <a:cubicBezTo>
                  <a:pt x="4766441" y="951186"/>
                  <a:pt x="4713889" y="953813"/>
                  <a:pt x="4698124" y="938048"/>
                </a:cubicBezTo>
                <a:cubicBezTo>
                  <a:pt x="4682359" y="922283"/>
                  <a:pt x="4719145" y="911773"/>
                  <a:pt x="4698124" y="859221"/>
                </a:cubicBezTo>
                <a:cubicBezTo>
                  <a:pt x="4677103" y="806669"/>
                  <a:pt x="4614041" y="667407"/>
                  <a:pt x="4572000" y="622738"/>
                </a:cubicBezTo>
                <a:cubicBezTo>
                  <a:pt x="4529959" y="578069"/>
                  <a:pt x="4477407" y="612228"/>
                  <a:pt x="4445876" y="591207"/>
                </a:cubicBezTo>
                <a:cubicBezTo>
                  <a:pt x="4414345" y="570186"/>
                  <a:pt x="4398580" y="525518"/>
                  <a:pt x="4382814" y="496614"/>
                </a:cubicBezTo>
                <a:cubicBezTo>
                  <a:pt x="4367049" y="467711"/>
                  <a:pt x="4372304" y="430924"/>
                  <a:pt x="4351283" y="417786"/>
                </a:cubicBezTo>
                <a:cubicBezTo>
                  <a:pt x="4330262" y="404648"/>
                  <a:pt x="4275083" y="438807"/>
                  <a:pt x="4256690" y="417786"/>
                </a:cubicBezTo>
                <a:cubicBezTo>
                  <a:pt x="4238297" y="396765"/>
                  <a:pt x="4256690" y="312683"/>
                  <a:pt x="4240924" y="291662"/>
                </a:cubicBezTo>
                <a:cubicBezTo>
                  <a:pt x="4225158" y="270641"/>
                  <a:pt x="4193628" y="278524"/>
                  <a:pt x="4162097" y="291662"/>
                </a:cubicBezTo>
                <a:cubicBezTo>
                  <a:pt x="4130566" y="304800"/>
                  <a:pt x="4078014" y="365235"/>
                  <a:pt x="4051738" y="370490"/>
                </a:cubicBezTo>
                <a:cubicBezTo>
                  <a:pt x="4025462" y="375745"/>
                  <a:pt x="4012325" y="341586"/>
                  <a:pt x="4004442" y="323193"/>
                </a:cubicBezTo>
                <a:cubicBezTo>
                  <a:pt x="3996559" y="304800"/>
                  <a:pt x="4012325" y="283779"/>
                  <a:pt x="4004442" y="260131"/>
                </a:cubicBezTo>
                <a:cubicBezTo>
                  <a:pt x="3996559" y="236483"/>
                  <a:pt x="3975538" y="197068"/>
                  <a:pt x="3957145" y="181303"/>
                </a:cubicBezTo>
                <a:cubicBezTo>
                  <a:pt x="3938752" y="165538"/>
                  <a:pt x="3912476" y="168165"/>
                  <a:pt x="3894083" y="165538"/>
                </a:cubicBezTo>
                <a:cubicBezTo>
                  <a:pt x="3875690" y="162911"/>
                  <a:pt x="3846786" y="165538"/>
                  <a:pt x="3846786" y="165538"/>
                </a:cubicBezTo>
                <a:lnTo>
                  <a:pt x="3831021" y="165538"/>
                </a:lnTo>
                <a:cubicBezTo>
                  <a:pt x="3820511" y="165538"/>
                  <a:pt x="3802117" y="168166"/>
                  <a:pt x="3783724" y="165538"/>
                </a:cubicBezTo>
                <a:cubicBezTo>
                  <a:pt x="3765331" y="162910"/>
                  <a:pt x="3739055" y="152400"/>
                  <a:pt x="3720662" y="149772"/>
                </a:cubicBezTo>
                <a:cubicBezTo>
                  <a:pt x="3702269" y="147144"/>
                  <a:pt x="3689131" y="155027"/>
                  <a:pt x="3673366" y="149772"/>
                </a:cubicBezTo>
                <a:cubicBezTo>
                  <a:pt x="3657601" y="144517"/>
                  <a:pt x="3641835" y="139262"/>
                  <a:pt x="3626069" y="118241"/>
                </a:cubicBezTo>
                <a:cubicBezTo>
                  <a:pt x="3610303" y="97220"/>
                  <a:pt x="3591911" y="42041"/>
                  <a:pt x="3578773" y="23648"/>
                </a:cubicBezTo>
                <a:cubicBezTo>
                  <a:pt x="3565635" y="5255"/>
                  <a:pt x="3565635" y="10510"/>
                  <a:pt x="3547242" y="7883"/>
                </a:cubicBezTo>
                <a:cubicBezTo>
                  <a:pt x="3528849" y="5256"/>
                  <a:pt x="3468414" y="7883"/>
                  <a:pt x="3468414" y="7883"/>
                </a:cubicBezTo>
                <a:cubicBezTo>
                  <a:pt x="3447393" y="7883"/>
                  <a:pt x="3442138" y="0"/>
                  <a:pt x="3421117" y="7883"/>
                </a:cubicBezTo>
                <a:cubicBezTo>
                  <a:pt x="3400096" y="15766"/>
                  <a:pt x="3355428" y="31531"/>
                  <a:pt x="3342290" y="55179"/>
                </a:cubicBezTo>
                <a:cubicBezTo>
                  <a:pt x="3329152" y="78827"/>
                  <a:pt x="3355428" y="134007"/>
                  <a:pt x="3342290" y="149772"/>
                </a:cubicBezTo>
                <a:cubicBezTo>
                  <a:pt x="3329152" y="165537"/>
                  <a:pt x="3263462" y="149772"/>
                  <a:pt x="3263462" y="149772"/>
                </a:cubicBezTo>
                <a:cubicBezTo>
                  <a:pt x="3242441" y="149772"/>
                  <a:pt x="3242442" y="144517"/>
                  <a:pt x="3216166" y="149772"/>
                </a:cubicBezTo>
                <a:cubicBezTo>
                  <a:pt x="3189890" y="155027"/>
                  <a:pt x="3124200" y="110358"/>
                  <a:pt x="3105807" y="181303"/>
                </a:cubicBezTo>
                <a:cubicBezTo>
                  <a:pt x="3087414" y="252248"/>
                  <a:pt x="3108434" y="504496"/>
                  <a:pt x="3105807" y="575441"/>
                </a:cubicBezTo>
                <a:cubicBezTo>
                  <a:pt x="3103180" y="646386"/>
                  <a:pt x="3100552" y="609600"/>
                  <a:pt x="3090042" y="606972"/>
                </a:cubicBezTo>
                <a:cubicBezTo>
                  <a:pt x="3079532" y="604344"/>
                  <a:pt x="3058511" y="567559"/>
                  <a:pt x="3042745" y="559676"/>
                </a:cubicBezTo>
                <a:cubicBezTo>
                  <a:pt x="3026979" y="551793"/>
                  <a:pt x="3005958" y="546538"/>
                  <a:pt x="2995448" y="559676"/>
                </a:cubicBezTo>
                <a:cubicBezTo>
                  <a:pt x="2984938" y="572814"/>
                  <a:pt x="3005959" y="630620"/>
                  <a:pt x="2979683" y="638503"/>
                </a:cubicBezTo>
                <a:cubicBezTo>
                  <a:pt x="2953407" y="646386"/>
                  <a:pt x="2866697" y="612227"/>
                  <a:pt x="2837793" y="606972"/>
                </a:cubicBezTo>
                <a:cubicBezTo>
                  <a:pt x="2808889" y="601717"/>
                  <a:pt x="2824655" y="614855"/>
                  <a:pt x="2806262" y="606972"/>
                </a:cubicBezTo>
                <a:cubicBezTo>
                  <a:pt x="2787869" y="599089"/>
                  <a:pt x="2751083" y="564931"/>
                  <a:pt x="2727435" y="559676"/>
                </a:cubicBezTo>
                <a:cubicBezTo>
                  <a:pt x="2703787" y="554421"/>
                  <a:pt x="2664373" y="575441"/>
                  <a:pt x="2664373" y="575441"/>
                </a:cubicBezTo>
                <a:cubicBezTo>
                  <a:pt x="2643352" y="580696"/>
                  <a:pt x="2619703" y="578069"/>
                  <a:pt x="2601310" y="591207"/>
                </a:cubicBezTo>
                <a:cubicBezTo>
                  <a:pt x="2582917" y="604345"/>
                  <a:pt x="2567152" y="646386"/>
                  <a:pt x="2554014" y="654269"/>
                </a:cubicBezTo>
                <a:cubicBezTo>
                  <a:pt x="2540876" y="662152"/>
                  <a:pt x="2543504" y="656896"/>
                  <a:pt x="2522483" y="638503"/>
                </a:cubicBezTo>
                <a:cubicBezTo>
                  <a:pt x="2501462" y="620110"/>
                  <a:pt x="2451538" y="559675"/>
                  <a:pt x="2427890" y="543910"/>
                </a:cubicBezTo>
                <a:cubicBezTo>
                  <a:pt x="2404242" y="528145"/>
                  <a:pt x="2396359" y="541282"/>
                  <a:pt x="2380593" y="543910"/>
                </a:cubicBezTo>
                <a:cubicBezTo>
                  <a:pt x="2364827" y="546538"/>
                  <a:pt x="2343807" y="564931"/>
                  <a:pt x="2333297" y="559676"/>
                </a:cubicBezTo>
                <a:cubicBezTo>
                  <a:pt x="2322787" y="554421"/>
                  <a:pt x="2333296" y="525517"/>
                  <a:pt x="2317531" y="512379"/>
                </a:cubicBezTo>
                <a:cubicBezTo>
                  <a:pt x="2301766" y="499241"/>
                  <a:pt x="2262352" y="486103"/>
                  <a:pt x="2238704" y="480848"/>
                </a:cubicBezTo>
                <a:cubicBezTo>
                  <a:pt x="2215056" y="475593"/>
                  <a:pt x="2191408" y="475593"/>
                  <a:pt x="2175642" y="480848"/>
                </a:cubicBezTo>
                <a:cubicBezTo>
                  <a:pt x="2159876" y="486103"/>
                  <a:pt x="2159876" y="517634"/>
                  <a:pt x="2144110" y="512379"/>
                </a:cubicBezTo>
                <a:cubicBezTo>
                  <a:pt x="2128344" y="507124"/>
                  <a:pt x="2102069" y="446689"/>
                  <a:pt x="2081048" y="449317"/>
                </a:cubicBezTo>
                <a:cubicBezTo>
                  <a:pt x="2060027" y="451945"/>
                  <a:pt x="2031124" y="512380"/>
                  <a:pt x="2017986" y="528145"/>
                </a:cubicBezTo>
                <a:cubicBezTo>
                  <a:pt x="2004848" y="543910"/>
                  <a:pt x="2004848" y="536027"/>
                  <a:pt x="2002221" y="543910"/>
                </a:cubicBezTo>
                <a:cubicBezTo>
                  <a:pt x="1999594" y="551793"/>
                  <a:pt x="2017986" y="575441"/>
                  <a:pt x="2002221" y="575441"/>
                </a:cubicBezTo>
                <a:cubicBezTo>
                  <a:pt x="1986456" y="575441"/>
                  <a:pt x="1936531" y="551793"/>
                  <a:pt x="1907628" y="543910"/>
                </a:cubicBezTo>
                <a:cubicBezTo>
                  <a:pt x="1878725" y="536027"/>
                  <a:pt x="1849821" y="520262"/>
                  <a:pt x="1828800" y="528145"/>
                </a:cubicBezTo>
                <a:cubicBezTo>
                  <a:pt x="1807779" y="536028"/>
                  <a:pt x="1797269" y="575442"/>
                  <a:pt x="1781504" y="591207"/>
                </a:cubicBezTo>
                <a:cubicBezTo>
                  <a:pt x="1765739" y="606972"/>
                  <a:pt x="1749973" y="625366"/>
                  <a:pt x="1734207" y="622738"/>
                </a:cubicBezTo>
                <a:cubicBezTo>
                  <a:pt x="1718441" y="620110"/>
                  <a:pt x="1723696" y="583324"/>
                  <a:pt x="1686910" y="575441"/>
                </a:cubicBezTo>
                <a:cubicBezTo>
                  <a:pt x="1650124" y="567558"/>
                  <a:pt x="1513490" y="575441"/>
                  <a:pt x="1513490" y="575441"/>
                </a:cubicBezTo>
                <a:cubicBezTo>
                  <a:pt x="1479332" y="575441"/>
                  <a:pt x="1487214" y="583324"/>
                  <a:pt x="1481959" y="575441"/>
                </a:cubicBezTo>
                <a:cubicBezTo>
                  <a:pt x="1476704" y="567558"/>
                  <a:pt x="1484587" y="541283"/>
                  <a:pt x="1481959" y="528145"/>
                </a:cubicBezTo>
                <a:cubicBezTo>
                  <a:pt x="1479331" y="515007"/>
                  <a:pt x="1497724" y="499242"/>
                  <a:pt x="1466193" y="496614"/>
                </a:cubicBezTo>
                <a:cubicBezTo>
                  <a:pt x="1434662" y="493986"/>
                  <a:pt x="1326932" y="515007"/>
                  <a:pt x="1292773" y="512379"/>
                </a:cubicBezTo>
                <a:cubicBezTo>
                  <a:pt x="1258615" y="509751"/>
                  <a:pt x="1266497" y="491358"/>
                  <a:pt x="1261242" y="480848"/>
                </a:cubicBezTo>
                <a:cubicBezTo>
                  <a:pt x="1255987" y="470338"/>
                  <a:pt x="1271752" y="446689"/>
                  <a:pt x="1261242" y="449317"/>
                </a:cubicBezTo>
                <a:cubicBezTo>
                  <a:pt x="1250732" y="451945"/>
                  <a:pt x="1229710" y="491359"/>
                  <a:pt x="1198179" y="496614"/>
                </a:cubicBezTo>
                <a:cubicBezTo>
                  <a:pt x="1166648" y="501869"/>
                  <a:pt x="1111469" y="483476"/>
                  <a:pt x="1072055" y="480848"/>
                </a:cubicBezTo>
                <a:cubicBezTo>
                  <a:pt x="1032641" y="478220"/>
                  <a:pt x="977463" y="488731"/>
                  <a:pt x="961697" y="480848"/>
                </a:cubicBezTo>
                <a:cubicBezTo>
                  <a:pt x="945932" y="472965"/>
                  <a:pt x="977462" y="454573"/>
                  <a:pt x="977462" y="433552"/>
                </a:cubicBezTo>
                <a:cubicBezTo>
                  <a:pt x="977462" y="412531"/>
                  <a:pt x="972207" y="373117"/>
                  <a:pt x="961697" y="354724"/>
                </a:cubicBezTo>
                <a:cubicBezTo>
                  <a:pt x="951187" y="336331"/>
                  <a:pt x="922283" y="344214"/>
                  <a:pt x="914400" y="323193"/>
                </a:cubicBezTo>
                <a:cubicBezTo>
                  <a:pt x="906517" y="302172"/>
                  <a:pt x="922283" y="246993"/>
                  <a:pt x="914400" y="228600"/>
                </a:cubicBezTo>
                <a:cubicBezTo>
                  <a:pt x="906517" y="210207"/>
                  <a:pt x="896008" y="223345"/>
                  <a:pt x="867104" y="212835"/>
                </a:cubicBezTo>
                <a:cubicBezTo>
                  <a:pt x="838200" y="202325"/>
                  <a:pt x="769882" y="176048"/>
                  <a:pt x="740979" y="165538"/>
                </a:cubicBezTo>
                <a:cubicBezTo>
                  <a:pt x="712076" y="155028"/>
                  <a:pt x="712076" y="144517"/>
                  <a:pt x="693683" y="149772"/>
                </a:cubicBezTo>
                <a:cubicBezTo>
                  <a:pt x="675290" y="155027"/>
                  <a:pt x="662152" y="183931"/>
                  <a:pt x="630621" y="197069"/>
                </a:cubicBezTo>
                <a:cubicBezTo>
                  <a:pt x="599090" y="210207"/>
                  <a:pt x="536028" y="223345"/>
                  <a:pt x="504497" y="228600"/>
                </a:cubicBezTo>
                <a:cubicBezTo>
                  <a:pt x="472966" y="233855"/>
                  <a:pt x="441435" y="228600"/>
                  <a:pt x="441435" y="228600"/>
                </a:cubicBezTo>
                <a:cubicBezTo>
                  <a:pt x="420414" y="228600"/>
                  <a:pt x="404649" y="231228"/>
                  <a:pt x="378373" y="228600"/>
                </a:cubicBezTo>
                <a:cubicBezTo>
                  <a:pt x="352097" y="225973"/>
                  <a:pt x="310055" y="218090"/>
                  <a:pt x="283779" y="212835"/>
                </a:cubicBezTo>
                <a:cubicBezTo>
                  <a:pt x="257503" y="207580"/>
                  <a:pt x="241738" y="204952"/>
                  <a:pt x="220717" y="197069"/>
                </a:cubicBezTo>
                <a:cubicBezTo>
                  <a:pt x="199696" y="189186"/>
                  <a:pt x="181303" y="178676"/>
                  <a:pt x="157655" y="165538"/>
                </a:cubicBezTo>
                <a:cubicBezTo>
                  <a:pt x="134007" y="152400"/>
                  <a:pt x="97221" y="120869"/>
                  <a:pt x="78828" y="118241"/>
                </a:cubicBezTo>
                <a:cubicBezTo>
                  <a:pt x="60435" y="115613"/>
                  <a:pt x="60435" y="144517"/>
                  <a:pt x="47297" y="149772"/>
                </a:cubicBezTo>
                <a:cubicBezTo>
                  <a:pt x="34159" y="155027"/>
                  <a:pt x="17079" y="152399"/>
                  <a:pt x="0" y="149772"/>
                </a:cubicBezTo>
              </a:path>
            </a:pathLst>
          </a:custGeom>
          <a:ln w="76200">
            <a:solidFill>
              <a:schemeClr val="accent1"/>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es-EC" dirty="0"/>
          </a:p>
        </p:txBody>
      </p:sp>
      <p:sp>
        <p:nvSpPr>
          <p:cNvPr id="14" name="13 Forma libre"/>
          <p:cNvSpPr/>
          <p:nvPr/>
        </p:nvSpPr>
        <p:spPr>
          <a:xfrm>
            <a:off x="7116616" y="2656927"/>
            <a:ext cx="1216072" cy="4156449"/>
          </a:xfrm>
          <a:custGeom>
            <a:avLst/>
            <a:gdLst>
              <a:gd name="connsiteX0" fmla="*/ 1019503 w 1300655"/>
              <a:gd name="connsiteY0" fmla="*/ 39414 h 4879427"/>
              <a:gd name="connsiteX1" fmla="*/ 940675 w 1300655"/>
              <a:gd name="connsiteY1" fmla="*/ 118241 h 4879427"/>
              <a:gd name="connsiteX2" fmla="*/ 830317 w 1300655"/>
              <a:gd name="connsiteY2" fmla="*/ 181303 h 4879427"/>
              <a:gd name="connsiteX3" fmla="*/ 704193 w 1300655"/>
              <a:gd name="connsiteY3" fmla="*/ 181303 h 4879427"/>
              <a:gd name="connsiteX4" fmla="*/ 515006 w 1300655"/>
              <a:gd name="connsiteY4" fmla="*/ 165538 h 4879427"/>
              <a:gd name="connsiteX5" fmla="*/ 404648 w 1300655"/>
              <a:gd name="connsiteY5" fmla="*/ 102476 h 4879427"/>
              <a:gd name="connsiteX6" fmla="*/ 215462 w 1300655"/>
              <a:gd name="connsiteY6" fmla="*/ 7883 h 4879427"/>
              <a:gd name="connsiteX7" fmla="*/ 105103 w 1300655"/>
              <a:gd name="connsiteY7" fmla="*/ 55179 h 4879427"/>
              <a:gd name="connsiteX8" fmla="*/ 120868 w 1300655"/>
              <a:gd name="connsiteY8" fmla="*/ 165538 h 4879427"/>
              <a:gd name="connsiteX9" fmla="*/ 231227 w 1300655"/>
              <a:gd name="connsiteY9" fmla="*/ 244365 h 4879427"/>
              <a:gd name="connsiteX10" fmla="*/ 278524 w 1300655"/>
              <a:gd name="connsiteY10" fmla="*/ 338959 h 4879427"/>
              <a:gd name="connsiteX11" fmla="*/ 341586 w 1300655"/>
              <a:gd name="connsiteY11" fmla="*/ 433552 h 4879427"/>
              <a:gd name="connsiteX12" fmla="*/ 373117 w 1300655"/>
              <a:gd name="connsiteY12" fmla="*/ 606972 h 4879427"/>
              <a:gd name="connsiteX13" fmla="*/ 499241 w 1300655"/>
              <a:gd name="connsiteY13" fmla="*/ 764627 h 4879427"/>
              <a:gd name="connsiteX14" fmla="*/ 656896 w 1300655"/>
              <a:gd name="connsiteY14" fmla="*/ 969579 h 4879427"/>
              <a:gd name="connsiteX15" fmla="*/ 719958 w 1300655"/>
              <a:gd name="connsiteY15" fmla="*/ 1111469 h 4879427"/>
              <a:gd name="connsiteX16" fmla="*/ 861848 w 1300655"/>
              <a:gd name="connsiteY16" fmla="*/ 1127234 h 4879427"/>
              <a:gd name="connsiteX17" fmla="*/ 972206 w 1300655"/>
              <a:gd name="connsiteY17" fmla="*/ 1221827 h 4879427"/>
              <a:gd name="connsiteX18" fmla="*/ 1066800 w 1300655"/>
              <a:gd name="connsiteY18" fmla="*/ 1253359 h 4879427"/>
              <a:gd name="connsiteX19" fmla="*/ 1082565 w 1300655"/>
              <a:gd name="connsiteY19" fmla="*/ 1300655 h 4879427"/>
              <a:gd name="connsiteX20" fmla="*/ 1145627 w 1300655"/>
              <a:gd name="connsiteY20" fmla="*/ 1379483 h 4879427"/>
              <a:gd name="connsiteX21" fmla="*/ 1192924 w 1300655"/>
              <a:gd name="connsiteY21" fmla="*/ 1442545 h 4879427"/>
              <a:gd name="connsiteX22" fmla="*/ 1082565 w 1300655"/>
              <a:gd name="connsiteY22" fmla="*/ 1489841 h 4879427"/>
              <a:gd name="connsiteX23" fmla="*/ 956441 w 1300655"/>
              <a:gd name="connsiteY23" fmla="*/ 1489841 h 4879427"/>
              <a:gd name="connsiteX24" fmla="*/ 846082 w 1300655"/>
              <a:gd name="connsiteY24" fmla="*/ 1568669 h 4879427"/>
              <a:gd name="connsiteX25" fmla="*/ 924910 w 1300655"/>
              <a:gd name="connsiteY25" fmla="*/ 1631731 h 4879427"/>
              <a:gd name="connsiteX26" fmla="*/ 1003737 w 1300655"/>
              <a:gd name="connsiteY26" fmla="*/ 1647496 h 4879427"/>
              <a:gd name="connsiteX27" fmla="*/ 1051034 w 1300655"/>
              <a:gd name="connsiteY27" fmla="*/ 1757855 h 4879427"/>
              <a:gd name="connsiteX28" fmla="*/ 1114096 w 1300655"/>
              <a:gd name="connsiteY28" fmla="*/ 1836683 h 4879427"/>
              <a:gd name="connsiteX29" fmla="*/ 1003737 w 1300655"/>
              <a:gd name="connsiteY29" fmla="*/ 1915510 h 4879427"/>
              <a:gd name="connsiteX30" fmla="*/ 1082565 w 1300655"/>
              <a:gd name="connsiteY30" fmla="*/ 2057400 h 4879427"/>
              <a:gd name="connsiteX31" fmla="*/ 1129862 w 1300655"/>
              <a:gd name="connsiteY31" fmla="*/ 2215055 h 4879427"/>
              <a:gd name="connsiteX32" fmla="*/ 1177158 w 1300655"/>
              <a:gd name="connsiteY32" fmla="*/ 2420007 h 4879427"/>
              <a:gd name="connsiteX33" fmla="*/ 1161393 w 1300655"/>
              <a:gd name="connsiteY33" fmla="*/ 2640724 h 4879427"/>
              <a:gd name="connsiteX34" fmla="*/ 1287517 w 1300655"/>
              <a:gd name="connsiteY34" fmla="*/ 2688021 h 4879427"/>
              <a:gd name="connsiteX35" fmla="*/ 1240220 w 1300655"/>
              <a:gd name="connsiteY35" fmla="*/ 2719552 h 4879427"/>
              <a:gd name="connsiteX36" fmla="*/ 1082565 w 1300655"/>
              <a:gd name="connsiteY36" fmla="*/ 2719552 h 4879427"/>
              <a:gd name="connsiteX37" fmla="*/ 940675 w 1300655"/>
              <a:gd name="connsiteY37" fmla="*/ 2735317 h 4879427"/>
              <a:gd name="connsiteX38" fmla="*/ 861848 w 1300655"/>
              <a:gd name="connsiteY38" fmla="*/ 2735317 h 4879427"/>
              <a:gd name="connsiteX39" fmla="*/ 688427 w 1300655"/>
              <a:gd name="connsiteY39" fmla="*/ 2561896 h 4879427"/>
              <a:gd name="connsiteX40" fmla="*/ 641131 w 1300655"/>
              <a:gd name="connsiteY40" fmla="*/ 2640724 h 4879427"/>
              <a:gd name="connsiteX41" fmla="*/ 105103 w 1300655"/>
              <a:gd name="connsiteY41" fmla="*/ 4564117 h 4879427"/>
              <a:gd name="connsiteX42" fmla="*/ 10510 w 1300655"/>
              <a:gd name="connsiteY42" fmla="*/ 4532586 h 487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00655" h="4879427">
                <a:moveTo>
                  <a:pt x="1019503" y="39414"/>
                </a:moveTo>
                <a:cubicBezTo>
                  <a:pt x="995854" y="67003"/>
                  <a:pt x="972206" y="94593"/>
                  <a:pt x="940675" y="118241"/>
                </a:cubicBezTo>
                <a:cubicBezTo>
                  <a:pt x="909144" y="141889"/>
                  <a:pt x="869731" y="170793"/>
                  <a:pt x="830317" y="181303"/>
                </a:cubicBezTo>
                <a:cubicBezTo>
                  <a:pt x="790903" y="191813"/>
                  <a:pt x="756745" y="183930"/>
                  <a:pt x="704193" y="181303"/>
                </a:cubicBezTo>
                <a:cubicBezTo>
                  <a:pt x="651641" y="178676"/>
                  <a:pt x="564930" y="178676"/>
                  <a:pt x="515006" y="165538"/>
                </a:cubicBezTo>
                <a:cubicBezTo>
                  <a:pt x="465082" y="152400"/>
                  <a:pt x="454572" y="128752"/>
                  <a:pt x="404648" y="102476"/>
                </a:cubicBezTo>
                <a:cubicBezTo>
                  <a:pt x="354724" y="76200"/>
                  <a:pt x="265386" y="15766"/>
                  <a:pt x="215462" y="7883"/>
                </a:cubicBezTo>
                <a:cubicBezTo>
                  <a:pt x="165538" y="0"/>
                  <a:pt x="120869" y="28903"/>
                  <a:pt x="105103" y="55179"/>
                </a:cubicBezTo>
                <a:cubicBezTo>
                  <a:pt x="89337" y="81455"/>
                  <a:pt x="99847" y="134007"/>
                  <a:pt x="120868" y="165538"/>
                </a:cubicBezTo>
                <a:cubicBezTo>
                  <a:pt x="141889" y="197069"/>
                  <a:pt x="204951" y="215462"/>
                  <a:pt x="231227" y="244365"/>
                </a:cubicBezTo>
                <a:cubicBezTo>
                  <a:pt x="257503" y="273268"/>
                  <a:pt x="260131" y="307428"/>
                  <a:pt x="278524" y="338959"/>
                </a:cubicBezTo>
                <a:cubicBezTo>
                  <a:pt x="296917" y="370490"/>
                  <a:pt x="325821" y="388883"/>
                  <a:pt x="341586" y="433552"/>
                </a:cubicBezTo>
                <a:cubicBezTo>
                  <a:pt x="357351" y="478221"/>
                  <a:pt x="346841" y="551793"/>
                  <a:pt x="373117" y="606972"/>
                </a:cubicBezTo>
                <a:cubicBezTo>
                  <a:pt x="399393" y="662151"/>
                  <a:pt x="451945" y="704193"/>
                  <a:pt x="499241" y="764627"/>
                </a:cubicBezTo>
                <a:cubicBezTo>
                  <a:pt x="546537" y="825061"/>
                  <a:pt x="620110" y="911772"/>
                  <a:pt x="656896" y="969579"/>
                </a:cubicBezTo>
                <a:cubicBezTo>
                  <a:pt x="693682" y="1027386"/>
                  <a:pt x="685799" y="1085193"/>
                  <a:pt x="719958" y="1111469"/>
                </a:cubicBezTo>
                <a:cubicBezTo>
                  <a:pt x="754117" y="1137745"/>
                  <a:pt x="819807" y="1108841"/>
                  <a:pt x="861848" y="1127234"/>
                </a:cubicBezTo>
                <a:cubicBezTo>
                  <a:pt x="903889" y="1145627"/>
                  <a:pt x="938047" y="1200806"/>
                  <a:pt x="972206" y="1221827"/>
                </a:cubicBezTo>
                <a:cubicBezTo>
                  <a:pt x="1006365" y="1242848"/>
                  <a:pt x="1048407" y="1240221"/>
                  <a:pt x="1066800" y="1253359"/>
                </a:cubicBezTo>
                <a:cubicBezTo>
                  <a:pt x="1085193" y="1266497"/>
                  <a:pt x="1069427" y="1279634"/>
                  <a:pt x="1082565" y="1300655"/>
                </a:cubicBezTo>
                <a:cubicBezTo>
                  <a:pt x="1095703" y="1321676"/>
                  <a:pt x="1127234" y="1355835"/>
                  <a:pt x="1145627" y="1379483"/>
                </a:cubicBezTo>
                <a:cubicBezTo>
                  <a:pt x="1164020" y="1403131"/>
                  <a:pt x="1203434" y="1424152"/>
                  <a:pt x="1192924" y="1442545"/>
                </a:cubicBezTo>
                <a:cubicBezTo>
                  <a:pt x="1182414" y="1460938"/>
                  <a:pt x="1121979" y="1481958"/>
                  <a:pt x="1082565" y="1489841"/>
                </a:cubicBezTo>
                <a:cubicBezTo>
                  <a:pt x="1043151" y="1497724"/>
                  <a:pt x="995855" y="1476703"/>
                  <a:pt x="956441" y="1489841"/>
                </a:cubicBezTo>
                <a:cubicBezTo>
                  <a:pt x="917027" y="1502979"/>
                  <a:pt x="851337" y="1545021"/>
                  <a:pt x="846082" y="1568669"/>
                </a:cubicBezTo>
                <a:cubicBezTo>
                  <a:pt x="840827" y="1592317"/>
                  <a:pt x="898634" y="1618593"/>
                  <a:pt x="924910" y="1631731"/>
                </a:cubicBezTo>
                <a:cubicBezTo>
                  <a:pt x="951186" y="1644869"/>
                  <a:pt x="982716" y="1626475"/>
                  <a:pt x="1003737" y="1647496"/>
                </a:cubicBezTo>
                <a:cubicBezTo>
                  <a:pt x="1024758" y="1668517"/>
                  <a:pt x="1032641" y="1726324"/>
                  <a:pt x="1051034" y="1757855"/>
                </a:cubicBezTo>
                <a:cubicBezTo>
                  <a:pt x="1069427" y="1789386"/>
                  <a:pt x="1121979" y="1810407"/>
                  <a:pt x="1114096" y="1836683"/>
                </a:cubicBezTo>
                <a:cubicBezTo>
                  <a:pt x="1106213" y="1862959"/>
                  <a:pt x="1008992" y="1878724"/>
                  <a:pt x="1003737" y="1915510"/>
                </a:cubicBezTo>
                <a:cubicBezTo>
                  <a:pt x="998482" y="1952296"/>
                  <a:pt x="1061544" y="2007476"/>
                  <a:pt x="1082565" y="2057400"/>
                </a:cubicBezTo>
                <a:cubicBezTo>
                  <a:pt x="1103586" y="2107324"/>
                  <a:pt x="1114097" y="2154621"/>
                  <a:pt x="1129862" y="2215055"/>
                </a:cubicBezTo>
                <a:cubicBezTo>
                  <a:pt x="1145628" y="2275490"/>
                  <a:pt x="1171903" y="2349062"/>
                  <a:pt x="1177158" y="2420007"/>
                </a:cubicBezTo>
                <a:cubicBezTo>
                  <a:pt x="1182413" y="2490952"/>
                  <a:pt x="1143000" y="2596055"/>
                  <a:pt x="1161393" y="2640724"/>
                </a:cubicBezTo>
                <a:cubicBezTo>
                  <a:pt x="1179786" y="2685393"/>
                  <a:pt x="1274379" y="2674883"/>
                  <a:pt x="1287517" y="2688021"/>
                </a:cubicBezTo>
                <a:cubicBezTo>
                  <a:pt x="1300655" y="2701159"/>
                  <a:pt x="1274379" y="2714297"/>
                  <a:pt x="1240220" y="2719552"/>
                </a:cubicBezTo>
                <a:cubicBezTo>
                  <a:pt x="1206061" y="2724807"/>
                  <a:pt x="1132489" y="2716925"/>
                  <a:pt x="1082565" y="2719552"/>
                </a:cubicBezTo>
                <a:cubicBezTo>
                  <a:pt x="1032641" y="2722180"/>
                  <a:pt x="977461" y="2732690"/>
                  <a:pt x="940675" y="2735317"/>
                </a:cubicBezTo>
                <a:cubicBezTo>
                  <a:pt x="903889" y="2737944"/>
                  <a:pt x="903889" y="2764220"/>
                  <a:pt x="861848" y="2735317"/>
                </a:cubicBezTo>
                <a:cubicBezTo>
                  <a:pt x="819807" y="2706414"/>
                  <a:pt x="725213" y="2577661"/>
                  <a:pt x="688427" y="2561896"/>
                </a:cubicBezTo>
                <a:cubicBezTo>
                  <a:pt x="651641" y="2546131"/>
                  <a:pt x="738352" y="2307021"/>
                  <a:pt x="641131" y="2640724"/>
                </a:cubicBezTo>
                <a:cubicBezTo>
                  <a:pt x="543910" y="2974427"/>
                  <a:pt x="210207" y="4248807"/>
                  <a:pt x="105103" y="4564117"/>
                </a:cubicBezTo>
                <a:cubicBezTo>
                  <a:pt x="0" y="4879427"/>
                  <a:pt x="5255" y="4706006"/>
                  <a:pt x="10510" y="4532586"/>
                </a:cubicBezTo>
              </a:path>
            </a:pathLst>
          </a:custGeom>
          <a:ln w="76200">
            <a:solidFill>
              <a:srgbClr val="FF0000"/>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es-EC" dirty="0"/>
          </a:p>
        </p:txBody>
      </p:sp>
      <p:sp>
        <p:nvSpPr>
          <p:cNvPr id="15" name="10 CuadroTexto"/>
          <p:cNvSpPr txBox="1">
            <a:spLocks noChangeArrowheads="1"/>
          </p:cNvSpPr>
          <p:nvPr/>
        </p:nvSpPr>
        <p:spPr bwMode="auto">
          <a:xfrm>
            <a:off x="6982982" y="1417023"/>
            <a:ext cx="942865" cy="2880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s-EC" altLang="es-EC" sz="1600" b="1"/>
              <a:t>342 km</a:t>
            </a:r>
          </a:p>
        </p:txBody>
      </p:sp>
      <p:sp>
        <p:nvSpPr>
          <p:cNvPr id="16" name="13 CuadroTexto"/>
          <p:cNvSpPr txBox="1">
            <a:spLocks noChangeArrowheads="1"/>
          </p:cNvSpPr>
          <p:nvPr/>
        </p:nvSpPr>
        <p:spPr bwMode="auto">
          <a:xfrm>
            <a:off x="7655608" y="5911505"/>
            <a:ext cx="977015" cy="28935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EC" altLang="es-EC" sz="1600" b="1">
                <a:solidFill>
                  <a:schemeClr val="bg1"/>
                </a:solidFill>
              </a:rPr>
              <a:t>279,24km</a:t>
            </a:r>
          </a:p>
        </p:txBody>
      </p:sp>
      <p:sp>
        <p:nvSpPr>
          <p:cNvPr id="17" name="16 Triángulo isósceles"/>
          <p:cNvSpPr/>
          <p:nvPr/>
        </p:nvSpPr>
        <p:spPr>
          <a:xfrm>
            <a:off x="8144115" y="2336472"/>
            <a:ext cx="185604" cy="28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dirty="0"/>
          </a:p>
        </p:txBody>
      </p:sp>
      <p:sp>
        <p:nvSpPr>
          <p:cNvPr id="18" name="17 Triángulo isósceles"/>
          <p:cNvSpPr/>
          <p:nvPr/>
        </p:nvSpPr>
        <p:spPr>
          <a:xfrm>
            <a:off x="7251736" y="6406384"/>
            <a:ext cx="185603" cy="285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dirty="0"/>
          </a:p>
        </p:txBody>
      </p:sp>
      <p:sp>
        <p:nvSpPr>
          <p:cNvPr id="19" name="2 CuadroTexto"/>
          <p:cNvSpPr txBox="1">
            <a:spLocks noChangeArrowheads="1"/>
          </p:cNvSpPr>
          <p:nvPr/>
        </p:nvSpPr>
        <p:spPr bwMode="auto">
          <a:xfrm>
            <a:off x="7655608" y="2213428"/>
            <a:ext cx="421690" cy="23662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EC" altLang="es-EC" sz="1200" b="1">
                <a:solidFill>
                  <a:schemeClr val="bg1"/>
                </a:solidFill>
              </a:rPr>
              <a:t>206</a:t>
            </a:r>
          </a:p>
        </p:txBody>
      </p:sp>
      <p:sp>
        <p:nvSpPr>
          <p:cNvPr id="20" name="17 CuadroTexto"/>
          <p:cNvSpPr txBox="1">
            <a:spLocks noChangeArrowheads="1"/>
          </p:cNvSpPr>
          <p:nvPr/>
        </p:nvSpPr>
        <p:spPr bwMode="auto">
          <a:xfrm>
            <a:off x="7453672" y="6455061"/>
            <a:ext cx="421690" cy="23662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EC" altLang="es-EC" sz="1200" b="1">
                <a:solidFill>
                  <a:schemeClr val="bg1"/>
                </a:solidFill>
              </a:rPr>
              <a:t>181</a:t>
            </a:r>
          </a:p>
        </p:txBody>
      </p:sp>
      <p:sp>
        <p:nvSpPr>
          <p:cNvPr id="21" name="18 CuadroTexto"/>
          <p:cNvSpPr txBox="1">
            <a:spLocks noChangeArrowheads="1"/>
          </p:cNvSpPr>
          <p:nvPr/>
        </p:nvSpPr>
        <p:spPr bwMode="auto">
          <a:xfrm>
            <a:off x="2048908" y="987046"/>
            <a:ext cx="1037892" cy="23662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s-EC" altLang="es-EC" sz="1200" b="1">
                <a:solidFill>
                  <a:schemeClr val="bg1"/>
                </a:solidFill>
              </a:rPr>
              <a:t>Q. ÁGUILA </a:t>
            </a:r>
          </a:p>
        </p:txBody>
      </p:sp>
      <p:sp>
        <p:nvSpPr>
          <p:cNvPr id="22" name="21 Triángulo isósceles"/>
          <p:cNvSpPr/>
          <p:nvPr/>
        </p:nvSpPr>
        <p:spPr>
          <a:xfrm>
            <a:off x="1812820" y="1047892"/>
            <a:ext cx="185604" cy="2852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dirty="0"/>
          </a:p>
        </p:txBody>
      </p:sp>
      <p:sp>
        <p:nvSpPr>
          <p:cNvPr id="24" name="23 Rectángulo redondeado"/>
          <p:cNvSpPr/>
          <p:nvPr/>
        </p:nvSpPr>
        <p:spPr>
          <a:xfrm>
            <a:off x="247814" y="5305750"/>
            <a:ext cx="2693473" cy="111415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C" sz="1600" b="1" dirty="0">
                <a:solidFill>
                  <a:schemeClr val="bg1"/>
                </a:solidFill>
              </a:rPr>
              <a:t>06  CANTONES SUCUMBÍOS</a:t>
            </a:r>
          </a:p>
          <a:p>
            <a:pPr algn="just">
              <a:defRPr/>
            </a:pPr>
            <a:r>
              <a:rPr lang="es-EC" sz="1600" b="1" dirty="0">
                <a:solidFill>
                  <a:schemeClr val="bg1"/>
                </a:solidFill>
              </a:rPr>
              <a:t>04  CANTONES ORELLANA</a:t>
            </a:r>
            <a:endParaRPr lang="es-EC" sz="1600" dirty="0"/>
          </a:p>
          <a:p>
            <a:pPr algn="just">
              <a:defRPr/>
            </a:pPr>
            <a:r>
              <a:rPr lang="es-EC" sz="1600" b="1" dirty="0">
                <a:solidFill>
                  <a:schemeClr val="bg1"/>
                </a:solidFill>
              </a:rPr>
              <a:t>38.132,84 km²</a:t>
            </a:r>
          </a:p>
          <a:p>
            <a:pPr algn="just">
              <a:defRPr/>
            </a:pPr>
            <a:r>
              <a:rPr lang="es-EC" sz="1600" b="1" dirty="0">
                <a:solidFill>
                  <a:schemeClr val="bg1"/>
                </a:solidFill>
              </a:rPr>
              <a:t>313.000 Hab.</a:t>
            </a:r>
          </a:p>
        </p:txBody>
      </p:sp>
      <p:sp>
        <p:nvSpPr>
          <p:cNvPr id="25" name="5 CuadroTexto"/>
          <p:cNvSpPr txBox="1">
            <a:spLocks noChangeArrowheads="1"/>
          </p:cNvSpPr>
          <p:nvPr/>
        </p:nvSpPr>
        <p:spPr bwMode="auto">
          <a:xfrm>
            <a:off x="3057104" y="6192748"/>
            <a:ext cx="3184951" cy="4989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s-ES" altLang="es-EC" sz="3200" b="1">
                <a:solidFill>
                  <a:srgbClr val="006600"/>
                </a:solidFill>
              </a:rPr>
              <a:t>G.O 1.1 “COFÁN”</a:t>
            </a:r>
          </a:p>
        </p:txBody>
      </p:sp>
      <p:pic>
        <p:nvPicPr>
          <p:cNvPr id="6" name="Picture 2" descr="H:\Nuevo Logo 19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68" y="949187"/>
            <a:ext cx="1492678" cy="144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254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descr="C:\Users\Admin\Documents\BRIGADA 31 ANDES\ESCUDO 31.3.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2935" b="89955" l="4120" r="97291">
                        <a14:foregroundMark x1="43284" y1="45260" x2="43284" y2="45260"/>
                        <a14:foregroundMark x1="42269" y1="53499" x2="42269" y2="53499"/>
                        <a14:foregroundMark x1="55700" y1="57449" x2="55700" y2="57449"/>
                        <a14:foregroundMark x1="41535" y1="57449" x2="41535" y2="57449"/>
                        <a14:foregroundMark x1="55982" y1="53217" x2="55982" y2="53217"/>
                        <a14:foregroundMark x1="48984" y1="53217" x2="48984" y2="53217"/>
                        <a14:foregroundMark x1="47743" y1="56716" x2="47743" y2="56716"/>
                        <a14:foregroundMark x1="44752" y1="56490" x2="44300" y2="54233"/>
                      </a14:backgroundRemoval>
                    </a14:imgEffect>
                  </a14:imgLayer>
                </a14:imgProps>
              </a:ext>
              <a:ext uri="{28A0092B-C50C-407E-A947-70E740481C1C}">
                <a14:useLocalDpi xmlns:a14="http://schemas.microsoft.com/office/drawing/2010/main" val="0"/>
              </a:ext>
            </a:extLst>
          </a:blip>
          <a:srcRect/>
          <a:stretch>
            <a:fillRect/>
          </a:stretch>
        </p:blipFill>
        <p:spPr bwMode="auto">
          <a:xfrm>
            <a:off x="-23102" y="832805"/>
            <a:ext cx="230425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49" b="100000" l="191" r="99619">
                        <a14:foregroundMark x1="89133" y1="42921" x2="97235" y2="43219"/>
                        <a14:foregroundMark x1="97235" y1="43219" x2="97235" y2="46349"/>
                        <a14:foregroundMark x1="97235" y1="46349" x2="89514" y2="45902"/>
                      </a14:backgroundRemoval>
                    </a14:imgEffect>
                  </a14:imgLayer>
                </a14:imgProps>
              </a:ext>
              <a:ext uri="{28A0092B-C50C-407E-A947-70E740481C1C}">
                <a14:useLocalDpi xmlns:a14="http://schemas.microsoft.com/office/drawing/2010/main" val="0"/>
              </a:ext>
            </a:extLst>
          </a:blip>
          <a:srcRect/>
          <a:stretch>
            <a:fillRect/>
          </a:stretch>
        </p:blipFill>
        <p:spPr bwMode="auto">
          <a:xfrm>
            <a:off x="0" y="995362"/>
            <a:ext cx="9165287" cy="586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29 CuadroTexto"/>
          <p:cNvSpPr txBox="1"/>
          <p:nvPr/>
        </p:nvSpPr>
        <p:spPr>
          <a:xfrm>
            <a:off x="5026121" y="1132809"/>
            <a:ext cx="860235" cy="276999"/>
          </a:xfrm>
          <a:prstGeom prst="rect">
            <a:avLst/>
          </a:prstGeom>
          <a:noFill/>
        </p:spPr>
        <p:txBody>
          <a:bodyPr wrap="none" rtlCol="0">
            <a:spAutoFit/>
          </a:bodyPr>
          <a:lstStyle/>
          <a:p>
            <a:r>
              <a:rPr lang="es-EC" sz="1200" b="1" dirty="0" smtClean="0"/>
              <a:t>LA GUAÑA</a:t>
            </a:r>
            <a:endParaRPr lang="en-US" sz="1200" b="1" dirty="0"/>
          </a:p>
        </p:txBody>
      </p:sp>
      <p:sp>
        <p:nvSpPr>
          <p:cNvPr id="31" name="30 CuadroTexto"/>
          <p:cNvSpPr txBox="1"/>
          <p:nvPr/>
        </p:nvSpPr>
        <p:spPr>
          <a:xfrm>
            <a:off x="7751436" y="4788232"/>
            <a:ext cx="1125629" cy="276999"/>
          </a:xfrm>
          <a:prstGeom prst="rect">
            <a:avLst/>
          </a:prstGeom>
          <a:noFill/>
        </p:spPr>
        <p:txBody>
          <a:bodyPr wrap="none" rtlCol="0">
            <a:spAutoFit/>
          </a:bodyPr>
          <a:lstStyle/>
          <a:p>
            <a:r>
              <a:rPr lang="es-EC" sz="1200" b="1" dirty="0" smtClean="0"/>
              <a:t>ROSA FLORIDA</a:t>
            </a:r>
            <a:endParaRPr lang="en-US" sz="1200" b="1" dirty="0"/>
          </a:p>
        </p:txBody>
      </p:sp>
      <p:sp>
        <p:nvSpPr>
          <p:cNvPr id="32" name="31 Forma libre"/>
          <p:cNvSpPr/>
          <p:nvPr/>
        </p:nvSpPr>
        <p:spPr>
          <a:xfrm>
            <a:off x="124683" y="2365829"/>
            <a:ext cx="8598403" cy="4397828"/>
          </a:xfrm>
          <a:custGeom>
            <a:avLst/>
            <a:gdLst>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90746 w 8598403"/>
              <a:gd name="connsiteY29" fmla="*/ 1973942 h 4397828"/>
              <a:gd name="connsiteX30" fmla="*/ 5434288 w 8598403"/>
              <a:gd name="connsiteY30" fmla="*/ 2032000 h 4397828"/>
              <a:gd name="connsiteX31" fmla="*/ 5463317 w 8598403"/>
              <a:gd name="connsiteY31" fmla="*/ 2075542 h 4397828"/>
              <a:gd name="connsiteX32" fmla="*/ 5579431 w 8598403"/>
              <a:gd name="connsiteY32" fmla="*/ 2177142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44003 w 8598403"/>
              <a:gd name="connsiteY129" fmla="*/ 4252685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76574 w 8598403"/>
              <a:gd name="connsiteY162" fmla="*/ 4020457 h 4397828"/>
              <a:gd name="connsiteX163" fmla="*/ 2415317 w 8598403"/>
              <a:gd name="connsiteY163" fmla="*/ 4034971 h 4397828"/>
              <a:gd name="connsiteX164" fmla="*/ 2023431 w 8598403"/>
              <a:gd name="connsiteY164" fmla="*/ 4034971 h 4397828"/>
              <a:gd name="connsiteX165" fmla="*/ 2008917 w 8598403"/>
              <a:gd name="connsiteY165" fmla="*/ 3991428 h 4397828"/>
              <a:gd name="connsiteX166" fmla="*/ 1950860 w 8598403"/>
              <a:gd name="connsiteY166" fmla="*/ 4005942 h 4397828"/>
              <a:gd name="connsiteX167" fmla="*/ 1907317 w 8598403"/>
              <a:gd name="connsiteY167" fmla="*/ 4020457 h 4397828"/>
              <a:gd name="connsiteX168" fmla="*/ 1805717 w 8598403"/>
              <a:gd name="connsiteY168" fmla="*/ 3976914 h 4397828"/>
              <a:gd name="connsiteX169" fmla="*/ 1675088 w 8598403"/>
              <a:gd name="connsiteY169" fmla="*/ 3947885 h 4397828"/>
              <a:gd name="connsiteX170" fmla="*/ 1631546 w 8598403"/>
              <a:gd name="connsiteY170" fmla="*/ 3933371 h 4397828"/>
              <a:gd name="connsiteX171" fmla="*/ 1573488 w 8598403"/>
              <a:gd name="connsiteY171" fmla="*/ 3918857 h 4397828"/>
              <a:gd name="connsiteX172" fmla="*/ 1109031 w 8598403"/>
              <a:gd name="connsiteY172" fmla="*/ 3933371 h 4397828"/>
              <a:gd name="connsiteX173" fmla="*/ 1065488 w 8598403"/>
              <a:gd name="connsiteY173" fmla="*/ 3962400 h 4397828"/>
              <a:gd name="connsiteX174" fmla="*/ 1007431 w 8598403"/>
              <a:gd name="connsiteY174" fmla="*/ 3991428 h 4397828"/>
              <a:gd name="connsiteX175" fmla="*/ 862288 w 8598403"/>
              <a:gd name="connsiteY175" fmla="*/ 4020457 h 4397828"/>
              <a:gd name="connsiteX176" fmla="*/ 804231 w 8598403"/>
              <a:gd name="connsiteY176" fmla="*/ 4034971 h 4397828"/>
              <a:gd name="connsiteX177" fmla="*/ 717146 w 8598403"/>
              <a:gd name="connsiteY177" fmla="*/ 4093028 h 4397828"/>
              <a:gd name="connsiteX178" fmla="*/ 659088 w 8598403"/>
              <a:gd name="connsiteY178" fmla="*/ 4107542 h 4397828"/>
              <a:gd name="connsiteX179" fmla="*/ 470403 w 8598403"/>
              <a:gd name="connsiteY179" fmla="*/ 4136571 h 4397828"/>
              <a:gd name="connsiteX180" fmla="*/ 383317 w 8598403"/>
              <a:gd name="connsiteY180" fmla="*/ 4122057 h 4397828"/>
              <a:gd name="connsiteX181" fmla="*/ 339774 w 8598403"/>
              <a:gd name="connsiteY181" fmla="*/ 4093028 h 4397828"/>
              <a:gd name="connsiteX182" fmla="*/ 325260 w 8598403"/>
              <a:gd name="connsiteY182" fmla="*/ 4151085 h 4397828"/>
              <a:gd name="connsiteX183" fmla="*/ 267203 w 8598403"/>
              <a:gd name="connsiteY183" fmla="*/ 4180114 h 4397828"/>
              <a:gd name="connsiteX184" fmla="*/ 151088 w 8598403"/>
              <a:gd name="connsiteY184" fmla="*/ 4122057 h 4397828"/>
              <a:gd name="connsiteX185" fmla="*/ 93031 w 8598403"/>
              <a:gd name="connsiteY185" fmla="*/ 4093028 h 4397828"/>
              <a:gd name="connsiteX186" fmla="*/ 20460 w 8598403"/>
              <a:gd name="connsiteY186" fmla="*/ 4034971 h 4397828"/>
              <a:gd name="connsiteX187" fmla="*/ 20460 w 8598403"/>
              <a:gd name="connsiteY187" fmla="*/ 3788228 h 4397828"/>
              <a:gd name="connsiteX188" fmla="*/ 49488 w 8598403"/>
              <a:gd name="connsiteY188" fmla="*/ 3831771 h 4397828"/>
              <a:gd name="connsiteX189" fmla="*/ 136574 w 8598403"/>
              <a:gd name="connsiteY189" fmla="*/ 3889828 h 4397828"/>
              <a:gd name="connsiteX190" fmla="*/ 165603 w 8598403"/>
              <a:gd name="connsiteY190" fmla="*/ 3846285 h 4397828"/>
              <a:gd name="connsiteX191" fmla="*/ 180117 w 8598403"/>
              <a:gd name="connsiteY191" fmla="*/ 3773714 h 4397828"/>
              <a:gd name="connsiteX192" fmla="*/ 223660 w 8598403"/>
              <a:gd name="connsiteY192" fmla="*/ 3744685 h 4397828"/>
              <a:gd name="connsiteX193" fmla="*/ 252688 w 8598403"/>
              <a:gd name="connsiteY193" fmla="*/ 3701142 h 4397828"/>
              <a:gd name="connsiteX194" fmla="*/ 368803 w 8598403"/>
              <a:gd name="connsiteY194" fmla="*/ 3686628 h 4397828"/>
              <a:gd name="connsiteX195" fmla="*/ 383317 w 8598403"/>
              <a:gd name="connsiteY195" fmla="*/ 3512457 h 4397828"/>
              <a:gd name="connsiteX196" fmla="*/ 412346 w 8598403"/>
              <a:gd name="connsiteY196" fmla="*/ 3468914 h 4397828"/>
              <a:gd name="connsiteX197" fmla="*/ 499431 w 8598403"/>
              <a:gd name="connsiteY197" fmla="*/ 3439885 h 4397828"/>
              <a:gd name="connsiteX198" fmla="*/ 528460 w 8598403"/>
              <a:gd name="connsiteY198" fmla="*/ 3396342 h 4397828"/>
              <a:gd name="connsiteX199" fmla="*/ 557488 w 8598403"/>
              <a:gd name="connsiteY199" fmla="*/ 3294742 h 4397828"/>
              <a:gd name="connsiteX200" fmla="*/ 615546 w 8598403"/>
              <a:gd name="connsiteY200" fmla="*/ 3222171 h 4397828"/>
              <a:gd name="connsiteX201" fmla="*/ 833260 w 8598403"/>
              <a:gd name="connsiteY201" fmla="*/ 3207657 h 4397828"/>
              <a:gd name="connsiteX202" fmla="*/ 905831 w 8598403"/>
              <a:gd name="connsiteY202" fmla="*/ 3193142 h 4397828"/>
              <a:gd name="connsiteX203" fmla="*/ 949374 w 8598403"/>
              <a:gd name="connsiteY203" fmla="*/ 3178628 h 4397828"/>
              <a:gd name="connsiteX204" fmla="*/ 963888 w 8598403"/>
              <a:gd name="connsiteY204" fmla="*/ 3135085 h 4397828"/>
              <a:gd name="connsiteX205" fmla="*/ 1050974 w 8598403"/>
              <a:gd name="connsiteY205" fmla="*/ 3091542 h 4397828"/>
              <a:gd name="connsiteX206" fmla="*/ 1181603 w 8598403"/>
              <a:gd name="connsiteY206" fmla="*/ 3018971 h 4397828"/>
              <a:gd name="connsiteX207" fmla="*/ 1225146 w 8598403"/>
              <a:gd name="connsiteY207" fmla="*/ 2975428 h 4397828"/>
              <a:gd name="connsiteX208" fmla="*/ 1341260 w 8598403"/>
              <a:gd name="connsiteY208" fmla="*/ 2946400 h 4397828"/>
              <a:gd name="connsiteX209" fmla="*/ 1384803 w 8598403"/>
              <a:gd name="connsiteY209" fmla="*/ 2931885 h 4397828"/>
              <a:gd name="connsiteX210" fmla="*/ 1471888 w 8598403"/>
              <a:gd name="connsiteY210" fmla="*/ 2917371 h 4397828"/>
              <a:gd name="connsiteX211" fmla="*/ 1834746 w 8598403"/>
              <a:gd name="connsiteY211" fmla="*/ 2931885 h 4397828"/>
              <a:gd name="connsiteX212" fmla="*/ 1921831 w 8598403"/>
              <a:gd name="connsiteY212" fmla="*/ 2989942 h 4397828"/>
              <a:gd name="connsiteX213" fmla="*/ 2066974 w 8598403"/>
              <a:gd name="connsiteY213" fmla="*/ 3033485 h 4397828"/>
              <a:gd name="connsiteX214" fmla="*/ 2139546 w 8598403"/>
              <a:gd name="connsiteY214" fmla="*/ 3048000 h 4397828"/>
              <a:gd name="connsiteX215" fmla="*/ 2255660 w 8598403"/>
              <a:gd name="connsiteY215" fmla="*/ 3018971 h 4397828"/>
              <a:gd name="connsiteX216" fmla="*/ 2357260 w 8598403"/>
              <a:gd name="connsiteY216" fmla="*/ 2960914 h 4397828"/>
              <a:gd name="connsiteX217" fmla="*/ 2429831 w 8598403"/>
              <a:gd name="connsiteY217" fmla="*/ 2830285 h 4397828"/>
              <a:gd name="connsiteX218" fmla="*/ 2458860 w 8598403"/>
              <a:gd name="connsiteY218" fmla="*/ 2670628 h 4397828"/>
              <a:gd name="connsiteX219" fmla="*/ 2487888 w 8598403"/>
              <a:gd name="connsiteY219" fmla="*/ 2583542 h 4397828"/>
              <a:gd name="connsiteX220" fmla="*/ 2502403 w 8598403"/>
              <a:gd name="connsiteY220" fmla="*/ 2525485 h 4397828"/>
              <a:gd name="connsiteX221" fmla="*/ 2545946 w 8598403"/>
              <a:gd name="connsiteY221" fmla="*/ 2496457 h 4397828"/>
              <a:gd name="connsiteX222" fmla="*/ 2604003 w 8598403"/>
              <a:gd name="connsiteY222" fmla="*/ 2467428 h 4397828"/>
              <a:gd name="connsiteX223" fmla="*/ 2691088 w 8598403"/>
              <a:gd name="connsiteY223" fmla="*/ 2423885 h 4397828"/>
              <a:gd name="connsiteX224" fmla="*/ 2720117 w 8598403"/>
              <a:gd name="connsiteY224" fmla="*/ 2380342 h 4397828"/>
              <a:gd name="connsiteX225" fmla="*/ 2734631 w 8598403"/>
              <a:gd name="connsiteY225" fmla="*/ 2293257 h 4397828"/>
              <a:gd name="connsiteX226" fmla="*/ 2763660 w 8598403"/>
              <a:gd name="connsiteY226" fmla="*/ 2177142 h 4397828"/>
              <a:gd name="connsiteX227" fmla="*/ 2792688 w 8598403"/>
              <a:gd name="connsiteY227" fmla="*/ 2133600 h 4397828"/>
              <a:gd name="connsiteX228" fmla="*/ 2908803 w 8598403"/>
              <a:gd name="connsiteY228" fmla="*/ 2075542 h 4397828"/>
              <a:gd name="connsiteX229" fmla="*/ 2952346 w 8598403"/>
              <a:gd name="connsiteY229" fmla="*/ 2046514 h 4397828"/>
              <a:gd name="connsiteX230" fmla="*/ 3082974 w 8598403"/>
              <a:gd name="connsiteY230" fmla="*/ 2017485 h 4397828"/>
              <a:gd name="connsiteX231" fmla="*/ 3126517 w 8598403"/>
              <a:gd name="connsiteY231" fmla="*/ 2002971 h 4397828"/>
              <a:gd name="connsiteX232" fmla="*/ 3329717 w 8598403"/>
              <a:gd name="connsiteY232" fmla="*/ 1988457 h 4397828"/>
              <a:gd name="connsiteX233" fmla="*/ 3387774 w 8598403"/>
              <a:gd name="connsiteY233" fmla="*/ 1973942 h 4397828"/>
              <a:gd name="connsiteX234" fmla="*/ 3416803 w 8598403"/>
              <a:gd name="connsiteY234" fmla="*/ 1886857 h 4397828"/>
              <a:gd name="connsiteX235" fmla="*/ 3358746 w 8598403"/>
              <a:gd name="connsiteY235" fmla="*/ 1596571 h 4397828"/>
              <a:gd name="connsiteX236" fmla="*/ 3315203 w 8598403"/>
              <a:gd name="connsiteY236" fmla="*/ 1567542 h 4397828"/>
              <a:gd name="connsiteX237" fmla="*/ 3257146 w 8598403"/>
              <a:gd name="connsiteY237" fmla="*/ 1480457 h 4397828"/>
              <a:gd name="connsiteX238" fmla="*/ 3184574 w 8598403"/>
              <a:gd name="connsiteY238" fmla="*/ 1393371 h 4397828"/>
              <a:gd name="connsiteX239" fmla="*/ 3170060 w 8598403"/>
              <a:gd name="connsiteY239" fmla="*/ 1349828 h 4397828"/>
              <a:gd name="connsiteX240" fmla="*/ 3126517 w 8598403"/>
              <a:gd name="connsiteY240" fmla="*/ 1262742 h 4397828"/>
              <a:gd name="connsiteX241" fmla="*/ 3082974 w 8598403"/>
              <a:gd name="connsiteY241" fmla="*/ 1059542 h 4397828"/>
              <a:gd name="connsiteX242" fmla="*/ 3039431 w 8598403"/>
              <a:gd name="connsiteY242" fmla="*/ 972457 h 4397828"/>
              <a:gd name="connsiteX243" fmla="*/ 2937831 w 8598403"/>
              <a:gd name="connsiteY243" fmla="*/ 943428 h 4397828"/>
              <a:gd name="connsiteX244" fmla="*/ 2923317 w 8598403"/>
              <a:gd name="connsiteY244" fmla="*/ 827314 h 4397828"/>
              <a:gd name="connsiteX245" fmla="*/ 2908803 w 8598403"/>
              <a:gd name="connsiteY245" fmla="*/ 783771 h 4397828"/>
              <a:gd name="connsiteX246" fmla="*/ 2865260 w 8598403"/>
              <a:gd name="connsiteY246" fmla="*/ 754742 h 4397828"/>
              <a:gd name="connsiteX247" fmla="*/ 2807203 w 8598403"/>
              <a:gd name="connsiteY247" fmla="*/ 667657 h 4397828"/>
              <a:gd name="connsiteX248" fmla="*/ 2763660 w 8598403"/>
              <a:gd name="connsiteY248" fmla="*/ 624114 h 4397828"/>
              <a:gd name="connsiteX249" fmla="*/ 2908803 w 8598403"/>
              <a:gd name="connsiteY249" fmla="*/ 638628 h 4397828"/>
              <a:gd name="connsiteX250" fmla="*/ 3155546 w 8598403"/>
              <a:gd name="connsiteY250" fmla="*/ 609600 h 4397828"/>
              <a:gd name="connsiteX251" fmla="*/ 3242631 w 8598403"/>
              <a:gd name="connsiteY251" fmla="*/ 551542 h 4397828"/>
              <a:gd name="connsiteX252" fmla="*/ 3257146 w 8598403"/>
              <a:gd name="connsiteY252" fmla="*/ 478971 h 4397828"/>
              <a:gd name="connsiteX253" fmla="*/ 3228117 w 8598403"/>
              <a:gd name="connsiteY253" fmla="*/ 304800 h 4397828"/>
              <a:gd name="connsiteX254" fmla="*/ 3199088 w 8598403"/>
              <a:gd name="connsiteY254" fmla="*/ 261257 h 4397828"/>
              <a:gd name="connsiteX255" fmla="*/ 3184574 w 8598403"/>
              <a:gd name="connsiteY255" fmla="*/ 217714 h 4397828"/>
              <a:gd name="connsiteX256" fmla="*/ 3155546 w 8598403"/>
              <a:gd name="connsiteY256" fmla="*/ 159657 h 4397828"/>
              <a:gd name="connsiteX257" fmla="*/ 3170060 w 8598403"/>
              <a:gd name="connsiteY257" fmla="*/ 116114 h 4397828"/>
              <a:gd name="connsiteX258" fmla="*/ 3213603 w 8598403"/>
              <a:gd name="connsiteY258"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90746 w 8598403"/>
              <a:gd name="connsiteY29" fmla="*/ 1973942 h 4397828"/>
              <a:gd name="connsiteX30" fmla="*/ 5434288 w 8598403"/>
              <a:gd name="connsiteY30" fmla="*/ 2032000 h 4397828"/>
              <a:gd name="connsiteX31" fmla="*/ 5463317 w 8598403"/>
              <a:gd name="connsiteY31" fmla="*/ 2075542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44003 w 8598403"/>
              <a:gd name="connsiteY129" fmla="*/ 4252685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76574 w 8598403"/>
              <a:gd name="connsiteY162" fmla="*/ 4020457 h 4397828"/>
              <a:gd name="connsiteX163" fmla="*/ 2415317 w 8598403"/>
              <a:gd name="connsiteY163" fmla="*/ 4034971 h 4397828"/>
              <a:gd name="connsiteX164" fmla="*/ 2023431 w 8598403"/>
              <a:gd name="connsiteY164" fmla="*/ 4034971 h 4397828"/>
              <a:gd name="connsiteX165" fmla="*/ 2008917 w 8598403"/>
              <a:gd name="connsiteY165" fmla="*/ 3991428 h 4397828"/>
              <a:gd name="connsiteX166" fmla="*/ 1950860 w 8598403"/>
              <a:gd name="connsiteY166" fmla="*/ 4005942 h 4397828"/>
              <a:gd name="connsiteX167" fmla="*/ 1907317 w 8598403"/>
              <a:gd name="connsiteY167" fmla="*/ 4020457 h 4397828"/>
              <a:gd name="connsiteX168" fmla="*/ 1805717 w 8598403"/>
              <a:gd name="connsiteY168" fmla="*/ 3976914 h 4397828"/>
              <a:gd name="connsiteX169" fmla="*/ 1675088 w 8598403"/>
              <a:gd name="connsiteY169" fmla="*/ 3947885 h 4397828"/>
              <a:gd name="connsiteX170" fmla="*/ 1631546 w 8598403"/>
              <a:gd name="connsiteY170" fmla="*/ 3933371 h 4397828"/>
              <a:gd name="connsiteX171" fmla="*/ 1573488 w 8598403"/>
              <a:gd name="connsiteY171" fmla="*/ 3918857 h 4397828"/>
              <a:gd name="connsiteX172" fmla="*/ 1109031 w 8598403"/>
              <a:gd name="connsiteY172" fmla="*/ 3933371 h 4397828"/>
              <a:gd name="connsiteX173" fmla="*/ 1065488 w 8598403"/>
              <a:gd name="connsiteY173" fmla="*/ 3962400 h 4397828"/>
              <a:gd name="connsiteX174" fmla="*/ 1007431 w 8598403"/>
              <a:gd name="connsiteY174" fmla="*/ 3991428 h 4397828"/>
              <a:gd name="connsiteX175" fmla="*/ 862288 w 8598403"/>
              <a:gd name="connsiteY175" fmla="*/ 4020457 h 4397828"/>
              <a:gd name="connsiteX176" fmla="*/ 804231 w 8598403"/>
              <a:gd name="connsiteY176" fmla="*/ 4034971 h 4397828"/>
              <a:gd name="connsiteX177" fmla="*/ 717146 w 8598403"/>
              <a:gd name="connsiteY177" fmla="*/ 4093028 h 4397828"/>
              <a:gd name="connsiteX178" fmla="*/ 659088 w 8598403"/>
              <a:gd name="connsiteY178" fmla="*/ 4107542 h 4397828"/>
              <a:gd name="connsiteX179" fmla="*/ 470403 w 8598403"/>
              <a:gd name="connsiteY179" fmla="*/ 4136571 h 4397828"/>
              <a:gd name="connsiteX180" fmla="*/ 383317 w 8598403"/>
              <a:gd name="connsiteY180" fmla="*/ 4122057 h 4397828"/>
              <a:gd name="connsiteX181" fmla="*/ 339774 w 8598403"/>
              <a:gd name="connsiteY181" fmla="*/ 4093028 h 4397828"/>
              <a:gd name="connsiteX182" fmla="*/ 325260 w 8598403"/>
              <a:gd name="connsiteY182" fmla="*/ 4151085 h 4397828"/>
              <a:gd name="connsiteX183" fmla="*/ 267203 w 8598403"/>
              <a:gd name="connsiteY183" fmla="*/ 4180114 h 4397828"/>
              <a:gd name="connsiteX184" fmla="*/ 151088 w 8598403"/>
              <a:gd name="connsiteY184" fmla="*/ 4122057 h 4397828"/>
              <a:gd name="connsiteX185" fmla="*/ 93031 w 8598403"/>
              <a:gd name="connsiteY185" fmla="*/ 4093028 h 4397828"/>
              <a:gd name="connsiteX186" fmla="*/ 20460 w 8598403"/>
              <a:gd name="connsiteY186" fmla="*/ 4034971 h 4397828"/>
              <a:gd name="connsiteX187" fmla="*/ 20460 w 8598403"/>
              <a:gd name="connsiteY187" fmla="*/ 3788228 h 4397828"/>
              <a:gd name="connsiteX188" fmla="*/ 49488 w 8598403"/>
              <a:gd name="connsiteY188" fmla="*/ 3831771 h 4397828"/>
              <a:gd name="connsiteX189" fmla="*/ 136574 w 8598403"/>
              <a:gd name="connsiteY189" fmla="*/ 3889828 h 4397828"/>
              <a:gd name="connsiteX190" fmla="*/ 165603 w 8598403"/>
              <a:gd name="connsiteY190" fmla="*/ 3846285 h 4397828"/>
              <a:gd name="connsiteX191" fmla="*/ 180117 w 8598403"/>
              <a:gd name="connsiteY191" fmla="*/ 3773714 h 4397828"/>
              <a:gd name="connsiteX192" fmla="*/ 223660 w 8598403"/>
              <a:gd name="connsiteY192" fmla="*/ 3744685 h 4397828"/>
              <a:gd name="connsiteX193" fmla="*/ 252688 w 8598403"/>
              <a:gd name="connsiteY193" fmla="*/ 3701142 h 4397828"/>
              <a:gd name="connsiteX194" fmla="*/ 368803 w 8598403"/>
              <a:gd name="connsiteY194" fmla="*/ 3686628 h 4397828"/>
              <a:gd name="connsiteX195" fmla="*/ 383317 w 8598403"/>
              <a:gd name="connsiteY195" fmla="*/ 3512457 h 4397828"/>
              <a:gd name="connsiteX196" fmla="*/ 412346 w 8598403"/>
              <a:gd name="connsiteY196" fmla="*/ 3468914 h 4397828"/>
              <a:gd name="connsiteX197" fmla="*/ 499431 w 8598403"/>
              <a:gd name="connsiteY197" fmla="*/ 3439885 h 4397828"/>
              <a:gd name="connsiteX198" fmla="*/ 528460 w 8598403"/>
              <a:gd name="connsiteY198" fmla="*/ 3396342 h 4397828"/>
              <a:gd name="connsiteX199" fmla="*/ 557488 w 8598403"/>
              <a:gd name="connsiteY199" fmla="*/ 3294742 h 4397828"/>
              <a:gd name="connsiteX200" fmla="*/ 615546 w 8598403"/>
              <a:gd name="connsiteY200" fmla="*/ 3222171 h 4397828"/>
              <a:gd name="connsiteX201" fmla="*/ 833260 w 8598403"/>
              <a:gd name="connsiteY201" fmla="*/ 3207657 h 4397828"/>
              <a:gd name="connsiteX202" fmla="*/ 905831 w 8598403"/>
              <a:gd name="connsiteY202" fmla="*/ 3193142 h 4397828"/>
              <a:gd name="connsiteX203" fmla="*/ 949374 w 8598403"/>
              <a:gd name="connsiteY203" fmla="*/ 3178628 h 4397828"/>
              <a:gd name="connsiteX204" fmla="*/ 963888 w 8598403"/>
              <a:gd name="connsiteY204" fmla="*/ 3135085 h 4397828"/>
              <a:gd name="connsiteX205" fmla="*/ 1050974 w 8598403"/>
              <a:gd name="connsiteY205" fmla="*/ 3091542 h 4397828"/>
              <a:gd name="connsiteX206" fmla="*/ 1181603 w 8598403"/>
              <a:gd name="connsiteY206" fmla="*/ 3018971 h 4397828"/>
              <a:gd name="connsiteX207" fmla="*/ 1225146 w 8598403"/>
              <a:gd name="connsiteY207" fmla="*/ 2975428 h 4397828"/>
              <a:gd name="connsiteX208" fmla="*/ 1341260 w 8598403"/>
              <a:gd name="connsiteY208" fmla="*/ 2946400 h 4397828"/>
              <a:gd name="connsiteX209" fmla="*/ 1384803 w 8598403"/>
              <a:gd name="connsiteY209" fmla="*/ 2931885 h 4397828"/>
              <a:gd name="connsiteX210" fmla="*/ 1471888 w 8598403"/>
              <a:gd name="connsiteY210" fmla="*/ 2917371 h 4397828"/>
              <a:gd name="connsiteX211" fmla="*/ 1834746 w 8598403"/>
              <a:gd name="connsiteY211" fmla="*/ 2931885 h 4397828"/>
              <a:gd name="connsiteX212" fmla="*/ 1921831 w 8598403"/>
              <a:gd name="connsiteY212" fmla="*/ 2989942 h 4397828"/>
              <a:gd name="connsiteX213" fmla="*/ 2066974 w 8598403"/>
              <a:gd name="connsiteY213" fmla="*/ 3033485 h 4397828"/>
              <a:gd name="connsiteX214" fmla="*/ 2139546 w 8598403"/>
              <a:gd name="connsiteY214" fmla="*/ 3048000 h 4397828"/>
              <a:gd name="connsiteX215" fmla="*/ 2255660 w 8598403"/>
              <a:gd name="connsiteY215" fmla="*/ 3018971 h 4397828"/>
              <a:gd name="connsiteX216" fmla="*/ 2357260 w 8598403"/>
              <a:gd name="connsiteY216" fmla="*/ 2960914 h 4397828"/>
              <a:gd name="connsiteX217" fmla="*/ 2429831 w 8598403"/>
              <a:gd name="connsiteY217" fmla="*/ 2830285 h 4397828"/>
              <a:gd name="connsiteX218" fmla="*/ 2458860 w 8598403"/>
              <a:gd name="connsiteY218" fmla="*/ 2670628 h 4397828"/>
              <a:gd name="connsiteX219" fmla="*/ 2487888 w 8598403"/>
              <a:gd name="connsiteY219" fmla="*/ 2583542 h 4397828"/>
              <a:gd name="connsiteX220" fmla="*/ 2502403 w 8598403"/>
              <a:gd name="connsiteY220" fmla="*/ 2525485 h 4397828"/>
              <a:gd name="connsiteX221" fmla="*/ 2545946 w 8598403"/>
              <a:gd name="connsiteY221" fmla="*/ 2496457 h 4397828"/>
              <a:gd name="connsiteX222" fmla="*/ 2604003 w 8598403"/>
              <a:gd name="connsiteY222" fmla="*/ 2467428 h 4397828"/>
              <a:gd name="connsiteX223" fmla="*/ 2691088 w 8598403"/>
              <a:gd name="connsiteY223" fmla="*/ 2423885 h 4397828"/>
              <a:gd name="connsiteX224" fmla="*/ 2720117 w 8598403"/>
              <a:gd name="connsiteY224" fmla="*/ 2380342 h 4397828"/>
              <a:gd name="connsiteX225" fmla="*/ 2734631 w 8598403"/>
              <a:gd name="connsiteY225" fmla="*/ 2293257 h 4397828"/>
              <a:gd name="connsiteX226" fmla="*/ 2763660 w 8598403"/>
              <a:gd name="connsiteY226" fmla="*/ 2177142 h 4397828"/>
              <a:gd name="connsiteX227" fmla="*/ 2792688 w 8598403"/>
              <a:gd name="connsiteY227" fmla="*/ 2133600 h 4397828"/>
              <a:gd name="connsiteX228" fmla="*/ 2908803 w 8598403"/>
              <a:gd name="connsiteY228" fmla="*/ 2075542 h 4397828"/>
              <a:gd name="connsiteX229" fmla="*/ 2952346 w 8598403"/>
              <a:gd name="connsiteY229" fmla="*/ 2046514 h 4397828"/>
              <a:gd name="connsiteX230" fmla="*/ 3082974 w 8598403"/>
              <a:gd name="connsiteY230" fmla="*/ 2017485 h 4397828"/>
              <a:gd name="connsiteX231" fmla="*/ 3126517 w 8598403"/>
              <a:gd name="connsiteY231" fmla="*/ 2002971 h 4397828"/>
              <a:gd name="connsiteX232" fmla="*/ 3329717 w 8598403"/>
              <a:gd name="connsiteY232" fmla="*/ 1988457 h 4397828"/>
              <a:gd name="connsiteX233" fmla="*/ 3387774 w 8598403"/>
              <a:gd name="connsiteY233" fmla="*/ 1973942 h 4397828"/>
              <a:gd name="connsiteX234" fmla="*/ 3416803 w 8598403"/>
              <a:gd name="connsiteY234" fmla="*/ 1886857 h 4397828"/>
              <a:gd name="connsiteX235" fmla="*/ 3358746 w 8598403"/>
              <a:gd name="connsiteY235" fmla="*/ 1596571 h 4397828"/>
              <a:gd name="connsiteX236" fmla="*/ 3315203 w 8598403"/>
              <a:gd name="connsiteY236" fmla="*/ 1567542 h 4397828"/>
              <a:gd name="connsiteX237" fmla="*/ 3257146 w 8598403"/>
              <a:gd name="connsiteY237" fmla="*/ 1480457 h 4397828"/>
              <a:gd name="connsiteX238" fmla="*/ 3184574 w 8598403"/>
              <a:gd name="connsiteY238" fmla="*/ 1393371 h 4397828"/>
              <a:gd name="connsiteX239" fmla="*/ 3170060 w 8598403"/>
              <a:gd name="connsiteY239" fmla="*/ 1349828 h 4397828"/>
              <a:gd name="connsiteX240" fmla="*/ 3126517 w 8598403"/>
              <a:gd name="connsiteY240" fmla="*/ 1262742 h 4397828"/>
              <a:gd name="connsiteX241" fmla="*/ 3082974 w 8598403"/>
              <a:gd name="connsiteY241" fmla="*/ 1059542 h 4397828"/>
              <a:gd name="connsiteX242" fmla="*/ 3039431 w 8598403"/>
              <a:gd name="connsiteY242" fmla="*/ 972457 h 4397828"/>
              <a:gd name="connsiteX243" fmla="*/ 2937831 w 8598403"/>
              <a:gd name="connsiteY243" fmla="*/ 943428 h 4397828"/>
              <a:gd name="connsiteX244" fmla="*/ 2923317 w 8598403"/>
              <a:gd name="connsiteY244" fmla="*/ 827314 h 4397828"/>
              <a:gd name="connsiteX245" fmla="*/ 2908803 w 8598403"/>
              <a:gd name="connsiteY245" fmla="*/ 783771 h 4397828"/>
              <a:gd name="connsiteX246" fmla="*/ 2865260 w 8598403"/>
              <a:gd name="connsiteY246" fmla="*/ 754742 h 4397828"/>
              <a:gd name="connsiteX247" fmla="*/ 2807203 w 8598403"/>
              <a:gd name="connsiteY247" fmla="*/ 667657 h 4397828"/>
              <a:gd name="connsiteX248" fmla="*/ 2763660 w 8598403"/>
              <a:gd name="connsiteY248" fmla="*/ 624114 h 4397828"/>
              <a:gd name="connsiteX249" fmla="*/ 2908803 w 8598403"/>
              <a:gd name="connsiteY249" fmla="*/ 638628 h 4397828"/>
              <a:gd name="connsiteX250" fmla="*/ 3155546 w 8598403"/>
              <a:gd name="connsiteY250" fmla="*/ 609600 h 4397828"/>
              <a:gd name="connsiteX251" fmla="*/ 3242631 w 8598403"/>
              <a:gd name="connsiteY251" fmla="*/ 551542 h 4397828"/>
              <a:gd name="connsiteX252" fmla="*/ 3257146 w 8598403"/>
              <a:gd name="connsiteY252" fmla="*/ 478971 h 4397828"/>
              <a:gd name="connsiteX253" fmla="*/ 3228117 w 8598403"/>
              <a:gd name="connsiteY253" fmla="*/ 304800 h 4397828"/>
              <a:gd name="connsiteX254" fmla="*/ 3199088 w 8598403"/>
              <a:gd name="connsiteY254" fmla="*/ 261257 h 4397828"/>
              <a:gd name="connsiteX255" fmla="*/ 3184574 w 8598403"/>
              <a:gd name="connsiteY255" fmla="*/ 217714 h 4397828"/>
              <a:gd name="connsiteX256" fmla="*/ 3155546 w 8598403"/>
              <a:gd name="connsiteY256" fmla="*/ 159657 h 4397828"/>
              <a:gd name="connsiteX257" fmla="*/ 3170060 w 8598403"/>
              <a:gd name="connsiteY257" fmla="*/ 116114 h 4397828"/>
              <a:gd name="connsiteX258" fmla="*/ 3213603 w 8598403"/>
              <a:gd name="connsiteY258"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90746 w 8598403"/>
              <a:gd name="connsiteY29" fmla="*/ 1973942 h 4397828"/>
              <a:gd name="connsiteX30" fmla="*/ 5434288 w 8598403"/>
              <a:gd name="connsiteY30" fmla="*/ 2032000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44003 w 8598403"/>
              <a:gd name="connsiteY129" fmla="*/ 4252685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76574 w 8598403"/>
              <a:gd name="connsiteY162" fmla="*/ 4020457 h 4397828"/>
              <a:gd name="connsiteX163" fmla="*/ 2415317 w 8598403"/>
              <a:gd name="connsiteY163" fmla="*/ 4034971 h 4397828"/>
              <a:gd name="connsiteX164" fmla="*/ 2023431 w 8598403"/>
              <a:gd name="connsiteY164" fmla="*/ 4034971 h 4397828"/>
              <a:gd name="connsiteX165" fmla="*/ 2008917 w 8598403"/>
              <a:gd name="connsiteY165" fmla="*/ 3991428 h 4397828"/>
              <a:gd name="connsiteX166" fmla="*/ 1950860 w 8598403"/>
              <a:gd name="connsiteY166" fmla="*/ 4005942 h 4397828"/>
              <a:gd name="connsiteX167" fmla="*/ 1907317 w 8598403"/>
              <a:gd name="connsiteY167" fmla="*/ 4020457 h 4397828"/>
              <a:gd name="connsiteX168" fmla="*/ 1805717 w 8598403"/>
              <a:gd name="connsiteY168" fmla="*/ 3976914 h 4397828"/>
              <a:gd name="connsiteX169" fmla="*/ 1675088 w 8598403"/>
              <a:gd name="connsiteY169" fmla="*/ 3947885 h 4397828"/>
              <a:gd name="connsiteX170" fmla="*/ 1631546 w 8598403"/>
              <a:gd name="connsiteY170" fmla="*/ 3933371 h 4397828"/>
              <a:gd name="connsiteX171" fmla="*/ 1573488 w 8598403"/>
              <a:gd name="connsiteY171" fmla="*/ 3918857 h 4397828"/>
              <a:gd name="connsiteX172" fmla="*/ 1109031 w 8598403"/>
              <a:gd name="connsiteY172" fmla="*/ 3933371 h 4397828"/>
              <a:gd name="connsiteX173" fmla="*/ 1065488 w 8598403"/>
              <a:gd name="connsiteY173" fmla="*/ 3962400 h 4397828"/>
              <a:gd name="connsiteX174" fmla="*/ 1007431 w 8598403"/>
              <a:gd name="connsiteY174" fmla="*/ 3991428 h 4397828"/>
              <a:gd name="connsiteX175" fmla="*/ 862288 w 8598403"/>
              <a:gd name="connsiteY175" fmla="*/ 4020457 h 4397828"/>
              <a:gd name="connsiteX176" fmla="*/ 804231 w 8598403"/>
              <a:gd name="connsiteY176" fmla="*/ 4034971 h 4397828"/>
              <a:gd name="connsiteX177" fmla="*/ 717146 w 8598403"/>
              <a:gd name="connsiteY177" fmla="*/ 4093028 h 4397828"/>
              <a:gd name="connsiteX178" fmla="*/ 659088 w 8598403"/>
              <a:gd name="connsiteY178" fmla="*/ 4107542 h 4397828"/>
              <a:gd name="connsiteX179" fmla="*/ 470403 w 8598403"/>
              <a:gd name="connsiteY179" fmla="*/ 4136571 h 4397828"/>
              <a:gd name="connsiteX180" fmla="*/ 383317 w 8598403"/>
              <a:gd name="connsiteY180" fmla="*/ 4122057 h 4397828"/>
              <a:gd name="connsiteX181" fmla="*/ 339774 w 8598403"/>
              <a:gd name="connsiteY181" fmla="*/ 4093028 h 4397828"/>
              <a:gd name="connsiteX182" fmla="*/ 325260 w 8598403"/>
              <a:gd name="connsiteY182" fmla="*/ 4151085 h 4397828"/>
              <a:gd name="connsiteX183" fmla="*/ 267203 w 8598403"/>
              <a:gd name="connsiteY183" fmla="*/ 4180114 h 4397828"/>
              <a:gd name="connsiteX184" fmla="*/ 151088 w 8598403"/>
              <a:gd name="connsiteY184" fmla="*/ 4122057 h 4397828"/>
              <a:gd name="connsiteX185" fmla="*/ 93031 w 8598403"/>
              <a:gd name="connsiteY185" fmla="*/ 4093028 h 4397828"/>
              <a:gd name="connsiteX186" fmla="*/ 20460 w 8598403"/>
              <a:gd name="connsiteY186" fmla="*/ 4034971 h 4397828"/>
              <a:gd name="connsiteX187" fmla="*/ 20460 w 8598403"/>
              <a:gd name="connsiteY187" fmla="*/ 3788228 h 4397828"/>
              <a:gd name="connsiteX188" fmla="*/ 49488 w 8598403"/>
              <a:gd name="connsiteY188" fmla="*/ 3831771 h 4397828"/>
              <a:gd name="connsiteX189" fmla="*/ 136574 w 8598403"/>
              <a:gd name="connsiteY189" fmla="*/ 3889828 h 4397828"/>
              <a:gd name="connsiteX190" fmla="*/ 165603 w 8598403"/>
              <a:gd name="connsiteY190" fmla="*/ 3846285 h 4397828"/>
              <a:gd name="connsiteX191" fmla="*/ 180117 w 8598403"/>
              <a:gd name="connsiteY191" fmla="*/ 3773714 h 4397828"/>
              <a:gd name="connsiteX192" fmla="*/ 223660 w 8598403"/>
              <a:gd name="connsiteY192" fmla="*/ 3744685 h 4397828"/>
              <a:gd name="connsiteX193" fmla="*/ 252688 w 8598403"/>
              <a:gd name="connsiteY193" fmla="*/ 3701142 h 4397828"/>
              <a:gd name="connsiteX194" fmla="*/ 368803 w 8598403"/>
              <a:gd name="connsiteY194" fmla="*/ 3686628 h 4397828"/>
              <a:gd name="connsiteX195" fmla="*/ 383317 w 8598403"/>
              <a:gd name="connsiteY195" fmla="*/ 3512457 h 4397828"/>
              <a:gd name="connsiteX196" fmla="*/ 412346 w 8598403"/>
              <a:gd name="connsiteY196" fmla="*/ 3468914 h 4397828"/>
              <a:gd name="connsiteX197" fmla="*/ 499431 w 8598403"/>
              <a:gd name="connsiteY197" fmla="*/ 3439885 h 4397828"/>
              <a:gd name="connsiteX198" fmla="*/ 528460 w 8598403"/>
              <a:gd name="connsiteY198" fmla="*/ 3396342 h 4397828"/>
              <a:gd name="connsiteX199" fmla="*/ 557488 w 8598403"/>
              <a:gd name="connsiteY199" fmla="*/ 3294742 h 4397828"/>
              <a:gd name="connsiteX200" fmla="*/ 615546 w 8598403"/>
              <a:gd name="connsiteY200" fmla="*/ 3222171 h 4397828"/>
              <a:gd name="connsiteX201" fmla="*/ 833260 w 8598403"/>
              <a:gd name="connsiteY201" fmla="*/ 3207657 h 4397828"/>
              <a:gd name="connsiteX202" fmla="*/ 905831 w 8598403"/>
              <a:gd name="connsiteY202" fmla="*/ 3193142 h 4397828"/>
              <a:gd name="connsiteX203" fmla="*/ 949374 w 8598403"/>
              <a:gd name="connsiteY203" fmla="*/ 3178628 h 4397828"/>
              <a:gd name="connsiteX204" fmla="*/ 963888 w 8598403"/>
              <a:gd name="connsiteY204" fmla="*/ 3135085 h 4397828"/>
              <a:gd name="connsiteX205" fmla="*/ 1050974 w 8598403"/>
              <a:gd name="connsiteY205" fmla="*/ 3091542 h 4397828"/>
              <a:gd name="connsiteX206" fmla="*/ 1181603 w 8598403"/>
              <a:gd name="connsiteY206" fmla="*/ 3018971 h 4397828"/>
              <a:gd name="connsiteX207" fmla="*/ 1225146 w 8598403"/>
              <a:gd name="connsiteY207" fmla="*/ 2975428 h 4397828"/>
              <a:gd name="connsiteX208" fmla="*/ 1341260 w 8598403"/>
              <a:gd name="connsiteY208" fmla="*/ 2946400 h 4397828"/>
              <a:gd name="connsiteX209" fmla="*/ 1384803 w 8598403"/>
              <a:gd name="connsiteY209" fmla="*/ 2931885 h 4397828"/>
              <a:gd name="connsiteX210" fmla="*/ 1471888 w 8598403"/>
              <a:gd name="connsiteY210" fmla="*/ 2917371 h 4397828"/>
              <a:gd name="connsiteX211" fmla="*/ 1834746 w 8598403"/>
              <a:gd name="connsiteY211" fmla="*/ 2931885 h 4397828"/>
              <a:gd name="connsiteX212" fmla="*/ 1921831 w 8598403"/>
              <a:gd name="connsiteY212" fmla="*/ 2989942 h 4397828"/>
              <a:gd name="connsiteX213" fmla="*/ 2066974 w 8598403"/>
              <a:gd name="connsiteY213" fmla="*/ 3033485 h 4397828"/>
              <a:gd name="connsiteX214" fmla="*/ 2139546 w 8598403"/>
              <a:gd name="connsiteY214" fmla="*/ 3048000 h 4397828"/>
              <a:gd name="connsiteX215" fmla="*/ 2255660 w 8598403"/>
              <a:gd name="connsiteY215" fmla="*/ 3018971 h 4397828"/>
              <a:gd name="connsiteX216" fmla="*/ 2357260 w 8598403"/>
              <a:gd name="connsiteY216" fmla="*/ 2960914 h 4397828"/>
              <a:gd name="connsiteX217" fmla="*/ 2429831 w 8598403"/>
              <a:gd name="connsiteY217" fmla="*/ 2830285 h 4397828"/>
              <a:gd name="connsiteX218" fmla="*/ 2458860 w 8598403"/>
              <a:gd name="connsiteY218" fmla="*/ 2670628 h 4397828"/>
              <a:gd name="connsiteX219" fmla="*/ 2487888 w 8598403"/>
              <a:gd name="connsiteY219" fmla="*/ 2583542 h 4397828"/>
              <a:gd name="connsiteX220" fmla="*/ 2502403 w 8598403"/>
              <a:gd name="connsiteY220" fmla="*/ 2525485 h 4397828"/>
              <a:gd name="connsiteX221" fmla="*/ 2545946 w 8598403"/>
              <a:gd name="connsiteY221" fmla="*/ 2496457 h 4397828"/>
              <a:gd name="connsiteX222" fmla="*/ 2604003 w 8598403"/>
              <a:gd name="connsiteY222" fmla="*/ 2467428 h 4397828"/>
              <a:gd name="connsiteX223" fmla="*/ 2691088 w 8598403"/>
              <a:gd name="connsiteY223" fmla="*/ 2423885 h 4397828"/>
              <a:gd name="connsiteX224" fmla="*/ 2720117 w 8598403"/>
              <a:gd name="connsiteY224" fmla="*/ 2380342 h 4397828"/>
              <a:gd name="connsiteX225" fmla="*/ 2734631 w 8598403"/>
              <a:gd name="connsiteY225" fmla="*/ 2293257 h 4397828"/>
              <a:gd name="connsiteX226" fmla="*/ 2763660 w 8598403"/>
              <a:gd name="connsiteY226" fmla="*/ 2177142 h 4397828"/>
              <a:gd name="connsiteX227" fmla="*/ 2792688 w 8598403"/>
              <a:gd name="connsiteY227" fmla="*/ 2133600 h 4397828"/>
              <a:gd name="connsiteX228" fmla="*/ 2908803 w 8598403"/>
              <a:gd name="connsiteY228" fmla="*/ 2075542 h 4397828"/>
              <a:gd name="connsiteX229" fmla="*/ 2952346 w 8598403"/>
              <a:gd name="connsiteY229" fmla="*/ 2046514 h 4397828"/>
              <a:gd name="connsiteX230" fmla="*/ 3082974 w 8598403"/>
              <a:gd name="connsiteY230" fmla="*/ 2017485 h 4397828"/>
              <a:gd name="connsiteX231" fmla="*/ 3126517 w 8598403"/>
              <a:gd name="connsiteY231" fmla="*/ 2002971 h 4397828"/>
              <a:gd name="connsiteX232" fmla="*/ 3329717 w 8598403"/>
              <a:gd name="connsiteY232" fmla="*/ 1988457 h 4397828"/>
              <a:gd name="connsiteX233" fmla="*/ 3387774 w 8598403"/>
              <a:gd name="connsiteY233" fmla="*/ 1973942 h 4397828"/>
              <a:gd name="connsiteX234" fmla="*/ 3416803 w 8598403"/>
              <a:gd name="connsiteY234" fmla="*/ 1886857 h 4397828"/>
              <a:gd name="connsiteX235" fmla="*/ 3358746 w 8598403"/>
              <a:gd name="connsiteY235" fmla="*/ 1596571 h 4397828"/>
              <a:gd name="connsiteX236" fmla="*/ 3315203 w 8598403"/>
              <a:gd name="connsiteY236" fmla="*/ 1567542 h 4397828"/>
              <a:gd name="connsiteX237" fmla="*/ 3257146 w 8598403"/>
              <a:gd name="connsiteY237" fmla="*/ 1480457 h 4397828"/>
              <a:gd name="connsiteX238" fmla="*/ 3184574 w 8598403"/>
              <a:gd name="connsiteY238" fmla="*/ 1393371 h 4397828"/>
              <a:gd name="connsiteX239" fmla="*/ 3170060 w 8598403"/>
              <a:gd name="connsiteY239" fmla="*/ 1349828 h 4397828"/>
              <a:gd name="connsiteX240" fmla="*/ 3126517 w 8598403"/>
              <a:gd name="connsiteY240" fmla="*/ 1262742 h 4397828"/>
              <a:gd name="connsiteX241" fmla="*/ 3082974 w 8598403"/>
              <a:gd name="connsiteY241" fmla="*/ 1059542 h 4397828"/>
              <a:gd name="connsiteX242" fmla="*/ 3039431 w 8598403"/>
              <a:gd name="connsiteY242" fmla="*/ 972457 h 4397828"/>
              <a:gd name="connsiteX243" fmla="*/ 2937831 w 8598403"/>
              <a:gd name="connsiteY243" fmla="*/ 943428 h 4397828"/>
              <a:gd name="connsiteX244" fmla="*/ 2923317 w 8598403"/>
              <a:gd name="connsiteY244" fmla="*/ 827314 h 4397828"/>
              <a:gd name="connsiteX245" fmla="*/ 2908803 w 8598403"/>
              <a:gd name="connsiteY245" fmla="*/ 783771 h 4397828"/>
              <a:gd name="connsiteX246" fmla="*/ 2865260 w 8598403"/>
              <a:gd name="connsiteY246" fmla="*/ 754742 h 4397828"/>
              <a:gd name="connsiteX247" fmla="*/ 2807203 w 8598403"/>
              <a:gd name="connsiteY247" fmla="*/ 667657 h 4397828"/>
              <a:gd name="connsiteX248" fmla="*/ 2763660 w 8598403"/>
              <a:gd name="connsiteY248" fmla="*/ 624114 h 4397828"/>
              <a:gd name="connsiteX249" fmla="*/ 2908803 w 8598403"/>
              <a:gd name="connsiteY249" fmla="*/ 638628 h 4397828"/>
              <a:gd name="connsiteX250" fmla="*/ 3155546 w 8598403"/>
              <a:gd name="connsiteY250" fmla="*/ 609600 h 4397828"/>
              <a:gd name="connsiteX251" fmla="*/ 3242631 w 8598403"/>
              <a:gd name="connsiteY251" fmla="*/ 551542 h 4397828"/>
              <a:gd name="connsiteX252" fmla="*/ 3257146 w 8598403"/>
              <a:gd name="connsiteY252" fmla="*/ 478971 h 4397828"/>
              <a:gd name="connsiteX253" fmla="*/ 3228117 w 8598403"/>
              <a:gd name="connsiteY253" fmla="*/ 304800 h 4397828"/>
              <a:gd name="connsiteX254" fmla="*/ 3199088 w 8598403"/>
              <a:gd name="connsiteY254" fmla="*/ 261257 h 4397828"/>
              <a:gd name="connsiteX255" fmla="*/ 3184574 w 8598403"/>
              <a:gd name="connsiteY255" fmla="*/ 217714 h 4397828"/>
              <a:gd name="connsiteX256" fmla="*/ 3155546 w 8598403"/>
              <a:gd name="connsiteY256" fmla="*/ 159657 h 4397828"/>
              <a:gd name="connsiteX257" fmla="*/ 3170060 w 8598403"/>
              <a:gd name="connsiteY257" fmla="*/ 116114 h 4397828"/>
              <a:gd name="connsiteX258" fmla="*/ 3213603 w 8598403"/>
              <a:gd name="connsiteY258"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434288 w 8598403"/>
              <a:gd name="connsiteY30" fmla="*/ 2032000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44003 w 8598403"/>
              <a:gd name="connsiteY129" fmla="*/ 4252685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76574 w 8598403"/>
              <a:gd name="connsiteY162" fmla="*/ 4020457 h 4397828"/>
              <a:gd name="connsiteX163" fmla="*/ 2415317 w 8598403"/>
              <a:gd name="connsiteY163" fmla="*/ 4034971 h 4397828"/>
              <a:gd name="connsiteX164" fmla="*/ 2023431 w 8598403"/>
              <a:gd name="connsiteY164" fmla="*/ 4034971 h 4397828"/>
              <a:gd name="connsiteX165" fmla="*/ 2008917 w 8598403"/>
              <a:gd name="connsiteY165" fmla="*/ 3991428 h 4397828"/>
              <a:gd name="connsiteX166" fmla="*/ 1950860 w 8598403"/>
              <a:gd name="connsiteY166" fmla="*/ 4005942 h 4397828"/>
              <a:gd name="connsiteX167" fmla="*/ 1907317 w 8598403"/>
              <a:gd name="connsiteY167" fmla="*/ 4020457 h 4397828"/>
              <a:gd name="connsiteX168" fmla="*/ 1805717 w 8598403"/>
              <a:gd name="connsiteY168" fmla="*/ 3976914 h 4397828"/>
              <a:gd name="connsiteX169" fmla="*/ 1675088 w 8598403"/>
              <a:gd name="connsiteY169" fmla="*/ 3947885 h 4397828"/>
              <a:gd name="connsiteX170" fmla="*/ 1631546 w 8598403"/>
              <a:gd name="connsiteY170" fmla="*/ 3933371 h 4397828"/>
              <a:gd name="connsiteX171" fmla="*/ 1573488 w 8598403"/>
              <a:gd name="connsiteY171" fmla="*/ 3918857 h 4397828"/>
              <a:gd name="connsiteX172" fmla="*/ 1109031 w 8598403"/>
              <a:gd name="connsiteY172" fmla="*/ 3933371 h 4397828"/>
              <a:gd name="connsiteX173" fmla="*/ 1065488 w 8598403"/>
              <a:gd name="connsiteY173" fmla="*/ 3962400 h 4397828"/>
              <a:gd name="connsiteX174" fmla="*/ 1007431 w 8598403"/>
              <a:gd name="connsiteY174" fmla="*/ 3991428 h 4397828"/>
              <a:gd name="connsiteX175" fmla="*/ 862288 w 8598403"/>
              <a:gd name="connsiteY175" fmla="*/ 4020457 h 4397828"/>
              <a:gd name="connsiteX176" fmla="*/ 804231 w 8598403"/>
              <a:gd name="connsiteY176" fmla="*/ 4034971 h 4397828"/>
              <a:gd name="connsiteX177" fmla="*/ 717146 w 8598403"/>
              <a:gd name="connsiteY177" fmla="*/ 4093028 h 4397828"/>
              <a:gd name="connsiteX178" fmla="*/ 659088 w 8598403"/>
              <a:gd name="connsiteY178" fmla="*/ 4107542 h 4397828"/>
              <a:gd name="connsiteX179" fmla="*/ 470403 w 8598403"/>
              <a:gd name="connsiteY179" fmla="*/ 4136571 h 4397828"/>
              <a:gd name="connsiteX180" fmla="*/ 383317 w 8598403"/>
              <a:gd name="connsiteY180" fmla="*/ 4122057 h 4397828"/>
              <a:gd name="connsiteX181" fmla="*/ 339774 w 8598403"/>
              <a:gd name="connsiteY181" fmla="*/ 4093028 h 4397828"/>
              <a:gd name="connsiteX182" fmla="*/ 325260 w 8598403"/>
              <a:gd name="connsiteY182" fmla="*/ 4151085 h 4397828"/>
              <a:gd name="connsiteX183" fmla="*/ 267203 w 8598403"/>
              <a:gd name="connsiteY183" fmla="*/ 4180114 h 4397828"/>
              <a:gd name="connsiteX184" fmla="*/ 151088 w 8598403"/>
              <a:gd name="connsiteY184" fmla="*/ 4122057 h 4397828"/>
              <a:gd name="connsiteX185" fmla="*/ 93031 w 8598403"/>
              <a:gd name="connsiteY185" fmla="*/ 4093028 h 4397828"/>
              <a:gd name="connsiteX186" fmla="*/ 20460 w 8598403"/>
              <a:gd name="connsiteY186" fmla="*/ 4034971 h 4397828"/>
              <a:gd name="connsiteX187" fmla="*/ 20460 w 8598403"/>
              <a:gd name="connsiteY187" fmla="*/ 3788228 h 4397828"/>
              <a:gd name="connsiteX188" fmla="*/ 49488 w 8598403"/>
              <a:gd name="connsiteY188" fmla="*/ 3831771 h 4397828"/>
              <a:gd name="connsiteX189" fmla="*/ 136574 w 8598403"/>
              <a:gd name="connsiteY189" fmla="*/ 3889828 h 4397828"/>
              <a:gd name="connsiteX190" fmla="*/ 165603 w 8598403"/>
              <a:gd name="connsiteY190" fmla="*/ 3846285 h 4397828"/>
              <a:gd name="connsiteX191" fmla="*/ 180117 w 8598403"/>
              <a:gd name="connsiteY191" fmla="*/ 3773714 h 4397828"/>
              <a:gd name="connsiteX192" fmla="*/ 223660 w 8598403"/>
              <a:gd name="connsiteY192" fmla="*/ 3744685 h 4397828"/>
              <a:gd name="connsiteX193" fmla="*/ 252688 w 8598403"/>
              <a:gd name="connsiteY193" fmla="*/ 3701142 h 4397828"/>
              <a:gd name="connsiteX194" fmla="*/ 368803 w 8598403"/>
              <a:gd name="connsiteY194" fmla="*/ 3686628 h 4397828"/>
              <a:gd name="connsiteX195" fmla="*/ 383317 w 8598403"/>
              <a:gd name="connsiteY195" fmla="*/ 3512457 h 4397828"/>
              <a:gd name="connsiteX196" fmla="*/ 412346 w 8598403"/>
              <a:gd name="connsiteY196" fmla="*/ 3468914 h 4397828"/>
              <a:gd name="connsiteX197" fmla="*/ 499431 w 8598403"/>
              <a:gd name="connsiteY197" fmla="*/ 3439885 h 4397828"/>
              <a:gd name="connsiteX198" fmla="*/ 528460 w 8598403"/>
              <a:gd name="connsiteY198" fmla="*/ 3396342 h 4397828"/>
              <a:gd name="connsiteX199" fmla="*/ 557488 w 8598403"/>
              <a:gd name="connsiteY199" fmla="*/ 3294742 h 4397828"/>
              <a:gd name="connsiteX200" fmla="*/ 615546 w 8598403"/>
              <a:gd name="connsiteY200" fmla="*/ 3222171 h 4397828"/>
              <a:gd name="connsiteX201" fmla="*/ 833260 w 8598403"/>
              <a:gd name="connsiteY201" fmla="*/ 3207657 h 4397828"/>
              <a:gd name="connsiteX202" fmla="*/ 905831 w 8598403"/>
              <a:gd name="connsiteY202" fmla="*/ 3193142 h 4397828"/>
              <a:gd name="connsiteX203" fmla="*/ 949374 w 8598403"/>
              <a:gd name="connsiteY203" fmla="*/ 3178628 h 4397828"/>
              <a:gd name="connsiteX204" fmla="*/ 963888 w 8598403"/>
              <a:gd name="connsiteY204" fmla="*/ 3135085 h 4397828"/>
              <a:gd name="connsiteX205" fmla="*/ 1050974 w 8598403"/>
              <a:gd name="connsiteY205" fmla="*/ 3091542 h 4397828"/>
              <a:gd name="connsiteX206" fmla="*/ 1181603 w 8598403"/>
              <a:gd name="connsiteY206" fmla="*/ 3018971 h 4397828"/>
              <a:gd name="connsiteX207" fmla="*/ 1225146 w 8598403"/>
              <a:gd name="connsiteY207" fmla="*/ 2975428 h 4397828"/>
              <a:gd name="connsiteX208" fmla="*/ 1341260 w 8598403"/>
              <a:gd name="connsiteY208" fmla="*/ 2946400 h 4397828"/>
              <a:gd name="connsiteX209" fmla="*/ 1384803 w 8598403"/>
              <a:gd name="connsiteY209" fmla="*/ 2931885 h 4397828"/>
              <a:gd name="connsiteX210" fmla="*/ 1471888 w 8598403"/>
              <a:gd name="connsiteY210" fmla="*/ 2917371 h 4397828"/>
              <a:gd name="connsiteX211" fmla="*/ 1834746 w 8598403"/>
              <a:gd name="connsiteY211" fmla="*/ 2931885 h 4397828"/>
              <a:gd name="connsiteX212" fmla="*/ 1921831 w 8598403"/>
              <a:gd name="connsiteY212" fmla="*/ 2989942 h 4397828"/>
              <a:gd name="connsiteX213" fmla="*/ 2066974 w 8598403"/>
              <a:gd name="connsiteY213" fmla="*/ 3033485 h 4397828"/>
              <a:gd name="connsiteX214" fmla="*/ 2139546 w 8598403"/>
              <a:gd name="connsiteY214" fmla="*/ 3048000 h 4397828"/>
              <a:gd name="connsiteX215" fmla="*/ 2255660 w 8598403"/>
              <a:gd name="connsiteY215" fmla="*/ 3018971 h 4397828"/>
              <a:gd name="connsiteX216" fmla="*/ 2357260 w 8598403"/>
              <a:gd name="connsiteY216" fmla="*/ 2960914 h 4397828"/>
              <a:gd name="connsiteX217" fmla="*/ 2429831 w 8598403"/>
              <a:gd name="connsiteY217" fmla="*/ 2830285 h 4397828"/>
              <a:gd name="connsiteX218" fmla="*/ 2458860 w 8598403"/>
              <a:gd name="connsiteY218" fmla="*/ 2670628 h 4397828"/>
              <a:gd name="connsiteX219" fmla="*/ 2487888 w 8598403"/>
              <a:gd name="connsiteY219" fmla="*/ 2583542 h 4397828"/>
              <a:gd name="connsiteX220" fmla="*/ 2502403 w 8598403"/>
              <a:gd name="connsiteY220" fmla="*/ 2525485 h 4397828"/>
              <a:gd name="connsiteX221" fmla="*/ 2545946 w 8598403"/>
              <a:gd name="connsiteY221" fmla="*/ 2496457 h 4397828"/>
              <a:gd name="connsiteX222" fmla="*/ 2604003 w 8598403"/>
              <a:gd name="connsiteY222" fmla="*/ 2467428 h 4397828"/>
              <a:gd name="connsiteX223" fmla="*/ 2691088 w 8598403"/>
              <a:gd name="connsiteY223" fmla="*/ 2423885 h 4397828"/>
              <a:gd name="connsiteX224" fmla="*/ 2720117 w 8598403"/>
              <a:gd name="connsiteY224" fmla="*/ 2380342 h 4397828"/>
              <a:gd name="connsiteX225" fmla="*/ 2734631 w 8598403"/>
              <a:gd name="connsiteY225" fmla="*/ 2293257 h 4397828"/>
              <a:gd name="connsiteX226" fmla="*/ 2763660 w 8598403"/>
              <a:gd name="connsiteY226" fmla="*/ 2177142 h 4397828"/>
              <a:gd name="connsiteX227" fmla="*/ 2792688 w 8598403"/>
              <a:gd name="connsiteY227" fmla="*/ 2133600 h 4397828"/>
              <a:gd name="connsiteX228" fmla="*/ 2908803 w 8598403"/>
              <a:gd name="connsiteY228" fmla="*/ 2075542 h 4397828"/>
              <a:gd name="connsiteX229" fmla="*/ 2952346 w 8598403"/>
              <a:gd name="connsiteY229" fmla="*/ 2046514 h 4397828"/>
              <a:gd name="connsiteX230" fmla="*/ 3082974 w 8598403"/>
              <a:gd name="connsiteY230" fmla="*/ 2017485 h 4397828"/>
              <a:gd name="connsiteX231" fmla="*/ 3126517 w 8598403"/>
              <a:gd name="connsiteY231" fmla="*/ 2002971 h 4397828"/>
              <a:gd name="connsiteX232" fmla="*/ 3329717 w 8598403"/>
              <a:gd name="connsiteY232" fmla="*/ 1988457 h 4397828"/>
              <a:gd name="connsiteX233" fmla="*/ 3387774 w 8598403"/>
              <a:gd name="connsiteY233" fmla="*/ 1973942 h 4397828"/>
              <a:gd name="connsiteX234" fmla="*/ 3416803 w 8598403"/>
              <a:gd name="connsiteY234" fmla="*/ 1886857 h 4397828"/>
              <a:gd name="connsiteX235" fmla="*/ 3358746 w 8598403"/>
              <a:gd name="connsiteY235" fmla="*/ 1596571 h 4397828"/>
              <a:gd name="connsiteX236" fmla="*/ 3315203 w 8598403"/>
              <a:gd name="connsiteY236" fmla="*/ 1567542 h 4397828"/>
              <a:gd name="connsiteX237" fmla="*/ 3257146 w 8598403"/>
              <a:gd name="connsiteY237" fmla="*/ 1480457 h 4397828"/>
              <a:gd name="connsiteX238" fmla="*/ 3184574 w 8598403"/>
              <a:gd name="connsiteY238" fmla="*/ 1393371 h 4397828"/>
              <a:gd name="connsiteX239" fmla="*/ 3170060 w 8598403"/>
              <a:gd name="connsiteY239" fmla="*/ 1349828 h 4397828"/>
              <a:gd name="connsiteX240" fmla="*/ 3126517 w 8598403"/>
              <a:gd name="connsiteY240" fmla="*/ 1262742 h 4397828"/>
              <a:gd name="connsiteX241" fmla="*/ 3082974 w 8598403"/>
              <a:gd name="connsiteY241" fmla="*/ 1059542 h 4397828"/>
              <a:gd name="connsiteX242" fmla="*/ 3039431 w 8598403"/>
              <a:gd name="connsiteY242" fmla="*/ 972457 h 4397828"/>
              <a:gd name="connsiteX243" fmla="*/ 2937831 w 8598403"/>
              <a:gd name="connsiteY243" fmla="*/ 943428 h 4397828"/>
              <a:gd name="connsiteX244" fmla="*/ 2923317 w 8598403"/>
              <a:gd name="connsiteY244" fmla="*/ 827314 h 4397828"/>
              <a:gd name="connsiteX245" fmla="*/ 2908803 w 8598403"/>
              <a:gd name="connsiteY245" fmla="*/ 783771 h 4397828"/>
              <a:gd name="connsiteX246" fmla="*/ 2865260 w 8598403"/>
              <a:gd name="connsiteY246" fmla="*/ 754742 h 4397828"/>
              <a:gd name="connsiteX247" fmla="*/ 2807203 w 8598403"/>
              <a:gd name="connsiteY247" fmla="*/ 667657 h 4397828"/>
              <a:gd name="connsiteX248" fmla="*/ 2763660 w 8598403"/>
              <a:gd name="connsiteY248" fmla="*/ 624114 h 4397828"/>
              <a:gd name="connsiteX249" fmla="*/ 2908803 w 8598403"/>
              <a:gd name="connsiteY249" fmla="*/ 638628 h 4397828"/>
              <a:gd name="connsiteX250" fmla="*/ 3155546 w 8598403"/>
              <a:gd name="connsiteY250" fmla="*/ 609600 h 4397828"/>
              <a:gd name="connsiteX251" fmla="*/ 3242631 w 8598403"/>
              <a:gd name="connsiteY251" fmla="*/ 551542 h 4397828"/>
              <a:gd name="connsiteX252" fmla="*/ 3257146 w 8598403"/>
              <a:gd name="connsiteY252" fmla="*/ 478971 h 4397828"/>
              <a:gd name="connsiteX253" fmla="*/ 3228117 w 8598403"/>
              <a:gd name="connsiteY253" fmla="*/ 304800 h 4397828"/>
              <a:gd name="connsiteX254" fmla="*/ 3199088 w 8598403"/>
              <a:gd name="connsiteY254" fmla="*/ 261257 h 4397828"/>
              <a:gd name="connsiteX255" fmla="*/ 3184574 w 8598403"/>
              <a:gd name="connsiteY255" fmla="*/ 217714 h 4397828"/>
              <a:gd name="connsiteX256" fmla="*/ 3155546 w 8598403"/>
              <a:gd name="connsiteY256" fmla="*/ 159657 h 4397828"/>
              <a:gd name="connsiteX257" fmla="*/ 3170060 w 8598403"/>
              <a:gd name="connsiteY257" fmla="*/ 116114 h 4397828"/>
              <a:gd name="connsiteX258" fmla="*/ 3213603 w 8598403"/>
              <a:gd name="connsiteY258"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44003 w 8598403"/>
              <a:gd name="connsiteY129" fmla="*/ 4252685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76574 w 8598403"/>
              <a:gd name="connsiteY162" fmla="*/ 4020457 h 4397828"/>
              <a:gd name="connsiteX163" fmla="*/ 2415317 w 8598403"/>
              <a:gd name="connsiteY163" fmla="*/ 4034971 h 4397828"/>
              <a:gd name="connsiteX164" fmla="*/ 2023431 w 8598403"/>
              <a:gd name="connsiteY164" fmla="*/ 4034971 h 4397828"/>
              <a:gd name="connsiteX165" fmla="*/ 2008917 w 8598403"/>
              <a:gd name="connsiteY165" fmla="*/ 3991428 h 4397828"/>
              <a:gd name="connsiteX166" fmla="*/ 1950860 w 8598403"/>
              <a:gd name="connsiteY166" fmla="*/ 4005942 h 4397828"/>
              <a:gd name="connsiteX167" fmla="*/ 1907317 w 8598403"/>
              <a:gd name="connsiteY167" fmla="*/ 4020457 h 4397828"/>
              <a:gd name="connsiteX168" fmla="*/ 1805717 w 8598403"/>
              <a:gd name="connsiteY168" fmla="*/ 3976914 h 4397828"/>
              <a:gd name="connsiteX169" fmla="*/ 1675088 w 8598403"/>
              <a:gd name="connsiteY169" fmla="*/ 3947885 h 4397828"/>
              <a:gd name="connsiteX170" fmla="*/ 1631546 w 8598403"/>
              <a:gd name="connsiteY170" fmla="*/ 3933371 h 4397828"/>
              <a:gd name="connsiteX171" fmla="*/ 1573488 w 8598403"/>
              <a:gd name="connsiteY171" fmla="*/ 3918857 h 4397828"/>
              <a:gd name="connsiteX172" fmla="*/ 1109031 w 8598403"/>
              <a:gd name="connsiteY172" fmla="*/ 3933371 h 4397828"/>
              <a:gd name="connsiteX173" fmla="*/ 1065488 w 8598403"/>
              <a:gd name="connsiteY173" fmla="*/ 3962400 h 4397828"/>
              <a:gd name="connsiteX174" fmla="*/ 1007431 w 8598403"/>
              <a:gd name="connsiteY174" fmla="*/ 3991428 h 4397828"/>
              <a:gd name="connsiteX175" fmla="*/ 862288 w 8598403"/>
              <a:gd name="connsiteY175" fmla="*/ 4020457 h 4397828"/>
              <a:gd name="connsiteX176" fmla="*/ 804231 w 8598403"/>
              <a:gd name="connsiteY176" fmla="*/ 4034971 h 4397828"/>
              <a:gd name="connsiteX177" fmla="*/ 717146 w 8598403"/>
              <a:gd name="connsiteY177" fmla="*/ 4093028 h 4397828"/>
              <a:gd name="connsiteX178" fmla="*/ 659088 w 8598403"/>
              <a:gd name="connsiteY178" fmla="*/ 4107542 h 4397828"/>
              <a:gd name="connsiteX179" fmla="*/ 470403 w 8598403"/>
              <a:gd name="connsiteY179" fmla="*/ 4136571 h 4397828"/>
              <a:gd name="connsiteX180" fmla="*/ 383317 w 8598403"/>
              <a:gd name="connsiteY180" fmla="*/ 4122057 h 4397828"/>
              <a:gd name="connsiteX181" fmla="*/ 339774 w 8598403"/>
              <a:gd name="connsiteY181" fmla="*/ 4093028 h 4397828"/>
              <a:gd name="connsiteX182" fmla="*/ 325260 w 8598403"/>
              <a:gd name="connsiteY182" fmla="*/ 4151085 h 4397828"/>
              <a:gd name="connsiteX183" fmla="*/ 267203 w 8598403"/>
              <a:gd name="connsiteY183" fmla="*/ 4180114 h 4397828"/>
              <a:gd name="connsiteX184" fmla="*/ 151088 w 8598403"/>
              <a:gd name="connsiteY184" fmla="*/ 4122057 h 4397828"/>
              <a:gd name="connsiteX185" fmla="*/ 93031 w 8598403"/>
              <a:gd name="connsiteY185" fmla="*/ 4093028 h 4397828"/>
              <a:gd name="connsiteX186" fmla="*/ 20460 w 8598403"/>
              <a:gd name="connsiteY186" fmla="*/ 4034971 h 4397828"/>
              <a:gd name="connsiteX187" fmla="*/ 20460 w 8598403"/>
              <a:gd name="connsiteY187" fmla="*/ 3788228 h 4397828"/>
              <a:gd name="connsiteX188" fmla="*/ 49488 w 8598403"/>
              <a:gd name="connsiteY188" fmla="*/ 3831771 h 4397828"/>
              <a:gd name="connsiteX189" fmla="*/ 136574 w 8598403"/>
              <a:gd name="connsiteY189" fmla="*/ 3889828 h 4397828"/>
              <a:gd name="connsiteX190" fmla="*/ 165603 w 8598403"/>
              <a:gd name="connsiteY190" fmla="*/ 3846285 h 4397828"/>
              <a:gd name="connsiteX191" fmla="*/ 180117 w 8598403"/>
              <a:gd name="connsiteY191" fmla="*/ 3773714 h 4397828"/>
              <a:gd name="connsiteX192" fmla="*/ 223660 w 8598403"/>
              <a:gd name="connsiteY192" fmla="*/ 3744685 h 4397828"/>
              <a:gd name="connsiteX193" fmla="*/ 252688 w 8598403"/>
              <a:gd name="connsiteY193" fmla="*/ 3701142 h 4397828"/>
              <a:gd name="connsiteX194" fmla="*/ 368803 w 8598403"/>
              <a:gd name="connsiteY194" fmla="*/ 3686628 h 4397828"/>
              <a:gd name="connsiteX195" fmla="*/ 383317 w 8598403"/>
              <a:gd name="connsiteY195" fmla="*/ 3512457 h 4397828"/>
              <a:gd name="connsiteX196" fmla="*/ 412346 w 8598403"/>
              <a:gd name="connsiteY196" fmla="*/ 3468914 h 4397828"/>
              <a:gd name="connsiteX197" fmla="*/ 499431 w 8598403"/>
              <a:gd name="connsiteY197" fmla="*/ 3439885 h 4397828"/>
              <a:gd name="connsiteX198" fmla="*/ 528460 w 8598403"/>
              <a:gd name="connsiteY198" fmla="*/ 3396342 h 4397828"/>
              <a:gd name="connsiteX199" fmla="*/ 557488 w 8598403"/>
              <a:gd name="connsiteY199" fmla="*/ 3294742 h 4397828"/>
              <a:gd name="connsiteX200" fmla="*/ 615546 w 8598403"/>
              <a:gd name="connsiteY200" fmla="*/ 3222171 h 4397828"/>
              <a:gd name="connsiteX201" fmla="*/ 833260 w 8598403"/>
              <a:gd name="connsiteY201" fmla="*/ 3207657 h 4397828"/>
              <a:gd name="connsiteX202" fmla="*/ 905831 w 8598403"/>
              <a:gd name="connsiteY202" fmla="*/ 3193142 h 4397828"/>
              <a:gd name="connsiteX203" fmla="*/ 949374 w 8598403"/>
              <a:gd name="connsiteY203" fmla="*/ 3178628 h 4397828"/>
              <a:gd name="connsiteX204" fmla="*/ 963888 w 8598403"/>
              <a:gd name="connsiteY204" fmla="*/ 3135085 h 4397828"/>
              <a:gd name="connsiteX205" fmla="*/ 1050974 w 8598403"/>
              <a:gd name="connsiteY205" fmla="*/ 3091542 h 4397828"/>
              <a:gd name="connsiteX206" fmla="*/ 1181603 w 8598403"/>
              <a:gd name="connsiteY206" fmla="*/ 3018971 h 4397828"/>
              <a:gd name="connsiteX207" fmla="*/ 1225146 w 8598403"/>
              <a:gd name="connsiteY207" fmla="*/ 2975428 h 4397828"/>
              <a:gd name="connsiteX208" fmla="*/ 1341260 w 8598403"/>
              <a:gd name="connsiteY208" fmla="*/ 2946400 h 4397828"/>
              <a:gd name="connsiteX209" fmla="*/ 1384803 w 8598403"/>
              <a:gd name="connsiteY209" fmla="*/ 2931885 h 4397828"/>
              <a:gd name="connsiteX210" fmla="*/ 1471888 w 8598403"/>
              <a:gd name="connsiteY210" fmla="*/ 2917371 h 4397828"/>
              <a:gd name="connsiteX211" fmla="*/ 1834746 w 8598403"/>
              <a:gd name="connsiteY211" fmla="*/ 2931885 h 4397828"/>
              <a:gd name="connsiteX212" fmla="*/ 1921831 w 8598403"/>
              <a:gd name="connsiteY212" fmla="*/ 2989942 h 4397828"/>
              <a:gd name="connsiteX213" fmla="*/ 2066974 w 8598403"/>
              <a:gd name="connsiteY213" fmla="*/ 3033485 h 4397828"/>
              <a:gd name="connsiteX214" fmla="*/ 2139546 w 8598403"/>
              <a:gd name="connsiteY214" fmla="*/ 3048000 h 4397828"/>
              <a:gd name="connsiteX215" fmla="*/ 2255660 w 8598403"/>
              <a:gd name="connsiteY215" fmla="*/ 3018971 h 4397828"/>
              <a:gd name="connsiteX216" fmla="*/ 2357260 w 8598403"/>
              <a:gd name="connsiteY216" fmla="*/ 2960914 h 4397828"/>
              <a:gd name="connsiteX217" fmla="*/ 2429831 w 8598403"/>
              <a:gd name="connsiteY217" fmla="*/ 2830285 h 4397828"/>
              <a:gd name="connsiteX218" fmla="*/ 2458860 w 8598403"/>
              <a:gd name="connsiteY218" fmla="*/ 2670628 h 4397828"/>
              <a:gd name="connsiteX219" fmla="*/ 2487888 w 8598403"/>
              <a:gd name="connsiteY219" fmla="*/ 2583542 h 4397828"/>
              <a:gd name="connsiteX220" fmla="*/ 2502403 w 8598403"/>
              <a:gd name="connsiteY220" fmla="*/ 2525485 h 4397828"/>
              <a:gd name="connsiteX221" fmla="*/ 2545946 w 8598403"/>
              <a:gd name="connsiteY221" fmla="*/ 2496457 h 4397828"/>
              <a:gd name="connsiteX222" fmla="*/ 2604003 w 8598403"/>
              <a:gd name="connsiteY222" fmla="*/ 2467428 h 4397828"/>
              <a:gd name="connsiteX223" fmla="*/ 2691088 w 8598403"/>
              <a:gd name="connsiteY223" fmla="*/ 2423885 h 4397828"/>
              <a:gd name="connsiteX224" fmla="*/ 2720117 w 8598403"/>
              <a:gd name="connsiteY224" fmla="*/ 2380342 h 4397828"/>
              <a:gd name="connsiteX225" fmla="*/ 2734631 w 8598403"/>
              <a:gd name="connsiteY225" fmla="*/ 2293257 h 4397828"/>
              <a:gd name="connsiteX226" fmla="*/ 2763660 w 8598403"/>
              <a:gd name="connsiteY226" fmla="*/ 2177142 h 4397828"/>
              <a:gd name="connsiteX227" fmla="*/ 2792688 w 8598403"/>
              <a:gd name="connsiteY227" fmla="*/ 2133600 h 4397828"/>
              <a:gd name="connsiteX228" fmla="*/ 2908803 w 8598403"/>
              <a:gd name="connsiteY228" fmla="*/ 2075542 h 4397828"/>
              <a:gd name="connsiteX229" fmla="*/ 2952346 w 8598403"/>
              <a:gd name="connsiteY229" fmla="*/ 2046514 h 4397828"/>
              <a:gd name="connsiteX230" fmla="*/ 3082974 w 8598403"/>
              <a:gd name="connsiteY230" fmla="*/ 2017485 h 4397828"/>
              <a:gd name="connsiteX231" fmla="*/ 3126517 w 8598403"/>
              <a:gd name="connsiteY231" fmla="*/ 2002971 h 4397828"/>
              <a:gd name="connsiteX232" fmla="*/ 3329717 w 8598403"/>
              <a:gd name="connsiteY232" fmla="*/ 1988457 h 4397828"/>
              <a:gd name="connsiteX233" fmla="*/ 3387774 w 8598403"/>
              <a:gd name="connsiteY233" fmla="*/ 1973942 h 4397828"/>
              <a:gd name="connsiteX234" fmla="*/ 3416803 w 8598403"/>
              <a:gd name="connsiteY234" fmla="*/ 1886857 h 4397828"/>
              <a:gd name="connsiteX235" fmla="*/ 3358746 w 8598403"/>
              <a:gd name="connsiteY235" fmla="*/ 1596571 h 4397828"/>
              <a:gd name="connsiteX236" fmla="*/ 3315203 w 8598403"/>
              <a:gd name="connsiteY236" fmla="*/ 1567542 h 4397828"/>
              <a:gd name="connsiteX237" fmla="*/ 3257146 w 8598403"/>
              <a:gd name="connsiteY237" fmla="*/ 1480457 h 4397828"/>
              <a:gd name="connsiteX238" fmla="*/ 3184574 w 8598403"/>
              <a:gd name="connsiteY238" fmla="*/ 1393371 h 4397828"/>
              <a:gd name="connsiteX239" fmla="*/ 3170060 w 8598403"/>
              <a:gd name="connsiteY239" fmla="*/ 1349828 h 4397828"/>
              <a:gd name="connsiteX240" fmla="*/ 3126517 w 8598403"/>
              <a:gd name="connsiteY240" fmla="*/ 1262742 h 4397828"/>
              <a:gd name="connsiteX241" fmla="*/ 3082974 w 8598403"/>
              <a:gd name="connsiteY241" fmla="*/ 1059542 h 4397828"/>
              <a:gd name="connsiteX242" fmla="*/ 3039431 w 8598403"/>
              <a:gd name="connsiteY242" fmla="*/ 972457 h 4397828"/>
              <a:gd name="connsiteX243" fmla="*/ 2937831 w 8598403"/>
              <a:gd name="connsiteY243" fmla="*/ 943428 h 4397828"/>
              <a:gd name="connsiteX244" fmla="*/ 2923317 w 8598403"/>
              <a:gd name="connsiteY244" fmla="*/ 827314 h 4397828"/>
              <a:gd name="connsiteX245" fmla="*/ 2908803 w 8598403"/>
              <a:gd name="connsiteY245" fmla="*/ 783771 h 4397828"/>
              <a:gd name="connsiteX246" fmla="*/ 2865260 w 8598403"/>
              <a:gd name="connsiteY246" fmla="*/ 754742 h 4397828"/>
              <a:gd name="connsiteX247" fmla="*/ 2807203 w 8598403"/>
              <a:gd name="connsiteY247" fmla="*/ 667657 h 4397828"/>
              <a:gd name="connsiteX248" fmla="*/ 2763660 w 8598403"/>
              <a:gd name="connsiteY248" fmla="*/ 624114 h 4397828"/>
              <a:gd name="connsiteX249" fmla="*/ 2908803 w 8598403"/>
              <a:gd name="connsiteY249" fmla="*/ 638628 h 4397828"/>
              <a:gd name="connsiteX250" fmla="*/ 3155546 w 8598403"/>
              <a:gd name="connsiteY250" fmla="*/ 609600 h 4397828"/>
              <a:gd name="connsiteX251" fmla="*/ 3242631 w 8598403"/>
              <a:gd name="connsiteY251" fmla="*/ 551542 h 4397828"/>
              <a:gd name="connsiteX252" fmla="*/ 3257146 w 8598403"/>
              <a:gd name="connsiteY252" fmla="*/ 478971 h 4397828"/>
              <a:gd name="connsiteX253" fmla="*/ 3228117 w 8598403"/>
              <a:gd name="connsiteY253" fmla="*/ 304800 h 4397828"/>
              <a:gd name="connsiteX254" fmla="*/ 3199088 w 8598403"/>
              <a:gd name="connsiteY254" fmla="*/ 261257 h 4397828"/>
              <a:gd name="connsiteX255" fmla="*/ 3184574 w 8598403"/>
              <a:gd name="connsiteY255" fmla="*/ 217714 h 4397828"/>
              <a:gd name="connsiteX256" fmla="*/ 3155546 w 8598403"/>
              <a:gd name="connsiteY256" fmla="*/ 159657 h 4397828"/>
              <a:gd name="connsiteX257" fmla="*/ 3170060 w 8598403"/>
              <a:gd name="connsiteY257" fmla="*/ 116114 h 4397828"/>
              <a:gd name="connsiteX258" fmla="*/ 3213603 w 8598403"/>
              <a:gd name="connsiteY258"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44003 w 8598403"/>
              <a:gd name="connsiteY129" fmla="*/ 4252685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76574 w 8598403"/>
              <a:gd name="connsiteY162" fmla="*/ 4020457 h 4397828"/>
              <a:gd name="connsiteX163" fmla="*/ 2415317 w 8598403"/>
              <a:gd name="connsiteY163" fmla="*/ 4034971 h 4397828"/>
              <a:gd name="connsiteX164" fmla="*/ 2023431 w 8598403"/>
              <a:gd name="connsiteY164" fmla="*/ 4034971 h 4397828"/>
              <a:gd name="connsiteX165" fmla="*/ 2008917 w 8598403"/>
              <a:gd name="connsiteY165" fmla="*/ 3991428 h 4397828"/>
              <a:gd name="connsiteX166" fmla="*/ 1950860 w 8598403"/>
              <a:gd name="connsiteY166" fmla="*/ 4005942 h 4397828"/>
              <a:gd name="connsiteX167" fmla="*/ 1907317 w 8598403"/>
              <a:gd name="connsiteY167" fmla="*/ 4020457 h 4397828"/>
              <a:gd name="connsiteX168" fmla="*/ 1805717 w 8598403"/>
              <a:gd name="connsiteY168" fmla="*/ 3976914 h 4397828"/>
              <a:gd name="connsiteX169" fmla="*/ 1675088 w 8598403"/>
              <a:gd name="connsiteY169" fmla="*/ 3947885 h 4397828"/>
              <a:gd name="connsiteX170" fmla="*/ 1631546 w 8598403"/>
              <a:gd name="connsiteY170" fmla="*/ 3933371 h 4397828"/>
              <a:gd name="connsiteX171" fmla="*/ 1573488 w 8598403"/>
              <a:gd name="connsiteY171" fmla="*/ 3918857 h 4397828"/>
              <a:gd name="connsiteX172" fmla="*/ 1109031 w 8598403"/>
              <a:gd name="connsiteY172" fmla="*/ 3933371 h 4397828"/>
              <a:gd name="connsiteX173" fmla="*/ 1065488 w 8598403"/>
              <a:gd name="connsiteY173" fmla="*/ 3962400 h 4397828"/>
              <a:gd name="connsiteX174" fmla="*/ 1007431 w 8598403"/>
              <a:gd name="connsiteY174" fmla="*/ 3991428 h 4397828"/>
              <a:gd name="connsiteX175" fmla="*/ 862288 w 8598403"/>
              <a:gd name="connsiteY175" fmla="*/ 4020457 h 4397828"/>
              <a:gd name="connsiteX176" fmla="*/ 804231 w 8598403"/>
              <a:gd name="connsiteY176" fmla="*/ 4034971 h 4397828"/>
              <a:gd name="connsiteX177" fmla="*/ 717146 w 8598403"/>
              <a:gd name="connsiteY177" fmla="*/ 4093028 h 4397828"/>
              <a:gd name="connsiteX178" fmla="*/ 659088 w 8598403"/>
              <a:gd name="connsiteY178" fmla="*/ 4107542 h 4397828"/>
              <a:gd name="connsiteX179" fmla="*/ 470403 w 8598403"/>
              <a:gd name="connsiteY179" fmla="*/ 4136571 h 4397828"/>
              <a:gd name="connsiteX180" fmla="*/ 383317 w 8598403"/>
              <a:gd name="connsiteY180" fmla="*/ 4122057 h 4397828"/>
              <a:gd name="connsiteX181" fmla="*/ 339774 w 8598403"/>
              <a:gd name="connsiteY181" fmla="*/ 4093028 h 4397828"/>
              <a:gd name="connsiteX182" fmla="*/ 325260 w 8598403"/>
              <a:gd name="connsiteY182" fmla="*/ 4151085 h 4397828"/>
              <a:gd name="connsiteX183" fmla="*/ 267203 w 8598403"/>
              <a:gd name="connsiteY183" fmla="*/ 4180114 h 4397828"/>
              <a:gd name="connsiteX184" fmla="*/ 151088 w 8598403"/>
              <a:gd name="connsiteY184" fmla="*/ 4122057 h 4397828"/>
              <a:gd name="connsiteX185" fmla="*/ 93031 w 8598403"/>
              <a:gd name="connsiteY185" fmla="*/ 4093028 h 4397828"/>
              <a:gd name="connsiteX186" fmla="*/ 20460 w 8598403"/>
              <a:gd name="connsiteY186" fmla="*/ 4034971 h 4397828"/>
              <a:gd name="connsiteX187" fmla="*/ 20460 w 8598403"/>
              <a:gd name="connsiteY187" fmla="*/ 3788228 h 4397828"/>
              <a:gd name="connsiteX188" fmla="*/ 49488 w 8598403"/>
              <a:gd name="connsiteY188" fmla="*/ 3831771 h 4397828"/>
              <a:gd name="connsiteX189" fmla="*/ 136574 w 8598403"/>
              <a:gd name="connsiteY189" fmla="*/ 3889828 h 4397828"/>
              <a:gd name="connsiteX190" fmla="*/ 165603 w 8598403"/>
              <a:gd name="connsiteY190" fmla="*/ 3846285 h 4397828"/>
              <a:gd name="connsiteX191" fmla="*/ 180117 w 8598403"/>
              <a:gd name="connsiteY191" fmla="*/ 3773714 h 4397828"/>
              <a:gd name="connsiteX192" fmla="*/ 223660 w 8598403"/>
              <a:gd name="connsiteY192" fmla="*/ 3744685 h 4397828"/>
              <a:gd name="connsiteX193" fmla="*/ 252688 w 8598403"/>
              <a:gd name="connsiteY193" fmla="*/ 3701142 h 4397828"/>
              <a:gd name="connsiteX194" fmla="*/ 368803 w 8598403"/>
              <a:gd name="connsiteY194" fmla="*/ 3686628 h 4397828"/>
              <a:gd name="connsiteX195" fmla="*/ 383317 w 8598403"/>
              <a:gd name="connsiteY195" fmla="*/ 3512457 h 4397828"/>
              <a:gd name="connsiteX196" fmla="*/ 412346 w 8598403"/>
              <a:gd name="connsiteY196" fmla="*/ 3468914 h 4397828"/>
              <a:gd name="connsiteX197" fmla="*/ 499431 w 8598403"/>
              <a:gd name="connsiteY197" fmla="*/ 3439885 h 4397828"/>
              <a:gd name="connsiteX198" fmla="*/ 528460 w 8598403"/>
              <a:gd name="connsiteY198" fmla="*/ 3396342 h 4397828"/>
              <a:gd name="connsiteX199" fmla="*/ 557488 w 8598403"/>
              <a:gd name="connsiteY199" fmla="*/ 3294742 h 4397828"/>
              <a:gd name="connsiteX200" fmla="*/ 615546 w 8598403"/>
              <a:gd name="connsiteY200" fmla="*/ 3222171 h 4397828"/>
              <a:gd name="connsiteX201" fmla="*/ 833260 w 8598403"/>
              <a:gd name="connsiteY201" fmla="*/ 3207657 h 4397828"/>
              <a:gd name="connsiteX202" fmla="*/ 905831 w 8598403"/>
              <a:gd name="connsiteY202" fmla="*/ 3193142 h 4397828"/>
              <a:gd name="connsiteX203" fmla="*/ 949374 w 8598403"/>
              <a:gd name="connsiteY203" fmla="*/ 3178628 h 4397828"/>
              <a:gd name="connsiteX204" fmla="*/ 963888 w 8598403"/>
              <a:gd name="connsiteY204" fmla="*/ 3135085 h 4397828"/>
              <a:gd name="connsiteX205" fmla="*/ 1050974 w 8598403"/>
              <a:gd name="connsiteY205" fmla="*/ 3091542 h 4397828"/>
              <a:gd name="connsiteX206" fmla="*/ 1181603 w 8598403"/>
              <a:gd name="connsiteY206" fmla="*/ 3018971 h 4397828"/>
              <a:gd name="connsiteX207" fmla="*/ 1225146 w 8598403"/>
              <a:gd name="connsiteY207" fmla="*/ 2975428 h 4397828"/>
              <a:gd name="connsiteX208" fmla="*/ 1341260 w 8598403"/>
              <a:gd name="connsiteY208" fmla="*/ 2946400 h 4397828"/>
              <a:gd name="connsiteX209" fmla="*/ 1370289 w 8598403"/>
              <a:gd name="connsiteY209" fmla="*/ 2873828 h 4397828"/>
              <a:gd name="connsiteX210" fmla="*/ 1471888 w 8598403"/>
              <a:gd name="connsiteY210" fmla="*/ 2917371 h 4397828"/>
              <a:gd name="connsiteX211" fmla="*/ 1834746 w 8598403"/>
              <a:gd name="connsiteY211" fmla="*/ 2931885 h 4397828"/>
              <a:gd name="connsiteX212" fmla="*/ 1921831 w 8598403"/>
              <a:gd name="connsiteY212" fmla="*/ 2989942 h 4397828"/>
              <a:gd name="connsiteX213" fmla="*/ 2066974 w 8598403"/>
              <a:gd name="connsiteY213" fmla="*/ 3033485 h 4397828"/>
              <a:gd name="connsiteX214" fmla="*/ 2139546 w 8598403"/>
              <a:gd name="connsiteY214" fmla="*/ 3048000 h 4397828"/>
              <a:gd name="connsiteX215" fmla="*/ 2255660 w 8598403"/>
              <a:gd name="connsiteY215" fmla="*/ 3018971 h 4397828"/>
              <a:gd name="connsiteX216" fmla="*/ 2357260 w 8598403"/>
              <a:gd name="connsiteY216" fmla="*/ 2960914 h 4397828"/>
              <a:gd name="connsiteX217" fmla="*/ 2429831 w 8598403"/>
              <a:gd name="connsiteY217" fmla="*/ 2830285 h 4397828"/>
              <a:gd name="connsiteX218" fmla="*/ 2458860 w 8598403"/>
              <a:gd name="connsiteY218" fmla="*/ 2670628 h 4397828"/>
              <a:gd name="connsiteX219" fmla="*/ 2487888 w 8598403"/>
              <a:gd name="connsiteY219" fmla="*/ 2583542 h 4397828"/>
              <a:gd name="connsiteX220" fmla="*/ 2502403 w 8598403"/>
              <a:gd name="connsiteY220" fmla="*/ 2525485 h 4397828"/>
              <a:gd name="connsiteX221" fmla="*/ 2545946 w 8598403"/>
              <a:gd name="connsiteY221" fmla="*/ 2496457 h 4397828"/>
              <a:gd name="connsiteX222" fmla="*/ 2604003 w 8598403"/>
              <a:gd name="connsiteY222" fmla="*/ 2467428 h 4397828"/>
              <a:gd name="connsiteX223" fmla="*/ 2691088 w 8598403"/>
              <a:gd name="connsiteY223" fmla="*/ 2423885 h 4397828"/>
              <a:gd name="connsiteX224" fmla="*/ 2720117 w 8598403"/>
              <a:gd name="connsiteY224" fmla="*/ 2380342 h 4397828"/>
              <a:gd name="connsiteX225" fmla="*/ 2734631 w 8598403"/>
              <a:gd name="connsiteY225" fmla="*/ 2293257 h 4397828"/>
              <a:gd name="connsiteX226" fmla="*/ 2763660 w 8598403"/>
              <a:gd name="connsiteY226" fmla="*/ 2177142 h 4397828"/>
              <a:gd name="connsiteX227" fmla="*/ 2792688 w 8598403"/>
              <a:gd name="connsiteY227" fmla="*/ 2133600 h 4397828"/>
              <a:gd name="connsiteX228" fmla="*/ 2908803 w 8598403"/>
              <a:gd name="connsiteY228" fmla="*/ 2075542 h 4397828"/>
              <a:gd name="connsiteX229" fmla="*/ 2952346 w 8598403"/>
              <a:gd name="connsiteY229" fmla="*/ 2046514 h 4397828"/>
              <a:gd name="connsiteX230" fmla="*/ 3082974 w 8598403"/>
              <a:gd name="connsiteY230" fmla="*/ 2017485 h 4397828"/>
              <a:gd name="connsiteX231" fmla="*/ 3126517 w 8598403"/>
              <a:gd name="connsiteY231" fmla="*/ 2002971 h 4397828"/>
              <a:gd name="connsiteX232" fmla="*/ 3329717 w 8598403"/>
              <a:gd name="connsiteY232" fmla="*/ 1988457 h 4397828"/>
              <a:gd name="connsiteX233" fmla="*/ 3387774 w 8598403"/>
              <a:gd name="connsiteY233" fmla="*/ 1973942 h 4397828"/>
              <a:gd name="connsiteX234" fmla="*/ 3416803 w 8598403"/>
              <a:gd name="connsiteY234" fmla="*/ 1886857 h 4397828"/>
              <a:gd name="connsiteX235" fmla="*/ 3358746 w 8598403"/>
              <a:gd name="connsiteY235" fmla="*/ 1596571 h 4397828"/>
              <a:gd name="connsiteX236" fmla="*/ 3315203 w 8598403"/>
              <a:gd name="connsiteY236" fmla="*/ 1567542 h 4397828"/>
              <a:gd name="connsiteX237" fmla="*/ 3257146 w 8598403"/>
              <a:gd name="connsiteY237" fmla="*/ 1480457 h 4397828"/>
              <a:gd name="connsiteX238" fmla="*/ 3184574 w 8598403"/>
              <a:gd name="connsiteY238" fmla="*/ 1393371 h 4397828"/>
              <a:gd name="connsiteX239" fmla="*/ 3170060 w 8598403"/>
              <a:gd name="connsiteY239" fmla="*/ 1349828 h 4397828"/>
              <a:gd name="connsiteX240" fmla="*/ 3126517 w 8598403"/>
              <a:gd name="connsiteY240" fmla="*/ 1262742 h 4397828"/>
              <a:gd name="connsiteX241" fmla="*/ 3082974 w 8598403"/>
              <a:gd name="connsiteY241" fmla="*/ 1059542 h 4397828"/>
              <a:gd name="connsiteX242" fmla="*/ 3039431 w 8598403"/>
              <a:gd name="connsiteY242" fmla="*/ 972457 h 4397828"/>
              <a:gd name="connsiteX243" fmla="*/ 2937831 w 8598403"/>
              <a:gd name="connsiteY243" fmla="*/ 943428 h 4397828"/>
              <a:gd name="connsiteX244" fmla="*/ 2923317 w 8598403"/>
              <a:gd name="connsiteY244" fmla="*/ 827314 h 4397828"/>
              <a:gd name="connsiteX245" fmla="*/ 2908803 w 8598403"/>
              <a:gd name="connsiteY245" fmla="*/ 783771 h 4397828"/>
              <a:gd name="connsiteX246" fmla="*/ 2865260 w 8598403"/>
              <a:gd name="connsiteY246" fmla="*/ 754742 h 4397828"/>
              <a:gd name="connsiteX247" fmla="*/ 2807203 w 8598403"/>
              <a:gd name="connsiteY247" fmla="*/ 667657 h 4397828"/>
              <a:gd name="connsiteX248" fmla="*/ 2763660 w 8598403"/>
              <a:gd name="connsiteY248" fmla="*/ 624114 h 4397828"/>
              <a:gd name="connsiteX249" fmla="*/ 2908803 w 8598403"/>
              <a:gd name="connsiteY249" fmla="*/ 638628 h 4397828"/>
              <a:gd name="connsiteX250" fmla="*/ 3155546 w 8598403"/>
              <a:gd name="connsiteY250" fmla="*/ 609600 h 4397828"/>
              <a:gd name="connsiteX251" fmla="*/ 3242631 w 8598403"/>
              <a:gd name="connsiteY251" fmla="*/ 551542 h 4397828"/>
              <a:gd name="connsiteX252" fmla="*/ 3257146 w 8598403"/>
              <a:gd name="connsiteY252" fmla="*/ 478971 h 4397828"/>
              <a:gd name="connsiteX253" fmla="*/ 3228117 w 8598403"/>
              <a:gd name="connsiteY253" fmla="*/ 304800 h 4397828"/>
              <a:gd name="connsiteX254" fmla="*/ 3199088 w 8598403"/>
              <a:gd name="connsiteY254" fmla="*/ 261257 h 4397828"/>
              <a:gd name="connsiteX255" fmla="*/ 3184574 w 8598403"/>
              <a:gd name="connsiteY255" fmla="*/ 217714 h 4397828"/>
              <a:gd name="connsiteX256" fmla="*/ 3155546 w 8598403"/>
              <a:gd name="connsiteY256" fmla="*/ 159657 h 4397828"/>
              <a:gd name="connsiteX257" fmla="*/ 3170060 w 8598403"/>
              <a:gd name="connsiteY257" fmla="*/ 116114 h 4397828"/>
              <a:gd name="connsiteX258" fmla="*/ 3213603 w 8598403"/>
              <a:gd name="connsiteY258"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44003 w 8598403"/>
              <a:gd name="connsiteY129" fmla="*/ 4252685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76574 w 8598403"/>
              <a:gd name="connsiteY162" fmla="*/ 4020457 h 4397828"/>
              <a:gd name="connsiteX163" fmla="*/ 2415317 w 8598403"/>
              <a:gd name="connsiteY163" fmla="*/ 4034971 h 4397828"/>
              <a:gd name="connsiteX164" fmla="*/ 2023431 w 8598403"/>
              <a:gd name="connsiteY164" fmla="*/ 4034971 h 4397828"/>
              <a:gd name="connsiteX165" fmla="*/ 2008917 w 8598403"/>
              <a:gd name="connsiteY165" fmla="*/ 3991428 h 4397828"/>
              <a:gd name="connsiteX166" fmla="*/ 1950860 w 8598403"/>
              <a:gd name="connsiteY166" fmla="*/ 4005942 h 4397828"/>
              <a:gd name="connsiteX167" fmla="*/ 1907317 w 8598403"/>
              <a:gd name="connsiteY167" fmla="*/ 4020457 h 4397828"/>
              <a:gd name="connsiteX168" fmla="*/ 1805717 w 8598403"/>
              <a:gd name="connsiteY168" fmla="*/ 3976914 h 4397828"/>
              <a:gd name="connsiteX169" fmla="*/ 1675088 w 8598403"/>
              <a:gd name="connsiteY169" fmla="*/ 3947885 h 4397828"/>
              <a:gd name="connsiteX170" fmla="*/ 1631546 w 8598403"/>
              <a:gd name="connsiteY170" fmla="*/ 3933371 h 4397828"/>
              <a:gd name="connsiteX171" fmla="*/ 1573488 w 8598403"/>
              <a:gd name="connsiteY171" fmla="*/ 3918857 h 4397828"/>
              <a:gd name="connsiteX172" fmla="*/ 1109031 w 8598403"/>
              <a:gd name="connsiteY172" fmla="*/ 3933371 h 4397828"/>
              <a:gd name="connsiteX173" fmla="*/ 1065488 w 8598403"/>
              <a:gd name="connsiteY173" fmla="*/ 3962400 h 4397828"/>
              <a:gd name="connsiteX174" fmla="*/ 1007431 w 8598403"/>
              <a:gd name="connsiteY174" fmla="*/ 3991428 h 4397828"/>
              <a:gd name="connsiteX175" fmla="*/ 862288 w 8598403"/>
              <a:gd name="connsiteY175" fmla="*/ 4020457 h 4397828"/>
              <a:gd name="connsiteX176" fmla="*/ 804231 w 8598403"/>
              <a:gd name="connsiteY176" fmla="*/ 4034971 h 4397828"/>
              <a:gd name="connsiteX177" fmla="*/ 717146 w 8598403"/>
              <a:gd name="connsiteY177" fmla="*/ 4093028 h 4397828"/>
              <a:gd name="connsiteX178" fmla="*/ 659088 w 8598403"/>
              <a:gd name="connsiteY178" fmla="*/ 4107542 h 4397828"/>
              <a:gd name="connsiteX179" fmla="*/ 470403 w 8598403"/>
              <a:gd name="connsiteY179" fmla="*/ 4136571 h 4397828"/>
              <a:gd name="connsiteX180" fmla="*/ 383317 w 8598403"/>
              <a:gd name="connsiteY180" fmla="*/ 4122057 h 4397828"/>
              <a:gd name="connsiteX181" fmla="*/ 339774 w 8598403"/>
              <a:gd name="connsiteY181" fmla="*/ 4093028 h 4397828"/>
              <a:gd name="connsiteX182" fmla="*/ 325260 w 8598403"/>
              <a:gd name="connsiteY182" fmla="*/ 4151085 h 4397828"/>
              <a:gd name="connsiteX183" fmla="*/ 267203 w 8598403"/>
              <a:gd name="connsiteY183" fmla="*/ 4180114 h 4397828"/>
              <a:gd name="connsiteX184" fmla="*/ 151088 w 8598403"/>
              <a:gd name="connsiteY184" fmla="*/ 4122057 h 4397828"/>
              <a:gd name="connsiteX185" fmla="*/ 93031 w 8598403"/>
              <a:gd name="connsiteY185" fmla="*/ 4093028 h 4397828"/>
              <a:gd name="connsiteX186" fmla="*/ 20460 w 8598403"/>
              <a:gd name="connsiteY186" fmla="*/ 4034971 h 4397828"/>
              <a:gd name="connsiteX187" fmla="*/ 20460 w 8598403"/>
              <a:gd name="connsiteY187" fmla="*/ 3788228 h 4397828"/>
              <a:gd name="connsiteX188" fmla="*/ 49488 w 8598403"/>
              <a:gd name="connsiteY188" fmla="*/ 3831771 h 4397828"/>
              <a:gd name="connsiteX189" fmla="*/ 136574 w 8598403"/>
              <a:gd name="connsiteY189" fmla="*/ 3889828 h 4397828"/>
              <a:gd name="connsiteX190" fmla="*/ 165603 w 8598403"/>
              <a:gd name="connsiteY190" fmla="*/ 3846285 h 4397828"/>
              <a:gd name="connsiteX191" fmla="*/ 180117 w 8598403"/>
              <a:gd name="connsiteY191" fmla="*/ 3773714 h 4397828"/>
              <a:gd name="connsiteX192" fmla="*/ 223660 w 8598403"/>
              <a:gd name="connsiteY192" fmla="*/ 3744685 h 4397828"/>
              <a:gd name="connsiteX193" fmla="*/ 252688 w 8598403"/>
              <a:gd name="connsiteY193" fmla="*/ 3701142 h 4397828"/>
              <a:gd name="connsiteX194" fmla="*/ 368803 w 8598403"/>
              <a:gd name="connsiteY194" fmla="*/ 3686628 h 4397828"/>
              <a:gd name="connsiteX195" fmla="*/ 383317 w 8598403"/>
              <a:gd name="connsiteY195" fmla="*/ 3512457 h 4397828"/>
              <a:gd name="connsiteX196" fmla="*/ 412346 w 8598403"/>
              <a:gd name="connsiteY196" fmla="*/ 3468914 h 4397828"/>
              <a:gd name="connsiteX197" fmla="*/ 499431 w 8598403"/>
              <a:gd name="connsiteY197" fmla="*/ 3439885 h 4397828"/>
              <a:gd name="connsiteX198" fmla="*/ 528460 w 8598403"/>
              <a:gd name="connsiteY198" fmla="*/ 3396342 h 4397828"/>
              <a:gd name="connsiteX199" fmla="*/ 557488 w 8598403"/>
              <a:gd name="connsiteY199" fmla="*/ 3294742 h 4397828"/>
              <a:gd name="connsiteX200" fmla="*/ 615546 w 8598403"/>
              <a:gd name="connsiteY200" fmla="*/ 3222171 h 4397828"/>
              <a:gd name="connsiteX201" fmla="*/ 833260 w 8598403"/>
              <a:gd name="connsiteY201" fmla="*/ 3207657 h 4397828"/>
              <a:gd name="connsiteX202" fmla="*/ 905831 w 8598403"/>
              <a:gd name="connsiteY202" fmla="*/ 3193142 h 4397828"/>
              <a:gd name="connsiteX203" fmla="*/ 949374 w 8598403"/>
              <a:gd name="connsiteY203" fmla="*/ 3178628 h 4397828"/>
              <a:gd name="connsiteX204" fmla="*/ 963888 w 8598403"/>
              <a:gd name="connsiteY204" fmla="*/ 3135085 h 4397828"/>
              <a:gd name="connsiteX205" fmla="*/ 1050974 w 8598403"/>
              <a:gd name="connsiteY205" fmla="*/ 3091542 h 4397828"/>
              <a:gd name="connsiteX206" fmla="*/ 1181603 w 8598403"/>
              <a:gd name="connsiteY206" fmla="*/ 3018971 h 4397828"/>
              <a:gd name="connsiteX207" fmla="*/ 1225146 w 8598403"/>
              <a:gd name="connsiteY207" fmla="*/ 2975428 h 4397828"/>
              <a:gd name="connsiteX208" fmla="*/ 1297717 w 8598403"/>
              <a:gd name="connsiteY208" fmla="*/ 2902857 h 4397828"/>
              <a:gd name="connsiteX209" fmla="*/ 1370289 w 8598403"/>
              <a:gd name="connsiteY209" fmla="*/ 2873828 h 4397828"/>
              <a:gd name="connsiteX210" fmla="*/ 1471888 w 8598403"/>
              <a:gd name="connsiteY210" fmla="*/ 2917371 h 4397828"/>
              <a:gd name="connsiteX211" fmla="*/ 1834746 w 8598403"/>
              <a:gd name="connsiteY211" fmla="*/ 2931885 h 4397828"/>
              <a:gd name="connsiteX212" fmla="*/ 1921831 w 8598403"/>
              <a:gd name="connsiteY212" fmla="*/ 2989942 h 4397828"/>
              <a:gd name="connsiteX213" fmla="*/ 2066974 w 8598403"/>
              <a:gd name="connsiteY213" fmla="*/ 3033485 h 4397828"/>
              <a:gd name="connsiteX214" fmla="*/ 2139546 w 8598403"/>
              <a:gd name="connsiteY214" fmla="*/ 3048000 h 4397828"/>
              <a:gd name="connsiteX215" fmla="*/ 2255660 w 8598403"/>
              <a:gd name="connsiteY215" fmla="*/ 3018971 h 4397828"/>
              <a:gd name="connsiteX216" fmla="*/ 2357260 w 8598403"/>
              <a:gd name="connsiteY216" fmla="*/ 2960914 h 4397828"/>
              <a:gd name="connsiteX217" fmla="*/ 2429831 w 8598403"/>
              <a:gd name="connsiteY217" fmla="*/ 2830285 h 4397828"/>
              <a:gd name="connsiteX218" fmla="*/ 2458860 w 8598403"/>
              <a:gd name="connsiteY218" fmla="*/ 2670628 h 4397828"/>
              <a:gd name="connsiteX219" fmla="*/ 2487888 w 8598403"/>
              <a:gd name="connsiteY219" fmla="*/ 2583542 h 4397828"/>
              <a:gd name="connsiteX220" fmla="*/ 2502403 w 8598403"/>
              <a:gd name="connsiteY220" fmla="*/ 2525485 h 4397828"/>
              <a:gd name="connsiteX221" fmla="*/ 2545946 w 8598403"/>
              <a:gd name="connsiteY221" fmla="*/ 2496457 h 4397828"/>
              <a:gd name="connsiteX222" fmla="*/ 2604003 w 8598403"/>
              <a:gd name="connsiteY222" fmla="*/ 2467428 h 4397828"/>
              <a:gd name="connsiteX223" fmla="*/ 2691088 w 8598403"/>
              <a:gd name="connsiteY223" fmla="*/ 2423885 h 4397828"/>
              <a:gd name="connsiteX224" fmla="*/ 2720117 w 8598403"/>
              <a:gd name="connsiteY224" fmla="*/ 2380342 h 4397828"/>
              <a:gd name="connsiteX225" fmla="*/ 2734631 w 8598403"/>
              <a:gd name="connsiteY225" fmla="*/ 2293257 h 4397828"/>
              <a:gd name="connsiteX226" fmla="*/ 2763660 w 8598403"/>
              <a:gd name="connsiteY226" fmla="*/ 2177142 h 4397828"/>
              <a:gd name="connsiteX227" fmla="*/ 2792688 w 8598403"/>
              <a:gd name="connsiteY227" fmla="*/ 2133600 h 4397828"/>
              <a:gd name="connsiteX228" fmla="*/ 2908803 w 8598403"/>
              <a:gd name="connsiteY228" fmla="*/ 2075542 h 4397828"/>
              <a:gd name="connsiteX229" fmla="*/ 2952346 w 8598403"/>
              <a:gd name="connsiteY229" fmla="*/ 2046514 h 4397828"/>
              <a:gd name="connsiteX230" fmla="*/ 3082974 w 8598403"/>
              <a:gd name="connsiteY230" fmla="*/ 2017485 h 4397828"/>
              <a:gd name="connsiteX231" fmla="*/ 3126517 w 8598403"/>
              <a:gd name="connsiteY231" fmla="*/ 2002971 h 4397828"/>
              <a:gd name="connsiteX232" fmla="*/ 3329717 w 8598403"/>
              <a:gd name="connsiteY232" fmla="*/ 1988457 h 4397828"/>
              <a:gd name="connsiteX233" fmla="*/ 3387774 w 8598403"/>
              <a:gd name="connsiteY233" fmla="*/ 1973942 h 4397828"/>
              <a:gd name="connsiteX234" fmla="*/ 3416803 w 8598403"/>
              <a:gd name="connsiteY234" fmla="*/ 1886857 h 4397828"/>
              <a:gd name="connsiteX235" fmla="*/ 3358746 w 8598403"/>
              <a:gd name="connsiteY235" fmla="*/ 1596571 h 4397828"/>
              <a:gd name="connsiteX236" fmla="*/ 3315203 w 8598403"/>
              <a:gd name="connsiteY236" fmla="*/ 1567542 h 4397828"/>
              <a:gd name="connsiteX237" fmla="*/ 3257146 w 8598403"/>
              <a:gd name="connsiteY237" fmla="*/ 1480457 h 4397828"/>
              <a:gd name="connsiteX238" fmla="*/ 3184574 w 8598403"/>
              <a:gd name="connsiteY238" fmla="*/ 1393371 h 4397828"/>
              <a:gd name="connsiteX239" fmla="*/ 3170060 w 8598403"/>
              <a:gd name="connsiteY239" fmla="*/ 1349828 h 4397828"/>
              <a:gd name="connsiteX240" fmla="*/ 3126517 w 8598403"/>
              <a:gd name="connsiteY240" fmla="*/ 1262742 h 4397828"/>
              <a:gd name="connsiteX241" fmla="*/ 3082974 w 8598403"/>
              <a:gd name="connsiteY241" fmla="*/ 1059542 h 4397828"/>
              <a:gd name="connsiteX242" fmla="*/ 3039431 w 8598403"/>
              <a:gd name="connsiteY242" fmla="*/ 972457 h 4397828"/>
              <a:gd name="connsiteX243" fmla="*/ 2937831 w 8598403"/>
              <a:gd name="connsiteY243" fmla="*/ 943428 h 4397828"/>
              <a:gd name="connsiteX244" fmla="*/ 2923317 w 8598403"/>
              <a:gd name="connsiteY244" fmla="*/ 827314 h 4397828"/>
              <a:gd name="connsiteX245" fmla="*/ 2908803 w 8598403"/>
              <a:gd name="connsiteY245" fmla="*/ 783771 h 4397828"/>
              <a:gd name="connsiteX246" fmla="*/ 2865260 w 8598403"/>
              <a:gd name="connsiteY246" fmla="*/ 754742 h 4397828"/>
              <a:gd name="connsiteX247" fmla="*/ 2807203 w 8598403"/>
              <a:gd name="connsiteY247" fmla="*/ 667657 h 4397828"/>
              <a:gd name="connsiteX248" fmla="*/ 2763660 w 8598403"/>
              <a:gd name="connsiteY248" fmla="*/ 624114 h 4397828"/>
              <a:gd name="connsiteX249" fmla="*/ 2908803 w 8598403"/>
              <a:gd name="connsiteY249" fmla="*/ 638628 h 4397828"/>
              <a:gd name="connsiteX250" fmla="*/ 3155546 w 8598403"/>
              <a:gd name="connsiteY250" fmla="*/ 609600 h 4397828"/>
              <a:gd name="connsiteX251" fmla="*/ 3242631 w 8598403"/>
              <a:gd name="connsiteY251" fmla="*/ 551542 h 4397828"/>
              <a:gd name="connsiteX252" fmla="*/ 3257146 w 8598403"/>
              <a:gd name="connsiteY252" fmla="*/ 478971 h 4397828"/>
              <a:gd name="connsiteX253" fmla="*/ 3228117 w 8598403"/>
              <a:gd name="connsiteY253" fmla="*/ 304800 h 4397828"/>
              <a:gd name="connsiteX254" fmla="*/ 3199088 w 8598403"/>
              <a:gd name="connsiteY254" fmla="*/ 261257 h 4397828"/>
              <a:gd name="connsiteX255" fmla="*/ 3184574 w 8598403"/>
              <a:gd name="connsiteY255" fmla="*/ 217714 h 4397828"/>
              <a:gd name="connsiteX256" fmla="*/ 3155546 w 8598403"/>
              <a:gd name="connsiteY256" fmla="*/ 159657 h 4397828"/>
              <a:gd name="connsiteX257" fmla="*/ 3170060 w 8598403"/>
              <a:gd name="connsiteY257" fmla="*/ 116114 h 4397828"/>
              <a:gd name="connsiteX258" fmla="*/ 3213603 w 8598403"/>
              <a:gd name="connsiteY258"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44003 w 8598403"/>
              <a:gd name="connsiteY129" fmla="*/ 4252685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76574 w 8598403"/>
              <a:gd name="connsiteY162" fmla="*/ 4020457 h 4397828"/>
              <a:gd name="connsiteX163" fmla="*/ 2415317 w 8598403"/>
              <a:gd name="connsiteY163" fmla="*/ 4034971 h 4397828"/>
              <a:gd name="connsiteX164" fmla="*/ 2023431 w 8598403"/>
              <a:gd name="connsiteY164" fmla="*/ 4034971 h 4397828"/>
              <a:gd name="connsiteX165" fmla="*/ 2008917 w 8598403"/>
              <a:gd name="connsiteY165" fmla="*/ 3991428 h 4397828"/>
              <a:gd name="connsiteX166" fmla="*/ 1950860 w 8598403"/>
              <a:gd name="connsiteY166" fmla="*/ 4005942 h 4397828"/>
              <a:gd name="connsiteX167" fmla="*/ 1907317 w 8598403"/>
              <a:gd name="connsiteY167" fmla="*/ 4020457 h 4397828"/>
              <a:gd name="connsiteX168" fmla="*/ 1805717 w 8598403"/>
              <a:gd name="connsiteY168" fmla="*/ 3976914 h 4397828"/>
              <a:gd name="connsiteX169" fmla="*/ 1675088 w 8598403"/>
              <a:gd name="connsiteY169" fmla="*/ 3947885 h 4397828"/>
              <a:gd name="connsiteX170" fmla="*/ 1631546 w 8598403"/>
              <a:gd name="connsiteY170" fmla="*/ 3933371 h 4397828"/>
              <a:gd name="connsiteX171" fmla="*/ 1573488 w 8598403"/>
              <a:gd name="connsiteY171" fmla="*/ 3918857 h 4397828"/>
              <a:gd name="connsiteX172" fmla="*/ 1254174 w 8598403"/>
              <a:gd name="connsiteY172" fmla="*/ 3962400 h 4397828"/>
              <a:gd name="connsiteX173" fmla="*/ 1109031 w 8598403"/>
              <a:gd name="connsiteY173" fmla="*/ 3933371 h 4397828"/>
              <a:gd name="connsiteX174" fmla="*/ 1065488 w 8598403"/>
              <a:gd name="connsiteY174" fmla="*/ 3962400 h 4397828"/>
              <a:gd name="connsiteX175" fmla="*/ 1007431 w 8598403"/>
              <a:gd name="connsiteY175" fmla="*/ 3991428 h 4397828"/>
              <a:gd name="connsiteX176" fmla="*/ 862288 w 8598403"/>
              <a:gd name="connsiteY176" fmla="*/ 4020457 h 4397828"/>
              <a:gd name="connsiteX177" fmla="*/ 804231 w 8598403"/>
              <a:gd name="connsiteY177" fmla="*/ 4034971 h 4397828"/>
              <a:gd name="connsiteX178" fmla="*/ 717146 w 8598403"/>
              <a:gd name="connsiteY178" fmla="*/ 4093028 h 4397828"/>
              <a:gd name="connsiteX179" fmla="*/ 659088 w 8598403"/>
              <a:gd name="connsiteY179" fmla="*/ 4107542 h 4397828"/>
              <a:gd name="connsiteX180" fmla="*/ 470403 w 8598403"/>
              <a:gd name="connsiteY180" fmla="*/ 4136571 h 4397828"/>
              <a:gd name="connsiteX181" fmla="*/ 383317 w 8598403"/>
              <a:gd name="connsiteY181" fmla="*/ 4122057 h 4397828"/>
              <a:gd name="connsiteX182" fmla="*/ 339774 w 8598403"/>
              <a:gd name="connsiteY182" fmla="*/ 4093028 h 4397828"/>
              <a:gd name="connsiteX183" fmla="*/ 325260 w 8598403"/>
              <a:gd name="connsiteY183" fmla="*/ 4151085 h 4397828"/>
              <a:gd name="connsiteX184" fmla="*/ 267203 w 8598403"/>
              <a:gd name="connsiteY184" fmla="*/ 4180114 h 4397828"/>
              <a:gd name="connsiteX185" fmla="*/ 151088 w 8598403"/>
              <a:gd name="connsiteY185" fmla="*/ 4122057 h 4397828"/>
              <a:gd name="connsiteX186" fmla="*/ 93031 w 8598403"/>
              <a:gd name="connsiteY186" fmla="*/ 4093028 h 4397828"/>
              <a:gd name="connsiteX187" fmla="*/ 20460 w 8598403"/>
              <a:gd name="connsiteY187" fmla="*/ 4034971 h 4397828"/>
              <a:gd name="connsiteX188" fmla="*/ 20460 w 8598403"/>
              <a:gd name="connsiteY188" fmla="*/ 3788228 h 4397828"/>
              <a:gd name="connsiteX189" fmla="*/ 49488 w 8598403"/>
              <a:gd name="connsiteY189" fmla="*/ 3831771 h 4397828"/>
              <a:gd name="connsiteX190" fmla="*/ 136574 w 8598403"/>
              <a:gd name="connsiteY190" fmla="*/ 3889828 h 4397828"/>
              <a:gd name="connsiteX191" fmla="*/ 165603 w 8598403"/>
              <a:gd name="connsiteY191" fmla="*/ 3846285 h 4397828"/>
              <a:gd name="connsiteX192" fmla="*/ 180117 w 8598403"/>
              <a:gd name="connsiteY192" fmla="*/ 3773714 h 4397828"/>
              <a:gd name="connsiteX193" fmla="*/ 223660 w 8598403"/>
              <a:gd name="connsiteY193" fmla="*/ 3744685 h 4397828"/>
              <a:gd name="connsiteX194" fmla="*/ 252688 w 8598403"/>
              <a:gd name="connsiteY194" fmla="*/ 3701142 h 4397828"/>
              <a:gd name="connsiteX195" fmla="*/ 368803 w 8598403"/>
              <a:gd name="connsiteY195" fmla="*/ 3686628 h 4397828"/>
              <a:gd name="connsiteX196" fmla="*/ 383317 w 8598403"/>
              <a:gd name="connsiteY196" fmla="*/ 3512457 h 4397828"/>
              <a:gd name="connsiteX197" fmla="*/ 412346 w 8598403"/>
              <a:gd name="connsiteY197" fmla="*/ 3468914 h 4397828"/>
              <a:gd name="connsiteX198" fmla="*/ 499431 w 8598403"/>
              <a:gd name="connsiteY198" fmla="*/ 3439885 h 4397828"/>
              <a:gd name="connsiteX199" fmla="*/ 528460 w 8598403"/>
              <a:gd name="connsiteY199" fmla="*/ 3396342 h 4397828"/>
              <a:gd name="connsiteX200" fmla="*/ 557488 w 8598403"/>
              <a:gd name="connsiteY200" fmla="*/ 3294742 h 4397828"/>
              <a:gd name="connsiteX201" fmla="*/ 615546 w 8598403"/>
              <a:gd name="connsiteY201" fmla="*/ 3222171 h 4397828"/>
              <a:gd name="connsiteX202" fmla="*/ 833260 w 8598403"/>
              <a:gd name="connsiteY202" fmla="*/ 3207657 h 4397828"/>
              <a:gd name="connsiteX203" fmla="*/ 905831 w 8598403"/>
              <a:gd name="connsiteY203" fmla="*/ 3193142 h 4397828"/>
              <a:gd name="connsiteX204" fmla="*/ 949374 w 8598403"/>
              <a:gd name="connsiteY204" fmla="*/ 3178628 h 4397828"/>
              <a:gd name="connsiteX205" fmla="*/ 963888 w 8598403"/>
              <a:gd name="connsiteY205" fmla="*/ 3135085 h 4397828"/>
              <a:gd name="connsiteX206" fmla="*/ 1050974 w 8598403"/>
              <a:gd name="connsiteY206" fmla="*/ 3091542 h 4397828"/>
              <a:gd name="connsiteX207" fmla="*/ 1181603 w 8598403"/>
              <a:gd name="connsiteY207" fmla="*/ 3018971 h 4397828"/>
              <a:gd name="connsiteX208" fmla="*/ 1225146 w 8598403"/>
              <a:gd name="connsiteY208" fmla="*/ 2975428 h 4397828"/>
              <a:gd name="connsiteX209" fmla="*/ 1297717 w 8598403"/>
              <a:gd name="connsiteY209" fmla="*/ 2902857 h 4397828"/>
              <a:gd name="connsiteX210" fmla="*/ 1370289 w 8598403"/>
              <a:gd name="connsiteY210" fmla="*/ 2873828 h 4397828"/>
              <a:gd name="connsiteX211" fmla="*/ 1471888 w 8598403"/>
              <a:gd name="connsiteY211" fmla="*/ 2917371 h 4397828"/>
              <a:gd name="connsiteX212" fmla="*/ 1834746 w 8598403"/>
              <a:gd name="connsiteY212" fmla="*/ 2931885 h 4397828"/>
              <a:gd name="connsiteX213" fmla="*/ 1921831 w 8598403"/>
              <a:gd name="connsiteY213" fmla="*/ 2989942 h 4397828"/>
              <a:gd name="connsiteX214" fmla="*/ 2066974 w 8598403"/>
              <a:gd name="connsiteY214" fmla="*/ 3033485 h 4397828"/>
              <a:gd name="connsiteX215" fmla="*/ 2139546 w 8598403"/>
              <a:gd name="connsiteY215" fmla="*/ 3048000 h 4397828"/>
              <a:gd name="connsiteX216" fmla="*/ 2255660 w 8598403"/>
              <a:gd name="connsiteY216" fmla="*/ 3018971 h 4397828"/>
              <a:gd name="connsiteX217" fmla="*/ 2357260 w 8598403"/>
              <a:gd name="connsiteY217" fmla="*/ 2960914 h 4397828"/>
              <a:gd name="connsiteX218" fmla="*/ 2429831 w 8598403"/>
              <a:gd name="connsiteY218" fmla="*/ 2830285 h 4397828"/>
              <a:gd name="connsiteX219" fmla="*/ 2458860 w 8598403"/>
              <a:gd name="connsiteY219" fmla="*/ 2670628 h 4397828"/>
              <a:gd name="connsiteX220" fmla="*/ 2487888 w 8598403"/>
              <a:gd name="connsiteY220" fmla="*/ 2583542 h 4397828"/>
              <a:gd name="connsiteX221" fmla="*/ 2502403 w 8598403"/>
              <a:gd name="connsiteY221" fmla="*/ 2525485 h 4397828"/>
              <a:gd name="connsiteX222" fmla="*/ 2545946 w 8598403"/>
              <a:gd name="connsiteY222" fmla="*/ 2496457 h 4397828"/>
              <a:gd name="connsiteX223" fmla="*/ 2604003 w 8598403"/>
              <a:gd name="connsiteY223" fmla="*/ 2467428 h 4397828"/>
              <a:gd name="connsiteX224" fmla="*/ 2691088 w 8598403"/>
              <a:gd name="connsiteY224" fmla="*/ 2423885 h 4397828"/>
              <a:gd name="connsiteX225" fmla="*/ 2720117 w 8598403"/>
              <a:gd name="connsiteY225" fmla="*/ 2380342 h 4397828"/>
              <a:gd name="connsiteX226" fmla="*/ 2734631 w 8598403"/>
              <a:gd name="connsiteY226" fmla="*/ 2293257 h 4397828"/>
              <a:gd name="connsiteX227" fmla="*/ 2763660 w 8598403"/>
              <a:gd name="connsiteY227" fmla="*/ 2177142 h 4397828"/>
              <a:gd name="connsiteX228" fmla="*/ 2792688 w 8598403"/>
              <a:gd name="connsiteY228" fmla="*/ 2133600 h 4397828"/>
              <a:gd name="connsiteX229" fmla="*/ 2908803 w 8598403"/>
              <a:gd name="connsiteY229" fmla="*/ 2075542 h 4397828"/>
              <a:gd name="connsiteX230" fmla="*/ 2952346 w 8598403"/>
              <a:gd name="connsiteY230" fmla="*/ 2046514 h 4397828"/>
              <a:gd name="connsiteX231" fmla="*/ 3082974 w 8598403"/>
              <a:gd name="connsiteY231" fmla="*/ 2017485 h 4397828"/>
              <a:gd name="connsiteX232" fmla="*/ 3126517 w 8598403"/>
              <a:gd name="connsiteY232" fmla="*/ 2002971 h 4397828"/>
              <a:gd name="connsiteX233" fmla="*/ 3329717 w 8598403"/>
              <a:gd name="connsiteY233" fmla="*/ 1988457 h 4397828"/>
              <a:gd name="connsiteX234" fmla="*/ 3387774 w 8598403"/>
              <a:gd name="connsiteY234" fmla="*/ 1973942 h 4397828"/>
              <a:gd name="connsiteX235" fmla="*/ 3416803 w 8598403"/>
              <a:gd name="connsiteY235" fmla="*/ 1886857 h 4397828"/>
              <a:gd name="connsiteX236" fmla="*/ 3358746 w 8598403"/>
              <a:gd name="connsiteY236" fmla="*/ 1596571 h 4397828"/>
              <a:gd name="connsiteX237" fmla="*/ 3315203 w 8598403"/>
              <a:gd name="connsiteY237" fmla="*/ 1567542 h 4397828"/>
              <a:gd name="connsiteX238" fmla="*/ 3257146 w 8598403"/>
              <a:gd name="connsiteY238" fmla="*/ 1480457 h 4397828"/>
              <a:gd name="connsiteX239" fmla="*/ 3184574 w 8598403"/>
              <a:gd name="connsiteY239" fmla="*/ 1393371 h 4397828"/>
              <a:gd name="connsiteX240" fmla="*/ 3170060 w 8598403"/>
              <a:gd name="connsiteY240" fmla="*/ 1349828 h 4397828"/>
              <a:gd name="connsiteX241" fmla="*/ 3126517 w 8598403"/>
              <a:gd name="connsiteY241" fmla="*/ 1262742 h 4397828"/>
              <a:gd name="connsiteX242" fmla="*/ 3082974 w 8598403"/>
              <a:gd name="connsiteY242" fmla="*/ 1059542 h 4397828"/>
              <a:gd name="connsiteX243" fmla="*/ 3039431 w 8598403"/>
              <a:gd name="connsiteY243" fmla="*/ 972457 h 4397828"/>
              <a:gd name="connsiteX244" fmla="*/ 2937831 w 8598403"/>
              <a:gd name="connsiteY244" fmla="*/ 943428 h 4397828"/>
              <a:gd name="connsiteX245" fmla="*/ 2923317 w 8598403"/>
              <a:gd name="connsiteY245" fmla="*/ 827314 h 4397828"/>
              <a:gd name="connsiteX246" fmla="*/ 2908803 w 8598403"/>
              <a:gd name="connsiteY246" fmla="*/ 783771 h 4397828"/>
              <a:gd name="connsiteX247" fmla="*/ 2865260 w 8598403"/>
              <a:gd name="connsiteY247" fmla="*/ 754742 h 4397828"/>
              <a:gd name="connsiteX248" fmla="*/ 2807203 w 8598403"/>
              <a:gd name="connsiteY248" fmla="*/ 667657 h 4397828"/>
              <a:gd name="connsiteX249" fmla="*/ 2763660 w 8598403"/>
              <a:gd name="connsiteY249" fmla="*/ 624114 h 4397828"/>
              <a:gd name="connsiteX250" fmla="*/ 2908803 w 8598403"/>
              <a:gd name="connsiteY250" fmla="*/ 638628 h 4397828"/>
              <a:gd name="connsiteX251" fmla="*/ 3155546 w 8598403"/>
              <a:gd name="connsiteY251" fmla="*/ 609600 h 4397828"/>
              <a:gd name="connsiteX252" fmla="*/ 3242631 w 8598403"/>
              <a:gd name="connsiteY252" fmla="*/ 551542 h 4397828"/>
              <a:gd name="connsiteX253" fmla="*/ 3257146 w 8598403"/>
              <a:gd name="connsiteY253" fmla="*/ 478971 h 4397828"/>
              <a:gd name="connsiteX254" fmla="*/ 3228117 w 8598403"/>
              <a:gd name="connsiteY254" fmla="*/ 304800 h 4397828"/>
              <a:gd name="connsiteX255" fmla="*/ 3199088 w 8598403"/>
              <a:gd name="connsiteY255" fmla="*/ 261257 h 4397828"/>
              <a:gd name="connsiteX256" fmla="*/ 3184574 w 8598403"/>
              <a:gd name="connsiteY256" fmla="*/ 217714 h 4397828"/>
              <a:gd name="connsiteX257" fmla="*/ 3155546 w 8598403"/>
              <a:gd name="connsiteY257" fmla="*/ 159657 h 4397828"/>
              <a:gd name="connsiteX258" fmla="*/ 3170060 w 8598403"/>
              <a:gd name="connsiteY258" fmla="*/ 116114 h 4397828"/>
              <a:gd name="connsiteX259" fmla="*/ 3213603 w 8598403"/>
              <a:gd name="connsiteY259"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44003 w 8598403"/>
              <a:gd name="connsiteY129" fmla="*/ 4252685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76574 w 8598403"/>
              <a:gd name="connsiteY162" fmla="*/ 4020457 h 4397828"/>
              <a:gd name="connsiteX163" fmla="*/ 2415317 w 8598403"/>
              <a:gd name="connsiteY163" fmla="*/ 4034971 h 4397828"/>
              <a:gd name="connsiteX164" fmla="*/ 2023431 w 8598403"/>
              <a:gd name="connsiteY164" fmla="*/ 4034971 h 4397828"/>
              <a:gd name="connsiteX165" fmla="*/ 2008917 w 8598403"/>
              <a:gd name="connsiteY165" fmla="*/ 3991428 h 4397828"/>
              <a:gd name="connsiteX166" fmla="*/ 1950860 w 8598403"/>
              <a:gd name="connsiteY166" fmla="*/ 4005942 h 4397828"/>
              <a:gd name="connsiteX167" fmla="*/ 1907317 w 8598403"/>
              <a:gd name="connsiteY167" fmla="*/ 4020457 h 4397828"/>
              <a:gd name="connsiteX168" fmla="*/ 1805717 w 8598403"/>
              <a:gd name="connsiteY168" fmla="*/ 3976914 h 4397828"/>
              <a:gd name="connsiteX169" fmla="*/ 1675088 w 8598403"/>
              <a:gd name="connsiteY169" fmla="*/ 3947885 h 4397828"/>
              <a:gd name="connsiteX170" fmla="*/ 1631546 w 8598403"/>
              <a:gd name="connsiteY170" fmla="*/ 3933371 h 4397828"/>
              <a:gd name="connsiteX171" fmla="*/ 1529945 w 8598403"/>
              <a:gd name="connsiteY171" fmla="*/ 3918857 h 4397828"/>
              <a:gd name="connsiteX172" fmla="*/ 1254174 w 8598403"/>
              <a:gd name="connsiteY172" fmla="*/ 3962400 h 4397828"/>
              <a:gd name="connsiteX173" fmla="*/ 1109031 w 8598403"/>
              <a:gd name="connsiteY173" fmla="*/ 3933371 h 4397828"/>
              <a:gd name="connsiteX174" fmla="*/ 1065488 w 8598403"/>
              <a:gd name="connsiteY174" fmla="*/ 3962400 h 4397828"/>
              <a:gd name="connsiteX175" fmla="*/ 1007431 w 8598403"/>
              <a:gd name="connsiteY175" fmla="*/ 3991428 h 4397828"/>
              <a:gd name="connsiteX176" fmla="*/ 862288 w 8598403"/>
              <a:gd name="connsiteY176" fmla="*/ 4020457 h 4397828"/>
              <a:gd name="connsiteX177" fmla="*/ 804231 w 8598403"/>
              <a:gd name="connsiteY177" fmla="*/ 4034971 h 4397828"/>
              <a:gd name="connsiteX178" fmla="*/ 717146 w 8598403"/>
              <a:gd name="connsiteY178" fmla="*/ 4093028 h 4397828"/>
              <a:gd name="connsiteX179" fmla="*/ 659088 w 8598403"/>
              <a:gd name="connsiteY179" fmla="*/ 4107542 h 4397828"/>
              <a:gd name="connsiteX180" fmla="*/ 470403 w 8598403"/>
              <a:gd name="connsiteY180" fmla="*/ 4136571 h 4397828"/>
              <a:gd name="connsiteX181" fmla="*/ 383317 w 8598403"/>
              <a:gd name="connsiteY181" fmla="*/ 4122057 h 4397828"/>
              <a:gd name="connsiteX182" fmla="*/ 339774 w 8598403"/>
              <a:gd name="connsiteY182" fmla="*/ 4093028 h 4397828"/>
              <a:gd name="connsiteX183" fmla="*/ 325260 w 8598403"/>
              <a:gd name="connsiteY183" fmla="*/ 4151085 h 4397828"/>
              <a:gd name="connsiteX184" fmla="*/ 267203 w 8598403"/>
              <a:gd name="connsiteY184" fmla="*/ 4180114 h 4397828"/>
              <a:gd name="connsiteX185" fmla="*/ 151088 w 8598403"/>
              <a:gd name="connsiteY185" fmla="*/ 4122057 h 4397828"/>
              <a:gd name="connsiteX186" fmla="*/ 93031 w 8598403"/>
              <a:gd name="connsiteY186" fmla="*/ 4093028 h 4397828"/>
              <a:gd name="connsiteX187" fmla="*/ 20460 w 8598403"/>
              <a:gd name="connsiteY187" fmla="*/ 4034971 h 4397828"/>
              <a:gd name="connsiteX188" fmla="*/ 20460 w 8598403"/>
              <a:gd name="connsiteY188" fmla="*/ 3788228 h 4397828"/>
              <a:gd name="connsiteX189" fmla="*/ 49488 w 8598403"/>
              <a:gd name="connsiteY189" fmla="*/ 3831771 h 4397828"/>
              <a:gd name="connsiteX190" fmla="*/ 136574 w 8598403"/>
              <a:gd name="connsiteY190" fmla="*/ 3889828 h 4397828"/>
              <a:gd name="connsiteX191" fmla="*/ 165603 w 8598403"/>
              <a:gd name="connsiteY191" fmla="*/ 3846285 h 4397828"/>
              <a:gd name="connsiteX192" fmla="*/ 180117 w 8598403"/>
              <a:gd name="connsiteY192" fmla="*/ 3773714 h 4397828"/>
              <a:gd name="connsiteX193" fmla="*/ 223660 w 8598403"/>
              <a:gd name="connsiteY193" fmla="*/ 3744685 h 4397828"/>
              <a:gd name="connsiteX194" fmla="*/ 252688 w 8598403"/>
              <a:gd name="connsiteY194" fmla="*/ 3701142 h 4397828"/>
              <a:gd name="connsiteX195" fmla="*/ 368803 w 8598403"/>
              <a:gd name="connsiteY195" fmla="*/ 3686628 h 4397828"/>
              <a:gd name="connsiteX196" fmla="*/ 383317 w 8598403"/>
              <a:gd name="connsiteY196" fmla="*/ 3512457 h 4397828"/>
              <a:gd name="connsiteX197" fmla="*/ 412346 w 8598403"/>
              <a:gd name="connsiteY197" fmla="*/ 3468914 h 4397828"/>
              <a:gd name="connsiteX198" fmla="*/ 499431 w 8598403"/>
              <a:gd name="connsiteY198" fmla="*/ 3439885 h 4397828"/>
              <a:gd name="connsiteX199" fmla="*/ 528460 w 8598403"/>
              <a:gd name="connsiteY199" fmla="*/ 3396342 h 4397828"/>
              <a:gd name="connsiteX200" fmla="*/ 557488 w 8598403"/>
              <a:gd name="connsiteY200" fmla="*/ 3294742 h 4397828"/>
              <a:gd name="connsiteX201" fmla="*/ 615546 w 8598403"/>
              <a:gd name="connsiteY201" fmla="*/ 3222171 h 4397828"/>
              <a:gd name="connsiteX202" fmla="*/ 833260 w 8598403"/>
              <a:gd name="connsiteY202" fmla="*/ 3207657 h 4397828"/>
              <a:gd name="connsiteX203" fmla="*/ 905831 w 8598403"/>
              <a:gd name="connsiteY203" fmla="*/ 3193142 h 4397828"/>
              <a:gd name="connsiteX204" fmla="*/ 949374 w 8598403"/>
              <a:gd name="connsiteY204" fmla="*/ 3178628 h 4397828"/>
              <a:gd name="connsiteX205" fmla="*/ 963888 w 8598403"/>
              <a:gd name="connsiteY205" fmla="*/ 3135085 h 4397828"/>
              <a:gd name="connsiteX206" fmla="*/ 1050974 w 8598403"/>
              <a:gd name="connsiteY206" fmla="*/ 3091542 h 4397828"/>
              <a:gd name="connsiteX207" fmla="*/ 1181603 w 8598403"/>
              <a:gd name="connsiteY207" fmla="*/ 3018971 h 4397828"/>
              <a:gd name="connsiteX208" fmla="*/ 1225146 w 8598403"/>
              <a:gd name="connsiteY208" fmla="*/ 2975428 h 4397828"/>
              <a:gd name="connsiteX209" fmla="*/ 1297717 w 8598403"/>
              <a:gd name="connsiteY209" fmla="*/ 2902857 h 4397828"/>
              <a:gd name="connsiteX210" fmla="*/ 1370289 w 8598403"/>
              <a:gd name="connsiteY210" fmla="*/ 2873828 h 4397828"/>
              <a:gd name="connsiteX211" fmla="*/ 1471888 w 8598403"/>
              <a:gd name="connsiteY211" fmla="*/ 2917371 h 4397828"/>
              <a:gd name="connsiteX212" fmla="*/ 1834746 w 8598403"/>
              <a:gd name="connsiteY212" fmla="*/ 2931885 h 4397828"/>
              <a:gd name="connsiteX213" fmla="*/ 1921831 w 8598403"/>
              <a:gd name="connsiteY213" fmla="*/ 2989942 h 4397828"/>
              <a:gd name="connsiteX214" fmla="*/ 2066974 w 8598403"/>
              <a:gd name="connsiteY214" fmla="*/ 3033485 h 4397828"/>
              <a:gd name="connsiteX215" fmla="*/ 2139546 w 8598403"/>
              <a:gd name="connsiteY215" fmla="*/ 3048000 h 4397828"/>
              <a:gd name="connsiteX216" fmla="*/ 2255660 w 8598403"/>
              <a:gd name="connsiteY216" fmla="*/ 3018971 h 4397828"/>
              <a:gd name="connsiteX217" fmla="*/ 2357260 w 8598403"/>
              <a:gd name="connsiteY217" fmla="*/ 2960914 h 4397828"/>
              <a:gd name="connsiteX218" fmla="*/ 2429831 w 8598403"/>
              <a:gd name="connsiteY218" fmla="*/ 2830285 h 4397828"/>
              <a:gd name="connsiteX219" fmla="*/ 2458860 w 8598403"/>
              <a:gd name="connsiteY219" fmla="*/ 2670628 h 4397828"/>
              <a:gd name="connsiteX220" fmla="*/ 2487888 w 8598403"/>
              <a:gd name="connsiteY220" fmla="*/ 2583542 h 4397828"/>
              <a:gd name="connsiteX221" fmla="*/ 2502403 w 8598403"/>
              <a:gd name="connsiteY221" fmla="*/ 2525485 h 4397828"/>
              <a:gd name="connsiteX222" fmla="*/ 2545946 w 8598403"/>
              <a:gd name="connsiteY222" fmla="*/ 2496457 h 4397828"/>
              <a:gd name="connsiteX223" fmla="*/ 2604003 w 8598403"/>
              <a:gd name="connsiteY223" fmla="*/ 2467428 h 4397828"/>
              <a:gd name="connsiteX224" fmla="*/ 2691088 w 8598403"/>
              <a:gd name="connsiteY224" fmla="*/ 2423885 h 4397828"/>
              <a:gd name="connsiteX225" fmla="*/ 2720117 w 8598403"/>
              <a:gd name="connsiteY225" fmla="*/ 2380342 h 4397828"/>
              <a:gd name="connsiteX226" fmla="*/ 2734631 w 8598403"/>
              <a:gd name="connsiteY226" fmla="*/ 2293257 h 4397828"/>
              <a:gd name="connsiteX227" fmla="*/ 2763660 w 8598403"/>
              <a:gd name="connsiteY227" fmla="*/ 2177142 h 4397828"/>
              <a:gd name="connsiteX228" fmla="*/ 2792688 w 8598403"/>
              <a:gd name="connsiteY228" fmla="*/ 2133600 h 4397828"/>
              <a:gd name="connsiteX229" fmla="*/ 2908803 w 8598403"/>
              <a:gd name="connsiteY229" fmla="*/ 2075542 h 4397828"/>
              <a:gd name="connsiteX230" fmla="*/ 2952346 w 8598403"/>
              <a:gd name="connsiteY230" fmla="*/ 2046514 h 4397828"/>
              <a:gd name="connsiteX231" fmla="*/ 3082974 w 8598403"/>
              <a:gd name="connsiteY231" fmla="*/ 2017485 h 4397828"/>
              <a:gd name="connsiteX232" fmla="*/ 3126517 w 8598403"/>
              <a:gd name="connsiteY232" fmla="*/ 2002971 h 4397828"/>
              <a:gd name="connsiteX233" fmla="*/ 3329717 w 8598403"/>
              <a:gd name="connsiteY233" fmla="*/ 1988457 h 4397828"/>
              <a:gd name="connsiteX234" fmla="*/ 3387774 w 8598403"/>
              <a:gd name="connsiteY234" fmla="*/ 1973942 h 4397828"/>
              <a:gd name="connsiteX235" fmla="*/ 3416803 w 8598403"/>
              <a:gd name="connsiteY235" fmla="*/ 1886857 h 4397828"/>
              <a:gd name="connsiteX236" fmla="*/ 3358746 w 8598403"/>
              <a:gd name="connsiteY236" fmla="*/ 1596571 h 4397828"/>
              <a:gd name="connsiteX237" fmla="*/ 3315203 w 8598403"/>
              <a:gd name="connsiteY237" fmla="*/ 1567542 h 4397828"/>
              <a:gd name="connsiteX238" fmla="*/ 3257146 w 8598403"/>
              <a:gd name="connsiteY238" fmla="*/ 1480457 h 4397828"/>
              <a:gd name="connsiteX239" fmla="*/ 3184574 w 8598403"/>
              <a:gd name="connsiteY239" fmla="*/ 1393371 h 4397828"/>
              <a:gd name="connsiteX240" fmla="*/ 3170060 w 8598403"/>
              <a:gd name="connsiteY240" fmla="*/ 1349828 h 4397828"/>
              <a:gd name="connsiteX241" fmla="*/ 3126517 w 8598403"/>
              <a:gd name="connsiteY241" fmla="*/ 1262742 h 4397828"/>
              <a:gd name="connsiteX242" fmla="*/ 3082974 w 8598403"/>
              <a:gd name="connsiteY242" fmla="*/ 1059542 h 4397828"/>
              <a:gd name="connsiteX243" fmla="*/ 3039431 w 8598403"/>
              <a:gd name="connsiteY243" fmla="*/ 972457 h 4397828"/>
              <a:gd name="connsiteX244" fmla="*/ 2937831 w 8598403"/>
              <a:gd name="connsiteY244" fmla="*/ 943428 h 4397828"/>
              <a:gd name="connsiteX245" fmla="*/ 2923317 w 8598403"/>
              <a:gd name="connsiteY245" fmla="*/ 827314 h 4397828"/>
              <a:gd name="connsiteX246" fmla="*/ 2908803 w 8598403"/>
              <a:gd name="connsiteY246" fmla="*/ 783771 h 4397828"/>
              <a:gd name="connsiteX247" fmla="*/ 2865260 w 8598403"/>
              <a:gd name="connsiteY247" fmla="*/ 754742 h 4397828"/>
              <a:gd name="connsiteX248" fmla="*/ 2807203 w 8598403"/>
              <a:gd name="connsiteY248" fmla="*/ 667657 h 4397828"/>
              <a:gd name="connsiteX249" fmla="*/ 2763660 w 8598403"/>
              <a:gd name="connsiteY249" fmla="*/ 624114 h 4397828"/>
              <a:gd name="connsiteX250" fmla="*/ 2908803 w 8598403"/>
              <a:gd name="connsiteY250" fmla="*/ 638628 h 4397828"/>
              <a:gd name="connsiteX251" fmla="*/ 3155546 w 8598403"/>
              <a:gd name="connsiteY251" fmla="*/ 609600 h 4397828"/>
              <a:gd name="connsiteX252" fmla="*/ 3242631 w 8598403"/>
              <a:gd name="connsiteY252" fmla="*/ 551542 h 4397828"/>
              <a:gd name="connsiteX253" fmla="*/ 3257146 w 8598403"/>
              <a:gd name="connsiteY253" fmla="*/ 478971 h 4397828"/>
              <a:gd name="connsiteX254" fmla="*/ 3228117 w 8598403"/>
              <a:gd name="connsiteY254" fmla="*/ 304800 h 4397828"/>
              <a:gd name="connsiteX255" fmla="*/ 3199088 w 8598403"/>
              <a:gd name="connsiteY255" fmla="*/ 261257 h 4397828"/>
              <a:gd name="connsiteX256" fmla="*/ 3184574 w 8598403"/>
              <a:gd name="connsiteY256" fmla="*/ 217714 h 4397828"/>
              <a:gd name="connsiteX257" fmla="*/ 3155546 w 8598403"/>
              <a:gd name="connsiteY257" fmla="*/ 159657 h 4397828"/>
              <a:gd name="connsiteX258" fmla="*/ 3170060 w 8598403"/>
              <a:gd name="connsiteY258" fmla="*/ 116114 h 4397828"/>
              <a:gd name="connsiteX259" fmla="*/ 3213603 w 8598403"/>
              <a:gd name="connsiteY259"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44003 w 8598403"/>
              <a:gd name="connsiteY129" fmla="*/ 4252685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76574 w 8598403"/>
              <a:gd name="connsiteY162" fmla="*/ 4020457 h 4397828"/>
              <a:gd name="connsiteX163" fmla="*/ 2415317 w 8598403"/>
              <a:gd name="connsiteY163" fmla="*/ 4034971 h 4397828"/>
              <a:gd name="connsiteX164" fmla="*/ 2023431 w 8598403"/>
              <a:gd name="connsiteY164" fmla="*/ 4034971 h 4397828"/>
              <a:gd name="connsiteX165" fmla="*/ 2008917 w 8598403"/>
              <a:gd name="connsiteY165" fmla="*/ 3991428 h 4397828"/>
              <a:gd name="connsiteX166" fmla="*/ 1950860 w 8598403"/>
              <a:gd name="connsiteY166" fmla="*/ 4005942 h 4397828"/>
              <a:gd name="connsiteX167" fmla="*/ 1907317 w 8598403"/>
              <a:gd name="connsiteY167" fmla="*/ 4020457 h 4397828"/>
              <a:gd name="connsiteX168" fmla="*/ 1805717 w 8598403"/>
              <a:gd name="connsiteY168" fmla="*/ 3976914 h 4397828"/>
              <a:gd name="connsiteX169" fmla="*/ 1675088 w 8598403"/>
              <a:gd name="connsiteY169" fmla="*/ 3947885 h 4397828"/>
              <a:gd name="connsiteX170" fmla="*/ 1631546 w 8598403"/>
              <a:gd name="connsiteY170" fmla="*/ 3933371 h 4397828"/>
              <a:gd name="connsiteX171" fmla="*/ 1529945 w 8598403"/>
              <a:gd name="connsiteY171" fmla="*/ 3918857 h 4397828"/>
              <a:gd name="connsiteX172" fmla="*/ 1254174 w 8598403"/>
              <a:gd name="connsiteY172" fmla="*/ 3962400 h 4397828"/>
              <a:gd name="connsiteX173" fmla="*/ 1109031 w 8598403"/>
              <a:gd name="connsiteY173" fmla="*/ 3933371 h 4397828"/>
              <a:gd name="connsiteX174" fmla="*/ 1065488 w 8598403"/>
              <a:gd name="connsiteY174" fmla="*/ 3962400 h 4397828"/>
              <a:gd name="connsiteX175" fmla="*/ 1007431 w 8598403"/>
              <a:gd name="connsiteY175" fmla="*/ 3991428 h 4397828"/>
              <a:gd name="connsiteX176" fmla="*/ 862288 w 8598403"/>
              <a:gd name="connsiteY176" fmla="*/ 4020457 h 4397828"/>
              <a:gd name="connsiteX177" fmla="*/ 804231 w 8598403"/>
              <a:gd name="connsiteY177" fmla="*/ 4034971 h 4397828"/>
              <a:gd name="connsiteX178" fmla="*/ 717146 w 8598403"/>
              <a:gd name="connsiteY178" fmla="*/ 4093028 h 4397828"/>
              <a:gd name="connsiteX179" fmla="*/ 659088 w 8598403"/>
              <a:gd name="connsiteY179" fmla="*/ 4107542 h 4397828"/>
              <a:gd name="connsiteX180" fmla="*/ 470403 w 8598403"/>
              <a:gd name="connsiteY180" fmla="*/ 4136571 h 4397828"/>
              <a:gd name="connsiteX181" fmla="*/ 383317 w 8598403"/>
              <a:gd name="connsiteY181" fmla="*/ 4122057 h 4397828"/>
              <a:gd name="connsiteX182" fmla="*/ 339774 w 8598403"/>
              <a:gd name="connsiteY182" fmla="*/ 4093028 h 4397828"/>
              <a:gd name="connsiteX183" fmla="*/ 325260 w 8598403"/>
              <a:gd name="connsiteY183" fmla="*/ 4151085 h 4397828"/>
              <a:gd name="connsiteX184" fmla="*/ 267203 w 8598403"/>
              <a:gd name="connsiteY184" fmla="*/ 4180114 h 4397828"/>
              <a:gd name="connsiteX185" fmla="*/ 151088 w 8598403"/>
              <a:gd name="connsiteY185" fmla="*/ 4122057 h 4397828"/>
              <a:gd name="connsiteX186" fmla="*/ 93031 w 8598403"/>
              <a:gd name="connsiteY186" fmla="*/ 4093028 h 4397828"/>
              <a:gd name="connsiteX187" fmla="*/ 20460 w 8598403"/>
              <a:gd name="connsiteY187" fmla="*/ 4034971 h 4397828"/>
              <a:gd name="connsiteX188" fmla="*/ 20460 w 8598403"/>
              <a:gd name="connsiteY188" fmla="*/ 3788228 h 4397828"/>
              <a:gd name="connsiteX189" fmla="*/ 49488 w 8598403"/>
              <a:gd name="connsiteY189" fmla="*/ 3831771 h 4397828"/>
              <a:gd name="connsiteX190" fmla="*/ 136574 w 8598403"/>
              <a:gd name="connsiteY190" fmla="*/ 3889828 h 4397828"/>
              <a:gd name="connsiteX191" fmla="*/ 165603 w 8598403"/>
              <a:gd name="connsiteY191" fmla="*/ 3846285 h 4397828"/>
              <a:gd name="connsiteX192" fmla="*/ 180117 w 8598403"/>
              <a:gd name="connsiteY192" fmla="*/ 3773714 h 4397828"/>
              <a:gd name="connsiteX193" fmla="*/ 223660 w 8598403"/>
              <a:gd name="connsiteY193" fmla="*/ 3744685 h 4397828"/>
              <a:gd name="connsiteX194" fmla="*/ 252688 w 8598403"/>
              <a:gd name="connsiteY194" fmla="*/ 3701142 h 4397828"/>
              <a:gd name="connsiteX195" fmla="*/ 368803 w 8598403"/>
              <a:gd name="connsiteY195" fmla="*/ 3686628 h 4397828"/>
              <a:gd name="connsiteX196" fmla="*/ 383317 w 8598403"/>
              <a:gd name="connsiteY196" fmla="*/ 3512457 h 4397828"/>
              <a:gd name="connsiteX197" fmla="*/ 412346 w 8598403"/>
              <a:gd name="connsiteY197" fmla="*/ 3468914 h 4397828"/>
              <a:gd name="connsiteX198" fmla="*/ 499431 w 8598403"/>
              <a:gd name="connsiteY198" fmla="*/ 3439885 h 4397828"/>
              <a:gd name="connsiteX199" fmla="*/ 528460 w 8598403"/>
              <a:gd name="connsiteY199" fmla="*/ 3396342 h 4397828"/>
              <a:gd name="connsiteX200" fmla="*/ 557488 w 8598403"/>
              <a:gd name="connsiteY200" fmla="*/ 3294742 h 4397828"/>
              <a:gd name="connsiteX201" fmla="*/ 615546 w 8598403"/>
              <a:gd name="connsiteY201" fmla="*/ 3222171 h 4397828"/>
              <a:gd name="connsiteX202" fmla="*/ 833260 w 8598403"/>
              <a:gd name="connsiteY202" fmla="*/ 3207657 h 4397828"/>
              <a:gd name="connsiteX203" fmla="*/ 905831 w 8598403"/>
              <a:gd name="connsiteY203" fmla="*/ 3193142 h 4397828"/>
              <a:gd name="connsiteX204" fmla="*/ 949374 w 8598403"/>
              <a:gd name="connsiteY204" fmla="*/ 3178628 h 4397828"/>
              <a:gd name="connsiteX205" fmla="*/ 963888 w 8598403"/>
              <a:gd name="connsiteY205" fmla="*/ 3135085 h 4397828"/>
              <a:gd name="connsiteX206" fmla="*/ 1050974 w 8598403"/>
              <a:gd name="connsiteY206" fmla="*/ 3091542 h 4397828"/>
              <a:gd name="connsiteX207" fmla="*/ 1181603 w 8598403"/>
              <a:gd name="connsiteY207" fmla="*/ 3018971 h 4397828"/>
              <a:gd name="connsiteX208" fmla="*/ 1225146 w 8598403"/>
              <a:gd name="connsiteY208" fmla="*/ 2975428 h 4397828"/>
              <a:gd name="connsiteX209" fmla="*/ 1297717 w 8598403"/>
              <a:gd name="connsiteY209" fmla="*/ 2902857 h 4397828"/>
              <a:gd name="connsiteX210" fmla="*/ 1370289 w 8598403"/>
              <a:gd name="connsiteY210" fmla="*/ 2873828 h 4397828"/>
              <a:gd name="connsiteX211" fmla="*/ 1471888 w 8598403"/>
              <a:gd name="connsiteY211" fmla="*/ 2917371 h 4397828"/>
              <a:gd name="connsiteX212" fmla="*/ 1834746 w 8598403"/>
              <a:gd name="connsiteY212" fmla="*/ 2931885 h 4397828"/>
              <a:gd name="connsiteX213" fmla="*/ 1921831 w 8598403"/>
              <a:gd name="connsiteY213" fmla="*/ 2989942 h 4397828"/>
              <a:gd name="connsiteX214" fmla="*/ 2066974 w 8598403"/>
              <a:gd name="connsiteY214" fmla="*/ 3033485 h 4397828"/>
              <a:gd name="connsiteX215" fmla="*/ 2139546 w 8598403"/>
              <a:gd name="connsiteY215" fmla="*/ 3048000 h 4397828"/>
              <a:gd name="connsiteX216" fmla="*/ 2255660 w 8598403"/>
              <a:gd name="connsiteY216" fmla="*/ 3018971 h 4397828"/>
              <a:gd name="connsiteX217" fmla="*/ 2299203 w 8598403"/>
              <a:gd name="connsiteY217" fmla="*/ 2902857 h 4397828"/>
              <a:gd name="connsiteX218" fmla="*/ 2429831 w 8598403"/>
              <a:gd name="connsiteY218" fmla="*/ 2830285 h 4397828"/>
              <a:gd name="connsiteX219" fmla="*/ 2458860 w 8598403"/>
              <a:gd name="connsiteY219" fmla="*/ 2670628 h 4397828"/>
              <a:gd name="connsiteX220" fmla="*/ 2487888 w 8598403"/>
              <a:gd name="connsiteY220" fmla="*/ 2583542 h 4397828"/>
              <a:gd name="connsiteX221" fmla="*/ 2502403 w 8598403"/>
              <a:gd name="connsiteY221" fmla="*/ 2525485 h 4397828"/>
              <a:gd name="connsiteX222" fmla="*/ 2545946 w 8598403"/>
              <a:gd name="connsiteY222" fmla="*/ 2496457 h 4397828"/>
              <a:gd name="connsiteX223" fmla="*/ 2604003 w 8598403"/>
              <a:gd name="connsiteY223" fmla="*/ 2467428 h 4397828"/>
              <a:gd name="connsiteX224" fmla="*/ 2691088 w 8598403"/>
              <a:gd name="connsiteY224" fmla="*/ 2423885 h 4397828"/>
              <a:gd name="connsiteX225" fmla="*/ 2720117 w 8598403"/>
              <a:gd name="connsiteY225" fmla="*/ 2380342 h 4397828"/>
              <a:gd name="connsiteX226" fmla="*/ 2734631 w 8598403"/>
              <a:gd name="connsiteY226" fmla="*/ 2293257 h 4397828"/>
              <a:gd name="connsiteX227" fmla="*/ 2763660 w 8598403"/>
              <a:gd name="connsiteY227" fmla="*/ 2177142 h 4397828"/>
              <a:gd name="connsiteX228" fmla="*/ 2792688 w 8598403"/>
              <a:gd name="connsiteY228" fmla="*/ 2133600 h 4397828"/>
              <a:gd name="connsiteX229" fmla="*/ 2908803 w 8598403"/>
              <a:gd name="connsiteY229" fmla="*/ 2075542 h 4397828"/>
              <a:gd name="connsiteX230" fmla="*/ 2952346 w 8598403"/>
              <a:gd name="connsiteY230" fmla="*/ 2046514 h 4397828"/>
              <a:gd name="connsiteX231" fmla="*/ 3082974 w 8598403"/>
              <a:gd name="connsiteY231" fmla="*/ 2017485 h 4397828"/>
              <a:gd name="connsiteX232" fmla="*/ 3126517 w 8598403"/>
              <a:gd name="connsiteY232" fmla="*/ 2002971 h 4397828"/>
              <a:gd name="connsiteX233" fmla="*/ 3329717 w 8598403"/>
              <a:gd name="connsiteY233" fmla="*/ 1988457 h 4397828"/>
              <a:gd name="connsiteX234" fmla="*/ 3387774 w 8598403"/>
              <a:gd name="connsiteY234" fmla="*/ 1973942 h 4397828"/>
              <a:gd name="connsiteX235" fmla="*/ 3416803 w 8598403"/>
              <a:gd name="connsiteY235" fmla="*/ 1886857 h 4397828"/>
              <a:gd name="connsiteX236" fmla="*/ 3358746 w 8598403"/>
              <a:gd name="connsiteY236" fmla="*/ 1596571 h 4397828"/>
              <a:gd name="connsiteX237" fmla="*/ 3315203 w 8598403"/>
              <a:gd name="connsiteY237" fmla="*/ 1567542 h 4397828"/>
              <a:gd name="connsiteX238" fmla="*/ 3257146 w 8598403"/>
              <a:gd name="connsiteY238" fmla="*/ 1480457 h 4397828"/>
              <a:gd name="connsiteX239" fmla="*/ 3184574 w 8598403"/>
              <a:gd name="connsiteY239" fmla="*/ 1393371 h 4397828"/>
              <a:gd name="connsiteX240" fmla="*/ 3170060 w 8598403"/>
              <a:gd name="connsiteY240" fmla="*/ 1349828 h 4397828"/>
              <a:gd name="connsiteX241" fmla="*/ 3126517 w 8598403"/>
              <a:gd name="connsiteY241" fmla="*/ 1262742 h 4397828"/>
              <a:gd name="connsiteX242" fmla="*/ 3082974 w 8598403"/>
              <a:gd name="connsiteY242" fmla="*/ 1059542 h 4397828"/>
              <a:gd name="connsiteX243" fmla="*/ 3039431 w 8598403"/>
              <a:gd name="connsiteY243" fmla="*/ 972457 h 4397828"/>
              <a:gd name="connsiteX244" fmla="*/ 2937831 w 8598403"/>
              <a:gd name="connsiteY244" fmla="*/ 943428 h 4397828"/>
              <a:gd name="connsiteX245" fmla="*/ 2923317 w 8598403"/>
              <a:gd name="connsiteY245" fmla="*/ 827314 h 4397828"/>
              <a:gd name="connsiteX246" fmla="*/ 2908803 w 8598403"/>
              <a:gd name="connsiteY246" fmla="*/ 783771 h 4397828"/>
              <a:gd name="connsiteX247" fmla="*/ 2865260 w 8598403"/>
              <a:gd name="connsiteY247" fmla="*/ 754742 h 4397828"/>
              <a:gd name="connsiteX248" fmla="*/ 2807203 w 8598403"/>
              <a:gd name="connsiteY248" fmla="*/ 667657 h 4397828"/>
              <a:gd name="connsiteX249" fmla="*/ 2763660 w 8598403"/>
              <a:gd name="connsiteY249" fmla="*/ 624114 h 4397828"/>
              <a:gd name="connsiteX250" fmla="*/ 2908803 w 8598403"/>
              <a:gd name="connsiteY250" fmla="*/ 638628 h 4397828"/>
              <a:gd name="connsiteX251" fmla="*/ 3155546 w 8598403"/>
              <a:gd name="connsiteY251" fmla="*/ 609600 h 4397828"/>
              <a:gd name="connsiteX252" fmla="*/ 3242631 w 8598403"/>
              <a:gd name="connsiteY252" fmla="*/ 551542 h 4397828"/>
              <a:gd name="connsiteX253" fmla="*/ 3257146 w 8598403"/>
              <a:gd name="connsiteY253" fmla="*/ 478971 h 4397828"/>
              <a:gd name="connsiteX254" fmla="*/ 3228117 w 8598403"/>
              <a:gd name="connsiteY254" fmla="*/ 304800 h 4397828"/>
              <a:gd name="connsiteX255" fmla="*/ 3199088 w 8598403"/>
              <a:gd name="connsiteY255" fmla="*/ 261257 h 4397828"/>
              <a:gd name="connsiteX256" fmla="*/ 3184574 w 8598403"/>
              <a:gd name="connsiteY256" fmla="*/ 217714 h 4397828"/>
              <a:gd name="connsiteX257" fmla="*/ 3155546 w 8598403"/>
              <a:gd name="connsiteY257" fmla="*/ 159657 h 4397828"/>
              <a:gd name="connsiteX258" fmla="*/ 3170060 w 8598403"/>
              <a:gd name="connsiteY258" fmla="*/ 116114 h 4397828"/>
              <a:gd name="connsiteX259" fmla="*/ 3213603 w 8598403"/>
              <a:gd name="connsiteY259"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44003 w 8598403"/>
              <a:gd name="connsiteY129" fmla="*/ 4252685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76574 w 8598403"/>
              <a:gd name="connsiteY162" fmla="*/ 4020457 h 4397828"/>
              <a:gd name="connsiteX163" fmla="*/ 2415317 w 8598403"/>
              <a:gd name="connsiteY163" fmla="*/ 4034971 h 4397828"/>
              <a:gd name="connsiteX164" fmla="*/ 2023431 w 8598403"/>
              <a:gd name="connsiteY164" fmla="*/ 4034971 h 4397828"/>
              <a:gd name="connsiteX165" fmla="*/ 2008917 w 8598403"/>
              <a:gd name="connsiteY165" fmla="*/ 3991428 h 4397828"/>
              <a:gd name="connsiteX166" fmla="*/ 1950860 w 8598403"/>
              <a:gd name="connsiteY166" fmla="*/ 4005942 h 4397828"/>
              <a:gd name="connsiteX167" fmla="*/ 1907317 w 8598403"/>
              <a:gd name="connsiteY167" fmla="*/ 4020457 h 4397828"/>
              <a:gd name="connsiteX168" fmla="*/ 1805717 w 8598403"/>
              <a:gd name="connsiteY168" fmla="*/ 3976914 h 4397828"/>
              <a:gd name="connsiteX169" fmla="*/ 1675088 w 8598403"/>
              <a:gd name="connsiteY169" fmla="*/ 3947885 h 4397828"/>
              <a:gd name="connsiteX170" fmla="*/ 1631546 w 8598403"/>
              <a:gd name="connsiteY170" fmla="*/ 3933371 h 4397828"/>
              <a:gd name="connsiteX171" fmla="*/ 1529945 w 8598403"/>
              <a:gd name="connsiteY171" fmla="*/ 3918857 h 4397828"/>
              <a:gd name="connsiteX172" fmla="*/ 1254174 w 8598403"/>
              <a:gd name="connsiteY172" fmla="*/ 3962400 h 4397828"/>
              <a:gd name="connsiteX173" fmla="*/ 1109031 w 8598403"/>
              <a:gd name="connsiteY173" fmla="*/ 3933371 h 4397828"/>
              <a:gd name="connsiteX174" fmla="*/ 1065488 w 8598403"/>
              <a:gd name="connsiteY174" fmla="*/ 3962400 h 4397828"/>
              <a:gd name="connsiteX175" fmla="*/ 1007431 w 8598403"/>
              <a:gd name="connsiteY175" fmla="*/ 3991428 h 4397828"/>
              <a:gd name="connsiteX176" fmla="*/ 862288 w 8598403"/>
              <a:gd name="connsiteY176" fmla="*/ 4020457 h 4397828"/>
              <a:gd name="connsiteX177" fmla="*/ 804231 w 8598403"/>
              <a:gd name="connsiteY177" fmla="*/ 4034971 h 4397828"/>
              <a:gd name="connsiteX178" fmla="*/ 717146 w 8598403"/>
              <a:gd name="connsiteY178" fmla="*/ 4093028 h 4397828"/>
              <a:gd name="connsiteX179" fmla="*/ 659088 w 8598403"/>
              <a:gd name="connsiteY179" fmla="*/ 4107542 h 4397828"/>
              <a:gd name="connsiteX180" fmla="*/ 470403 w 8598403"/>
              <a:gd name="connsiteY180" fmla="*/ 4136571 h 4397828"/>
              <a:gd name="connsiteX181" fmla="*/ 383317 w 8598403"/>
              <a:gd name="connsiteY181" fmla="*/ 4122057 h 4397828"/>
              <a:gd name="connsiteX182" fmla="*/ 339774 w 8598403"/>
              <a:gd name="connsiteY182" fmla="*/ 4093028 h 4397828"/>
              <a:gd name="connsiteX183" fmla="*/ 325260 w 8598403"/>
              <a:gd name="connsiteY183" fmla="*/ 4151085 h 4397828"/>
              <a:gd name="connsiteX184" fmla="*/ 267203 w 8598403"/>
              <a:gd name="connsiteY184" fmla="*/ 4180114 h 4397828"/>
              <a:gd name="connsiteX185" fmla="*/ 151088 w 8598403"/>
              <a:gd name="connsiteY185" fmla="*/ 4122057 h 4397828"/>
              <a:gd name="connsiteX186" fmla="*/ 93031 w 8598403"/>
              <a:gd name="connsiteY186" fmla="*/ 4093028 h 4397828"/>
              <a:gd name="connsiteX187" fmla="*/ 20460 w 8598403"/>
              <a:gd name="connsiteY187" fmla="*/ 4034971 h 4397828"/>
              <a:gd name="connsiteX188" fmla="*/ 20460 w 8598403"/>
              <a:gd name="connsiteY188" fmla="*/ 3788228 h 4397828"/>
              <a:gd name="connsiteX189" fmla="*/ 49488 w 8598403"/>
              <a:gd name="connsiteY189" fmla="*/ 3831771 h 4397828"/>
              <a:gd name="connsiteX190" fmla="*/ 136574 w 8598403"/>
              <a:gd name="connsiteY190" fmla="*/ 3889828 h 4397828"/>
              <a:gd name="connsiteX191" fmla="*/ 165603 w 8598403"/>
              <a:gd name="connsiteY191" fmla="*/ 3846285 h 4397828"/>
              <a:gd name="connsiteX192" fmla="*/ 180117 w 8598403"/>
              <a:gd name="connsiteY192" fmla="*/ 3773714 h 4397828"/>
              <a:gd name="connsiteX193" fmla="*/ 223660 w 8598403"/>
              <a:gd name="connsiteY193" fmla="*/ 3744685 h 4397828"/>
              <a:gd name="connsiteX194" fmla="*/ 252688 w 8598403"/>
              <a:gd name="connsiteY194" fmla="*/ 3701142 h 4397828"/>
              <a:gd name="connsiteX195" fmla="*/ 368803 w 8598403"/>
              <a:gd name="connsiteY195" fmla="*/ 3686628 h 4397828"/>
              <a:gd name="connsiteX196" fmla="*/ 383317 w 8598403"/>
              <a:gd name="connsiteY196" fmla="*/ 3512457 h 4397828"/>
              <a:gd name="connsiteX197" fmla="*/ 412346 w 8598403"/>
              <a:gd name="connsiteY197" fmla="*/ 3468914 h 4397828"/>
              <a:gd name="connsiteX198" fmla="*/ 499431 w 8598403"/>
              <a:gd name="connsiteY198" fmla="*/ 3439885 h 4397828"/>
              <a:gd name="connsiteX199" fmla="*/ 528460 w 8598403"/>
              <a:gd name="connsiteY199" fmla="*/ 3396342 h 4397828"/>
              <a:gd name="connsiteX200" fmla="*/ 557488 w 8598403"/>
              <a:gd name="connsiteY200" fmla="*/ 3294742 h 4397828"/>
              <a:gd name="connsiteX201" fmla="*/ 615546 w 8598403"/>
              <a:gd name="connsiteY201" fmla="*/ 3222171 h 4397828"/>
              <a:gd name="connsiteX202" fmla="*/ 833260 w 8598403"/>
              <a:gd name="connsiteY202" fmla="*/ 3207657 h 4397828"/>
              <a:gd name="connsiteX203" fmla="*/ 905831 w 8598403"/>
              <a:gd name="connsiteY203" fmla="*/ 3193142 h 4397828"/>
              <a:gd name="connsiteX204" fmla="*/ 949374 w 8598403"/>
              <a:gd name="connsiteY204" fmla="*/ 3178628 h 4397828"/>
              <a:gd name="connsiteX205" fmla="*/ 963888 w 8598403"/>
              <a:gd name="connsiteY205" fmla="*/ 3135085 h 4397828"/>
              <a:gd name="connsiteX206" fmla="*/ 1050974 w 8598403"/>
              <a:gd name="connsiteY206" fmla="*/ 3091542 h 4397828"/>
              <a:gd name="connsiteX207" fmla="*/ 1181603 w 8598403"/>
              <a:gd name="connsiteY207" fmla="*/ 3018971 h 4397828"/>
              <a:gd name="connsiteX208" fmla="*/ 1225146 w 8598403"/>
              <a:gd name="connsiteY208" fmla="*/ 2975428 h 4397828"/>
              <a:gd name="connsiteX209" fmla="*/ 1297717 w 8598403"/>
              <a:gd name="connsiteY209" fmla="*/ 2902857 h 4397828"/>
              <a:gd name="connsiteX210" fmla="*/ 1370289 w 8598403"/>
              <a:gd name="connsiteY210" fmla="*/ 2873828 h 4397828"/>
              <a:gd name="connsiteX211" fmla="*/ 1471888 w 8598403"/>
              <a:gd name="connsiteY211" fmla="*/ 2917371 h 4397828"/>
              <a:gd name="connsiteX212" fmla="*/ 1834746 w 8598403"/>
              <a:gd name="connsiteY212" fmla="*/ 2931885 h 4397828"/>
              <a:gd name="connsiteX213" fmla="*/ 1921831 w 8598403"/>
              <a:gd name="connsiteY213" fmla="*/ 2989942 h 4397828"/>
              <a:gd name="connsiteX214" fmla="*/ 2066974 w 8598403"/>
              <a:gd name="connsiteY214" fmla="*/ 3033485 h 4397828"/>
              <a:gd name="connsiteX215" fmla="*/ 2139546 w 8598403"/>
              <a:gd name="connsiteY215" fmla="*/ 3048000 h 4397828"/>
              <a:gd name="connsiteX216" fmla="*/ 2255660 w 8598403"/>
              <a:gd name="connsiteY216" fmla="*/ 3018971 h 4397828"/>
              <a:gd name="connsiteX217" fmla="*/ 2299203 w 8598403"/>
              <a:gd name="connsiteY217" fmla="*/ 2902857 h 4397828"/>
              <a:gd name="connsiteX218" fmla="*/ 2386288 w 8598403"/>
              <a:gd name="connsiteY218" fmla="*/ 2801256 h 4397828"/>
              <a:gd name="connsiteX219" fmla="*/ 2458860 w 8598403"/>
              <a:gd name="connsiteY219" fmla="*/ 2670628 h 4397828"/>
              <a:gd name="connsiteX220" fmla="*/ 2487888 w 8598403"/>
              <a:gd name="connsiteY220" fmla="*/ 2583542 h 4397828"/>
              <a:gd name="connsiteX221" fmla="*/ 2502403 w 8598403"/>
              <a:gd name="connsiteY221" fmla="*/ 2525485 h 4397828"/>
              <a:gd name="connsiteX222" fmla="*/ 2545946 w 8598403"/>
              <a:gd name="connsiteY222" fmla="*/ 2496457 h 4397828"/>
              <a:gd name="connsiteX223" fmla="*/ 2604003 w 8598403"/>
              <a:gd name="connsiteY223" fmla="*/ 2467428 h 4397828"/>
              <a:gd name="connsiteX224" fmla="*/ 2691088 w 8598403"/>
              <a:gd name="connsiteY224" fmla="*/ 2423885 h 4397828"/>
              <a:gd name="connsiteX225" fmla="*/ 2720117 w 8598403"/>
              <a:gd name="connsiteY225" fmla="*/ 2380342 h 4397828"/>
              <a:gd name="connsiteX226" fmla="*/ 2734631 w 8598403"/>
              <a:gd name="connsiteY226" fmla="*/ 2293257 h 4397828"/>
              <a:gd name="connsiteX227" fmla="*/ 2763660 w 8598403"/>
              <a:gd name="connsiteY227" fmla="*/ 2177142 h 4397828"/>
              <a:gd name="connsiteX228" fmla="*/ 2792688 w 8598403"/>
              <a:gd name="connsiteY228" fmla="*/ 2133600 h 4397828"/>
              <a:gd name="connsiteX229" fmla="*/ 2908803 w 8598403"/>
              <a:gd name="connsiteY229" fmla="*/ 2075542 h 4397828"/>
              <a:gd name="connsiteX230" fmla="*/ 2952346 w 8598403"/>
              <a:gd name="connsiteY230" fmla="*/ 2046514 h 4397828"/>
              <a:gd name="connsiteX231" fmla="*/ 3082974 w 8598403"/>
              <a:gd name="connsiteY231" fmla="*/ 2017485 h 4397828"/>
              <a:gd name="connsiteX232" fmla="*/ 3126517 w 8598403"/>
              <a:gd name="connsiteY232" fmla="*/ 2002971 h 4397828"/>
              <a:gd name="connsiteX233" fmla="*/ 3329717 w 8598403"/>
              <a:gd name="connsiteY233" fmla="*/ 1988457 h 4397828"/>
              <a:gd name="connsiteX234" fmla="*/ 3387774 w 8598403"/>
              <a:gd name="connsiteY234" fmla="*/ 1973942 h 4397828"/>
              <a:gd name="connsiteX235" fmla="*/ 3416803 w 8598403"/>
              <a:gd name="connsiteY235" fmla="*/ 1886857 h 4397828"/>
              <a:gd name="connsiteX236" fmla="*/ 3358746 w 8598403"/>
              <a:gd name="connsiteY236" fmla="*/ 1596571 h 4397828"/>
              <a:gd name="connsiteX237" fmla="*/ 3315203 w 8598403"/>
              <a:gd name="connsiteY237" fmla="*/ 1567542 h 4397828"/>
              <a:gd name="connsiteX238" fmla="*/ 3257146 w 8598403"/>
              <a:gd name="connsiteY238" fmla="*/ 1480457 h 4397828"/>
              <a:gd name="connsiteX239" fmla="*/ 3184574 w 8598403"/>
              <a:gd name="connsiteY239" fmla="*/ 1393371 h 4397828"/>
              <a:gd name="connsiteX240" fmla="*/ 3170060 w 8598403"/>
              <a:gd name="connsiteY240" fmla="*/ 1349828 h 4397828"/>
              <a:gd name="connsiteX241" fmla="*/ 3126517 w 8598403"/>
              <a:gd name="connsiteY241" fmla="*/ 1262742 h 4397828"/>
              <a:gd name="connsiteX242" fmla="*/ 3082974 w 8598403"/>
              <a:gd name="connsiteY242" fmla="*/ 1059542 h 4397828"/>
              <a:gd name="connsiteX243" fmla="*/ 3039431 w 8598403"/>
              <a:gd name="connsiteY243" fmla="*/ 972457 h 4397828"/>
              <a:gd name="connsiteX244" fmla="*/ 2937831 w 8598403"/>
              <a:gd name="connsiteY244" fmla="*/ 943428 h 4397828"/>
              <a:gd name="connsiteX245" fmla="*/ 2923317 w 8598403"/>
              <a:gd name="connsiteY245" fmla="*/ 827314 h 4397828"/>
              <a:gd name="connsiteX246" fmla="*/ 2908803 w 8598403"/>
              <a:gd name="connsiteY246" fmla="*/ 783771 h 4397828"/>
              <a:gd name="connsiteX247" fmla="*/ 2865260 w 8598403"/>
              <a:gd name="connsiteY247" fmla="*/ 754742 h 4397828"/>
              <a:gd name="connsiteX248" fmla="*/ 2807203 w 8598403"/>
              <a:gd name="connsiteY248" fmla="*/ 667657 h 4397828"/>
              <a:gd name="connsiteX249" fmla="*/ 2763660 w 8598403"/>
              <a:gd name="connsiteY249" fmla="*/ 624114 h 4397828"/>
              <a:gd name="connsiteX250" fmla="*/ 2908803 w 8598403"/>
              <a:gd name="connsiteY250" fmla="*/ 638628 h 4397828"/>
              <a:gd name="connsiteX251" fmla="*/ 3155546 w 8598403"/>
              <a:gd name="connsiteY251" fmla="*/ 609600 h 4397828"/>
              <a:gd name="connsiteX252" fmla="*/ 3242631 w 8598403"/>
              <a:gd name="connsiteY252" fmla="*/ 551542 h 4397828"/>
              <a:gd name="connsiteX253" fmla="*/ 3257146 w 8598403"/>
              <a:gd name="connsiteY253" fmla="*/ 478971 h 4397828"/>
              <a:gd name="connsiteX254" fmla="*/ 3228117 w 8598403"/>
              <a:gd name="connsiteY254" fmla="*/ 304800 h 4397828"/>
              <a:gd name="connsiteX255" fmla="*/ 3199088 w 8598403"/>
              <a:gd name="connsiteY255" fmla="*/ 261257 h 4397828"/>
              <a:gd name="connsiteX256" fmla="*/ 3184574 w 8598403"/>
              <a:gd name="connsiteY256" fmla="*/ 217714 h 4397828"/>
              <a:gd name="connsiteX257" fmla="*/ 3155546 w 8598403"/>
              <a:gd name="connsiteY257" fmla="*/ 159657 h 4397828"/>
              <a:gd name="connsiteX258" fmla="*/ 3170060 w 8598403"/>
              <a:gd name="connsiteY258" fmla="*/ 116114 h 4397828"/>
              <a:gd name="connsiteX259" fmla="*/ 3213603 w 8598403"/>
              <a:gd name="connsiteY259"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44003 w 8598403"/>
              <a:gd name="connsiteY129" fmla="*/ 4252685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91088 w 8598403"/>
              <a:gd name="connsiteY162" fmla="*/ 3962400 h 4397828"/>
              <a:gd name="connsiteX163" fmla="*/ 2415317 w 8598403"/>
              <a:gd name="connsiteY163" fmla="*/ 4034971 h 4397828"/>
              <a:gd name="connsiteX164" fmla="*/ 2023431 w 8598403"/>
              <a:gd name="connsiteY164" fmla="*/ 4034971 h 4397828"/>
              <a:gd name="connsiteX165" fmla="*/ 2008917 w 8598403"/>
              <a:gd name="connsiteY165" fmla="*/ 3991428 h 4397828"/>
              <a:gd name="connsiteX166" fmla="*/ 1950860 w 8598403"/>
              <a:gd name="connsiteY166" fmla="*/ 4005942 h 4397828"/>
              <a:gd name="connsiteX167" fmla="*/ 1907317 w 8598403"/>
              <a:gd name="connsiteY167" fmla="*/ 4020457 h 4397828"/>
              <a:gd name="connsiteX168" fmla="*/ 1805717 w 8598403"/>
              <a:gd name="connsiteY168" fmla="*/ 3976914 h 4397828"/>
              <a:gd name="connsiteX169" fmla="*/ 1675088 w 8598403"/>
              <a:gd name="connsiteY169" fmla="*/ 3947885 h 4397828"/>
              <a:gd name="connsiteX170" fmla="*/ 1631546 w 8598403"/>
              <a:gd name="connsiteY170" fmla="*/ 3933371 h 4397828"/>
              <a:gd name="connsiteX171" fmla="*/ 1529945 w 8598403"/>
              <a:gd name="connsiteY171" fmla="*/ 3918857 h 4397828"/>
              <a:gd name="connsiteX172" fmla="*/ 1254174 w 8598403"/>
              <a:gd name="connsiteY172" fmla="*/ 3962400 h 4397828"/>
              <a:gd name="connsiteX173" fmla="*/ 1109031 w 8598403"/>
              <a:gd name="connsiteY173" fmla="*/ 3933371 h 4397828"/>
              <a:gd name="connsiteX174" fmla="*/ 1065488 w 8598403"/>
              <a:gd name="connsiteY174" fmla="*/ 3962400 h 4397828"/>
              <a:gd name="connsiteX175" fmla="*/ 1007431 w 8598403"/>
              <a:gd name="connsiteY175" fmla="*/ 3991428 h 4397828"/>
              <a:gd name="connsiteX176" fmla="*/ 862288 w 8598403"/>
              <a:gd name="connsiteY176" fmla="*/ 4020457 h 4397828"/>
              <a:gd name="connsiteX177" fmla="*/ 804231 w 8598403"/>
              <a:gd name="connsiteY177" fmla="*/ 4034971 h 4397828"/>
              <a:gd name="connsiteX178" fmla="*/ 717146 w 8598403"/>
              <a:gd name="connsiteY178" fmla="*/ 4093028 h 4397828"/>
              <a:gd name="connsiteX179" fmla="*/ 659088 w 8598403"/>
              <a:gd name="connsiteY179" fmla="*/ 4107542 h 4397828"/>
              <a:gd name="connsiteX180" fmla="*/ 470403 w 8598403"/>
              <a:gd name="connsiteY180" fmla="*/ 4136571 h 4397828"/>
              <a:gd name="connsiteX181" fmla="*/ 383317 w 8598403"/>
              <a:gd name="connsiteY181" fmla="*/ 4122057 h 4397828"/>
              <a:gd name="connsiteX182" fmla="*/ 339774 w 8598403"/>
              <a:gd name="connsiteY182" fmla="*/ 4093028 h 4397828"/>
              <a:gd name="connsiteX183" fmla="*/ 325260 w 8598403"/>
              <a:gd name="connsiteY183" fmla="*/ 4151085 h 4397828"/>
              <a:gd name="connsiteX184" fmla="*/ 267203 w 8598403"/>
              <a:gd name="connsiteY184" fmla="*/ 4180114 h 4397828"/>
              <a:gd name="connsiteX185" fmla="*/ 151088 w 8598403"/>
              <a:gd name="connsiteY185" fmla="*/ 4122057 h 4397828"/>
              <a:gd name="connsiteX186" fmla="*/ 93031 w 8598403"/>
              <a:gd name="connsiteY186" fmla="*/ 4093028 h 4397828"/>
              <a:gd name="connsiteX187" fmla="*/ 20460 w 8598403"/>
              <a:gd name="connsiteY187" fmla="*/ 4034971 h 4397828"/>
              <a:gd name="connsiteX188" fmla="*/ 20460 w 8598403"/>
              <a:gd name="connsiteY188" fmla="*/ 3788228 h 4397828"/>
              <a:gd name="connsiteX189" fmla="*/ 49488 w 8598403"/>
              <a:gd name="connsiteY189" fmla="*/ 3831771 h 4397828"/>
              <a:gd name="connsiteX190" fmla="*/ 136574 w 8598403"/>
              <a:gd name="connsiteY190" fmla="*/ 3889828 h 4397828"/>
              <a:gd name="connsiteX191" fmla="*/ 165603 w 8598403"/>
              <a:gd name="connsiteY191" fmla="*/ 3846285 h 4397828"/>
              <a:gd name="connsiteX192" fmla="*/ 180117 w 8598403"/>
              <a:gd name="connsiteY192" fmla="*/ 3773714 h 4397828"/>
              <a:gd name="connsiteX193" fmla="*/ 223660 w 8598403"/>
              <a:gd name="connsiteY193" fmla="*/ 3744685 h 4397828"/>
              <a:gd name="connsiteX194" fmla="*/ 252688 w 8598403"/>
              <a:gd name="connsiteY194" fmla="*/ 3701142 h 4397828"/>
              <a:gd name="connsiteX195" fmla="*/ 368803 w 8598403"/>
              <a:gd name="connsiteY195" fmla="*/ 3686628 h 4397828"/>
              <a:gd name="connsiteX196" fmla="*/ 383317 w 8598403"/>
              <a:gd name="connsiteY196" fmla="*/ 3512457 h 4397828"/>
              <a:gd name="connsiteX197" fmla="*/ 412346 w 8598403"/>
              <a:gd name="connsiteY197" fmla="*/ 3468914 h 4397828"/>
              <a:gd name="connsiteX198" fmla="*/ 499431 w 8598403"/>
              <a:gd name="connsiteY198" fmla="*/ 3439885 h 4397828"/>
              <a:gd name="connsiteX199" fmla="*/ 528460 w 8598403"/>
              <a:gd name="connsiteY199" fmla="*/ 3396342 h 4397828"/>
              <a:gd name="connsiteX200" fmla="*/ 557488 w 8598403"/>
              <a:gd name="connsiteY200" fmla="*/ 3294742 h 4397828"/>
              <a:gd name="connsiteX201" fmla="*/ 615546 w 8598403"/>
              <a:gd name="connsiteY201" fmla="*/ 3222171 h 4397828"/>
              <a:gd name="connsiteX202" fmla="*/ 833260 w 8598403"/>
              <a:gd name="connsiteY202" fmla="*/ 3207657 h 4397828"/>
              <a:gd name="connsiteX203" fmla="*/ 905831 w 8598403"/>
              <a:gd name="connsiteY203" fmla="*/ 3193142 h 4397828"/>
              <a:gd name="connsiteX204" fmla="*/ 949374 w 8598403"/>
              <a:gd name="connsiteY204" fmla="*/ 3178628 h 4397828"/>
              <a:gd name="connsiteX205" fmla="*/ 963888 w 8598403"/>
              <a:gd name="connsiteY205" fmla="*/ 3135085 h 4397828"/>
              <a:gd name="connsiteX206" fmla="*/ 1050974 w 8598403"/>
              <a:gd name="connsiteY206" fmla="*/ 3091542 h 4397828"/>
              <a:gd name="connsiteX207" fmla="*/ 1181603 w 8598403"/>
              <a:gd name="connsiteY207" fmla="*/ 3018971 h 4397828"/>
              <a:gd name="connsiteX208" fmla="*/ 1225146 w 8598403"/>
              <a:gd name="connsiteY208" fmla="*/ 2975428 h 4397828"/>
              <a:gd name="connsiteX209" fmla="*/ 1297717 w 8598403"/>
              <a:gd name="connsiteY209" fmla="*/ 2902857 h 4397828"/>
              <a:gd name="connsiteX210" fmla="*/ 1370289 w 8598403"/>
              <a:gd name="connsiteY210" fmla="*/ 2873828 h 4397828"/>
              <a:gd name="connsiteX211" fmla="*/ 1471888 w 8598403"/>
              <a:gd name="connsiteY211" fmla="*/ 2917371 h 4397828"/>
              <a:gd name="connsiteX212" fmla="*/ 1834746 w 8598403"/>
              <a:gd name="connsiteY212" fmla="*/ 2931885 h 4397828"/>
              <a:gd name="connsiteX213" fmla="*/ 1921831 w 8598403"/>
              <a:gd name="connsiteY213" fmla="*/ 2989942 h 4397828"/>
              <a:gd name="connsiteX214" fmla="*/ 2066974 w 8598403"/>
              <a:gd name="connsiteY214" fmla="*/ 3033485 h 4397828"/>
              <a:gd name="connsiteX215" fmla="*/ 2139546 w 8598403"/>
              <a:gd name="connsiteY215" fmla="*/ 3048000 h 4397828"/>
              <a:gd name="connsiteX216" fmla="*/ 2255660 w 8598403"/>
              <a:gd name="connsiteY216" fmla="*/ 3018971 h 4397828"/>
              <a:gd name="connsiteX217" fmla="*/ 2299203 w 8598403"/>
              <a:gd name="connsiteY217" fmla="*/ 2902857 h 4397828"/>
              <a:gd name="connsiteX218" fmla="*/ 2386288 w 8598403"/>
              <a:gd name="connsiteY218" fmla="*/ 2801256 h 4397828"/>
              <a:gd name="connsiteX219" fmla="*/ 2458860 w 8598403"/>
              <a:gd name="connsiteY219" fmla="*/ 2670628 h 4397828"/>
              <a:gd name="connsiteX220" fmla="*/ 2487888 w 8598403"/>
              <a:gd name="connsiteY220" fmla="*/ 2583542 h 4397828"/>
              <a:gd name="connsiteX221" fmla="*/ 2502403 w 8598403"/>
              <a:gd name="connsiteY221" fmla="*/ 2525485 h 4397828"/>
              <a:gd name="connsiteX222" fmla="*/ 2545946 w 8598403"/>
              <a:gd name="connsiteY222" fmla="*/ 2496457 h 4397828"/>
              <a:gd name="connsiteX223" fmla="*/ 2604003 w 8598403"/>
              <a:gd name="connsiteY223" fmla="*/ 2467428 h 4397828"/>
              <a:gd name="connsiteX224" fmla="*/ 2691088 w 8598403"/>
              <a:gd name="connsiteY224" fmla="*/ 2423885 h 4397828"/>
              <a:gd name="connsiteX225" fmla="*/ 2720117 w 8598403"/>
              <a:gd name="connsiteY225" fmla="*/ 2380342 h 4397828"/>
              <a:gd name="connsiteX226" fmla="*/ 2734631 w 8598403"/>
              <a:gd name="connsiteY226" fmla="*/ 2293257 h 4397828"/>
              <a:gd name="connsiteX227" fmla="*/ 2763660 w 8598403"/>
              <a:gd name="connsiteY227" fmla="*/ 2177142 h 4397828"/>
              <a:gd name="connsiteX228" fmla="*/ 2792688 w 8598403"/>
              <a:gd name="connsiteY228" fmla="*/ 2133600 h 4397828"/>
              <a:gd name="connsiteX229" fmla="*/ 2908803 w 8598403"/>
              <a:gd name="connsiteY229" fmla="*/ 2075542 h 4397828"/>
              <a:gd name="connsiteX230" fmla="*/ 2952346 w 8598403"/>
              <a:gd name="connsiteY230" fmla="*/ 2046514 h 4397828"/>
              <a:gd name="connsiteX231" fmla="*/ 3082974 w 8598403"/>
              <a:gd name="connsiteY231" fmla="*/ 2017485 h 4397828"/>
              <a:gd name="connsiteX232" fmla="*/ 3126517 w 8598403"/>
              <a:gd name="connsiteY232" fmla="*/ 2002971 h 4397828"/>
              <a:gd name="connsiteX233" fmla="*/ 3329717 w 8598403"/>
              <a:gd name="connsiteY233" fmla="*/ 1988457 h 4397828"/>
              <a:gd name="connsiteX234" fmla="*/ 3387774 w 8598403"/>
              <a:gd name="connsiteY234" fmla="*/ 1973942 h 4397828"/>
              <a:gd name="connsiteX235" fmla="*/ 3416803 w 8598403"/>
              <a:gd name="connsiteY235" fmla="*/ 1886857 h 4397828"/>
              <a:gd name="connsiteX236" fmla="*/ 3358746 w 8598403"/>
              <a:gd name="connsiteY236" fmla="*/ 1596571 h 4397828"/>
              <a:gd name="connsiteX237" fmla="*/ 3315203 w 8598403"/>
              <a:gd name="connsiteY237" fmla="*/ 1567542 h 4397828"/>
              <a:gd name="connsiteX238" fmla="*/ 3257146 w 8598403"/>
              <a:gd name="connsiteY238" fmla="*/ 1480457 h 4397828"/>
              <a:gd name="connsiteX239" fmla="*/ 3184574 w 8598403"/>
              <a:gd name="connsiteY239" fmla="*/ 1393371 h 4397828"/>
              <a:gd name="connsiteX240" fmla="*/ 3170060 w 8598403"/>
              <a:gd name="connsiteY240" fmla="*/ 1349828 h 4397828"/>
              <a:gd name="connsiteX241" fmla="*/ 3126517 w 8598403"/>
              <a:gd name="connsiteY241" fmla="*/ 1262742 h 4397828"/>
              <a:gd name="connsiteX242" fmla="*/ 3082974 w 8598403"/>
              <a:gd name="connsiteY242" fmla="*/ 1059542 h 4397828"/>
              <a:gd name="connsiteX243" fmla="*/ 3039431 w 8598403"/>
              <a:gd name="connsiteY243" fmla="*/ 972457 h 4397828"/>
              <a:gd name="connsiteX244" fmla="*/ 2937831 w 8598403"/>
              <a:gd name="connsiteY244" fmla="*/ 943428 h 4397828"/>
              <a:gd name="connsiteX245" fmla="*/ 2923317 w 8598403"/>
              <a:gd name="connsiteY245" fmla="*/ 827314 h 4397828"/>
              <a:gd name="connsiteX246" fmla="*/ 2908803 w 8598403"/>
              <a:gd name="connsiteY246" fmla="*/ 783771 h 4397828"/>
              <a:gd name="connsiteX247" fmla="*/ 2865260 w 8598403"/>
              <a:gd name="connsiteY247" fmla="*/ 754742 h 4397828"/>
              <a:gd name="connsiteX248" fmla="*/ 2807203 w 8598403"/>
              <a:gd name="connsiteY248" fmla="*/ 667657 h 4397828"/>
              <a:gd name="connsiteX249" fmla="*/ 2763660 w 8598403"/>
              <a:gd name="connsiteY249" fmla="*/ 624114 h 4397828"/>
              <a:gd name="connsiteX250" fmla="*/ 2908803 w 8598403"/>
              <a:gd name="connsiteY250" fmla="*/ 638628 h 4397828"/>
              <a:gd name="connsiteX251" fmla="*/ 3155546 w 8598403"/>
              <a:gd name="connsiteY251" fmla="*/ 609600 h 4397828"/>
              <a:gd name="connsiteX252" fmla="*/ 3242631 w 8598403"/>
              <a:gd name="connsiteY252" fmla="*/ 551542 h 4397828"/>
              <a:gd name="connsiteX253" fmla="*/ 3257146 w 8598403"/>
              <a:gd name="connsiteY253" fmla="*/ 478971 h 4397828"/>
              <a:gd name="connsiteX254" fmla="*/ 3228117 w 8598403"/>
              <a:gd name="connsiteY254" fmla="*/ 304800 h 4397828"/>
              <a:gd name="connsiteX255" fmla="*/ 3199088 w 8598403"/>
              <a:gd name="connsiteY255" fmla="*/ 261257 h 4397828"/>
              <a:gd name="connsiteX256" fmla="*/ 3184574 w 8598403"/>
              <a:gd name="connsiteY256" fmla="*/ 217714 h 4397828"/>
              <a:gd name="connsiteX257" fmla="*/ 3155546 w 8598403"/>
              <a:gd name="connsiteY257" fmla="*/ 159657 h 4397828"/>
              <a:gd name="connsiteX258" fmla="*/ 3170060 w 8598403"/>
              <a:gd name="connsiteY258" fmla="*/ 116114 h 4397828"/>
              <a:gd name="connsiteX259" fmla="*/ 3213603 w 8598403"/>
              <a:gd name="connsiteY259"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44003 w 8598403"/>
              <a:gd name="connsiteY129" fmla="*/ 4252685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91088 w 8598403"/>
              <a:gd name="connsiteY162" fmla="*/ 3962400 h 4397828"/>
              <a:gd name="connsiteX163" fmla="*/ 2415317 w 8598403"/>
              <a:gd name="connsiteY163" fmla="*/ 4034971 h 4397828"/>
              <a:gd name="connsiteX164" fmla="*/ 2241146 w 8598403"/>
              <a:gd name="connsiteY164" fmla="*/ 3976914 h 4397828"/>
              <a:gd name="connsiteX165" fmla="*/ 2023431 w 8598403"/>
              <a:gd name="connsiteY165" fmla="*/ 4034971 h 4397828"/>
              <a:gd name="connsiteX166" fmla="*/ 2008917 w 8598403"/>
              <a:gd name="connsiteY166" fmla="*/ 3991428 h 4397828"/>
              <a:gd name="connsiteX167" fmla="*/ 1950860 w 8598403"/>
              <a:gd name="connsiteY167" fmla="*/ 4005942 h 4397828"/>
              <a:gd name="connsiteX168" fmla="*/ 1907317 w 8598403"/>
              <a:gd name="connsiteY168" fmla="*/ 4020457 h 4397828"/>
              <a:gd name="connsiteX169" fmla="*/ 1805717 w 8598403"/>
              <a:gd name="connsiteY169" fmla="*/ 3976914 h 4397828"/>
              <a:gd name="connsiteX170" fmla="*/ 1675088 w 8598403"/>
              <a:gd name="connsiteY170" fmla="*/ 3947885 h 4397828"/>
              <a:gd name="connsiteX171" fmla="*/ 1631546 w 8598403"/>
              <a:gd name="connsiteY171" fmla="*/ 3933371 h 4397828"/>
              <a:gd name="connsiteX172" fmla="*/ 1529945 w 8598403"/>
              <a:gd name="connsiteY172" fmla="*/ 3918857 h 4397828"/>
              <a:gd name="connsiteX173" fmla="*/ 1254174 w 8598403"/>
              <a:gd name="connsiteY173" fmla="*/ 3962400 h 4397828"/>
              <a:gd name="connsiteX174" fmla="*/ 1109031 w 8598403"/>
              <a:gd name="connsiteY174" fmla="*/ 3933371 h 4397828"/>
              <a:gd name="connsiteX175" fmla="*/ 1065488 w 8598403"/>
              <a:gd name="connsiteY175" fmla="*/ 3962400 h 4397828"/>
              <a:gd name="connsiteX176" fmla="*/ 1007431 w 8598403"/>
              <a:gd name="connsiteY176" fmla="*/ 3991428 h 4397828"/>
              <a:gd name="connsiteX177" fmla="*/ 862288 w 8598403"/>
              <a:gd name="connsiteY177" fmla="*/ 4020457 h 4397828"/>
              <a:gd name="connsiteX178" fmla="*/ 804231 w 8598403"/>
              <a:gd name="connsiteY178" fmla="*/ 4034971 h 4397828"/>
              <a:gd name="connsiteX179" fmla="*/ 717146 w 8598403"/>
              <a:gd name="connsiteY179" fmla="*/ 4093028 h 4397828"/>
              <a:gd name="connsiteX180" fmla="*/ 659088 w 8598403"/>
              <a:gd name="connsiteY180" fmla="*/ 4107542 h 4397828"/>
              <a:gd name="connsiteX181" fmla="*/ 470403 w 8598403"/>
              <a:gd name="connsiteY181" fmla="*/ 4136571 h 4397828"/>
              <a:gd name="connsiteX182" fmla="*/ 383317 w 8598403"/>
              <a:gd name="connsiteY182" fmla="*/ 4122057 h 4397828"/>
              <a:gd name="connsiteX183" fmla="*/ 339774 w 8598403"/>
              <a:gd name="connsiteY183" fmla="*/ 4093028 h 4397828"/>
              <a:gd name="connsiteX184" fmla="*/ 325260 w 8598403"/>
              <a:gd name="connsiteY184" fmla="*/ 4151085 h 4397828"/>
              <a:gd name="connsiteX185" fmla="*/ 267203 w 8598403"/>
              <a:gd name="connsiteY185" fmla="*/ 4180114 h 4397828"/>
              <a:gd name="connsiteX186" fmla="*/ 151088 w 8598403"/>
              <a:gd name="connsiteY186" fmla="*/ 4122057 h 4397828"/>
              <a:gd name="connsiteX187" fmla="*/ 93031 w 8598403"/>
              <a:gd name="connsiteY187" fmla="*/ 4093028 h 4397828"/>
              <a:gd name="connsiteX188" fmla="*/ 20460 w 8598403"/>
              <a:gd name="connsiteY188" fmla="*/ 4034971 h 4397828"/>
              <a:gd name="connsiteX189" fmla="*/ 20460 w 8598403"/>
              <a:gd name="connsiteY189" fmla="*/ 3788228 h 4397828"/>
              <a:gd name="connsiteX190" fmla="*/ 49488 w 8598403"/>
              <a:gd name="connsiteY190" fmla="*/ 3831771 h 4397828"/>
              <a:gd name="connsiteX191" fmla="*/ 136574 w 8598403"/>
              <a:gd name="connsiteY191" fmla="*/ 3889828 h 4397828"/>
              <a:gd name="connsiteX192" fmla="*/ 165603 w 8598403"/>
              <a:gd name="connsiteY192" fmla="*/ 3846285 h 4397828"/>
              <a:gd name="connsiteX193" fmla="*/ 180117 w 8598403"/>
              <a:gd name="connsiteY193" fmla="*/ 3773714 h 4397828"/>
              <a:gd name="connsiteX194" fmla="*/ 223660 w 8598403"/>
              <a:gd name="connsiteY194" fmla="*/ 3744685 h 4397828"/>
              <a:gd name="connsiteX195" fmla="*/ 252688 w 8598403"/>
              <a:gd name="connsiteY195" fmla="*/ 3701142 h 4397828"/>
              <a:gd name="connsiteX196" fmla="*/ 368803 w 8598403"/>
              <a:gd name="connsiteY196" fmla="*/ 3686628 h 4397828"/>
              <a:gd name="connsiteX197" fmla="*/ 383317 w 8598403"/>
              <a:gd name="connsiteY197" fmla="*/ 3512457 h 4397828"/>
              <a:gd name="connsiteX198" fmla="*/ 412346 w 8598403"/>
              <a:gd name="connsiteY198" fmla="*/ 3468914 h 4397828"/>
              <a:gd name="connsiteX199" fmla="*/ 499431 w 8598403"/>
              <a:gd name="connsiteY199" fmla="*/ 3439885 h 4397828"/>
              <a:gd name="connsiteX200" fmla="*/ 528460 w 8598403"/>
              <a:gd name="connsiteY200" fmla="*/ 3396342 h 4397828"/>
              <a:gd name="connsiteX201" fmla="*/ 557488 w 8598403"/>
              <a:gd name="connsiteY201" fmla="*/ 3294742 h 4397828"/>
              <a:gd name="connsiteX202" fmla="*/ 615546 w 8598403"/>
              <a:gd name="connsiteY202" fmla="*/ 3222171 h 4397828"/>
              <a:gd name="connsiteX203" fmla="*/ 833260 w 8598403"/>
              <a:gd name="connsiteY203" fmla="*/ 3207657 h 4397828"/>
              <a:gd name="connsiteX204" fmla="*/ 905831 w 8598403"/>
              <a:gd name="connsiteY204" fmla="*/ 3193142 h 4397828"/>
              <a:gd name="connsiteX205" fmla="*/ 949374 w 8598403"/>
              <a:gd name="connsiteY205" fmla="*/ 3178628 h 4397828"/>
              <a:gd name="connsiteX206" fmla="*/ 963888 w 8598403"/>
              <a:gd name="connsiteY206" fmla="*/ 3135085 h 4397828"/>
              <a:gd name="connsiteX207" fmla="*/ 1050974 w 8598403"/>
              <a:gd name="connsiteY207" fmla="*/ 3091542 h 4397828"/>
              <a:gd name="connsiteX208" fmla="*/ 1181603 w 8598403"/>
              <a:gd name="connsiteY208" fmla="*/ 3018971 h 4397828"/>
              <a:gd name="connsiteX209" fmla="*/ 1225146 w 8598403"/>
              <a:gd name="connsiteY209" fmla="*/ 2975428 h 4397828"/>
              <a:gd name="connsiteX210" fmla="*/ 1297717 w 8598403"/>
              <a:gd name="connsiteY210" fmla="*/ 2902857 h 4397828"/>
              <a:gd name="connsiteX211" fmla="*/ 1370289 w 8598403"/>
              <a:gd name="connsiteY211" fmla="*/ 2873828 h 4397828"/>
              <a:gd name="connsiteX212" fmla="*/ 1471888 w 8598403"/>
              <a:gd name="connsiteY212" fmla="*/ 2917371 h 4397828"/>
              <a:gd name="connsiteX213" fmla="*/ 1834746 w 8598403"/>
              <a:gd name="connsiteY213" fmla="*/ 2931885 h 4397828"/>
              <a:gd name="connsiteX214" fmla="*/ 1921831 w 8598403"/>
              <a:gd name="connsiteY214" fmla="*/ 2989942 h 4397828"/>
              <a:gd name="connsiteX215" fmla="*/ 2066974 w 8598403"/>
              <a:gd name="connsiteY215" fmla="*/ 3033485 h 4397828"/>
              <a:gd name="connsiteX216" fmla="*/ 2139546 w 8598403"/>
              <a:gd name="connsiteY216" fmla="*/ 3048000 h 4397828"/>
              <a:gd name="connsiteX217" fmla="*/ 2255660 w 8598403"/>
              <a:gd name="connsiteY217" fmla="*/ 3018971 h 4397828"/>
              <a:gd name="connsiteX218" fmla="*/ 2299203 w 8598403"/>
              <a:gd name="connsiteY218" fmla="*/ 2902857 h 4397828"/>
              <a:gd name="connsiteX219" fmla="*/ 2386288 w 8598403"/>
              <a:gd name="connsiteY219" fmla="*/ 2801256 h 4397828"/>
              <a:gd name="connsiteX220" fmla="*/ 2458860 w 8598403"/>
              <a:gd name="connsiteY220" fmla="*/ 2670628 h 4397828"/>
              <a:gd name="connsiteX221" fmla="*/ 2487888 w 8598403"/>
              <a:gd name="connsiteY221" fmla="*/ 2583542 h 4397828"/>
              <a:gd name="connsiteX222" fmla="*/ 2502403 w 8598403"/>
              <a:gd name="connsiteY222" fmla="*/ 2525485 h 4397828"/>
              <a:gd name="connsiteX223" fmla="*/ 2545946 w 8598403"/>
              <a:gd name="connsiteY223" fmla="*/ 2496457 h 4397828"/>
              <a:gd name="connsiteX224" fmla="*/ 2604003 w 8598403"/>
              <a:gd name="connsiteY224" fmla="*/ 2467428 h 4397828"/>
              <a:gd name="connsiteX225" fmla="*/ 2691088 w 8598403"/>
              <a:gd name="connsiteY225" fmla="*/ 2423885 h 4397828"/>
              <a:gd name="connsiteX226" fmla="*/ 2720117 w 8598403"/>
              <a:gd name="connsiteY226" fmla="*/ 2380342 h 4397828"/>
              <a:gd name="connsiteX227" fmla="*/ 2734631 w 8598403"/>
              <a:gd name="connsiteY227" fmla="*/ 2293257 h 4397828"/>
              <a:gd name="connsiteX228" fmla="*/ 2763660 w 8598403"/>
              <a:gd name="connsiteY228" fmla="*/ 2177142 h 4397828"/>
              <a:gd name="connsiteX229" fmla="*/ 2792688 w 8598403"/>
              <a:gd name="connsiteY229" fmla="*/ 2133600 h 4397828"/>
              <a:gd name="connsiteX230" fmla="*/ 2908803 w 8598403"/>
              <a:gd name="connsiteY230" fmla="*/ 2075542 h 4397828"/>
              <a:gd name="connsiteX231" fmla="*/ 2952346 w 8598403"/>
              <a:gd name="connsiteY231" fmla="*/ 2046514 h 4397828"/>
              <a:gd name="connsiteX232" fmla="*/ 3082974 w 8598403"/>
              <a:gd name="connsiteY232" fmla="*/ 2017485 h 4397828"/>
              <a:gd name="connsiteX233" fmla="*/ 3126517 w 8598403"/>
              <a:gd name="connsiteY233" fmla="*/ 2002971 h 4397828"/>
              <a:gd name="connsiteX234" fmla="*/ 3329717 w 8598403"/>
              <a:gd name="connsiteY234" fmla="*/ 1988457 h 4397828"/>
              <a:gd name="connsiteX235" fmla="*/ 3387774 w 8598403"/>
              <a:gd name="connsiteY235" fmla="*/ 1973942 h 4397828"/>
              <a:gd name="connsiteX236" fmla="*/ 3416803 w 8598403"/>
              <a:gd name="connsiteY236" fmla="*/ 1886857 h 4397828"/>
              <a:gd name="connsiteX237" fmla="*/ 3358746 w 8598403"/>
              <a:gd name="connsiteY237" fmla="*/ 1596571 h 4397828"/>
              <a:gd name="connsiteX238" fmla="*/ 3315203 w 8598403"/>
              <a:gd name="connsiteY238" fmla="*/ 1567542 h 4397828"/>
              <a:gd name="connsiteX239" fmla="*/ 3257146 w 8598403"/>
              <a:gd name="connsiteY239" fmla="*/ 1480457 h 4397828"/>
              <a:gd name="connsiteX240" fmla="*/ 3184574 w 8598403"/>
              <a:gd name="connsiteY240" fmla="*/ 1393371 h 4397828"/>
              <a:gd name="connsiteX241" fmla="*/ 3170060 w 8598403"/>
              <a:gd name="connsiteY241" fmla="*/ 1349828 h 4397828"/>
              <a:gd name="connsiteX242" fmla="*/ 3126517 w 8598403"/>
              <a:gd name="connsiteY242" fmla="*/ 1262742 h 4397828"/>
              <a:gd name="connsiteX243" fmla="*/ 3082974 w 8598403"/>
              <a:gd name="connsiteY243" fmla="*/ 1059542 h 4397828"/>
              <a:gd name="connsiteX244" fmla="*/ 3039431 w 8598403"/>
              <a:gd name="connsiteY244" fmla="*/ 972457 h 4397828"/>
              <a:gd name="connsiteX245" fmla="*/ 2937831 w 8598403"/>
              <a:gd name="connsiteY245" fmla="*/ 943428 h 4397828"/>
              <a:gd name="connsiteX246" fmla="*/ 2923317 w 8598403"/>
              <a:gd name="connsiteY246" fmla="*/ 827314 h 4397828"/>
              <a:gd name="connsiteX247" fmla="*/ 2908803 w 8598403"/>
              <a:gd name="connsiteY247" fmla="*/ 783771 h 4397828"/>
              <a:gd name="connsiteX248" fmla="*/ 2865260 w 8598403"/>
              <a:gd name="connsiteY248" fmla="*/ 754742 h 4397828"/>
              <a:gd name="connsiteX249" fmla="*/ 2807203 w 8598403"/>
              <a:gd name="connsiteY249" fmla="*/ 667657 h 4397828"/>
              <a:gd name="connsiteX250" fmla="*/ 2763660 w 8598403"/>
              <a:gd name="connsiteY250" fmla="*/ 624114 h 4397828"/>
              <a:gd name="connsiteX251" fmla="*/ 2908803 w 8598403"/>
              <a:gd name="connsiteY251" fmla="*/ 638628 h 4397828"/>
              <a:gd name="connsiteX252" fmla="*/ 3155546 w 8598403"/>
              <a:gd name="connsiteY252" fmla="*/ 609600 h 4397828"/>
              <a:gd name="connsiteX253" fmla="*/ 3242631 w 8598403"/>
              <a:gd name="connsiteY253" fmla="*/ 551542 h 4397828"/>
              <a:gd name="connsiteX254" fmla="*/ 3257146 w 8598403"/>
              <a:gd name="connsiteY254" fmla="*/ 478971 h 4397828"/>
              <a:gd name="connsiteX255" fmla="*/ 3228117 w 8598403"/>
              <a:gd name="connsiteY255" fmla="*/ 304800 h 4397828"/>
              <a:gd name="connsiteX256" fmla="*/ 3199088 w 8598403"/>
              <a:gd name="connsiteY256" fmla="*/ 261257 h 4397828"/>
              <a:gd name="connsiteX257" fmla="*/ 3184574 w 8598403"/>
              <a:gd name="connsiteY257" fmla="*/ 217714 h 4397828"/>
              <a:gd name="connsiteX258" fmla="*/ 3155546 w 8598403"/>
              <a:gd name="connsiteY258" fmla="*/ 159657 h 4397828"/>
              <a:gd name="connsiteX259" fmla="*/ 3170060 w 8598403"/>
              <a:gd name="connsiteY259" fmla="*/ 116114 h 4397828"/>
              <a:gd name="connsiteX260" fmla="*/ 3213603 w 8598403"/>
              <a:gd name="connsiteY260"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58517 w 8598403"/>
              <a:gd name="connsiteY129" fmla="*/ 4325256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91088 w 8598403"/>
              <a:gd name="connsiteY162" fmla="*/ 3962400 h 4397828"/>
              <a:gd name="connsiteX163" fmla="*/ 2415317 w 8598403"/>
              <a:gd name="connsiteY163" fmla="*/ 4034971 h 4397828"/>
              <a:gd name="connsiteX164" fmla="*/ 2241146 w 8598403"/>
              <a:gd name="connsiteY164" fmla="*/ 3976914 h 4397828"/>
              <a:gd name="connsiteX165" fmla="*/ 2023431 w 8598403"/>
              <a:gd name="connsiteY165" fmla="*/ 4034971 h 4397828"/>
              <a:gd name="connsiteX166" fmla="*/ 2008917 w 8598403"/>
              <a:gd name="connsiteY166" fmla="*/ 3991428 h 4397828"/>
              <a:gd name="connsiteX167" fmla="*/ 1950860 w 8598403"/>
              <a:gd name="connsiteY167" fmla="*/ 4005942 h 4397828"/>
              <a:gd name="connsiteX168" fmla="*/ 1907317 w 8598403"/>
              <a:gd name="connsiteY168" fmla="*/ 4020457 h 4397828"/>
              <a:gd name="connsiteX169" fmla="*/ 1805717 w 8598403"/>
              <a:gd name="connsiteY169" fmla="*/ 3976914 h 4397828"/>
              <a:gd name="connsiteX170" fmla="*/ 1675088 w 8598403"/>
              <a:gd name="connsiteY170" fmla="*/ 3947885 h 4397828"/>
              <a:gd name="connsiteX171" fmla="*/ 1631546 w 8598403"/>
              <a:gd name="connsiteY171" fmla="*/ 3933371 h 4397828"/>
              <a:gd name="connsiteX172" fmla="*/ 1529945 w 8598403"/>
              <a:gd name="connsiteY172" fmla="*/ 3918857 h 4397828"/>
              <a:gd name="connsiteX173" fmla="*/ 1254174 w 8598403"/>
              <a:gd name="connsiteY173" fmla="*/ 3962400 h 4397828"/>
              <a:gd name="connsiteX174" fmla="*/ 1109031 w 8598403"/>
              <a:gd name="connsiteY174" fmla="*/ 3933371 h 4397828"/>
              <a:gd name="connsiteX175" fmla="*/ 1065488 w 8598403"/>
              <a:gd name="connsiteY175" fmla="*/ 3962400 h 4397828"/>
              <a:gd name="connsiteX176" fmla="*/ 1007431 w 8598403"/>
              <a:gd name="connsiteY176" fmla="*/ 3991428 h 4397828"/>
              <a:gd name="connsiteX177" fmla="*/ 862288 w 8598403"/>
              <a:gd name="connsiteY177" fmla="*/ 4020457 h 4397828"/>
              <a:gd name="connsiteX178" fmla="*/ 804231 w 8598403"/>
              <a:gd name="connsiteY178" fmla="*/ 4034971 h 4397828"/>
              <a:gd name="connsiteX179" fmla="*/ 717146 w 8598403"/>
              <a:gd name="connsiteY179" fmla="*/ 4093028 h 4397828"/>
              <a:gd name="connsiteX180" fmla="*/ 659088 w 8598403"/>
              <a:gd name="connsiteY180" fmla="*/ 4107542 h 4397828"/>
              <a:gd name="connsiteX181" fmla="*/ 470403 w 8598403"/>
              <a:gd name="connsiteY181" fmla="*/ 4136571 h 4397828"/>
              <a:gd name="connsiteX182" fmla="*/ 383317 w 8598403"/>
              <a:gd name="connsiteY182" fmla="*/ 4122057 h 4397828"/>
              <a:gd name="connsiteX183" fmla="*/ 339774 w 8598403"/>
              <a:gd name="connsiteY183" fmla="*/ 4093028 h 4397828"/>
              <a:gd name="connsiteX184" fmla="*/ 325260 w 8598403"/>
              <a:gd name="connsiteY184" fmla="*/ 4151085 h 4397828"/>
              <a:gd name="connsiteX185" fmla="*/ 267203 w 8598403"/>
              <a:gd name="connsiteY185" fmla="*/ 4180114 h 4397828"/>
              <a:gd name="connsiteX186" fmla="*/ 151088 w 8598403"/>
              <a:gd name="connsiteY186" fmla="*/ 4122057 h 4397828"/>
              <a:gd name="connsiteX187" fmla="*/ 93031 w 8598403"/>
              <a:gd name="connsiteY187" fmla="*/ 4093028 h 4397828"/>
              <a:gd name="connsiteX188" fmla="*/ 20460 w 8598403"/>
              <a:gd name="connsiteY188" fmla="*/ 4034971 h 4397828"/>
              <a:gd name="connsiteX189" fmla="*/ 20460 w 8598403"/>
              <a:gd name="connsiteY189" fmla="*/ 3788228 h 4397828"/>
              <a:gd name="connsiteX190" fmla="*/ 49488 w 8598403"/>
              <a:gd name="connsiteY190" fmla="*/ 3831771 h 4397828"/>
              <a:gd name="connsiteX191" fmla="*/ 136574 w 8598403"/>
              <a:gd name="connsiteY191" fmla="*/ 3889828 h 4397828"/>
              <a:gd name="connsiteX192" fmla="*/ 165603 w 8598403"/>
              <a:gd name="connsiteY192" fmla="*/ 3846285 h 4397828"/>
              <a:gd name="connsiteX193" fmla="*/ 180117 w 8598403"/>
              <a:gd name="connsiteY193" fmla="*/ 3773714 h 4397828"/>
              <a:gd name="connsiteX194" fmla="*/ 223660 w 8598403"/>
              <a:gd name="connsiteY194" fmla="*/ 3744685 h 4397828"/>
              <a:gd name="connsiteX195" fmla="*/ 252688 w 8598403"/>
              <a:gd name="connsiteY195" fmla="*/ 3701142 h 4397828"/>
              <a:gd name="connsiteX196" fmla="*/ 368803 w 8598403"/>
              <a:gd name="connsiteY196" fmla="*/ 3686628 h 4397828"/>
              <a:gd name="connsiteX197" fmla="*/ 383317 w 8598403"/>
              <a:gd name="connsiteY197" fmla="*/ 3512457 h 4397828"/>
              <a:gd name="connsiteX198" fmla="*/ 412346 w 8598403"/>
              <a:gd name="connsiteY198" fmla="*/ 3468914 h 4397828"/>
              <a:gd name="connsiteX199" fmla="*/ 499431 w 8598403"/>
              <a:gd name="connsiteY199" fmla="*/ 3439885 h 4397828"/>
              <a:gd name="connsiteX200" fmla="*/ 528460 w 8598403"/>
              <a:gd name="connsiteY200" fmla="*/ 3396342 h 4397828"/>
              <a:gd name="connsiteX201" fmla="*/ 557488 w 8598403"/>
              <a:gd name="connsiteY201" fmla="*/ 3294742 h 4397828"/>
              <a:gd name="connsiteX202" fmla="*/ 615546 w 8598403"/>
              <a:gd name="connsiteY202" fmla="*/ 3222171 h 4397828"/>
              <a:gd name="connsiteX203" fmla="*/ 833260 w 8598403"/>
              <a:gd name="connsiteY203" fmla="*/ 3207657 h 4397828"/>
              <a:gd name="connsiteX204" fmla="*/ 905831 w 8598403"/>
              <a:gd name="connsiteY204" fmla="*/ 3193142 h 4397828"/>
              <a:gd name="connsiteX205" fmla="*/ 949374 w 8598403"/>
              <a:gd name="connsiteY205" fmla="*/ 3178628 h 4397828"/>
              <a:gd name="connsiteX206" fmla="*/ 963888 w 8598403"/>
              <a:gd name="connsiteY206" fmla="*/ 3135085 h 4397828"/>
              <a:gd name="connsiteX207" fmla="*/ 1050974 w 8598403"/>
              <a:gd name="connsiteY207" fmla="*/ 3091542 h 4397828"/>
              <a:gd name="connsiteX208" fmla="*/ 1181603 w 8598403"/>
              <a:gd name="connsiteY208" fmla="*/ 3018971 h 4397828"/>
              <a:gd name="connsiteX209" fmla="*/ 1225146 w 8598403"/>
              <a:gd name="connsiteY209" fmla="*/ 2975428 h 4397828"/>
              <a:gd name="connsiteX210" fmla="*/ 1297717 w 8598403"/>
              <a:gd name="connsiteY210" fmla="*/ 2902857 h 4397828"/>
              <a:gd name="connsiteX211" fmla="*/ 1370289 w 8598403"/>
              <a:gd name="connsiteY211" fmla="*/ 2873828 h 4397828"/>
              <a:gd name="connsiteX212" fmla="*/ 1471888 w 8598403"/>
              <a:gd name="connsiteY212" fmla="*/ 2917371 h 4397828"/>
              <a:gd name="connsiteX213" fmla="*/ 1834746 w 8598403"/>
              <a:gd name="connsiteY213" fmla="*/ 2931885 h 4397828"/>
              <a:gd name="connsiteX214" fmla="*/ 1921831 w 8598403"/>
              <a:gd name="connsiteY214" fmla="*/ 2989942 h 4397828"/>
              <a:gd name="connsiteX215" fmla="*/ 2066974 w 8598403"/>
              <a:gd name="connsiteY215" fmla="*/ 3033485 h 4397828"/>
              <a:gd name="connsiteX216" fmla="*/ 2139546 w 8598403"/>
              <a:gd name="connsiteY216" fmla="*/ 3048000 h 4397828"/>
              <a:gd name="connsiteX217" fmla="*/ 2255660 w 8598403"/>
              <a:gd name="connsiteY217" fmla="*/ 3018971 h 4397828"/>
              <a:gd name="connsiteX218" fmla="*/ 2299203 w 8598403"/>
              <a:gd name="connsiteY218" fmla="*/ 2902857 h 4397828"/>
              <a:gd name="connsiteX219" fmla="*/ 2386288 w 8598403"/>
              <a:gd name="connsiteY219" fmla="*/ 2801256 h 4397828"/>
              <a:gd name="connsiteX220" fmla="*/ 2458860 w 8598403"/>
              <a:gd name="connsiteY220" fmla="*/ 2670628 h 4397828"/>
              <a:gd name="connsiteX221" fmla="*/ 2487888 w 8598403"/>
              <a:gd name="connsiteY221" fmla="*/ 2583542 h 4397828"/>
              <a:gd name="connsiteX222" fmla="*/ 2502403 w 8598403"/>
              <a:gd name="connsiteY222" fmla="*/ 2525485 h 4397828"/>
              <a:gd name="connsiteX223" fmla="*/ 2545946 w 8598403"/>
              <a:gd name="connsiteY223" fmla="*/ 2496457 h 4397828"/>
              <a:gd name="connsiteX224" fmla="*/ 2604003 w 8598403"/>
              <a:gd name="connsiteY224" fmla="*/ 2467428 h 4397828"/>
              <a:gd name="connsiteX225" fmla="*/ 2691088 w 8598403"/>
              <a:gd name="connsiteY225" fmla="*/ 2423885 h 4397828"/>
              <a:gd name="connsiteX226" fmla="*/ 2720117 w 8598403"/>
              <a:gd name="connsiteY226" fmla="*/ 2380342 h 4397828"/>
              <a:gd name="connsiteX227" fmla="*/ 2734631 w 8598403"/>
              <a:gd name="connsiteY227" fmla="*/ 2293257 h 4397828"/>
              <a:gd name="connsiteX228" fmla="*/ 2763660 w 8598403"/>
              <a:gd name="connsiteY228" fmla="*/ 2177142 h 4397828"/>
              <a:gd name="connsiteX229" fmla="*/ 2792688 w 8598403"/>
              <a:gd name="connsiteY229" fmla="*/ 2133600 h 4397828"/>
              <a:gd name="connsiteX230" fmla="*/ 2908803 w 8598403"/>
              <a:gd name="connsiteY230" fmla="*/ 2075542 h 4397828"/>
              <a:gd name="connsiteX231" fmla="*/ 2952346 w 8598403"/>
              <a:gd name="connsiteY231" fmla="*/ 2046514 h 4397828"/>
              <a:gd name="connsiteX232" fmla="*/ 3082974 w 8598403"/>
              <a:gd name="connsiteY232" fmla="*/ 2017485 h 4397828"/>
              <a:gd name="connsiteX233" fmla="*/ 3126517 w 8598403"/>
              <a:gd name="connsiteY233" fmla="*/ 2002971 h 4397828"/>
              <a:gd name="connsiteX234" fmla="*/ 3329717 w 8598403"/>
              <a:gd name="connsiteY234" fmla="*/ 1988457 h 4397828"/>
              <a:gd name="connsiteX235" fmla="*/ 3387774 w 8598403"/>
              <a:gd name="connsiteY235" fmla="*/ 1973942 h 4397828"/>
              <a:gd name="connsiteX236" fmla="*/ 3416803 w 8598403"/>
              <a:gd name="connsiteY236" fmla="*/ 1886857 h 4397828"/>
              <a:gd name="connsiteX237" fmla="*/ 3358746 w 8598403"/>
              <a:gd name="connsiteY237" fmla="*/ 1596571 h 4397828"/>
              <a:gd name="connsiteX238" fmla="*/ 3315203 w 8598403"/>
              <a:gd name="connsiteY238" fmla="*/ 1567542 h 4397828"/>
              <a:gd name="connsiteX239" fmla="*/ 3257146 w 8598403"/>
              <a:gd name="connsiteY239" fmla="*/ 1480457 h 4397828"/>
              <a:gd name="connsiteX240" fmla="*/ 3184574 w 8598403"/>
              <a:gd name="connsiteY240" fmla="*/ 1393371 h 4397828"/>
              <a:gd name="connsiteX241" fmla="*/ 3170060 w 8598403"/>
              <a:gd name="connsiteY241" fmla="*/ 1349828 h 4397828"/>
              <a:gd name="connsiteX242" fmla="*/ 3126517 w 8598403"/>
              <a:gd name="connsiteY242" fmla="*/ 1262742 h 4397828"/>
              <a:gd name="connsiteX243" fmla="*/ 3082974 w 8598403"/>
              <a:gd name="connsiteY243" fmla="*/ 1059542 h 4397828"/>
              <a:gd name="connsiteX244" fmla="*/ 3039431 w 8598403"/>
              <a:gd name="connsiteY244" fmla="*/ 972457 h 4397828"/>
              <a:gd name="connsiteX245" fmla="*/ 2937831 w 8598403"/>
              <a:gd name="connsiteY245" fmla="*/ 943428 h 4397828"/>
              <a:gd name="connsiteX246" fmla="*/ 2923317 w 8598403"/>
              <a:gd name="connsiteY246" fmla="*/ 827314 h 4397828"/>
              <a:gd name="connsiteX247" fmla="*/ 2908803 w 8598403"/>
              <a:gd name="connsiteY247" fmla="*/ 783771 h 4397828"/>
              <a:gd name="connsiteX248" fmla="*/ 2865260 w 8598403"/>
              <a:gd name="connsiteY248" fmla="*/ 754742 h 4397828"/>
              <a:gd name="connsiteX249" fmla="*/ 2807203 w 8598403"/>
              <a:gd name="connsiteY249" fmla="*/ 667657 h 4397828"/>
              <a:gd name="connsiteX250" fmla="*/ 2763660 w 8598403"/>
              <a:gd name="connsiteY250" fmla="*/ 624114 h 4397828"/>
              <a:gd name="connsiteX251" fmla="*/ 2908803 w 8598403"/>
              <a:gd name="connsiteY251" fmla="*/ 638628 h 4397828"/>
              <a:gd name="connsiteX252" fmla="*/ 3155546 w 8598403"/>
              <a:gd name="connsiteY252" fmla="*/ 609600 h 4397828"/>
              <a:gd name="connsiteX253" fmla="*/ 3242631 w 8598403"/>
              <a:gd name="connsiteY253" fmla="*/ 551542 h 4397828"/>
              <a:gd name="connsiteX254" fmla="*/ 3257146 w 8598403"/>
              <a:gd name="connsiteY254" fmla="*/ 478971 h 4397828"/>
              <a:gd name="connsiteX255" fmla="*/ 3228117 w 8598403"/>
              <a:gd name="connsiteY255" fmla="*/ 304800 h 4397828"/>
              <a:gd name="connsiteX256" fmla="*/ 3199088 w 8598403"/>
              <a:gd name="connsiteY256" fmla="*/ 261257 h 4397828"/>
              <a:gd name="connsiteX257" fmla="*/ 3184574 w 8598403"/>
              <a:gd name="connsiteY257" fmla="*/ 217714 h 4397828"/>
              <a:gd name="connsiteX258" fmla="*/ 3155546 w 8598403"/>
              <a:gd name="connsiteY258" fmla="*/ 159657 h 4397828"/>
              <a:gd name="connsiteX259" fmla="*/ 3170060 w 8598403"/>
              <a:gd name="connsiteY259" fmla="*/ 116114 h 4397828"/>
              <a:gd name="connsiteX260" fmla="*/ 3213603 w 8598403"/>
              <a:gd name="connsiteY260"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7016346 w 8598403"/>
              <a:gd name="connsiteY108" fmla="*/ 3686628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58517 w 8598403"/>
              <a:gd name="connsiteY129" fmla="*/ 4325256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91088 w 8598403"/>
              <a:gd name="connsiteY162" fmla="*/ 3962400 h 4397828"/>
              <a:gd name="connsiteX163" fmla="*/ 2415317 w 8598403"/>
              <a:gd name="connsiteY163" fmla="*/ 4034971 h 4397828"/>
              <a:gd name="connsiteX164" fmla="*/ 2241146 w 8598403"/>
              <a:gd name="connsiteY164" fmla="*/ 3976914 h 4397828"/>
              <a:gd name="connsiteX165" fmla="*/ 2023431 w 8598403"/>
              <a:gd name="connsiteY165" fmla="*/ 4034971 h 4397828"/>
              <a:gd name="connsiteX166" fmla="*/ 2008917 w 8598403"/>
              <a:gd name="connsiteY166" fmla="*/ 3991428 h 4397828"/>
              <a:gd name="connsiteX167" fmla="*/ 1950860 w 8598403"/>
              <a:gd name="connsiteY167" fmla="*/ 4005942 h 4397828"/>
              <a:gd name="connsiteX168" fmla="*/ 1907317 w 8598403"/>
              <a:gd name="connsiteY168" fmla="*/ 4020457 h 4397828"/>
              <a:gd name="connsiteX169" fmla="*/ 1805717 w 8598403"/>
              <a:gd name="connsiteY169" fmla="*/ 3976914 h 4397828"/>
              <a:gd name="connsiteX170" fmla="*/ 1675088 w 8598403"/>
              <a:gd name="connsiteY170" fmla="*/ 3947885 h 4397828"/>
              <a:gd name="connsiteX171" fmla="*/ 1631546 w 8598403"/>
              <a:gd name="connsiteY171" fmla="*/ 3933371 h 4397828"/>
              <a:gd name="connsiteX172" fmla="*/ 1529945 w 8598403"/>
              <a:gd name="connsiteY172" fmla="*/ 3918857 h 4397828"/>
              <a:gd name="connsiteX173" fmla="*/ 1254174 w 8598403"/>
              <a:gd name="connsiteY173" fmla="*/ 3962400 h 4397828"/>
              <a:gd name="connsiteX174" fmla="*/ 1109031 w 8598403"/>
              <a:gd name="connsiteY174" fmla="*/ 3933371 h 4397828"/>
              <a:gd name="connsiteX175" fmla="*/ 1065488 w 8598403"/>
              <a:gd name="connsiteY175" fmla="*/ 3962400 h 4397828"/>
              <a:gd name="connsiteX176" fmla="*/ 1007431 w 8598403"/>
              <a:gd name="connsiteY176" fmla="*/ 3991428 h 4397828"/>
              <a:gd name="connsiteX177" fmla="*/ 862288 w 8598403"/>
              <a:gd name="connsiteY177" fmla="*/ 4020457 h 4397828"/>
              <a:gd name="connsiteX178" fmla="*/ 804231 w 8598403"/>
              <a:gd name="connsiteY178" fmla="*/ 4034971 h 4397828"/>
              <a:gd name="connsiteX179" fmla="*/ 717146 w 8598403"/>
              <a:gd name="connsiteY179" fmla="*/ 4093028 h 4397828"/>
              <a:gd name="connsiteX180" fmla="*/ 659088 w 8598403"/>
              <a:gd name="connsiteY180" fmla="*/ 4107542 h 4397828"/>
              <a:gd name="connsiteX181" fmla="*/ 470403 w 8598403"/>
              <a:gd name="connsiteY181" fmla="*/ 4136571 h 4397828"/>
              <a:gd name="connsiteX182" fmla="*/ 383317 w 8598403"/>
              <a:gd name="connsiteY182" fmla="*/ 4122057 h 4397828"/>
              <a:gd name="connsiteX183" fmla="*/ 339774 w 8598403"/>
              <a:gd name="connsiteY183" fmla="*/ 4093028 h 4397828"/>
              <a:gd name="connsiteX184" fmla="*/ 325260 w 8598403"/>
              <a:gd name="connsiteY184" fmla="*/ 4151085 h 4397828"/>
              <a:gd name="connsiteX185" fmla="*/ 267203 w 8598403"/>
              <a:gd name="connsiteY185" fmla="*/ 4180114 h 4397828"/>
              <a:gd name="connsiteX186" fmla="*/ 151088 w 8598403"/>
              <a:gd name="connsiteY186" fmla="*/ 4122057 h 4397828"/>
              <a:gd name="connsiteX187" fmla="*/ 93031 w 8598403"/>
              <a:gd name="connsiteY187" fmla="*/ 4093028 h 4397828"/>
              <a:gd name="connsiteX188" fmla="*/ 20460 w 8598403"/>
              <a:gd name="connsiteY188" fmla="*/ 4034971 h 4397828"/>
              <a:gd name="connsiteX189" fmla="*/ 20460 w 8598403"/>
              <a:gd name="connsiteY189" fmla="*/ 3788228 h 4397828"/>
              <a:gd name="connsiteX190" fmla="*/ 49488 w 8598403"/>
              <a:gd name="connsiteY190" fmla="*/ 3831771 h 4397828"/>
              <a:gd name="connsiteX191" fmla="*/ 136574 w 8598403"/>
              <a:gd name="connsiteY191" fmla="*/ 3889828 h 4397828"/>
              <a:gd name="connsiteX192" fmla="*/ 165603 w 8598403"/>
              <a:gd name="connsiteY192" fmla="*/ 3846285 h 4397828"/>
              <a:gd name="connsiteX193" fmla="*/ 180117 w 8598403"/>
              <a:gd name="connsiteY193" fmla="*/ 3773714 h 4397828"/>
              <a:gd name="connsiteX194" fmla="*/ 223660 w 8598403"/>
              <a:gd name="connsiteY194" fmla="*/ 3744685 h 4397828"/>
              <a:gd name="connsiteX195" fmla="*/ 252688 w 8598403"/>
              <a:gd name="connsiteY195" fmla="*/ 3701142 h 4397828"/>
              <a:gd name="connsiteX196" fmla="*/ 368803 w 8598403"/>
              <a:gd name="connsiteY196" fmla="*/ 3686628 h 4397828"/>
              <a:gd name="connsiteX197" fmla="*/ 383317 w 8598403"/>
              <a:gd name="connsiteY197" fmla="*/ 3512457 h 4397828"/>
              <a:gd name="connsiteX198" fmla="*/ 412346 w 8598403"/>
              <a:gd name="connsiteY198" fmla="*/ 3468914 h 4397828"/>
              <a:gd name="connsiteX199" fmla="*/ 499431 w 8598403"/>
              <a:gd name="connsiteY199" fmla="*/ 3439885 h 4397828"/>
              <a:gd name="connsiteX200" fmla="*/ 528460 w 8598403"/>
              <a:gd name="connsiteY200" fmla="*/ 3396342 h 4397828"/>
              <a:gd name="connsiteX201" fmla="*/ 557488 w 8598403"/>
              <a:gd name="connsiteY201" fmla="*/ 3294742 h 4397828"/>
              <a:gd name="connsiteX202" fmla="*/ 615546 w 8598403"/>
              <a:gd name="connsiteY202" fmla="*/ 3222171 h 4397828"/>
              <a:gd name="connsiteX203" fmla="*/ 833260 w 8598403"/>
              <a:gd name="connsiteY203" fmla="*/ 3207657 h 4397828"/>
              <a:gd name="connsiteX204" fmla="*/ 905831 w 8598403"/>
              <a:gd name="connsiteY204" fmla="*/ 3193142 h 4397828"/>
              <a:gd name="connsiteX205" fmla="*/ 949374 w 8598403"/>
              <a:gd name="connsiteY205" fmla="*/ 3178628 h 4397828"/>
              <a:gd name="connsiteX206" fmla="*/ 963888 w 8598403"/>
              <a:gd name="connsiteY206" fmla="*/ 3135085 h 4397828"/>
              <a:gd name="connsiteX207" fmla="*/ 1050974 w 8598403"/>
              <a:gd name="connsiteY207" fmla="*/ 3091542 h 4397828"/>
              <a:gd name="connsiteX208" fmla="*/ 1181603 w 8598403"/>
              <a:gd name="connsiteY208" fmla="*/ 3018971 h 4397828"/>
              <a:gd name="connsiteX209" fmla="*/ 1225146 w 8598403"/>
              <a:gd name="connsiteY209" fmla="*/ 2975428 h 4397828"/>
              <a:gd name="connsiteX210" fmla="*/ 1297717 w 8598403"/>
              <a:gd name="connsiteY210" fmla="*/ 2902857 h 4397828"/>
              <a:gd name="connsiteX211" fmla="*/ 1370289 w 8598403"/>
              <a:gd name="connsiteY211" fmla="*/ 2873828 h 4397828"/>
              <a:gd name="connsiteX212" fmla="*/ 1471888 w 8598403"/>
              <a:gd name="connsiteY212" fmla="*/ 2917371 h 4397828"/>
              <a:gd name="connsiteX213" fmla="*/ 1834746 w 8598403"/>
              <a:gd name="connsiteY213" fmla="*/ 2931885 h 4397828"/>
              <a:gd name="connsiteX214" fmla="*/ 1921831 w 8598403"/>
              <a:gd name="connsiteY214" fmla="*/ 2989942 h 4397828"/>
              <a:gd name="connsiteX215" fmla="*/ 2066974 w 8598403"/>
              <a:gd name="connsiteY215" fmla="*/ 3033485 h 4397828"/>
              <a:gd name="connsiteX216" fmla="*/ 2139546 w 8598403"/>
              <a:gd name="connsiteY216" fmla="*/ 3048000 h 4397828"/>
              <a:gd name="connsiteX217" fmla="*/ 2255660 w 8598403"/>
              <a:gd name="connsiteY217" fmla="*/ 3018971 h 4397828"/>
              <a:gd name="connsiteX218" fmla="*/ 2299203 w 8598403"/>
              <a:gd name="connsiteY218" fmla="*/ 2902857 h 4397828"/>
              <a:gd name="connsiteX219" fmla="*/ 2386288 w 8598403"/>
              <a:gd name="connsiteY219" fmla="*/ 2801256 h 4397828"/>
              <a:gd name="connsiteX220" fmla="*/ 2458860 w 8598403"/>
              <a:gd name="connsiteY220" fmla="*/ 2670628 h 4397828"/>
              <a:gd name="connsiteX221" fmla="*/ 2487888 w 8598403"/>
              <a:gd name="connsiteY221" fmla="*/ 2583542 h 4397828"/>
              <a:gd name="connsiteX222" fmla="*/ 2502403 w 8598403"/>
              <a:gd name="connsiteY222" fmla="*/ 2525485 h 4397828"/>
              <a:gd name="connsiteX223" fmla="*/ 2545946 w 8598403"/>
              <a:gd name="connsiteY223" fmla="*/ 2496457 h 4397828"/>
              <a:gd name="connsiteX224" fmla="*/ 2604003 w 8598403"/>
              <a:gd name="connsiteY224" fmla="*/ 2467428 h 4397828"/>
              <a:gd name="connsiteX225" fmla="*/ 2691088 w 8598403"/>
              <a:gd name="connsiteY225" fmla="*/ 2423885 h 4397828"/>
              <a:gd name="connsiteX226" fmla="*/ 2720117 w 8598403"/>
              <a:gd name="connsiteY226" fmla="*/ 2380342 h 4397828"/>
              <a:gd name="connsiteX227" fmla="*/ 2734631 w 8598403"/>
              <a:gd name="connsiteY227" fmla="*/ 2293257 h 4397828"/>
              <a:gd name="connsiteX228" fmla="*/ 2763660 w 8598403"/>
              <a:gd name="connsiteY228" fmla="*/ 2177142 h 4397828"/>
              <a:gd name="connsiteX229" fmla="*/ 2792688 w 8598403"/>
              <a:gd name="connsiteY229" fmla="*/ 2133600 h 4397828"/>
              <a:gd name="connsiteX230" fmla="*/ 2908803 w 8598403"/>
              <a:gd name="connsiteY230" fmla="*/ 2075542 h 4397828"/>
              <a:gd name="connsiteX231" fmla="*/ 2952346 w 8598403"/>
              <a:gd name="connsiteY231" fmla="*/ 2046514 h 4397828"/>
              <a:gd name="connsiteX232" fmla="*/ 3082974 w 8598403"/>
              <a:gd name="connsiteY232" fmla="*/ 2017485 h 4397828"/>
              <a:gd name="connsiteX233" fmla="*/ 3126517 w 8598403"/>
              <a:gd name="connsiteY233" fmla="*/ 2002971 h 4397828"/>
              <a:gd name="connsiteX234" fmla="*/ 3329717 w 8598403"/>
              <a:gd name="connsiteY234" fmla="*/ 1988457 h 4397828"/>
              <a:gd name="connsiteX235" fmla="*/ 3387774 w 8598403"/>
              <a:gd name="connsiteY235" fmla="*/ 1973942 h 4397828"/>
              <a:gd name="connsiteX236" fmla="*/ 3416803 w 8598403"/>
              <a:gd name="connsiteY236" fmla="*/ 1886857 h 4397828"/>
              <a:gd name="connsiteX237" fmla="*/ 3358746 w 8598403"/>
              <a:gd name="connsiteY237" fmla="*/ 1596571 h 4397828"/>
              <a:gd name="connsiteX238" fmla="*/ 3315203 w 8598403"/>
              <a:gd name="connsiteY238" fmla="*/ 1567542 h 4397828"/>
              <a:gd name="connsiteX239" fmla="*/ 3257146 w 8598403"/>
              <a:gd name="connsiteY239" fmla="*/ 1480457 h 4397828"/>
              <a:gd name="connsiteX240" fmla="*/ 3184574 w 8598403"/>
              <a:gd name="connsiteY240" fmla="*/ 1393371 h 4397828"/>
              <a:gd name="connsiteX241" fmla="*/ 3170060 w 8598403"/>
              <a:gd name="connsiteY241" fmla="*/ 1349828 h 4397828"/>
              <a:gd name="connsiteX242" fmla="*/ 3126517 w 8598403"/>
              <a:gd name="connsiteY242" fmla="*/ 1262742 h 4397828"/>
              <a:gd name="connsiteX243" fmla="*/ 3082974 w 8598403"/>
              <a:gd name="connsiteY243" fmla="*/ 1059542 h 4397828"/>
              <a:gd name="connsiteX244" fmla="*/ 3039431 w 8598403"/>
              <a:gd name="connsiteY244" fmla="*/ 972457 h 4397828"/>
              <a:gd name="connsiteX245" fmla="*/ 2937831 w 8598403"/>
              <a:gd name="connsiteY245" fmla="*/ 943428 h 4397828"/>
              <a:gd name="connsiteX246" fmla="*/ 2923317 w 8598403"/>
              <a:gd name="connsiteY246" fmla="*/ 827314 h 4397828"/>
              <a:gd name="connsiteX247" fmla="*/ 2908803 w 8598403"/>
              <a:gd name="connsiteY247" fmla="*/ 783771 h 4397828"/>
              <a:gd name="connsiteX248" fmla="*/ 2865260 w 8598403"/>
              <a:gd name="connsiteY248" fmla="*/ 754742 h 4397828"/>
              <a:gd name="connsiteX249" fmla="*/ 2807203 w 8598403"/>
              <a:gd name="connsiteY249" fmla="*/ 667657 h 4397828"/>
              <a:gd name="connsiteX250" fmla="*/ 2763660 w 8598403"/>
              <a:gd name="connsiteY250" fmla="*/ 624114 h 4397828"/>
              <a:gd name="connsiteX251" fmla="*/ 2908803 w 8598403"/>
              <a:gd name="connsiteY251" fmla="*/ 638628 h 4397828"/>
              <a:gd name="connsiteX252" fmla="*/ 3155546 w 8598403"/>
              <a:gd name="connsiteY252" fmla="*/ 609600 h 4397828"/>
              <a:gd name="connsiteX253" fmla="*/ 3242631 w 8598403"/>
              <a:gd name="connsiteY253" fmla="*/ 551542 h 4397828"/>
              <a:gd name="connsiteX254" fmla="*/ 3257146 w 8598403"/>
              <a:gd name="connsiteY254" fmla="*/ 478971 h 4397828"/>
              <a:gd name="connsiteX255" fmla="*/ 3228117 w 8598403"/>
              <a:gd name="connsiteY255" fmla="*/ 304800 h 4397828"/>
              <a:gd name="connsiteX256" fmla="*/ 3199088 w 8598403"/>
              <a:gd name="connsiteY256" fmla="*/ 261257 h 4397828"/>
              <a:gd name="connsiteX257" fmla="*/ 3184574 w 8598403"/>
              <a:gd name="connsiteY257" fmla="*/ 217714 h 4397828"/>
              <a:gd name="connsiteX258" fmla="*/ 3155546 w 8598403"/>
              <a:gd name="connsiteY258" fmla="*/ 159657 h 4397828"/>
              <a:gd name="connsiteX259" fmla="*/ 3170060 w 8598403"/>
              <a:gd name="connsiteY259" fmla="*/ 116114 h 4397828"/>
              <a:gd name="connsiteX260" fmla="*/ 3213603 w 8598403"/>
              <a:gd name="connsiteY260"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379203 w 8598403"/>
              <a:gd name="connsiteY95" fmla="*/ 2888342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6958288 w 8598403"/>
              <a:gd name="connsiteY108" fmla="*/ 3672114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58517 w 8598403"/>
              <a:gd name="connsiteY129" fmla="*/ 4325256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91088 w 8598403"/>
              <a:gd name="connsiteY162" fmla="*/ 3962400 h 4397828"/>
              <a:gd name="connsiteX163" fmla="*/ 2415317 w 8598403"/>
              <a:gd name="connsiteY163" fmla="*/ 4034971 h 4397828"/>
              <a:gd name="connsiteX164" fmla="*/ 2241146 w 8598403"/>
              <a:gd name="connsiteY164" fmla="*/ 3976914 h 4397828"/>
              <a:gd name="connsiteX165" fmla="*/ 2023431 w 8598403"/>
              <a:gd name="connsiteY165" fmla="*/ 4034971 h 4397828"/>
              <a:gd name="connsiteX166" fmla="*/ 2008917 w 8598403"/>
              <a:gd name="connsiteY166" fmla="*/ 3991428 h 4397828"/>
              <a:gd name="connsiteX167" fmla="*/ 1950860 w 8598403"/>
              <a:gd name="connsiteY167" fmla="*/ 4005942 h 4397828"/>
              <a:gd name="connsiteX168" fmla="*/ 1907317 w 8598403"/>
              <a:gd name="connsiteY168" fmla="*/ 4020457 h 4397828"/>
              <a:gd name="connsiteX169" fmla="*/ 1805717 w 8598403"/>
              <a:gd name="connsiteY169" fmla="*/ 3976914 h 4397828"/>
              <a:gd name="connsiteX170" fmla="*/ 1675088 w 8598403"/>
              <a:gd name="connsiteY170" fmla="*/ 3947885 h 4397828"/>
              <a:gd name="connsiteX171" fmla="*/ 1631546 w 8598403"/>
              <a:gd name="connsiteY171" fmla="*/ 3933371 h 4397828"/>
              <a:gd name="connsiteX172" fmla="*/ 1529945 w 8598403"/>
              <a:gd name="connsiteY172" fmla="*/ 3918857 h 4397828"/>
              <a:gd name="connsiteX173" fmla="*/ 1254174 w 8598403"/>
              <a:gd name="connsiteY173" fmla="*/ 3962400 h 4397828"/>
              <a:gd name="connsiteX174" fmla="*/ 1109031 w 8598403"/>
              <a:gd name="connsiteY174" fmla="*/ 3933371 h 4397828"/>
              <a:gd name="connsiteX175" fmla="*/ 1065488 w 8598403"/>
              <a:gd name="connsiteY175" fmla="*/ 3962400 h 4397828"/>
              <a:gd name="connsiteX176" fmla="*/ 1007431 w 8598403"/>
              <a:gd name="connsiteY176" fmla="*/ 3991428 h 4397828"/>
              <a:gd name="connsiteX177" fmla="*/ 862288 w 8598403"/>
              <a:gd name="connsiteY177" fmla="*/ 4020457 h 4397828"/>
              <a:gd name="connsiteX178" fmla="*/ 804231 w 8598403"/>
              <a:gd name="connsiteY178" fmla="*/ 4034971 h 4397828"/>
              <a:gd name="connsiteX179" fmla="*/ 717146 w 8598403"/>
              <a:gd name="connsiteY179" fmla="*/ 4093028 h 4397828"/>
              <a:gd name="connsiteX180" fmla="*/ 659088 w 8598403"/>
              <a:gd name="connsiteY180" fmla="*/ 4107542 h 4397828"/>
              <a:gd name="connsiteX181" fmla="*/ 470403 w 8598403"/>
              <a:gd name="connsiteY181" fmla="*/ 4136571 h 4397828"/>
              <a:gd name="connsiteX182" fmla="*/ 383317 w 8598403"/>
              <a:gd name="connsiteY182" fmla="*/ 4122057 h 4397828"/>
              <a:gd name="connsiteX183" fmla="*/ 339774 w 8598403"/>
              <a:gd name="connsiteY183" fmla="*/ 4093028 h 4397828"/>
              <a:gd name="connsiteX184" fmla="*/ 325260 w 8598403"/>
              <a:gd name="connsiteY184" fmla="*/ 4151085 h 4397828"/>
              <a:gd name="connsiteX185" fmla="*/ 267203 w 8598403"/>
              <a:gd name="connsiteY185" fmla="*/ 4180114 h 4397828"/>
              <a:gd name="connsiteX186" fmla="*/ 151088 w 8598403"/>
              <a:gd name="connsiteY186" fmla="*/ 4122057 h 4397828"/>
              <a:gd name="connsiteX187" fmla="*/ 93031 w 8598403"/>
              <a:gd name="connsiteY187" fmla="*/ 4093028 h 4397828"/>
              <a:gd name="connsiteX188" fmla="*/ 20460 w 8598403"/>
              <a:gd name="connsiteY188" fmla="*/ 4034971 h 4397828"/>
              <a:gd name="connsiteX189" fmla="*/ 20460 w 8598403"/>
              <a:gd name="connsiteY189" fmla="*/ 3788228 h 4397828"/>
              <a:gd name="connsiteX190" fmla="*/ 49488 w 8598403"/>
              <a:gd name="connsiteY190" fmla="*/ 3831771 h 4397828"/>
              <a:gd name="connsiteX191" fmla="*/ 136574 w 8598403"/>
              <a:gd name="connsiteY191" fmla="*/ 3889828 h 4397828"/>
              <a:gd name="connsiteX192" fmla="*/ 165603 w 8598403"/>
              <a:gd name="connsiteY192" fmla="*/ 3846285 h 4397828"/>
              <a:gd name="connsiteX193" fmla="*/ 180117 w 8598403"/>
              <a:gd name="connsiteY193" fmla="*/ 3773714 h 4397828"/>
              <a:gd name="connsiteX194" fmla="*/ 223660 w 8598403"/>
              <a:gd name="connsiteY194" fmla="*/ 3744685 h 4397828"/>
              <a:gd name="connsiteX195" fmla="*/ 252688 w 8598403"/>
              <a:gd name="connsiteY195" fmla="*/ 3701142 h 4397828"/>
              <a:gd name="connsiteX196" fmla="*/ 368803 w 8598403"/>
              <a:gd name="connsiteY196" fmla="*/ 3686628 h 4397828"/>
              <a:gd name="connsiteX197" fmla="*/ 383317 w 8598403"/>
              <a:gd name="connsiteY197" fmla="*/ 3512457 h 4397828"/>
              <a:gd name="connsiteX198" fmla="*/ 412346 w 8598403"/>
              <a:gd name="connsiteY198" fmla="*/ 3468914 h 4397828"/>
              <a:gd name="connsiteX199" fmla="*/ 499431 w 8598403"/>
              <a:gd name="connsiteY199" fmla="*/ 3439885 h 4397828"/>
              <a:gd name="connsiteX200" fmla="*/ 528460 w 8598403"/>
              <a:gd name="connsiteY200" fmla="*/ 3396342 h 4397828"/>
              <a:gd name="connsiteX201" fmla="*/ 557488 w 8598403"/>
              <a:gd name="connsiteY201" fmla="*/ 3294742 h 4397828"/>
              <a:gd name="connsiteX202" fmla="*/ 615546 w 8598403"/>
              <a:gd name="connsiteY202" fmla="*/ 3222171 h 4397828"/>
              <a:gd name="connsiteX203" fmla="*/ 833260 w 8598403"/>
              <a:gd name="connsiteY203" fmla="*/ 3207657 h 4397828"/>
              <a:gd name="connsiteX204" fmla="*/ 905831 w 8598403"/>
              <a:gd name="connsiteY204" fmla="*/ 3193142 h 4397828"/>
              <a:gd name="connsiteX205" fmla="*/ 949374 w 8598403"/>
              <a:gd name="connsiteY205" fmla="*/ 3178628 h 4397828"/>
              <a:gd name="connsiteX206" fmla="*/ 963888 w 8598403"/>
              <a:gd name="connsiteY206" fmla="*/ 3135085 h 4397828"/>
              <a:gd name="connsiteX207" fmla="*/ 1050974 w 8598403"/>
              <a:gd name="connsiteY207" fmla="*/ 3091542 h 4397828"/>
              <a:gd name="connsiteX208" fmla="*/ 1181603 w 8598403"/>
              <a:gd name="connsiteY208" fmla="*/ 3018971 h 4397828"/>
              <a:gd name="connsiteX209" fmla="*/ 1225146 w 8598403"/>
              <a:gd name="connsiteY209" fmla="*/ 2975428 h 4397828"/>
              <a:gd name="connsiteX210" fmla="*/ 1297717 w 8598403"/>
              <a:gd name="connsiteY210" fmla="*/ 2902857 h 4397828"/>
              <a:gd name="connsiteX211" fmla="*/ 1370289 w 8598403"/>
              <a:gd name="connsiteY211" fmla="*/ 2873828 h 4397828"/>
              <a:gd name="connsiteX212" fmla="*/ 1471888 w 8598403"/>
              <a:gd name="connsiteY212" fmla="*/ 2917371 h 4397828"/>
              <a:gd name="connsiteX213" fmla="*/ 1834746 w 8598403"/>
              <a:gd name="connsiteY213" fmla="*/ 2931885 h 4397828"/>
              <a:gd name="connsiteX214" fmla="*/ 1921831 w 8598403"/>
              <a:gd name="connsiteY214" fmla="*/ 2989942 h 4397828"/>
              <a:gd name="connsiteX215" fmla="*/ 2066974 w 8598403"/>
              <a:gd name="connsiteY215" fmla="*/ 3033485 h 4397828"/>
              <a:gd name="connsiteX216" fmla="*/ 2139546 w 8598403"/>
              <a:gd name="connsiteY216" fmla="*/ 3048000 h 4397828"/>
              <a:gd name="connsiteX217" fmla="*/ 2255660 w 8598403"/>
              <a:gd name="connsiteY217" fmla="*/ 3018971 h 4397828"/>
              <a:gd name="connsiteX218" fmla="*/ 2299203 w 8598403"/>
              <a:gd name="connsiteY218" fmla="*/ 2902857 h 4397828"/>
              <a:gd name="connsiteX219" fmla="*/ 2386288 w 8598403"/>
              <a:gd name="connsiteY219" fmla="*/ 2801256 h 4397828"/>
              <a:gd name="connsiteX220" fmla="*/ 2458860 w 8598403"/>
              <a:gd name="connsiteY220" fmla="*/ 2670628 h 4397828"/>
              <a:gd name="connsiteX221" fmla="*/ 2487888 w 8598403"/>
              <a:gd name="connsiteY221" fmla="*/ 2583542 h 4397828"/>
              <a:gd name="connsiteX222" fmla="*/ 2502403 w 8598403"/>
              <a:gd name="connsiteY222" fmla="*/ 2525485 h 4397828"/>
              <a:gd name="connsiteX223" fmla="*/ 2545946 w 8598403"/>
              <a:gd name="connsiteY223" fmla="*/ 2496457 h 4397828"/>
              <a:gd name="connsiteX224" fmla="*/ 2604003 w 8598403"/>
              <a:gd name="connsiteY224" fmla="*/ 2467428 h 4397828"/>
              <a:gd name="connsiteX225" fmla="*/ 2691088 w 8598403"/>
              <a:gd name="connsiteY225" fmla="*/ 2423885 h 4397828"/>
              <a:gd name="connsiteX226" fmla="*/ 2720117 w 8598403"/>
              <a:gd name="connsiteY226" fmla="*/ 2380342 h 4397828"/>
              <a:gd name="connsiteX227" fmla="*/ 2734631 w 8598403"/>
              <a:gd name="connsiteY227" fmla="*/ 2293257 h 4397828"/>
              <a:gd name="connsiteX228" fmla="*/ 2763660 w 8598403"/>
              <a:gd name="connsiteY228" fmla="*/ 2177142 h 4397828"/>
              <a:gd name="connsiteX229" fmla="*/ 2792688 w 8598403"/>
              <a:gd name="connsiteY229" fmla="*/ 2133600 h 4397828"/>
              <a:gd name="connsiteX230" fmla="*/ 2908803 w 8598403"/>
              <a:gd name="connsiteY230" fmla="*/ 2075542 h 4397828"/>
              <a:gd name="connsiteX231" fmla="*/ 2952346 w 8598403"/>
              <a:gd name="connsiteY231" fmla="*/ 2046514 h 4397828"/>
              <a:gd name="connsiteX232" fmla="*/ 3082974 w 8598403"/>
              <a:gd name="connsiteY232" fmla="*/ 2017485 h 4397828"/>
              <a:gd name="connsiteX233" fmla="*/ 3126517 w 8598403"/>
              <a:gd name="connsiteY233" fmla="*/ 2002971 h 4397828"/>
              <a:gd name="connsiteX234" fmla="*/ 3329717 w 8598403"/>
              <a:gd name="connsiteY234" fmla="*/ 1988457 h 4397828"/>
              <a:gd name="connsiteX235" fmla="*/ 3387774 w 8598403"/>
              <a:gd name="connsiteY235" fmla="*/ 1973942 h 4397828"/>
              <a:gd name="connsiteX236" fmla="*/ 3416803 w 8598403"/>
              <a:gd name="connsiteY236" fmla="*/ 1886857 h 4397828"/>
              <a:gd name="connsiteX237" fmla="*/ 3358746 w 8598403"/>
              <a:gd name="connsiteY237" fmla="*/ 1596571 h 4397828"/>
              <a:gd name="connsiteX238" fmla="*/ 3315203 w 8598403"/>
              <a:gd name="connsiteY238" fmla="*/ 1567542 h 4397828"/>
              <a:gd name="connsiteX239" fmla="*/ 3257146 w 8598403"/>
              <a:gd name="connsiteY239" fmla="*/ 1480457 h 4397828"/>
              <a:gd name="connsiteX240" fmla="*/ 3184574 w 8598403"/>
              <a:gd name="connsiteY240" fmla="*/ 1393371 h 4397828"/>
              <a:gd name="connsiteX241" fmla="*/ 3170060 w 8598403"/>
              <a:gd name="connsiteY241" fmla="*/ 1349828 h 4397828"/>
              <a:gd name="connsiteX242" fmla="*/ 3126517 w 8598403"/>
              <a:gd name="connsiteY242" fmla="*/ 1262742 h 4397828"/>
              <a:gd name="connsiteX243" fmla="*/ 3082974 w 8598403"/>
              <a:gd name="connsiteY243" fmla="*/ 1059542 h 4397828"/>
              <a:gd name="connsiteX244" fmla="*/ 3039431 w 8598403"/>
              <a:gd name="connsiteY244" fmla="*/ 972457 h 4397828"/>
              <a:gd name="connsiteX245" fmla="*/ 2937831 w 8598403"/>
              <a:gd name="connsiteY245" fmla="*/ 943428 h 4397828"/>
              <a:gd name="connsiteX246" fmla="*/ 2923317 w 8598403"/>
              <a:gd name="connsiteY246" fmla="*/ 827314 h 4397828"/>
              <a:gd name="connsiteX247" fmla="*/ 2908803 w 8598403"/>
              <a:gd name="connsiteY247" fmla="*/ 783771 h 4397828"/>
              <a:gd name="connsiteX248" fmla="*/ 2865260 w 8598403"/>
              <a:gd name="connsiteY248" fmla="*/ 754742 h 4397828"/>
              <a:gd name="connsiteX249" fmla="*/ 2807203 w 8598403"/>
              <a:gd name="connsiteY249" fmla="*/ 667657 h 4397828"/>
              <a:gd name="connsiteX250" fmla="*/ 2763660 w 8598403"/>
              <a:gd name="connsiteY250" fmla="*/ 624114 h 4397828"/>
              <a:gd name="connsiteX251" fmla="*/ 2908803 w 8598403"/>
              <a:gd name="connsiteY251" fmla="*/ 638628 h 4397828"/>
              <a:gd name="connsiteX252" fmla="*/ 3155546 w 8598403"/>
              <a:gd name="connsiteY252" fmla="*/ 609600 h 4397828"/>
              <a:gd name="connsiteX253" fmla="*/ 3242631 w 8598403"/>
              <a:gd name="connsiteY253" fmla="*/ 551542 h 4397828"/>
              <a:gd name="connsiteX254" fmla="*/ 3257146 w 8598403"/>
              <a:gd name="connsiteY254" fmla="*/ 478971 h 4397828"/>
              <a:gd name="connsiteX255" fmla="*/ 3228117 w 8598403"/>
              <a:gd name="connsiteY255" fmla="*/ 304800 h 4397828"/>
              <a:gd name="connsiteX256" fmla="*/ 3199088 w 8598403"/>
              <a:gd name="connsiteY256" fmla="*/ 261257 h 4397828"/>
              <a:gd name="connsiteX257" fmla="*/ 3184574 w 8598403"/>
              <a:gd name="connsiteY257" fmla="*/ 217714 h 4397828"/>
              <a:gd name="connsiteX258" fmla="*/ 3155546 w 8598403"/>
              <a:gd name="connsiteY258" fmla="*/ 159657 h 4397828"/>
              <a:gd name="connsiteX259" fmla="*/ 3170060 w 8598403"/>
              <a:gd name="connsiteY259" fmla="*/ 116114 h 4397828"/>
              <a:gd name="connsiteX260" fmla="*/ 3213603 w 8598403"/>
              <a:gd name="connsiteY260"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466288 w 8598403"/>
              <a:gd name="connsiteY94" fmla="*/ 2960914 h 4397828"/>
              <a:gd name="connsiteX95" fmla="*/ 7451775 w 8598403"/>
              <a:gd name="connsiteY95" fmla="*/ 2859314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6958288 w 8598403"/>
              <a:gd name="connsiteY108" fmla="*/ 3672114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58517 w 8598403"/>
              <a:gd name="connsiteY129" fmla="*/ 4325256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91088 w 8598403"/>
              <a:gd name="connsiteY162" fmla="*/ 3962400 h 4397828"/>
              <a:gd name="connsiteX163" fmla="*/ 2415317 w 8598403"/>
              <a:gd name="connsiteY163" fmla="*/ 4034971 h 4397828"/>
              <a:gd name="connsiteX164" fmla="*/ 2241146 w 8598403"/>
              <a:gd name="connsiteY164" fmla="*/ 3976914 h 4397828"/>
              <a:gd name="connsiteX165" fmla="*/ 2023431 w 8598403"/>
              <a:gd name="connsiteY165" fmla="*/ 4034971 h 4397828"/>
              <a:gd name="connsiteX166" fmla="*/ 2008917 w 8598403"/>
              <a:gd name="connsiteY166" fmla="*/ 3991428 h 4397828"/>
              <a:gd name="connsiteX167" fmla="*/ 1950860 w 8598403"/>
              <a:gd name="connsiteY167" fmla="*/ 4005942 h 4397828"/>
              <a:gd name="connsiteX168" fmla="*/ 1907317 w 8598403"/>
              <a:gd name="connsiteY168" fmla="*/ 4020457 h 4397828"/>
              <a:gd name="connsiteX169" fmla="*/ 1805717 w 8598403"/>
              <a:gd name="connsiteY169" fmla="*/ 3976914 h 4397828"/>
              <a:gd name="connsiteX170" fmla="*/ 1675088 w 8598403"/>
              <a:gd name="connsiteY170" fmla="*/ 3947885 h 4397828"/>
              <a:gd name="connsiteX171" fmla="*/ 1631546 w 8598403"/>
              <a:gd name="connsiteY171" fmla="*/ 3933371 h 4397828"/>
              <a:gd name="connsiteX172" fmla="*/ 1529945 w 8598403"/>
              <a:gd name="connsiteY172" fmla="*/ 3918857 h 4397828"/>
              <a:gd name="connsiteX173" fmla="*/ 1254174 w 8598403"/>
              <a:gd name="connsiteY173" fmla="*/ 3962400 h 4397828"/>
              <a:gd name="connsiteX174" fmla="*/ 1109031 w 8598403"/>
              <a:gd name="connsiteY174" fmla="*/ 3933371 h 4397828"/>
              <a:gd name="connsiteX175" fmla="*/ 1065488 w 8598403"/>
              <a:gd name="connsiteY175" fmla="*/ 3962400 h 4397828"/>
              <a:gd name="connsiteX176" fmla="*/ 1007431 w 8598403"/>
              <a:gd name="connsiteY176" fmla="*/ 3991428 h 4397828"/>
              <a:gd name="connsiteX177" fmla="*/ 862288 w 8598403"/>
              <a:gd name="connsiteY177" fmla="*/ 4020457 h 4397828"/>
              <a:gd name="connsiteX178" fmla="*/ 804231 w 8598403"/>
              <a:gd name="connsiteY178" fmla="*/ 4034971 h 4397828"/>
              <a:gd name="connsiteX179" fmla="*/ 717146 w 8598403"/>
              <a:gd name="connsiteY179" fmla="*/ 4093028 h 4397828"/>
              <a:gd name="connsiteX180" fmla="*/ 659088 w 8598403"/>
              <a:gd name="connsiteY180" fmla="*/ 4107542 h 4397828"/>
              <a:gd name="connsiteX181" fmla="*/ 470403 w 8598403"/>
              <a:gd name="connsiteY181" fmla="*/ 4136571 h 4397828"/>
              <a:gd name="connsiteX182" fmla="*/ 383317 w 8598403"/>
              <a:gd name="connsiteY182" fmla="*/ 4122057 h 4397828"/>
              <a:gd name="connsiteX183" fmla="*/ 339774 w 8598403"/>
              <a:gd name="connsiteY183" fmla="*/ 4093028 h 4397828"/>
              <a:gd name="connsiteX184" fmla="*/ 325260 w 8598403"/>
              <a:gd name="connsiteY184" fmla="*/ 4151085 h 4397828"/>
              <a:gd name="connsiteX185" fmla="*/ 267203 w 8598403"/>
              <a:gd name="connsiteY185" fmla="*/ 4180114 h 4397828"/>
              <a:gd name="connsiteX186" fmla="*/ 151088 w 8598403"/>
              <a:gd name="connsiteY186" fmla="*/ 4122057 h 4397828"/>
              <a:gd name="connsiteX187" fmla="*/ 93031 w 8598403"/>
              <a:gd name="connsiteY187" fmla="*/ 4093028 h 4397828"/>
              <a:gd name="connsiteX188" fmla="*/ 20460 w 8598403"/>
              <a:gd name="connsiteY188" fmla="*/ 4034971 h 4397828"/>
              <a:gd name="connsiteX189" fmla="*/ 20460 w 8598403"/>
              <a:gd name="connsiteY189" fmla="*/ 3788228 h 4397828"/>
              <a:gd name="connsiteX190" fmla="*/ 49488 w 8598403"/>
              <a:gd name="connsiteY190" fmla="*/ 3831771 h 4397828"/>
              <a:gd name="connsiteX191" fmla="*/ 136574 w 8598403"/>
              <a:gd name="connsiteY191" fmla="*/ 3889828 h 4397828"/>
              <a:gd name="connsiteX192" fmla="*/ 165603 w 8598403"/>
              <a:gd name="connsiteY192" fmla="*/ 3846285 h 4397828"/>
              <a:gd name="connsiteX193" fmla="*/ 180117 w 8598403"/>
              <a:gd name="connsiteY193" fmla="*/ 3773714 h 4397828"/>
              <a:gd name="connsiteX194" fmla="*/ 223660 w 8598403"/>
              <a:gd name="connsiteY194" fmla="*/ 3744685 h 4397828"/>
              <a:gd name="connsiteX195" fmla="*/ 252688 w 8598403"/>
              <a:gd name="connsiteY195" fmla="*/ 3701142 h 4397828"/>
              <a:gd name="connsiteX196" fmla="*/ 368803 w 8598403"/>
              <a:gd name="connsiteY196" fmla="*/ 3686628 h 4397828"/>
              <a:gd name="connsiteX197" fmla="*/ 383317 w 8598403"/>
              <a:gd name="connsiteY197" fmla="*/ 3512457 h 4397828"/>
              <a:gd name="connsiteX198" fmla="*/ 412346 w 8598403"/>
              <a:gd name="connsiteY198" fmla="*/ 3468914 h 4397828"/>
              <a:gd name="connsiteX199" fmla="*/ 499431 w 8598403"/>
              <a:gd name="connsiteY199" fmla="*/ 3439885 h 4397828"/>
              <a:gd name="connsiteX200" fmla="*/ 528460 w 8598403"/>
              <a:gd name="connsiteY200" fmla="*/ 3396342 h 4397828"/>
              <a:gd name="connsiteX201" fmla="*/ 557488 w 8598403"/>
              <a:gd name="connsiteY201" fmla="*/ 3294742 h 4397828"/>
              <a:gd name="connsiteX202" fmla="*/ 615546 w 8598403"/>
              <a:gd name="connsiteY202" fmla="*/ 3222171 h 4397828"/>
              <a:gd name="connsiteX203" fmla="*/ 833260 w 8598403"/>
              <a:gd name="connsiteY203" fmla="*/ 3207657 h 4397828"/>
              <a:gd name="connsiteX204" fmla="*/ 905831 w 8598403"/>
              <a:gd name="connsiteY204" fmla="*/ 3193142 h 4397828"/>
              <a:gd name="connsiteX205" fmla="*/ 949374 w 8598403"/>
              <a:gd name="connsiteY205" fmla="*/ 3178628 h 4397828"/>
              <a:gd name="connsiteX206" fmla="*/ 963888 w 8598403"/>
              <a:gd name="connsiteY206" fmla="*/ 3135085 h 4397828"/>
              <a:gd name="connsiteX207" fmla="*/ 1050974 w 8598403"/>
              <a:gd name="connsiteY207" fmla="*/ 3091542 h 4397828"/>
              <a:gd name="connsiteX208" fmla="*/ 1181603 w 8598403"/>
              <a:gd name="connsiteY208" fmla="*/ 3018971 h 4397828"/>
              <a:gd name="connsiteX209" fmla="*/ 1225146 w 8598403"/>
              <a:gd name="connsiteY209" fmla="*/ 2975428 h 4397828"/>
              <a:gd name="connsiteX210" fmla="*/ 1297717 w 8598403"/>
              <a:gd name="connsiteY210" fmla="*/ 2902857 h 4397828"/>
              <a:gd name="connsiteX211" fmla="*/ 1370289 w 8598403"/>
              <a:gd name="connsiteY211" fmla="*/ 2873828 h 4397828"/>
              <a:gd name="connsiteX212" fmla="*/ 1471888 w 8598403"/>
              <a:gd name="connsiteY212" fmla="*/ 2917371 h 4397828"/>
              <a:gd name="connsiteX213" fmla="*/ 1834746 w 8598403"/>
              <a:gd name="connsiteY213" fmla="*/ 2931885 h 4397828"/>
              <a:gd name="connsiteX214" fmla="*/ 1921831 w 8598403"/>
              <a:gd name="connsiteY214" fmla="*/ 2989942 h 4397828"/>
              <a:gd name="connsiteX215" fmla="*/ 2066974 w 8598403"/>
              <a:gd name="connsiteY215" fmla="*/ 3033485 h 4397828"/>
              <a:gd name="connsiteX216" fmla="*/ 2139546 w 8598403"/>
              <a:gd name="connsiteY216" fmla="*/ 3048000 h 4397828"/>
              <a:gd name="connsiteX217" fmla="*/ 2255660 w 8598403"/>
              <a:gd name="connsiteY217" fmla="*/ 3018971 h 4397828"/>
              <a:gd name="connsiteX218" fmla="*/ 2299203 w 8598403"/>
              <a:gd name="connsiteY218" fmla="*/ 2902857 h 4397828"/>
              <a:gd name="connsiteX219" fmla="*/ 2386288 w 8598403"/>
              <a:gd name="connsiteY219" fmla="*/ 2801256 h 4397828"/>
              <a:gd name="connsiteX220" fmla="*/ 2458860 w 8598403"/>
              <a:gd name="connsiteY220" fmla="*/ 2670628 h 4397828"/>
              <a:gd name="connsiteX221" fmla="*/ 2487888 w 8598403"/>
              <a:gd name="connsiteY221" fmla="*/ 2583542 h 4397828"/>
              <a:gd name="connsiteX222" fmla="*/ 2502403 w 8598403"/>
              <a:gd name="connsiteY222" fmla="*/ 2525485 h 4397828"/>
              <a:gd name="connsiteX223" fmla="*/ 2545946 w 8598403"/>
              <a:gd name="connsiteY223" fmla="*/ 2496457 h 4397828"/>
              <a:gd name="connsiteX224" fmla="*/ 2604003 w 8598403"/>
              <a:gd name="connsiteY224" fmla="*/ 2467428 h 4397828"/>
              <a:gd name="connsiteX225" fmla="*/ 2691088 w 8598403"/>
              <a:gd name="connsiteY225" fmla="*/ 2423885 h 4397828"/>
              <a:gd name="connsiteX226" fmla="*/ 2720117 w 8598403"/>
              <a:gd name="connsiteY226" fmla="*/ 2380342 h 4397828"/>
              <a:gd name="connsiteX227" fmla="*/ 2734631 w 8598403"/>
              <a:gd name="connsiteY227" fmla="*/ 2293257 h 4397828"/>
              <a:gd name="connsiteX228" fmla="*/ 2763660 w 8598403"/>
              <a:gd name="connsiteY228" fmla="*/ 2177142 h 4397828"/>
              <a:gd name="connsiteX229" fmla="*/ 2792688 w 8598403"/>
              <a:gd name="connsiteY229" fmla="*/ 2133600 h 4397828"/>
              <a:gd name="connsiteX230" fmla="*/ 2908803 w 8598403"/>
              <a:gd name="connsiteY230" fmla="*/ 2075542 h 4397828"/>
              <a:gd name="connsiteX231" fmla="*/ 2952346 w 8598403"/>
              <a:gd name="connsiteY231" fmla="*/ 2046514 h 4397828"/>
              <a:gd name="connsiteX232" fmla="*/ 3082974 w 8598403"/>
              <a:gd name="connsiteY232" fmla="*/ 2017485 h 4397828"/>
              <a:gd name="connsiteX233" fmla="*/ 3126517 w 8598403"/>
              <a:gd name="connsiteY233" fmla="*/ 2002971 h 4397828"/>
              <a:gd name="connsiteX234" fmla="*/ 3329717 w 8598403"/>
              <a:gd name="connsiteY234" fmla="*/ 1988457 h 4397828"/>
              <a:gd name="connsiteX235" fmla="*/ 3387774 w 8598403"/>
              <a:gd name="connsiteY235" fmla="*/ 1973942 h 4397828"/>
              <a:gd name="connsiteX236" fmla="*/ 3416803 w 8598403"/>
              <a:gd name="connsiteY236" fmla="*/ 1886857 h 4397828"/>
              <a:gd name="connsiteX237" fmla="*/ 3358746 w 8598403"/>
              <a:gd name="connsiteY237" fmla="*/ 1596571 h 4397828"/>
              <a:gd name="connsiteX238" fmla="*/ 3315203 w 8598403"/>
              <a:gd name="connsiteY238" fmla="*/ 1567542 h 4397828"/>
              <a:gd name="connsiteX239" fmla="*/ 3257146 w 8598403"/>
              <a:gd name="connsiteY239" fmla="*/ 1480457 h 4397828"/>
              <a:gd name="connsiteX240" fmla="*/ 3184574 w 8598403"/>
              <a:gd name="connsiteY240" fmla="*/ 1393371 h 4397828"/>
              <a:gd name="connsiteX241" fmla="*/ 3170060 w 8598403"/>
              <a:gd name="connsiteY241" fmla="*/ 1349828 h 4397828"/>
              <a:gd name="connsiteX242" fmla="*/ 3126517 w 8598403"/>
              <a:gd name="connsiteY242" fmla="*/ 1262742 h 4397828"/>
              <a:gd name="connsiteX243" fmla="*/ 3082974 w 8598403"/>
              <a:gd name="connsiteY243" fmla="*/ 1059542 h 4397828"/>
              <a:gd name="connsiteX244" fmla="*/ 3039431 w 8598403"/>
              <a:gd name="connsiteY244" fmla="*/ 972457 h 4397828"/>
              <a:gd name="connsiteX245" fmla="*/ 2937831 w 8598403"/>
              <a:gd name="connsiteY245" fmla="*/ 943428 h 4397828"/>
              <a:gd name="connsiteX246" fmla="*/ 2923317 w 8598403"/>
              <a:gd name="connsiteY246" fmla="*/ 827314 h 4397828"/>
              <a:gd name="connsiteX247" fmla="*/ 2908803 w 8598403"/>
              <a:gd name="connsiteY247" fmla="*/ 783771 h 4397828"/>
              <a:gd name="connsiteX248" fmla="*/ 2865260 w 8598403"/>
              <a:gd name="connsiteY248" fmla="*/ 754742 h 4397828"/>
              <a:gd name="connsiteX249" fmla="*/ 2807203 w 8598403"/>
              <a:gd name="connsiteY249" fmla="*/ 667657 h 4397828"/>
              <a:gd name="connsiteX250" fmla="*/ 2763660 w 8598403"/>
              <a:gd name="connsiteY250" fmla="*/ 624114 h 4397828"/>
              <a:gd name="connsiteX251" fmla="*/ 2908803 w 8598403"/>
              <a:gd name="connsiteY251" fmla="*/ 638628 h 4397828"/>
              <a:gd name="connsiteX252" fmla="*/ 3155546 w 8598403"/>
              <a:gd name="connsiteY252" fmla="*/ 609600 h 4397828"/>
              <a:gd name="connsiteX253" fmla="*/ 3242631 w 8598403"/>
              <a:gd name="connsiteY253" fmla="*/ 551542 h 4397828"/>
              <a:gd name="connsiteX254" fmla="*/ 3257146 w 8598403"/>
              <a:gd name="connsiteY254" fmla="*/ 478971 h 4397828"/>
              <a:gd name="connsiteX255" fmla="*/ 3228117 w 8598403"/>
              <a:gd name="connsiteY255" fmla="*/ 304800 h 4397828"/>
              <a:gd name="connsiteX256" fmla="*/ 3199088 w 8598403"/>
              <a:gd name="connsiteY256" fmla="*/ 261257 h 4397828"/>
              <a:gd name="connsiteX257" fmla="*/ 3184574 w 8598403"/>
              <a:gd name="connsiteY257" fmla="*/ 217714 h 4397828"/>
              <a:gd name="connsiteX258" fmla="*/ 3155546 w 8598403"/>
              <a:gd name="connsiteY258" fmla="*/ 159657 h 4397828"/>
              <a:gd name="connsiteX259" fmla="*/ 3170060 w 8598403"/>
              <a:gd name="connsiteY259" fmla="*/ 116114 h 4397828"/>
              <a:gd name="connsiteX260" fmla="*/ 3213603 w 8598403"/>
              <a:gd name="connsiteY260"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538514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509831 w 8598403"/>
              <a:gd name="connsiteY94" fmla="*/ 2960914 h 4397828"/>
              <a:gd name="connsiteX95" fmla="*/ 7451775 w 8598403"/>
              <a:gd name="connsiteY95" fmla="*/ 2859314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6958288 w 8598403"/>
              <a:gd name="connsiteY108" fmla="*/ 3672114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58517 w 8598403"/>
              <a:gd name="connsiteY129" fmla="*/ 4325256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91088 w 8598403"/>
              <a:gd name="connsiteY162" fmla="*/ 3962400 h 4397828"/>
              <a:gd name="connsiteX163" fmla="*/ 2415317 w 8598403"/>
              <a:gd name="connsiteY163" fmla="*/ 4034971 h 4397828"/>
              <a:gd name="connsiteX164" fmla="*/ 2241146 w 8598403"/>
              <a:gd name="connsiteY164" fmla="*/ 3976914 h 4397828"/>
              <a:gd name="connsiteX165" fmla="*/ 2023431 w 8598403"/>
              <a:gd name="connsiteY165" fmla="*/ 4034971 h 4397828"/>
              <a:gd name="connsiteX166" fmla="*/ 2008917 w 8598403"/>
              <a:gd name="connsiteY166" fmla="*/ 3991428 h 4397828"/>
              <a:gd name="connsiteX167" fmla="*/ 1950860 w 8598403"/>
              <a:gd name="connsiteY167" fmla="*/ 4005942 h 4397828"/>
              <a:gd name="connsiteX168" fmla="*/ 1907317 w 8598403"/>
              <a:gd name="connsiteY168" fmla="*/ 4020457 h 4397828"/>
              <a:gd name="connsiteX169" fmla="*/ 1805717 w 8598403"/>
              <a:gd name="connsiteY169" fmla="*/ 3976914 h 4397828"/>
              <a:gd name="connsiteX170" fmla="*/ 1675088 w 8598403"/>
              <a:gd name="connsiteY170" fmla="*/ 3947885 h 4397828"/>
              <a:gd name="connsiteX171" fmla="*/ 1631546 w 8598403"/>
              <a:gd name="connsiteY171" fmla="*/ 3933371 h 4397828"/>
              <a:gd name="connsiteX172" fmla="*/ 1529945 w 8598403"/>
              <a:gd name="connsiteY172" fmla="*/ 3918857 h 4397828"/>
              <a:gd name="connsiteX173" fmla="*/ 1254174 w 8598403"/>
              <a:gd name="connsiteY173" fmla="*/ 3962400 h 4397828"/>
              <a:gd name="connsiteX174" fmla="*/ 1109031 w 8598403"/>
              <a:gd name="connsiteY174" fmla="*/ 3933371 h 4397828"/>
              <a:gd name="connsiteX175" fmla="*/ 1065488 w 8598403"/>
              <a:gd name="connsiteY175" fmla="*/ 3962400 h 4397828"/>
              <a:gd name="connsiteX176" fmla="*/ 1007431 w 8598403"/>
              <a:gd name="connsiteY176" fmla="*/ 3991428 h 4397828"/>
              <a:gd name="connsiteX177" fmla="*/ 862288 w 8598403"/>
              <a:gd name="connsiteY177" fmla="*/ 4020457 h 4397828"/>
              <a:gd name="connsiteX178" fmla="*/ 804231 w 8598403"/>
              <a:gd name="connsiteY178" fmla="*/ 4034971 h 4397828"/>
              <a:gd name="connsiteX179" fmla="*/ 717146 w 8598403"/>
              <a:gd name="connsiteY179" fmla="*/ 4093028 h 4397828"/>
              <a:gd name="connsiteX180" fmla="*/ 659088 w 8598403"/>
              <a:gd name="connsiteY180" fmla="*/ 4107542 h 4397828"/>
              <a:gd name="connsiteX181" fmla="*/ 470403 w 8598403"/>
              <a:gd name="connsiteY181" fmla="*/ 4136571 h 4397828"/>
              <a:gd name="connsiteX182" fmla="*/ 383317 w 8598403"/>
              <a:gd name="connsiteY182" fmla="*/ 4122057 h 4397828"/>
              <a:gd name="connsiteX183" fmla="*/ 339774 w 8598403"/>
              <a:gd name="connsiteY183" fmla="*/ 4093028 h 4397828"/>
              <a:gd name="connsiteX184" fmla="*/ 325260 w 8598403"/>
              <a:gd name="connsiteY184" fmla="*/ 4151085 h 4397828"/>
              <a:gd name="connsiteX185" fmla="*/ 267203 w 8598403"/>
              <a:gd name="connsiteY185" fmla="*/ 4180114 h 4397828"/>
              <a:gd name="connsiteX186" fmla="*/ 151088 w 8598403"/>
              <a:gd name="connsiteY186" fmla="*/ 4122057 h 4397828"/>
              <a:gd name="connsiteX187" fmla="*/ 93031 w 8598403"/>
              <a:gd name="connsiteY187" fmla="*/ 4093028 h 4397828"/>
              <a:gd name="connsiteX188" fmla="*/ 20460 w 8598403"/>
              <a:gd name="connsiteY188" fmla="*/ 4034971 h 4397828"/>
              <a:gd name="connsiteX189" fmla="*/ 20460 w 8598403"/>
              <a:gd name="connsiteY189" fmla="*/ 3788228 h 4397828"/>
              <a:gd name="connsiteX190" fmla="*/ 49488 w 8598403"/>
              <a:gd name="connsiteY190" fmla="*/ 3831771 h 4397828"/>
              <a:gd name="connsiteX191" fmla="*/ 136574 w 8598403"/>
              <a:gd name="connsiteY191" fmla="*/ 3889828 h 4397828"/>
              <a:gd name="connsiteX192" fmla="*/ 165603 w 8598403"/>
              <a:gd name="connsiteY192" fmla="*/ 3846285 h 4397828"/>
              <a:gd name="connsiteX193" fmla="*/ 180117 w 8598403"/>
              <a:gd name="connsiteY193" fmla="*/ 3773714 h 4397828"/>
              <a:gd name="connsiteX194" fmla="*/ 223660 w 8598403"/>
              <a:gd name="connsiteY194" fmla="*/ 3744685 h 4397828"/>
              <a:gd name="connsiteX195" fmla="*/ 252688 w 8598403"/>
              <a:gd name="connsiteY195" fmla="*/ 3701142 h 4397828"/>
              <a:gd name="connsiteX196" fmla="*/ 368803 w 8598403"/>
              <a:gd name="connsiteY196" fmla="*/ 3686628 h 4397828"/>
              <a:gd name="connsiteX197" fmla="*/ 383317 w 8598403"/>
              <a:gd name="connsiteY197" fmla="*/ 3512457 h 4397828"/>
              <a:gd name="connsiteX198" fmla="*/ 412346 w 8598403"/>
              <a:gd name="connsiteY198" fmla="*/ 3468914 h 4397828"/>
              <a:gd name="connsiteX199" fmla="*/ 499431 w 8598403"/>
              <a:gd name="connsiteY199" fmla="*/ 3439885 h 4397828"/>
              <a:gd name="connsiteX200" fmla="*/ 528460 w 8598403"/>
              <a:gd name="connsiteY200" fmla="*/ 3396342 h 4397828"/>
              <a:gd name="connsiteX201" fmla="*/ 557488 w 8598403"/>
              <a:gd name="connsiteY201" fmla="*/ 3294742 h 4397828"/>
              <a:gd name="connsiteX202" fmla="*/ 615546 w 8598403"/>
              <a:gd name="connsiteY202" fmla="*/ 3222171 h 4397828"/>
              <a:gd name="connsiteX203" fmla="*/ 833260 w 8598403"/>
              <a:gd name="connsiteY203" fmla="*/ 3207657 h 4397828"/>
              <a:gd name="connsiteX204" fmla="*/ 905831 w 8598403"/>
              <a:gd name="connsiteY204" fmla="*/ 3193142 h 4397828"/>
              <a:gd name="connsiteX205" fmla="*/ 949374 w 8598403"/>
              <a:gd name="connsiteY205" fmla="*/ 3178628 h 4397828"/>
              <a:gd name="connsiteX206" fmla="*/ 963888 w 8598403"/>
              <a:gd name="connsiteY206" fmla="*/ 3135085 h 4397828"/>
              <a:gd name="connsiteX207" fmla="*/ 1050974 w 8598403"/>
              <a:gd name="connsiteY207" fmla="*/ 3091542 h 4397828"/>
              <a:gd name="connsiteX208" fmla="*/ 1181603 w 8598403"/>
              <a:gd name="connsiteY208" fmla="*/ 3018971 h 4397828"/>
              <a:gd name="connsiteX209" fmla="*/ 1225146 w 8598403"/>
              <a:gd name="connsiteY209" fmla="*/ 2975428 h 4397828"/>
              <a:gd name="connsiteX210" fmla="*/ 1297717 w 8598403"/>
              <a:gd name="connsiteY210" fmla="*/ 2902857 h 4397828"/>
              <a:gd name="connsiteX211" fmla="*/ 1370289 w 8598403"/>
              <a:gd name="connsiteY211" fmla="*/ 2873828 h 4397828"/>
              <a:gd name="connsiteX212" fmla="*/ 1471888 w 8598403"/>
              <a:gd name="connsiteY212" fmla="*/ 2917371 h 4397828"/>
              <a:gd name="connsiteX213" fmla="*/ 1834746 w 8598403"/>
              <a:gd name="connsiteY213" fmla="*/ 2931885 h 4397828"/>
              <a:gd name="connsiteX214" fmla="*/ 1921831 w 8598403"/>
              <a:gd name="connsiteY214" fmla="*/ 2989942 h 4397828"/>
              <a:gd name="connsiteX215" fmla="*/ 2066974 w 8598403"/>
              <a:gd name="connsiteY215" fmla="*/ 3033485 h 4397828"/>
              <a:gd name="connsiteX216" fmla="*/ 2139546 w 8598403"/>
              <a:gd name="connsiteY216" fmla="*/ 3048000 h 4397828"/>
              <a:gd name="connsiteX217" fmla="*/ 2255660 w 8598403"/>
              <a:gd name="connsiteY217" fmla="*/ 3018971 h 4397828"/>
              <a:gd name="connsiteX218" fmla="*/ 2299203 w 8598403"/>
              <a:gd name="connsiteY218" fmla="*/ 2902857 h 4397828"/>
              <a:gd name="connsiteX219" fmla="*/ 2386288 w 8598403"/>
              <a:gd name="connsiteY219" fmla="*/ 2801256 h 4397828"/>
              <a:gd name="connsiteX220" fmla="*/ 2458860 w 8598403"/>
              <a:gd name="connsiteY220" fmla="*/ 2670628 h 4397828"/>
              <a:gd name="connsiteX221" fmla="*/ 2487888 w 8598403"/>
              <a:gd name="connsiteY221" fmla="*/ 2583542 h 4397828"/>
              <a:gd name="connsiteX222" fmla="*/ 2502403 w 8598403"/>
              <a:gd name="connsiteY222" fmla="*/ 2525485 h 4397828"/>
              <a:gd name="connsiteX223" fmla="*/ 2545946 w 8598403"/>
              <a:gd name="connsiteY223" fmla="*/ 2496457 h 4397828"/>
              <a:gd name="connsiteX224" fmla="*/ 2604003 w 8598403"/>
              <a:gd name="connsiteY224" fmla="*/ 2467428 h 4397828"/>
              <a:gd name="connsiteX225" fmla="*/ 2691088 w 8598403"/>
              <a:gd name="connsiteY225" fmla="*/ 2423885 h 4397828"/>
              <a:gd name="connsiteX226" fmla="*/ 2720117 w 8598403"/>
              <a:gd name="connsiteY226" fmla="*/ 2380342 h 4397828"/>
              <a:gd name="connsiteX227" fmla="*/ 2734631 w 8598403"/>
              <a:gd name="connsiteY227" fmla="*/ 2293257 h 4397828"/>
              <a:gd name="connsiteX228" fmla="*/ 2763660 w 8598403"/>
              <a:gd name="connsiteY228" fmla="*/ 2177142 h 4397828"/>
              <a:gd name="connsiteX229" fmla="*/ 2792688 w 8598403"/>
              <a:gd name="connsiteY229" fmla="*/ 2133600 h 4397828"/>
              <a:gd name="connsiteX230" fmla="*/ 2908803 w 8598403"/>
              <a:gd name="connsiteY230" fmla="*/ 2075542 h 4397828"/>
              <a:gd name="connsiteX231" fmla="*/ 2952346 w 8598403"/>
              <a:gd name="connsiteY231" fmla="*/ 2046514 h 4397828"/>
              <a:gd name="connsiteX232" fmla="*/ 3082974 w 8598403"/>
              <a:gd name="connsiteY232" fmla="*/ 2017485 h 4397828"/>
              <a:gd name="connsiteX233" fmla="*/ 3126517 w 8598403"/>
              <a:gd name="connsiteY233" fmla="*/ 2002971 h 4397828"/>
              <a:gd name="connsiteX234" fmla="*/ 3329717 w 8598403"/>
              <a:gd name="connsiteY234" fmla="*/ 1988457 h 4397828"/>
              <a:gd name="connsiteX235" fmla="*/ 3387774 w 8598403"/>
              <a:gd name="connsiteY235" fmla="*/ 1973942 h 4397828"/>
              <a:gd name="connsiteX236" fmla="*/ 3416803 w 8598403"/>
              <a:gd name="connsiteY236" fmla="*/ 1886857 h 4397828"/>
              <a:gd name="connsiteX237" fmla="*/ 3358746 w 8598403"/>
              <a:gd name="connsiteY237" fmla="*/ 1596571 h 4397828"/>
              <a:gd name="connsiteX238" fmla="*/ 3315203 w 8598403"/>
              <a:gd name="connsiteY238" fmla="*/ 1567542 h 4397828"/>
              <a:gd name="connsiteX239" fmla="*/ 3257146 w 8598403"/>
              <a:gd name="connsiteY239" fmla="*/ 1480457 h 4397828"/>
              <a:gd name="connsiteX240" fmla="*/ 3184574 w 8598403"/>
              <a:gd name="connsiteY240" fmla="*/ 1393371 h 4397828"/>
              <a:gd name="connsiteX241" fmla="*/ 3170060 w 8598403"/>
              <a:gd name="connsiteY241" fmla="*/ 1349828 h 4397828"/>
              <a:gd name="connsiteX242" fmla="*/ 3126517 w 8598403"/>
              <a:gd name="connsiteY242" fmla="*/ 1262742 h 4397828"/>
              <a:gd name="connsiteX243" fmla="*/ 3082974 w 8598403"/>
              <a:gd name="connsiteY243" fmla="*/ 1059542 h 4397828"/>
              <a:gd name="connsiteX244" fmla="*/ 3039431 w 8598403"/>
              <a:gd name="connsiteY244" fmla="*/ 972457 h 4397828"/>
              <a:gd name="connsiteX245" fmla="*/ 2937831 w 8598403"/>
              <a:gd name="connsiteY245" fmla="*/ 943428 h 4397828"/>
              <a:gd name="connsiteX246" fmla="*/ 2923317 w 8598403"/>
              <a:gd name="connsiteY246" fmla="*/ 827314 h 4397828"/>
              <a:gd name="connsiteX247" fmla="*/ 2908803 w 8598403"/>
              <a:gd name="connsiteY247" fmla="*/ 783771 h 4397828"/>
              <a:gd name="connsiteX248" fmla="*/ 2865260 w 8598403"/>
              <a:gd name="connsiteY248" fmla="*/ 754742 h 4397828"/>
              <a:gd name="connsiteX249" fmla="*/ 2807203 w 8598403"/>
              <a:gd name="connsiteY249" fmla="*/ 667657 h 4397828"/>
              <a:gd name="connsiteX250" fmla="*/ 2763660 w 8598403"/>
              <a:gd name="connsiteY250" fmla="*/ 624114 h 4397828"/>
              <a:gd name="connsiteX251" fmla="*/ 2908803 w 8598403"/>
              <a:gd name="connsiteY251" fmla="*/ 638628 h 4397828"/>
              <a:gd name="connsiteX252" fmla="*/ 3155546 w 8598403"/>
              <a:gd name="connsiteY252" fmla="*/ 609600 h 4397828"/>
              <a:gd name="connsiteX253" fmla="*/ 3242631 w 8598403"/>
              <a:gd name="connsiteY253" fmla="*/ 551542 h 4397828"/>
              <a:gd name="connsiteX254" fmla="*/ 3257146 w 8598403"/>
              <a:gd name="connsiteY254" fmla="*/ 478971 h 4397828"/>
              <a:gd name="connsiteX255" fmla="*/ 3228117 w 8598403"/>
              <a:gd name="connsiteY255" fmla="*/ 304800 h 4397828"/>
              <a:gd name="connsiteX256" fmla="*/ 3199088 w 8598403"/>
              <a:gd name="connsiteY256" fmla="*/ 261257 h 4397828"/>
              <a:gd name="connsiteX257" fmla="*/ 3184574 w 8598403"/>
              <a:gd name="connsiteY257" fmla="*/ 217714 h 4397828"/>
              <a:gd name="connsiteX258" fmla="*/ 3155546 w 8598403"/>
              <a:gd name="connsiteY258" fmla="*/ 159657 h 4397828"/>
              <a:gd name="connsiteX259" fmla="*/ 3170060 w 8598403"/>
              <a:gd name="connsiteY259" fmla="*/ 116114 h 4397828"/>
              <a:gd name="connsiteX260" fmla="*/ 3213603 w 8598403"/>
              <a:gd name="connsiteY260"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482288 w 8598403"/>
              <a:gd name="connsiteY69" fmla="*/ 1494971 h 4397828"/>
              <a:gd name="connsiteX70" fmla="*/ 8496803 w 8598403"/>
              <a:gd name="connsiteY70" fmla="*/ 1407885 h 4397828"/>
              <a:gd name="connsiteX71" fmla="*/ 8540346 w 8598403"/>
              <a:gd name="connsiteY71" fmla="*/ 1553028 h 4397828"/>
              <a:gd name="connsiteX72" fmla="*/ 8525831 w 8598403"/>
              <a:gd name="connsiteY72" fmla="*/ 1959428 h 4397828"/>
              <a:gd name="connsiteX73" fmla="*/ 8496803 w 8598403"/>
              <a:gd name="connsiteY73" fmla="*/ 2046514 h 4397828"/>
              <a:gd name="connsiteX74" fmla="*/ 8482288 w 8598403"/>
              <a:gd name="connsiteY74" fmla="*/ 2090057 h 4397828"/>
              <a:gd name="connsiteX75" fmla="*/ 8511317 w 8598403"/>
              <a:gd name="connsiteY75" fmla="*/ 2206171 h 4397828"/>
              <a:gd name="connsiteX76" fmla="*/ 8554860 w 8598403"/>
              <a:gd name="connsiteY76" fmla="*/ 2249714 h 4397828"/>
              <a:gd name="connsiteX77" fmla="*/ 8598403 w 8598403"/>
              <a:gd name="connsiteY77" fmla="*/ 2336800 h 4397828"/>
              <a:gd name="connsiteX78" fmla="*/ 8583888 w 8598403"/>
              <a:gd name="connsiteY78" fmla="*/ 2467428 h 4397828"/>
              <a:gd name="connsiteX79" fmla="*/ 8525831 w 8598403"/>
              <a:gd name="connsiteY79" fmla="*/ 2583542 h 4397828"/>
              <a:gd name="connsiteX80" fmla="*/ 8366174 w 8598403"/>
              <a:gd name="connsiteY80" fmla="*/ 2598057 h 4397828"/>
              <a:gd name="connsiteX81" fmla="*/ 8206517 w 8598403"/>
              <a:gd name="connsiteY81" fmla="*/ 2641600 h 4397828"/>
              <a:gd name="connsiteX82" fmla="*/ 8162974 w 8598403"/>
              <a:gd name="connsiteY82" fmla="*/ 2670628 h 4397828"/>
              <a:gd name="connsiteX83" fmla="*/ 8119431 w 8598403"/>
              <a:gd name="connsiteY83" fmla="*/ 2757714 h 4397828"/>
              <a:gd name="connsiteX84" fmla="*/ 8075888 w 8598403"/>
              <a:gd name="connsiteY84" fmla="*/ 2743200 h 4397828"/>
              <a:gd name="connsiteX85" fmla="*/ 7945260 w 8598403"/>
              <a:gd name="connsiteY85" fmla="*/ 2815771 h 4397828"/>
              <a:gd name="connsiteX86" fmla="*/ 7887203 w 8598403"/>
              <a:gd name="connsiteY86" fmla="*/ 2946400 h 4397828"/>
              <a:gd name="connsiteX87" fmla="*/ 7872688 w 8598403"/>
              <a:gd name="connsiteY87" fmla="*/ 3004457 h 4397828"/>
              <a:gd name="connsiteX88" fmla="*/ 7858174 w 8598403"/>
              <a:gd name="connsiteY88" fmla="*/ 3178628 h 4397828"/>
              <a:gd name="connsiteX89" fmla="*/ 7800117 w 8598403"/>
              <a:gd name="connsiteY89" fmla="*/ 3207657 h 4397828"/>
              <a:gd name="connsiteX90" fmla="*/ 7727546 w 8598403"/>
              <a:gd name="connsiteY90" fmla="*/ 3135085 h 4397828"/>
              <a:gd name="connsiteX91" fmla="*/ 7654974 w 8598403"/>
              <a:gd name="connsiteY91" fmla="*/ 3048000 h 4397828"/>
              <a:gd name="connsiteX92" fmla="*/ 7596917 w 8598403"/>
              <a:gd name="connsiteY92" fmla="*/ 3018971 h 4397828"/>
              <a:gd name="connsiteX93" fmla="*/ 7509831 w 8598403"/>
              <a:gd name="connsiteY93" fmla="*/ 2989942 h 4397828"/>
              <a:gd name="connsiteX94" fmla="*/ 7509831 w 8598403"/>
              <a:gd name="connsiteY94" fmla="*/ 2960914 h 4397828"/>
              <a:gd name="connsiteX95" fmla="*/ 7451775 w 8598403"/>
              <a:gd name="connsiteY95" fmla="*/ 2859314 h 4397828"/>
              <a:gd name="connsiteX96" fmla="*/ 7350174 w 8598403"/>
              <a:gd name="connsiteY96" fmla="*/ 2844800 h 4397828"/>
              <a:gd name="connsiteX97" fmla="*/ 7306631 w 8598403"/>
              <a:gd name="connsiteY97" fmla="*/ 2830285 h 4397828"/>
              <a:gd name="connsiteX98" fmla="*/ 7263088 w 8598403"/>
              <a:gd name="connsiteY98" fmla="*/ 2801257 h 4397828"/>
              <a:gd name="connsiteX99" fmla="*/ 7176003 w 8598403"/>
              <a:gd name="connsiteY99" fmla="*/ 3018971 h 4397828"/>
              <a:gd name="connsiteX100" fmla="*/ 7132460 w 8598403"/>
              <a:gd name="connsiteY100" fmla="*/ 3048000 h 4397828"/>
              <a:gd name="connsiteX101" fmla="*/ 7030860 w 8598403"/>
              <a:gd name="connsiteY101" fmla="*/ 3077028 h 4397828"/>
              <a:gd name="connsiteX102" fmla="*/ 7030860 w 8598403"/>
              <a:gd name="connsiteY102" fmla="*/ 3251200 h 4397828"/>
              <a:gd name="connsiteX103" fmla="*/ 7074403 w 8598403"/>
              <a:gd name="connsiteY103" fmla="*/ 3265714 h 4397828"/>
              <a:gd name="connsiteX104" fmla="*/ 7117946 w 8598403"/>
              <a:gd name="connsiteY104" fmla="*/ 3294742 h 4397828"/>
              <a:gd name="connsiteX105" fmla="*/ 7103431 w 8598403"/>
              <a:gd name="connsiteY105" fmla="*/ 3381828 h 4397828"/>
              <a:gd name="connsiteX106" fmla="*/ 7059888 w 8598403"/>
              <a:gd name="connsiteY106" fmla="*/ 3410857 h 4397828"/>
              <a:gd name="connsiteX107" fmla="*/ 7045374 w 8598403"/>
              <a:gd name="connsiteY107" fmla="*/ 3599542 h 4397828"/>
              <a:gd name="connsiteX108" fmla="*/ 6958288 w 8598403"/>
              <a:gd name="connsiteY108" fmla="*/ 3672114 h 4397828"/>
              <a:gd name="connsiteX109" fmla="*/ 7001831 w 8598403"/>
              <a:gd name="connsiteY109" fmla="*/ 3730171 h 4397828"/>
              <a:gd name="connsiteX110" fmla="*/ 6958288 w 8598403"/>
              <a:gd name="connsiteY110" fmla="*/ 3773714 h 4397828"/>
              <a:gd name="connsiteX111" fmla="*/ 6668003 w 8598403"/>
              <a:gd name="connsiteY111" fmla="*/ 3831771 h 4397828"/>
              <a:gd name="connsiteX112" fmla="*/ 6566403 w 8598403"/>
              <a:gd name="connsiteY112" fmla="*/ 3947885 h 4397828"/>
              <a:gd name="connsiteX113" fmla="*/ 6464803 w 8598403"/>
              <a:gd name="connsiteY113" fmla="*/ 3962400 h 4397828"/>
              <a:gd name="connsiteX114" fmla="*/ 6435774 w 8598403"/>
              <a:gd name="connsiteY114" fmla="*/ 4005942 h 4397828"/>
              <a:gd name="connsiteX115" fmla="*/ 6421260 w 8598403"/>
              <a:gd name="connsiteY115" fmla="*/ 4107542 h 4397828"/>
              <a:gd name="connsiteX116" fmla="*/ 6377717 w 8598403"/>
              <a:gd name="connsiteY116" fmla="*/ 4078514 h 4397828"/>
              <a:gd name="connsiteX117" fmla="*/ 6319660 w 8598403"/>
              <a:gd name="connsiteY117" fmla="*/ 4020457 h 4397828"/>
              <a:gd name="connsiteX118" fmla="*/ 6276117 w 8598403"/>
              <a:gd name="connsiteY118" fmla="*/ 4005942 h 4397828"/>
              <a:gd name="connsiteX119" fmla="*/ 6087431 w 8598403"/>
              <a:gd name="connsiteY119" fmla="*/ 3991428 h 4397828"/>
              <a:gd name="connsiteX120" fmla="*/ 6043888 w 8598403"/>
              <a:gd name="connsiteY120" fmla="*/ 3962400 h 4397828"/>
              <a:gd name="connsiteX121" fmla="*/ 5913260 w 8598403"/>
              <a:gd name="connsiteY121" fmla="*/ 3976914 h 4397828"/>
              <a:gd name="connsiteX122" fmla="*/ 5811660 w 8598403"/>
              <a:gd name="connsiteY122" fmla="*/ 4034971 h 4397828"/>
              <a:gd name="connsiteX123" fmla="*/ 5724574 w 8598403"/>
              <a:gd name="connsiteY123" fmla="*/ 4064000 h 4397828"/>
              <a:gd name="connsiteX124" fmla="*/ 5477831 w 8598403"/>
              <a:gd name="connsiteY124" fmla="*/ 4078514 h 4397828"/>
              <a:gd name="connsiteX125" fmla="*/ 5419774 w 8598403"/>
              <a:gd name="connsiteY125" fmla="*/ 4093028 h 4397828"/>
              <a:gd name="connsiteX126" fmla="*/ 5405260 w 8598403"/>
              <a:gd name="connsiteY126" fmla="*/ 4136571 h 4397828"/>
              <a:gd name="connsiteX127" fmla="*/ 5376231 w 8598403"/>
              <a:gd name="connsiteY127" fmla="*/ 4180114 h 4397828"/>
              <a:gd name="connsiteX128" fmla="*/ 5332688 w 8598403"/>
              <a:gd name="connsiteY128" fmla="*/ 4209142 h 4397828"/>
              <a:gd name="connsiteX129" fmla="*/ 5158517 w 8598403"/>
              <a:gd name="connsiteY129" fmla="*/ 4325256 h 4397828"/>
              <a:gd name="connsiteX130" fmla="*/ 4984346 w 8598403"/>
              <a:gd name="connsiteY130" fmla="*/ 4296228 h 4397828"/>
              <a:gd name="connsiteX131" fmla="*/ 4853717 w 8598403"/>
              <a:gd name="connsiteY131" fmla="*/ 4339771 h 4397828"/>
              <a:gd name="connsiteX132" fmla="*/ 4795660 w 8598403"/>
              <a:gd name="connsiteY132" fmla="*/ 4354285 h 4397828"/>
              <a:gd name="connsiteX133" fmla="*/ 4708574 w 8598403"/>
              <a:gd name="connsiteY133" fmla="*/ 4383314 h 4397828"/>
              <a:gd name="connsiteX134" fmla="*/ 4650517 w 8598403"/>
              <a:gd name="connsiteY134" fmla="*/ 4397828 h 4397828"/>
              <a:gd name="connsiteX135" fmla="*/ 4505374 w 8598403"/>
              <a:gd name="connsiteY135" fmla="*/ 4383314 h 4397828"/>
              <a:gd name="connsiteX136" fmla="*/ 4461831 w 8598403"/>
              <a:gd name="connsiteY136" fmla="*/ 4368800 h 4397828"/>
              <a:gd name="connsiteX137" fmla="*/ 4403774 w 8598403"/>
              <a:gd name="connsiteY137" fmla="*/ 4281714 h 4397828"/>
              <a:gd name="connsiteX138" fmla="*/ 4316688 w 8598403"/>
              <a:gd name="connsiteY138" fmla="*/ 4180114 h 4397828"/>
              <a:gd name="connsiteX139" fmla="*/ 4215088 w 8598403"/>
              <a:gd name="connsiteY139" fmla="*/ 4049485 h 4397828"/>
              <a:gd name="connsiteX140" fmla="*/ 4171546 w 8598403"/>
              <a:gd name="connsiteY140" fmla="*/ 4020457 h 4397828"/>
              <a:gd name="connsiteX141" fmla="*/ 4128003 w 8598403"/>
              <a:gd name="connsiteY141" fmla="*/ 4005942 h 4397828"/>
              <a:gd name="connsiteX142" fmla="*/ 4098974 w 8598403"/>
              <a:gd name="connsiteY142" fmla="*/ 4049485 h 4397828"/>
              <a:gd name="connsiteX143" fmla="*/ 4055431 w 8598403"/>
              <a:gd name="connsiteY143" fmla="*/ 4078514 h 4397828"/>
              <a:gd name="connsiteX144" fmla="*/ 4011888 w 8598403"/>
              <a:gd name="connsiteY144" fmla="*/ 4165600 h 4397828"/>
              <a:gd name="connsiteX145" fmla="*/ 3924803 w 8598403"/>
              <a:gd name="connsiteY145" fmla="*/ 4194628 h 4397828"/>
              <a:gd name="connsiteX146" fmla="*/ 3910288 w 8598403"/>
              <a:gd name="connsiteY146" fmla="*/ 4151085 h 4397828"/>
              <a:gd name="connsiteX147" fmla="*/ 3953831 w 8598403"/>
              <a:gd name="connsiteY147" fmla="*/ 3991428 h 4397828"/>
              <a:gd name="connsiteX148" fmla="*/ 3968346 w 8598403"/>
              <a:gd name="connsiteY148" fmla="*/ 3947885 h 4397828"/>
              <a:gd name="connsiteX149" fmla="*/ 3910288 w 8598403"/>
              <a:gd name="connsiteY149" fmla="*/ 3846285 h 4397828"/>
              <a:gd name="connsiteX150" fmla="*/ 3866746 w 8598403"/>
              <a:gd name="connsiteY150" fmla="*/ 3817257 h 4397828"/>
              <a:gd name="connsiteX151" fmla="*/ 3852231 w 8598403"/>
              <a:gd name="connsiteY151" fmla="*/ 3773714 h 4397828"/>
              <a:gd name="connsiteX152" fmla="*/ 3779660 w 8598403"/>
              <a:gd name="connsiteY152" fmla="*/ 3759200 h 4397828"/>
              <a:gd name="connsiteX153" fmla="*/ 3620003 w 8598403"/>
              <a:gd name="connsiteY153" fmla="*/ 3730171 h 4397828"/>
              <a:gd name="connsiteX154" fmla="*/ 3576460 w 8598403"/>
              <a:gd name="connsiteY154" fmla="*/ 3686628 h 4397828"/>
              <a:gd name="connsiteX155" fmla="*/ 3416803 w 8598403"/>
              <a:gd name="connsiteY155" fmla="*/ 3744685 h 4397828"/>
              <a:gd name="connsiteX156" fmla="*/ 3373260 w 8598403"/>
              <a:gd name="connsiteY156" fmla="*/ 3773714 h 4397828"/>
              <a:gd name="connsiteX157" fmla="*/ 3344231 w 8598403"/>
              <a:gd name="connsiteY157" fmla="*/ 3817257 h 4397828"/>
              <a:gd name="connsiteX158" fmla="*/ 3271660 w 8598403"/>
              <a:gd name="connsiteY158" fmla="*/ 3831771 h 4397828"/>
              <a:gd name="connsiteX159" fmla="*/ 2894288 w 8598403"/>
              <a:gd name="connsiteY159" fmla="*/ 3860800 h 4397828"/>
              <a:gd name="connsiteX160" fmla="*/ 2792688 w 8598403"/>
              <a:gd name="connsiteY160" fmla="*/ 3962400 h 4397828"/>
              <a:gd name="connsiteX161" fmla="*/ 2749146 w 8598403"/>
              <a:gd name="connsiteY161" fmla="*/ 4005942 h 4397828"/>
              <a:gd name="connsiteX162" fmla="*/ 2691088 w 8598403"/>
              <a:gd name="connsiteY162" fmla="*/ 3962400 h 4397828"/>
              <a:gd name="connsiteX163" fmla="*/ 2415317 w 8598403"/>
              <a:gd name="connsiteY163" fmla="*/ 4034971 h 4397828"/>
              <a:gd name="connsiteX164" fmla="*/ 2241146 w 8598403"/>
              <a:gd name="connsiteY164" fmla="*/ 3976914 h 4397828"/>
              <a:gd name="connsiteX165" fmla="*/ 2023431 w 8598403"/>
              <a:gd name="connsiteY165" fmla="*/ 4034971 h 4397828"/>
              <a:gd name="connsiteX166" fmla="*/ 2008917 w 8598403"/>
              <a:gd name="connsiteY166" fmla="*/ 3991428 h 4397828"/>
              <a:gd name="connsiteX167" fmla="*/ 1950860 w 8598403"/>
              <a:gd name="connsiteY167" fmla="*/ 4005942 h 4397828"/>
              <a:gd name="connsiteX168" fmla="*/ 1907317 w 8598403"/>
              <a:gd name="connsiteY168" fmla="*/ 4020457 h 4397828"/>
              <a:gd name="connsiteX169" fmla="*/ 1805717 w 8598403"/>
              <a:gd name="connsiteY169" fmla="*/ 3976914 h 4397828"/>
              <a:gd name="connsiteX170" fmla="*/ 1675088 w 8598403"/>
              <a:gd name="connsiteY170" fmla="*/ 3947885 h 4397828"/>
              <a:gd name="connsiteX171" fmla="*/ 1631546 w 8598403"/>
              <a:gd name="connsiteY171" fmla="*/ 3933371 h 4397828"/>
              <a:gd name="connsiteX172" fmla="*/ 1529945 w 8598403"/>
              <a:gd name="connsiteY172" fmla="*/ 3918857 h 4397828"/>
              <a:gd name="connsiteX173" fmla="*/ 1254174 w 8598403"/>
              <a:gd name="connsiteY173" fmla="*/ 3962400 h 4397828"/>
              <a:gd name="connsiteX174" fmla="*/ 1109031 w 8598403"/>
              <a:gd name="connsiteY174" fmla="*/ 3933371 h 4397828"/>
              <a:gd name="connsiteX175" fmla="*/ 1065488 w 8598403"/>
              <a:gd name="connsiteY175" fmla="*/ 3962400 h 4397828"/>
              <a:gd name="connsiteX176" fmla="*/ 1007431 w 8598403"/>
              <a:gd name="connsiteY176" fmla="*/ 3991428 h 4397828"/>
              <a:gd name="connsiteX177" fmla="*/ 862288 w 8598403"/>
              <a:gd name="connsiteY177" fmla="*/ 4020457 h 4397828"/>
              <a:gd name="connsiteX178" fmla="*/ 804231 w 8598403"/>
              <a:gd name="connsiteY178" fmla="*/ 4034971 h 4397828"/>
              <a:gd name="connsiteX179" fmla="*/ 717146 w 8598403"/>
              <a:gd name="connsiteY179" fmla="*/ 4093028 h 4397828"/>
              <a:gd name="connsiteX180" fmla="*/ 659088 w 8598403"/>
              <a:gd name="connsiteY180" fmla="*/ 4107542 h 4397828"/>
              <a:gd name="connsiteX181" fmla="*/ 470403 w 8598403"/>
              <a:gd name="connsiteY181" fmla="*/ 4136571 h 4397828"/>
              <a:gd name="connsiteX182" fmla="*/ 383317 w 8598403"/>
              <a:gd name="connsiteY182" fmla="*/ 4122057 h 4397828"/>
              <a:gd name="connsiteX183" fmla="*/ 339774 w 8598403"/>
              <a:gd name="connsiteY183" fmla="*/ 4093028 h 4397828"/>
              <a:gd name="connsiteX184" fmla="*/ 325260 w 8598403"/>
              <a:gd name="connsiteY184" fmla="*/ 4151085 h 4397828"/>
              <a:gd name="connsiteX185" fmla="*/ 267203 w 8598403"/>
              <a:gd name="connsiteY185" fmla="*/ 4180114 h 4397828"/>
              <a:gd name="connsiteX186" fmla="*/ 151088 w 8598403"/>
              <a:gd name="connsiteY186" fmla="*/ 4122057 h 4397828"/>
              <a:gd name="connsiteX187" fmla="*/ 93031 w 8598403"/>
              <a:gd name="connsiteY187" fmla="*/ 4093028 h 4397828"/>
              <a:gd name="connsiteX188" fmla="*/ 20460 w 8598403"/>
              <a:gd name="connsiteY188" fmla="*/ 4034971 h 4397828"/>
              <a:gd name="connsiteX189" fmla="*/ 20460 w 8598403"/>
              <a:gd name="connsiteY189" fmla="*/ 3788228 h 4397828"/>
              <a:gd name="connsiteX190" fmla="*/ 49488 w 8598403"/>
              <a:gd name="connsiteY190" fmla="*/ 3831771 h 4397828"/>
              <a:gd name="connsiteX191" fmla="*/ 136574 w 8598403"/>
              <a:gd name="connsiteY191" fmla="*/ 3889828 h 4397828"/>
              <a:gd name="connsiteX192" fmla="*/ 165603 w 8598403"/>
              <a:gd name="connsiteY192" fmla="*/ 3846285 h 4397828"/>
              <a:gd name="connsiteX193" fmla="*/ 180117 w 8598403"/>
              <a:gd name="connsiteY193" fmla="*/ 3773714 h 4397828"/>
              <a:gd name="connsiteX194" fmla="*/ 223660 w 8598403"/>
              <a:gd name="connsiteY194" fmla="*/ 3744685 h 4397828"/>
              <a:gd name="connsiteX195" fmla="*/ 252688 w 8598403"/>
              <a:gd name="connsiteY195" fmla="*/ 3701142 h 4397828"/>
              <a:gd name="connsiteX196" fmla="*/ 368803 w 8598403"/>
              <a:gd name="connsiteY196" fmla="*/ 3686628 h 4397828"/>
              <a:gd name="connsiteX197" fmla="*/ 383317 w 8598403"/>
              <a:gd name="connsiteY197" fmla="*/ 3512457 h 4397828"/>
              <a:gd name="connsiteX198" fmla="*/ 412346 w 8598403"/>
              <a:gd name="connsiteY198" fmla="*/ 3468914 h 4397828"/>
              <a:gd name="connsiteX199" fmla="*/ 499431 w 8598403"/>
              <a:gd name="connsiteY199" fmla="*/ 3439885 h 4397828"/>
              <a:gd name="connsiteX200" fmla="*/ 528460 w 8598403"/>
              <a:gd name="connsiteY200" fmla="*/ 3396342 h 4397828"/>
              <a:gd name="connsiteX201" fmla="*/ 557488 w 8598403"/>
              <a:gd name="connsiteY201" fmla="*/ 3294742 h 4397828"/>
              <a:gd name="connsiteX202" fmla="*/ 615546 w 8598403"/>
              <a:gd name="connsiteY202" fmla="*/ 3222171 h 4397828"/>
              <a:gd name="connsiteX203" fmla="*/ 833260 w 8598403"/>
              <a:gd name="connsiteY203" fmla="*/ 3207657 h 4397828"/>
              <a:gd name="connsiteX204" fmla="*/ 905831 w 8598403"/>
              <a:gd name="connsiteY204" fmla="*/ 3193142 h 4397828"/>
              <a:gd name="connsiteX205" fmla="*/ 949374 w 8598403"/>
              <a:gd name="connsiteY205" fmla="*/ 3178628 h 4397828"/>
              <a:gd name="connsiteX206" fmla="*/ 963888 w 8598403"/>
              <a:gd name="connsiteY206" fmla="*/ 3135085 h 4397828"/>
              <a:gd name="connsiteX207" fmla="*/ 1050974 w 8598403"/>
              <a:gd name="connsiteY207" fmla="*/ 3091542 h 4397828"/>
              <a:gd name="connsiteX208" fmla="*/ 1181603 w 8598403"/>
              <a:gd name="connsiteY208" fmla="*/ 3018971 h 4397828"/>
              <a:gd name="connsiteX209" fmla="*/ 1225146 w 8598403"/>
              <a:gd name="connsiteY209" fmla="*/ 2975428 h 4397828"/>
              <a:gd name="connsiteX210" fmla="*/ 1297717 w 8598403"/>
              <a:gd name="connsiteY210" fmla="*/ 2902857 h 4397828"/>
              <a:gd name="connsiteX211" fmla="*/ 1370289 w 8598403"/>
              <a:gd name="connsiteY211" fmla="*/ 2873828 h 4397828"/>
              <a:gd name="connsiteX212" fmla="*/ 1471888 w 8598403"/>
              <a:gd name="connsiteY212" fmla="*/ 2917371 h 4397828"/>
              <a:gd name="connsiteX213" fmla="*/ 1834746 w 8598403"/>
              <a:gd name="connsiteY213" fmla="*/ 2931885 h 4397828"/>
              <a:gd name="connsiteX214" fmla="*/ 1921831 w 8598403"/>
              <a:gd name="connsiteY214" fmla="*/ 2989942 h 4397828"/>
              <a:gd name="connsiteX215" fmla="*/ 2066974 w 8598403"/>
              <a:gd name="connsiteY215" fmla="*/ 3033485 h 4397828"/>
              <a:gd name="connsiteX216" fmla="*/ 2139546 w 8598403"/>
              <a:gd name="connsiteY216" fmla="*/ 3048000 h 4397828"/>
              <a:gd name="connsiteX217" fmla="*/ 2255660 w 8598403"/>
              <a:gd name="connsiteY217" fmla="*/ 3018971 h 4397828"/>
              <a:gd name="connsiteX218" fmla="*/ 2299203 w 8598403"/>
              <a:gd name="connsiteY218" fmla="*/ 2902857 h 4397828"/>
              <a:gd name="connsiteX219" fmla="*/ 2386288 w 8598403"/>
              <a:gd name="connsiteY219" fmla="*/ 2801256 h 4397828"/>
              <a:gd name="connsiteX220" fmla="*/ 2458860 w 8598403"/>
              <a:gd name="connsiteY220" fmla="*/ 2670628 h 4397828"/>
              <a:gd name="connsiteX221" fmla="*/ 2487888 w 8598403"/>
              <a:gd name="connsiteY221" fmla="*/ 2583542 h 4397828"/>
              <a:gd name="connsiteX222" fmla="*/ 2502403 w 8598403"/>
              <a:gd name="connsiteY222" fmla="*/ 2525485 h 4397828"/>
              <a:gd name="connsiteX223" fmla="*/ 2545946 w 8598403"/>
              <a:gd name="connsiteY223" fmla="*/ 2496457 h 4397828"/>
              <a:gd name="connsiteX224" fmla="*/ 2604003 w 8598403"/>
              <a:gd name="connsiteY224" fmla="*/ 2467428 h 4397828"/>
              <a:gd name="connsiteX225" fmla="*/ 2691088 w 8598403"/>
              <a:gd name="connsiteY225" fmla="*/ 2423885 h 4397828"/>
              <a:gd name="connsiteX226" fmla="*/ 2720117 w 8598403"/>
              <a:gd name="connsiteY226" fmla="*/ 2380342 h 4397828"/>
              <a:gd name="connsiteX227" fmla="*/ 2734631 w 8598403"/>
              <a:gd name="connsiteY227" fmla="*/ 2293257 h 4397828"/>
              <a:gd name="connsiteX228" fmla="*/ 2763660 w 8598403"/>
              <a:gd name="connsiteY228" fmla="*/ 2177142 h 4397828"/>
              <a:gd name="connsiteX229" fmla="*/ 2792688 w 8598403"/>
              <a:gd name="connsiteY229" fmla="*/ 2133600 h 4397828"/>
              <a:gd name="connsiteX230" fmla="*/ 2908803 w 8598403"/>
              <a:gd name="connsiteY230" fmla="*/ 2075542 h 4397828"/>
              <a:gd name="connsiteX231" fmla="*/ 2952346 w 8598403"/>
              <a:gd name="connsiteY231" fmla="*/ 2046514 h 4397828"/>
              <a:gd name="connsiteX232" fmla="*/ 3082974 w 8598403"/>
              <a:gd name="connsiteY232" fmla="*/ 2017485 h 4397828"/>
              <a:gd name="connsiteX233" fmla="*/ 3126517 w 8598403"/>
              <a:gd name="connsiteY233" fmla="*/ 2002971 h 4397828"/>
              <a:gd name="connsiteX234" fmla="*/ 3329717 w 8598403"/>
              <a:gd name="connsiteY234" fmla="*/ 1988457 h 4397828"/>
              <a:gd name="connsiteX235" fmla="*/ 3387774 w 8598403"/>
              <a:gd name="connsiteY235" fmla="*/ 1973942 h 4397828"/>
              <a:gd name="connsiteX236" fmla="*/ 3416803 w 8598403"/>
              <a:gd name="connsiteY236" fmla="*/ 1886857 h 4397828"/>
              <a:gd name="connsiteX237" fmla="*/ 3358746 w 8598403"/>
              <a:gd name="connsiteY237" fmla="*/ 1596571 h 4397828"/>
              <a:gd name="connsiteX238" fmla="*/ 3315203 w 8598403"/>
              <a:gd name="connsiteY238" fmla="*/ 1567542 h 4397828"/>
              <a:gd name="connsiteX239" fmla="*/ 3257146 w 8598403"/>
              <a:gd name="connsiteY239" fmla="*/ 1480457 h 4397828"/>
              <a:gd name="connsiteX240" fmla="*/ 3184574 w 8598403"/>
              <a:gd name="connsiteY240" fmla="*/ 1393371 h 4397828"/>
              <a:gd name="connsiteX241" fmla="*/ 3170060 w 8598403"/>
              <a:gd name="connsiteY241" fmla="*/ 1349828 h 4397828"/>
              <a:gd name="connsiteX242" fmla="*/ 3126517 w 8598403"/>
              <a:gd name="connsiteY242" fmla="*/ 1262742 h 4397828"/>
              <a:gd name="connsiteX243" fmla="*/ 3082974 w 8598403"/>
              <a:gd name="connsiteY243" fmla="*/ 1059542 h 4397828"/>
              <a:gd name="connsiteX244" fmla="*/ 3039431 w 8598403"/>
              <a:gd name="connsiteY244" fmla="*/ 972457 h 4397828"/>
              <a:gd name="connsiteX245" fmla="*/ 2937831 w 8598403"/>
              <a:gd name="connsiteY245" fmla="*/ 943428 h 4397828"/>
              <a:gd name="connsiteX246" fmla="*/ 2923317 w 8598403"/>
              <a:gd name="connsiteY246" fmla="*/ 827314 h 4397828"/>
              <a:gd name="connsiteX247" fmla="*/ 2908803 w 8598403"/>
              <a:gd name="connsiteY247" fmla="*/ 783771 h 4397828"/>
              <a:gd name="connsiteX248" fmla="*/ 2865260 w 8598403"/>
              <a:gd name="connsiteY248" fmla="*/ 754742 h 4397828"/>
              <a:gd name="connsiteX249" fmla="*/ 2807203 w 8598403"/>
              <a:gd name="connsiteY249" fmla="*/ 667657 h 4397828"/>
              <a:gd name="connsiteX250" fmla="*/ 2763660 w 8598403"/>
              <a:gd name="connsiteY250" fmla="*/ 624114 h 4397828"/>
              <a:gd name="connsiteX251" fmla="*/ 2908803 w 8598403"/>
              <a:gd name="connsiteY251" fmla="*/ 638628 h 4397828"/>
              <a:gd name="connsiteX252" fmla="*/ 3155546 w 8598403"/>
              <a:gd name="connsiteY252" fmla="*/ 609600 h 4397828"/>
              <a:gd name="connsiteX253" fmla="*/ 3242631 w 8598403"/>
              <a:gd name="connsiteY253" fmla="*/ 551542 h 4397828"/>
              <a:gd name="connsiteX254" fmla="*/ 3257146 w 8598403"/>
              <a:gd name="connsiteY254" fmla="*/ 478971 h 4397828"/>
              <a:gd name="connsiteX255" fmla="*/ 3228117 w 8598403"/>
              <a:gd name="connsiteY255" fmla="*/ 304800 h 4397828"/>
              <a:gd name="connsiteX256" fmla="*/ 3199088 w 8598403"/>
              <a:gd name="connsiteY256" fmla="*/ 261257 h 4397828"/>
              <a:gd name="connsiteX257" fmla="*/ 3184574 w 8598403"/>
              <a:gd name="connsiteY257" fmla="*/ 217714 h 4397828"/>
              <a:gd name="connsiteX258" fmla="*/ 3155546 w 8598403"/>
              <a:gd name="connsiteY258" fmla="*/ 159657 h 4397828"/>
              <a:gd name="connsiteX259" fmla="*/ 3170060 w 8598403"/>
              <a:gd name="connsiteY259" fmla="*/ 116114 h 4397828"/>
              <a:gd name="connsiteX260" fmla="*/ 3213603 w 8598403"/>
              <a:gd name="connsiteY260"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92003 w 8598403"/>
              <a:gd name="connsiteY68" fmla="*/ 1451428 h 4397828"/>
              <a:gd name="connsiteX69" fmla="*/ 8308117 w 8598403"/>
              <a:gd name="connsiteY69" fmla="*/ 1349828 h 4397828"/>
              <a:gd name="connsiteX70" fmla="*/ 8482288 w 8598403"/>
              <a:gd name="connsiteY70" fmla="*/ 1494971 h 4397828"/>
              <a:gd name="connsiteX71" fmla="*/ 8496803 w 8598403"/>
              <a:gd name="connsiteY71" fmla="*/ 1407885 h 4397828"/>
              <a:gd name="connsiteX72" fmla="*/ 8540346 w 8598403"/>
              <a:gd name="connsiteY72" fmla="*/ 1553028 h 4397828"/>
              <a:gd name="connsiteX73" fmla="*/ 8525831 w 8598403"/>
              <a:gd name="connsiteY73" fmla="*/ 1959428 h 4397828"/>
              <a:gd name="connsiteX74" fmla="*/ 8496803 w 8598403"/>
              <a:gd name="connsiteY74" fmla="*/ 2046514 h 4397828"/>
              <a:gd name="connsiteX75" fmla="*/ 8482288 w 8598403"/>
              <a:gd name="connsiteY75" fmla="*/ 2090057 h 4397828"/>
              <a:gd name="connsiteX76" fmla="*/ 8511317 w 8598403"/>
              <a:gd name="connsiteY76" fmla="*/ 2206171 h 4397828"/>
              <a:gd name="connsiteX77" fmla="*/ 8554860 w 8598403"/>
              <a:gd name="connsiteY77" fmla="*/ 2249714 h 4397828"/>
              <a:gd name="connsiteX78" fmla="*/ 8598403 w 8598403"/>
              <a:gd name="connsiteY78" fmla="*/ 2336800 h 4397828"/>
              <a:gd name="connsiteX79" fmla="*/ 8583888 w 8598403"/>
              <a:gd name="connsiteY79" fmla="*/ 2467428 h 4397828"/>
              <a:gd name="connsiteX80" fmla="*/ 8525831 w 8598403"/>
              <a:gd name="connsiteY80" fmla="*/ 2583542 h 4397828"/>
              <a:gd name="connsiteX81" fmla="*/ 8366174 w 8598403"/>
              <a:gd name="connsiteY81" fmla="*/ 2598057 h 4397828"/>
              <a:gd name="connsiteX82" fmla="*/ 8206517 w 8598403"/>
              <a:gd name="connsiteY82" fmla="*/ 2641600 h 4397828"/>
              <a:gd name="connsiteX83" fmla="*/ 8162974 w 8598403"/>
              <a:gd name="connsiteY83" fmla="*/ 2670628 h 4397828"/>
              <a:gd name="connsiteX84" fmla="*/ 8119431 w 8598403"/>
              <a:gd name="connsiteY84" fmla="*/ 2757714 h 4397828"/>
              <a:gd name="connsiteX85" fmla="*/ 8075888 w 8598403"/>
              <a:gd name="connsiteY85" fmla="*/ 2743200 h 4397828"/>
              <a:gd name="connsiteX86" fmla="*/ 7945260 w 8598403"/>
              <a:gd name="connsiteY86" fmla="*/ 2815771 h 4397828"/>
              <a:gd name="connsiteX87" fmla="*/ 7887203 w 8598403"/>
              <a:gd name="connsiteY87" fmla="*/ 2946400 h 4397828"/>
              <a:gd name="connsiteX88" fmla="*/ 7872688 w 8598403"/>
              <a:gd name="connsiteY88" fmla="*/ 3004457 h 4397828"/>
              <a:gd name="connsiteX89" fmla="*/ 7858174 w 8598403"/>
              <a:gd name="connsiteY89" fmla="*/ 3178628 h 4397828"/>
              <a:gd name="connsiteX90" fmla="*/ 7800117 w 8598403"/>
              <a:gd name="connsiteY90" fmla="*/ 3207657 h 4397828"/>
              <a:gd name="connsiteX91" fmla="*/ 7727546 w 8598403"/>
              <a:gd name="connsiteY91" fmla="*/ 3135085 h 4397828"/>
              <a:gd name="connsiteX92" fmla="*/ 7654974 w 8598403"/>
              <a:gd name="connsiteY92" fmla="*/ 3048000 h 4397828"/>
              <a:gd name="connsiteX93" fmla="*/ 7596917 w 8598403"/>
              <a:gd name="connsiteY93" fmla="*/ 3018971 h 4397828"/>
              <a:gd name="connsiteX94" fmla="*/ 7509831 w 8598403"/>
              <a:gd name="connsiteY94" fmla="*/ 2989942 h 4397828"/>
              <a:gd name="connsiteX95" fmla="*/ 7509831 w 8598403"/>
              <a:gd name="connsiteY95" fmla="*/ 2960914 h 4397828"/>
              <a:gd name="connsiteX96" fmla="*/ 7451775 w 8598403"/>
              <a:gd name="connsiteY96" fmla="*/ 2859314 h 4397828"/>
              <a:gd name="connsiteX97" fmla="*/ 7350174 w 8598403"/>
              <a:gd name="connsiteY97" fmla="*/ 2844800 h 4397828"/>
              <a:gd name="connsiteX98" fmla="*/ 7306631 w 8598403"/>
              <a:gd name="connsiteY98" fmla="*/ 2830285 h 4397828"/>
              <a:gd name="connsiteX99" fmla="*/ 7263088 w 8598403"/>
              <a:gd name="connsiteY99" fmla="*/ 2801257 h 4397828"/>
              <a:gd name="connsiteX100" fmla="*/ 7176003 w 8598403"/>
              <a:gd name="connsiteY100" fmla="*/ 3018971 h 4397828"/>
              <a:gd name="connsiteX101" fmla="*/ 7132460 w 8598403"/>
              <a:gd name="connsiteY101" fmla="*/ 3048000 h 4397828"/>
              <a:gd name="connsiteX102" fmla="*/ 7030860 w 8598403"/>
              <a:gd name="connsiteY102" fmla="*/ 3077028 h 4397828"/>
              <a:gd name="connsiteX103" fmla="*/ 7030860 w 8598403"/>
              <a:gd name="connsiteY103" fmla="*/ 3251200 h 4397828"/>
              <a:gd name="connsiteX104" fmla="*/ 7074403 w 8598403"/>
              <a:gd name="connsiteY104" fmla="*/ 3265714 h 4397828"/>
              <a:gd name="connsiteX105" fmla="*/ 7117946 w 8598403"/>
              <a:gd name="connsiteY105" fmla="*/ 3294742 h 4397828"/>
              <a:gd name="connsiteX106" fmla="*/ 7103431 w 8598403"/>
              <a:gd name="connsiteY106" fmla="*/ 3381828 h 4397828"/>
              <a:gd name="connsiteX107" fmla="*/ 7059888 w 8598403"/>
              <a:gd name="connsiteY107" fmla="*/ 3410857 h 4397828"/>
              <a:gd name="connsiteX108" fmla="*/ 7045374 w 8598403"/>
              <a:gd name="connsiteY108" fmla="*/ 3599542 h 4397828"/>
              <a:gd name="connsiteX109" fmla="*/ 6958288 w 8598403"/>
              <a:gd name="connsiteY109" fmla="*/ 3672114 h 4397828"/>
              <a:gd name="connsiteX110" fmla="*/ 7001831 w 8598403"/>
              <a:gd name="connsiteY110" fmla="*/ 3730171 h 4397828"/>
              <a:gd name="connsiteX111" fmla="*/ 6958288 w 8598403"/>
              <a:gd name="connsiteY111" fmla="*/ 3773714 h 4397828"/>
              <a:gd name="connsiteX112" fmla="*/ 6668003 w 8598403"/>
              <a:gd name="connsiteY112" fmla="*/ 3831771 h 4397828"/>
              <a:gd name="connsiteX113" fmla="*/ 6566403 w 8598403"/>
              <a:gd name="connsiteY113" fmla="*/ 3947885 h 4397828"/>
              <a:gd name="connsiteX114" fmla="*/ 6464803 w 8598403"/>
              <a:gd name="connsiteY114" fmla="*/ 3962400 h 4397828"/>
              <a:gd name="connsiteX115" fmla="*/ 6435774 w 8598403"/>
              <a:gd name="connsiteY115" fmla="*/ 4005942 h 4397828"/>
              <a:gd name="connsiteX116" fmla="*/ 6421260 w 8598403"/>
              <a:gd name="connsiteY116" fmla="*/ 4107542 h 4397828"/>
              <a:gd name="connsiteX117" fmla="*/ 6377717 w 8598403"/>
              <a:gd name="connsiteY117" fmla="*/ 4078514 h 4397828"/>
              <a:gd name="connsiteX118" fmla="*/ 6319660 w 8598403"/>
              <a:gd name="connsiteY118" fmla="*/ 4020457 h 4397828"/>
              <a:gd name="connsiteX119" fmla="*/ 6276117 w 8598403"/>
              <a:gd name="connsiteY119" fmla="*/ 4005942 h 4397828"/>
              <a:gd name="connsiteX120" fmla="*/ 6087431 w 8598403"/>
              <a:gd name="connsiteY120" fmla="*/ 3991428 h 4397828"/>
              <a:gd name="connsiteX121" fmla="*/ 6043888 w 8598403"/>
              <a:gd name="connsiteY121" fmla="*/ 3962400 h 4397828"/>
              <a:gd name="connsiteX122" fmla="*/ 5913260 w 8598403"/>
              <a:gd name="connsiteY122" fmla="*/ 3976914 h 4397828"/>
              <a:gd name="connsiteX123" fmla="*/ 5811660 w 8598403"/>
              <a:gd name="connsiteY123" fmla="*/ 4034971 h 4397828"/>
              <a:gd name="connsiteX124" fmla="*/ 5724574 w 8598403"/>
              <a:gd name="connsiteY124" fmla="*/ 4064000 h 4397828"/>
              <a:gd name="connsiteX125" fmla="*/ 5477831 w 8598403"/>
              <a:gd name="connsiteY125" fmla="*/ 4078514 h 4397828"/>
              <a:gd name="connsiteX126" fmla="*/ 5419774 w 8598403"/>
              <a:gd name="connsiteY126" fmla="*/ 4093028 h 4397828"/>
              <a:gd name="connsiteX127" fmla="*/ 5405260 w 8598403"/>
              <a:gd name="connsiteY127" fmla="*/ 4136571 h 4397828"/>
              <a:gd name="connsiteX128" fmla="*/ 5376231 w 8598403"/>
              <a:gd name="connsiteY128" fmla="*/ 4180114 h 4397828"/>
              <a:gd name="connsiteX129" fmla="*/ 5332688 w 8598403"/>
              <a:gd name="connsiteY129" fmla="*/ 4209142 h 4397828"/>
              <a:gd name="connsiteX130" fmla="*/ 5158517 w 8598403"/>
              <a:gd name="connsiteY130" fmla="*/ 4325256 h 4397828"/>
              <a:gd name="connsiteX131" fmla="*/ 4984346 w 8598403"/>
              <a:gd name="connsiteY131" fmla="*/ 4296228 h 4397828"/>
              <a:gd name="connsiteX132" fmla="*/ 4853717 w 8598403"/>
              <a:gd name="connsiteY132" fmla="*/ 4339771 h 4397828"/>
              <a:gd name="connsiteX133" fmla="*/ 4795660 w 8598403"/>
              <a:gd name="connsiteY133" fmla="*/ 4354285 h 4397828"/>
              <a:gd name="connsiteX134" fmla="*/ 4708574 w 8598403"/>
              <a:gd name="connsiteY134" fmla="*/ 4383314 h 4397828"/>
              <a:gd name="connsiteX135" fmla="*/ 4650517 w 8598403"/>
              <a:gd name="connsiteY135" fmla="*/ 4397828 h 4397828"/>
              <a:gd name="connsiteX136" fmla="*/ 4505374 w 8598403"/>
              <a:gd name="connsiteY136" fmla="*/ 4383314 h 4397828"/>
              <a:gd name="connsiteX137" fmla="*/ 4461831 w 8598403"/>
              <a:gd name="connsiteY137" fmla="*/ 4368800 h 4397828"/>
              <a:gd name="connsiteX138" fmla="*/ 4403774 w 8598403"/>
              <a:gd name="connsiteY138" fmla="*/ 4281714 h 4397828"/>
              <a:gd name="connsiteX139" fmla="*/ 4316688 w 8598403"/>
              <a:gd name="connsiteY139" fmla="*/ 4180114 h 4397828"/>
              <a:gd name="connsiteX140" fmla="*/ 4215088 w 8598403"/>
              <a:gd name="connsiteY140" fmla="*/ 4049485 h 4397828"/>
              <a:gd name="connsiteX141" fmla="*/ 4171546 w 8598403"/>
              <a:gd name="connsiteY141" fmla="*/ 4020457 h 4397828"/>
              <a:gd name="connsiteX142" fmla="*/ 4128003 w 8598403"/>
              <a:gd name="connsiteY142" fmla="*/ 4005942 h 4397828"/>
              <a:gd name="connsiteX143" fmla="*/ 4098974 w 8598403"/>
              <a:gd name="connsiteY143" fmla="*/ 4049485 h 4397828"/>
              <a:gd name="connsiteX144" fmla="*/ 4055431 w 8598403"/>
              <a:gd name="connsiteY144" fmla="*/ 4078514 h 4397828"/>
              <a:gd name="connsiteX145" fmla="*/ 4011888 w 8598403"/>
              <a:gd name="connsiteY145" fmla="*/ 4165600 h 4397828"/>
              <a:gd name="connsiteX146" fmla="*/ 3924803 w 8598403"/>
              <a:gd name="connsiteY146" fmla="*/ 4194628 h 4397828"/>
              <a:gd name="connsiteX147" fmla="*/ 3910288 w 8598403"/>
              <a:gd name="connsiteY147" fmla="*/ 4151085 h 4397828"/>
              <a:gd name="connsiteX148" fmla="*/ 3953831 w 8598403"/>
              <a:gd name="connsiteY148" fmla="*/ 3991428 h 4397828"/>
              <a:gd name="connsiteX149" fmla="*/ 3968346 w 8598403"/>
              <a:gd name="connsiteY149" fmla="*/ 3947885 h 4397828"/>
              <a:gd name="connsiteX150" fmla="*/ 3910288 w 8598403"/>
              <a:gd name="connsiteY150" fmla="*/ 3846285 h 4397828"/>
              <a:gd name="connsiteX151" fmla="*/ 3866746 w 8598403"/>
              <a:gd name="connsiteY151" fmla="*/ 3817257 h 4397828"/>
              <a:gd name="connsiteX152" fmla="*/ 3852231 w 8598403"/>
              <a:gd name="connsiteY152" fmla="*/ 3773714 h 4397828"/>
              <a:gd name="connsiteX153" fmla="*/ 3779660 w 8598403"/>
              <a:gd name="connsiteY153" fmla="*/ 3759200 h 4397828"/>
              <a:gd name="connsiteX154" fmla="*/ 3620003 w 8598403"/>
              <a:gd name="connsiteY154" fmla="*/ 3730171 h 4397828"/>
              <a:gd name="connsiteX155" fmla="*/ 3576460 w 8598403"/>
              <a:gd name="connsiteY155" fmla="*/ 3686628 h 4397828"/>
              <a:gd name="connsiteX156" fmla="*/ 3416803 w 8598403"/>
              <a:gd name="connsiteY156" fmla="*/ 3744685 h 4397828"/>
              <a:gd name="connsiteX157" fmla="*/ 3373260 w 8598403"/>
              <a:gd name="connsiteY157" fmla="*/ 3773714 h 4397828"/>
              <a:gd name="connsiteX158" fmla="*/ 3344231 w 8598403"/>
              <a:gd name="connsiteY158" fmla="*/ 3817257 h 4397828"/>
              <a:gd name="connsiteX159" fmla="*/ 3271660 w 8598403"/>
              <a:gd name="connsiteY159" fmla="*/ 3831771 h 4397828"/>
              <a:gd name="connsiteX160" fmla="*/ 2894288 w 8598403"/>
              <a:gd name="connsiteY160" fmla="*/ 3860800 h 4397828"/>
              <a:gd name="connsiteX161" fmla="*/ 2792688 w 8598403"/>
              <a:gd name="connsiteY161" fmla="*/ 3962400 h 4397828"/>
              <a:gd name="connsiteX162" fmla="*/ 2749146 w 8598403"/>
              <a:gd name="connsiteY162" fmla="*/ 4005942 h 4397828"/>
              <a:gd name="connsiteX163" fmla="*/ 2691088 w 8598403"/>
              <a:gd name="connsiteY163" fmla="*/ 3962400 h 4397828"/>
              <a:gd name="connsiteX164" fmla="*/ 2415317 w 8598403"/>
              <a:gd name="connsiteY164" fmla="*/ 4034971 h 4397828"/>
              <a:gd name="connsiteX165" fmla="*/ 2241146 w 8598403"/>
              <a:gd name="connsiteY165" fmla="*/ 3976914 h 4397828"/>
              <a:gd name="connsiteX166" fmla="*/ 2023431 w 8598403"/>
              <a:gd name="connsiteY166" fmla="*/ 4034971 h 4397828"/>
              <a:gd name="connsiteX167" fmla="*/ 2008917 w 8598403"/>
              <a:gd name="connsiteY167" fmla="*/ 3991428 h 4397828"/>
              <a:gd name="connsiteX168" fmla="*/ 1950860 w 8598403"/>
              <a:gd name="connsiteY168" fmla="*/ 4005942 h 4397828"/>
              <a:gd name="connsiteX169" fmla="*/ 1907317 w 8598403"/>
              <a:gd name="connsiteY169" fmla="*/ 4020457 h 4397828"/>
              <a:gd name="connsiteX170" fmla="*/ 1805717 w 8598403"/>
              <a:gd name="connsiteY170" fmla="*/ 3976914 h 4397828"/>
              <a:gd name="connsiteX171" fmla="*/ 1675088 w 8598403"/>
              <a:gd name="connsiteY171" fmla="*/ 3947885 h 4397828"/>
              <a:gd name="connsiteX172" fmla="*/ 1631546 w 8598403"/>
              <a:gd name="connsiteY172" fmla="*/ 3933371 h 4397828"/>
              <a:gd name="connsiteX173" fmla="*/ 1529945 w 8598403"/>
              <a:gd name="connsiteY173" fmla="*/ 3918857 h 4397828"/>
              <a:gd name="connsiteX174" fmla="*/ 1254174 w 8598403"/>
              <a:gd name="connsiteY174" fmla="*/ 3962400 h 4397828"/>
              <a:gd name="connsiteX175" fmla="*/ 1109031 w 8598403"/>
              <a:gd name="connsiteY175" fmla="*/ 3933371 h 4397828"/>
              <a:gd name="connsiteX176" fmla="*/ 1065488 w 8598403"/>
              <a:gd name="connsiteY176" fmla="*/ 3962400 h 4397828"/>
              <a:gd name="connsiteX177" fmla="*/ 1007431 w 8598403"/>
              <a:gd name="connsiteY177" fmla="*/ 3991428 h 4397828"/>
              <a:gd name="connsiteX178" fmla="*/ 862288 w 8598403"/>
              <a:gd name="connsiteY178" fmla="*/ 4020457 h 4397828"/>
              <a:gd name="connsiteX179" fmla="*/ 804231 w 8598403"/>
              <a:gd name="connsiteY179" fmla="*/ 4034971 h 4397828"/>
              <a:gd name="connsiteX180" fmla="*/ 717146 w 8598403"/>
              <a:gd name="connsiteY180" fmla="*/ 4093028 h 4397828"/>
              <a:gd name="connsiteX181" fmla="*/ 659088 w 8598403"/>
              <a:gd name="connsiteY181" fmla="*/ 4107542 h 4397828"/>
              <a:gd name="connsiteX182" fmla="*/ 470403 w 8598403"/>
              <a:gd name="connsiteY182" fmla="*/ 4136571 h 4397828"/>
              <a:gd name="connsiteX183" fmla="*/ 383317 w 8598403"/>
              <a:gd name="connsiteY183" fmla="*/ 4122057 h 4397828"/>
              <a:gd name="connsiteX184" fmla="*/ 339774 w 8598403"/>
              <a:gd name="connsiteY184" fmla="*/ 4093028 h 4397828"/>
              <a:gd name="connsiteX185" fmla="*/ 325260 w 8598403"/>
              <a:gd name="connsiteY185" fmla="*/ 4151085 h 4397828"/>
              <a:gd name="connsiteX186" fmla="*/ 267203 w 8598403"/>
              <a:gd name="connsiteY186" fmla="*/ 4180114 h 4397828"/>
              <a:gd name="connsiteX187" fmla="*/ 151088 w 8598403"/>
              <a:gd name="connsiteY187" fmla="*/ 4122057 h 4397828"/>
              <a:gd name="connsiteX188" fmla="*/ 93031 w 8598403"/>
              <a:gd name="connsiteY188" fmla="*/ 4093028 h 4397828"/>
              <a:gd name="connsiteX189" fmla="*/ 20460 w 8598403"/>
              <a:gd name="connsiteY189" fmla="*/ 4034971 h 4397828"/>
              <a:gd name="connsiteX190" fmla="*/ 20460 w 8598403"/>
              <a:gd name="connsiteY190" fmla="*/ 3788228 h 4397828"/>
              <a:gd name="connsiteX191" fmla="*/ 49488 w 8598403"/>
              <a:gd name="connsiteY191" fmla="*/ 3831771 h 4397828"/>
              <a:gd name="connsiteX192" fmla="*/ 136574 w 8598403"/>
              <a:gd name="connsiteY192" fmla="*/ 3889828 h 4397828"/>
              <a:gd name="connsiteX193" fmla="*/ 165603 w 8598403"/>
              <a:gd name="connsiteY193" fmla="*/ 3846285 h 4397828"/>
              <a:gd name="connsiteX194" fmla="*/ 180117 w 8598403"/>
              <a:gd name="connsiteY194" fmla="*/ 3773714 h 4397828"/>
              <a:gd name="connsiteX195" fmla="*/ 223660 w 8598403"/>
              <a:gd name="connsiteY195" fmla="*/ 3744685 h 4397828"/>
              <a:gd name="connsiteX196" fmla="*/ 252688 w 8598403"/>
              <a:gd name="connsiteY196" fmla="*/ 3701142 h 4397828"/>
              <a:gd name="connsiteX197" fmla="*/ 368803 w 8598403"/>
              <a:gd name="connsiteY197" fmla="*/ 3686628 h 4397828"/>
              <a:gd name="connsiteX198" fmla="*/ 383317 w 8598403"/>
              <a:gd name="connsiteY198" fmla="*/ 3512457 h 4397828"/>
              <a:gd name="connsiteX199" fmla="*/ 412346 w 8598403"/>
              <a:gd name="connsiteY199" fmla="*/ 3468914 h 4397828"/>
              <a:gd name="connsiteX200" fmla="*/ 499431 w 8598403"/>
              <a:gd name="connsiteY200" fmla="*/ 3439885 h 4397828"/>
              <a:gd name="connsiteX201" fmla="*/ 528460 w 8598403"/>
              <a:gd name="connsiteY201" fmla="*/ 3396342 h 4397828"/>
              <a:gd name="connsiteX202" fmla="*/ 557488 w 8598403"/>
              <a:gd name="connsiteY202" fmla="*/ 3294742 h 4397828"/>
              <a:gd name="connsiteX203" fmla="*/ 615546 w 8598403"/>
              <a:gd name="connsiteY203" fmla="*/ 3222171 h 4397828"/>
              <a:gd name="connsiteX204" fmla="*/ 833260 w 8598403"/>
              <a:gd name="connsiteY204" fmla="*/ 3207657 h 4397828"/>
              <a:gd name="connsiteX205" fmla="*/ 905831 w 8598403"/>
              <a:gd name="connsiteY205" fmla="*/ 3193142 h 4397828"/>
              <a:gd name="connsiteX206" fmla="*/ 949374 w 8598403"/>
              <a:gd name="connsiteY206" fmla="*/ 3178628 h 4397828"/>
              <a:gd name="connsiteX207" fmla="*/ 963888 w 8598403"/>
              <a:gd name="connsiteY207" fmla="*/ 3135085 h 4397828"/>
              <a:gd name="connsiteX208" fmla="*/ 1050974 w 8598403"/>
              <a:gd name="connsiteY208" fmla="*/ 3091542 h 4397828"/>
              <a:gd name="connsiteX209" fmla="*/ 1181603 w 8598403"/>
              <a:gd name="connsiteY209" fmla="*/ 3018971 h 4397828"/>
              <a:gd name="connsiteX210" fmla="*/ 1225146 w 8598403"/>
              <a:gd name="connsiteY210" fmla="*/ 2975428 h 4397828"/>
              <a:gd name="connsiteX211" fmla="*/ 1297717 w 8598403"/>
              <a:gd name="connsiteY211" fmla="*/ 2902857 h 4397828"/>
              <a:gd name="connsiteX212" fmla="*/ 1370289 w 8598403"/>
              <a:gd name="connsiteY212" fmla="*/ 2873828 h 4397828"/>
              <a:gd name="connsiteX213" fmla="*/ 1471888 w 8598403"/>
              <a:gd name="connsiteY213" fmla="*/ 2917371 h 4397828"/>
              <a:gd name="connsiteX214" fmla="*/ 1834746 w 8598403"/>
              <a:gd name="connsiteY214" fmla="*/ 2931885 h 4397828"/>
              <a:gd name="connsiteX215" fmla="*/ 1921831 w 8598403"/>
              <a:gd name="connsiteY215" fmla="*/ 2989942 h 4397828"/>
              <a:gd name="connsiteX216" fmla="*/ 2066974 w 8598403"/>
              <a:gd name="connsiteY216" fmla="*/ 3033485 h 4397828"/>
              <a:gd name="connsiteX217" fmla="*/ 2139546 w 8598403"/>
              <a:gd name="connsiteY217" fmla="*/ 3048000 h 4397828"/>
              <a:gd name="connsiteX218" fmla="*/ 2255660 w 8598403"/>
              <a:gd name="connsiteY218" fmla="*/ 3018971 h 4397828"/>
              <a:gd name="connsiteX219" fmla="*/ 2299203 w 8598403"/>
              <a:gd name="connsiteY219" fmla="*/ 2902857 h 4397828"/>
              <a:gd name="connsiteX220" fmla="*/ 2386288 w 8598403"/>
              <a:gd name="connsiteY220" fmla="*/ 2801256 h 4397828"/>
              <a:gd name="connsiteX221" fmla="*/ 2458860 w 8598403"/>
              <a:gd name="connsiteY221" fmla="*/ 2670628 h 4397828"/>
              <a:gd name="connsiteX222" fmla="*/ 2487888 w 8598403"/>
              <a:gd name="connsiteY222" fmla="*/ 2583542 h 4397828"/>
              <a:gd name="connsiteX223" fmla="*/ 2502403 w 8598403"/>
              <a:gd name="connsiteY223" fmla="*/ 2525485 h 4397828"/>
              <a:gd name="connsiteX224" fmla="*/ 2545946 w 8598403"/>
              <a:gd name="connsiteY224" fmla="*/ 2496457 h 4397828"/>
              <a:gd name="connsiteX225" fmla="*/ 2604003 w 8598403"/>
              <a:gd name="connsiteY225" fmla="*/ 2467428 h 4397828"/>
              <a:gd name="connsiteX226" fmla="*/ 2691088 w 8598403"/>
              <a:gd name="connsiteY226" fmla="*/ 2423885 h 4397828"/>
              <a:gd name="connsiteX227" fmla="*/ 2720117 w 8598403"/>
              <a:gd name="connsiteY227" fmla="*/ 2380342 h 4397828"/>
              <a:gd name="connsiteX228" fmla="*/ 2734631 w 8598403"/>
              <a:gd name="connsiteY228" fmla="*/ 2293257 h 4397828"/>
              <a:gd name="connsiteX229" fmla="*/ 2763660 w 8598403"/>
              <a:gd name="connsiteY229" fmla="*/ 2177142 h 4397828"/>
              <a:gd name="connsiteX230" fmla="*/ 2792688 w 8598403"/>
              <a:gd name="connsiteY230" fmla="*/ 2133600 h 4397828"/>
              <a:gd name="connsiteX231" fmla="*/ 2908803 w 8598403"/>
              <a:gd name="connsiteY231" fmla="*/ 2075542 h 4397828"/>
              <a:gd name="connsiteX232" fmla="*/ 2952346 w 8598403"/>
              <a:gd name="connsiteY232" fmla="*/ 2046514 h 4397828"/>
              <a:gd name="connsiteX233" fmla="*/ 3082974 w 8598403"/>
              <a:gd name="connsiteY233" fmla="*/ 2017485 h 4397828"/>
              <a:gd name="connsiteX234" fmla="*/ 3126517 w 8598403"/>
              <a:gd name="connsiteY234" fmla="*/ 2002971 h 4397828"/>
              <a:gd name="connsiteX235" fmla="*/ 3329717 w 8598403"/>
              <a:gd name="connsiteY235" fmla="*/ 1988457 h 4397828"/>
              <a:gd name="connsiteX236" fmla="*/ 3387774 w 8598403"/>
              <a:gd name="connsiteY236" fmla="*/ 1973942 h 4397828"/>
              <a:gd name="connsiteX237" fmla="*/ 3416803 w 8598403"/>
              <a:gd name="connsiteY237" fmla="*/ 1886857 h 4397828"/>
              <a:gd name="connsiteX238" fmla="*/ 3358746 w 8598403"/>
              <a:gd name="connsiteY238" fmla="*/ 1596571 h 4397828"/>
              <a:gd name="connsiteX239" fmla="*/ 3315203 w 8598403"/>
              <a:gd name="connsiteY239" fmla="*/ 1567542 h 4397828"/>
              <a:gd name="connsiteX240" fmla="*/ 3257146 w 8598403"/>
              <a:gd name="connsiteY240" fmla="*/ 1480457 h 4397828"/>
              <a:gd name="connsiteX241" fmla="*/ 3184574 w 8598403"/>
              <a:gd name="connsiteY241" fmla="*/ 1393371 h 4397828"/>
              <a:gd name="connsiteX242" fmla="*/ 3170060 w 8598403"/>
              <a:gd name="connsiteY242" fmla="*/ 1349828 h 4397828"/>
              <a:gd name="connsiteX243" fmla="*/ 3126517 w 8598403"/>
              <a:gd name="connsiteY243" fmla="*/ 1262742 h 4397828"/>
              <a:gd name="connsiteX244" fmla="*/ 3082974 w 8598403"/>
              <a:gd name="connsiteY244" fmla="*/ 1059542 h 4397828"/>
              <a:gd name="connsiteX245" fmla="*/ 3039431 w 8598403"/>
              <a:gd name="connsiteY245" fmla="*/ 972457 h 4397828"/>
              <a:gd name="connsiteX246" fmla="*/ 2937831 w 8598403"/>
              <a:gd name="connsiteY246" fmla="*/ 943428 h 4397828"/>
              <a:gd name="connsiteX247" fmla="*/ 2923317 w 8598403"/>
              <a:gd name="connsiteY247" fmla="*/ 827314 h 4397828"/>
              <a:gd name="connsiteX248" fmla="*/ 2908803 w 8598403"/>
              <a:gd name="connsiteY248" fmla="*/ 783771 h 4397828"/>
              <a:gd name="connsiteX249" fmla="*/ 2865260 w 8598403"/>
              <a:gd name="connsiteY249" fmla="*/ 754742 h 4397828"/>
              <a:gd name="connsiteX250" fmla="*/ 2807203 w 8598403"/>
              <a:gd name="connsiteY250" fmla="*/ 667657 h 4397828"/>
              <a:gd name="connsiteX251" fmla="*/ 2763660 w 8598403"/>
              <a:gd name="connsiteY251" fmla="*/ 624114 h 4397828"/>
              <a:gd name="connsiteX252" fmla="*/ 2908803 w 8598403"/>
              <a:gd name="connsiteY252" fmla="*/ 638628 h 4397828"/>
              <a:gd name="connsiteX253" fmla="*/ 3155546 w 8598403"/>
              <a:gd name="connsiteY253" fmla="*/ 609600 h 4397828"/>
              <a:gd name="connsiteX254" fmla="*/ 3242631 w 8598403"/>
              <a:gd name="connsiteY254" fmla="*/ 551542 h 4397828"/>
              <a:gd name="connsiteX255" fmla="*/ 3257146 w 8598403"/>
              <a:gd name="connsiteY255" fmla="*/ 478971 h 4397828"/>
              <a:gd name="connsiteX256" fmla="*/ 3228117 w 8598403"/>
              <a:gd name="connsiteY256" fmla="*/ 304800 h 4397828"/>
              <a:gd name="connsiteX257" fmla="*/ 3199088 w 8598403"/>
              <a:gd name="connsiteY257" fmla="*/ 261257 h 4397828"/>
              <a:gd name="connsiteX258" fmla="*/ 3184574 w 8598403"/>
              <a:gd name="connsiteY258" fmla="*/ 217714 h 4397828"/>
              <a:gd name="connsiteX259" fmla="*/ 3155546 w 8598403"/>
              <a:gd name="connsiteY259" fmla="*/ 159657 h 4397828"/>
              <a:gd name="connsiteX260" fmla="*/ 3170060 w 8598403"/>
              <a:gd name="connsiteY260" fmla="*/ 116114 h 4397828"/>
              <a:gd name="connsiteX261" fmla="*/ 3213603 w 8598403"/>
              <a:gd name="connsiteY261"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8046860 w 8598403"/>
              <a:gd name="connsiteY67" fmla="*/ 1422400 h 4397828"/>
              <a:gd name="connsiteX68" fmla="*/ 8119432 w 8598403"/>
              <a:gd name="connsiteY68" fmla="*/ 1306285 h 4397828"/>
              <a:gd name="connsiteX69" fmla="*/ 8308117 w 8598403"/>
              <a:gd name="connsiteY69" fmla="*/ 1349828 h 4397828"/>
              <a:gd name="connsiteX70" fmla="*/ 8482288 w 8598403"/>
              <a:gd name="connsiteY70" fmla="*/ 1494971 h 4397828"/>
              <a:gd name="connsiteX71" fmla="*/ 8496803 w 8598403"/>
              <a:gd name="connsiteY71" fmla="*/ 1407885 h 4397828"/>
              <a:gd name="connsiteX72" fmla="*/ 8540346 w 8598403"/>
              <a:gd name="connsiteY72" fmla="*/ 1553028 h 4397828"/>
              <a:gd name="connsiteX73" fmla="*/ 8525831 w 8598403"/>
              <a:gd name="connsiteY73" fmla="*/ 1959428 h 4397828"/>
              <a:gd name="connsiteX74" fmla="*/ 8496803 w 8598403"/>
              <a:gd name="connsiteY74" fmla="*/ 2046514 h 4397828"/>
              <a:gd name="connsiteX75" fmla="*/ 8482288 w 8598403"/>
              <a:gd name="connsiteY75" fmla="*/ 2090057 h 4397828"/>
              <a:gd name="connsiteX76" fmla="*/ 8511317 w 8598403"/>
              <a:gd name="connsiteY76" fmla="*/ 2206171 h 4397828"/>
              <a:gd name="connsiteX77" fmla="*/ 8554860 w 8598403"/>
              <a:gd name="connsiteY77" fmla="*/ 2249714 h 4397828"/>
              <a:gd name="connsiteX78" fmla="*/ 8598403 w 8598403"/>
              <a:gd name="connsiteY78" fmla="*/ 2336800 h 4397828"/>
              <a:gd name="connsiteX79" fmla="*/ 8583888 w 8598403"/>
              <a:gd name="connsiteY79" fmla="*/ 2467428 h 4397828"/>
              <a:gd name="connsiteX80" fmla="*/ 8525831 w 8598403"/>
              <a:gd name="connsiteY80" fmla="*/ 2583542 h 4397828"/>
              <a:gd name="connsiteX81" fmla="*/ 8366174 w 8598403"/>
              <a:gd name="connsiteY81" fmla="*/ 2598057 h 4397828"/>
              <a:gd name="connsiteX82" fmla="*/ 8206517 w 8598403"/>
              <a:gd name="connsiteY82" fmla="*/ 2641600 h 4397828"/>
              <a:gd name="connsiteX83" fmla="*/ 8162974 w 8598403"/>
              <a:gd name="connsiteY83" fmla="*/ 2670628 h 4397828"/>
              <a:gd name="connsiteX84" fmla="*/ 8119431 w 8598403"/>
              <a:gd name="connsiteY84" fmla="*/ 2757714 h 4397828"/>
              <a:gd name="connsiteX85" fmla="*/ 8075888 w 8598403"/>
              <a:gd name="connsiteY85" fmla="*/ 2743200 h 4397828"/>
              <a:gd name="connsiteX86" fmla="*/ 7945260 w 8598403"/>
              <a:gd name="connsiteY86" fmla="*/ 2815771 h 4397828"/>
              <a:gd name="connsiteX87" fmla="*/ 7887203 w 8598403"/>
              <a:gd name="connsiteY87" fmla="*/ 2946400 h 4397828"/>
              <a:gd name="connsiteX88" fmla="*/ 7872688 w 8598403"/>
              <a:gd name="connsiteY88" fmla="*/ 3004457 h 4397828"/>
              <a:gd name="connsiteX89" fmla="*/ 7858174 w 8598403"/>
              <a:gd name="connsiteY89" fmla="*/ 3178628 h 4397828"/>
              <a:gd name="connsiteX90" fmla="*/ 7800117 w 8598403"/>
              <a:gd name="connsiteY90" fmla="*/ 3207657 h 4397828"/>
              <a:gd name="connsiteX91" fmla="*/ 7727546 w 8598403"/>
              <a:gd name="connsiteY91" fmla="*/ 3135085 h 4397828"/>
              <a:gd name="connsiteX92" fmla="*/ 7654974 w 8598403"/>
              <a:gd name="connsiteY92" fmla="*/ 3048000 h 4397828"/>
              <a:gd name="connsiteX93" fmla="*/ 7596917 w 8598403"/>
              <a:gd name="connsiteY93" fmla="*/ 3018971 h 4397828"/>
              <a:gd name="connsiteX94" fmla="*/ 7509831 w 8598403"/>
              <a:gd name="connsiteY94" fmla="*/ 2989942 h 4397828"/>
              <a:gd name="connsiteX95" fmla="*/ 7509831 w 8598403"/>
              <a:gd name="connsiteY95" fmla="*/ 2960914 h 4397828"/>
              <a:gd name="connsiteX96" fmla="*/ 7451775 w 8598403"/>
              <a:gd name="connsiteY96" fmla="*/ 2859314 h 4397828"/>
              <a:gd name="connsiteX97" fmla="*/ 7350174 w 8598403"/>
              <a:gd name="connsiteY97" fmla="*/ 2844800 h 4397828"/>
              <a:gd name="connsiteX98" fmla="*/ 7306631 w 8598403"/>
              <a:gd name="connsiteY98" fmla="*/ 2830285 h 4397828"/>
              <a:gd name="connsiteX99" fmla="*/ 7263088 w 8598403"/>
              <a:gd name="connsiteY99" fmla="*/ 2801257 h 4397828"/>
              <a:gd name="connsiteX100" fmla="*/ 7176003 w 8598403"/>
              <a:gd name="connsiteY100" fmla="*/ 3018971 h 4397828"/>
              <a:gd name="connsiteX101" fmla="*/ 7132460 w 8598403"/>
              <a:gd name="connsiteY101" fmla="*/ 3048000 h 4397828"/>
              <a:gd name="connsiteX102" fmla="*/ 7030860 w 8598403"/>
              <a:gd name="connsiteY102" fmla="*/ 3077028 h 4397828"/>
              <a:gd name="connsiteX103" fmla="*/ 7030860 w 8598403"/>
              <a:gd name="connsiteY103" fmla="*/ 3251200 h 4397828"/>
              <a:gd name="connsiteX104" fmla="*/ 7074403 w 8598403"/>
              <a:gd name="connsiteY104" fmla="*/ 3265714 h 4397828"/>
              <a:gd name="connsiteX105" fmla="*/ 7117946 w 8598403"/>
              <a:gd name="connsiteY105" fmla="*/ 3294742 h 4397828"/>
              <a:gd name="connsiteX106" fmla="*/ 7103431 w 8598403"/>
              <a:gd name="connsiteY106" fmla="*/ 3381828 h 4397828"/>
              <a:gd name="connsiteX107" fmla="*/ 7059888 w 8598403"/>
              <a:gd name="connsiteY107" fmla="*/ 3410857 h 4397828"/>
              <a:gd name="connsiteX108" fmla="*/ 7045374 w 8598403"/>
              <a:gd name="connsiteY108" fmla="*/ 3599542 h 4397828"/>
              <a:gd name="connsiteX109" fmla="*/ 6958288 w 8598403"/>
              <a:gd name="connsiteY109" fmla="*/ 3672114 h 4397828"/>
              <a:gd name="connsiteX110" fmla="*/ 7001831 w 8598403"/>
              <a:gd name="connsiteY110" fmla="*/ 3730171 h 4397828"/>
              <a:gd name="connsiteX111" fmla="*/ 6958288 w 8598403"/>
              <a:gd name="connsiteY111" fmla="*/ 3773714 h 4397828"/>
              <a:gd name="connsiteX112" fmla="*/ 6668003 w 8598403"/>
              <a:gd name="connsiteY112" fmla="*/ 3831771 h 4397828"/>
              <a:gd name="connsiteX113" fmla="*/ 6566403 w 8598403"/>
              <a:gd name="connsiteY113" fmla="*/ 3947885 h 4397828"/>
              <a:gd name="connsiteX114" fmla="*/ 6464803 w 8598403"/>
              <a:gd name="connsiteY114" fmla="*/ 3962400 h 4397828"/>
              <a:gd name="connsiteX115" fmla="*/ 6435774 w 8598403"/>
              <a:gd name="connsiteY115" fmla="*/ 4005942 h 4397828"/>
              <a:gd name="connsiteX116" fmla="*/ 6421260 w 8598403"/>
              <a:gd name="connsiteY116" fmla="*/ 4107542 h 4397828"/>
              <a:gd name="connsiteX117" fmla="*/ 6377717 w 8598403"/>
              <a:gd name="connsiteY117" fmla="*/ 4078514 h 4397828"/>
              <a:gd name="connsiteX118" fmla="*/ 6319660 w 8598403"/>
              <a:gd name="connsiteY118" fmla="*/ 4020457 h 4397828"/>
              <a:gd name="connsiteX119" fmla="*/ 6276117 w 8598403"/>
              <a:gd name="connsiteY119" fmla="*/ 4005942 h 4397828"/>
              <a:gd name="connsiteX120" fmla="*/ 6087431 w 8598403"/>
              <a:gd name="connsiteY120" fmla="*/ 3991428 h 4397828"/>
              <a:gd name="connsiteX121" fmla="*/ 6043888 w 8598403"/>
              <a:gd name="connsiteY121" fmla="*/ 3962400 h 4397828"/>
              <a:gd name="connsiteX122" fmla="*/ 5913260 w 8598403"/>
              <a:gd name="connsiteY122" fmla="*/ 3976914 h 4397828"/>
              <a:gd name="connsiteX123" fmla="*/ 5811660 w 8598403"/>
              <a:gd name="connsiteY123" fmla="*/ 4034971 h 4397828"/>
              <a:gd name="connsiteX124" fmla="*/ 5724574 w 8598403"/>
              <a:gd name="connsiteY124" fmla="*/ 4064000 h 4397828"/>
              <a:gd name="connsiteX125" fmla="*/ 5477831 w 8598403"/>
              <a:gd name="connsiteY125" fmla="*/ 4078514 h 4397828"/>
              <a:gd name="connsiteX126" fmla="*/ 5419774 w 8598403"/>
              <a:gd name="connsiteY126" fmla="*/ 4093028 h 4397828"/>
              <a:gd name="connsiteX127" fmla="*/ 5405260 w 8598403"/>
              <a:gd name="connsiteY127" fmla="*/ 4136571 h 4397828"/>
              <a:gd name="connsiteX128" fmla="*/ 5376231 w 8598403"/>
              <a:gd name="connsiteY128" fmla="*/ 4180114 h 4397828"/>
              <a:gd name="connsiteX129" fmla="*/ 5332688 w 8598403"/>
              <a:gd name="connsiteY129" fmla="*/ 4209142 h 4397828"/>
              <a:gd name="connsiteX130" fmla="*/ 5158517 w 8598403"/>
              <a:gd name="connsiteY130" fmla="*/ 4325256 h 4397828"/>
              <a:gd name="connsiteX131" fmla="*/ 4984346 w 8598403"/>
              <a:gd name="connsiteY131" fmla="*/ 4296228 h 4397828"/>
              <a:gd name="connsiteX132" fmla="*/ 4853717 w 8598403"/>
              <a:gd name="connsiteY132" fmla="*/ 4339771 h 4397828"/>
              <a:gd name="connsiteX133" fmla="*/ 4795660 w 8598403"/>
              <a:gd name="connsiteY133" fmla="*/ 4354285 h 4397828"/>
              <a:gd name="connsiteX134" fmla="*/ 4708574 w 8598403"/>
              <a:gd name="connsiteY134" fmla="*/ 4383314 h 4397828"/>
              <a:gd name="connsiteX135" fmla="*/ 4650517 w 8598403"/>
              <a:gd name="connsiteY135" fmla="*/ 4397828 h 4397828"/>
              <a:gd name="connsiteX136" fmla="*/ 4505374 w 8598403"/>
              <a:gd name="connsiteY136" fmla="*/ 4383314 h 4397828"/>
              <a:gd name="connsiteX137" fmla="*/ 4461831 w 8598403"/>
              <a:gd name="connsiteY137" fmla="*/ 4368800 h 4397828"/>
              <a:gd name="connsiteX138" fmla="*/ 4403774 w 8598403"/>
              <a:gd name="connsiteY138" fmla="*/ 4281714 h 4397828"/>
              <a:gd name="connsiteX139" fmla="*/ 4316688 w 8598403"/>
              <a:gd name="connsiteY139" fmla="*/ 4180114 h 4397828"/>
              <a:gd name="connsiteX140" fmla="*/ 4215088 w 8598403"/>
              <a:gd name="connsiteY140" fmla="*/ 4049485 h 4397828"/>
              <a:gd name="connsiteX141" fmla="*/ 4171546 w 8598403"/>
              <a:gd name="connsiteY141" fmla="*/ 4020457 h 4397828"/>
              <a:gd name="connsiteX142" fmla="*/ 4128003 w 8598403"/>
              <a:gd name="connsiteY142" fmla="*/ 4005942 h 4397828"/>
              <a:gd name="connsiteX143" fmla="*/ 4098974 w 8598403"/>
              <a:gd name="connsiteY143" fmla="*/ 4049485 h 4397828"/>
              <a:gd name="connsiteX144" fmla="*/ 4055431 w 8598403"/>
              <a:gd name="connsiteY144" fmla="*/ 4078514 h 4397828"/>
              <a:gd name="connsiteX145" fmla="*/ 4011888 w 8598403"/>
              <a:gd name="connsiteY145" fmla="*/ 4165600 h 4397828"/>
              <a:gd name="connsiteX146" fmla="*/ 3924803 w 8598403"/>
              <a:gd name="connsiteY146" fmla="*/ 4194628 h 4397828"/>
              <a:gd name="connsiteX147" fmla="*/ 3910288 w 8598403"/>
              <a:gd name="connsiteY147" fmla="*/ 4151085 h 4397828"/>
              <a:gd name="connsiteX148" fmla="*/ 3953831 w 8598403"/>
              <a:gd name="connsiteY148" fmla="*/ 3991428 h 4397828"/>
              <a:gd name="connsiteX149" fmla="*/ 3968346 w 8598403"/>
              <a:gd name="connsiteY149" fmla="*/ 3947885 h 4397828"/>
              <a:gd name="connsiteX150" fmla="*/ 3910288 w 8598403"/>
              <a:gd name="connsiteY150" fmla="*/ 3846285 h 4397828"/>
              <a:gd name="connsiteX151" fmla="*/ 3866746 w 8598403"/>
              <a:gd name="connsiteY151" fmla="*/ 3817257 h 4397828"/>
              <a:gd name="connsiteX152" fmla="*/ 3852231 w 8598403"/>
              <a:gd name="connsiteY152" fmla="*/ 3773714 h 4397828"/>
              <a:gd name="connsiteX153" fmla="*/ 3779660 w 8598403"/>
              <a:gd name="connsiteY153" fmla="*/ 3759200 h 4397828"/>
              <a:gd name="connsiteX154" fmla="*/ 3620003 w 8598403"/>
              <a:gd name="connsiteY154" fmla="*/ 3730171 h 4397828"/>
              <a:gd name="connsiteX155" fmla="*/ 3576460 w 8598403"/>
              <a:gd name="connsiteY155" fmla="*/ 3686628 h 4397828"/>
              <a:gd name="connsiteX156" fmla="*/ 3416803 w 8598403"/>
              <a:gd name="connsiteY156" fmla="*/ 3744685 h 4397828"/>
              <a:gd name="connsiteX157" fmla="*/ 3373260 w 8598403"/>
              <a:gd name="connsiteY157" fmla="*/ 3773714 h 4397828"/>
              <a:gd name="connsiteX158" fmla="*/ 3344231 w 8598403"/>
              <a:gd name="connsiteY158" fmla="*/ 3817257 h 4397828"/>
              <a:gd name="connsiteX159" fmla="*/ 3271660 w 8598403"/>
              <a:gd name="connsiteY159" fmla="*/ 3831771 h 4397828"/>
              <a:gd name="connsiteX160" fmla="*/ 2894288 w 8598403"/>
              <a:gd name="connsiteY160" fmla="*/ 3860800 h 4397828"/>
              <a:gd name="connsiteX161" fmla="*/ 2792688 w 8598403"/>
              <a:gd name="connsiteY161" fmla="*/ 3962400 h 4397828"/>
              <a:gd name="connsiteX162" fmla="*/ 2749146 w 8598403"/>
              <a:gd name="connsiteY162" fmla="*/ 4005942 h 4397828"/>
              <a:gd name="connsiteX163" fmla="*/ 2691088 w 8598403"/>
              <a:gd name="connsiteY163" fmla="*/ 3962400 h 4397828"/>
              <a:gd name="connsiteX164" fmla="*/ 2415317 w 8598403"/>
              <a:gd name="connsiteY164" fmla="*/ 4034971 h 4397828"/>
              <a:gd name="connsiteX165" fmla="*/ 2241146 w 8598403"/>
              <a:gd name="connsiteY165" fmla="*/ 3976914 h 4397828"/>
              <a:gd name="connsiteX166" fmla="*/ 2023431 w 8598403"/>
              <a:gd name="connsiteY166" fmla="*/ 4034971 h 4397828"/>
              <a:gd name="connsiteX167" fmla="*/ 2008917 w 8598403"/>
              <a:gd name="connsiteY167" fmla="*/ 3991428 h 4397828"/>
              <a:gd name="connsiteX168" fmla="*/ 1950860 w 8598403"/>
              <a:gd name="connsiteY168" fmla="*/ 4005942 h 4397828"/>
              <a:gd name="connsiteX169" fmla="*/ 1907317 w 8598403"/>
              <a:gd name="connsiteY169" fmla="*/ 4020457 h 4397828"/>
              <a:gd name="connsiteX170" fmla="*/ 1805717 w 8598403"/>
              <a:gd name="connsiteY170" fmla="*/ 3976914 h 4397828"/>
              <a:gd name="connsiteX171" fmla="*/ 1675088 w 8598403"/>
              <a:gd name="connsiteY171" fmla="*/ 3947885 h 4397828"/>
              <a:gd name="connsiteX172" fmla="*/ 1631546 w 8598403"/>
              <a:gd name="connsiteY172" fmla="*/ 3933371 h 4397828"/>
              <a:gd name="connsiteX173" fmla="*/ 1529945 w 8598403"/>
              <a:gd name="connsiteY173" fmla="*/ 3918857 h 4397828"/>
              <a:gd name="connsiteX174" fmla="*/ 1254174 w 8598403"/>
              <a:gd name="connsiteY174" fmla="*/ 3962400 h 4397828"/>
              <a:gd name="connsiteX175" fmla="*/ 1109031 w 8598403"/>
              <a:gd name="connsiteY175" fmla="*/ 3933371 h 4397828"/>
              <a:gd name="connsiteX176" fmla="*/ 1065488 w 8598403"/>
              <a:gd name="connsiteY176" fmla="*/ 3962400 h 4397828"/>
              <a:gd name="connsiteX177" fmla="*/ 1007431 w 8598403"/>
              <a:gd name="connsiteY177" fmla="*/ 3991428 h 4397828"/>
              <a:gd name="connsiteX178" fmla="*/ 862288 w 8598403"/>
              <a:gd name="connsiteY178" fmla="*/ 4020457 h 4397828"/>
              <a:gd name="connsiteX179" fmla="*/ 804231 w 8598403"/>
              <a:gd name="connsiteY179" fmla="*/ 4034971 h 4397828"/>
              <a:gd name="connsiteX180" fmla="*/ 717146 w 8598403"/>
              <a:gd name="connsiteY180" fmla="*/ 4093028 h 4397828"/>
              <a:gd name="connsiteX181" fmla="*/ 659088 w 8598403"/>
              <a:gd name="connsiteY181" fmla="*/ 4107542 h 4397828"/>
              <a:gd name="connsiteX182" fmla="*/ 470403 w 8598403"/>
              <a:gd name="connsiteY182" fmla="*/ 4136571 h 4397828"/>
              <a:gd name="connsiteX183" fmla="*/ 383317 w 8598403"/>
              <a:gd name="connsiteY183" fmla="*/ 4122057 h 4397828"/>
              <a:gd name="connsiteX184" fmla="*/ 339774 w 8598403"/>
              <a:gd name="connsiteY184" fmla="*/ 4093028 h 4397828"/>
              <a:gd name="connsiteX185" fmla="*/ 325260 w 8598403"/>
              <a:gd name="connsiteY185" fmla="*/ 4151085 h 4397828"/>
              <a:gd name="connsiteX186" fmla="*/ 267203 w 8598403"/>
              <a:gd name="connsiteY186" fmla="*/ 4180114 h 4397828"/>
              <a:gd name="connsiteX187" fmla="*/ 151088 w 8598403"/>
              <a:gd name="connsiteY187" fmla="*/ 4122057 h 4397828"/>
              <a:gd name="connsiteX188" fmla="*/ 93031 w 8598403"/>
              <a:gd name="connsiteY188" fmla="*/ 4093028 h 4397828"/>
              <a:gd name="connsiteX189" fmla="*/ 20460 w 8598403"/>
              <a:gd name="connsiteY189" fmla="*/ 4034971 h 4397828"/>
              <a:gd name="connsiteX190" fmla="*/ 20460 w 8598403"/>
              <a:gd name="connsiteY190" fmla="*/ 3788228 h 4397828"/>
              <a:gd name="connsiteX191" fmla="*/ 49488 w 8598403"/>
              <a:gd name="connsiteY191" fmla="*/ 3831771 h 4397828"/>
              <a:gd name="connsiteX192" fmla="*/ 136574 w 8598403"/>
              <a:gd name="connsiteY192" fmla="*/ 3889828 h 4397828"/>
              <a:gd name="connsiteX193" fmla="*/ 165603 w 8598403"/>
              <a:gd name="connsiteY193" fmla="*/ 3846285 h 4397828"/>
              <a:gd name="connsiteX194" fmla="*/ 180117 w 8598403"/>
              <a:gd name="connsiteY194" fmla="*/ 3773714 h 4397828"/>
              <a:gd name="connsiteX195" fmla="*/ 223660 w 8598403"/>
              <a:gd name="connsiteY195" fmla="*/ 3744685 h 4397828"/>
              <a:gd name="connsiteX196" fmla="*/ 252688 w 8598403"/>
              <a:gd name="connsiteY196" fmla="*/ 3701142 h 4397828"/>
              <a:gd name="connsiteX197" fmla="*/ 368803 w 8598403"/>
              <a:gd name="connsiteY197" fmla="*/ 3686628 h 4397828"/>
              <a:gd name="connsiteX198" fmla="*/ 383317 w 8598403"/>
              <a:gd name="connsiteY198" fmla="*/ 3512457 h 4397828"/>
              <a:gd name="connsiteX199" fmla="*/ 412346 w 8598403"/>
              <a:gd name="connsiteY199" fmla="*/ 3468914 h 4397828"/>
              <a:gd name="connsiteX200" fmla="*/ 499431 w 8598403"/>
              <a:gd name="connsiteY200" fmla="*/ 3439885 h 4397828"/>
              <a:gd name="connsiteX201" fmla="*/ 528460 w 8598403"/>
              <a:gd name="connsiteY201" fmla="*/ 3396342 h 4397828"/>
              <a:gd name="connsiteX202" fmla="*/ 557488 w 8598403"/>
              <a:gd name="connsiteY202" fmla="*/ 3294742 h 4397828"/>
              <a:gd name="connsiteX203" fmla="*/ 615546 w 8598403"/>
              <a:gd name="connsiteY203" fmla="*/ 3222171 h 4397828"/>
              <a:gd name="connsiteX204" fmla="*/ 833260 w 8598403"/>
              <a:gd name="connsiteY204" fmla="*/ 3207657 h 4397828"/>
              <a:gd name="connsiteX205" fmla="*/ 905831 w 8598403"/>
              <a:gd name="connsiteY205" fmla="*/ 3193142 h 4397828"/>
              <a:gd name="connsiteX206" fmla="*/ 949374 w 8598403"/>
              <a:gd name="connsiteY206" fmla="*/ 3178628 h 4397828"/>
              <a:gd name="connsiteX207" fmla="*/ 963888 w 8598403"/>
              <a:gd name="connsiteY207" fmla="*/ 3135085 h 4397828"/>
              <a:gd name="connsiteX208" fmla="*/ 1050974 w 8598403"/>
              <a:gd name="connsiteY208" fmla="*/ 3091542 h 4397828"/>
              <a:gd name="connsiteX209" fmla="*/ 1181603 w 8598403"/>
              <a:gd name="connsiteY209" fmla="*/ 3018971 h 4397828"/>
              <a:gd name="connsiteX210" fmla="*/ 1225146 w 8598403"/>
              <a:gd name="connsiteY210" fmla="*/ 2975428 h 4397828"/>
              <a:gd name="connsiteX211" fmla="*/ 1297717 w 8598403"/>
              <a:gd name="connsiteY211" fmla="*/ 2902857 h 4397828"/>
              <a:gd name="connsiteX212" fmla="*/ 1370289 w 8598403"/>
              <a:gd name="connsiteY212" fmla="*/ 2873828 h 4397828"/>
              <a:gd name="connsiteX213" fmla="*/ 1471888 w 8598403"/>
              <a:gd name="connsiteY213" fmla="*/ 2917371 h 4397828"/>
              <a:gd name="connsiteX214" fmla="*/ 1834746 w 8598403"/>
              <a:gd name="connsiteY214" fmla="*/ 2931885 h 4397828"/>
              <a:gd name="connsiteX215" fmla="*/ 1921831 w 8598403"/>
              <a:gd name="connsiteY215" fmla="*/ 2989942 h 4397828"/>
              <a:gd name="connsiteX216" fmla="*/ 2066974 w 8598403"/>
              <a:gd name="connsiteY216" fmla="*/ 3033485 h 4397828"/>
              <a:gd name="connsiteX217" fmla="*/ 2139546 w 8598403"/>
              <a:gd name="connsiteY217" fmla="*/ 3048000 h 4397828"/>
              <a:gd name="connsiteX218" fmla="*/ 2255660 w 8598403"/>
              <a:gd name="connsiteY218" fmla="*/ 3018971 h 4397828"/>
              <a:gd name="connsiteX219" fmla="*/ 2299203 w 8598403"/>
              <a:gd name="connsiteY219" fmla="*/ 2902857 h 4397828"/>
              <a:gd name="connsiteX220" fmla="*/ 2386288 w 8598403"/>
              <a:gd name="connsiteY220" fmla="*/ 2801256 h 4397828"/>
              <a:gd name="connsiteX221" fmla="*/ 2458860 w 8598403"/>
              <a:gd name="connsiteY221" fmla="*/ 2670628 h 4397828"/>
              <a:gd name="connsiteX222" fmla="*/ 2487888 w 8598403"/>
              <a:gd name="connsiteY222" fmla="*/ 2583542 h 4397828"/>
              <a:gd name="connsiteX223" fmla="*/ 2502403 w 8598403"/>
              <a:gd name="connsiteY223" fmla="*/ 2525485 h 4397828"/>
              <a:gd name="connsiteX224" fmla="*/ 2545946 w 8598403"/>
              <a:gd name="connsiteY224" fmla="*/ 2496457 h 4397828"/>
              <a:gd name="connsiteX225" fmla="*/ 2604003 w 8598403"/>
              <a:gd name="connsiteY225" fmla="*/ 2467428 h 4397828"/>
              <a:gd name="connsiteX226" fmla="*/ 2691088 w 8598403"/>
              <a:gd name="connsiteY226" fmla="*/ 2423885 h 4397828"/>
              <a:gd name="connsiteX227" fmla="*/ 2720117 w 8598403"/>
              <a:gd name="connsiteY227" fmla="*/ 2380342 h 4397828"/>
              <a:gd name="connsiteX228" fmla="*/ 2734631 w 8598403"/>
              <a:gd name="connsiteY228" fmla="*/ 2293257 h 4397828"/>
              <a:gd name="connsiteX229" fmla="*/ 2763660 w 8598403"/>
              <a:gd name="connsiteY229" fmla="*/ 2177142 h 4397828"/>
              <a:gd name="connsiteX230" fmla="*/ 2792688 w 8598403"/>
              <a:gd name="connsiteY230" fmla="*/ 2133600 h 4397828"/>
              <a:gd name="connsiteX231" fmla="*/ 2908803 w 8598403"/>
              <a:gd name="connsiteY231" fmla="*/ 2075542 h 4397828"/>
              <a:gd name="connsiteX232" fmla="*/ 2952346 w 8598403"/>
              <a:gd name="connsiteY232" fmla="*/ 2046514 h 4397828"/>
              <a:gd name="connsiteX233" fmla="*/ 3082974 w 8598403"/>
              <a:gd name="connsiteY233" fmla="*/ 2017485 h 4397828"/>
              <a:gd name="connsiteX234" fmla="*/ 3126517 w 8598403"/>
              <a:gd name="connsiteY234" fmla="*/ 2002971 h 4397828"/>
              <a:gd name="connsiteX235" fmla="*/ 3329717 w 8598403"/>
              <a:gd name="connsiteY235" fmla="*/ 1988457 h 4397828"/>
              <a:gd name="connsiteX236" fmla="*/ 3387774 w 8598403"/>
              <a:gd name="connsiteY236" fmla="*/ 1973942 h 4397828"/>
              <a:gd name="connsiteX237" fmla="*/ 3416803 w 8598403"/>
              <a:gd name="connsiteY237" fmla="*/ 1886857 h 4397828"/>
              <a:gd name="connsiteX238" fmla="*/ 3358746 w 8598403"/>
              <a:gd name="connsiteY238" fmla="*/ 1596571 h 4397828"/>
              <a:gd name="connsiteX239" fmla="*/ 3315203 w 8598403"/>
              <a:gd name="connsiteY239" fmla="*/ 1567542 h 4397828"/>
              <a:gd name="connsiteX240" fmla="*/ 3257146 w 8598403"/>
              <a:gd name="connsiteY240" fmla="*/ 1480457 h 4397828"/>
              <a:gd name="connsiteX241" fmla="*/ 3184574 w 8598403"/>
              <a:gd name="connsiteY241" fmla="*/ 1393371 h 4397828"/>
              <a:gd name="connsiteX242" fmla="*/ 3170060 w 8598403"/>
              <a:gd name="connsiteY242" fmla="*/ 1349828 h 4397828"/>
              <a:gd name="connsiteX243" fmla="*/ 3126517 w 8598403"/>
              <a:gd name="connsiteY243" fmla="*/ 1262742 h 4397828"/>
              <a:gd name="connsiteX244" fmla="*/ 3082974 w 8598403"/>
              <a:gd name="connsiteY244" fmla="*/ 1059542 h 4397828"/>
              <a:gd name="connsiteX245" fmla="*/ 3039431 w 8598403"/>
              <a:gd name="connsiteY245" fmla="*/ 972457 h 4397828"/>
              <a:gd name="connsiteX246" fmla="*/ 2937831 w 8598403"/>
              <a:gd name="connsiteY246" fmla="*/ 943428 h 4397828"/>
              <a:gd name="connsiteX247" fmla="*/ 2923317 w 8598403"/>
              <a:gd name="connsiteY247" fmla="*/ 827314 h 4397828"/>
              <a:gd name="connsiteX248" fmla="*/ 2908803 w 8598403"/>
              <a:gd name="connsiteY248" fmla="*/ 783771 h 4397828"/>
              <a:gd name="connsiteX249" fmla="*/ 2865260 w 8598403"/>
              <a:gd name="connsiteY249" fmla="*/ 754742 h 4397828"/>
              <a:gd name="connsiteX250" fmla="*/ 2807203 w 8598403"/>
              <a:gd name="connsiteY250" fmla="*/ 667657 h 4397828"/>
              <a:gd name="connsiteX251" fmla="*/ 2763660 w 8598403"/>
              <a:gd name="connsiteY251" fmla="*/ 624114 h 4397828"/>
              <a:gd name="connsiteX252" fmla="*/ 2908803 w 8598403"/>
              <a:gd name="connsiteY252" fmla="*/ 638628 h 4397828"/>
              <a:gd name="connsiteX253" fmla="*/ 3155546 w 8598403"/>
              <a:gd name="connsiteY253" fmla="*/ 609600 h 4397828"/>
              <a:gd name="connsiteX254" fmla="*/ 3242631 w 8598403"/>
              <a:gd name="connsiteY254" fmla="*/ 551542 h 4397828"/>
              <a:gd name="connsiteX255" fmla="*/ 3257146 w 8598403"/>
              <a:gd name="connsiteY255" fmla="*/ 478971 h 4397828"/>
              <a:gd name="connsiteX256" fmla="*/ 3228117 w 8598403"/>
              <a:gd name="connsiteY256" fmla="*/ 304800 h 4397828"/>
              <a:gd name="connsiteX257" fmla="*/ 3199088 w 8598403"/>
              <a:gd name="connsiteY257" fmla="*/ 261257 h 4397828"/>
              <a:gd name="connsiteX258" fmla="*/ 3184574 w 8598403"/>
              <a:gd name="connsiteY258" fmla="*/ 217714 h 4397828"/>
              <a:gd name="connsiteX259" fmla="*/ 3155546 w 8598403"/>
              <a:gd name="connsiteY259" fmla="*/ 159657 h 4397828"/>
              <a:gd name="connsiteX260" fmla="*/ 3170060 w 8598403"/>
              <a:gd name="connsiteY260" fmla="*/ 116114 h 4397828"/>
              <a:gd name="connsiteX261" fmla="*/ 3213603 w 8598403"/>
              <a:gd name="connsiteY261"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7916231 w 8598403"/>
              <a:gd name="connsiteY67" fmla="*/ 1320800 h 4397828"/>
              <a:gd name="connsiteX68" fmla="*/ 8119432 w 8598403"/>
              <a:gd name="connsiteY68" fmla="*/ 1306285 h 4397828"/>
              <a:gd name="connsiteX69" fmla="*/ 8308117 w 8598403"/>
              <a:gd name="connsiteY69" fmla="*/ 1349828 h 4397828"/>
              <a:gd name="connsiteX70" fmla="*/ 8482288 w 8598403"/>
              <a:gd name="connsiteY70" fmla="*/ 1494971 h 4397828"/>
              <a:gd name="connsiteX71" fmla="*/ 8496803 w 8598403"/>
              <a:gd name="connsiteY71" fmla="*/ 1407885 h 4397828"/>
              <a:gd name="connsiteX72" fmla="*/ 8540346 w 8598403"/>
              <a:gd name="connsiteY72" fmla="*/ 1553028 h 4397828"/>
              <a:gd name="connsiteX73" fmla="*/ 8525831 w 8598403"/>
              <a:gd name="connsiteY73" fmla="*/ 1959428 h 4397828"/>
              <a:gd name="connsiteX74" fmla="*/ 8496803 w 8598403"/>
              <a:gd name="connsiteY74" fmla="*/ 2046514 h 4397828"/>
              <a:gd name="connsiteX75" fmla="*/ 8482288 w 8598403"/>
              <a:gd name="connsiteY75" fmla="*/ 2090057 h 4397828"/>
              <a:gd name="connsiteX76" fmla="*/ 8511317 w 8598403"/>
              <a:gd name="connsiteY76" fmla="*/ 2206171 h 4397828"/>
              <a:gd name="connsiteX77" fmla="*/ 8554860 w 8598403"/>
              <a:gd name="connsiteY77" fmla="*/ 2249714 h 4397828"/>
              <a:gd name="connsiteX78" fmla="*/ 8598403 w 8598403"/>
              <a:gd name="connsiteY78" fmla="*/ 2336800 h 4397828"/>
              <a:gd name="connsiteX79" fmla="*/ 8583888 w 8598403"/>
              <a:gd name="connsiteY79" fmla="*/ 2467428 h 4397828"/>
              <a:gd name="connsiteX80" fmla="*/ 8525831 w 8598403"/>
              <a:gd name="connsiteY80" fmla="*/ 2583542 h 4397828"/>
              <a:gd name="connsiteX81" fmla="*/ 8366174 w 8598403"/>
              <a:gd name="connsiteY81" fmla="*/ 2598057 h 4397828"/>
              <a:gd name="connsiteX82" fmla="*/ 8206517 w 8598403"/>
              <a:gd name="connsiteY82" fmla="*/ 2641600 h 4397828"/>
              <a:gd name="connsiteX83" fmla="*/ 8162974 w 8598403"/>
              <a:gd name="connsiteY83" fmla="*/ 2670628 h 4397828"/>
              <a:gd name="connsiteX84" fmla="*/ 8119431 w 8598403"/>
              <a:gd name="connsiteY84" fmla="*/ 2757714 h 4397828"/>
              <a:gd name="connsiteX85" fmla="*/ 8075888 w 8598403"/>
              <a:gd name="connsiteY85" fmla="*/ 2743200 h 4397828"/>
              <a:gd name="connsiteX86" fmla="*/ 7945260 w 8598403"/>
              <a:gd name="connsiteY86" fmla="*/ 2815771 h 4397828"/>
              <a:gd name="connsiteX87" fmla="*/ 7887203 w 8598403"/>
              <a:gd name="connsiteY87" fmla="*/ 2946400 h 4397828"/>
              <a:gd name="connsiteX88" fmla="*/ 7872688 w 8598403"/>
              <a:gd name="connsiteY88" fmla="*/ 3004457 h 4397828"/>
              <a:gd name="connsiteX89" fmla="*/ 7858174 w 8598403"/>
              <a:gd name="connsiteY89" fmla="*/ 3178628 h 4397828"/>
              <a:gd name="connsiteX90" fmla="*/ 7800117 w 8598403"/>
              <a:gd name="connsiteY90" fmla="*/ 3207657 h 4397828"/>
              <a:gd name="connsiteX91" fmla="*/ 7727546 w 8598403"/>
              <a:gd name="connsiteY91" fmla="*/ 3135085 h 4397828"/>
              <a:gd name="connsiteX92" fmla="*/ 7654974 w 8598403"/>
              <a:gd name="connsiteY92" fmla="*/ 3048000 h 4397828"/>
              <a:gd name="connsiteX93" fmla="*/ 7596917 w 8598403"/>
              <a:gd name="connsiteY93" fmla="*/ 3018971 h 4397828"/>
              <a:gd name="connsiteX94" fmla="*/ 7509831 w 8598403"/>
              <a:gd name="connsiteY94" fmla="*/ 2989942 h 4397828"/>
              <a:gd name="connsiteX95" fmla="*/ 7509831 w 8598403"/>
              <a:gd name="connsiteY95" fmla="*/ 2960914 h 4397828"/>
              <a:gd name="connsiteX96" fmla="*/ 7451775 w 8598403"/>
              <a:gd name="connsiteY96" fmla="*/ 2859314 h 4397828"/>
              <a:gd name="connsiteX97" fmla="*/ 7350174 w 8598403"/>
              <a:gd name="connsiteY97" fmla="*/ 2844800 h 4397828"/>
              <a:gd name="connsiteX98" fmla="*/ 7306631 w 8598403"/>
              <a:gd name="connsiteY98" fmla="*/ 2830285 h 4397828"/>
              <a:gd name="connsiteX99" fmla="*/ 7263088 w 8598403"/>
              <a:gd name="connsiteY99" fmla="*/ 2801257 h 4397828"/>
              <a:gd name="connsiteX100" fmla="*/ 7176003 w 8598403"/>
              <a:gd name="connsiteY100" fmla="*/ 3018971 h 4397828"/>
              <a:gd name="connsiteX101" fmla="*/ 7132460 w 8598403"/>
              <a:gd name="connsiteY101" fmla="*/ 3048000 h 4397828"/>
              <a:gd name="connsiteX102" fmla="*/ 7030860 w 8598403"/>
              <a:gd name="connsiteY102" fmla="*/ 3077028 h 4397828"/>
              <a:gd name="connsiteX103" fmla="*/ 7030860 w 8598403"/>
              <a:gd name="connsiteY103" fmla="*/ 3251200 h 4397828"/>
              <a:gd name="connsiteX104" fmla="*/ 7074403 w 8598403"/>
              <a:gd name="connsiteY104" fmla="*/ 3265714 h 4397828"/>
              <a:gd name="connsiteX105" fmla="*/ 7117946 w 8598403"/>
              <a:gd name="connsiteY105" fmla="*/ 3294742 h 4397828"/>
              <a:gd name="connsiteX106" fmla="*/ 7103431 w 8598403"/>
              <a:gd name="connsiteY106" fmla="*/ 3381828 h 4397828"/>
              <a:gd name="connsiteX107" fmla="*/ 7059888 w 8598403"/>
              <a:gd name="connsiteY107" fmla="*/ 3410857 h 4397828"/>
              <a:gd name="connsiteX108" fmla="*/ 7045374 w 8598403"/>
              <a:gd name="connsiteY108" fmla="*/ 3599542 h 4397828"/>
              <a:gd name="connsiteX109" fmla="*/ 6958288 w 8598403"/>
              <a:gd name="connsiteY109" fmla="*/ 3672114 h 4397828"/>
              <a:gd name="connsiteX110" fmla="*/ 7001831 w 8598403"/>
              <a:gd name="connsiteY110" fmla="*/ 3730171 h 4397828"/>
              <a:gd name="connsiteX111" fmla="*/ 6958288 w 8598403"/>
              <a:gd name="connsiteY111" fmla="*/ 3773714 h 4397828"/>
              <a:gd name="connsiteX112" fmla="*/ 6668003 w 8598403"/>
              <a:gd name="connsiteY112" fmla="*/ 3831771 h 4397828"/>
              <a:gd name="connsiteX113" fmla="*/ 6566403 w 8598403"/>
              <a:gd name="connsiteY113" fmla="*/ 3947885 h 4397828"/>
              <a:gd name="connsiteX114" fmla="*/ 6464803 w 8598403"/>
              <a:gd name="connsiteY114" fmla="*/ 3962400 h 4397828"/>
              <a:gd name="connsiteX115" fmla="*/ 6435774 w 8598403"/>
              <a:gd name="connsiteY115" fmla="*/ 4005942 h 4397828"/>
              <a:gd name="connsiteX116" fmla="*/ 6421260 w 8598403"/>
              <a:gd name="connsiteY116" fmla="*/ 4107542 h 4397828"/>
              <a:gd name="connsiteX117" fmla="*/ 6377717 w 8598403"/>
              <a:gd name="connsiteY117" fmla="*/ 4078514 h 4397828"/>
              <a:gd name="connsiteX118" fmla="*/ 6319660 w 8598403"/>
              <a:gd name="connsiteY118" fmla="*/ 4020457 h 4397828"/>
              <a:gd name="connsiteX119" fmla="*/ 6276117 w 8598403"/>
              <a:gd name="connsiteY119" fmla="*/ 4005942 h 4397828"/>
              <a:gd name="connsiteX120" fmla="*/ 6087431 w 8598403"/>
              <a:gd name="connsiteY120" fmla="*/ 3991428 h 4397828"/>
              <a:gd name="connsiteX121" fmla="*/ 6043888 w 8598403"/>
              <a:gd name="connsiteY121" fmla="*/ 3962400 h 4397828"/>
              <a:gd name="connsiteX122" fmla="*/ 5913260 w 8598403"/>
              <a:gd name="connsiteY122" fmla="*/ 3976914 h 4397828"/>
              <a:gd name="connsiteX123" fmla="*/ 5811660 w 8598403"/>
              <a:gd name="connsiteY123" fmla="*/ 4034971 h 4397828"/>
              <a:gd name="connsiteX124" fmla="*/ 5724574 w 8598403"/>
              <a:gd name="connsiteY124" fmla="*/ 4064000 h 4397828"/>
              <a:gd name="connsiteX125" fmla="*/ 5477831 w 8598403"/>
              <a:gd name="connsiteY125" fmla="*/ 4078514 h 4397828"/>
              <a:gd name="connsiteX126" fmla="*/ 5419774 w 8598403"/>
              <a:gd name="connsiteY126" fmla="*/ 4093028 h 4397828"/>
              <a:gd name="connsiteX127" fmla="*/ 5405260 w 8598403"/>
              <a:gd name="connsiteY127" fmla="*/ 4136571 h 4397828"/>
              <a:gd name="connsiteX128" fmla="*/ 5376231 w 8598403"/>
              <a:gd name="connsiteY128" fmla="*/ 4180114 h 4397828"/>
              <a:gd name="connsiteX129" fmla="*/ 5332688 w 8598403"/>
              <a:gd name="connsiteY129" fmla="*/ 4209142 h 4397828"/>
              <a:gd name="connsiteX130" fmla="*/ 5158517 w 8598403"/>
              <a:gd name="connsiteY130" fmla="*/ 4325256 h 4397828"/>
              <a:gd name="connsiteX131" fmla="*/ 4984346 w 8598403"/>
              <a:gd name="connsiteY131" fmla="*/ 4296228 h 4397828"/>
              <a:gd name="connsiteX132" fmla="*/ 4853717 w 8598403"/>
              <a:gd name="connsiteY132" fmla="*/ 4339771 h 4397828"/>
              <a:gd name="connsiteX133" fmla="*/ 4795660 w 8598403"/>
              <a:gd name="connsiteY133" fmla="*/ 4354285 h 4397828"/>
              <a:gd name="connsiteX134" fmla="*/ 4708574 w 8598403"/>
              <a:gd name="connsiteY134" fmla="*/ 4383314 h 4397828"/>
              <a:gd name="connsiteX135" fmla="*/ 4650517 w 8598403"/>
              <a:gd name="connsiteY135" fmla="*/ 4397828 h 4397828"/>
              <a:gd name="connsiteX136" fmla="*/ 4505374 w 8598403"/>
              <a:gd name="connsiteY136" fmla="*/ 4383314 h 4397828"/>
              <a:gd name="connsiteX137" fmla="*/ 4461831 w 8598403"/>
              <a:gd name="connsiteY137" fmla="*/ 4368800 h 4397828"/>
              <a:gd name="connsiteX138" fmla="*/ 4403774 w 8598403"/>
              <a:gd name="connsiteY138" fmla="*/ 4281714 h 4397828"/>
              <a:gd name="connsiteX139" fmla="*/ 4316688 w 8598403"/>
              <a:gd name="connsiteY139" fmla="*/ 4180114 h 4397828"/>
              <a:gd name="connsiteX140" fmla="*/ 4215088 w 8598403"/>
              <a:gd name="connsiteY140" fmla="*/ 4049485 h 4397828"/>
              <a:gd name="connsiteX141" fmla="*/ 4171546 w 8598403"/>
              <a:gd name="connsiteY141" fmla="*/ 4020457 h 4397828"/>
              <a:gd name="connsiteX142" fmla="*/ 4128003 w 8598403"/>
              <a:gd name="connsiteY142" fmla="*/ 4005942 h 4397828"/>
              <a:gd name="connsiteX143" fmla="*/ 4098974 w 8598403"/>
              <a:gd name="connsiteY143" fmla="*/ 4049485 h 4397828"/>
              <a:gd name="connsiteX144" fmla="*/ 4055431 w 8598403"/>
              <a:gd name="connsiteY144" fmla="*/ 4078514 h 4397828"/>
              <a:gd name="connsiteX145" fmla="*/ 4011888 w 8598403"/>
              <a:gd name="connsiteY145" fmla="*/ 4165600 h 4397828"/>
              <a:gd name="connsiteX146" fmla="*/ 3924803 w 8598403"/>
              <a:gd name="connsiteY146" fmla="*/ 4194628 h 4397828"/>
              <a:gd name="connsiteX147" fmla="*/ 3910288 w 8598403"/>
              <a:gd name="connsiteY147" fmla="*/ 4151085 h 4397828"/>
              <a:gd name="connsiteX148" fmla="*/ 3953831 w 8598403"/>
              <a:gd name="connsiteY148" fmla="*/ 3991428 h 4397828"/>
              <a:gd name="connsiteX149" fmla="*/ 3968346 w 8598403"/>
              <a:gd name="connsiteY149" fmla="*/ 3947885 h 4397828"/>
              <a:gd name="connsiteX150" fmla="*/ 3910288 w 8598403"/>
              <a:gd name="connsiteY150" fmla="*/ 3846285 h 4397828"/>
              <a:gd name="connsiteX151" fmla="*/ 3866746 w 8598403"/>
              <a:gd name="connsiteY151" fmla="*/ 3817257 h 4397828"/>
              <a:gd name="connsiteX152" fmla="*/ 3852231 w 8598403"/>
              <a:gd name="connsiteY152" fmla="*/ 3773714 h 4397828"/>
              <a:gd name="connsiteX153" fmla="*/ 3779660 w 8598403"/>
              <a:gd name="connsiteY153" fmla="*/ 3759200 h 4397828"/>
              <a:gd name="connsiteX154" fmla="*/ 3620003 w 8598403"/>
              <a:gd name="connsiteY154" fmla="*/ 3730171 h 4397828"/>
              <a:gd name="connsiteX155" fmla="*/ 3576460 w 8598403"/>
              <a:gd name="connsiteY155" fmla="*/ 3686628 h 4397828"/>
              <a:gd name="connsiteX156" fmla="*/ 3416803 w 8598403"/>
              <a:gd name="connsiteY156" fmla="*/ 3744685 h 4397828"/>
              <a:gd name="connsiteX157" fmla="*/ 3373260 w 8598403"/>
              <a:gd name="connsiteY157" fmla="*/ 3773714 h 4397828"/>
              <a:gd name="connsiteX158" fmla="*/ 3344231 w 8598403"/>
              <a:gd name="connsiteY158" fmla="*/ 3817257 h 4397828"/>
              <a:gd name="connsiteX159" fmla="*/ 3271660 w 8598403"/>
              <a:gd name="connsiteY159" fmla="*/ 3831771 h 4397828"/>
              <a:gd name="connsiteX160" fmla="*/ 2894288 w 8598403"/>
              <a:gd name="connsiteY160" fmla="*/ 3860800 h 4397828"/>
              <a:gd name="connsiteX161" fmla="*/ 2792688 w 8598403"/>
              <a:gd name="connsiteY161" fmla="*/ 3962400 h 4397828"/>
              <a:gd name="connsiteX162" fmla="*/ 2749146 w 8598403"/>
              <a:gd name="connsiteY162" fmla="*/ 4005942 h 4397828"/>
              <a:gd name="connsiteX163" fmla="*/ 2691088 w 8598403"/>
              <a:gd name="connsiteY163" fmla="*/ 3962400 h 4397828"/>
              <a:gd name="connsiteX164" fmla="*/ 2415317 w 8598403"/>
              <a:gd name="connsiteY164" fmla="*/ 4034971 h 4397828"/>
              <a:gd name="connsiteX165" fmla="*/ 2241146 w 8598403"/>
              <a:gd name="connsiteY165" fmla="*/ 3976914 h 4397828"/>
              <a:gd name="connsiteX166" fmla="*/ 2023431 w 8598403"/>
              <a:gd name="connsiteY166" fmla="*/ 4034971 h 4397828"/>
              <a:gd name="connsiteX167" fmla="*/ 2008917 w 8598403"/>
              <a:gd name="connsiteY167" fmla="*/ 3991428 h 4397828"/>
              <a:gd name="connsiteX168" fmla="*/ 1950860 w 8598403"/>
              <a:gd name="connsiteY168" fmla="*/ 4005942 h 4397828"/>
              <a:gd name="connsiteX169" fmla="*/ 1907317 w 8598403"/>
              <a:gd name="connsiteY169" fmla="*/ 4020457 h 4397828"/>
              <a:gd name="connsiteX170" fmla="*/ 1805717 w 8598403"/>
              <a:gd name="connsiteY170" fmla="*/ 3976914 h 4397828"/>
              <a:gd name="connsiteX171" fmla="*/ 1675088 w 8598403"/>
              <a:gd name="connsiteY171" fmla="*/ 3947885 h 4397828"/>
              <a:gd name="connsiteX172" fmla="*/ 1631546 w 8598403"/>
              <a:gd name="connsiteY172" fmla="*/ 3933371 h 4397828"/>
              <a:gd name="connsiteX173" fmla="*/ 1529945 w 8598403"/>
              <a:gd name="connsiteY173" fmla="*/ 3918857 h 4397828"/>
              <a:gd name="connsiteX174" fmla="*/ 1254174 w 8598403"/>
              <a:gd name="connsiteY174" fmla="*/ 3962400 h 4397828"/>
              <a:gd name="connsiteX175" fmla="*/ 1109031 w 8598403"/>
              <a:gd name="connsiteY175" fmla="*/ 3933371 h 4397828"/>
              <a:gd name="connsiteX176" fmla="*/ 1065488 w 8598403"/>
              <a:gd name="connsiteY176" fmla="*/ 3962400 h 4397828"/>
              <a:gd name="connsiteX177" fmla="*/ 1007431 w 8598403"/>
              <a:gd name="connsiteY177" fmla="*/ 3991428 h 4397828"/>
              <a:gd name="connsiteX178" fmla="*/ 862288 w 8598403"/>
              <a:gd name="connsiteY178" fmla="*/ 4020457 h 4397828"/>
              <a:gd name="connsiteX179" fmla="*/ 804231 w 8598403"/>
              <a:gd name="connsiteY179" fmla="*/ 4034971 h 4397828"/>
              <a:gd name="connsiteX180" fmla="*/ 717146 w 8598403"/>
              <a:gd name="connsiteY180" fmla="*/ 4093028 h 4397828"/>
              <a:gd name="connsiteX181" fmla="*/ 659088 w 8598403"/>
              <a:gd name="connsiteY181" fmla="*/ 4107542 h 4397828"/>
              <a:gd name="connsiteX182" fmla="*/ 470403 w 8598403"/>
              <a:gd name="connsiteY182" fmla="*/ 4136571 h 4397828"/>
              <a:gd name="connsiteX183" fmla="*/ 383317 w 8598403"/>
              <a:gd name="connsiteY183" fmla="*/ 4122057 h 4397828"/>
              <a:gd name="connsiteX184" fmla="*/ 339774 w 8598403"/>
              <a:gd name="connsiteY184" fmla="*/ 4093028 h 4397828"/>
              <a:gd name="connsiteX185" fmla="*/ 325260 w 8598403"/>
              <a:gd name="connsiteY185" fmla="*/ 4151085 h 4397828"/>
              <a:gd name="connsiteX186" fmla="*/ 267203 w 8598403"/>
              <a:gd name="connsiteY186" fmla="*/ 4180114 h 4397828"/>
              <a:gd name="connsiteX187" fmla="*/ 151088 w 8598403"/>
              <a:gd name="connsiteY187" fmla="*/ 4122057 h 4397828"/>
              <a:gd name="connsiteX188" fmla="*/ 93031 w 8598403"/>
              <a:gd name="connsiteY188" fmla="*/ 4093028 h 4397828"/>
              <a:gd name="connsiteX189" fmla="*/ 20460 w 8598403"/>
              <a:gd name="connsiteY189" fmla="*/ 4034971 h 4397828"/>
              <a:gd name="connsiteX190" fmla="*/ 20460 w 8598403"/>
              <a:gd name="connsiteY190" fmla="*/ 3788228 h 4397828"/>
              <a:gd name="connsiteX191" fmla="*/ 49488 w 8598403"/>
              <a:gd name="connsiteY191" fmla="*/ 3831771 h 4397828"/>
              <a:gd name="connsiteX192" fmla="*/ 136574 w 8598403"/>
              <a:gd name="connsiteY192" fmla="*/ 3889828 h 4397828"/>
              <a:gd name="connsiteX193" fmla="*/ 165603 w 8598403"/>
              <a:gd name="connsiteY193" fmla="*/ 3846285 h 4397828"/>
              <a:gd name="connsiteX194" fmla="*/ 180117 w 8598403"/>
              <a:gd name="connsiteY194" fmla="*/ 3773714 h 4397828"/>
              <a:gd name="connsiteX195" fmla="*/ 223660 w 8598403"/>
              <a:gd name="connsiteY195" fmla="*/ 3744685 h 4397828"/>
              <a:gd name="connsiteX196" fmla="*/ 252688 w 8598403"/>
              <a:gd name="connsiteY196" fmla="*/ 3701142 h 4397828"/>
              <a:gd name="connsiteX197" fmla="*/ 368803 w 8598403"/>
              <a:gd name="connsiteY197" fmla="*/ 3686628 h 4397828"/>
              <a:gd name="connsiteX198" fmla="*/ 383317 w 8598403"/>
              <a:gd name="connsiteY198" fmla="*/ 3512457 h 4397828"/>
              <a:gd name="connsiteX199" fmla="*/ 412346 w 8598403"/>
              <a:gd name="connsiteY199" fmla="*/ 3468914 h 4397828"/>
              <a:gd name="connsiteX200" fmla="*/ 499431 w 8598403"/>
              <a:gd name="connsiteY200" fmla="*/ 3439885 h 4397828"/>
              <a:gd name="connsiteX201" fmla="*/ 528460 w 8598403"/>
              <a:gd name="connsiteY201" fmla="*/ 3396342 h 4397828"/>
              <a:gd name="connsiteX202" fmla="*/ 557488 w 8598403"/>
              <a:gd name="connsiteY202" fmla="*/ 3294742 h 4397828"/>
              <a:gd name="connsiteX203" fmla="*/ 615546 w 8598403"/>
              <a:gd name="connsiteY203" fmla="*/ 3222171 h 4397828"/>
              <a:gd name="connsiteX204" fmla="*/ 833260 w 8598403"/>
              <a:gd name="connsiteY204" fmla="*/ 3207657 h 4397828"/>
              <a:gd name="connsiteX205" fmla="*/ 905831 w 8598403"/>
              <a:gd name="connsiteY205" fmla="*/ 3193142 h 4397828"/>
              <a:gd name="connsiteX206" fmla="*/ 949374 w 8598403"/>
              <a:gd name="connsiteY206" fmla="*/ 3178628 h 4397828"/>
              <a:gd name="connsiteX207" fmla="*/ 963888 w 8598403"/>
              <a:gd name="connsiteY207" fmla="*/ 3135085 h 4397828"/>
              <a:gd name="connsiteX208" fmla="*/ 1050974 w 8598403"/>
              <a:gd name="connsiteY208" fmla="*/ 3091542 h 4397828"/>
              <a:gd name="connsiteX209" fmla="*/ 1181603 w 8598403"/>
              <a:gd name="connsiteY209" fmla="*/ 3018971 h 4397828"/>
              <a:gd name="connsiteX210" fmla="*/ 1225146 w 8598403"/>
              <a:gd name="connsiteY210" fmla="*/ 2975428 h 4397828"/>
              <a:gd name="connsiteX211" fmla="*/ 1297717 w 8598403"/>
              <a:gd name="connsiteY211" fmla="*/ 2902857 h 4397828"/>
              <a:gd name="connsiteX212" fmla="*/ 1370289 w 8598403"/>
              <a:gd name="connsiteY212" fmla="*/ 2873828 h 4397828"/>
              <a:gd name="connsiteX213" fmla="*/ 1471888 w 8598403"/>
              <a:gd name="connsiteY213" fmla="*/ 2917371 h 4397828"/>
              <a:gd name="connsiteX214" fmla="*/ 1834746 w 8598403"/>
              <a:gd name="connsiteY214" fmla="*/ 2931885 h 4397828"/>
              <a:gd name="connsiteX215" fmla="*/ 1921831 w 8598403"/>
              <a:gd name="connsiteY215" fmla="*/ 2989942 h 4397828"/>
              <a:gd name="connsiteX216" fmla="*/ 2066974 w 8598403"/>
              <a:gd name="connsiteY216" fmla="*/ 3033485 h 4397828"/>
              <a:gd name="connsiteX217" fmla="*/ 2139546 w 8598403"/>
              <a:gd name="connsiteY217" fmla="*/ 3048000 h 4397828"/>
              <a:gd name="connsiteX218" fmla="*/ 2255660 w 8598403"/>
              <a:gd name="connsiteY218" fmla="*/ 3018971 h 4397828"/>
              <a:gd name="connsiteX219" fmla="*/ 2299203 w 8598403"/>
              <a:gd name="connsiteY219" fmla="*/ 2902857 h 4397828"/>
              <a:gd name="connsiteX220" fmla="*/ 2386288 w 8598403"/>
              <a:gd name="connsiteY220" fmla="*/ 2801256 h 4397828"/>
              <a:gd name="connsiteX221" fmla="*/ 2458860 w 8598403"/>
              <a:gd name="connsiteY221" fmla="*/ 2670628 h 4397828"/>
              <a:gd name="connsiteX222" fmla="*/ 2487888 w 8598403"/>
              <a:gd name="connsiteY222" fmla="*/ 2583542 h 4397828"/>
              <a:gd name="connsiteX223" fmla="*/ 2502403 w 8598403"/>
              <a:gd name="connsiteY223" fmla="*/ 2525485 h 4397828"/>
              <a:gd name="connsiteX224" fmla="*/ 2545946 w 8598403"/>
              <a:gd name="connsiteY224" fmla="*/ 2496457 h 4397828"/>
              <a:gd name="connsiteX225" fmla="*/ 2604003 w 8598403"/>
              <a:gd name="connsiteY225" fmla="*/ 2467428 h 4397828"/>
              <a:gd name="connsiteX226" fmla="*/ 2691088 w 8598403"/>
              <a:gd name="connsiteY226" fmla="*/ 2423885 h 4397828"/>
              <a:gd name="connsiteX227" fmla="*/ 2720117 w 8598403"/>
              <a:gd name="connsiteY227" fmla="*/ 2380342 h 4397828"/>
              <a:gd name="connsiteX228" fmla="*/ 2734631 w 8598403"/>
              <a:gd name="connsiteY228" fmla="*/ 2293257 h 4397828"/>
              <a:gd name="connsiteX229" fmla="*/ 2763660 w 8598403"/>
              <a:gd name="connsiteY229" fmla="*/ 2177142 h 4397828"/>
              <a:gd name="connsiteX230" fmla="*/ 2792688 w 8598403"/>
              <a:gd name="connsiteY230" fmla="*/ 2133600 h 4397828"/>
              <a:gd name="connsiteX231" fmla="*/ 2908803 w 8598403"/>
              <a:gd name="connsiteY231" fmla="*/ 2075542 h 4397828"/>
              <a:gd name="connsiteX232" fmla="*/ 2952346 w 8598403"/>
              <a:gd name="connsiteY232" fmla="*/ 2046514 h 4397828"/>
              <a:gd name="connsiteX233" fmla="*/ 3082974 w 8598403"/>
              <a:gd name="connsiteY233" fmla="*/ 2017485 h 4397828"/>
              <a:gd name="connsiteX234" fmla="*/ 3126517 w 8598403"/>
              <a:gd name="connsiteY234" fmla="*/ 2002971 h 4397828"/>
              <a:gd name="connsiteX235" fmla="*/ 3329717 w 8598403"/>
              <a:gd name="connsiteY235" fmla="*/ 1988457 h 4397828"/>
              <a:gd name="connsiteX236" fmla="*/ 3387774 w 8598403"/>
              <a:gd name="connsiteY236" fmla="*/ 1973942 h 4397828"/>
              <a:gd name="connsiteX237" fmla="*/ 3416803 w 8598403"/>
              <a:gd name="connsiteY237" fmla="*/ 1886857 h 4397828"/>
              <a:gd name="connsiteX238" fmla="*/ 3358746 w 8598403"/>
              <a:gd name="connsiteY238" fmla="*/ 1596571 h 4397828"/>
              <a:gd name="connsiteX239" fmla="*/ 3315203 w 8598403"/>
              <a:gd name="connsiteY239" fmla="*/ 1567542 h 4397828"/>
              <a:gd name="connsiteX240" fmla="*/ 3257146 w 8598403"/>
              <a:gd name="connsiteY240" fmla="*/ 1480457 h 4397828"/>
              <a:gd name="connsiteX241" fmla="*/ 3184574 w 8598403"/>
              <a:gd name="connsiteY241" fmla="*/ 1393371 h 4397828"/>
              <a:gd name="connsiteX242" fmla="*/ 3170060 w 8598403"/>
              <a:gd name="connsiteY242" fmla="*/ 1349828 h 4397828"/>
              <a:gd name="connsiteX243" fmla="*/ 3126517 w 8598403"/>
              <a:gd name="connsiteY243" fmla="*/ 1262742 h 4397828"/>
              <a:gd name="connsiteX244" fmla="*/ 3082974 w 8598403"/>
              <a:gd name="connsiteY244" fmla="*/ 1059542 h 4397828"/>
              <a:gd name="connsiteX245" fmla="*/ 3039431 w 8598403"/>
              <a:gd name="connsiteY245" fmla="*/ 972457 h 4397828"/>
              <a:gd name="connsiteX246" fmla="*/ 2937831 w 8598403"/>
              <a:gd name="connsiteY246" fmla="*/ 943428 h 4397828"/>
              <a:gd name="connsiteX247" fmla="*/ 2923317 w 8598403"/>
              <a:gd name="connsiteY247" fmla="*/ 827314 h 4397828"/>
              <a:gd name="connsiteX248" fmla="*/ 2908803 w 8598403"/>
              <a:gd name="connsiteY248" fmla="*/ 783771 h 4397828"/>
              <a:gd name="connsiteX249" fmla="*/ 2865260 w 8598403"/>
              <a:gd name="connsiteY249" fmla="*/ 754742 h 4397828"/>
              <a:gd name="connsiteX250" fmla="*/ 2807203 w 8598403"/>
              <a:gd name="connsiteY250" fmla="*/ 667657 h 4397828"/>
              <a:gd name="connsiteX251" fmla="*/ 2763660 w 8598403"/>
              <a:gd name="connsiteY251" fmla="*/ 624114 h 4397828"/>
              <a:gd name="connsiteX252" fmla="*/ 2908803 w 8598403"/>
              <a:gd name="connsiteY252" fmla="*/ 638628 h 4397828"/>
              <a:gd name="connsiteX253" fmla="*/ 3155546 w 8598403"/>
              <a:gd name="connsiteY253" fmla="*/ 609600 h 4397828"/>
              <a:gd name="connsiteX254" fmla="*/ 3242631 w 8598403"/>
              <a:gd name="connsiteY254" fmla="*/ 551542 h 4397828"/>
              <a:gd name="connsiteX255" fmla="*/ 3257146 w 8598403"/>
              <a:gd name="connsiteY255" fmla="*/ 478971 h 4397828"/>
              <a:gd name="connsiteX256" fmla="*/ 3228117 w 8598403"/>
              <a:gd name="connsiteY256" fmla="*/ 304800 h 4397828"/>
              <a:gd name="connsiteX257" fmla="*/ 3199088 w 8598403"/>
              <a:gd name="connsiteY257" fmla="*/ 261257 h 4397828"/>
              <a:gd name="connsiteX258" fmla="*/ 3184574 w 8598403"/>
              <a:gd name="connsiteY258" fmla="*/ 217714 h 4397828"/>
              <a:gd name="connsiteX259" fmla="*/ 3155546 w 8598403"/>
              <a:gd name="connsiteY259" fmla="*/ 159657 h 4397828"/>
              <a:gd name="connsiteX260" fmla="*/ 3170060 w 8598403"/>
              <a:gd name="connsiteY260" fmla="*/ 116114 h 4397828"/>
              <a:gd name="connsiteX261" fmla="*/ 3213603 w 8598403"/>
              <a:gd name="connsiteY261"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7916231 w 8598403"/>
              <a:gd name="connsiteY67" fmla="*/ 1320800 h 4397828"/>
              <a:gd name="connsiteX68" fmla="*/ 8119432 w 8598403"/>
              <a:gd name="connsiteY68" fmla="*/ 1306285 h 4397828"/>
              <a:gd name="connsiteX69" fmla="*/ 8308117 w 8598403"/>
              <a:gd name="connsiteY69" fmla="*/ 1349828 h 4397828"/>
              <a:gd name="connsiteX70" fmla="*/ 8482288 w 8598403"/>
              <a:gd name="connsiteY70" fmla="*/ 1494971 h 4397828"/>
              <a:gd name="connsiteX71" fmla="*/ 8496803 w 8598403"/>
              <a:gd name="connsiteY71" fmla="*/ 1407885 h 4397828"/>
              <a:gd name="connsiteX72" fmla="*/ 8540346 w 8598403"/>
              <a:gd name="connsiteY72" fmla="*/ 1553028 h 4397828"/>
              <a:gd name="connsiteX73" fmla="*/ 8525831 w 8598403"/>
              <a:gd name="connsiteY73" fmla="*/ 1959428 h 4397828"/>
              <a:gd name="connsiteX74" fmla="*/ 8496803 w 8598403"/>
              <a:gd name="connsiteY74" fmla="*/ 2046514 h 4397828"/>
              <a:gd name="connsiteX75" fmla="*/ 8482288 w 8598403"/>
              <a:gd name="connsiteY75" fmla="*/ 2090057 h 4397828"/>
              <a:gd name="connsiteX76" fmla="*/ 8511317 w 8598403"/>
              <a:gd name="connsiteY76" fmla="*/ 2206171 h 4397828"/>
              <a:gd name="connsiteX77" fmla="*/ 8554860 w 8598403"/>
              <a:gd name="connsiteY77" fmla="*/ 2249714 h 4397828"/>
              <a:gd name="connsiteX78" fmla="*/ 8598403 w 8598403"/>
              <a:gd name="connsiteY78" fmla="*/ 2336800 h 4397828"/>
              <a:gd name="connsiteX79" fmla="*/ 8583888 w 8598403"/>
              <a:gd name="connsiteY79" fmla="*/ 2467428 h 4397828"/>
              <a:gd name="connsiteX80" fmla="*/ 8525831 w 8598403"/>
              <a:gd name="connsiteY80" fmla="*/ 2583542 h 4397828"/>
              <a:gd name="connsiteX81" fmla="*/ 8366174 w 8598403"/>
              <a:gd name="connsiteY81" fmla="*/ 2598057 h 4397828"/>
              <a:gd name="connsiteX82" fmla="*/ 8206517 w 8598403"/>
              <a:gd name="connsiteY82" fmla="*/ 2641600 h 4397828"/>
              <a:gd name="connsiteX83" fmla="*/ 8162974 w 8598403"/>
              <a:gd name="connsiteY83" fmla="*/ 2670628 h 4397828"/>
              <a:gd name="connsiteX84" fmla="*/ 8119431 w 8598403"/>
              <a:gd name="connsiteY84" fmla="*/ 2757714 h 4397828"/>
              <a:gd name="connsiteX85" fmla="*/ 8075888 w 8598403"/>
              <a:gd name="connsiteY85" fmla="*/ 2743200 h 4397828"/>
              <a:gd name="connsiteX86" fmla="*/ 7945260 w 8598403"/>
              <a:gd name="connsiteY86" fmla="*/ 2815771 h 4397828"/>
              <a:gd name="connsiteX87" fmla="*/ 7887203 w 8598403"/>
              <a:gd name="connsiteY87" fmla="*/ 2946400 h 4397828"/>
              <a:gd name="connsiteX88" fmla="*/ 7872688 w 8598403"/>
              <a:gd name="connsiteY88" fmla="*/ 3004457 h 4397828"/>
              <a:gd name="connsiteX89" fmla="*/ 7858174 w 8598403"/>
              <a:gd name="connsiteY89" fmla="*/ 3178628 h 4397828"/>
              <a:gd name="connsiteX90" fmla="*/ 7800117 w 8598403"/>
              <a:gd name="connsiteY90" fmla="*/ 3207657 h 4397828"/>
              <a:gd name="connsiteX91" fmla="*/ 7727546 w 8598403"/>
              <a:gd name="connsiteY91" fmla="*/ 3135085 h 4397828"/>
              <a:gd name="connsiteX92" fmla="*/ 7654974 w 8598403"/>
              <a:gd name="connsiteY92" fmla="*/ 3048000 h 4397828"/>
              <a:gd name="connsiteX93" fmla="*/ 7596917 w 8598403"/>
              <a:gd name="connsiteY93" fmla="*/ 3018971 h 4397828"/>
              <a:gd name="connsiteX94" fmla="*/ 7509831 w 8598403"/>
              <a:gd name="connsiteY94" fmla="*/ 2989942 h 4397828"/>
              <a:gd name="connsiteX95" fmla="*/ 7509831 w 8598403"/>
              <a:gd name="connsiteY95" fmla="*/ 2960914 h 4397828"/>
              <a:gd name="connsiteX96" fmla="*/ 7451775 w 8598403"/>
              <a:gd name="connsiteY96" fmla="*/ 2859314 h 4397828"/>
              <a:gd name="connsiteX97" fmla="*/ 7350174 w 8598403"/>
              <a:gd name="connsiteY97" fmla="*/ 2844800 h 4397828"/>
              <a:gd name="connsiteX98" fmla="*/ 7306631 w 8598403"/>
              <a:gd name="connsiteY98" fmla="*/ 2830285 h 4397828"/>
              <a:gd name="connsiteX99" fmla="*/ 7263088 w 8598403"/>
              <a:gd name="connsiteY99" fmla="*/ 2801257 h 4397828"/>
              <a:gd name="connsiteX100" fmla="*/ 7176003 w 8598403"/>
              <a:gd name="connsiteY100" fmla="*/ 3018971 h 4397828"/>
              <a:gd name="connsiteX101" fmla="*/ 7132460 w 8598403"/>
              <a:gd name="connsiteY101" fmla="*/ 3048000 h 4397828"/>
              <a:gd name="connsiteX102" fmla="*/ 7030860 w 8598403"/>
              <a:gd name="connsiteY102" fmla="*/ 3077028 h 4397828"/>
              <a:gd name="connsiteX103" fmla="*/ 7030860 w 8598403"/>
              <a:gd name="connsiteY103" fmla="*/ 3251200 h 4397828"/>
              <a:gd name="connsiteX104" fmla="*/ 7074403 w 8598403"/>
              <a:gd name="connsiteY104" fmla="*/ 3265714 h 4397828"/>
              <a:gd name="connsiteX105" fmla="*/ 7117946 w 8598403"/>
              <a:gd name="connsiteY105" fmla="*/ 3294742 h 4397828"/>
              <a:gd name="connsiteX106" fmla="*/ 7103431 w 8598403"/>
              <a:gd name="connsiteY106" fmla="*/ 3381828 h 4397828"/>
              <a:gd name="connsiteX107" fmla="*/ 7059888 w 8598403"/>
              <a:gd name="connsiteY107" fmla="*/ 3410857 h 4397828"/>
              <a:gd name="connsiteX108" fmla="*/ 7045374 w 8598403"/>
              <a:gd name="connsiteY108" fmla="*/ 3599542 h 4397828"/>
              <a:gd name="connsiteX109" fmla="*/ 6958288 w 8598403"/>
              <a:gd name="connsiteY109" fmla="*/ 3672114 h 4397828"/>
              <a:gd name="connsiteX110" fmla="*/ 7001831 w 8598403"/>
              <a:gd name="connsiteY110" fmla="*/ 3730171 h 4397828"/>
              <a:gd name="connsiteX111" fmla="*/ 6958288 w 8598403"/>
              <a:gd name="connsiteY111" fmla="*/ 3773714 h 4397828"/>
              <a:gd name="connsiteX112" fmla="*/ 6668003 w 8598403"/>
              <a:gd name="connsiteY112" fmla="*/ 3831771 h 4397828"/>
              <a:gd name="connsiteX113" fmla="*/ 6566403 w 8598403"/>
              <a:gd name="connsiteY113" fmla="*/ 3947885 h 4397828"/>
              <a:gd name="connsiteX114" fmla="*/ 6464803 w 8598403"/>
              <a:gd name="connsiteY114" fmla="*/ 3962400 h 4397828"/>
              <a:gd name="connsiteX115" fmla="*/ 6435774 w 8598403"/>
              <a:gd name="connsiteY115" fmla="*/ 4005942 h 4397828"/>
              <a:gd name="connsiteX116" fmla="*/ 6421260 w 8598403"/>
              <a:gd name="connsiteY116" fmla="*/ 4107542 h 4397828"/>
              <a:gd name="connsiteX117" fmla="*/ 6377717 w 8598403"/>
              <a:gd name="connsiteY117" fmla="*/ 4078514 h 4397828"/>
              <a:gd name="connsiteX118" fmla="*/ 6319660 w 8598403"/>
              <a:gd name="connsiteY118" fmla="*/ 4020457 h 4397828"/>
              <a:gd name="connsiteX119" fmla="*/ 6276117 w 8598403"/>
              <a:gd name="connsiteY119" fmla="*/ 4005942 h 4397828"/>
              <a:gd name="connsiteX120" fmla="*/ 6087431 w 8598403"/>
              <a:gd name="connsiteY120" fmla="*/ 3991428 h 4397828"/>
              <a:gd name="connsiteX121" fmla="*/ 6043888 w 8598403"/>
              <a:gd name="connsiteY121" fmla="*/ 3962400 h 4397828"/>
              <a:gd name="connsiteX122" fmla="*/ 5913260 w 8598403"/>
              <a:gd name="connsiteY122" fmla="*/ 3976914 h 4397828"/>
              <a:gd name="connsiteX123" fmla="*/ 5811660 w 8598403"/>
              <a:gd name="connsiteY123" fmla="*/ 4034971 h 4397828"/>
              <a:gd name="connsiteX124" fmla="*/ 5724574 w 8598403"/>
              <a:gd name="connsiteY124" fmla="*/ 4064000 h 4397828"/>
              <a:gd name="connsiteX125" fmla="*/ 5477831 w 8598403"/>
              <a:gd name="connsiteY125" fmla="*/ 4078514 h 4397828"/>
              <a:gd name="connsiteX126" fmla="*/ 5419774 w 8598403"/>
              <a:gd name="connsiteY126" fmla="*/ 4093028 h 4397828"/>
              <a:gd name="connsiteX127" fmla="*/ 5405260 w 8598403"/>
              <a:gd name="connsiteY127" fmla="*/ 4136571 h 4397828"/>
              <a:gd name="connsiteX128" fmla="*/ 5376231 w 8598403"/>
              <a:gd name="connsiteY128" fmla="*/ 4180114 h 4397828"/>
              <a:gd name="connsiteX129" fmla="*/ 5332688 w 8598403"/>
              <a:gd name="connsiteY129" fmla="*/ 4209142 h 4397828"/>
              <a:gd name="connsiteX130" fmla="*/ 5158517 w 8598403"/>
              <a:gd name="connsiteY130" fmla="*/ 4325256 h 4397828"/>
              <a:gd name="connsiteX131" fmla="*/ 4984346 w 8598403"/>
              <a:gd name="connsiteY131" fmla="*/ 4296228 h 4397828"/>
              <a:gd name="connsiteX132" fmla="*/ 4853717 w 8598403"/>
              <a:gd name="connsiteY132" fmla="*/ 4339771 h 4397828"/>
              <a:gd name="connsiteX133" fmla="*/ 4795660 w 8598403"/>
              <a:gd name="connsiteY133" fmla="*/ 4354285 h 4397828"/>
              <a:gd name="connsiteX134" fmla="*/ 4708574 w 8598403"/>
              <a:gd name="connsiteY134" fmla="*/ 4383314 h 4397828"/>
              <a:gd name="connsiteX135" fmla="*/ 4650517 w 8598403"/>
              <a:gd name="connsiteY135" fmla="*/ 4397828 h 4397828"/>
              <a:gd name="connsiteX136" fmla="*/ 4505374 w 8598403"/>
              <a:gd name="connsiteY136" fmla="*/ 4383314 h 4397828"/>
              <a:gd name="connsiteX137" fmla="*/ 4461831 w 8598403"/>
              <a:gd name="connsiteY137" fmla="*/ 4368800 h 4397828"/>
              <a:gd name="connsiteX138" fmla="*/ 4403774 w 8598403"/>
              <a:gd name="connsiteY138" fmla="*/ 4281714 h 4397828"/>
              <a:gd name="connsiteX139" fmla="*/ 4316688 w 8598403"/>
              <a:gd name="connsiteY139" fmla="*/ 4180114 h 4397828"/>
              <a:gd name="connsiteX140" fmla="*/ 4215088 w 8598403"/>
              <a:gd name="connsiteY140" fmla="*/ 4049485 h 4397828"/>
              <a:gd name="connsiteX141" fmla="*/ 4171546 w 8598403"/>
              <a:gd name="connsiteY141" fmla="*/ 4020457 h 4397828"/>
              <a:gd name="connsiteX142" fmla="*/ 4128003 w 8598403"/>
              <a:gd name="connsiteY142" fmla="*/ 4005942 h 4397828"/>
              <a:gd name="connsiteX143" fmla="*/ 4098974 w 8598403"/>
              <a:gd name="connsiteY143" fmla="*/ 4049485 h 4397828"/>
              <a:gd name="connsiteX144" fmla="*/ 4055431 w 8598403"/>
              <a:gd name="connsiteY144" fmla="*/ 4078514 h 4397828"/>
              <a:gd name="connsiteX145" fmla="*/ 4011888 w 8598403"/>
              <a:gd name="connsiteY145" fmla="*/ 4165600 h 4397828"/>
              <a:gd name="connsiteX146" fmla="*/ 3924803 w 8598403"/>
              <a:gd name="connsiteY146" fmla="*/ 4194628 h 4397828"/>
              <a:gd name="connsiteX147" fmla="*/ 3910288 w 8598403"/>
              <a:gd name="connsiteY147" fmla="*/ 4151085 h 4397828"/>
              <a:gd name="connsiteX148" fmla="*/ 3953831 w 8598403"/>
              <a:gd name="connsiteY148" fmla="*/ 3991428 h 4397828"/>
              <a:gd name="connsiteX149" fmla="*/ 3968346 w 8598403"/>
              <a:gd name="connsiteY149" fmla="*/ 3947885 h 4397828"/>
              <a:gd name="connsiteX150" fmla="*/ 3910288 w 8598403"/>
              <a:gd name="connsiteY150" fmla="*/ 3846285 h 4397828"/>
              <a:gd name="connsiteX151" fmla="*/ 3866746 w 8598403"/>
              <a:gd name="connsiteY151" fmla="*/ 3817257 h 4397828"/>
              <a:gd name="connsiteX152" fmla="*/ 3852231 w 8598403"/>
              <a:gd name="connsiteY152" fmla="*/ 3773714 h 4397828"/>
              <a:gd name="connsiteX153" fmla="*/ 3779660 w 8598403"/>
              <a:gd name="connsiteY153" fmla="*/ 3759200 h 4397828"/>
              <a:gd name="connsiteX154" fmla="*/ 3620003 w 8598403"/>
              <a:gd name="connsiteY154" fmla="*/ 3730171 h 4397828"/>
              <a:gd name="connsiteX155" fmla="*/ 3576460 w 8598403"/>
              <a:gd name="connsiteY155" fmla="*/ 3686628 h 4397828"/>
              <a:gd name="connsiteX156" fmla="*/ 3416803 w 8598403"/>
              <a:gd name="connsiteY156" fmla="*/ 3744685 h 4397828"/>
              <a:gd name="connsiteX157" fmla="*/ 3373260 w 8598403"/>
              <a:gd name="connsiteY157" fmla="*/ 3773714 h 4397828"/>
              <a:gd name="connsiteX158" fmla="*/ 3344231 w 8598403"/>
              <a:gd name="connsiteY158" fmla="*/ 3817257 h 4397828"/>
              <a:gd name="connsiteX159" fmla="*/ 3271660 w 8598403"/>
              <a:gd name="connsiteY159" fmla="*/ 3831771 h 4397828"/>
              <a:gd name="connsiteX160" fmla="*/ 2894288 w 8598403"/>
              <a:gd name="connsiteY160" fmla="*/ 3860800 h 4397828"/>
              <a:gd name="connsiteX161" fmla="*/ 2792688 w 8598403"/>
              <a:gd name="connsiteY161" fmla="*/ 3962400 h 4397828"/>
              <a:gd name="connsiteX162" fmla="*/ 2749146 w 8598403"/>
              <a:gd name="connsiteY162" fmla="*/ 4005942 h 4397828"/>
              <a:gd name="connsiteX163" fmla="*/ 2691088 w 8598403"/>
              <a:gd name="connsiteY163" fmla="*/ 3962400 h 4397828"/>
              <a:gd name="connsiteX164" fmla="*/ 2415317 w 8598403"/>
              <a:gd name="connsiteY164" fmla="*/ 4034971 h 4397828"/>
              <a:gd name="connsiteX165" fmla="*/ 2241146 w 8598403"/>
              <a:gd name="connsiteY165" fmla="*/ 3976914 h 4397828"/>
              <a:gd name="connsiteX166" fmla="*/ 2023431 w 8598403"/>
              <a:gd name="connsiteY166" fmla="*/ 4034971 h 4397828"/>
              <a:gd name="connsiteX167" fmla="*/ 2008917 w 8598403"/>
              <a:gd name="connsiteY167" fmla="*/ 3991428 h 4397828"/>
              <a:gd name="connsiteX168" fmla="*/ 1950860 w 8598403"/>
              <a:gd name="connsiteY168" fmla="*/ 4005942 h 4397828"/>
              <a:gd name="connsiteX169" fmla="*/ 1907317 w 8598403"/>
              <a:gd name="connsiteY169" fmla="*/ 4020457 h 4397828"/>
              <a:gd name="connsiteX170" fmla="*/ 1805717 w 8598403"/>
              <a:gd name="connsiteY170" fmla="*/ 3976914 h 4397828"/>
              <a:gd name="connsiteX171" fmla="*/ 1675088 w 8598403"/>
              <a:gd name="connsiteY171" fmla="*/ 3947885 h 4397828"/>
              <a:gd name="connsiteX172" fmla="*/ 1631546 w 8598403"/>
              <a:gd name="connsiteY172" fmla="*/ 3933371 h 4397828"/>
              <a:gd name="connsiteX173" fmla="*/ 1529945 w 8598403"/>
              <a:gd name="connsiteY173" fmla="*/ 3918857 h 4397828"/>
              <a:gd name="connsiteX174" fmla="*/ 1254174 w 8598403"/>
              <a:gd name="connsiteY174" fmla="*/ 3962400 h 4397828"/>
              <a:gd name="connsiteX175" fmla="*/ 1109031 w 8598403"/>
              <a:gd name="connsiteY175" fmla="*/ 3933371 h 4397828"/>
              <a:gd name="connsiteX176" fmla="*/ 1065488 w 8598403"/>
              <a:gd name="connsiteY176" fmla="*/ 3962400 h 4397828"/>
              <a:gd name="connsiteX177" fmla="*/ 1007431 w 8598403"/>
              <a:gd name="connsiteY177" fmla="*/ 3991428 h 4397828"/>
              <a:gd name="connsiteX178" fmla="*/ 862288 w 8598403"/>
              <a:gd name="connsiteY178" fmla="*/ 4020457 h 4397828"/>
              <a:gd name="connsiteX179" fmla="*/ 804231 w 8598403"/>
              <a:gd name="connsiteY179" fmla="*/ 4034971 h 4397828"/>
              <a:gd name="connsiteX180" fmla="*/ 717146 w 8598403"/>
              <a:gd name="connsiteY180" fmla="*/ 4093028 h 4397828"/>
              <a:gd name="connsiteX181" fmla="*/ 659088 w 8598403"/>
              <a:gd name="connsiteY181" fmla="*/ 4107542 h 4397828"/>
              <a:gd name="connsiteX182" fmla="*/ 470403 w 8598403"/>
              <a:gd name="connsiteY182" fmla="*/ 4136571 h 4397828"/>
              <a:gd name="connsiteX183" fmla="*/ 383317 w 8598403"/>
              <a:gd name="connsiteY183" fmla="*/ 4122057 h 4397828"/>
              <a:gd name="connsiteX184" fmla="*/ 339774 w 8598403"/>
              <a:gd name="connsiteY184" fmla="*/ 4093028 h 4397828"/>
              <a:gd name="connsiteX185" fmla="*/ 325260 w 8598403"/>
              <a:gd name="connsiteY185" fmla="*/ 4151085 h 4397828"/>
              <a:gd name="connsiteX186" fmla="*/ 267203 w 8598403"/>
              <a:gd name="connsiteY186" fmla="*/ 4180114 h 4397828"/>
              <a:gd name="connsiteX187" fmla="*/ 151088 w 8598403"/>
              <a:gd name="connsiteY187" fmla="*/ 4122057 h 4397828"/>
              <a:gd name="connsiteX188" fmla="*/ 93031 w 8598403"/>
              <a:gd name="connsiteY188" fmla="*/ 4093028 h 4397828"/>
              <a:gd name="connsiteX189" fmla="*/ 20460 w 8598403"/>
              <a:gd name="connsiteY189" fmla="*/ 4034971 h 4397828"/>
              <a:gd name="connsiteX190" fmla="*/ 20460 w 8598403"/>
              <a:gd name="connsiteY190" fmla="*/ 3788228 h 4397828"/>
              <a:gd name="connsiteX191" fmla="*/ 49488 w 8598403"/>
              <a:gd name="connsiteY191" fmla="*/ 3831771 h 4397828"/>
              <a:gd name="connsiteX192" fmla="*/ 136574 w 8598403"/>
              <a:gd name="connsiteY192" fmla="*/ 3889828 h 4397828"/>
              <a:gd name="connsiteX193" fmla="*/ 165603 w 8598403"/>
              <a:gd name="connsiteY193" fmla="*/ 3846285 h 4397828"/>
              <a:gd name="connsiteX194" fmla="*/ 180117 w 8598403"/>
              <a:gd name="connsiteY194" fmla="*/ 3773714 h 4397828"/>
              <a:gd name="connsiteX195" fmla="*/ 223660 w 8598403"/>
              <a:gd name="connsiteY195" fmla="*/ 3744685 h 4397828"/>
              <a:gd name="connsiteX196" fmla="*/ 252688 w 8598403"/>
              <a:gd name="connsiteY196" fmla="*/ 3701142 h 4397828"/>
              <a:gd name="connsiteX197" fmla="*/ 368803 w 8598403"/>
              <a:gd name="connsiteY197" fmla="*/ 3686628 h 4397828"/>
              <a:gd name="connsiteX198" fmla="*/ 383317 w 8598403"/>
              <a:gd name="connsiteY198" fmla="*/ 3512457 h 4397828"/>
              <a:gd name="connsiteX199" fmla="*/ 412346 w 8598403"/>
              <a:gd name="connsiteY199" fmla="*/ 3468914 h 4397828"/>
              <a:gd name="connsiteX200" fmla="*/ 499431 w 8598403"/>
              <a:gd name="connsiteY200" fmla="*/ 3439885 h 4397828"/>
              <a:gd name="connsiteX201" fmla="*/ 528460 w 8598403"/>
              <a:gd name="connsiteY201" fmla="*/ 3396342 h 4397828"/>
              <a:gd name="connsiteX202" fmla="*/ 557488 w 8598403"/>
              <a:gd name="connsiteY202" fmla="*/ 3294742 h 4397828"/>
              <a:gd name="connsiteX203" fmla="*/ 615546 w 8598403"/>
              <a:gd name="connsiteY203" fmla="*/ 3222171 h 4397828"/>
              <a:gd name="connsiteX204" fmla="*/ 833260 w 8598403"/>
              <a:gd name="connsiteY204" fmla="*/ 3207657 h 4397828"/>
              <a:gd name="connsiteX205" fmla="*/ 905831 w 8598403"/>
              <a:gd name="connsiteY205" fmla="*/ 3193142 h 4397828"/>
              <a:gd name="connsiteX206" fmla="*/ 949374 w 8598403"/>
              <a:gd name="connsiteY206" fmla="*/ 3178628 h 4397828"/>
              <a:gd name="connsiteX207" fmla="*/ 963888 w 8598403"/>
              <a:gd name="connsiteY207" fmla="*/ 3135085 h 4397828"/>
              <a:gd name="connsiteX208" fmla="*/ 1050974 w 8598403"/>
              <a:gd name="connsiteY208" fmla="*/ 3091542 h 4397828"/>
              <a:gd name="connsiteX209" fmla="*/ 1181603 w 8598403"/>
              <a:gd name="connsiteY209" fmla="*/ 3018971 h 4397828"/>
              <a:gd name="connsiteX210" fmla="*/ 1225146 w 8598403"/>
              <a:gd name="connsiteY210" fmla="*/ 2975428 h 4397828"/>
              <a:gd name="connsiteX211" fmla="*/ 1297717 w 8598403"/>
              <a:gd name="connsiteY211" fmla="*/ 2902857 h 4397828"/>
              <a:gd name="connsiteX212" fmla="*/ 1370289 w 8598403"/>
              <a:gd name="connsiteY212" fmla="*/ 2873828 h 4397828"/>
              <a:gd name="connsiteX213" fmla="*/ 1471888 w 8598403"/>
              <a:gd name="connsiteY213" fmla="*/ 2917371 h 4397828"/>
              <a:gd name="connsiteX214" fmla="*/ 1834746 w 8598403"/>
              <a:gd name="connsiteY214" fmla="*/ 2931885 h 4397828"/>
              <a:gd name="connsiteX215" fmla="*/ 1921831 w 8598403"/>
              <a:gd name="connsiteY215" fmla="*/ 2989942 h 4397828"/>
              <a:gd name="connsiteX216" fmla="*/ 2066974 w 8598403"/>
              <a:gd name="connsiteY216" fmla="*/ 3033485 h 4397828"/>
              <a:gd name="connsiteX217" fmla="*/ 2139546 w 8598403"/>
              <a:gd name="connsiteY217" fmla="*/ 3048000 h 4397828"/>
              <a:gd name="connsiteX218" fmla="*/ 2255660 w 8598403"/>
              <a:gd name="connsiteY218" fmla="*/ 3018971 h 4397828"/>
              <a:gd name="connsiteX219" fmla="*/ 2299203 w 8598403"/>
              <a:gd name="connsiteY219" fmla="*/ 2902857 h 4397828"/>
              <a:gd name="connsiteX220" fmla="*/ 2386288 w 8598403"/>
              <a:gd name="connsiteY220" fmla="*/ 2801256 h 4397828"/>
              <a:gd name="connsiteX221" fmla="*/ 2458860 w 8598403"/>
              <a:gd name="connsiteY221" fmla="*/ 2670628 h 4397828"/>
              <a:gd name="connsiteX222" fmla="*/ 2487888 w 8598403"/>
              <a:gd name="connsiteY222" fmla="*/ 2583542 h 4397828"/>
              <a:gd name="connsiteX223" fmla="*/ 2502403 w 8598403"/>
              <a:gd name="connsiteY223" fmla="*/ 2525485 h 4397828"/>
              <a:gd name="connsiteX224" fmla="*/ 2545946 w 8598403"/>
              <a:gd name="connsiteY224" fmla="*/ 2496457 h 4397828"/>
              <a:gd name="connsiteX225" fmla="*/ 2604003 w 8598403"/>
              <a:gd name="connsiteY225" fmla="*/ 2467428 h 4397828"/>
              <a:gd name="connsiteX226" fmla="*/ 2691088 w 8598403"/>
              <a:gd name="connsiteY226" fmla="*/ 2423885 h 4397828"/>
              <a:gd name="connsiteX227" fmla="*/ 2720117 w 8598403"/>
              <a:gd name="connsiteY227" fmla="*/ 2380342 h 4397828"/>
              <a:gd name="connsiteX228" fmla="*/ 2734631 w 8598403"/>
              <a:gd name="connsiteY228" fmla="*/ 2293257 h 4397828"/>
              <a:gd name="connsiteX229" fmla="*/ 2763660 w 8598403"/>
              <a:gd name="connsiteY229" fmla="*/ 2177142 h 4397828"/>
              <a:gd name="connsiteX230" fmla="*/ 2792688 w 8598403"/>
              <a:gd name="connsiteY230" fmla="*/ 2133600 h 4397828"/>
              <a:gd name="connsiteX231" fmla="*/ 2908803 w 8598403"/>
              <a:gd name="connsiteY231" fmla="*/ 2075542 h 4397828"/>
              <a:gd name="connsiteX232" fmla="*/ 2952346 w 8598403"/>
              <a:gd name="connsiteY232" fmla="*/ 2046514 h 4397828"/>
              <a:gd name="connsiteX233" fmla="*/ 3082974 w 8598403"/>
              <a:gd name="connsiteY233" fmla="*/ 2017485 h 4397828"/>
              <a:gd name="connsiteX234" fmla="*/ 3126517 w 8598403"/>
              <a:gd name="connsiteY234" fmla="*/ 2002971 h 4397828"/>
              <a:gd name="connsiteX235" fmla="*/ 3329717 w 8598403"/>
              <a:gd name="connsiteY235" fmla="*/ 1988457 h 4397828"/>
              <a:gd name="connsiteX236" fmla="*/ 3387774 w 8598403"/>
              <a:gd name="connsiteY236" fmla="*/ 1973942 h 4397828"/>
              <a:gd name="connsiteX237" fmla="*/ 3416803 w 8598403"/>
              <a:gd name="connsiteY237" fmla="*/ 1886857 h 4397828"/>
              <a:gd name="connsiteX238" fmla="*/ 3358746 w 8598403"/>
              <a:gd name="connsiteY238" fmla="*/ 1596571 h 4397828"/>
              <a:gd name="connsiteX239" fmla="*/ 3315203 w 8598403"/>
              <a:gd name="connsiteY239" fmla="*/ 1567542 h 4397828"/>
              <a:gd name="connsiteX240" fmla="*/ 3257146 w 8598403"/>
              <a:gd name="connsiteY240" fmla="*/ 1480457 h 4397828"/>
              <a:gd name="connsiteX241" fmla="*/ 3184574 w 8598403"/>
              <a:gd name="connsiteY241" fmla="*/ 1393371 h 4397828"/>
              <a:gd name="connsiteX242" fmla="*/ 3170060 w 8598403"/>
              <a:gd name="connsiteY242" fmla="*/ 1349828 h 4397828"/>
              <a:gd name="connsiteX243" fmla="*/ 3126517 w 8598403"/>
              <a:gd name="connsiteY243" fmla="*/ 1262742 h 4397828"/>
              <a:gd name="connsiteX244" fmla="*/ 3082974 w 8598403"/>
              <a:gd name="connsiteY244" fmla="*/ 1059542 h 4397828"/>
              <a:gd name="connsiteX245" fmla="*/ 3039431 w 8598403"/>
              <a:gd name="connsiteY245" fmla="*/ 972457 h 4397828"/>
              <a:gd name="connsiteX246" fmla="*/ 2937831 w 8598403"/>
              <a:gd name="connsiteY246" fmla="*/ 943428 h 4397828"/>
              <a:gd name="connsiteX247" fmla="*/ 2923317 w 8598403"/>
              <a:gd name="connsiteY247" fmla="*/ 827314 h 4397828"/>
              <a:gd name="connsiteX248" fmla="*/ 2908803 w 8598403"/>
              <a:gd name="connsiteY248" fmla="*/ 783771 h 4397828"/>
              <a:gd name="connsiteX249" fmla="*/ 2865260 w 8598403"/>
              <a:gd name="connsiteY249" fmla="*/ 754742 h 4397828"/>
              <a:gd name="connsiteX250" fmla="*/ 2807203 w 8598403"/>
              <a:gd name="connsiteY250" fmla="*/ 667657 h 4397828"/>
              <a:gd name="connsiteX251" fmla="*/ 2763660 w 8598403"/>
              <a:gd name="connsiteY251" fmla="*/ 624114 h 4397828"/>
              <a:gd name="connsiteX252" fmla="*/ 2908803 w 8598403"/>
              <a:gd name="connsiteY252" fmla="*/ 638628 h 4397828"/>
              <a:gd name="connsiteX253" fmla="*/ 3155546 w 8598403"/>
              <a:gd name="connsiteY253" fmla="*/ 609600 h 4397828"/>
              <a:gd name="connsiteX254" fmla="*/ 3242631 w 8598403"/>
              <a:gd name="connsiteY254" fmla="*/ 551542 h 4397828"/>
              <a:gd name="connsiteX255" fmla="*/ 3257146 w 8598403"/>
              <a:gd name="connsiteY255" fmla="*/ 478971 h 4397828"/>
              <a:gd name="connsiteX256" fmla="*/ 3228117 w 8598403"/>
              <a:gd name="connsiteY256" fmla="*/ 304800 h 4397828"/>
              <a:gd name="connsiteX257" fmla="*/ 3199088 w 8598403"/>
              <a:gd name="connsiteY257" fmla="*/ 261257 h 4397828"/>
              <a:gd name="connsiteX258" fmla="*/ 3184574 w 8598403"/>
              <a:gd name="connsiteY258" fmla="*/ 217714 h 4397828"/>
              <a:gd name="connsiteX259" fmla="*/ 3155546 w 8598403"/>
              <a:gd name="connsiteY259" fmla="*/ 159657 h 4397828"/>
              <a:gd name="connsiteX260" fmla="*/ 3170060 w 8598403"/>
              <a:gd name="connsiteY260" fmla="*/ 116114 h 4397828"/>
              <a:gd name="connsiteX261" fmla="*/ 3213603 w 8598403"/>
              <a:gd name="connsiteY261" fmla="*/ 14514 h 4397828"/>
              <a:gd name="connsiteX0" fmla="*/ 3286174 w 8598403"/>
              <a:gd name="connsiteY0" fmla="*/ 0 h 4397828"/>
              <a:gd name="connsiteX1" fmla="*/ 3373260 w 8598403"/>
              <a:gd name="connsiteY1" fmla="*/ 58057 h 4397828"/>
              <a:gd name="connsiteX2" fmla="*/ 3431317 w 8598403"/>
              <a:gd name="connsiteY2" fmla="*/ 145142 h 4397828"/>
              <a:gd name="connsiteX3" fmla="*/ 3474860 w 8598403"/>
              <a:gd name="connsiteY3" fmla="*/ 188685 h 4397828"/>
              <a:gd name="connsiteX4" fmla="*/ 3576460 w 8598403"/>
              <a:gd name="connsiteY4" fmla="*/ 275771 h 4397828"/>
              <a:gd name="connsiteX5" fmla="*/ 3953831 w 8598403"/>
              <a:gd name="connsiteY5" fmla="*/ 290285 h 4397828"/>
              <a:gd name="connsiteX6" fmla="*/ 4011888 w 8598403"/>
              <a:gd name="connsiteY6" fmla="*/ 319314 h 4397828"/>
              <a:gd name="connsiteX7" fmla="*/ 4098974 w 8598403"/>
              <a:gd name="connsiteY7" fmla="*/ 391885 h 4397828"/>
              <a:gd name="connsiteX8" fmla="*/ 4186060 w 8598403"/>
              <a:gd name="connsiteY8" fmla="*/ 420914 h 4397828"/>
              <a:gd name="connsiteX9" fmla="*/ 4287660 w 8598403"/>
              <a:gd name="connsiteY9" fmla="*/ 493485 h 4397828"/>
              <a:gd name="connsiteX10" fmla="*/ 4360231 w 8598403"/>
              <a:gd name="connsiteY10" fmla="*/ 580571 h 4397828"/>
              <a:gd name="connsiteX11" fmla="*/ 4403774 w 8598403"/>
              <a:gd name="connsiteY11" fmla="*/ 638628 h 4397828"/>
              <a:gd name="connsiteX12" fmla="*/ 4490860 w 8598403"/>
              <a:gd name="connsiteY12" fmla="*/ 667657 h 4397828"/>
              <a:gd name="connsiteX13" fmla="*/ 4534403 w 8598403"/>
              <a:gd name="connsiteY13" fmla="*/ 696685 h 4397828"/>
              <a:gd name="connsiteX14" fmla="*/ 4592460 w 8598403"/>
              <a:gd name="connsiteY14" fmla="*/ 725714 h 4397828"/>
              <a:gd name="connsiteX15" fmla="*/ 4694060 w 8598403"/>
              <a:gd name="connsiteY15" fmla="*/ 783771 h 4397828"/>
              <a:gd name="connsiteX16" fmla="*/ 4781146 w 8598403"/>
              <a:gd name="connsiteY16" fmla="*/ 856342 h 4397828"/>
              <a:gd name="connsiteX17" fmla="*/ 4810174 w 8598403"/>
              <a:gd name="connsiteY17" fmla="*/ 943428 h 4397828"/>
              <a:gd name="connsiteX18" fmla="*/ 4839203 w 8598403"/>
              <a:gd name="connsiteY18" fmla="*/ 986971 h 4397828"/>
              <a:gd name="connsiteX19" fmla="*/ 4853717 w 8598403"/>
              <a:gd name="connsiteY19" fmla="*/ 1059542 h 4397828"/>
              <a:gd name="connsiteX20" fmla="*/ 4926288 w 8598403"/>
              <a:gd name="connsiteY20" fmla="*/ 1161142 h 4397828"/>
              <a:gd name="connsiteX21" fmla="*/ 5013374 w 8598403"/>
              <a:gd name="connsiteY21" fmla="*/ 1248228 h 4397828"/>
              <a:gd name="connsiteX22" fmla="*/ 5114974 w 8598403"/>
              <a:gd name="connsiteY22" fmla="*/ 1320800 h 4397828"/>
              <a:gd name="connsiteX23" fmla="*/ 5173031 w 8598403"/>
              <a:gd name="connsiteY23" fmla="*/ 1393371 h 4397828"/>
              <a:gd name="connsiteX24" fmla="*/ 5187546 w 8598403"/>
              <a:gd name="connsiteY24" fmla="*/ 1436914 h 4397828"/>
              <a:gd name="connsiteX25" fmla="*/ 5216574 w 8598403"/>
              <a:gd name="connsiteY25" fmla="*/ 1654628 h 4397828"/>
              <a:gd name="connsiteX26" fmla="*/ 5245603 w 8598403"/>
              <a:gd name="connsiteY26" fmla="*/ 1698171 h 4397828"/>
              <a:gd name="connsiteX27" fmla="*/ 5289146 w 8598403"/>
              <a:gd name="connsiteY27" fmla="*/ 1843314 h 4397828"/>
              <a:gd name="connsiteX28" fmla="*/ 5303660 w 8598403"/>
              <a:gd name="connsiteY28" fmla="*/ 1886857 h 4397828"/>
              <a:gd name="connsiteX29" fmla="*/ 5332689 w 8598403"/>
              <a:gd name="connsiteY29" fmla="*/ 2002970 h 4397828"/>
              <a:gd name="connsiteX30" fmla="*/ 5390745 w 8598403"/>
              <a:gd name="connsiteY30" fmla="*/ 2075543 h 4397828"/>
              <a:gd name="connsiteX31" fmla="*/ 5419774 w 8598403"/>
              <a:gd name="connsiteY31" fmla="*/ 2104570 h 4397828"/>
              <a:gd name="connsiteX32" fmla="*/ 5521374 w 8598403"/>
              <a:gd name="connsiteY32" fmla="*/ 2220685 h 4397828"/>
              <a:gd name="connsiteX33" fmla="*/ 5681031 w 8598403"/>
              <a:gd name="connsiteY33" fmla="*/ 2206171 h 4397828"/>
              <a:gd name="connsiteX34" fmla="*/ 5753603 w 8598403"/>
              <a:gd name="connsiteY34" fmla="*/ 2235200 h 4397828"/>
              <a:gd name="connsiteX35" fmla="*/ 5985831 w 8598403"/>
              <a:gd name="connsiteY35" fmla="*/ 2264228 h 4397828"/>
              <a:gd name="connsiteX36" fmla="*/ 6072917 w 8598403"/>
              <a:gd name="connsiteY36" fmla="*/ 2307771 h 4397828"/>
              <a:gd name="connsiteX37" fmla="*/ 6160003 w 8598403"/>
              <a:gd name="connsiteY37" fmla="*/ 2365828 h 4397828"/>
              <a:gd name="connsiteX38" fmla="*/ 6203546 w 8598403"/>
              <a:gd name="connsiteY38" fmla="*/ 2394857 h 4397828"/>
              <a:gd name="connsiteX39" fmla="*/ 6319660 w 8598403"/>
              <a:gd name="connsiteY39" fmla="*/ 2423885 h 4397828"/>
              <a:gd name="connsiteX40" fmla="*/ 6377717 w 8598403"/>
              <a:gd name="connsiteY40" fmla="*/ 2438400 h 4397828"/>
              <a:gd name="connsiteX41" fmla="*/ 6435774 w 8598403"/>
              <a:gd name="connsiteY41" fmla="*/ 2452914 h 4397828"/>
              <a:gd name="connsiteX42" fmla="*/ 6479317 w 8598403"/>
              <a:gd name="connsiteY42" fmla="*/ 2467428 h 4397828"/>
              <a:gd name="connsiteX43" fmla="*/ 6566403 w 8598403"/>
              <a:gd name="connsiteY43" fmla="*/ 2525485 h 4397828"/>
              <a:gd name="connsiteX44" fmla="*/ 6697031 w 8598403"/>
              <a:gd name="connsiteY44" fmla="*/ 2598057 h 4397828"/>
              <a:gd name="connsiteX45" fmla="*/ 6784117 w 8598403"/>
              <a:gd name="connsiteY45" fmla="*/ 2685142 h 4397828"/>
              <a:gd name="connsiteX46" fmla="*/ 6856688 w 8598403"/>
              <a:gd name="connsiteY46" fmla="*/ 2728685 h 4397828"/>
              <a:gd name="connsiteX47" fmla="*/ 6943774 w 8598403"/>
              <a:gd name="connsiteY47" fmla="*/ 2772228 h 4397828"/>
              <a:gd name="connsiteX48" fmla="*/ 7045374 w 8598403"/>
              <a:gd name="connsiteY48" fmla="*/ 2757714 h 4397828"/>
              <a:gd name="connsiteX49" fmla="*/ 7074403 w 8598403"/>
              <a:gd name="connsiteY49" fmla="*/ 2670628 h 4397828"/>
              <a:gd name="connsiteX50" fmla="*/ 7059888 w 8598403"/>
              <a:gd name="connsiteY50" fmla="*/ 2569028 h 4397828"/>
              <a:gd name="connsiteX51" fmla="*/ 7074403 w 8598403"/>
              <a:gd name="connsiteY51" fmla="*/ 2409371 h 4397828"/>
              <a:gd name="connsiteX52" fmla="*/ 7161488 w 8598403"/>
              <a:gd name="connsiteY52" fmla="*/ 2351314 h 4397828"/>
              <a:gd name="connsiteX53" fmla="*/ 7176003 w 8598403"/>
              <a:gd name="connsiteY53" fmla="*/ 2307771 h 4397828"/>
              <a:gd name="connsiteX54" fmla="*/ 7263088 w 8598403"/>
              <a:gd name="connsiteY54" fmla="*/ 2249714 h 4397828"/>
              <a:gd name="connsiteX55" fmla="*/ 7292117 w 8598403"/>
              <a:gd name="connsiteY55" fmla="*/ 2206171 h 4397828"/>
              <a:gd name="connsiteX56" fmla="*/ 7306631 w 8598403"/>
              <a:gd name="connsiteY56" fmla="*/ 2162628 h 4397828"/>
              <a:gd name="connsiteX57" fmla="*/ 7350174 w 8598403"/>
              <a:gd name="connsiteY57" fmla="*/ 2133600 h 4397828"/>
              <a:gd name="connsiteX58" fmla="*/ 7408231 w 8598403"/>
              <a:gd name="connsiteY58" fmla="*/ 2002971 h 4397828"/>
              <a:gd name="connsiteX59" fmla="*/ 7451774 w 8598403"/>
              <a:gd name="connsiteY59" fmla="*/ 1988457 h 4397828"/>
              <a:gd name="connsiteX60" fmla="*/ 7495317 w 8598403"/>
              <a:gd name="connsiteY60" fmla="*/ 1901371 h 4397828"/>
              <a:gd name="connsiteX61" fmla="*/ 7538860 w 8598403"/>
              <a:gd name="connsiteY61" fmla="*/ 1886857 h 4397828"/>
              <a:gd name="connsiteX62" fmla="*/ 7625946 w 8598403"/>
              <a:gd name="connsiteY62" fmla="*/ 1814285 h 4397828"/>
              <a:gd name="connsiteX63" fmla="*/ 7698517 w 8598403"/>
              <a:gd name="connsiteY63" fmla="*/ 1727200 h 4397828"/>
              <a:gd name="connsiteX64" fmla="*/ 7742060 w 8598403"/>
              <a:gd name="connsiteY64" fmla="*/ 1683657 h 4397828"/>
              <a:gd name="connsiteX65" fmla="*/ 7742060 w 8598403"/>
              <a:gd name="connsiteY65" fmla="*/ 1582057 h 4397828"/>
              <a:gd name="connsiteX66" fmla="*/ 7684003 w 8598403"/>
              <a:gd name="connsiteY66" fmla="*/ 1494971 h 4397828"/>
              <a:gd name="connsiteX67" fmla="*/ 7858174 w 8598403"/>
              <a:gd name="connsiteY67" fmla="*/ 1277257 h 4397828"/>
              <a:gd name="connsiteX68" fmla="*/ 8119432 w 8598403"/>
              <a:gd name="connsiteY68" fmla="*/ 1306285 h 4397828"/>
              <a:gd name="connsiteX69" fmla="*/ 8308117 w 8598403"/>
              <a:gd name="connsiteY69" fmla="*/ 1349828 h 4397828"/>
              <a:gd name="connsiteX70" fmla="*/ 8482288 w 8598403"/>
              <a:gd name="connsiteY70" fmla="*/ 1494971 h 4397828"/>
              <a:gd name="connsiteX71" fmla="*/ 8496803 w 8598403"/>
              <a:gd name="connsiteY71" fmla="*/ 1407885 h 4397828"/>
              <a:gd name="connsiteX72" fmla="*/ 8540346 w 8598403"/>
              <a:gd name="connsiteY72" fmla="*/ 1553028 h 4397828"/>
              <a:gd name="connsiteX73" fmla="*/ 8525831 w 8598403"/>
              <a:gd name="connsiteY73" fmla="*/ 1959428 h 4397828"/>
              <a:gd name="connsiteX74" fmla="*/ 8496803 w 8598403"/>
              <a:gd name="connsiteY74" fmla="*/ 2046514 h 4397828"/>
              <a:gd name="connsiteX75" fmla="*/ 8482288 w 8598403"/>
              <a:gd name="connsiteY75" fmla="*/ 2090057 h 4397828"/>
              <a:gd name="connsiteX76" fmla="*/ 8511317 w 8598403"/>
              <a:gd name="connsiteY76" fmla="*/ 2206171 h 4397828"/>
              <a:gd name="connsiteX77" fmla="*/ 8554860 w 8598403"/>
              <a:gd name="connsiteY77" fmla="*/ 2249714 h 4397828"/>
              <a:gd name="connsiteX78" fmla="*/ 8598403 w 8598403"/>
              <a:gd name="connsiteY78" fmla="*/ 2336800 h 4397828"/>
              <a:gd name="connsiteX79" fmla="*/ 8583888 w 8598403"/>
              <a:gd name="connsiteY79" fmla="*/ 2467428 h 4397828"/>
              <a:gd name="connsiteX80" fmla="*/ 8525831 w 8598403"/>
              <a:gd name="connsiteY80" fmla="*/ 2583542 h 4397828"/>
              <a:gd name="connsiteX81" fmla="*/ 8366174 w 8598403"/>
              <a:gd name="connsiteY81" fmla="*/ 2598057 h 4397828"/>
              <a:gd name="connsiteX82" fmla="*/ 8206517 w 8598403"/>
              <a:gd name="connsiteY82" fmla="*/ 2641600 h 4397828"/>
              <a:gd name="connsiteX83" fmla="*/ 8162974 w 8598403"/>
              <a:gd name="connsiteY83" fmla="*/ 2670628 h 4397828"/>
              <a:gd name="connsiteX84" fmla="*/ 8119431 w 8598403"/>
              <a:gd name="connsiteY84" fmla="*/ 2757714 h 4397828"/>
              <a:gd name="connsiteX85" fmla="*/ 8075888 w 8598403"/>
              <a:gd name="connsiteY85" fmla="*/ 2743200 h 4397828"/>
              <a:gd name="connsiteX86" fmla="*/ 7945260 w 8598403"/>
              <a:gd name="connsiteY86" fmla="*/ 2815771 h 4397828"/>
              <a:gd name="connsiteX87" fmla="*/ 7887203 w 8598403"/>
              <a:gd name="connsiteY87" fmla="*/ 2946400 h 4397828"/>
              <a:gd name="connsiteX88" fmla="*/ 7872688 w 8598403"/>
              <a:gd name="connsiteY88" fmla="*/ 3004457 h 4397828"/>
              <a:gd name="connsiteX89" fmla="*/ 7858174 w 8598403"/>
              <a:gd name="connsiteY89" fmla="*/ 3178628 h 4397828"/>
              <a:gd name="connsiteX90" fmla="*/ 7800117 w 8598403"/>
              <a:gd name="connsiteY90" fmla="*/ 3207657 h 4397828"/>
              <a:gd name="connsiteX91" fmla="*/ 7727546 w 8598403"/>
              <a:gd name="connsiteY91" fmla="*/ 3135085 h 4397828"/>
              <a:gd name="connsiteX92" fmla="*/ 7654974 w 8598403"/>
              <a:gd name="connsiteY92" fmla="*/ 3048000 h 4397828"/>
              <a:gd name="connsiteX93" fmla="*/ 7596917 w 8598403"/>
              <a:gd name="connsiteY93" fmla="*/ 3018971 h 4397828"/>
              <a:gd name="connsiteX94" fmla="*/ 7509831 w 8598403"/>
              <a:gd name="connsiteY94" fmla="*/ 2989942 h 4397828"/>
              <a:gd name="connsiteX95" fmla="*/ 7509831 w 8598403"/>
              <a:gd name="connsiteY95" fmla="*/ 2960914 h 4397828"/>
              <a:gd name="connsiteX96" fmla="*/ 7451775 w 8598403"/>
              <a:gd name="connsiteY96" fmla="*/ 2859314 h 4397828"/>
              <a:gd name="connsiteX97" fmla="*/ 7350174 w 8598403"/>
              <a:gd name="connsiteY97" fmla="*/ 2844800 h 4397828"/>
              <a:gd name="connsiteX98" fmla="*/ 7306631 w 8598403"/>
              <a:gd name="connsiteY98" fmla="*/ 2830285 h 4397828"/>
              <a:gd name="connsiteX99" fmla="*/ 7263088 w 8598403"/>
              <a:gd name="connsiteY99" fmla="*/ 2801257 h 4397828"/>
              <a:gd name="connsiteX100" fmla="*/ 7176003 w 8598403"/>
              <a:gd name="connsiteY100" fmla="*/ 3018971 h 4397828"/>
              <a:gd name="connsiteX101" fmla="*/ 7132460 w 8598403"/>
              <a:gd name="connsiteY101" fmla="*/ 3048000 h 4397828"/>
              <a:gd name="connsiteX102" fmla="*/ 7030860 w 8598403"/>
              <a:gd name="connsiteY102" fmla="*/ 3077028 h 4397828"/>
              <a:gd name="connsiteX103" fmla="*/ 7030860 w 8598403"/>
              <a:gd name="connsiteY103" fmla="*/ 3251200 h 4397828"/>
              <a:gd name="connsiteX104" fmla="*/ 7074403 w 8598403"/>
              <a:gd name="connsiteY104" fmla="*/ 3265714 h 4397828"/>
              <a:gd name="connsiteX105" fmla="*/ 7117946 w 8598403"/>
              <a:gd name="connsiteY105" fmla="*/ 3294742 h 4397828"/>
              <a:gd name="connsiteX106" fmla="*/ 7103431 w 8598403"/>
              <a:gd name="connsiteY106" fmla="*/ 3381828 h 4397828"/>
              <a:gd name="connsiteX107" fmla="*/ 7059888 w 8598403"/>
              <a:gd name="connsiteY107" fmla="*/ 3410857 h 4397828"/>
              <a:gd name="connsiteX108" fmla="*/ 7045374 w 8598403"/>
              <a:gd name="connsiteY108" fmla="*/ 3599542 h 4397828"/>
              <a:gd name="connsiteX109" fmla="*/ 6958288 w 8598403"/>
              <a:gd name="connsiteY109" fmla="*/ 3672114 h 4397828"/>
              <a:gd name="connsiteX110" fmla="*/ 7001831 w 8598403"/>
              <a:gd name="connsiteY110" fmla="*/ 3730171 h 4397828"/>
              <a:gd name="connsiteX111" fmla="*/ 6958288 w 8598403"/>
              <a:gd name="connsiteY111" fmla="*/ 3773714 h 4397828"/>
              <a:gd name="connsiteX112" fmla="*/ 6668003 w 8598403"/>
              <a:gd name="connsiteY112" fmla="*/ 3831771 h 4397828"/>
              <a:gd name="connsiteX113" fmla="*/ 6566403 w 8598403"/>
              <a:gd name="connsiteY113" fmla="*/ 3947885 h 4397828"/>
              <a:gd name="connsiteX114" fmla="*/ 6464803 w 8598403"/>
              <a:gd name="connsiteY114" fmla="*/ 3962400 h 4397828"/>
              <a:gd name="connsiteX115" fmla="*/ 6435774 w 8598403"/>
              <a:gd name="connsiteY115" fmla="*/ 4005942 h 4397828"/>
              <a:gd name="connsiteX116" fmla="*/ 6421260 w 8598403"/>
              <a:gd name="connsiteY116" fmla="*/ 4107542 h 4397828"/>
              <a:gd name="connsiteX117" fmla="*/ 6377717 w 8598403"/>
              <a:gd name="connsiteY117" fmla="*/ 4078514 h 4397828"/>
              <a:gd name="connsiteX118" fmla="*/ 6319660 w 8598403"/>
              <a:gd name="connsiteY118" fmla="*/ 4020457 h 4397828"/>
              <a:gd name="connsiteX119" fmla="*/ 6276117 w 8598403"/>
              <a:gd name="connsiteY119" fmla="*/ 4005942 h 4397828"/>
              <a:gd name="connsiteX120" fmla="*/ 6087431 w 8598403"/>
              <a:gd name="connsiteY120" fmla="*/ 3991428 h 4397828"/>
              <a:gd name="connsiteX121" fmla="*/ 6043888 w 8598403"/>
              <a:gd name="connsiteY121" fmla="*/ 3962400 h 4397828"/>
              <a:gd name="connsiteX122" fmla="*/ 5913260 w 8598403"/>
              <a:gd name="connsiteY122" fmla="*/ 3976914 h 4397828"/>
              <a:gd name="connsiteX123" fmla="*/ 5811660 w 8598403"/>
              <a:gd name="connsiteY123" fmla="*/ 4034971 h 4397828"/>
              <a:gd name="connsiteX124" fmla="*/ 5724574 w 8598403"/>
              <a:gd name="connsiteY124" fmla="*/ 4064000 h 4397828"/>
              <a:gd name="connsiteX125" fmla="*/ 5477831 w 8598403"/>
              <a:gd name="connsiteY125" fmla="*/ 4078514 h 4397828"/>
              <a:gd name="connsiteX126" fmla="*/ 5419774 w 8598403"/>
              <a:gd name="connsiteY126" fmla="*/ 4093028 h 4397828"/>
              <a:gd name="connsiteX127" fmla="*/ 5405260 w 8598403"/>
              <a:gd name="connsiteY127" fmla="*/ 4136571 h 4397828"/>
              <a:gd name="connsiteX128" fmla="*/ 5376231 w 8598403"/>
              <a:gd name="connsiteY128" fmla="*/ 4180114 h 4397828"/>
              <a:gd name="connsiteX129" fmla="*/ 5332688 w 8598403"/>
              <a:gd name="connsiteY129" fmla="*/ 4209142 h 4397828"/>
              <a:gd name="connsiteX130" fmla="*/ 5158517 w 8598403"/>
              <a:gd name="connsiteY130" fmla="*/ 4325256 h 4397828"/>
              <a:gd name="connsiteX131" fmla="*/ 4984346 w 8598403"/>
              <a:gd name="connsiteY131" fmla="*/ 4296228 h 4397828"/>
              <a:gd name="connsiteX132" fmla="*/ 4853717 w 8598403"/>
              <a:gd name="connsiteY132" fmla="*/ 4339771 h 4397828"/>
              <a:gd name="connsiteX133" fmla="*/ 4795660 w 8598403"/>
              <a:gd name="connsiteY133" fmla="*/ 4354285 h 4397828"/>
              <a:gd name="connsiteX134" fmla="*/ 4708574 w 8598403"/>
              <a:gd name="connsiteY134" fmla="*/ 4383314 h 4397828"/>
              <a:gd name="connsiteX135" fmla="*/ 4650517 w 8598403"/>
              <a:gd name="connsiteY135" fmla="*/ 4397828 h 4397828"/>
              <a:gd name="connsiteX136" fmla="*/ 4505374 w 8598403"/>
              <a:gd name="connsiteY136" fmla="*/ 4383314 h 4397828"/>
              <a:gd name="connsiteX137" fmla="*/ 4461831 w 8598403"/>
              <a:gd name="connsiteY137" fmla="*/ 4368800 h 4397828"/>
              <a:gd name="connsiteX138" fmla="*/ 4403774 w 8598403"/>
              <a:gd name="connsiteY138" fmla="*/ 4281714 h 4397828"/>
              <a:gd name="connsiteX139" fmla="*/ 4316688 w 8598403"/>
              <a:gd name="connsiteY139" fmla="*/ 4180114 h 4397828"/>
              <a:gd name="connsiteX140" fmla="*/ 4215088 w 8598403"/>
              <a:gd name="connsiteY140" fmla="*/ 4049485 h 4397828"/>
              <a:gd name="connsiteX141" fmla="*/ 4171546 w 8598403"/>
              <a:gd name="connsiteY141" fmla="*/ 4020457 h 4397828"/>
              <a:gd name="connsiteX142" fmla="*/ 4128003 w 8598403"/>
              <a:gd name="connsiteY142" fmla="*/ 4005942 h 4397828"/>
              <a:gd name="connsiteX143" fmla="*/ 4098974 w 8598403"/>
              <a:gd name="connsiteY143" fmla="*/ 4049485 h 4397828"/>
              <a:gd name="connsiteX144" fmla="*/ 4055431 w 8598403"/>
              <a:gd name="connsiteY144" fmla="*/ 4078514 h 4397828"/>
              <a:gd name="connsiteX145" fmla="*/ 4011888 w 8598403"/>
              <a:gd name="connsiteY145" fmla="*/ 4165600 h 4397828"/>
              <a:gd name="connsiteX146" fmla="*/ 3924803 w 8598403"/>
              <a:gd name="connsiteY146" fmla="*/ 4194628 h 4397828"/>
              <a:gd name="connsiteX147" fmla="*/ 3910288 w 8598403"/>
              <a:gd name="connsiteY147" fmla="*/ 4151085 h 4397828"/>
              <a:gd name="connsiteX148" fmla="*/ 3953831 w 8598403"/>
              <a:gd name="connsiteY148" fmla="*/ 3991428 h 4397828"/>
              <a:gd name="connsiteX149" fmla="*/ 3968346 w 8598403"/>
              <a:gd name="connsiteY149" fmla="*/ 3947885 h 4397828"/>
              <a:gd name="connsiteX150" fmla="*/ 3910288 w 8598403"/>
              <a:gd name="connsiteY150" fmla="*/ 3846285 h 4397828"/>
              <a:gd name="connsiteX151" fmla="*/ 3866746 w 8598403"/>
              <a:gd name="connsiteY151" fmla="*/ 3817257 h 4397828"/>
              <a:gd name="connsiteX152" fmla="*/ 3852231 w 8598403"/>
              <a:gd name="connsiteY152" fmla="*/ 3773714 h 4397828"/>
              <a:gd name="connsiteX153" fmla="*/ 3779660 w 8598403"/>
              <a:gd name="connsiteY153" fmla="*/ 3759200 h 4397828"/>
              <a:gd name="connsiteX154" fmla="*/ 3620003 w 8598403"/>
              <a:gd name="connsiteY154" fmla="*/ 3730171 h 4397828"/>
              <a:gd name="connsiteX155" fmla="*/ 3576460 w 8598403"/>
              <a:gd name="connsiteY155" fmla="*/ 3686628 h 4397828"/>
              <a:gd name="connsiteX156" fmla="*/ 3416803 w 8598403"/>
              <a:gd name="connsiteY156" fmla="*/ 3744685 h 4397828"/>
              <a:gd name="connsiteX157" fmla="*/ 3373260 w 8598403"/>
              <a:gd name="connsiteY157" fmla="*/ 3773714 h 4397828"/>
              <a:gd name="connsiteX158" fmla="*/ 3344231 w 8598403"/>
              <a:gd name="connsiteY158" fmla="*/ 3817257 h 4397828"/>
              <a:gd name="connsiteX159" fmla="*/ 3271660 w 8598403"/>
              <a:gd name="connsiteY159" fmla="*/ 3831771 h 4397828"/>
              <a:gd name="connsiteX160" fmla="*/ 2894288 w 8598403"/>
              <a:gd name="connsiteY160" fmla="*/ 3860800 h 4397828"/>
              <a:gd name="connsiteX161" fmla="*/ 2792688 w 8598403"/>
              <a:gd name="connsiteY161" fmla="*/ 3962400 h 4397828"/>
              <a:gd name="connsiteX162" fmla="*/ 2749146 w 8598403"/>
              <a:gd name="connsiteY162" fmla="*/ 4005942 h 4397828"/>
              <a:gd name="connsiteX163" fmla="*/ 2691088 w 8598403"/>
              <a:gd name="connsiteY163" fmla="*/ 3962400 h 4397828"/>
              <a:gd name="connsiteX164" fmla="*/ 2415317 w 8598403"/>
              <a:gd name="connsiteY164" fmla="*/ 4034971 h 4397828"/>
              <a:gd name="connsiteX165" fmla="*/ 2241146 w 8598403"/>
              <a:gd name="connsiteY165" fmla="*/ 3976914 h 4397828"/>
              <a:gd name="connsiteX166" fmla="*/ 2023431 w 8598403"/>
              <a:gd name="connsiteY166" fmla="*/ 4034971 h 4397828"/>
              <a:gd name="connsiteX167" fmla="*/ 2008917 w 8598403"/>
              <a:gd name="connsiteY167" fmla="*/ 3991428 h 4397828"/>
              <a:gd name="connsiteX168" fmla="*/ 1950860 w 8598403"/>
              <a:gd name="connsiteY168" fmla="*/ 4005942 h 4397828"/>
              <a:gd name="connsiteX169" fmla="*/ 1907317 w 8598403"/>
              <a:gd name="connsiteY169" fmla="*/ 4020457 h 4397828"/>
              <a:gd name="connsiteX170" fmla="*/ 1805717 w 8598403"/>
              <a:gd name="connsiteY170" fmla="*/ 3976914 h 4397828"/>
              <a:gd name="connsiteX171" fmla="*/ 1675088 w 8598403"/>
              <a:gd name="connsiteY171" fmla="*/ 3947885 h 4397828"/>
              <a:gd name="connsiteX172" fmla="*/ 1631546 w 8598403"/>
              <a:gd name="connsiteY172" fmla="*/ 3933371 h 4397828"/>
              <a:gd name="connsiteX173" fmla="*/ 1529945 w 8598403"/>
              <a:gd name="connsiteY173" fmla="*/ 3918857 h 4397828"/>
              <a:gd name="connsiteX174" fmla="*/ 1254174 w 8598403"/>
              <a:gd name="connsiteY174" fmla="*/ 3962400 h 4397828"/>
              <a:gd name="connsiteX175" fmla="*/ 1109031 w 8598403"/>
              <a:gd name="connsiteY175" fmla="*/ 3933371 h 4397828"/>
              <a:gd name="connsiteX176" fmla="*/ 1065488 w 8598403"/>
              <a:gd name="connsiteY176" fmla="*/ 3962400 h 4397828"/>
              <a:gd name="connsiteX177" fmla="*/ 1007431 w 8598403"/>
              <a:gd name="connsiteY177" fmla="*/ 3991428 h 4397828"/>
              <a:gd name="connsiteX178" fmla="*/ 862288 w 8598403"/>
              <a:gd name="connsiteY178" fmla="*/ 4020457 h 4397828"/>
              <a:gd name="connsiteX179" fmla="*/ 804231 w 8598403"/>
              <a:gd name="connsiteY179" fmla="*/ 4034971 h 4397828"/>
              <a:gd name="connsiteX180" fmla="*/ 717146 w 8598403"/>
              <a:gd name="connsiteY180" fmla="*/ 4093028 h 4397828"/>
              <a:gd name="connsiteX181" fmla="*/ 659088 w 8598403"/>
              <a:gd name="connsiteY181" fmla="*/ 4107542 h 4397828"/>
              <a:gd name="connsiteX182" fmla="*/ 470403 w 8598403"/>
              <a:gd name="connsiteY182" fmla="*/ 4136571 h 4397828"/>
              <a:gd name="connsiteX183" fmla="*/ 383317 w 8598403"/>
              <a:gd name="connsiteY183" fmla="*/ 4122057 h 4397828"/>
              <a:gd name="connsiteX184" fmla="*/ 339774 w 8598403"/>
              <a:gd name="connsiteY184" fmla="*/ 4093028 h 4397828"/>
              <a:gd name="connsiteX185" fmla="*/ 325260 w 8598403"/>
              <a:gd name="connsiteY185" fmla="*/ 4151085 h 4397828"/>
              <a:gd name="connsiteX186" fmla="*/ 267203 w 8598403"/>
              <a:gd name="connsiteY186" fmla="*/ 4180114 h 4397828"/>
              <a:gd name="connsiteX187" fmla="*/ 151088 w 8598403"/>
              <a:gd name="connsiteY187" fmla="*/ 4122057 h 4397828"/>
              <a:gd name="connsiteX188" fmla="*/ 93031 w 8598403"/>
              <a:gd name="connsiteY188" fmla="*/ 4093028 h 4397828"/>
              <a:gd name="connsiteX189" fmla="*/ 20460 w 8598403"/>
              <a:gd name="connsiteY189" fmla="*/ 4034971 h 4397828"/>
              <a:gd name="connsiteX190" fmla="*/ 20460 w 8598403"/>
              <a:gd name="connsiteY190" fmla="*/ 3788228 h 4397828"/>
              <a:gd name="connsiteX191" fmla="*/ 49488 w 8598403"/>
              <a:gd name="connsiteY191" fmla="*/ 3831771 h 4397828"/>
              <a:gd name="connsiteX192" fmla="*/ 136574 w 8598403"/>
              <a:gd name="connsiteY192" fmla="*/ 3889828 h 4397828"/>
              <a:gd name="connsiteX193" fmla="*/ 165603 w 8598403"/>
              <a:gd name="connsiteY193" fmla="*/ 3846285 h 4397828"/>
              <a:gd name="connsiteX194" fmla="*/ 180117 w 8598403"/>
              <a:gd name="connsiteY194" fmla="*/ 3773714 h 4397828"/>
              <a:gd name="connsiteX195" fmla="*/ 223660 w 8598403"/>
              <a:gd name="connsiteY195" fmla="*/ 3744685 h 4397828"/>
              <a:gd name="connsiteX196" fmla="*/ 252688 w 8598403"/>
              <a:gd name="connsiteY196" fmla="*/ 3701142 h 4397828"/>
              <a:gd name="connsiteX197" fmla="*/ 368803 w 8598403"/>
              <a:gd name="connsiteY197" fmla="*/ 3686628 h 4397828"/>
              <a:gd name="connsiteX198" fmla="*/ 383317 w 8598403"/>
              <a:gd name="connsiteY198" fmla="*/ 3512457 h 4397828"/>
              <a:gd name="connsiteX199" fmla="*/ 412346 w 8598403"/>
              <a:gd name="connsiteY199" fmla="*/ 3468914 h 4397828"/>
              <a:gd name="connsiteX200" fmla="*/ 499431 w 8598403"/>
              <a:gd name="connsiteY200" fmla="*/ 3439885 h 4397828"/>
              <a:gd name="connsiteX201" fmla="*/ 528460 w 8598403"/>
              <a:gd name="connsiteY201" fmla="*/ 3396342 h 4397828"/>
              <a:gd name="connsiteX202" fmla="*/ 557488 w 8598403"/>
              <a:gd name="connsiteY202" fmla="*/ 3294742 h 4397828"/>
              <a:gd name="connsiteX203" fmla="*/ 615546 w 8598403"/>
              <a:gd name="connsiteY203" fmla="*/ 3222171 h 4397828"/>
              <a:gd name="connsiteX204" fmla="*/ 833260 w 8598403"/>
              <a:gd name="connsiteY204" fmla="*/ 3207657 h 4397828"/>
              <a:gd name="connsiteX205" fmla="*/ 905831 w 8598403"/>
              <a:gd name="connsiteY205" fmla="*/ 3193142 h 4397828"/>
              <a:gd name="connsiteX206" fmla="*/ 949374 w 8598403"/>
              <a:gd name="connsiteY206" fmla="*/ 3178628 h 4397828"/>
              <a:gd name="connsiteX207" fmla="*/ 963888 w 8598403"/>
              <a:gd name="connsiteY207" fmla="*/ 3135085 h 4397828"/>
              <a:gd name="connsiteX208" fmla="*/ 1050974 w 8598403"/>
              <a:gd name="connsiteY208" fmla="*/ 3091542 h 4397828"/>
              <a:gd name="connsiteX209" fmla="*/ 1181603 w 8598403"/>
              <a:gd name="connsiteY209" fmla="*/ 3018971 h 4397828"/>
              <a:gd name="connsiteX210" fmla="*/ 1225146 w 8598403"/>
              <a:gd name="connsiteY210" fmla="*/ 2975428 h 4397828"/>
              <a:gd name="connsiteX211" fmla="*/ 1297717 w 8598403"/>
              <a:gd name="connsiteY211" fmla="*/ 2902857 h 4397828"/>
              <a:gd name="connsiteX212" fmla="*/ 1370289 w 8598403"/>
              <a:gd name="connsiteY212" fmla="*/ 2873828 h 4397828"/>
              <a:gd name="connsiteX213" fmla="*/ 1471888 w 8598403"/>
              <a:gd name="connsiteY213" fmla="*/ 2917371 h 4397828"/>
              <a:gd name="connsiteX214" fmla="*/ 1834746 w 8598403"/>
              <a:gd name="connsiteY214" fmla="*/ 2931885 h 4397828"/>
              <a:gd name="connsiteX215" fmla="*/ 1921831 w 8598403"/>
              <a:gd name="connsiteY215" fmla="*/ 2989942 h 4397828"/>
              <a:gd name="connsiteX216" fmla="*/ 2066974 w 8598403"/>
              <a:gd name="connsiteY216" fmla="*/ 3033485 h 4397828"/>
              <a:gd name="connsiteX217" fmla="*/ 2139546 w 8598403"/>
              <a:gd name="connsiteY217" fmla="*/ 3048000 h 4397828"/>
              <a:gd name="connsiteX218" fmla="*/ 2255660 w 8598403"/>
              <a:gd name="connsiteY218" fmla="*/ 3018971 h 4397828"/>
              <a:gd name="connsiteX219" fmla="*/ 2299203 w 8598403"/>
              <a:gd name="connsiteY219" fmla="*/ 2902857 h 4397828"/>
              <a:gd name="connsiteX220" fmla="*/ 2386288 w 8598403"/>
              <a:gd name="connsiteY220" fmla="*/ 2801256 h 4397828"/>
              <a:gd name="connsiteX221" fmla="*/ 2458860 w 8598403"/>
              <a:gd name="connsiteY221" fmla="*/ 2670628 h 4397828"/>
              <a:gd name="connsiteX222" fmla="*/ 2487888 w 8598403"/>
              <a:gd name="connsiteY222" fmla="*/ 2583542 h 4397828"/>
              <a:gd name="connsiteX223" fmla="*/ 2502403 w 8598403"/>
              <a:gd name="connsiteY223" fmla="*/ 2525485 h 4397828"/>
              <a:gd name="connsiteX224" fmla="*/ 2545946 w 8598403"/>
              <a:gd name="connsiteY224" fmla="*/ 2496457 h 4397828"/>
              <a:gd name="connsiteX225" fmla="*/ 2604003 w 8598403"/>
              <a:gd name="connsiteY225" fmla="*/ 2467428 h 4397828"/>
              <a:gd name="connsiteX226" fmla="*/ 2691088 w 8598403"/>
              <a:gd name="connsiteY226" fmla="*/ 2423885 h 4397828"/>
              <a:gd name="connsiteX227" fmla="*/ 2720117 w 8598403"/>
              <a:gd name="connsiteY227" fmla="*/ 2380342 h 4397828"/>
              <a:gd name="connsiteX228" fmla="*/ 2734631 w 8598403"/>
              <a:gd name="connsiteY228" fmla="*/ 2293257 h 4397828"/>
              <a:gd name="connsiteX229" fmla="*/ 2763660 w 8598403"/>
              <a:gd name="connsiteY229" fmla="*/ 2177142 h 4397828"/>
              <a:gd name="connsiteX230" fmla="*/ 2792688 w 8598403"/>
              <a:gd name="connsiteY230" fmla="*/ 2133600 h 4397828"/>
              <a:gd name="connsiteX231" fmla="*/ 2908803 w 8598403"/>
              <a:gd name="connsiteY231" fmla="*/ 2075542 h 4397828"/>
              <a:gd name="connsiteX232" fmla="*/ 2952346 w 8598403"/>
              <a:gd name="connsiteY232" fmla="*/ 2046514 h 4397828"/>
              <a:gd name="connsiteX233" fmla="*/ 3082974 w 8598403"/>
              <a:gd name="connsiteY233" fmla="*/ 2017485 h 4397828"/>
              <a:gd name="connsiteX234" fmla="*/ 3126517 w 8598403"/>
              <a:gd name="connsiteY234" fmla="*/ 2002971 h 4397828"/>
              <a:gd name="connsiteX235" fmla="*/ 3329717 w 8598403"/>
              <a:gd name="connsiteY235" fmla="*/ 1988457 h 4397828"/>
              <a:gd name="connsiteX236" fmla="*/ 3387774 w 8598403"/>
              <a:gd name="connsiteY236" fmla="*/ 1973942 h 4397828"/>
              <a:gd name="connsiteX237" fmla="*/ 3416803 w 8598403"/>
              <a:gd name="connsiteY237" fmla="*/ 1886857 h 4397828"/>
              <a:gd name="connsiteX238" fmla="*/ 3358746 w 8598403"/>
              <a:gd name="connsiteY238" fmla="*/ 1596571 h 4397828"/>
              <a:gd name="connsiteX239" fmla="*/ 3315203 w 8598403"/>
              <a:gd name="connsiteY239" fmla="*/ 1567542 h 4397828"/>
              <a:gd name="connsiteX240" fmla="*/ 3257146 w 8598403"/>
              <a:gd name="connsiteY240" fmla="*/ 1480457 h 4397828"/>
              <a:gd name="connsiteX241" fmla="*/ 3184574 w 8598403"/>
              <a:gd name="connsiteY241" fmla="*/ 1393371 h 4397828"/>
              <a:gd name="connsiteX242" fmla="*/ 3170060 w 8598403"/>
              <a:gd name="connsiteY242" fmla="*/ 1349828 h 4397828"/>
              <a:gd name="connsiteX243" fmla="*/ 3126517 w 8598403"/>
              <a:gd name="connsiteY243" fmla="*/ 1262742 h 4397828"/>
              <a:gd name="connsiteX244" fmla="*/ 3082974 w 8598403"/>
              <a:gd name="connsiteY244" fmla="*/ 1059542 h 4397828"/>
              <a:gd name="connsiteX245" fmla="*/ 3039431 w 8598403"/>
              <a:gd name="connsiteY245" fmla="*/ 972457 h 4397828"/>
              <a:gd name="connsiteX246" fmla="*/ 2937831 w 8598403"/>
              <a:gd name="connsiteY246" fmla="*/ 943428 h 4397828"/>
              <a:gd name="connsiteX247" fmla="*/ 2923317 w 8598403"/>
              <a:gd name="connsiteY247" fmla="*/ 827314 h 4397828"/>
              <a:gd name="connsiteX248" fmla="*/ 2908803 w 8598403"/>
              <a:gd name="connsiteY248" fmla="*/ 783771 h 4397828"/>
              <a:gd name="connsiteX249" fmla="*/ 2865260 w 8598403"/>
              <a:gd name="connsiteY249" fmla="*/ 754742 h 4397828"/>
              <a:gd name="connsiteX250" fmla="*/ 2807203 w 8598403"/>
              <a:gd name="connsiteY250" fmla="*/ 667657 h 4397828"/>
              <a:gd name="connsiteX251" fmla="*/ 2763660 w 8598403"/>
              <a:gd name="connsiteY251" fmla="*/ 624114 h 4397828"/>
              <a:gd name="connsiteX252" fmla="*/ 2908803 w 8598403"/>
              <a:gd name="connsiteY252" fmla="*/ 638628 h 4397828"/>
              <a:gd name="connsiteX253" fmla="*/ 3155546 w 8598403"/>
              <a:gd name="connsiteY253" fmla="*/ 609600 h 4397828"/>
              <a:gd name="connsiteX254" fmla="*/ 3242631 w 8598403"/>
              <a:gd name="connsiteY254" fmla="*/ 551542 h 4397828"/>
              <a:gd name="connsiteX255" fmla="*/ 3257146 w 8598403"/>
              <a:gd name="connsiteY255" fmla="*/ 478971 h 4397828"/>
              <a:gd name="connsiteX256" fmla="*/ 3228117 w 8598403"/>
              <a:gd name="connsiteY256" fmla="*/ 304800 h 4397828"/>
              <a:gd name="connsiteX257" fmla="*/ 3199088 w 8598403"/>
              <a:gd name="connsiteY257" fmla="*/ 261257 h 4397828"/>
              <a:gd name="connsiteX258" fmla="*/ 3184574 w 8598403"/>
              <a:gd name="connsiteY258" fmla="*/ 217714 h 4397828"/>
              <a:gd name="connsiteX259" fmla="*/ 3155546 w 8598403"/>
              <a:gd name="connsiteY259" fmla="*/ 159657 h 4397828"/>
              <a:gd name="connsiteX260" fmla="*/ 3170060 w 8598403"/>
              <a:gd name="connsiteY260" fmla="*/ 116114 h 4397828"/>
              <a:gd name="connsiteX261" fmla="*/ 3213603 w 8598403"/>
              <a:gd name="connsiteY261" fmla="*/ 14514 h 439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8598403" h="4397828">
                <a:moveTo>
                  <a:pt x="3286174" y="0"/>
                </a:moveTo>
                <a:cubicBezTo>
                  <a:pt x="3315203" y="19352"/>
                  <a:pt x="3348590" y="33388"/>
                  <a:pt x="3373260" y="58057"/>
                </a:cubicBezTo>
                <a:cubicBezTo>
                  <a:pt x="3397929" y="82726"/>
                  <a:pt x="3406648" y="120473"/>
                  <a:pt x="3431317" y="145142"/>
                </a:cubicBezTo>
                <a:cubicBezTo>
                  <a:pt x="3445831" y="159656"/>
                  <a:pt x="3461502" y="173100"/>
                  <a:pt x="3474860" y="188685"/>
                </a:cubicBezTo>
                <a:cubicBezTo>
                  <a:pt x="3506804" y="225952"/>
                  <a:pt x="3518753" y="270000"/>
                  <a:pt x="3576460" y="275771"/>
                </a:cubicBezTo>
                <a:cubicBezTo>
                  <a:pt x="3701719" y="288297"/>
                  <a:pt x="3828041" y="285447"/>
                  <a:pt x="3953831" y="290285"/>
                </a:cubicBezTo>
                <a:cubicBezTo>
                  <a:pt x="3973183" y="299961"/>
                  <a:pt x="3994282" y="306738"/>
                  <a:pt x="4011888" y="319314"/>
                </a:cubicBezTo>
                <a:cubicBezTo>
                  <a:pt x="4068187" y="359528"/>
                  <a:pt x="4037994" y="364783"/>
                  <a:pt x="4098974" y="391885"/>
                </a:cubicBezTo>
                <a:cubicBezTo>
                  <a:pt x="4126936" y="404312"/>
                  <a:pt x="4160600" y="403941"/>
                  <a:pt x="4186060" y="420914"/>
                </a:cubicBezTo>
                <a:cubicBezTo>
                  <a:pt x="4220524" y="443890"/>
                  <a:pt x="4256150" y="466477"/>
                  <a:pt x="4287660" y="493485"/>
                </a:cubicBezTo>
                <a:cubicBezTo>
                  <a:pt x="4337596" y="536287"/>
                  <a:pt x="4324867" y="531061"/>
                  <a:pt x="4360231" y="580571"/>
                </a:cubicBezTo>
                <a:cubicBezTo>
                  <a:pt x="4374291" y="600256"/>
                  <a:pt x="4383646" y="625210"/>
                  <a:pt x="4403774" y="638628"/>
                </a:cubicBezTo>
                <a:cubicBezTo>
                  <a:pt x="4429234" y="655601"/>
                  <a:pt x="4465400" y="650684"/>
                  <a:pt x="4490860" y="667657"/>
                </a:cubicBezTo>
                <a:cubicBezTo>
                  <a:pt x="4505374" y="677333"/>
                  <a:pt x="4519257" y="688030"/>
                  <a:pt x="4534403" y="696685"/>
                </a:cubicBezTo>
                <a:cubicBezTo>
                  <a:pt x="4553189" y="707420"/>
                  <a:pt x="4574854" y="713138"/>
                  <a:pt x="4592460" y="725714"/>
                </a:cubicBezTo>
                <a:cubicBezTo>
                  <a:pt x="4685583" y="792231"/>
                  <a:pt x="4581615" y="755660"/>
                  <a:pt x="4694060" y="783771"/>
                </a:cubicBezTo>
                <a:cubicBezTo>
                  <a:pt x="4721160" y="801838"/>
                  <a:pt x="4764713" y="826762"/>
                  <a:pt x="4781146" y="856342"/>
                </a:cubicBezTo>
                <a:cubicBezTo>
                  <a:pt x="4796006" y="883090"/>
                  <a:pt x="4793201" y="917968"/>
                  <a:pt x="4810174" y="943428"/>
                </a:cubicBezTo>
                <a:lnTo>
                  <a:pt x="4839203" y="986971"/>
                </a:lnTo>
                <a:cubicBezTo>
                  <a:pt x="4844041" y="1011161"/>
                  <a:pt x="4845055" y="1036443"/>
                  <a:pt x="4853717" y="1059542"/>
                </a:cubicBezTo>
                <a:cubicBezTo>
                  <a:pt x="4858764" y="1073001"/>
                  <a:pt x="4924144" y="1158760"/>
                  <a:pt x="4926288" y="1161142"/>
                </a:cubicBezTo>
                <a:cubicBezTo>
                  <a:pt x="4953751" y="1191656"/>
                  <a:pt x="4980532" y="1223596"/>
                  <a:pt x="5013374" y="1248228"/>
                </a:cubicBezTo>
                <a:cubicBezTo>
                  <a:pt x="5085386" y="1302238"/>
                  <a:pt x="5051303" y="1278352"/>
                  <a:pt x="5114974" y="1320800"/>
                </a:cubicBezTo>
                <a:cubicBezTo>
                  <a:pt x="5151455" y="1430242"/>
                  <a:pt x="5098002" y="1299585"/>
                  <a:pt x="5173031" y="1393371"/>
                </a:cubicBezTo>
                <a:cubicBezTo>
                  <a:pt x="5182589" y="1405318"/>
                  <a:pt x="5182708" y="1422400"/>
                  <a:pt x="5187546" y="1436914"/>
                </a:cubicBezTo>
                <a:cubicBezTo>
                  <a:pt x="5189145" y="1451306"/>
                  <a:pt x="5205716" y="1622054"/>
                  <a:pt x="5216574" y="1654628"/>
                </a:cubicBezTo>
                <a:cubicBezTo>
                  <a:pt x="5222090" y="1671177"/>
                  <a:pt x="5235927" y="1683657"/>
                  <a:pt x="5245603" y="1698171"/>
                </a:cubicBezTo>
                <a:cubicBezTo>
                  <a:pt x="5314586" y="1905125"/>
                  <a:pt x="5245274" y="1689765"/>
                  <a:pt x="5289146" y="1843314"/>
                </a:cubicBezTo>
                <a:cubicBezTo>
                  <a:pt x="5293349" y="1858025"/>
                  <a:pt x="5296403" y="1860248"/>
                  <a:pt x="5303660" y="1886857"/>
                </a:cubicBezTo>
                <a:cubicBezTo>
                  <a:pt x="5310917" y="1913466"/>
                  <a:pt x="5318175" y="1971522"/>
                  <a:pt x="5332689" y="2002970"/>
                </a:cubicBezTo>
                <a:cubicBezTo>
                  <a:pt x="5347203" y="2034418"/>
                  <a:pt x="5376231" y="2058610"/>
                  <a:pt x="5390745" y="2075543"/>
                </a:cubicBezTo>
                <a:cubicBezTo>
                  <a:pt x="5405259" y="2092476"/>
                  <a:pt x="5398002" y="2080380"/>
                  <a:pt x="5419774" y="2104570"/>
                </a:cubicBezTo>
                <a:cubicBezTo>
                  <a:pt x="5441546" y="2128760"/>
                  <a:pt x="5477831" y="2203752"/>
                  <a:pt x="5521374" y="2220685"/>
                </a:cubicBezTo>
                <a:cubicBezTo>
                  <a:pt x="5564917" y="2237618"/>
                  <a:pt x="5642326" y="2203752"/>
                  <a:pt x="5681031" y="2206171"/>
                </a:cubicBezTo>
                <a:cubicBezTo>
                  <a:pt x="5719736" y="2208590"/>
                  <a:pt x="5728648" y="2227713"/>
                  <a:pt x="5753603" y="2235200"/>
                </a:cubicBezTo>
                <a:cubicBezTo>
                  <a:pt x="5818804" y="2254760"/>
                  <a:pt x="5931080" y="2259251"/>
                  <a:pt x="5985831" y="2264228"/>
                </a:cubicBezTo>
                <a:cubicBezTo>
                  <a:pt x="6029472" y="2278775"/>
                  <a:pt x="6035401" y="2276507"/>
                  <a:pt x="6072917" y="2307771"/>
                </a:cubicBezTo>
                <a:cubicBezTo>
                  <a:pt x="6145398" y="2368172"/>
                  <a:pt x="6083481" y="2340321"/>
                  <a:pt x="6160003" y="2365828"/>
                </a:cubicBezTo>
                <a:cubicBezTo>
                  <a:pt x="6174517" y="2375504"/>
                  <a:pt x="6187152" y="2388896"/>
                  <a:pt x="6203546" y="2394857"/>
                </a:cubicBezTo>
                <a:cubicBezTo>
                  <a:pt x="6241040" y="2408491"/>
                  <a:pt x="6280955" y="2414209"/>
                  <a:pt x="6319660" y="2423885"/>
                </a:cubicBezTo>
                <a:lnTo>
                  <a:pt x="6377717" y="2438400"/>
                </a:lnTo>
                <a:cubicBezTo>
                  <a:pt x="6397069" y="2443238"/>
                  <a:pt x="6416850" y="2446606"/>
                  <a:pt x="6435774" y="2452914"/>
                </a:cubicBezTo>
                <a:lnTo>
                  <a:pt x="6479317" y="2467428"/>
                </a:lnTo>
                <a:cubicBezTo>
                  <a:pt x="6535804" y="2552158"/>
                  <a:pt x="6472677" y="2478622"/>
                  <a:pt x="6566403" y="2525485"/>
                </a:cubicBezTo>
                <a:cubicBezTo>
                  <a:pt x="6766044" y="2625306"/>
                  <a:pt x="6576613" y="2557916"/>
                  <a:pt x="6697031" y="2598057"/>
                </a:cubicBezTo>
                <a:cubicBezTo>
                  <a:pt x="6726060" y="2627085"/>
                  <a:pt x="6748915" y="2664021"/>
                  <a:pt x="6784117" y="2685142"/>
                </a:cubicBezTo>
                <a:cubicBezTo>
                  <a:pt x="6808307" y="2699656"/>
                  <a:pt x="6831456" y="2716069"/>
                  <a:pt x="6856688" y="2728685"/>
                </a:cubicBezTo>
                <a:cubicBezTo>
                  <a:pt x="6976878" y="2788781"/>
                  <a:pt x="6818980" y="2689034"/>
                  <a:pt x="6943774" y="2772228"/>
                </a:cubicBezTo>
                <a:cubicBezTo>
                  <a:pt x="6977641" y="2767390"/>
                  <a:pt x="7018370" y="2778717"/>
                  <a:pt x="7045374" y="2757714"/>
                </a:cubicBezTo>
                <a:cubicBezTo>
                  <a:pt x="7069527" y="2738928"/>
                  <a:pt x="7074403" y="2670628"/>
                  <a:pt x="7074403" y="2670628"/>
                </a:cubicBezTo>
                <a:cubicBezTo>
                  <a:pt x="7069565" y="2636761"/>
                  <a:pt x="7066597" y="2602574"/>
                  <a:pt x="7059888" y="2569028"/>
                </a:cubicBezTo>
                <a:cubicBezTo>
                  <a:pt x="7049718" y="2518179"/>
                  <a:pt x="6997437" y="2460682"/>
                  <a:pt x="7074403" y="2409371"/>
                </a:cubicBezTo>
                <a:lnTo>
                  <a:pt x="7161488" y="2351314"/>
                </a:lnTo>
                <a:cubicBezTo>
                  <a:pt x="7166326" y="2336800"/>
                  <a:pt x="7165185" y="2318589"/>
                  <a:pt x="7176003" y="2307771"/>
                </a:cubicBezTo>
                <a:cubicBezTo>
                  <a:pt x="7200672" y="2283102"/>
                  <a:pt x="7263088" y="2249714"/>
                  <a:pt x="7263088" y="2249714"/>
                </a:cubicBezTo>
                <a:cubicBezTo>
                  <a:pt x="7272764" y="2235200"/>
                  <a:pt x="7284316" y="2221773"/>
                  <a:pt x="7292117" y="2206171"/>
                </a:cubicBezTo>
                <a:cubicBezTo>
                  <a:pt x="7298959" y="2192487"/>
                  <a:pt x="7297074" y="2174575"/>
                  <a:pt x="7306631" y="2162628"/>
                </a:cubicBezTo>
                <a:cubicBezTo>
                  <a:pt x="7317528" y="2149007"/>
                  <a:pt x="7335660" y="2143276"/>
                  <a:pt x="7350174" y="2133600"/>
                </a:cubicBezTo>
                <a:cubicBezTo>
                  <a:pt x="7359043" y="2106993"/>
                  <a:pt x="7376868" y="2028062"/>
                  <a:pt x="7408231" y="2002971"/>
                </a:cubicBezTo>
                <a:cubicBezTo>
                  <a:pt x="7420178" y="1993414"/>
                  <a:pt x="7437260" y="1993295"/>
                  <a:pt x="7451774" y="1988457"/>
                </a:cubicBezTo>
                <a:cubicBezTo>
                  <a:pt x="7461335" y="1959772"/>
                  <a:pt x="7469738" y="1921834"/>
                  <a:pt x="7495317" y="1901371"/>
                </a:cubicBezTo>
                <a:cubicBezTo>
                  <a:pt x="7507264" y="1891814"/>
                  <a:pt x="7524346" y="1891695"/>
                  <a:pt x="7538860" y="1886857"/>
                </a:cubicBezTo>
                <a:cubicBezTo>
                  <a:pt x="7666079" y="1759638"/>
                  <a:pt x="7504695" y="1915329"/>
                  <a:pt x="7625946" y="1814285"/>
                </a:cubicBezTo>
                <a:cubicBezTo>
                  <a:pt x="7695329" y="1756465"/>
                  <a:pt x="7646623" y="1789472"/>
                  <a:pt x="7698517" y="1727200"/>
                </a:cubicBezTo>
                <a:cubicBezTo>
                  <a:pt x="7711658" y="1711431"/>
                  <a:pt x="7727546" y="1698171"/>
                  <a:pt x="7742060" y="1683657"/>
                </a:cubicBezTo>
                <a:cubicBezTo>
                  <a:pt x="7754668" y="1633226"/>
                  <a:pt x="7767190" y="1627292"/>
                  <a:pt x="7742060" y="1582057"/>
                </a:cubicBezTo>
                <a:cubicBezTo>
                  <a:pt x="7725117" y="1551559"/>
                  <a:pt x="7664651" y="1545771"/>
                  <a:pt x="7684003" y="1494971"/>
                </a:cubicBezTo>
                <a:cubicBezTo>
                  <a:pt x="7703355" y="1444171"/>
                  <a:pt x="7835790" y="1353115"/>
                  <a:pt x="7858174" y="1277257"/>
                </a:cubicBezTo>
                <a:cubicBezTo>
                  <a:pt x="7901716" y="1129695"/>
                  <a:pt x="8044442" y="1294190"/>
                  <a:pt x="8119432" y="1306285"/>
                </a:cubicBezTo>
                <a:cubicBezTo>
                  <a:pt x="8194423" y="1318380"/>
                  <a:pt x="8259736" y="1342571"/>
                  <a:pt x="8308117" y="1349828"/>
                </a:cubicBezTo>
                <a:cubicBezTo>
                  <a:pt x="8356498" y="1357085"/>
                  <a:pt x="8450840" y="1499809"/>
                  <a:pt x="8482288" y="1494971"/>
                </a:cubicBezTo>
                <a:cubicBezTo>
                  <a:pt x="8487126" y="1509485"/>
                  <a:pt x="8485985" y="1397067"/>
                  <a:pt x="8496803" y="1407885"/>
                </a:cubicBezTo>
                <a:cubicBezTo>
                  <a:pt x="8507621" y="1418703"/>
                  <a:pt x="8535508" y="1461104"/>
                  <a:pt x="8540346" y="1553028"/>
                </a:cubicBezTo>
                <a:cubicBezTo>
                  <a:pt x="8545184" y="1644952"/>
                  <a:pt x="8537745" y="1824400"/>
                  <a:pt x="8525831" y="1959428"/>
                </a:cubicBezTo>
                <a:cubicBezTo>
                  <a:pt x="8523142" y="1989908"/>
                  <a:pt x="8506479" y="2017485"/>
                  <a:pt x="8496803" y="2046514"/>
                </a:cubicBezTo>
                <a:lnTo>
                  <a:pt x="8482288" y="2090057"/>
                </a:lnTo>
                <a:cubicBezTo>
                  <a:pt x="8484381" y="2100522"/>
                  <a:pt x="8498567" y="2187045"/>
                  <a:pt x="8511317" y="2206171"/>
                </a:cubicBezTo>
                <a:cubicBezTo>
                  <a:pt x="8522703" y="2223250"/>
                  <a:pt x="8541719" y="2233945"/>
                  <a:pt x="8554860" y="2249714"/>
                </a:cubicBezTo>
                <a:cubicBezTo>
                  <a:pt x="8586121" y="2287228"/>
                  <a:pt x="8583856" y="2293162"/>
                  <a:pt x="8598403" y="2336800"/>
                </a:cubicBezTo>
                <a:cubicBezTo>
                  <a:pt x="8593565" y="2380343"/>
                  <a:pt x="8589678" y="2424002"/>
                  <a:pt x="8583888" y="2467428"/>
                </a:cubicBezTo>
                <a:cubicBezTo>
                  <a:pt x="8577210" y="2517509"/>
                  <a:pt x="8587516" y="2570324"/>
                  <a:pt x="8525831" y="2583542"/>
                </a:cubicBezTo>
                <a:cubicBezTo>
                  <a:pt x="8473579" y="2594739"/>
                  <a:pt x="8419393" y="2593219"/>
                  <a:pt x="8366174" y="2598057"/>
                </a:cubicBezTo>
                <a:cubicBezTo>
                  <a:pt x="8326060" y="2608085"/>
                  <a:pt x="8235281" y="2630095"/>
                  <a:pt x="8206517" y="2641600"/>
                </a:cubicBezTo>
                <a:cubicBezTo>
                  <a:pt x="8190321" y="2648078"/>
                  <a:pt x="8177488" y="2660952"/>
                  <a:pt x="8162974" y="2670628"/>
                </a:cubicBezTo>
                <a:cubicBezTo>
                  <a:pt x="8156864" y="2688959"/>
                  <a:pt x="8141075" y="2749056"/>
                  <a:pt x="8119431" y="2757714"/>
                </a:cubicBezTo>
                <a:cubicBezTo>
                  <a:pt x="8105226" y="2763396"/>
                  <a:pt x="8090402" y="2748038"/>
                  <a:pt x="8075888" y="2743200"/>
                </a:cubicBezTo>
                <a:cubicBezTo>
                  <a:pt x="7969330" y="2778719"/>
                  <a:pt x="8010439" y="2750592"/>
                  <a:pt x="7945260" y="2815771"/>
                </a:cubicBezTo>
                <a:cubicBezTo>
                  <a:pt x="7910715" y="2919406"/>
                  <a:pt x="7933204" y="2877397"/>
                  <a:pt x="7887203" y="2946400"/>
                </a:cubicBezTo>
                <a:cubicBezTo>
                  <a:pt x="7882365" y="2965752"/>
                  <a:pt x="7875162" y="2984663"/>
                  <a:pt x="7872688" y="3004457"/>
                </a:cubicBezTo>
                <a:cubicBezTo>
                  <a:pt x="7865462" y="3062265"/>
                  <a:pt x="7877768" y="3123764"/>
                  <a:pt x="7858174" y="3178628"/>
                </a:cubicBezTo>
                <a:cubicBezTo>
                  <a:pt x="7850897" y="3199004"/>
                  <a:pt x="7819469" y="3197981"/>
                  <a:pt x="7800117" y="3207657"/>
                </a:cubicBezTo>
                <a:cubicBezTo>
                  <a:pt x="7722706" y="3091541"/>
                  <a:pt x="7824308" y="3231848"/>
                  <a:pt x="7727546" y="3135085"/>
                </a:cubicBezTo>
                <a:cubicBezTo>
                  <a:pt x="7663896" y="3071434"/>
                  <a:pt x="7738193" y="3107442"/>
                  <a:pt x="7654974" y="3048000"/>
                </a:cubicBezTo>
                <a:cubicBezTo>
                  <a:pt x="7637368" y="3035424"/>
                  <a:pt x="7617006" y="3027007"/>
                  <a:pt x="7596917" y="3018971"/>
                </a:cubicBezTo>
                <a:cubicBezTo>
                  <a:pt x="7568507" y="3007607"/>
                  <a:pt x="7524345" y="2999618"/>
                  <a:pt x="7509831" y="2989942"/>
                </a:cubicBezTo>
                <a:cubicBezTo>
                  <a:pt x="7495317" y="2980266"/>
                  <a:pt x="7519507" y="2982685"/>
                  <a:pt x="7509831" y="2960914"/>
                </a:cubicBezTo>
                <a:cubicBezTo>
                  <a:pt x="7500155" y="2939143"/>
                  <a:pt x="7559891" y="2931392"/>
                  <a:pt x="7451775" y="2859314"/>
                </a:cubicBezTo>
                <a:cubicBezTo>
                  <a:pt x="7442099" y="2844800"/>
                  <a:pt x="7374365" y="2849638"/>
                  <a:pt x="7350174" y="2844800"/>
                </a:cubicBezTo>
                <a:cubicBezTo>
                  <a:pt x="7325983" y="2839962"/>
                  <a:pt x="7320315" y="2837127"/>
                  <a:pt x="7306631" y="2830285"/>
                </a:cubicBezTo>
                <a:cubicBezTo>
                  <a:pt x="7291029" y="2822484"/>
                  <a:pt x="7277602" y="2810933"/>
                  <a:pt x="7263088" y="2801257"/>
                </a:cubicBezTo>
                <a:cubicBezTo>
                  <a:pt x="7126692" y="2835355"/>
                  <a:pt x="7248879" y="2785767"/>
                  <a:pt x="7176003" y="3018971"/>
                </a:cubicBezTo>
                <a:cubicBezTo>
                  <a:pt x="7170800" y="3035621"/>
                  <a:pt x="7148062" y="3040199"/>
                  <a:pt x="7132460" y="3048000"/>
                </a:cubicBezTo>
                <a:cubicBezTo>
                  <a:pt x="7111639" y="3058411"/>
                  <a:pt x="7049460" y="3072378"/>
                  <a:pt x="7030860" y="3077028"/>
                </a:cubicBezTo>
                <a:cubicBezTo>
                  <a:pt x="7014879" y="3140954"/>
                  <a:pt x="6998242" y="3177810"/>
                  <a:pt x="7030860" y="3251200"/>
                </a:cubicBezTo>
                <a:cubicBezTo>
                  <a:pt x="7037074" y="3265181"/>
                  <a:pt x="7060719" y="3258872"/>
                  <a:pt x="7074403" y="3265714"/>
                </a:cubicBezTo>
                <a:cubicBezTo>
                  <a:pt x="7090005" y="3273515"/>
                  <a:pt x="7103432" y="3285066"/>
                  <a:pt x="7117946" y="3294742"/>
                </a:cubicBezTo>
                <a:cubicBezTo>
                  <a:pt x="7113108" y="3323771"/>
                  <a:pt x="7116592" y="3355506"/>
                  <a:pt x="7103431" y="3381828"/>
                </a:cubicBezTo>
                <a:cubicBezTo>
                  <a:pt x="7095630" y="3397430"/>
                  <a:pt x="7064383" y="3394002"/>
                  <a:pt x="7059888" y="3410857"/>
                </a:cubicBezTo>
                <a:cubicBezTo>
                  <a:pt x="7043634" y="3471808"/>
                  <a:pt x="7062307" y="3555999"/>
                  <a:pt x="7045374" y="3599542"/>
                </a:cubicBezTo>
                <a:cubicBezTo>
                  <a:pt x="7028441" y="3643085"/>
                  <a:pt x="6967964" y="3643085"/>
                  <a:pt x="6958288" y="3672114"/>
                </a:cubicBezTo>
                <a:cubicBezTo>
                  <a:pt x="6953450" y="3686628"/>
                  <a:pt x="7001831" y="3713238"/>
                  <a:pt x="7001831" y="3730171"/>
                </a:cubicBezTo>
                <a:cubicBezTo>
                  <a:pt x="7001831" y="3747104"/>
                  <a:pt x="6976231" y="3763746"/>
                  <a:pt x="6958288" y="3773714"/>
                </a:cubicBezTo>
                <a:cubicBezTo>
                  <a:pt x="6888138" y="3812686"/>
                  <a:pt x="6718481" y="3824560"/>
                  <a:pt x="6668003" y="3831771"/>
                </a:cubicBezTo>
                <a:cubicBezTo>
                  <a:pt x="6644617" y="3866850"/>
                  <a:pt x="6616801" y="3932766"/>
                  <a:pt x="6566403" y="3947885"/>
                </a:cubicBezTo>
                <a:cubicBezTo>
                  <a:pt x="6533635" y="3957715"/>
                  <a:pt x="6498670" y="3957562"/>
                  <a:pt x="6464803" y="3962400"/>
                </a:cubicBezTo>
                <a:cubicBezTo>
                  <a:pt x="6455127" y="3976914"/>
                  <a:pt x="6440786" y="3989234"/>
                  <a:pt x="6435774" y="4005942"/>
                </a:cubicBezTo>
                <a:cubicBezTo>
                  <a:pt x="6425944" y="4038710"/>
                  <a:pt x="6442631" y="4080828"/>
                  <a:pt x="6421260" y="4107542"/>
                </a:cubicBezTo>
                <a:cubicBezTo>
                  <a:pt x="6410363" y="4121163"/>
                  <a:pt x="6390961" y="4089866"/>
                  <a:pt x="6377717" y="4078514"/>
                </a:cubicBezTo>
                <a:cubicBezTo>
                  <a:pt x="6356937" y="4060703"/>
                  <a:pt x="6341930" y="4036365"/>
                  <a:pt x="6319660" y="4020457"/>
                </a:cubicBezTo>
                <a:cubicBezTo>
                  <a:pt x="6307210" y="4011564"/>
                  <a:pt x="6291298" y="4007840"/>
                  <a:pt x="6276117" y="4005942"/>
                </a:cubicBezTo>
                <a:cubicBezTo>
                  <a:pt x="6213523" y="3998118"/>
                  <a:pt x="6150326" y="3996266"/>
                  <a:pt x="6087431" y="3991428"/>
                </a:cubicBezTo>
                <a:cubicBezTo>
                  <a:pt x="6072917" y="3981752"/>
                  <a:pt x="6061272" y="3963849"/>
                  <a:pt x="6043888" y="3962400"/>
                </a:cubicBezTo>
                <a:cubicBezTo>
                  <a:pt x="6000229" y="3958762"/>
                  <a:pt x="5955949" y="3967063"/>
                  <a:pt x="5913260" y="3976914"/>
                </a:cubicBezTo>
                <a:cubicBezTo>
                  <a:pt x="5853018" y="3990816"/>
                  <a:pt x="5862388" y="4012425"/>
                  <a:pt x="5811660" y="4034971"/>
                </a:cubicBezTo>
                <a:cubicBezTo>
                  <a:pt x="5783698" y="4047399"/>
                  <a:pt x="5755120" y="4062203"/>
                  <a:pt x="5724574" y="4064000"/>
                </a:cubicBezTo>
                <a:lnTo>
                  <a:pt x="5477831" y="4078514"/>
                </a:lnTo>
                <a:cubicBezTo>
                  <a:pt x="5458479" y="4083352"/>
                  <a:pt x="5435351" y="4080567"/>
                  <a:pt x="5419774" y="4093028"/>
                </a:cubicBezTo>
                <a:cubicBezTo>
                  <a:pt x="5407827" y="4102585"/>
                  <a:pt x="5412102" y="4122887"/>
                  <a:pt x="5405260" y="4136571"/>
                </a:cubicBezTo>
                <a:cubicBezTo>
                  <a:pt x="5397459" y="4152173"/>
                  <a:pt x="5388566" y="4167779"/>
                  <a:pt x="5376231" y="4180114"/>
                </a:cubicBezTo>
                <a:cubicBezTo>
                  <a:pt x="5363896" y="4192449"/>
                  <a:pt x="5368974" y="4184952"/>
                  <a:pt x="5332688" y="4209142"/>
                </a:cubicBezTo>
                <a:cubicBezTo>
                  <a:pt x="5296402" y="4233332"/>
                  <a:pt x="5280100" y="4311747"/>
                  <a:pt x="5158517" y="4325256"/>
                </a:cubicBezTo>
                <a:cubicBezTo>
                  <a:pt x="5102514" y="4338745"/>
                  <a:pt x="5035146" y="4293809"/>
                  <a:pt x="4984346" y="4296228"/>
                </a:cubicBezTo>
                <a:cubicBezTo>
                  <a:pt x="4933546" y="4298647"/>
                  <a:pt x="4969822" y="4310745"/>
                  <a:pt x="4853717" y="4339771"/>
                </a:cubicBezTo>
                <a:cubicBezTo>
                  <a:pt x="4834365" y="4344609"/>
                  <a:pt x="4814767" y="4348553"/>
                  <a:pt x="4795660" y="4354285"/>
                </a:cubicBezTo>
                <a:cubicBezTo>
                  <a:pt x="4766352" y="4363078"/>
                  <a:pt x="4738259" y="4375893"/>
                  <a:pt x="4708574" y="4383314"/>
                </a:cubicBezTo>
                <a:lnTo>
                  <a:pt x="4650517" y="4397828"/>
                </a:lnTo>
                <a:cubicBezTo>
                  <a:pt x="4602136" y="4392990"/>
                  <a:pt x="4553431" y="4390707"/>
                  <a:pt x="4505374" y="4383314"/>
                </a:cubicBezTo>
                <a:cubicBezTo>
                  <a:pt x="4490252" y="4380988"/>
                  <a:pt x="4472649" y="4379618"/>
                  <a:pt x="4461831" y="4368800"/>
                </a:cubicBezTo>
                <a:cubicBezTo>
                  <a:pt x="4437161" y="4344130"/>
                  <a:pt x="4428444" y="4306384"/>
                  <a:pt x="4403774" y="4281714"/>
                </a:cubicBezTo>
                <a:cubicBezTo>
                  <a:pt x="4353660" y="4231600"/>
                  <a:pt x="4360133" y="4242178"/>
                  <a:pt x="4316688" y="4180114"/>
                </a:cubicBezTo>
                <a:cubicBezTo>
                  <a:pt x="4271374" y="4115379"/>
                  <a:pt x="4269105" y="4094499"/>
                  <a:pt x="4215088" y="4049485"/>
                </a:cubicBezTo>
                <a:cubicBezTo>
                  <a:pt x="4201687" y="4038318"/>
                  <a:pt x="4187148" y="4028258"/>
                  <a:pt x="4171546" y="4020457"/>
                </a:cubicBezTo>
                <a:cubicBezTo>
                  <a:pt x="4157862" y="4013615"/>
                  <a:pt x="4142517" y="4010780"/>
                  <a:pt x="4128003" y="4005942"/>
                </a:cubicBezTo>
                <a:cubicBezTo>
                  <a:pt x="4118327" y="4020456"/>
                  <a:pt x="4111309" y="4037150"/>
                  <a:pt x="4098974" y="4049485"/>
                </a:cubicBezTo>
                <a:cubicBezTo>
                  <a:pt x="4086639" y="4061820"/>
                  <a:pt x="4066328" y="4064892"/>
                  <a:pt x="4055431" y="4078514"/>
                </a:cubicBezTo>
                <a:cubicBezTo>
                  <a:pt x="4025378" y="4116080"/>
                  <a:pt x="4060831" y="4135011"/>
                  <a:pt x="4011888" y="4165600"/>
                </a:cubicBezTo>
                <a:cubicBezTo>
                  <a:pt x="3985940" y="4181817"/>
                  <a:pt x="3924803" y="4194628"/>
                  <a:pt x="3924803" y="4194628"/>
                </a:cubicBezTo>
                <a:cubicBezTo>
                  <a:pt x="3919965" y="4180114"/>
                  <a:pt x="3910288" y="4166385"/>
                  <a:pt x="3910288" y="4151085"/>
                </a:cubicBezTo>
                <a:cubicBezTo>
                  <a:pt x="3910288" y="4110060"/>
                  <a:pt x="3942449" y="4025573"/>
                  <a:pt x="3953831" y="3991428"/>
                </a:cubicBezTo>
                <a:lnTo>
                  <a:pt x="3968346" y="3947885"/>
                </a:lnTo>
                <a:cubicBezTo>
                  <a:pt x="3951739" y="3898066"/>
                  <a:pt x="3954223" y="3890220"/>
                  <a:pt x="3910288" y="3846285"/>
                </a:cubicBezTo>
                <a:cubicBezTo>
                  <a:pt x="3897953" y="3833950"/>
                  <a:pt x="3881260" y="3826933"/>
                  <a:pt x="3866746" y="3817257"/>
                </a:cubicBezTo>
                <a:cubicBezTo>
                  <a:pt x="3861908" y="3802743"/>
                  <a:pt x="3864961" y="3782201"/>
                  <a:pt x="3852231" y="3773714"/>
                </a:cubicBezTo>
                <a:cubicBezTo>
                  <a:pt x="3831705" y="3760030"/>
                  <a:pt x="3803593" y="3765183"/>
                  <a:pt x="3779660" y="3759200"/>
                </a:cubicBezTo>
                <a:cubicBezTo>
                  <a:pt x="3645411" y="3725637"/>
                  <a:pt x="3888212" y="3763696"/>
                  <a:pt x="3620003" y="3730171"/>
                </a:cubicBezTo>
                <a:cubicBezTo>
                  <a:pt x="3605489" y="3715657"/>
                  <a:pt x="3596707" y="3690003"/>
                  <a:pt x="3576460" y="3686628"/>
                </a:cubicBezTo>
                <a:cubicBezTo>
                  <a:pt x="3406319" y="3658271"/>
                  <a:pt x="3478962" y="3682526"/>
                  <a:pt x="3416803" y="3744685"/>
                </a:cubicBezTo>
                <a:cubicBezTo>
                  <a:pt x="3404468" y="3757020"/>
                  <a:pt x="3387774" y="3764038"/>
                  <a:pt x="3373260" y="3773714"/>
                </a:cubicBezTo>
                <a:cubicBezTo>
                  <a:pt x="3363584" y="3788228"/>
                  <a:pt x="3359377" y="3808602"/>
                  <a:pt x="3344231" y="3817257"/>
                </a:cubicBezTo>
                <a:cubicBezTo>
                  <a:pt x="3322812" y="3829496"/>
                  <a:pt x="3296081" y="3828282"/>
                  <a:pt x="3271660" y="3831771"/>
                </a:cubicBezTo>
                <a:cubicBezTo>
                  <a:pt x="3139433" y="3850660"/>
                  <a:pt x="3033778" y="3852594"/>
                  <a:pt x="2894288" y="3860800"/>
                </a:cubicBezTo>
                <a:cubicBezTo>
                  <a:pt x="2861446" y="3959325"/>
                  <a:pt x="2909139" y="3845949"/>
                  <a:pt x="2792688" y="3962400"/>
                </a:cubicBezTo>
                <a:cubicBezTo>
                  <a:pt x="2778174" y="3976914"/>
                  <a:pt x="2766079" y="4005942"/>
                  <a:pt x="2749146" y="4005942"/>
                </a:cubicBezTo>
                <a:cubicBezTo>
                  <a:pt x="2732213" y="4005942"/>
                  <a:pt x="2715665" y="3960263"/>
                  <a:pt x="2691088" y="3962400"/>
                </a:cubicBezTo>
                <a:cubicBezTo>
                  <a:pt x="2604196" y="3969956"/>
                  <a:pt x="2502403" y="4030133"/>
                  <a:pt x="2415317" y="4034971"/>
                </a:cubicBezTo>
                <a:cubicBezTo>
                  <a:pt x="2340327" y="4051904"/>
                  <a:pt x="2306460" y="3976914"/>
                  <a:pt x="2241146" y="3976914"/>
                </a:cubicBezTo>
                <a:cubicBezTo>
                  <a:pt x="2175832" y="3976914"/>
                  <a:pt x="2062136" y="4032552"/>
                  <a:pt x="2023431" y="4034971"/>
                </a:cubicBezTo>
                <a:cubicBezTo>
                  <a:pt x="1984726" y="4037390"/>
                  <a:pt x="2013755" y="4005942"/>
                  <a:pt x="2008917" y="3991428"/>
                </a:cubicBezTo>
                <a:cubicBezTo>
                  <a:pt x="1989565" y="3996266"/>
                  <a:pt x="1970040" y="4000462"/>
                  <a:pt x="1950860" y="4005942"/>
                </a:cubicBezTo>
                <a:cubicBezTo>
                  <a:pt x="1936149" y="4010145"/>
                  <a:pt x="1922319" y="4023457"/>
                  <a:pt x="1907317" y="4020457"/>
                </a:cubicBezTo>
                <a:cubicBezTo>
                  <a:pt x="1871187" y="4013231"/>
                  <a:pt x="1840886" y="3987904"/>
                  <a:pt x="1805717" y="3976914"/>
                </a:cubicBezTo>
                <a:cubicBezTo>
                  <a:pt x="1763142" y="3963609"/>
                  <a:pt x="1718361" y="3958703"/>
                  <a:pt x="1675088" y="3947885"/>
                </a:cubicBezTo>
                <a:cubicBezTo>
                  <a:pt x="1660246" y="3944174"/>
                  <a:pt x="1655737" y="3938209"/>
                  <a:pt x="1631546" y="3933371"/>
                </a:cubicBezTo>
                <a:cubicBezTo>
                  <a:pt x="1607355" y="3928533"/>
                  <a:pt x="1549298" y="3923695"/>
                  <a:pt x="1529945" y="3918857"/>
                </a:cubicBezTo>
                <a:cubicBezTo>
                  <a:pt x="1467050" y="3916438"/>
                  <a:pt x="1331583" y="3959981"/>
                  <a:pt x="1254174" y="3962400"/>
                </a:cubicBezTo>
                <a:cubicBezTo>
                  <a:pt x="1176765" y="3964819"/>
                  <a:pt x="1140479" y="3933371"/>
                  <a:pt x="1109031" y="3933371"/>
                </a:cubicBezTo>
                <a:cubicBezTo>
                  <a:pt x="1077583" y="3933371"/>
                  <a:pt x="1080634" y="3953745"/>
                  <a:pt x="1065488" y="3962400"/>
                </a:cubicBezTo>
                <a:cubicBezTo>
                  <a:pt x="1046702" y="3973135"/>
                  <a:pt x="1028235" y="3985484"/>
                  <a:pt x="1007431" y="3991428"/>
                </a:cubicBezTo>
                <a:cubicBezTo>
                  <a:pt x="959990" y="4004982"/>
                  <a:pt x="910532" y="4010119"/>
                  <a:pt x="862288" y="4020457"/>
                </a:cubicBezTo>
                <a:cubicBezTo>
                  <a:pt x="842783" y="4024637"/>
                  <a:pt x="823583" y="4030133"/>
                  <a:pt x="804231" y="4034971"/>
                </a:cubicBezTo>
                <a:cubicBezTo>
                  <a:pt x="775203" y="4054323"/>
                  <a:pt x="750992" y="4084567"/>
                  <a:pt x="717146" y="4093028"/>
                </a:cubicBezTo>
                <a:cubicBezTo>
                  <a:pt x="697793" y="4097866"/>
                  <a:pt x="678649" y="4103630"/>
                  <a:pt x="659088" y="4107542"/>
                </a:cubicBezTo>
                <a:cubicBezTo>
                  <a:pt x="608721" y="4117616"/>
                  <a:pt x="519224" y="4129597"/>
                  <a:pt x="470403" y="4136571"/>
                </a:cubicBezTo>
                <a:cubicBezTo>
                  <a:pt x="441374" y="4131733"/>
                  <a:pt x="411236" y="4131363"/>
                  <a:pt x="383317" y="4122057"/>
                </a:cubicBezTo>
                <a:cubicBezTo>
                  <a:pt x="366768" y="4116541"/>
                  <a:pt x="355377" y="4085227"/>
                  <a:pt x="339774" y="4093028"/>
                </a:cubicBezTo>
                <a:cubicBezTo>
                  <a:pt x="321932" y="4101949"/>
                  <a:pt x="338030" y="4135761"/>
                  <a:pt x="325260" y="4151085"/>
                </a:cubicBezTo>
                <a:cubicBezTo>
                  <a:pt x="311409" y="4167707"/>
                  <a:pt x="286555" y="4170438"/>
                  <a:pt x="267203" y="4180114"/>
                </a:cubicBezTo>
                <a:lnTo>
                  <a:pt x="151088" y="4122057"/>
                </a:lnTo>
                <a:cubicBezTo>
                  <a:pt x="131736" y="4112381"/>
                  <a:pt x="109926" y="4106544"/>
                  <a:pt x="93031" y="4093028"/>
                </a:cubicBezTo>
                <a:lnTo>
                  <a:pt x="20460" y="4034971"/>
                </a:lnTo>
                <a:cubicBezTo>
                  <a:pt x="2411" y="3944724"/>
                  <a:pt x="-14736" y="3893818"/>
                  <a:pt x="20460" y="3788228"/>
                </a:cubicBezTo>
                <a:cubicBezTo>
                  <a:pt x="25976" y="3771679"/>
                  <a:pt x="36360" y="3820284"/>
                  <a:pt x="49488" y="3831771"/>
                </a:cubicBezTo>
                <a:cubicBezTo>
                  <a:pt x="75744" y="3854745"/>
                  <a:pt x="136574" y="3889828"/>
                  <a:pt x="136574" y="3889828"/>
                </a:cubicBezTo>
                <a:cubicBezTo>
                  <a:pt x="146250" y="3875314"/>
                  <a:pt x="159478" y="3862618"/>
                  <a:pt x="165603" y="3846285"/>
                </a:cubicBezTo>
                <a:cubicBezTo>
                  <a:pt x="174265" y="3823186"/>
                  <a:pt x="167878" y="3795133"/>
                  <a:pt x="180117" y="3773714"/>
                </a:cubicBezTo>
                <a:cubicBezTo>
                  <a:pt x="188772" y="3758568"/>
                  <a:pt x="209146" y="3754361"/>
                  <a:pt x="223660" y="3744685"/>
                </a:cubicBezTo>
                <a:cubicBezTo>
                  <a:pt x="233336" y="3730171"/>
                  <a:pt x="236492" y="3707620"/>
                  <a:pt x="252688" y="3701142"/>
                </a:cubicBezTo>
                <a:cubicBezTo>
                  <a:pt x="288904" y="3686656"/>
                  <a:pt x="346600" y="3718699"/>
                  <a:pt x="368803" y="3686628"/>
                </a:cubicBezTo>
                <a:cubicBezTo>
                  <a:pt x="401964" y="3638729"/>
                  <a:pt x="371892" y="3569584"/>
                  <a:pt x="383317" y="3512457"/>
                </a:cubicBezTo>
                <a:cubicBezTo>
                  <a:pt x="386738" y="3495352"/>
                  <a:pt x="397553" y="3478159"/>
                  <a:pt x="412346" y="3468914"/>
                </a:cubicBezTo>
                <a:cubicBezTo>
                  <a:pt x="438294" y="3452697"/>
                  <a:pt x="499431" y="3439885"/>
                  <a:pt x="499431" y="3439885"/>
                </a:cubicBezTo>
                <a:cubicBezTo>
                  <a:pt x="509107" y="3425371"/>
                  <a:pt x="520659" y="3411944"/>
                  <a:pt x="528460" y="3396342"/>
                </a:cubicBezTo>
                <a:cubicBezTo>
                  <a:pt x="540061" y="3373140"/>
                  <a:pt x="551287" y="3316446"/>
                  <a:pt x="557488" y="3294742"/>
                </a:cubicBezTo>
                <a:cubicBezTo>
                  <a:pt x="567111" y="3261063"/>
                  <a:pt x="571142" y="3229572"/>
                  <a:pt x="615546" y="3222171"/>
                </a:cubicBezTo>
                <a:cubicBezTo>
                  <a:pt x="687289" y="3210214"/>
                  <a:pt x="760689" y="3212495"/>
                  <a:pt x="833260" y="3207657"/>
                </a:cubicBezTo>
                <a:cubicBezTo>
                  <a:pt x="857450" y="3202819"/>
                  <a:pt x="881898" y="3199125"/>
                  <a:pt x="905831" y="3193142"/>
                </a:cubicBezTo>
                <a:cubicBezTo>
                  <a:pt x="920674" y="3189431"/>
                  <a:pt x="938556" y="3189446"/>
                  <a:pt x="949374" y="3178628"/>
                </a:cubicBezTo>
                <a:cubicBezTo>
                  <a:pt x="960192" y="3167810"/>
                  <a:pt x="954331" y="3147032"/>
                  <a:pt x="963888" y="3135085"/>
                </a:cubicBezTo>
                <a:cubicBezTo>
                  <a:pt x="994814" y="3096428"/>
                  <a:pt x="1013114" y="3112576"/>
                  <a:pt x="1050974" y="3091542"/>
                </a:cubicBezTo>
                <a:cubicBezTo>
                  <a:pt x="1200693" y="3008365"/>
                  <a:pt x="1083078" y="3051812"/>
                  <a:pt x="1181603" y="3018971"/>
                </a:cubicBezTo>
                <a:lnTo>
                  <a:pt x="1225146" y="2975428"/>
                </a:lnTo>
                <a:cubicBezTo>
                  <a:pt x="1244498" y="2956076"/>
                  <a:pt x="1273527" y="2919790"/>
                  <a:pt x="1297717" y="2902857"/>
                </a:cubicBezTo>
                <a:cubicBezTo>
                  <a:pt x="1321907" y="2885924"/>
                  <a:pt x="1341261" y="2871409"/>
                  <a:pt x="1370289" y="2873828"/>
                </a:cubicBezTo>
                <a:cubicBezTo>
                  <a:pt x="1399318" y="2876247"/>
                  <a:pt x="1442860" y="2922209"/>
                  <a:pt x="1471888" y="2917371"/>
                </a:cubicBezTo>
                <a:cubicBezTo>
                  <a:pt x="1592841" y="2922209"/>
                  <a:pt x="1715241" y="2912610"/>
                  <a:pt x="1834746" y="2931885"/>
                </a:cubicBezTo>
                <a:cubicBezTo>
                  <a:pt x="1869189" y="2937440"/>
                  <a:pt x="1888734" y="2978909"/>
                  <a:pt x="1921831" y="2989942"/>
                </a:cubicBezTo>
                <a:cubicBezTo>
                  <a:pt x="1977143" y="3008380"/>
                  <a:pt x="2000494" y="3016865"/>
                  <a:pt x="2066974" y="3033485"/>
                </a:cubicBezTo>
                <a:cubicBezTo>
                  <a:pt x="2090907" y="3039468"/>
                  <a:pt x="2115355" y="3043162"/>
                  <a:pt x="2139546" y="3048000"/>
                </a:cubicBezTo>
                <a:cubicBezTo>
                  <a:pt x="2150011" y="3045907"/>
                  <a:pt x="2229051" y="3043161"/>
                  <a:pt x="2255660" y="3018971"/>
                </a:cubicBezTo>
                <a:cubicBezTo>
                  <a:pt x="2282269" y="2994781"/>
                  <a:pt x="2176413" y="2933554"/>
                  <a:pt x="2299203" y="2902857"/>
                </a:cubicBezTo>
                <a:cubicBezTo>
                  <a:pt x="2335088" y="2849030"/>
                  <a:pt x="2359679" y="2839961"/>
                  <a:pt x="2386288" y="2801256"/>
                </a:cubicBezTo>
                <a:cubicBezTo>
                  <a:pt x="2412897" y="2762551"/>
                  <a:pt x="2441927" y="2706914"/>
                  <a:pt x="2458860" y="2670628"/>
                </a:cubicBezTo>
                <a:cubicBezTo>
                  <a:pt x="2475793" y="2634342"/>
                  <a:pt x="2480466" y="2613227"/>
                  <a:pt x="2487888" y="2583542"/>
                </a:cubicBezTo>
                <a:cubicBezTo>
                  <a:pt x="2492726" y="2564190"/>
                  <a:pt x="2491338" y="2542083"/>
                  <a:pt x="2502403" y="2525485"/>
                </a:cubicBezTo>
                <a:cubicBezTo>
                  <a:pt x="2512079" y="2510971"/>
                  <a:pt x="2530800" y="2505112"/>
                  <a:pt x="2545946" y="2496457"/>
                </a:cubicBezTo>
                <a:cubicBezTo>
                  <a:pt x="2564732" y="2485722"/>
                  <a:pt x="2585217" y="2478163"/>
                  <a:pt x="2604003" y="2467428"/>
                </a:cubicBezTo>
                <a:cubicBezTo>
                  <a:pt x="2682784" y="2422410"/>
                  <a:pt x="2611257" y="2450497"/>
                  <a:pt x="2691088" y="2423885"/>
                </a:cubicBezTo>
                <a:cubicBezTo>
                  <a:pt x="2700764" y="2409371"/>
                  <a:pt x="2714601" y="2396891"/>
                  <a:pt x="2720117" y="2380342"/>
                </a:cubicBezTo>
                <a:cubicBezTo>
                  <a:pt x="2729423" y="2352423"/>
                  <a:pt x="2729367" y="2322211"/>
                  <a:pt x="2734631" y="2293257"/>
                </a:cubicBezTo>
                <a:cubicBezTo>
                  <a:pt x="2739362" y="2267236"/>
                  <a:pt x="2749273" y="2205916"/>
                  <a:pt x="2763660" y="2177142"/>
                </a:cubicBezTo>
                <a:cubicBezTo>
                  <a:pt x="2771461" y="2161540"/>
                  <a:pt x="2780353" y="2145935"/>
                  <a:pt x="2792688" y="2133600"/>
                </a:cubicBezTo>
                <a:cubicBezTo>
                  <a:pt x="2826316" y="2099972"/>
                  <a:pt x="2867222" y="2096332"/>
                  <a:pt x="2908803" y="2075542"/>
                </a:cubicBezTo>
                <a:cubicBezTo>
                  <a:pt x="2924405" y="2067741"/>
                  <a:pt x="2936312" y="2053385"/>
                  <a:pt x="2952346" y="2046514"/>
                </a:cubicBezTo>
                <a:cubicBezTo>
                  <a:pt x="2973200" y="2037577"/>
                  <a:pt x="3066449" y="2021616"/>
                  <a:pt x="3082974" y="2017485"/>
                </a:cubicBezTo>
                <a:cubicBezTo>
                  <a:pt x="3097817" y="2013774"/>
                  <a:pt x="3111322" y="2004759"/>
                  <a:pt x="3126517" y="2002971"/>
                </a:cubicBezTo>
                <a:cubicBezTo>
                  <a:pt x="3193958" y="1995037"/>
                  <a:pt x="3261984" y="1993295"/>
                  <a:pt x="3329717" y="1988457"/>
                </a:cubicBezTo>
                <a:cubicBezTo>
                  <a:pt x="3349069" y="1983619"/>
                  <a:pt x="3374792" y="1989088"/>
                  <a:pt x="3387774" y="1973942"/>
                </a:cubicBezTo>
                <a:cubicBezTo>
                  <a:pt x="3407687" y="1950710"/>
                  <a:pt x="3416803" y="1886857"/>
                  <a:pt x="3416803" y="1886857"/>
                </a:cubicBezTo>
                <a:cubicBezTo>
                  <a:pt x="3405296" y="1691240"/>
                  <a:pt x="3459496" y="1680531"/>
                  <a:pt x="3358746" y="1596571"/>
                </a:cubicBezTo>
                <a:cubicBezTo>
                  <a:pt x="3345345" y="1585403"/>
                  <a:pt x="3329717" y="1577218"/>
                  <a:pt x="3315203" y="1567542"/>
                </a:cubicBezTo>
                <a:cubicBezTo>
                  <a:pt x="3289694" y="1491022"/>
                  <a:pt x="3317546" y="1552938"/>
                  <a:pt x="3257146" y="1480457"/>
                </a:cubicBezTo>
                <a:cubicBezTo>
                  <a:pt x="3156117" y="1359222"/>
                  <a:pt x="3311775" y="1520572"/>
                  <a:pt x="3184574" y="1393371"/>
                </a:cubicBezTo>
                <a:cubicBezTo>
                  <a:pt x="3179736" y="1378857"/>
                  <a:pt x="3176902" y="1363512"/>
                  <a:pt x="3170060" y="1349828"/>
                </a:cubicBezTo>
                <a:cubicBezTo>
                  <a:pt x="3113787" y="1237282"/>
                  <a:pt x="3162998" y="1372188"/>
                  <a:pt x="3126517" y="1262742"/>
                </a:cubicBezTo>
                <a:cubicBezTo>
                  <a:pt x="3108208" y="1116264"/>
                  <a:pt x="3124338" y="1183633"/>
                  <a:pt x="3082974" y="1059542"/>
                </a:cubicBezTo>
                <a:cubicBezTo>
                  <a:pt x="3073412" y="1030857"/>
                  <a:pt x="3065010" y="992921"/>
                  <a:pt x="3039431" y="972457"/>
                </a:cubicBezTo>
                <a:cubicBezTo>
                  <a:pt x="3029964" y="964884"/>
                  <a:pt x="2941627" y="944377"/>
                  <a:pt x="2937831" y="943428"/>
                </a:cubicBezTo>
                <a:cubicBezTo>
                  <a:pt x="2932993" y="904723"/>
                  <a:pt x="2930294" y="865691"/>
                  <a:pt x="2923317" y="827314"/>
                </a:cubicBezTo>
                <a:cubicBezTo>
                  <a:pt x="2920580" y="812261"/>
                  <a:pt x="2918360" y="795718"/>
                  <a:pt x="2908803" y="783771"/>
                </a:cubicBezTo>
                <a:cubicBezTo>
                  <a:pt x="2897906" y="770149"/>
                  <a:pt x="2879774" y="764418"/>
                  <a:pt x="2865260" y="754742"/>
                </a:cubicBezTo>
                <a:cubicBezTo>
                  <a:pt x="2845908" y="725714"/>
                  <a:pt x="2831872" y="692326"/>
                  <a:pt x="2807203" y="667657"/>
                </a:cubicBezTo>
                <a:cubicBezTo>
                  <a:pt x="2792689" y="653143"/>
                  <a:pt x="2743923" y="629753"/>
                  <a:pt x="2763660" y="624114"/>
                </a:cubicBezTo>
                <a:cubicBezTo>
                  <a:pt x="2810411" y="610756"/>
                  <a:pt x="2860422" y="633790"/>
                  <a:pt x="2908803" y="638628"/>
                </a:cubicBezTo>
                <a:cubicBezTo>
                  <a:pt x="2991051" y="628952"/>
                  <a:pt x="3075413" y="630504"/>
                  <a:pt x="3155546" y="609600"/>
                </a:cubicBezTo>
                <a:cubicBezTo>
                  <a:pt x="3189304" y="600793"/>
                  <a:pt x="3242631" y="551542"/>
                  <a:pt x="3242631" y="551542"/>
                </a:cubicBezTo>
                <a:cubicBezTo>
                  <a:pt x="3247469" y="527352"/>
                  <a:pt x="3257146" y="503640"/>
                  <a:pt x="3257146" y="478971"/>
                </a:cubicBezTo>
                <a:cubicBezTo>
                  <a:pt x="3257146" y="446783"/>
                  <a:pt x="3250826" y="350218"/>
                  <a:pt x="3228117" y="304800"/>
                </a:cubicBezTo>
                <a:cubicBezTo>
                  <a:pt x="3220316" y="289198"/>
                  <a:pt x="3208764" y="275771"/>
                  <a:pt x="3199088" y="261257"/>
                </a:cubicBezTo>
                <a:cubicBezTo>
                  <a:pt x="3194250" y="246743"/>
                  <a:pt x="3190601" y="231776"/>
                  <a:pt x="3184574" y="217714"/>
                </a:cubicBezTo>
                <a:cubicBezTo>
                  <a:pt x="3176051" y="197827"/>
                  <a:pt x="3158606" y="181076"/>
                  <a:pt x="3155546" y="159657"/>
                </a:cubicBezTo>
                <a:cubicBezTo>
                  <a:pt x="3153382" y="144511"/>
                  <a:pt x="3163218" y="129798"/>
                  <a:pt x="3170060" y="116114"/>
                </a:cubicBezTo>
                <a:cubicBezTo>
                  <a:pt x="3218581" y="19071"/>
                  <a:pt x="3213603" y="77300"/>
                  <a:pt x="3213603" y="14514"/>
                </a:cubicBezTo>
              </a:path>
            </a:pathLst>
          </a:custGeom>
          <a:solidFill>
            <a:schemeClr val="accent3">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37 Forma libre"/>
          <p:cNvSpPr/>
          <p:nvPr/>
        </p:nvSpPr>
        <p:spPr>
          <a:xfrm>
            <a:off x="4049013" y="1136066"/>
            <a:ext cx="4006455" cy="4001991"/>
          </a:xfrm>
          <a:custGeom>
            <a:avLst/>
            <a:gdLst>
              <a:gd name="connsiteX0" fmla="*/ 3977387 w 4006455"/>
              <a:gd name="connsiteY0" fmla="*/ 2061029 h 3614057"/>
              <a:gd name="connsiteX1" fmla="*/ 3919330 w 4006455"/>
              <a:gd name="connsiteY1" fmla="*/ 1988457 h 3614057"/>
              <a:gd name="connsiteX2" fmla="*/ 3832244 w 4006455"/>
              <a:gd name="connsiteY2" fmla="*/ 1973943 h 3614057"/>
              <a:gd name="connsiteX3" fmla="*/ 3817730 w 4006455"/>
              <a:gd name="connsiteY3" fmla="*/ 1915886 h 3614057"/>
              <a:gd name="connsiteX4" fmla="*/ 3803216 w 4006455"/>
              <a:gd name="connsiteY4" fmla="*/ 1814286 h 3614057"/>
              <a:gd name="connsiteX5" fmla="*/ 3687101 w 4006455"/>
              <a:gd name="connsiteY5" fmla="*/ 1770743 h 3614057"/>
              <a:gd name="connsiteX6" fmla="*/ 3701616 w 4006455"/>
              <a:gd name="connsiteY6" fmla="*/ 1596571 h 3614057"/>
              <a:gd name="connsiteX7" fmla="*/ 3788701 w 4006455"/>
              <a:gd name="connsiteY7" fmla="*/ 1567543 h 3614057"/>
              <a:gd name="connsiteX8" fmla="*/ 3745158 w 4006455"/>
              <a:gd name="connsiteY8" fmla="*/ 1553029 h 3614057"/>
              <a:gd name="connsiteX9" fmla="*/ 3774187 w 4006455"/>
              <a:gd name="connsiteY9" fmla="*/ 1465943 h 3614057"/>
              <a:gd name="connsiteX10" fmla="*/ 3788701 w 4006455"/>
              <a:gd name="connsiteY10" fmla="*/ 1422400 h 3614057"/>
              <a:gd name="connsiteX11" fmla="*/ 3745158 w 4006455"/>
              <a:gd name="connsiteY11" fmla="*/ 1407886 h 3614057"/>
              <a:gd name="connsiteX12" fmla="*/ 3687101 w 4006455"/>
              <a:gd name="connsiteY12" fmla="*/ 1393371 h 3614057"/>
              <a:gd name="connsiteX13" fmla="*/ 3614530 w 4006455"/>
              <a:gd name="connsiteY13" fmla="*/ 1306286 h 3614057"/>
              <a:gd name="connsiteX14" fmla="*/ 3570987 w 4006455"/>
              <a:gd name="connsiteY14" fmla="*/ 1248229 h 3614057"/>
              <a:gd name="connsiteX15" fmla="*/ 3440358 w 4006455"/>
              <a:gd name="connsiteY15" fmla="*/ 1277257 h 3614057"/>
              <a:gd name="connsiteX16" fmla="*/ 3382301 w 4006455"/>
              <a:gd name="connsiteY16" fmla="*/ 1306286 h 3614057"/>
              <a:gd name="connsiteX17" fmla="*/ 3193616 w 4006455"/>
              <a:gd name="connsiteY17" fmla="*/ 1335314 h 3614057"/>
              <a:gd name="connsiteX18" fmla="*/ 3150073 w 4006455"/>
              <a:gd name="connsiteY18" fmla="*/ 1320800 h 3614057"/>
              <a:gd name="connsiteX19" fmla="*/ 3092016 w 4006455"/>
              <a:gd name="connsiteY19" fmla="*/ 1335314 h 3614057"/>
              <a:gd name="connsiteX20" fmla="*/ 3077501 w 4006455"/>
              <a:gd name="connsiteY20" fmla="*/ 1393371 h 3614057"/>
              <a:gd name="connsiteX21" fmla="*/ 3062987 w 4006455"/>
              <a:gd name="connsiteY21" fmla="*/ 1436914 h 3614057"/>
              <a:gd name="connsiteX22" fmla="*/ 2917844 w 4006455"/>
              <a:gd name="connsiteY22" fmla="*/ 1494971 h 3614057"/>
              <a:gd name="connsiteX23" fmla="*/ 2816244 w 4006455"/>
              <a:gd name="connsiteY23" fmla="*/ 1465943 h 3614057"/>
              <a:gd name="connsiteX24" fmla="*/ 2772701 w 4006455"/>
              <a:gd name="connsiteY24" fmla="*/ 1436914 h 3614057"/>
              <a:gd name="connsiteX25" fmla="*/ 2453387 w 4006455"/>
              <a:gd name="connsiteY25" fmla="*/ 1393371 h 3614057"/>
              <a:gd name="connsiteX26" fmla="*/ 2322758 w 4006455"/>
              <a:gd name="connsiteY26" fmla="*/ 1335314 h 3614057"/>
              <a:gd name="connsiteX27" fmla="*/ 2308244 w 4006455"/>
              <a:gd name="connsiteY27" fmla="*/ 1262743 h 3614057"/>
              <a:gd name="connsiteX28" fmla="*/ 2235673 w 4006455"/>
              <a:gd name="connsiteY28" fmla="*/ 1219200 h 3614057"/>
              <a:gd name="connsiteX29" fmla="*/ 2192130 w 4006455"/>
              <a:gd name="connsiteY29" fmla="*/ 1175657 h 3614057"/>
              <a:gd name="connsiteX30" fmla="*/ 2046987 w 4006455"/>
              <a:gd name="connsiteY30" fmla="*/ 1132114 h 3614057"/>
              <a:gd name="connsiteX31" fmla="*/ 1916358 w 4006455"/>
              <a:gd name="connsiteY31" fmla="*/ 1074057 h 3614057"/>
              <a:gd name="connsiteX32" fmla="*/ 1843787 w 4006455"/>
              <a:gd name="connsiteY32" fmla="*/ 1045029 h 3614057"/>
              <a:gd name="connsiteX33" fmla="*/ 1713158 w 4006455"/>
              <a:gd name="connsiteY33" fmla="*/ 972457 h 3614057"/>
              <a:gd name="connsiteX34" fmla="*/ 1684130 w 4006455"/>
              <a:gd name="connsiteY34" fmla="*/ 885371 h 3614057"/>
              <a:gd name="connsiteX35" fmla="*/ 1626073 w 4006455"/>
              <a:gd name="connsiteY35" fmla="*/ 856343 h 3614057"/>
              <a:gd name="connsiteX36" fmla="*/ 1350301 w 4006455"/>
              <a:gd name="connsiteY36" fmla="*/ 827314 h 3614057"/>
              <a:gd name="connsiteX37" fmla="*/ 1292244 w 4006455"/>
              <a:gd name="connsiteY37" fmla="*/ 812800 h 3614057"/>
              <a:gd name="connsiteX38" fmla="*/ 1248701 w 4006455"/>
              <a:gd name="connsiteY38" fmla="*/ 798286 h 3614057"/>
              <a:gd name="connsiteX39" fmla="*/ 1234187 w 4006455"/>
              <a:gd name="connsiteY39" fmla="*/ 624114 h 3614057"/>
              <a:gd name="connsiteX40" fmla="*/ 1219673 w 4006455"/>
              <a:gd name="connsiteY40" fmla="*/ 580571 h 3614057"/>
              <a:gd name="connsiteX41" fmla="*/ 1176130 w 4006455"/>
              <a:gd name="connsiteY41" fmla="*/ 551543 h 3614057"/>
              <a:gd name="connsiteX42" fmla="*/ 1045501 w 4006455"/>
              <a:gd name="connsiteY42" fmla="*/ 435429 h 3614057"/>
              <a:gd name="connsiteX43" fmla="*/ 1016473 w 4006455"/>
              <a:gd name="connsiteY43" fmla="*/ 391886 h 3614057"/>
              <a:gd name="connsiteX44" fmla="*/ 972930 w 4006455"/>
              <a:gd name="connsiteY44" fmla="*/ 377371 h 3614057"/>
              <a:gd name="connsiteX45" fmla="*/ 900358 w 4006455"/>
              <a:gd name="connsiteY45" fmla="*/ 348343 h 3614057"/>
              <a:gd name="connsiteX46" fmla="*/ 871330 w 4006455"/>
              <a:gd name="connsiteY46" fmla="*/ 304800 h 3614057"/>
              <a:gd name="connsiteX47" fmla="*/ 827787 w 4006455"/>
              <a:gd name="connsiteY47" fmla="*/ 275771 h 3614057"/>
              <a:gd name="connsiteX48" fmla="*/ 914873 w 4006455"/>
              <a:gd name="connsiteY48" fmla="*/ 217714 h 3614057"/>
              <a:gd name="connsiteX49" fmla="*/ 914873 w 4006455"/>
              <a:gd name="connsiteY49" fmla="*/ 130629 h 3614057"/>
              <a:gd name="connsiteX50" fmla="*/ 900358 w 4006455"/>
              <a:gd name="connsiteY50" fmla="*/ 43543 h 3614057"/>
              <a:gd name="connsiteX51" fmla="*/ 813273 w 4006455"/>
              <a:gd name="connsiteY51" fmla="*/ 0 h 3614057"/>
              <a:gd name="connsiteX52" fmla="*/ 697158 w 4006455"/>
              <a:gd name="connsiteY52" fmla="*/ 43543 h 3614057"/>
              <a:gd name="connsiteX53" fmla="*/ 610073 w 4006455"/>
              <a:gd name="connsiteY53" fmla="*/ 101600 h 3614057"/>
              <a:gd name="connsiteX54" fmla="*/ 566530 w 4006455"/>
              <a:gd name="connsiteY54" fmla="*/ 116114 h 3614057"/>
              <a:gd name="connsiteX55" fmla="*/ 537501 w 4006455"/>
              <a:gd name="connsiteY55" fmla="*/ 159657 h 3614057"/>
              <a:gd name="connsiteX56" fmla="*/ 493958 w 4006455"/>
              <a:gd name="connsiteY56" fmla="*/ 174171 h 3614057"/>
              <a:gd name="connsiteX57" fmla="*/ 392358 w 4006455"/>
              <a:gd name="connsiteY57" fmla="*/ 203200 h 3614057"/>
              <a:gd name="connsiteX58" fmla="*/ 334301 w 4006455"/>
              <a:gd name="connsiteY58" fmla="*/ 246743 h 3614057"/>
              <a:gd name="connsiteX59" fmla="*/ 290758 w 4006455"/>
              <a:gd name="connsiteY59" fmla="*/ 275771 h 3614057"/>
              <a:gd name="connsiteX60" fmla="*/ 218187 w 4006455"/>
              <a:gd name="connsiteY60" fmla="*/ 348343 h 3614057"/>
              <a:gd name="connsiteX61" fmla="*/ 131101 w 4006455"/>
              <a:gd name="connsiteY61" fmla="*/ 362857 h 3614057"/>
              <a:gd name="connsiteX62" fmla="*/ 116587 w 4006455"/>
              <a:gd name="connsiteY62" fmla="*/ 420914 h 3614057"/>
              <a:gd name="connsiteX63" fmla="*/ 87558 w 4006455"/>
              <a:gd name="connsiteY63" fmla="*/ 986971 h 3614057"/>
              <a:gd name="connsiteX64" fmla="*/ 29501 w 4006455"/>
              <a:gd name="connsiteY64" fmla="*/ 1045029 h 3614057"/>
              <a:gd name="connsiteX65" fmla="*/ 473 w 4006455"/>
              <a:gd name="connsiteY65" fmla="*/ 1088571 h 3614057"/>
              <a:gd name="connsiteX66" fmla="*/ 58530 w 4006455"/>
              <a:gd name="connsiteY66" fmla="*/ 1175657 h 3614057"/>
              <a:gd name="connsiteX67" fmla="*/ 145616 w 4006455"/>
              <a:gd name="connsiteY67" fmla="*/ 1233714 h 3614057"/>
              <a:gd name="connsiteX68" fmla="*/ 189158 w 4006455"/>
              <a:gd name="connsiteY68" fmla="*/ 1262743 h 3614057"/>
              <a:gd name="connsiteX69" fmla="*/ 305273 w 4006455"/>
              <a:gd name="connsiteY69" fmla="*/ 1291771 h 3614057"/>
              <a:gd name="connsiteX70" fmla="*/ 363330 w 4006455"/>
              <a:gd name="connsiteY70" fmla="*/ 1335314 h 3614057"/>
              <a:gd name="connsiteX71" fmla="*/ 406873 w 4006455"/>
              <a:gd name="connsiteY71" fmla="*/ 1364343 h 3614057"/>
              <a:gd name="connsiteX72" fmla="*/ 421387 w 4006455"/>
              <a:gd name="connsiteY72" fmla="*/ 1407886 h 3614057"/>
              <a:gd name="connsiteX73" fmla="*/ 552016 w 4006455"/>
              <a:gd name="connsiteY73" fmla="*/ 1480457 h 3614057"/>
              <a:gd name="connsiteX74" fmla="*/ 595558 w 4006455"/>
              <a:gd name="connsiteY74" fmla="*/ 1509486 h 3614057"/>
              <a:gd name="connsiteX75" fmla="*/ 639101 w 4006455"/>
              <a:gd name="connsiteY75" fmla="*/ 1524000 h 3614057"/>
              <a:gd name="connsiteX76" fmla="*/ 682644 w 4006455"/>
              <a:gd name="connsiteY76" fmla="*/ 1567543 h 3614057"/>
              <a:gd name="connsiteX77" fmla="*/ 769730 w 4006455"/>
              <a:gd name="connsiteY77" fmla="*/ 1596571 h 3614057"/>
              <a:gd name="connsiteX78" fmla="*/ 842301 w 4006455"/>
              <a:gd name="connsiteY78" fmla="*/ 1669143 h 3614057"/>
              <a:gd name="connsiteX79" fmla="*/ 871330 w 4006455"/>
              <a:gd name="connsiteY79" fmla="*/ 1756229 h 3614057"/>
              <a:gd name="connsiteX80" fmla="*/ 885844 w 4006455"/>
              <a:gd name="connsiteY80" fmla="*/ 1901371 h 3614057"/>
              <a:gd name="connsiteX81" fmla="*/ 914873 w 4006455"/>
              <a:gd name="connsiteY81" fmla="*/ 1944914 h 3614057"/>
              <a:gd name="connsiteX82" fmla="*/ 929387 w 4006455"/>
              <a:gd name="connsiteY82" fmla="*/ 1988457 h 3614057"/>
              <a:gd name="connsiteX83" fmla="*/ 1060016 w 4006455"/>
              <a:gd name="connsiteY83" fmla="*/ 2061029 h 3614057"/>
              <a:gd name="connsiteX84" fmla="*/ 1190644 w 4006455"/>
              <a:gd name="connsiteY84" fmla="*/ 2162629 h 3614057"/>
              <a:gd name="connsiteX85" fmla="*/ 1277730 w 4006455"/>
              <a:gd name="connsiteY85" fmla="*/ 2264229 h 3614057"/>
              <a:gd name="connsiteX86" fmla="*/ 1306758 w 4006455"/>
              <a:gd name="connsiteY86" fmla="*/ 2307771 h 3614057"/>
              <a:gd name="connsiteX87" fmla="*/ 1335787 w 4006455"/>
              <a:gd name="connsiteY87" fmla="*/ 2670629 h 3614057"/>
              <a:gd name="connsiteX88" fmla="*/ 1379330 w 4006455"/>
              <a:gd name="connsiteY88" fmla="*/ 2844800 h 3614057"/>
              <a:gd name="connsiteX89" fmla="*/ 1393844 w 4006455"/>
              <a:gd name="connsiteY89" fmla="*/ 2902857 h 3614057"/>
              <a:gd name="connsiteX90" fmla="*/ 1437387 w 4006455"/>
              <a:gd name="connsiteY90" fmla="*/ 2931886 h 3614057"/>
              <a:gd name="connsiteX91" fmla="*/ 1553501 w 4006455"/>
              <a:gd name="connsiteY91" fmla="*/ 3018971 h 3614057"/>
              <a:gd name="connsiteX92" fmla="*/ 1582530 w 4006455"/>
              <a:gd name="connsiteY92" fmla="*/ 3077029 h 3614057"/>
              <a:gd name="connsiteX93" fmla="*/ 1669616 w 4006455"/>
              <a:gd name="connsiteY93" fmla="*/ 3106057 h 3614057"/>
              <a:gd name="connsiteX94" fmla="*/ 1713158 w 4006455"/>
              <a:gd name="connsiteY94" fmla="*/ 3091543 h 3614057"/>
              <a:gd name="connsiteX95" fmla="*/ 1872816 w 4006455"/>
              <a:gd name="connsiteY95" fmla="*/ 3135086 h 3614057"/>
              <a:gd name="connsiteX96" fmla="*/ 2206644 w 4006455"/>
              <a:gd name="connsiteY96" fmla="*/ 3164114 h 3614057"/>
              <a:gd name="connsiteX97" fmla="*/ 2322758 w 4006455"/>
              <a:gd name="connsiteY97" fmla="*/ 3222171 h 3614057"/>
              <a:gd name="connsiteX98" fmla="*/ 2380816 w 4006455"/>
              <a:gd name="connsiteY98" fmla="*/ 3251200 h 3614057"/>
              <a:gd name="connsiteX99" fmla="*/ 2424358 w 4006455"/>
              <a:gd name="connsiteY99" fmla="*/ 3294743 h 3614057"/>
              <a:gd name="connsiteX100" fmla="*/ 2540473 w 4006455"/>
              <a:gd name="connsiteY100" fmla="*/ 3338286 h 3614057"/>
              <a:gd name="connsiteX101" fmla="*/ 2584016 w 4006455"/>
              <a:gd name="connsiteY101" fmla="*/ 3367314 h 3614057"/>
              <a:gd name="connsiteX102" fmla="*/ 2642073 w 4006455"/>
              <a:gd name="connsiteY102" fmla="*/ 3381829 h 3614057"/>
              <a:gd name="connsiteX103" fmla="*/ 2685616 w 4006455"/>
              <a:gd name="connsiteY103" fmla="*/ 3396343 h 3614057"/>
              <a:gd name="connsiteX104" fmla="*/ 2772701 w 4006455"/>
              <a:gd name="connsiteY104" fmla="*/ 3483429 h 3614057"/>
              <a:gd name="connsiteX105" fmla="*/ 2816244 w 4006455"/>
              <a:gd name="connsiteY105" fmla="*/ 3512457 h 3614057"/>
              <a:gd name="connsiteX106" fmla="*/ 2946873 w 4006455"/>
              <a:gd name="connsiteY106" fmla="*/ 3599543 h 3614057"/>
              <a:gd name="connsiteX107" fmla="*/ 2990416 w 4006455"/>
              <a:gd name="connsiteY107" fmla="*/ 3614057 h 3614057"/>
              <a:gd name="connsiteX108" fmla="*/ 3062987 w 4006455"/>
              <a:gd name="connsiteY108" fmla="*/ 3599543 h 3614057"/>
              <a:gd name="connsiteX109" fmla="*/ 3106530 w 4006455"/>
              <a:gd name="connsiteY109" fmla="*/ 3585029 h 3614057"/>
              <a:gd name="connsiteX110" fmla="*/ 3121044 w 4006455"/>
              <a:gd name="connsiteY110" fmla="*/ 3541486 h 3614057"/>
              <a:gd name="connsiteX111" fmla="*/ 3092016 w 4006455"/>
              <a:gd name="connsiteY111" fmla="*/ 3439886 h 3614057"/>
              <a:gd name="connsiteX112" fmla="*/ 3062987 w 4006455"/>
              <a:gd name="connsiteY112" fmla="*/ 3396343 h 3614057"/>
              <a:gd name="connsiteX113" fmla="*/ 3092016 w 4006455"/>
              <a:gd name="connsiteY113" fmla="*/ 3352800 h 3614057"/>
              <a:gd name="connsiteX114" fmla="*/ 3106530 w 4006455"/>
              <a:gd name="connsiteY114" fmla="*/ 3309257 h 3614057"/>
              <a:gd name="connsiteX115" fmla="*/ 3150073 w 4006455"/>
              <a:gd name="connsiteY115" fmla="*/ 3280229 h 3614057"/>
              <a:gd name="connsiteX116" fmla="*/ 3179101 w 4006455"/>
              <a:gd name="connsiteY116" fmla="*/ 3236686 h 3614057"/>
              <a:gd name="connsiteX117" fmla="*/ 3193616 w 4006455"/>
              <a:gd name="connsiteY117" fmla="*/ 3164114 h 3614057"/>
              <a:gd name="connsiteX118" fmla="*/ 3280701 w 4006455"/>
              <a:gd name="connsiteY118" fmla="*/ 3106057 h 3614057"/>
              <a:gd name="connsiteX119" fmla="*/ 3324244 w 4006455"/>
              <a:gd name="connsiteY119" fmla="*/ 3077029 h 3614057"/>
              <a:gd name="connsiteX120" fmla="*/ 3367787 w 4006455"/>
              <a:gd name="connsiteY120" fmla="*/ 3048000 h 3614057"/>
              <a:gd name="connsiteX121" fmla="*/ 3411330 w 4006455"/>
              <a:gd name="connsiteY121" fmla="*/ 2960914 h 3614057"/>
              <a:gd name="connsiteX122" fmla="*/ 3425844 w 4006455"/>
              <a:gd name="connsiteY122" fmla="*/ 2917371 h 3614057"/>
              <a:gd name="connsiteX123" fmla="*/ 3483901 w 4006455"/>
              <a:gd name="connsiteY123" fmla="*/ 2830286 h 3614057"/>
              <a:gd name="connsiteX124" fmla="*/ 3512930 w 4006455"/>
              <a:gd name="connsiteY124" fmla="*/ 2743200 h 3614057"/>
              <a:gd name="connsiteX125" fmla="*/ 3556473 w 4006455"/>
              <a:gd name="connsiteY125" fmla="*/ 2728686 h 3614057"/>
              <a:gd name="connsiteX126" fmla="*/ 3658073 w 4006455"/>
              <a:gd name="connsiteY126" fmla="*/ 2699657 h 3614057"/>
              <a:gd name="connsiteX127" fmla="*/ 3701616 w 4006455"/>
              <a:gd name="connsiteY127" fmla="*/ 2670629 h 3614057"/>
              <a:gd name="connsiteX128" fmla="*/ 3745158 w 4006455"/>
              <a:gd name="connsiteY128" fmla="*/ 2583543 h 3614057"/>
              <a:gd name="connsiteX129" fmla="*/ 3774187 w 4006455"/>
              <a:gd name="connsiteY129" fmla="*/ 2540000 h 3614057"/>
              <a:gd name="connsiteX130" fmla="*/ 3803216 w 4006455"/>
              <a:gd name="connsiteY130" fmla="*/ 2380343 h 3614057"/>
              <a:gd name="connsiteX131" fmla="*/ 3759673 w 4006455"/>
              <a:gd name="connsiteY131" fmla="*/ 2351314 h 3614057"/>
              <a:gd name="connsiteX132" fmla="*/ 3803216 w 4006455"/>
              <a:gd name="connsiteY132" fmla="*/ 2264229 h 3614057"/>
              <a:gd name="connsiteX133" fmla="*/ 3817730 w 4006455"/>
              <a:gd name="connsiteY133" fmla="*/ 2220686 h 3614057"/>
              <a:gd name="connsiteX134" fmla="*/ 3919330 w 4006455"/>
              <a:gd name="connsiteY134" fmla="*/ 2191657 h 3614057"/>
              <a:gd name="connsiteX135" fmla="*/ 3962873 w 4006455"/>
              <a:gd name="connsiteY135" fmla="*/ 2162629 h 3614057"/>
              <a:gd name="connsiteX136" fmla="*/ 3991901 w 4006455"/>
              <a:gd name="connsiteY136" fmla="*/ 2075543 h 3614057"/>
              <a:gd name="connsiteX137" fmla="*/ 4006416 w 4006455"/>
              <a:gd name="connsiteY137" fmla="*/ 2017486 h 3614057"/>
              <a:gd name="connsiteX0" fmla="*/ 3977387 w 4006455"/>
              <a:gd name="connsiteY0" fmla="*/ 2061029 h 3614057"/>
              <a:gd name="connsiteX1" fmla="*/ 3919330 w 4006455"/>
              <a:gd name="connsiteY1" fmla="*/ 1988457 h 3614057"/>
              <a:gd name="connsiteX2" fmla="*/ 3832244 w 4006455"/>
              <a:gd name="connsiteY2" fmla="*/ 1973943 h 3614057"/>
              <a:gd name="connsiteX3" fmla="*/ 3817730 w 4006455"/>
              <a:gd name="connsiteY3" fmla="*/ 1915886 h 3614057"/>
              <a:gd name="connsiteX4" fmla="*/ 3803216 w 4006455"/>
              <a:gd name="connsiteY4" fmla="*/ 1814286 h 3614057"/>
              <a:gd name="connsiteX5" fmla="*/ 3687101 w 4006455"/>
              <a:gd name="connsiteY5" fmla="*/ 1770743 h 3614057"/>
              <a:gd name="connsiteX6" fmla="*/ 3701616 w 4006455"/>
              <a:gd name="connsiteY6" fmla="*/ 1596571 h 3614057"/>
              <a:gd name="connsiteX7" fmla="*/ 3788701 w 4006455"/>
              <a:gd name="connsiteY7" fmla="*/ 1567543 h 3614057"/>
              <a:gd name="connsiteX8" fmla="*/ 3745158 w 4006455"/>
              <a:gd name="connsiteY8" fmla="*/ 1553029 h 3614057"/>
              <a:gd name="connsiteX9" fmla="*/ 3774187 w 4006455"/>
              <a:gd name="connsiteY9" fmla="*/ 1465943 h 3614057"/>
              <a:gd name="connsiteX10" fmla="*/ 3788701 w 4006455"/>
              <a:gd name="connsiteY10" fmla="*/ 1422400 h 3614057"/>
              <a:gd name="connsiteX11" fmla="*/ 3745158 w 4006455"/>
              <a:gd name="connsiteY11" fmla="*/ 1407886 h 3614057"/>
              <a:gd name="connsiteX12" fmla="*/ 3687101 w 4006455"/>
              <a:gd name="connsiteY12" fmla="*/ 1393371 h 3614057"/>
              <a:gd name="connsiteX13" fmla="*/ 3614530 w 4006455"/>
              <a:gd name="connsiteY13" fmla="*/ 1306286 h 3614057"/>
              <a:gd name="connsiteX14" fmla="*/ 3570987 w 4006455"/>
              <a:gd name="connsiteY14" fmla="*/ 1248229 h 3614057"/>
              <a:gd name="connsiteX15" fmla="*/ 3440358 w 4006455"/>
              <a:gd name="connsiteY15" fmla="*/ 1277257 h 3614057"/>
              <a:gd name="connsiteX16" fmla="*/ 3382301 w 4006455"/>
              <a:gd name="connsiteY16" fmla="*/ 1306286 h 3614057"/>
              <a:gd name="connsiteX17" fmla="*/ 3193616 w 4006455"/>
              <a:gd name="connsiteY17" fmla="*/ 1335314 h 3614057"/>
              <a:gd name="connsiteX18" fmla="*/ 3150073 w 4006455"/>
              <a:gd name="connsiteY18" fmla="*/ 1320800 h 3614057"/>
              <a:gd name="connsiteX19" fmla="*/ 3092016 w 4006455"/>
              <a:gd name="connsiteY19" fmla="*/ 1335314 h 3614057"/>
              <a:gd name="connsiteX20" fmla="*/ 3077501 w 4006455"/>
              <a:gd name="connsiteY20" fmla="*/ 1393371 h 3614057"/>
              <a:gd name="connsiteX21" fmla="*/ 3062987 w 4006455"/>
              <a:gd name="connsiteY21" fmla="*/ 1436914 h 3614057"/>
              <a:gd name="connsiteX22" fmla="*/ 2917844 w 4006455"/>
              <a:gd name="connsiteY22" fmla="*/ 1494971 h 3614057"/>
              <a:gd name="connsiteX23" fmla="*/ 2816244 w 4006455"/>
              <a:gd name="connsiteY23" fmla="*/ 1465943 h 3614057"/>
              <a:gd name="connsiteX24" fmla="*/ 2772701 w 4006455"/>
              <a:gd name="connsiteY24" fmla="*/ 1436914 h 3614057"/>
              <a:gd name="connsiteX25" fmla="*/ 2453387 w 4006455"/>
              <a:gd name="connsiteY25" fmla="*/ 1393371 h 3614057"/>
              <a:gd name="connsiteX26" fmla="*/ 2322758 w 4006455"/>
              <a:gd name="connsiteY26" fmla="*/ 1335314 h 3614057"/>
              <a:gd name="connsiteX27" fmla="*/ 2308244 w 4006455"/>
              <a:gd name="connsiteY27" fmla="*/ 1262743 h 3614057"/>
              <a:gd name="connsiteX28" fmla="*/ 2235673 w 4006455"/>
              <a:gd name="connsiteY28" fmla="*/ 1219200 h 3614057"/>
              <a:gd name="connsiteX29" fmla="*/ 2192130 w 4006455"/>
              <a:gd name="connsiteY29" fmla="*/ 1175657 h 3614057"/>
              <a:gd name="connsiteX30" fmla="*/ 2046987 w 4006455"/>
              <a:gd name="connsiteY30" fmla="*/ 1132114 h 3614057"/>
              <a:gd name="connsiteX31" fmla="*/ 1916358 w 4006455"/>
              <a:gd name="connsiteY31" fmla="*/ 1074057 h 3614057"/>
              <a:gd name="connsiteX32" fmla="*/ 1843787 w 4006455"/>
              <a:gd name="connsiteY32" fmla="*/ 1045029 h 3614057"/>
              <a:gd name="connsiteX33" fmla="*/ 1713158 w 4006455"/>
              <a:gd name="connsiteY33" fmla="*/ 972457 h 3614057"/>
              <a:gd name="connsiteX34" fmla="*/ 1684130 w 4006455"/>
              <a:gd name="connsiteY34" fmla="*/ 885371 h 3614057"/>
              <a:gd name="connsiteX35" fmla="*/ 1626073 w 4006455"/>
              <a:gd name="connsiteY35" fmla="*/ 856343 h 3614057"/>
              <a:gd name="connsiteX36" fmla="*/ 1408358 w 4006455"/>
              <a:gd name="connsiteY36" fmla="*/ 870857 h 3614057"/>
              <a:gd name="connsiteX37" fmla="*/ 1350301 w 4006455"/>
              <a:gd name="connsiteY37" fmla="*/ 827314 h 3614057"/>
              <a:gd name="connsiteX38" fmla="*/ 1292244 w 4006455"/>
              <a:gd name="connsiteY38" fmla="*/ 812800 h 3614057"/>
              <a:gd name="connsiteX39" fmla="*/ 1248701 w 4006455"/>
              <a:gd name="connsiteY39" fmla="*/ 798286 h 3614057"/>
              <a:gd name="connsiteX40" fmla="*/ 1234187 w 4006455"/>
              <a:gd name="connsiteY40" fmla="*/ 624114 h 3614057"/>
              <a:gd name="connsiteX41" fmla="*/ 1219673 w 4006455"/>
              <a:gd name="connsiteY41" fmla="*/ 580571 h 3614057"/>
              <a:gd name="connsiteX42" fmla="*/ 1176130 w 4006455"/>
              <a:gd name="connsiteY42" fmla="*/ 551543 h 3614057"/>
              <a:gd name="connsiteX43" fmla="*/ 1045501 w 4006455"/>
              <a:gd name="connsiteY43" fmla="*/ 435429 h 3614057"/>
              <a:gd name="connsiteX44" fmla="*/ 1016473 w 4006455"/>
              <a:gd name="connsiteY44" fmla="*/ 391886 h 3614057"/>
              <a:gd name="connsiteX45" fmla="*/ 972930 w 4006455"/>
              <a:gd name="connsiteY45" fmla="*/ 377371 h 3614057"/>
              <a:gd name="connsiteX46" fmla="*/ 900358 w 4006455"/>
              <a:gd name="connsiteY46" fmla="*/ 348343 h 3614057"/>
              <a:gd name="connsiteX47" fmla="*/ 871330 w 4006455"/>
              <a:gd name="connsiteY47" fmla="*/ 304800 h 3614057"/>
              <a:gd name="connsiteX48" fmla="*/ 827787 w 4006455"/>
              <a:gd name="connsiteY48" fmla="*/ 275771 h 3614057"/>
              <a:gd name="connsiteX49" fmla="*/ 914873 w 4006455"/>
              <a:gd name="connsiteY49" fmla="*/ 217714 h 3614057"/>
              <a:gd name="connsiteX50" fmla="*/ 914873 w 4006455"/>
              <a:gd name="connsiteY50" fmla="*/ 130629 h 3614057"/>
              <a:gd name="connsiteX51" fmla="*/ 900358 w 4006455"/>
              <a:gd name="connsiteY51" fmla="*/ 43543 h 3614057"/>
              <a:gd name="connsiteX52" fmla="*/ 813273 w 4006455"/>
              <a:gd name="connsiteY52" fmla="*/ 0 h 3614057"/>
              <a:gd name="connsiteX53" fmla="*/ 697158 w 4006455"/>
              <a:gd name="connsiteY53" fmla="*/ 43543 h 3614057"/>
              <a:gd name="connsiteX54" fmla="*/ 610073 w 4006455"/>
              <a:gd name="connsiteY54" fmla="*/ 101600 h 3614057"/>
              <a:gd name="connsiteX55" fmla="*/ 566530 w 4006455"/>
              <a:gd name="connsiteY55" fmla="*/ 116114 h 3614057"/>
              <a:gd name="connsiteX56" fmla="*/ 537501 w 4006455"/>
              <a:gd name="connsiteY56" fmla="*/ 159657 h 3614057"/>
              <a:gd name="connsiteX57" fmla="*/ 493958 w 4006455"/>
              <a:gd name="connsiteY57" fmla="*/ 174171 h 3614057"/>
              <a:gd name="connsiteX58" fmla="*/ 392358 w 4006455"/>
              <a:gd name="connsiteY58" fmla="*/ 203200 h 3614057"/>
              <a:gd name="connsiteX59" fmla="*/ 334301 w 4006455"/>
              <a:gd name="connsiteY59" fmla="*/ 246743 h 3614057"/>
              <a:gd name="connsiteX60" fmla="*/ 290758 w 4006455"/>
              <a:gd name="connsiteY60" fmla="*/ 275771 h 3614057"/>
              <a:gd name="connsiteX61" fmla="*/ 218187 w 4006455"/>
              <a:gd name="connsiteY61" fmla="*/ 348343 h 3614057"/>
              <a:gd name="connsiteX62" fmla="*/ 131101 w 4006455"/>
              <a:gd name="connsiteY62" fmla="*/ 362857 h 3614057"/>
              <a:gd name="connsiteX63" fmla="*/ 116587 w 4006455"/>
              <a:gd name="connsiteY63" fmla="*/ 420914 h 3614057"/>
              <a:gd name="connsiteX64" fmla="*/ 87558 w 4006455"/>
              <a:gd name="connsiteY64" fmla="*/ 986971 h 3614057"/>
              <a:gd name="connsiteX65" fmla="*/ 29501 w 4006455"/>
              <a:gd name="connsiteY65" fmla="*/ 1045029 h 3614057"/>
              <a:gd name="connsiteX66" fmla="*/ 473 w 4006455"/>
              <a:gd name="connsiteY66" fmla="*/ 1088571 h 3614057"/>
              <a:gd name="connsiteX67" fmla="*/ 58530 w 4006455"/>
              <a:gd name="connsiteY67" fmla="*/ 1175657 h 3614057"/>
              <a:gd name="connsiteX68" fmla="*/ 145616 w 4006455"/>
              <a:gd name="connsiteY68" fmla="*/ 1233714 h 3614057"/>
              <a:gd name="connsiteX69" fmla="*/ 189158 w 4006455"/>
              <a:gd name="connsiteY69" fmla="*/ 1262743 h 3614057"/>
              <a:gd name="connsiteX70" fmla="*/ 305273 w 4006455"/>
              <a:gd name="connsiteY70" fmla="*/ 1291771 h 3614057"/>
              <a:gd name="connsiteX71" fmla="*/ 363330 w 4006455"/>
              <a:gd name="connsiteY71" fmla="*/ 1335314 h 3614057"/>
              <a:gd name="connsiteX72" fmla="*/ 406873 w 4006455"/>
              <a:gd name="connsiteY72" fmla="*/ 1364343 h 3614057"/>
              <a:gd name="connsiteX73" fmla="*/ 421387 w 4006455"/>
              <a:gd name="connsiteY73" fmla="*/ 1407886 h 3614057"/>
              <a:gd name="connsiteX74" fmla="*/ 552016 w 4006455"/>
              <a:gd name="connsiteY74" fmla="*/ 1480457 h 3614057"/>
              <a:gd name="connsiteX75" fmla="*/ 595558 w 4006455"/>
              <a:gd name="connsiteY75" fmla="*/ 1509486 h 3614057"/>
              <a:gd name="connsiteX76" fmla="*/ 639101 w 4006455"/>
              <a:gd name="connsiteY76" fmla="*/ 1524000 h 3614057"/>
              <a:gd name="connsiteX77" fmla="*/ 682644 w 4006455"/>
              <a:gd name="connsiteY77" fmla="*/ 1567543 h 3614057"/>
              <a:gd name="connsiteX78" fmla="*/ 769730 w 4006455"/>
              <a:gd name="connsiteY78" fmla="*/ 1596571 h 3614057"/>
              <a:gd name="connsiteX79" fmla="*/ 842301 w 4006455"/>
              <a:gd name="connsiteY79" fmla="*/ 1669143 h 3614057"/>
              <a:gd name="connsiteX80" fmla="*/ 871330 w 4006455"/>
              <a:gd name="connsiteY80" fmla="*/ 1756229 h 3614057"/>
              <a:gd name="connsiteX81" fmla="*/ 885844 w 4006455"/>
              <a:gd name="connsiteY81" fmla="*/ 1901371 h 3614057"/>
              <a:gd name="connsiteX82" fmla="*/ 914873 w 4006455"/>
              <a:gd name="connsiteY82" fmla="*/ 1944914 h 3614057"/>
              <a:gd name="connsiteX83" fmla="*/ 929387 w 4006455"/>
              <a:gd name="connsiteY83" fmla="*/ 1988457 h 3614057"/>
              <a:gd name="connsiteX84" fmla="*/ 1060016 w 4006455"/>
              <a:gd name="connsiteY84" fmla="*/ 2061029 h 3614057"/>
              <a:gd name="connsiteX85" fmla="*/ 1190644 w 4006455"/>
              <a:gd name="connsiteY85" fmla="*/ 2162629 h 3614057"/>
              <a:gd name="connsiteX86" fmla="*/ 1277730 w 4006455"/>
              <a:gd name="connsiteY86" fmla="*/ 2264229 h 3614057"/>
              <a:gd name="connsiteX87" fmla="*/ 1306758 w 4006455"/>
              <a:gd name="connsiteY87" fmla="*/ 2307771 h 3614057"/>
              <a:gd name="connsiteX88" fmla="*/ 1335787 w 4006455"/>
              <a:gd name="connsiteY88" fmla="*/ 2670629 h 3614057"/>
              <a:gd name="connsiteX89" fmla="*/ 1379330 w 4006455"/>
              <a:gd name="connsiteY89" fmla="*/ 2844800 h 3614057"/>
              <a:gd name="connsiteX90" fmla="*/ 1393844 w 4006455"/>
              <a:gd name="connsiteY90" fmla="*/ 2902857 h 3614057"/>
              <a:gd name="connsiteX91" fmla="*/ 1437387 w 4006455"/>
              <a:gd name="connsiteY91" fmla="*/ 2931886 h 3614057"/>
              <a:gd name="connsiteX92" fmla="*/ 1553501 w 4006455"/>
              <a:gd name="connsiteY92" fmla="*/ 3018971 h 3614057"/>
              <a:gd name="connsiteX93" fmla="*/ 1582530 w 4006455"/>
              <a:gd name="connsiteY93" fmla="*/ 3077029 h 3614057"/>
              <a:gd name="connsiteX94" fmla="*/ 1669616 w 4006455"/>
              <a:gd name="connsiteY94" fmla="*/ 3106057 h 3614057"/>
              <a:gd name="connsiteX95" fmla="*/ 1713158 w 4006455"/>
              <a:gd name="connsiteY95" fmla="*/ 3091543 h 3614057"/>
              <a:gd name="connsiteX96" fmla="*/ 1872816 w 4006455"/>
              <a:gd name="connsiteY96" fmla="*/ 3135086 h 3614057"/>
              <a:gd name="connsiteX97" fmla="*/ 2206644 w 4006455"/>
              <a:gd name="connsiteY97" fmla="*/ 3164114 h 3614057"/>
              <a:gd name="connsiteX98" fmla="*/ 2322758 w 4006455"/>
              <a:gd name="connsiteY98" fmla="*/ 3222171 h 3614057"/>
              <a:gd name="connsiteX99" fmla="*/ 2380816 w 4006455"/>
              <a:gd name="connsiteY99" fmla="*/ 3251200 h 3614057"/>
              <a:gd name="connsiteX100" fmla="*/ 2424358 w 4006455"/>
              <a:gd name="connsiteY100" fmla="*/ 3294743 h 3614057"/>
              <a:gd name="connsiteX101" fmla="*/ 2540473 w 4006455"/>
              <a:gd name="connsiteY101" fmla="*/ 3338286 h 3614057"/>
              <a:gd name="connsiteX102" fmla="*/ 2584016 w 4006455"/>
              <a:gd name="connsiteY102" fmla="*/ 3367314 h 3614057"/>
              <a:gd name="connsiteX103" fmla="*/ 2642073 w 4006455"/>
              <a:gd name="connsiteY103" fmla="*/ 3381829 h 3614057"/>
              <a:gd name="connsiteX104" fmla="*/ 2685616 w 4006455"/>
              <a:gd name="connsiteY104" fmla="*/ 3396343 h 3614057"/>
              <a:gd name="connsiteX105" fmla="*/ 2772701 w 4006455"/>
              <a:gd name="connsiteY105" fmla="*/ 3483429 h 3614057"/>
              <a:gd name="connsiteX106" fmla="*/ 2816244 w 4006455"/>
              <a:gd name="connsiteY106" fmla="*/ 3512457 h 3614057"/>
              <a:gd name="connsiteX107" fmla="*/ 2946873 w 4006455"/>
              <a:gd name="connsiteY107" fmla="*/ 3599543 h 3614057"/>
              <a:gd name="connsiteX108" fmla="*/ 2990416 w 4006455"/>
              <a:gd name="connsiteY108" fmla="*/ 3614057 h 3614057"/>
              <a:gd name="connsiteX109" fmla="*/ 3062987 w 4006455"/>
              <a:gd name="connsiteY109" fmla="*/ 3599543 h 3614057"/>
              <a:gd name="connsiteX110" fmla="*/ 3106530 w 4006455"/>
              <a:gd name="connsiteY110" fmla="*/ 3585029 h 3614057"/>
              <a:gd name="connsiteX111" fmla="*/ 3121044 w 4006455"/>
              <a:gd name="connsiteY111" fmla="*/ 3541486 h 3614057"/>
              <a:gd name="connsiteX112" fmla="*/ 3092016 w 4006455"/>
              <a:gd name="connsiteY112" fmla="*/ 3439886 h 3614057"/>
              <a:gd name="connsiteX113" fmla="*/ 3062987 w 4006455"/>
              <a:gd name="connsiteY113" fmla="*/ 3396343 h 3614057"/>
              <a:gd name="connsiteX114" fmla="*/ 3092016 w 4006455"/>
              <a:gd name="connsiteY114" fmla="*/ 3352800 h 3614057"/>
              <a:gd name="connsiteX115" fmla="*/ 3106530 w 4006455"/>
              <a:gd name="connsiteY115" fmla="*/ 3309257 h 3614057"/>
              <a:gd name="connsiteX116" fmla="*/ 3150073 w 4006455"/>
              <a:gd name="connsiteY116" fmla="*/ 3280229 h 3614057"/>
              <a:gd name="connsiteX117" fmla="*/ 3179101 w 4006455"/>
              <a:gd name="connsiteY117" fmla="*/ 3236686 h 3614057"/>
              <a:gd name="connsiteX118" fmla="*/ 3193616 w 4006455"/>
              <a:gd name="connsiteY118" fmla="*/ 3164114 h 3614057"/>
              <a:gd name="connsiteX119" fmla="*/ 3280701 w 4006455"/>
              <a:gd name="connsiteY119" fmla="*/ 3106057 h 3614057"/>
              <a:gd name="connsiteX120" fmla="*/ 3324244 w 4006455"/>
              <a:gd name="connsiteY120" fmla="*/ 3077029 h 3614057"/>
              <a:gd name="connsiteX121" fmla="*/ 3367787 w 4006455"/>
              <a:gd name="connsiteY121" fmla="*/ 3048000 h 3614057"/>
              <a:gd name="connsiteX122" fmla="*/ 3411330 w 4006455"/>
              <a:gd name="connsiteY122" fmla="*/ 2960914 h 3614057"/>
              <a:gd name="connsiteX123" fmla="*/ 3425844 w 4006455"/>
              <a:gd name="connsiteY123" fmla="*/ 2917371 h 3614057"/>
              <a:gd name="connsiteX124" fmla="*/ 3483901 w 4006455"/>
              <a:gd name="connsiteY124" fmla="*/ 2830286 h 3614057"/>
              <a:gd name="connsiteX125" fmla="*/ 3512930 w 4006455"/>
              <a:gd name="connsiteY125" fmla="*/ 2743200 h 3614057"/>
              <a:gd name="connsiteX126" fmla="*/ 3556473 w 4006455"/>
              <a:gd name="connsiteY126" fmla="*/ 2728686 h 3614057"/>
              <a:gd name="connsiteX127" fmla="*/ 3658073 w 4006455"/>
              <a:gd name="connsiteY127" fmla="*/ 2699657 h 3614057"/>
              <a:gd name="connsiteX128" fmla="*/ 3701616 w 4006455"/>
              <a:gd name="connsiteY128" fmla="*/ 2670629 h 3614057"/>
              <a:gd name="connsiteX129" fmla="*/ 3745158 w 4006455"/>
              <a:gd name="connsiteY129" fmla="*/ 2583543 h 3614057"/>
              <a:gd name="connsiteX130" fmla="*/ 3774187 w 4006455"/>
              <a:gd name="connsiteY130" fmla="*/ 2540000 h 3614057"/>
              <a:gd name="connsiteX131" fmla="*/ 3803216 w 4006455"/>
              <a:gd name="connsiteY131" fmla="*/ 2380343 h 3614057"/>
              <a:gd name="connsiteX132" fmla="*/ 3759673 w 4006455"/>
              <a:gd name="connsiteY132" fmla="*/ 2351314 h 3614057"/>
              <a:gd name="connsiteX133" fmla="*/ 3803216 w 4006455"/>
              <a:gd name="connsiteY133" fmla="*/ 2264229 h 3614057"/>
              <a:gd name="connsiteX134" fmla="*/ 3817730 w 4006455"/>
              <a:gd name="connsiteY134" fmla="*/ 2220686 h 3614057"/>
              <a:gd name="connsiteX135" fmla="*/ 3919330 w 4006455"/>
              <a:gd name="connsiteY135" fmla="*/ 2191657 h 3614057"/>
              <a:gd name="connsiteX136" fmla="*/ 3962873 w 4006455"/>
              <a:gd name="connsiteY136" fmla="*/ 2162629 h 3614057"/>
              <a:gd name="connsiteX137" fmla="*/ 3991901 w 4006455"/>
              <a:gd name="connsiteY137" fmla="*/ 2075543 h 3614057"/>
              <a:gd name="connsiteX138" fmla="*/ 4006416 w 4006455"/>
              <a:gd name="connsiteY138" fmla="*/ 2017486 h 3614057"/>
              <a:gd name="connsiteX0" fmla="*/ 3977387 w 4006455"/>
              <a:gd name="connsiteY0" fmla="*/ 2307270 h 3860298"/>
              <a:gd name="connsiteX1" fmla="*/ 3919330 w 4006455"/>
              <a:gd name="connsiteY1" fmla="*/ 2234698 h 3860298"/>
              <a:gd name="connsiteX2" fmla="*/ 3832244 w 4006455"/>
              <a:gd name="connsiteY2" fmla="*/ 2220184 h 3860298"/>
              <a:gd name="connsiteX3" fmla="*/ 3817730 w 4006455"/>
              <a:gd name="connsiteY3" fmla="*/ 2162127 h 3860298"/>
              <a:gd name="connsiteX4" fmla="*/ 3803216 w 4006455"/>
              <a:gd name="connsiteY4" fmla="*/ 2060527 h 3860298"/>
              <a:gd name="connsiteX5" fmla="*/ 3687101 w 4006455"/>
              <a:gd name="connsiteY5" fmla="*/ 2016984 h 3860298"/>
              <a:gd name="connsiteX6" fmla="*/ 3701616 w 4006455"/>
              <a:gd name="connsiteY6" fmla="*/ 1842812 h 3860298"/>
              <a:gd name="connsiteX7" fmla="*/ 3788701 w 4006455"/>
              <a:gd name="connsiteY7" fmla="*/ 1813784 h 3860298"/>
              <a:gd name="connsiteX8" fmla="*/ 3745158 w 4006455"/>
              <a:gd name="connsiteY8" fmla="*/ 1799270 h 3860298"/>
              <a:gd name="connsiteX9" fmla="*/ 3774187 w 4006455"/>
              <a:gd name="connsiteY9" fmla="*/ 1712184 h 3860298"/>
              <a:gd name="connsiteX10" fmla="*/ 3788701 w 4006455"/>
              <a:gd name="connsiteY10" fmla="*/ 1668641 h 3860298"/>
              <a:gd name="connsiteX11" fmla="*/ 3745158 w 4006455"/>
              <a:gd name="connsiteY11" fmla="*/ 1654127 h 3860298"/>
              <a:gd name="connsiteX12" fmla="*/ 3687101 w 4006455"/>
              <a:gd name="connsiteY12" fmla="*/ 1639612 h 3860298"/>
              <a:gd name="connsiteX13" fmla="*/ 3614530 w 4006455"/>
              <a:gd name="connsiteY13" fmla="*/ 1552527 h 3860298"/>
              <a:gd name="connsiteX14" fmla="*/ 3570987 w 4006455"/>
              <a:gd name="connsiteY14" fmla="*/ 1494470 h 3860298"/>
              <a:gd name="connsiteX15" fmla="*/ 3440358 w 4006455"/>
              <a:gd name="connsiteY15" fmla="*/ 1523498 h 3860298"/>
              <a:gd name="connsiteX16" fmla="*/ 3382301 w 4006455"/>
              <a:gd name="connsiteY16" fmla="*/ 1552527 h 3860298"/>
              <a:gd name="connsiteX17" fmla="*/ 3193616 w 4006455"/>
              <a:gd name="connsiteY17" fmla="*/ 1581555 h 3860298"/>
              <a:gd name="connsiteX18" fmla="*/ 3150073 w 4006455"/>
              <a:gd name="connsiteY18" fmla="*/ 1567041 h 3860298"/>
              <a:gd name="connsiteX19" fmla="*/ 3092016 w 4006455"/>
              <a:gd name="connsiteY19" fmla="*/ 1581555 h 3860298"/>
              <a:gd name="connsiteX20" fmla="*/ 3077501 w 4006455"/>
              <a:gd name="connsiteY20" fmla="*/ 1639612 h 3860298"/>
              <a:gd name="connsiteX21" fmla="*/ 3062987 w 4006455"/>
              <a:gd name="connsiteY21" fmla="*/ 1683155 h 3860298"/>
              <a:gd name="connsiteX22" fmla="*/ 2917844 w 4006455"/>
              <a:gd name="connsiteY22" fmla="*/ 1741212 h 3860298"/>
              <a:gd name="connsiteX23" fmla="*/ 2816244 w 4006455"/>
              <a:gd name="connsiteY23" fmla="*/ 1712184 h 3860298"/>
              <a:gd name="connsiteX24" fmla="*/ 2772701 w 4006455"/>
              <a:gd name="connsiteY24" fmla="*/ 1683155 h 3860298"/>
              <a:gd name="connsiteX25" fmla="*/ 2453387 w 4006455"/>
              <a:gd name="connsiteY25" fmla="*/ 1639612 h 3860298"/>
              <a:gd name="connsiteX26" fmla="*/ 2322758 w 4006455"/>
              <a:gd name="connsiteY26" fmla="*/ 1581555 h 3860298"/>
              <a:gd name="connsiteX27" fmla="*/ 2308244 w 4006455"/>
              <a:gd name="connsiteY27" fmla="*/ 1508984 h 3860298"/>
              <a:gd name="connsiteX28" fmla="*/ 2235673 w 4006455"/>
              <a:gd name="connsiteY28" fmla="*/ 1465441 h 3860298"/>
              <a:gd name="connsiteX29" fmla="*/ 2192130 w 4006455"/>
              <a:gd name="connsiteY29" fmla="*/ 1421898 h 3860298"/>
              <a:gd name="connsiteX30" fmla="*/ 2046987 w 4006455"/>
              <a:gd name="connsiteY30" fmla="*/ 1378355 h 3860298"/>
              <a:gd name="connsiteX31" fmla="*/ 1916358 w 4006455"/>
              <a:gd name="connsiteY31" fmla="*/ 1320298 h 3860298"/>
              <a:gd name="connsiteX32" fmla="*/ 1843787 w 4006455"/>
              <a:gd name="connsiteY32" fmla="*/ 1291270 h 3860298"/>
              <a:gd name="connsiteX33" fmla="*/ 1713158 w 4006455"/>
              <a:gd name="connsiteY33" fmla="*/ 1218698 h 3860298"/>
              <a:gd name="connsiteX34" fmla="*/ 1684130 w 4006455"/>
              <a:gd name="connsiteY34" fmla="*/ 1131612 h 3860298"/>
              <a:gd name="connsiteX35" fmla="*/ 1626073 w 4006455"/>
              <a:gd name="connsiteY35" fmla="*/ 1102584 h 3860298"/>
              <a:gd name="connsiteX36" fmla="*/ 1408358 w 4006455"/>
              <a:gd name="connsiteY36" fmla="*/ 1117098 h 3860298"/>
              <a:gd name="connsiteX37" fmla="*/ 1350301 w 4006455"/>
              <a:gd name="connsiteY37" fmla="*/ 1073555 h 3860298"/>
              <a:gd name="connsiteX38" fmla="*/ 1292244 w 4006455"/>
              <a:gd name="connsiteY38" fmla="*/ 1059041 h 3860298"/>
              <a:gd name="connsiteX39" fmla="*/ 1248701 w 4006455"/>
              <a:gd name="connsiteY39" fmla="*/ 1044527 h 3860298"/>
              <a:gd name="connsiteX40" fmla="*/ 1234187 w 4006455"/>
              <a:gd name="connsiteY40" fmla="*/ 870355 h 3860298"/>
              <a:gd name="connsiteX41" fmla="*/ 1219673 w 4006455"/>
              <a:gd name="connsiteY41" fmla="*/ 826812 h 3860298"/>
              <a:gd name="connsiteX42" fmla="*/ 1176130 w 4006455"/>
              <a:gd name="connsiteY42" fmla="*/ 797784 h 3860298"/>
              <a:gd name="connsiteX43" fmla="*/ 1045501 w 4006455"/>
              <a:gd name="connsiteY43" fmla="*/ 681670 h 3860298"/>
              <a:gd name="connsiteX44" fmla="*/ 1016473 w 4006455"/>
              <a:gd name="connsiteY44" fmla="*/ 638127 h 3860298"/>
              <a:gd name="connsiteX45" fmla="*/ 972930 w 4006455"/>
              <a:gd name="connsiteY45" fmla="*/ 623612 h 3860298"/>
              <a:gd name="connsiteX46" fmla="*/ 900358 w 4006455"/>
              <a:gd name="connsiteY46" fmla="*/ 594584 h 3860298"/>
              <a:gd name="connsiteX47" fmla="*/ 871330 w 4006455"/>
              <a:gd name="connsiteY47" fmla="*/ 551041 h 3860298"/>
              <a:gd name="connsiteX48" fmla="*/ 827787 w 4006455"/>
              <a:gd name="connsiteY48" fmla="*/ 522012 h 3860298"/>
              <a:gd name="connsiteX49" fmla="*/ 914873 w 4006455"/>
              <a:gd name="connsiteY49" fmla="*/ 463955 h 3860298"/>
              <a:gd name="connsiteX50" fmla="*/ 914873 w 4006455"/>
              <a:gd name="connsiteY50" fmla="*/ 376870 h 3860298"/>
              <a:gd name="connsiteX51" fmla="*/ 900358 w 4006455"/>
              <a:gd name="connsiteY51" fmla="*/ 289784 h 3860298"/>
              <a:gd name="connsiteX52" fmla="*/ 813273 w 4006455"/>
              <a:gd name="connsiteY52" fmla="*/ 246241 h 3860298"/>
              <a:gd name="connsiteX53" fmla="*/ 697158 w 4006455"/>
              <a:gd name="connsiteY53" fmla="*/ 289784 h 3860298"/>
              <a:gd name="connsiteX54" fmla="*/ 688901 w 4006455"/>
              <a:gd name="connsiteY54" fmla="*/ 1000 h 3860298"/>
              <a:gd name="connsiteX55" fmla="*/ 566530 w 4006455"/>
              <a:gd name="connsiteY55" fmla="*/ 362355 h 3860298"/>
              <a:gd name="connsiteX56" fmla="*/ 537501 w 4006455"/>
              <a:gd name="connsiteY56" fmla="*/ 405898 h 3860298"/>
              <a:gd name="connsiteX57" fmla="*/ 493958 w 4006455"/>
              <a:gd name="connsiteY57" fmla="*/ 420412 h 3860298"/>
              <a:gd name="connsiteX58" fmla="*/ 392358 w 4006455"/>
              <a:gd name="connsiteY58" fmla="*/ 449441 h 3860298"/>
              <a:gd name="connsiteX59" fmla="*/ 334301 w 4006455"/>
              <a:gd name="connsiteY59" fmla="*/ 492984 h 3860298"/>
              <a:gd name="connsiteX60" fmla="*/ 290758 w 4006455"/>
              <a:gd name="connsiteY60" fmla="*/ 522012 h 3860298"/>
              <a:gd name="connsiteX61" fmla="*/ 218187 w 4006455"/>
              <a:gd name="connsiteY61" fmla="*/ 594584 h 3860298"/>
              <a:gd name="connsiteX62" fmla="*/ 131101 w 4006455"/>
              <a:gd name="connsiteY62" fmla="*/ 609098 h 3860298"/>
              <a:gd name="connsiteX63" fmla="*/ 116587 w 4006455"/>
              <a:gd name="connsiteY63" fmla="*/ 667155 h 3860298"/>
              <a:gd name="connsiteX64" fmla="*/ 87558 w 4006455"/>
              <a:gd name="connsiteY64" fmla="*/ 1233212 h 3860298"/>
              <a:gd name="connsiteX65" fmla="*/ 29501 w 4006455"/>
              <a:gd name="connsiteY65" fmla="*/ 1291270 h 3860298"/>
              <a:gd name="connsiteX66" fmla="*/ 473 w 4006455"/>
              <a:gd name="connsiteY66" fmla="*/ 1334812 h 3860298"/>
              <a:gd name="connsiteX67" fmla="*/ 58530 w 4006455"/>
              <a:gd name="connsiteY67" fmla="*/ 1421898 h 3860298"/>
              <a:gd name="connsiteX68" fmla="*/ 145616 w 4006455"/>
              <a:gd name="connsiteY68" fmla="*/ 1479955 h 3860298"/>
              <a:gd name="connsiteX69" fmla="*/ 189158 w 4006455"/>
              <a:gd name="connsiteY69" fmla="*/ 1508984 h 3860298"/>
              <a:gd name="connsiteX70" fmla="*/ 305273 w 4006455"/>
              <a:gd name="connsiteY70" fmla="*/ 1538012 h 3860298"/>
              <a:gd name="connsiteX71" fmla="*/ 363330 w 4006455"/>
              <a:gd name="connsiteY71" fmla="*/ 1581555 h 3860298"/>
              <a:gd name="connsiteX72" fmla="*/ 406873 w 4006455"/>
              <a:gd name="connsiteY72" fmla="*/ 1610584 h 3860298"/>
              <a:gd name="connsiteX73" fmla="*/ 421387 w 4006455"/>
              <a:gd name="connsiteY73" fmla="*/ 1654127 h 3860298"/>
              <a:gd name="connsiteX74" fmla="*/ 552016 w 4006455"/>
              <a:gd name="connsiteY74" fmla="*/ 1726698 h 3860298"/>
              <a:gd name="connsiteX75" fmla="*/ 595558 w 4006455"/>
              <a:gd name="connsiteY75" fmla="*/ 1755727 h 3860298"/>
              <a:gd name="connsiteX76" fmla="*/ 639101 w 4006455"/>
              <a:gd name="connsiteY76" fmla="*/ 1770241 h 3860298"/>
              <a:gd name="connsiteX77" fmla="*/ 682644 w 4006455"/>
              <a:gd name="connsiteY77" fmla="*/ 1813784 h 3860298"/>
              <a:gd name="connsiteX78" fmla="*/ 769730 w 4006455"/>
              <a:gd name="connsiteY78" fmla="*/ 1842812 h 3860298"/>
              <a:gd name="connsiteX79" fmla="*/ 842301 w 4006455"/>
              <a:gd name="connsiteY79" fmla="*/ 1915384 h 3860298"/>
              <a:gd name="connsiteX80" fmla="*/ 871330 w 4006455"/>
              <a:gd name="connsiteY80" fmla="*/ 2002470 h 3860298"/>
              <a:gd name="connsiteX81" fmla="*/ 885844 w 4006455"/>
              <a:gd name="connsiteY81" fmla="*/ 2147612 h 3860298"/>
              <a:gd name="connsiteX82" fmla="*/ 914873 w 4006455"/>
              <a:gd name="connsiteY82" fmla="*/ 2191155 h 3860298"/>
              <a:gd name="connsiteX83" fmla="*/ 929387 w 4006455"/>
              <a:gd name="connsiteY83" fmla="*/ 2234698 h 3860298"/>
              <a:gd name="connsiteX84" fmla="*/ 1060016 w 4006455"/>
              <a:gd name="connsiteY84" fmla="*/ 2307270 h 3860298"/>
              <a:gd name="connsiteX85" fmla="*/ 1190644 w 4006455"/>
              <a:gd name="connsiteY85" fmla="*/ 2408870 h 3860298"/>
              <a:gd name="connsiteX86" fmla="*/ 1277730 w 4006455"/>
              <a:gd name="connsiteY86" fmla="*/ 2510470 h 3860298"/>
              <a:gd name="connsiteX87" fmla="*/ 1306758 w 4006455"/>
              <a:gd name="connsiteY87" fmla="*/ 2554012 h 3860298"/>
              <a:gd name="connsiteX88" fmla="*/ 1335787 w 4006455"/>
              <a:gd name="connsiteY88" fmla="*/ 2916870 h 3860298"/>
              <a:gd name="connsiteX89" fmla="*/ 1379330 w 4006455"/>
              <a:gd name="connsiteY89" fmla="*/ 3091041 h 3860298"/>
              <a:gd name="connsiteX90" fmla="*/ 1393844 w 4006455"/>
              <a:gd name="connsiteY90" fmla="*/ 3149098 h 3860298"/>
              <a:gd name="connsiteX91" fmla="*/ 1437387 w 4006455"/>
              <a:gd name="connsiteY91" fmla="*/ 3178127 h 3860298"/>
              <a:gd name="connsiteX92" fmla="*/ 1553501 w 4006455"/>
              <a:gd name="connsiteY92" fmla="*/ 3265212 h 3860298"/>
              <a:gd name="connsiteX93" fmla="*/ 1582530 w 4006455"/>
              <a:gd name="connsiteY93" fmla="*/ 3323270 h 3860298"/>
              <a:gd name="connsiteX94" fmla="*/ 1669616 w 4006455"/>
              <a:gd name="connsiteY94" fmla="*/ 3352298 h 3860298"/>
              <a:gd name="connsiteX95" fmla="*/ 1713158 w 4006455"/>
              <a:gd name="connsiteY95" fmla="*/ 3337784 h 3860298"/>
              <a:gd name="connsiteX96" fmla="*/ 1872816 w 4006455"/>
              <a:gd name="connsiteY96" fmla="*/ 3381327 h 3860298"/>
              <a:gd name="connsiteX97" fmla="*/ 2206644 w 4006455"/>
              <a:gd name="connsiteY97" fmla="*/ 3410355 h 3860298"/>
              <a:gd name="connsiteX98" fmla="*/ 2322758 w 4006455"/>
              <a:gd name="connsiteY98" fmla="*/ 3468412 h 3860298"/>
              <a:gd name="connsiteX99" fmla="*/ 2380816 w 4006455"/>
              <a:gd name="connsiteY99" fmla="*/ 3497441 h 3860298"/>
              <a:gd name="connsiteX100" fmla="*/ 2424358 w 4006455"/>
              <a:gd name="connsiteY100" fmla="*/ 3540984 h 3860298"/>
              <a:gd name="connsiteX101" fmla="*/ 2540473 w 4006455"/>
              <a:gd name="connsiteY101" fmla="*/ 3584527 h 3860298"/>
              <a:gd name="connsiteX102" fmla="*/ 2584016 w 4006455"/>
              <a:gd name="connsiteY102" fmla="*/ 3613555 h 3860298"/>
              <a:gd name="connsiteX103" fmla="*/ 2642073 w 4006455"/>
              <a:gd name="connsiteY103" fmla="*/ 3628070 h 3860298"/>
              <a:gd name="connsiteX104" fmla="*/ 2685616 w 4006455"/>
              <a:gd name="connsiteY104" fmla="*/ 3642584 h 3860298"/>
              <a:gd name="connsiteX105" fmla="*/ 2772701 w 4006455"/>
              <a:gd name="connsiteY105" fmla="*/ 3729670 h 3860298"/>
              <a:gd name="connsiteX106" fmla="*/ 2816244 w 4006455"/>
              <a:gd name="connsiteY106" fmla="*/ 3758698 h 3860298"/>
              <a:gd name="connsiteX107" fmla="*/ 2946873 w 4006455"/>
              <a:gd name="connsiteY107" fmla="*/ 3845784 h 3860298"/>
              <a:gd name="connsiteX108" fmla="*/ 2990416 w 4006455"/>
              <a:gd name="connsiteY108" fmla="*/ 3860298 h 3860298"/>
              <a:gd name="connsiteX109" fmla="*/ 3062987 w 4006455"/>
              <a:gd name="connsiteY109" fmla="*/ 3845784 h 3860298"/>
              <a:gd name="connsiteX110" fmla="*/ 3106530 w 4006455"/>
              <a:gd name="connsiteY110" fmla="*/ 3831270 h 3860298"/>
              <a:gd name="connsiteX111" fmla="*/ 3121044 w 4006455"/>
              <a:gd name="connsiteY111" fmla="*/ 3787727 h 3860298"/>
              <a:gd name="connsiteX112" fmla="*/ 3092016 w 4006455"/>
              <a:gd name="connsiteY112" fmla="*/ 3686127 h 3860298"/>
              <a:gd name="connsiteX113" fmla="*/ 3062987 w 4006455"/>
              <a:gd name="connsiteY113" fmla="*/ 3642584 h 3860298"/>
              <a:gd name="connsiteX114" fmla="*/ 3092016 w 4006455"/>
              <a:gd name="connsiteY114" fmla="*/ 3599041 h 3860298"/>
              <a:gd name="connsiteX115" fmla="*/ 3106530 w 4006455"/>
              <a:gd name="connsiteY115" fmla="*/ 3555498 h 3860298"/>
              <a:gd name="connsiteX116" fmla="*/ 3150073 w 4006455"/>
              <a:gd name="connsiteY116" fmla="*/ 3526470 h 3860298"/>
              <a:gd name="connsiteX117" fmla="*/ 3179101 w 4006455"/>
              <a:gd name="connsiteY117" fmla="*/ 3482927 h 3860298"/>
              <a:gd name="connsiteX118" fmla="*/ 3193616 w 4006455"/>
              <a:gd name="connsiteY118" fmla="*/ 3410355 h 3860298"/>
              <a:gd name="connsiteX119" fmla="*/ 3280701 w 4006455"/>
              <a:gd name="connsiteY119" fmla="*/ 3352298 h 3860298"/>
              <a:gd name="connsiteX120" fmla="*/ 3324244 w 4006455"/>
              <a:gd name="connsiteY120" fmla="*/ 3323270 h 3860298"/>
              <a:gd name="connsiteX121" fmla="*/ 3367787 w 4006455"/>
              <a:gd name="connsiteY121" fmla="*/ 3294241 h 3860298"/>
              <a:gd name="connsiteX122" fmla="*/ 3411330 w 4006455"/>
              <a:gd name="connsiteY122" fmla="*/ 3207155 h 3860298"/>
              <a:gd name="connsiteX123" fmla="*/ 3425844 w 4006455"/>
              <a:gd name="connsiteY123" fmla="*/ 3163612 h 3860298"/>
              <a:gd name="connsiteX124" fmla="*/ 3483901 w 4006455"/>
              <a:gd name="connsiteY124" fmla="*/ 3076527 h 3860298"/>
              <a:gd name="connsiteX125" fmla="*/ 3512930 w 4006455"/>
              <a:gd name="connsiteY125" fmla="*/ 2989441 h 3860298"/>
              <a:gd name="connsiteX126" fmla="*/ 3556473 w 4006455"/>
              <a:gd name="connsiteY126" fmla="*/ 2974927 h 3860298"/>
              <a:gd name="connsiteX127" fmla="*/ 3658073 w 4006455"/>
              <a:gd name="connsiteY127" fmla="*/ 2945898 h 3860298"/>
              <a:gd name="connsiteX128" fmla="*/ 3701616 w 4006455"/>
              <a:gd name="connsiteY128" fmla="*/ 2916870 h 3860298"/>
              <a:gd name="connsiteX129" fmla="*/ 3745158 w 4006455"/>
              <a:gd name="connsiteY129" fmla="*/ 2829784 h 3860298"/>
              <a:gd name="connsiteX130" fmla="*/ 3774187 w 4006455"/>
              <a:gd name="connsiteY130" fmla="*/ 2786241 h 3860298"/>
              <a:gd name="connsiteX131" fmla="*/ 3803216 w 4006455"/>
              <a:gd name="connsiteY131" fmla="*/ 2626584 h 3860298"/>
              <a:gd name="connsiteX132" fmla="*/ 3759673 w 4006455"/>
              <a:gd name="connsiteY132" fmla="*/ 2597555 h 3860298"/>
              <a:gd name="connsiteX133" fmla="*/ 3803216 w 4006455"/>
              <a:gd name="connsiteY133" fmla="*/ 2510470 h 3860298"/>
              <a:gd name="connsiteX134" fmla="*/ 3817730 w 4006455"/>
              <a:gd name="connsiteY134" fmla="*/ 2466927 h 3860298"/>
              <a:gd name="connsiteX135" fmla="*/ 3919330 w 4006455"/>
              <a:gd name="connsiteY135" fmla="*/ 2437898 h 3860298"/>
              <a:gd name="connsiteX136" fmla="*/ 3962873 w 4006455"/>
              <a:gd name="connsiteY136" fmla="*/ 2408870 h 3860298"/>
              <a:gd name="connsiteX137" fmla="*/ 3991901 w 4006455"/>
              <a:gd name="connsiteY137" fmla="*/ 2321784 h 3860298"/>
              <a:gd name="connsiteX138" fmla="*/ 4006416 w 4006455"/>
              <a:gd name="connsiteY138" fmla="*/ 2263727 h 3860298"/>
              <a:gd name="connsiteX0" fmla="*/ 3977387 w 4006455"/>
              <a:gd name="connsiteY0" fmla="*/ 2310876 h 3863904"/>
              <a:gd name="connsiteX1" fmla="*/ 3919330 w 4006455"/>
              <a:gd name="connsiteY1" fmla="*/ 2238304 h 3863904"/>
              <a:gd name="connsiteX2" fmla="*/ 3832244 w 4006455"/>
              <a:gd name="connsiteY2" fmla="*/ 2223790 h 3863904"/>
              <a:gd name="connsiteX3" fmla="*/ 3817730 w 4006455"/>
              <a:gd name="connsiteY3" fmla="*/ 2165733 h 3863904"/>
              <a:gd name="connsiteX4" fmla="*/ 3803216 w 4006455"/>
              <a:gd name="connsiteY4" fmla="*/ 2064133 h 3863904"/>
              <a:gd name="connsiteX5" fmla="*/ 3687101 w 4006455"/>
              <a:gd name="connsiteY5" fmla="*/ 2020590 h 3863904"/>
              <a:gd name="connsiteX6" fmla="*/ 3701616 w 4006455"/>
              <a:gd name="connsiteY6" fmla="*/ 1846418 h 3863904"/>
              <a:gd name="connsiteX7" fmla="*/ 3788701 w 4006455"/>
              <a:gd name="connsiteY7" fmla="*/ 1817390 h 3863904"/>
              <a:gd name="connsiteX8" fmla="*/ 3745158 w 4006455"/>
              <a:gd name="connsiteY8" fmla="*/ 1802876 h 3863904"/>
              <a:gd name="connsiteX9" fmla="*/ 3774187 w 4006455"/>
              <a:gd name="connsiteY9" fmla="*/ 1715790 h 3863904"/>
              <a:gd name="connsiteX10" fmla="*/ 3788701 w 4006455"/>
              <a:gd name="connsiteY10" fmla="*/ 1672247 h 3863904"/>
              <a:gd name="connsiteX11" fmla="*/ 3745158 w 4006455"/>
              <a:gd name="connsiteY11" fmla="*/ 1657733 h 3863904"/>
              <a:gd name="connsiteX12" fmla="*/ 3687101 w 4006455"/>
              <a:gd name="connsiteY12" fmla="*/ 1643218 h 3863904"/>
              <a:gd name="connsiteX13" fmla="*/ 3614530 w 4006455"/>
              <a:gd name="connsiteY13" fmla="*/ 1556133 h 3863904"/>
              <a:gd name="connsiteX14" fmla="*/ 3570987 w 4006455"/>
              <a:gd name="connsiteY14" fmla="*/ 1498076 h 3863904"/>
              <a:gd name="connsiteX15" fmla="*/ 3440358 w 4006455"/>
              <a:gd name="connsiteY15" fmla="*/ 1527104 h 3863904"/>
              <a:gd name="connsiteX16" fmla="*/ 3382301 w 4006455"/>
              <a:gd name="connsiteY16" fmla="*/ 1556133 h 3863904"/>
              <a:gd name="connsiteX17" fmla="*/ 3193616 w 4006455"/>
              <a:gd name="connsiteY17" fmla="*/ 1585161 h 3863904"/>
              <a:gd name="connsiteX18" fmla="*/ 3150073 w 4006455"/>
              <a:gd name="connsiteY18" fmla="*/ 1570647 h 3863904"/>
              <a:gd name="connsiteX19" fmla="*/ 3092016 w 4006455"/>
              <a:gd name="connsiteY19" fmla="*/ 1585161 h 3863904"/>
              <a:gd name="connsiteX20" fmla="*/ 3077501 w 4006455"/>
              <a:gd name="connsiteY20" fmla="*/ 1643218 h 3863904"/>
              <a:gd name="connsiteX21" fmla="*/ 3062987 w 4006455"/>
              <a:gd name="connsiteY21" fmla="*/ 1686761 h 3863904"/>
              <a:gd name="connsiteX22" fmla="*/ 2917844 w 4006455"/>
              <a:gd name="connsiteY22" fmla="*/ 1744818 h 3863904"/>
              <a:gd name="connsiteX23" fmla="*/ 2816244 w 4006455"/>
              <a:gd name="connsiteY23" fmla="*/ 1715790 h 3863904"/>
              <a:gd name="connsiteX24" fmla="*/ 2772701 w 4006455"/>
              <a:gd name="connsiteY24" fmla="*/ 1686761 h 3863904"/>
              <a:gd name="connsiteX25" fmla="*/ 2453387 w 4006455"/>
              <a:gd name="connsiteY25" fmla="*/ 1643218 h 3863904"/>
              <a:gd name="connsiteX26" fmla="*/ 2322758 w 4006455"/>
              <a:gd name="connsiteY26" fmla="*/ 1585161 h 3863904"/>
              <a:gd name="connsiteX27" fmla="*/ 2308244 w 4006455"/>
              <a:gd name="connsiteY27" fmla="*/ 1512590 h 3863904"/>
              <a:gd name="connsiteX28" fmla="*/ 2235673 w 4006455"/>
              <a:gd name="connsiteY28" fmla="*/ 1469047 h 3863904"/>
              <a:gd name="connsiteX29" fmla="*/ 2192130 w 4006455"/>
              <a:gd name="connsiteY29" fmla="*/ 1425504 h 3863904"/>
              <a:gd name="connsiteX30" fmla="*/ 2046987 w 4006455"/>
              <a:gd name="connsiteY30" fmla="*/ 1381961 h 3863904"/>
              <a:gd name="connsiteX31" fmla="*/ 1916358 w 4006455"/>
              <a:gd name="connsiteY31" fmla="*/ 1323904 h 3863904"/>
              <a:gd name="connsiteX32" fmla="*/ 1843787 w 4006455"/>
              <a:gd name="connsiteY32" fmla="*/ 1294876 h 3863904"/>
              <a:gd name="connsiteX33" fmla="*/ 1713158 w 4006455"/>
              <a:gd name="connsiteY33" fmla="*/ 1222304 h 3863904"/>
              <a:gd name="connsiteX34" fmla="*/ 1684130 w 4006455"/>
              <a:gd name="connsiteY34" fmla="*/ 1135218 h 3863904"/>
              <a:gd name="connsiteX35" fmla="*/ 1626073 w 4006455"/>
              <a:gd name="connsiteY35" fmla="*/ 1106190 h 3863904"/>
              <a:gd name="connsiteX36" fmla="*/ 1408358 w 4006455"/>
              <a:gd name="connsiteY36" fmla="*/ 1120704 h 3863904"/>
              <a:gd name="connsiteX37" fmla="*/ 1350301 w 4006455"/>
              <a:gd name="connsiteY37" fmla="*/ 1077161 h 3863904"/>
              <a:gd name="connsiteX38" fmla="*/ 1292244 w 4006455"/>
              <a:gd name="connsiteY38" fmla="*/ 1062647 h 3863904"/>
              <a:gd name="connsiteX39" fmla="*/ 1248701 w 4006455"/>
              <a:gd name="connsiteY39" fmla="*/ 1048133 h 3863904"/>
              <a:gd name="connsiteX40" fmla="*/ 1234187 w 4006455"/>
              <a:gd name="connsiteY40" fmla="*/ 873961 h 3863904"/>
              <a:gd name="connsiteX41" fmla="*/ 1219673 w 4006455"/>
              <a:gd name="connsiteY41" fmla="*/ 830418 h 3863904"/>
              <a:gd name="connsiteX42" fmla="*/ 1176130 w 4006455"/>
              <a:gd name="connsiteY42" fmla="*/ 801390 h 3863904"/>
              <a:gd name="connsiteX43" fmla="*/ 1045501 w 4006455"/>
              <a:gd name="connsiteY43" fmla="*/ 685276 h 3863904"/>
              <a:gd name="connsiteX44" fmla="*/ 1016473 w 4006455"/>
              <a:gd name="connsiteY44" fmla="*/ 641733 h 3863904"/>
              <a:gd name="connsiteX45" fmla="*/ 972930 w 4006455"/>
              <a:gd name="connsiteY45" fmla="*/ 627218 h 3863904"/>
              <a:gd name="connsiteX46" fmla="*/ 900358 w 4006455"/>
              <a:gd name="connsiteY46" fmla="*/ 598190 h 3863904"/>
              <a:gd name="connsiteX47" fmla="*/ 871330 w 4006455"/>
              <a:gd name="connsiteY47" fmla="*/ 554647 h 3863904"/>
              <a:gd name="connsiteX48" fmla="*/ 827787 w 4006455"/>
              <a:gd name="connsiteY48" fmla="*/ 525618 h 3863904"/>
              <a:gd name="connsiteX49" fmla="*/ 914873 w 4006455"/>
              <a:gd name="connsiteY49" fmla="*/ 467561 h 3863904"/>
              <a:gd name="connsiteX50" fmla="*/ 914873 w 4006455"/>
              <a:gd name="connsiteY50" fmla="*/ 380476 h 3863904"/>
              <a:gd name="connsiteX51" fmla="*/ 900358 w 4006455"/>
              <a:gd name="connsiteY51" fmla="*/ 293390 h 3863904"/>
              <a:gd name="connsiteX52" fmla="*/ 813273 w 4006455"/>
              <a:gd name="connsiteY52" fmla="*/ 249847 h 3863904"/>
              <a:gd name="connsiteX53" fmla="*/ 807517 w 4006455"/>
              <a:gd name="connsiteY53" fmla="*/ 167266 h 3863904"/>
              <a:gd name="connsiteX54" fmla="*/ 688901 w 4006455"/>
              <a:gd name="connsiteY54" fmla="*/ 4606 h 3863904"/>
              <a:gd name="connsiteX55" fmla="*/ 566530 w 4006455"/>
              <a:gd name="connsiteY55" fmla="*/ 365961 h 3863904"/>
              <a:gd name="connsiteX56" fmla="*/ 537501 w 4006455"/>
              <a:gd name="connsiteY56" fmla="*/ 409504 h 3863904"/>
              <a:gd name="connsiteX57" fmla="*/ 493958 w 4006455"/>
              <a:gd name="connsiteY57" fmla="*/ 424018 h 3863904"/>
              <a:gd name="connsiteX58" fmla="*/ 392358 w 4006455"/>
              <a:gd name="connsiteY58" fmla="*/ 453047 h 3863904"/>
              <a:gd name="connsiteX59" fmla="*/ 334301 w 4006455"/>
              <a:gd name="connsiteY59" fmla="*/ 496590 h 3863904"/>
              <a:gd name="connsiteX60" fmla="*/ 290758 w 4006455"/>
              <a:gd name="connsiteY60" fmla="*/ 525618 h 3863904"/>
              <a:gd name="connsiteX61" fmla="*/ 218187 w 4006455"/>
              <a:gd name="connsiteY61" fmla="*/ 598190 h 3863904"/>
              <a:gd name="connsiteX62" fmla="*/ 131101 w 4006455"/>
              <a:gd name="connsiteY62" fmla="*/ 612704 h 3863904"/>
              <a:gd name="connsiteX63" fmla="*/ 116587 w 4006455"/>
              <a:gd name="connsiteY63" fmla="*/ 670761 h 3863904"/>
              <a:gd name="connsiteX64" fmla="*/ 87558 w 4006455"/>
              <a:gd name="connsiteY64" fmla="*/ 1236818 h 3863904"/>
              <a:gd name="connsiteX65" fmla="*/ 29501 w 4006455"/>
              <a:gd name="connsiteY65" fmla="*/ 1294876 h 3863904"/>
              <a:gd name="connsiteX66" fmla="*/ 473 w 4006455"/>
              <a:gd name="connsiteY66" fmla="*/ 1338418 h 3863904"/>
              <a:gd name="connsiteX67" fmla="*/ 58530 w 4006455"/>
              <a:gd name="connsiteY67" fmla="*/ 1425504 h 3863904"/>
              <a:gd name="connsiteX68" fmla="*/ 145616 w 4006455"/>
              <a:gd name="connsiteY68" fmla="*/ 1483561 h 3863904"/>
              <a:gd name="connsiteX69" fmla="*/ 189158 w 4006455"/>
              <a:gd name="connsiteY69" fmla="*/ 1512590 h 3863904"/>
              <a:gd name="connsiteX70" fmla="*/ 305273 w 4006455"/>
              <a:gd name="connsiteY70" fmla="*/ 1541618 h 3863904"/>
              <a:gd name="connsiteX71" fmla="*/ 363330 w 4006455"/>
              <a:gd name="connsiteY71" fmla="*/ 1585161 h 3863904"/>
              <a:gd name="connsiteX72" fmla="*/ 406873 w 4006455"/>
              <a:gd name="connsiteY72" fmla="*/ 1614190 h 3863904"/>
              <a:gd name="connsiteX73" fmla="*/ 421387 w 4006455"/>
              <a:gd name="connsiteY73" fmla="*/ 1657733 h 3863904"/>
              <a:gd name="connsiteX74" fmla="*/ 552016 w 4006455"/>
              <a:gd name="connsiteY74" fmla="*/ 1730304 h 3863904"/>
              <a:gd name="connsiteX75" fmla="*/ 595558 w 4006455"/>
              <a:gd name="connsiteY75" fmla="*/ 1759333 h 3863904"/>
              <a:gd name="connsiteX76" fmla="*/ 639101 w 4006455"/>
              <a:gd name="connsiteY76" fmla="*/ 1773847 h 3863904"/>
              <a:gd name="connsiteX77" fmla="*/ 682644 w 4006455"/>
              <a:gd name="connsiteY77" fmla="*/ 1817390 h 3863904"/>
              <a:gd name="connsiteX78" fmla="*/ 769730 w 4006455"/>
              <a:gd name="connsiteY78" fmla="*/ 1846418 h 3863904"/>
              <a:gd name="connsiteX79" fmla="*/ 842301 w 4006455"/>
              <a:gd name="connsiteY79" fmla="*/ 1918990 h 3863904"/>
              <a:gd name="connsiteX80" fmla="*/ 871330 w 4006455"/>
              <a:gd name="connsiteY80" fmla="*/ 2006076 h 3863904"/>
              <a:gd name="connsiteX81" fmla="*/ 885844 w 4006455"/>
              <a:gd name="connsiteY81" fmla="*/ 2151218 h 3863904"/>
              <a:gd name="connsiteX82" fmla="*/ 914873 w 4006455"/>
              <a:gd name="connsiteY82" fmla="*/ 2194761 h 3863904"/>
              <a:gd name="connsiteX83" fmla="*/ 929387 w 4006455"/>
              <a:gd name="connsiteY83" fmla="*/ 2238304 h 3863904"/>
              <a:gd name="connsiteX84" fmla="*/ 1060016 w 4006455"/>
              <a:gd name="connsiteY84" fmla="*/ 2310876 h 3863904"/>
              <a:gd name="connsiteX85" fmla="*/ 1190644 w 4006455"/>
              <a:gd name="connsiteY85" fmla="*/ 2412476 h 3863904"/>
              <a:gd name="connsiteX86" fmla="*/ 1277730 w 4006455"/>
              <a:gd name="connsiteY86" fmla="*/ 2514076 h 3863904"/>
              <a:gd name="connsiteX87" fmla="*/ 1306758 w 4006455"/>
              <a:gd name="connsiteY87" fmla="*/ 2557618 h 3863904"/>
              <a:gd name="connsiteX88" fmla="*/ 1335787 w 4006455"/>
              <a:gd name="connsiteY88" fmla="*/ 2920476 h 3863904"/>
              <a:gd name="connsiteX89" fmla="*/ 1379330 w 4006455"/>
              <a:gd name="connsiteY89" fmla="*/ 3094647 h 3863904"/>
              <a:gd name="connsiteX90" fmla="*/ 1393844 w 4006455"/>
              <a:gd name="connsiteY90" fmla="*/ 3152704 h 3863904"/>
              <a:gd name="connsiteX91" fmla="*/ 1437387 w 4006455"/>
              <a:gd name="connsiteY91" fmla="*/ 3181733 h 3863904"/>
              <a:gd name="connsiteX92" fmla="*/ 1553501 w 4006455"/>
              <a:gd name="connsiteY92" fmla="*/ 3268818 h 3863904"/>
              <a:gd name="connsiteX93" fmla="*/ 1582530 w 4006455"/>
              <a:gd name="connsiteY93" fmla="*/ 3326876 h 3863904"/>
              <a:gd name="connsiteX94" fmla="*/ 1669616 w 4006455"/>
              <a:gd name="connsiteY94" fmla="*/ 3355904 h 3863904"/>
              <a:gd name="connsiteX95" fmla="*/ 1713158 w 4006455"/>
              <a:gd name="connsiteY95" fmla="*/ 3341390 h 3863904"/>
              <a:gd name="connsiteX96" fmla="*/ 1872816 w 4006455"/>
              <a:gd name="connsiteY96" fmla="*/ 3384933 h 3863904"/>
              <a:gd name="connsiteX97" fmla="*/ 2206644 w 4006455"/>
              <a:gd name="connsiteY97" fmla="*/ 3413961 h 3863904"/>
              <a:gd name="connsiteX98" fmla="*/ 2322758 w 4006455"/>
              <a:gd name="connsiteY98" fmla="*/ 3472018 h 3863904"/>
              <a:gd name="connsiteX99" fmla="*/ 2380816 w 4006455"/>
              <a:gd name="connsiteY99" fmla="*/ 3501047 h 3863904"/>
              <a:gd name="connsiteX100" fmla="*/ 2424358 w 4006455"/>
              <a:gd name="connsiteY100" fmla="*/ 3544590 h 3863904"/>
              <a:gd name="connsiteX101" fmla="*/ 2540473 w 4006455"/>
              <a:gd name="connsiteY101" fmla="*/ 3588133 h 3863904"/>
              <a:gd name="connsiteX102" fmla="*/ 2584016 w 4006455"/>
              <a:gd name="connsiteY102" fmla="*/ 3617161 h 3863904"/>
              <a:gd name="connsiteX103" fmla="*/ 2642073 w 4006455"/>
              <a:gd name="connsiteY103" fmla="*/ 3631676 h 3863904"/>
              <a:gd name="connsiteX104" fmla="*/ 2685616 w 4006455"/>
              <a:gd name="connsiteY104" fmla="*/ 3646190 h 3863904"/>
              <a:gd name="connsiteX105" fmla="*/ 2772701 w 4006455"/>
              <a:gd name="connsiteY105" fmla="*/ 3733276 h 3863904"/>
              <a:gd name="connsiteX106" fmla="*/ 2816244 w 4006455"/>
              <a:gd name="connsiteY106" fmla="*/ 3762304 h 3863904"/>
              <a:gd name="connsiteX107" fmla="*/ 2946873 w 4006455"/>
              <a:gd name="connsiteY107" fmla="*/ 3849390 h 3863904"/>
              <a:gd name="connsiteX108" fmla="*/ 2990416 w 4006455"/>
              <a:gd name="connsiteY108" fmla="*/ 3863904 h 3863904"/>
              <a:gd name="connsiteX109" fmla="*/ 3062987 w 4006455"/>
              <a:gd name="connsiteY109" fmla="*/ 3849390 h 3863904"/>
              <a:gd name="connsiteX110" fmla="*/ 3106530 w 4006455"/>
              <a:gd name="connsiteY110" fmla="*/ 3834876 h 3863904"/>
              <a:gd name="connsiteX111" fmla="*/ 3121044 w 4006455"/>
              <a:gd name="connsiteY111" fmla="*/ 3791333 h 3863904"/>
              <a:gd name="connsiteX112" fmla="*/ 3092016 w 4006455"/>
              <a:gd name="connsiteY112" fmla="*/ 3689733 h 3863904"/>
              <a:gd name="connsiteX113" fmla="*/ 3062987 w 4006455"/>
              <a:gd name="connsiteY113" fmla="*/ 3646190 h 3863904"/>
              <a:gd name="connsiteX114" fmla="*/ 3092016 w 4006455"/>
              <a:gd name="connsiteY114" fmla="*/ 3602647 h 3863904"/>
              <a:gd name="connsiteX115" fmla="*/ 3106530 w 4006455"/>
              <a:gd name="connsiteY115" fmla="*/ 3559104 h 3863904"/>
              <a:gd name="connsiteX116" fmla="*/ 3150073 w 4006455"/>
              <a:gd name="connsiteY116" fmla="*/ 3530076 h 3863904"/>
              <a:gd name="connsiteX117" fmla="*/ 3179101 w 4006455"/>
              <a:gd name="connsiteY117" fmla="*/ 3486533 h 3863904"/>
              <a:gd name="connsiteX118" fmla="*/ 3193616 w 4006455"/>
              <a:gd name="connsiteY118" fmla="*/ 3413961 h 3863904"/>
              <a:gd name="connsiteX119" fmla="*/ 3280701 w 4006455"/>
              <a:gd name="connsiteY119" fmla="*/ 3355904 h 3863904"/>
              <a:gd name="connsiteX120" fmla="*/ 3324244 w 4006455"/>
              <a:gd name="connsiteY120" fmla="*/ 3326876 h 3863904"/>
              <a:gd name="connsiteX121" fmla="*/ 3367787 w 4006455"/>
              <a:gd name="connsiteY121" fmla="*/ 3297847 h 3863904"/>
              <a:gd name="connsiteX122" fmla="*/ 3411330 w 4006455"/>
              <a:gd name="connsiteY122" fmla="*/ 3210761 h 3863904"/>
              <a:gd name="connsiteX123" fmla="*/ 3425844 w 4006455"/>
              <a:gd name="connsiteY123" fmla="*/ 3167218 h 3863904"/>
              <a:gd name="connsiteX124" fmla="*/ 3483901 w 4006455"/>
              <a:gd name="connsiteY124" fmla="*/ 3080133 h 3863904"/>
              <a:gd name="connsiteX125" fmla="*/ 3512930 w 4006455"/>
              <a:gd name="connsiteY125" fmla="*/ 2993047 h 3863904"/>
              <a:gd name="connsiteX126" fmla="*/ 3556473 w 4006455"/>
              <a:gd name="connsiteY126" fmla="*/ 2978533 h 3863904"/>
              <a:gd name="connsiteX127" fmla="*/ 3658073 w 4006455"/>
              <a:gd name="connsiteY127" fmla="*/ 2949504 h 3863904"/>
              <a:gd name="connsiteX128" fmla="*/ 3701616 w 4006455"/>
              <a:gd name="connsiteY128" fmla="*/ 2920476 h 3863904"/>
              <a:gd name="connsiteX129" fmla="*/ 3745158 w 4006455"/>
              <a:gd name="connsiteY129" fmla="*/ 2833390 h 3863904"/>
              <a:gd name="connsiteX130" fmla="*/ 3774187 w 4006455"/>
              <a:gd name="connsiteY130" fmla="*/ 2789847 h 3863904"/>
              <a:gd name="connsiteX131" fmla="*/ 3803216 w 4006455"/>
              <a:gd name="connsiteY131" fmla="*/ 2630190 h 3863904"/>
              <a:gd name="connsiteX132" fmla="*/ 3759673 w 4006455"/>
              <a:gd name="connsiteY132" fmla="*/ 2601161 h 3863904"/>
              <a:gd name="connsiteX133" fmla="*/ 3803216 w 4006455"/>
              <a:gd name="connsiteY133" fmla="*/ 2514076 h 3863904"/>
              <a:gd name="connsiteX134" fmla="*/ 3817730 w 4006455"/>
              <a:gd name="connsiteY134" fmla="*/ 2470533 h 3863904"/>
              <a:gd name="connsiteX135" fmla="*/ 3919330 w 4006455"/>
              <a:gd name="connsiteY135" fmla="*/ 2441504 h 3863904"/>
              <a:gd name="connsiteX136" fmla="*/ 3962873 w 4006455"/>
              <a:gd name="connsiteY136" fmla="*/ 2412476 h 3863904"/>
              <a:gd name="connsiteX137" fmla="*/ 3991901 w 4006455"/>
              <a:gd name="connsiteY137" fmla="*/ 2325390 h 3863904"/>
              <a:gd name="connsiteX138" fmla="*/ 4006416 w 4006455"/>
              <a:gd name="connsiteY138" fmla="*/ 2267333 h 3863904"/>
              <a:gd name="connsiteX0" fmla="*/ 3977387 w 4006455"/>
              <a:gd name="connsiteY0" fmla="*/ 2463748 h 4016776"/>
              <a:gd name="connsiteX1" fmla="*/ 3919330 w 4006455"/>
              <a:gd name="connsiteY1" fmla="*/ 2391176 h 4016776"/>
              <a:gd name="connsiteX2" fmla="*/ 3832244 w 4006455"/>
              <a:gd name="connsiteY2" fmla="*/ 2376662 h 4016776"/>
              <a:gd name="connsiteX3" fmla="*/ 3817730 w 4006455"/>
              <a:gd name="connsiteY3" fmla="*/ 2318605 h 4016776"/>
              <a:gd name="connsiteX4" fmla="*/ 3803216 w 4006455"/>
              <a:gd name="connsiteY4" fmla="*/ 2217005 h 4016776"/>
              <a:gd name="connsiteX5" fmla="*/ 3687101 w 4006455"/>
              <a:gd name="connsiteY5" fmla="*/ 2173462 h 4016776"/>
              <a:gd name="connsiteX6" fmla="*/ 3701616 w 4006455"/>
              <a:gd name="connsiteY6" fmla="*/ 1999290 h 4016776"/>
              <a:gd name="connsiteX7" fmla="*/ 3788701 w 4006455"/>
              <a:gd name="connsiteY7" fmla="*/ 1970262 h 4016776"/>
              <a:gd name="connsiteX8" fmla="*/ 3745158 w 4006455"/>
              <a:gd name="connsiteY8" fmla="*/ 1955748 h 4016776"/>
              <a:gd name="connsiteX9" fmla="*/ 3774187 w 4006455"/>
              <a:gd name="connsiteY9" fmla="*/ 1868662 h 4016776"/>
              <a:gd name="connsiteX10" fmla="*/ 3788701 w 4006455"/>
              <a:gd name="connsiteY10" fmla="*/ 1825119 h 4016776"/>
              <a:gd name="connsiteX11" fmla="*/ 3745158 w 4006455"/>
              <a:gd name="connsiteY11" fmla="*/ 1810605 h 4016776"/>
              <a:gd name="connsiteX12" fmla="*/ 3687101 w 4006455"/>
              <a:gd name="connsiteY12" fmla="*/ 1796090 h 4016776"/>
              <a:gd name="connsiteX13" fmla="*/ 3614530 w 4006455"/>
              <a:gd name="connsiteY13" fmla="*/ 1709005 h 4016776"/>
              <a:gd name="connsiteX14" fmla="*/ 3570987 w 4006455"/>
              <a:gd name="connsiteY14" fmla="*/ 1650948 h 4016776"/>
              <a:gd name="connsiteX15" fmla="*/ 3440358 w 4006455"/>
              <a:gd name="connsiteY15" fmla="*/ 1679976 h 4016776"/>
              <a:gd name="connsiteX16" fmla="*/ 3382301 w 4006455"/>
              <a:gd name="connsiteY16" fmla="*/ 1709005 h 4016776"/>
              <a:gd name="connsiteX17" fmla="*/ 3193616 w 4006455"/>
              <a:gd name="connsiteY17" fmla="*/ 1738033 h 4016776"/>
              <a:gd name="connsiteX18" fmla="*/ 3150073 w 4006455"/>
              <a:gd name="connsiteY18" fmla="*/ 1723519 h 4016776"/>
              <a:gd name="connsiteX19" fmla="*/ 3092016 w 4006455"/>
              <a:gd name="connsiteY19" fmla="*/ 1738033 h 4016776"/>
              <a:gd name="connsiteX20" fmla="*/ 3077501 w 4006455"/>
              <a:gd name="connsiteY20" fmla="*/ 1796090 h 4016776"/>
              <a:gd name="connsiteX21" fmla="*/ 3062987 w 4006455"/>
              <a:gd name="connsiteY21" fmla="*/ 1839633 h 4016776"/>
              <a:gd name="connsiteX22" fmla="*/ 2917844 w 4006455"/>
              <a:gd name="connsiteY22" fmla="*/ 1897690 h 4016776"/>
              <a:gd name="connsiteX23" fmla="*/ 2816244 w 4006455"/>
              <a:gd name="connsiteY23" fmla="*/ 1868662 h 4016776"/>
              <a:gd name="connsiteX24" fmla="*/ 2772701 w 4006455"/>
              <a:gd name="connsiteY24" fmla="*/ 1839633 h 4016776"/>
              <a:gd name="connsiteX25" fmla="*/ 2453387 w 4006455"/>
              <a:gd name="connsiteY25" fmla="*/ 1796090 h 4016776"/>
              <a:gd name="connsiteX26" fmla="*/ 2322758 w 4006455"/>
              <a:gd name="connsiteY26" fmla="*/ 1738033 h 4016776"/>
              <a:gd name="connsiteX27" fmla="*/ 2308244 w 4006455"/>
              <a:gd name="connsiteY27" fmla="*/ 1665462 h 4016776"/>
              <a:gd name="connsiteX28" fmla="*/ 2235673 w 4006455"/>
              <a:gd name="connsiteY28" fmla="*/ 1621919 h 4016776"/>
              <a:gd name="connsiteX29" fmla="*/ 2192130 w 4006455"/>
              <a:gd name="connsiteY29" fmla="*/ 1578376 h 4016776"/>
              <a:gd name="connsiteX30" fmla="*/ 2046987 w 4006455"/>
              <a:gd name="connsiteY30" fmla="*/ 1534833 h 4016776"/>
              <a:gd name="connsiteX31" fmla="*/ 1916358 w 4006455"/>
              <a:gd name="connsiteY31" fmla="*/ 1476776 h 4016776"/>
              <a:gd name="connsiteX32" fmla="*/ 1843787 w 4006455"/>
              <a:gd name="connsiteY32" fmla="*/ 1447748 h 4016776"/>
              <a:gd name="connsiteX33" fmla="*/ 1713158 w 4006455"/>
              <a:gd name="connsiteY33" fmla="*/ 1375176 h 4016776"/>
              <a:gd name="connsiteX34" fmla="*/ 1684130 w 4006455"/>
              <a:gd name="connsiteY34" fmla="*/ 1288090 h 4016776"/>
              <a:gd name="connsiteX35" fmla="*/ 1626073 w 4006455"/>
              <a:gd name="connsiteY35" fmla="*/ 1259062 h 4016776"/>
              <a:gd name="connsiteX36" fmla="*/ 1408358 w 4006455"/>
              <a:gd name="connsiteY36" fmla="*/ 1273576 h 4016776"/>
              <a:gd name="connsiteX37" fmla="*/ 1350301 w 4006455"/>
              <a:gd name="connsiteY37" fmla="*/ 1230033 h 4016776"/>
              <a:gd name="connsiteX38" fmla="*/ 1292244 w 4006455"/>
              <a:gd name="connsiteY38" fmla="*/ 1215519 h 4016776"/>
              <a:gd name="connsiteX39" fmla="*/ 1248701 w 4006455"/>
              <a:gd name="connsiteY39" fmla="*/ 1201005 h 4016776"/>
              <a:gd name="connsiteX40" fmla="*/ 1234187 w 4006455"/>
              <a:gd name="connsiteY40" fmla="*/ 1026833 h 4016776"/>
              <a:gd name="connsiteX41" fmla="*/ 1219673 w 4006455"/>
              <a:gd name="connsiteY41" fmla="*/ 983290 h 4016776"/>
              <a:gd name="connsiteX42" fmla="*/ 1176130 w 4006455"/>
              <a:gd name="connsiteY42" fmla="*/ 954262 h 4016776"/>
              <a:gd name="connsiteX43" fmla="*/ 1045501 w 4006455"/>
              <a:gd name="connsiteY43" fmla="*/ 838148 h 4016776"/>
              <a:gd name="connsiteX44" fmla="*/ 1016473 w 4006455"/>
              <a:gd name="connsiteY44" fmla="*/ 794605 h 4016776"/>
              <a:gd name="connsiteX45" fmla="*/ 972930 w 4006455"/>
              <a:gd name="connsiteY45" fmla="*/ 780090 h 4016776"/>
              <a:gd name="connsiteX46" fmla="*/ 900358 w 4006455"/>
              <a:gd name="connsiteY46" fmla="*/ 751062 h 4016776"/>
              <a:gd name="connsiteX47" fmla="*/ 871330 w 4006455"/>
              <a:gd name="connsiteY47" fmla="*/ 707519 h 4016776"/>
              <a:gd name="connsiteX48" fmla="*/ 827787 w 4006455"/>
              <a:gd name="connsiteY48" fmla="*/ 678490 h 4016776"/>
              <a:gd name="connsiteX49" fmla="*/ 914873 w 4006455"/>
              <a:gd name="connsiteY49" fmla="*/ 620433 h 4016776"/>
              <a:gd name="connsiteX50" fmla="*/ 914873 w 4006455"/>
              <a:gd name="connsiteY50" fmla="*/ 533348 h 4016776"/>
              <a:gd name="connsiteX51" fmla="*/ 900358 w 4006455"/>
              <a:gd name="connsiteY51" fmla="*/ 446262 h 4016776"/>
              <a:gd name="connsiteX52" fmla="*/ 813273 w 4006455"/>
              <a:gd name="connsiteY52" fmla="*/ 402719 h 4016776"/>
              <a:gd name="connsiteX53" fmla="*/ 807517 w 4006455"/>
              <a:gd name="connsiteY53" fmla="*/ 320138 h 4016776"/>
              <a:gd name="connsiteX54" fmla="*/ 688901 w 4006455"/>
              <a:gd name="connsiteY54" fmla="*/ 157478 h 4016776"/>
              <a:gd name="connsiteX55" fmla="*/ 475690 w 4006455"/>
              <a:gd name="connsiteY55" fmla="*/ 13836 h 4016776"/>
              <a:gd name="connsiteX56" fmla="*/ 566530 w 4006455"/>
              <a:gd name="connsiteY56" fmla="*/ 518833 h 4016776"/>
              <a:gd name="connsiteX57" fmla="*/ 537501 w 4006455"/>
              <a:gd name="connsiteY57" fmla="*/ 562376 h 4016776"/>
              <a:gd name="connsiteX58" fmla="*/ 493958 w 4006455"/>
              <a:gd name="connsiteY58" fmla="*/ 576890 h 4016776"/>
              <a:gd name="connsiteX59" fmla="*/ 392358 w 4006455"/>
              <a:gd name="connsiteY59" fmla="*/ 605919 h 4016776"/>
              <a:gd name="connsiteX60" fmla="*/ 334301 w 4006455"/>
              <a:gd name="connsiteY60" fmla="*/ 649462 h 4016776"/>
              <a:gd name="connsiteX61" fmla="*/ 290758 w 4006455"/>
              <a:gd name="connsiteY61" fmla="*/ 678490 h 4016776"/>
              <a:gd name="connsiteX62" fmla="*/ 218187 w 4006455"/>
              <a:gd name="connsiteY62" fmla="*/ 751062 h 4016776"/>
              <a:gd name="connsiteX63" fmla="*/ 131101 w 4006455"/>
              <a:gd name="connsiteY63" fmla="*/ 765576 h 4016776"/>
              <a:gd name="connsiteX64" fmla="*/ 116587 w 4006455"/>
              <a:gd name="connsiteY64" fmla="*/ 823633 h 4016776"/>
              <a:gd name="connsiteX65" fmla="*/ 87558 w 4006455"/>
              <a:gd name="connsiteY65" fmla="*/ 1389690 h 4016776"/>
              <a:gd name="connsiteX66" fmla="*/ 29501 w 4006455"/>
              <a:gd name="connsiteY66" fmla="*/ 1447748 h 4016776"/>
              <a:gd name="connsiteX67" fmla="*/ 473 w 4006455"/>
              <a:gd name="connsiteY67" fmla="*/ 1491290 h 4016776"/>
              <a:gd name="connsiteX68" fmla="*/ 58530 w 4006455"/>
              <a:gd name="connsiteY68" fmla="*/ 1578376 h 4016776"/>
              <a:gd name="connsiteX69" fmla="*/ 145616 w 4006455"/>
              <a:gd name="connsiteY69" fmla="*/ 1636433 h 4016776"/>
              <a:gd name="connsiteX70" fmla="*/ 189158 w 4006455"/>
              <a:gd name="connsiteY70" fmla="*/ 1665462 h 4016776"/>
              <a:gd name="connsiteX71" fmla="*/ 305273 w 4006455"/>
              <a:gd name="connsiteY71" fmla="*/ 1694490 h 4016776"/>
              <a:gd name="connsiteX72" fmla="*/ 363330 w 4006455"/>
              <a:gd name="connsiteY72" fmla="*/ 1738033 h 4016776"/>
              <a:gd name="connsiteX73" fmla="*/ 406873 w 4006455"/>
              <a:gd name="connsiteY73" fmla="*/ 1767062 h 4016776"/>
              <a:gd name="connsiteX74" fmla="*/ 421387 w 4006455"/>
              <a:gd name="connsiteY74" fmla="*/ 1810605 h 4016776"/>
              <a:gd name="connsiteX75" fmla="*/ 552016 w 4006455"/>
              <a:gd name="connsiteY75" fmla="*/ 1883176 h 4016776"/>
              <a:gd name="connsiteX76" fmla="*/ 595558 w 4006455"/>
              <a:gd name="connsiteY76" fmla="*/ 1912205 h 4016776"/>
              <a:gd name="connsiteX77" fmla="*/ 639101 w 4006455"/>
              <a:gd name="connsiteY77" fmla="*/ 1926719 h 4016776"/>
              <a:gd name="connsiteX78" fmla="*/ 682644 w 4006455"/>
              <a:gd name="connsiteY78" fmla="*/ 1970262 h 4016776"/>
              <a:gd name="connsiteX79" fmla="*/ 769730 w 4006455"/>
              <a:gd name="connsiteY79" fmla="*/ 1999290 h 4016776"/>
              <a:gd name="connsiteX80" fmla="*/ 842301 w 4006455"/>
              <a:gd name="connsiteY80" fmla="*/ 2071862 h 4016776"/>
              <a:gd name="connsiteX81" fmla="*/ 871330 w 4006455"/>
              <a:gd name="connsiteY81" fmla="*/ 2158948 h 4016776"/>
              <a:gd name="connsiteX82" fmla="*/ 885844 w 4006455"/>
              <a:gd name="connsiteY82" fmla="*/ 2304090 h 4016776"/>
              <a:gd name="connsiteX83" fmla="*/ 914873 w 4006455"/>
              <a:gd name="connsiteY83" fmla="*/ 2347633 h 4016776"/>
              <a:gd name="connsiteX84" fmla="*/ 929387 w 4006455"/>
              <a:gd name="connsiteY84" fmla="*/ 2391176 h 4016776"/>
              <a:gd name="connsiteX85" fmla="*/ 1060016 w 4006455"/>
              <a:gd name="connsiteY85" fmla="*/ 2463748 h 4016776"/>
              <a:gd name="connsiteX86" fmla="*/ 1190644 w 4006455"/>
              <a:gd name="connsiteY86" fmla="*/ 2565348 h 4016776"/>
              <a:gd name="connsiteX87" fmla="*/ 1277730 w 4006455"/>
              <a:gd name="connsiteY87" fmla="*/ 2666948 h 4016776"/>
              <a:gd name="connsiteX88" fmla="*/ 1306758 w 4006455"/>
              <a:gd name="connsiteY88" fmla="*/ 2710490 h 4016776"/>
              <a:gd name="connsiteX89" fmla="*/ 1335787 w 4006455"/>
              <a:gd name="connsiteY89" fmla="*/ 3073348 h 4016776"/>
              <a:gd name="connsiteX90" fmla="*/ 1379330 w 4006455"/>
              <a:gd name="connsiteY90" fmla="*/ 3247519 h 4016776"/>
              <a:gd name="connsiteX91" fmla="*/ 1393844 w 4006455"/>
              <a:gd name="connsiteY91" fmla="*/ 3305576 h 4016776"/>
              <a:gd name="connsiteX92" fmla="*/ 1437387 w 4006455"/>
              <a:gd name="connsiteY92" fmla="*/ 3334605 h 4016776"/>
              <a:gd name="connsiteX93" fmla="*/ 1553501 w 4006455"/>
              <a:gd name="connsiteY93" fmla="*/ 3421690 h 4016776"/>
              <a:gd name="connsiteX94" fmla="*/ 1582530 w 4006455"/>
              <a:gd name="connsiteY94" fmla="*/ 3479748 h 4016776"/>
              <a:gd name="connsiteX95" fmla="*/ 1669616 w 4006455"/>
              <a:gd name="connsiteY95" fmla="*/ 3508776 h 4016776"/>
              <a:gd name="connsiteX96" fmla="*/ 1713158 w 4006455"/>
              <a:gd name="connsiteY96" fmla="*/ 3494262 h 4016776"/>
              <a:gd name="connsiteX97" fmla="*/ 1872816 w 4006455"/>
              <a:gd name="connsiteY97" fmla="*/ 3537805 h 4016776"/>
              <a:gd name="connsiteX98" fmla="*/ 2206644 w 4006455"/>
              <a:gd name="connsiteY98" fmla="*/ 3566833 h 4016776"/>
              <a:gd name="connsiteX99" fmla="*/ 2322758 w 4006455"/>
              <a:gd name="connsiteY99" fmla="*/ 3624890 h 4016776"/>
              <a:gd name="connsiteX100" fmla="*/ 2380816 w 4006455"/>
              <a:gd name="connsiteY100" fmla="*/ 3653919 h 4016776"/>
              <a:gd name="connsiteX101" fmla="*/ 2424358 w 4006455"/>
              <a:gd name="connsiteY101" fmla="*/ 3697462 h 4016776"/>
              <a:gd name="connsiteX102" fmla="*/ 2540473 w 4006455"/>
              <a:gd name="connsiteY102" fmla="*/ 3741005 h 4016776"/>
              <a:gd name="connsiteX103" fmla="*/ 2584016 w 4006455"/>
              <a:gd name="connsiteY103" fmla="*/ 3770033 h 4016776"/>
              <a:gd name="connsiteX104" fmla="*/ 2642073 w 4006455"/>
              <a:gd name="connsiteY104" fmla="*/ 3784548 h 4016776"/>
              <a:gd name="connsiteX105" fmla="*/ 2685616 w 4006455"/>
              <a:gd name="connsiteY105" fmla="*/ 3799062 h 4016776"/>
              <a:gd name="connsiteX106" fmla="*/ 2772701 w 4006455"/>
              <a:gd name="connsiteY106" fmla="*/ 3886148 h 4016776"/>
              <a:gd name="connsiteX107" fmla="*/ 2816244 w 4006455"/>
              <a:gd name="connsiteY107" fmla="*/ 3915176 h 4016776"/>
              <a:gd name="connsiteX108" fmla="*/ 2946873 w 4006455"/>
              <a:gd name="connsiteY108" fmla="*/ 4002262 h 4016776"/>
              <a:gd name="connsiteX109" fmla="*/ 2990416 w 4006455"/>
              <a:gd name="connsiteY109" fmla="*/ 4016776 h 4016776"/>
              <a:gd name="connsiteX110" fmla="*/ 3062987 w 4006455"/>
              <a:gd name="connsiteY110" fmla="*/ 4002262 h 4016776"/>
              <a:gd name="connsiteX111" fmla="*/ 3106530 w 4006455"/>
              <a:gd name="connsiteY111" fmla="*/ 3987748 h 4016776"/>
              <a:gd name="connsiteX112" fmla="*/ 3121044 w 4006455"/>
              <a:gd name="connsiteY112" fmla="*/ 3944205 h 4016776"/>
              <a:gd name="connsiteX113" fmla="*/ 3092016 w 4006455"/>
              <a:gd name="connsiteY113" fmla="*/ 3842605 h 4016776"/>
              <a:gd name="connsiteX114" fmla="*/ 3062987 w 4006455"/>
              <a:gd name="connsiteY114" fmla="*/ 3799062 h 4016776"/>
              <a:gd name="connsiteX115" fmla="*/ 3092016 w 4006455"/>
              <a:gd name="connsiteY115" fmla="*/ 3755519 h 4016776"/>
              <a:gd name="connsiteX116" fmla="*/ 3106530 w 4006455"/>
              <a:gd name="connsiteY116" fmla="*/ 3711976 h 4016776"/>
              <a:gd name="connsiteX117" fmla="*/ 3150073 w 4006455"/>
              <a:gd name="connsiteY117" fmla="*/ 3682948 h 4016776"/>
              <a:gd name="connsiteX118" fmla="*/ 3179101 w 4006455"/>
              <a:gd name="connsiteY118" fmla="*/ 3639405 h 4016776"/>
              <a:gd name="connsiteX119" fmla="*/ 3193616 w 4006455"/>
              <a:gd name="connsiteY119" fmla="*/ 3566833 h 4016776"/>
              <a:gd name="connsiteX120" fmla="*/ 3280701 w 4006455"/>
              <a:gd name="connsiteY120" fmla="*/ 3508776 h 4016776"/>
              <a:gd name="connsiteX121" fmla="*/ 3324244 w 4006455"/>
              <a:gd name="connsiteY121" fmla="*/ 3479748 h 4016776"/>
              <a:gd name="connsiteX122" fmla="*/ 3367787 w 4006455"/>
              <a:gd name="connsiteY122" fmla="*/ 3450719 h 4016776"/>
              <a:gd name="connsiteX123" fmla="*/ 3411330 w 4006455"/>
              <a:gd name="connsiteY123" fmla="*/ 3363633 h 4016776"/>
              <a:gd name="connsiteX124" fmla="*/ 3425844 w 4006455"/>
              <a:gd name="connsiteY124" fmla="*/ 3320090 h 4016776"/>
              <a:gd name="connsiteX125" fmla="*/ 3483901 w 4006455"/>
              <a:gd name="connsiteY125" fmla="*/ 3233005 h 4016776"/>
              <a:gd name="connsiteX126" fmla="*/ 3512930 w 4006455"/>
              <a:gd name="connsiteY126" fmla="*/ 3145919 h 4016776"/>
              <a:gd name="connsiteX127" fmla="*/ 3556473 w 4006455"/>
              <a:gd name="connsiteY127" fmla="*/ 3131405 h 4016776"/>
              <a:gd name="connsiteX128" fmla="*/ 3658073 w 4006455"/>
              <a:gd name="connsiteY128" fmla="*/ 3102376 h 4016776"/>
              <a:gd name="connsiteX129" fmla="*/ 3701616 w 4006455"/>
              <a:gd name="connsiteY129" fmla="*/ 3073348 h 4016776"/>
              <a:gd name="connsiteX130" fmla="*/ 3745158 w 4006455"/>
              <a:gd name="connsiteY130" fmla="*/ 2986262 h 4016776"/>
              <a:gd name="connsiteX131" fmla="*/ 3774187 w 4006455"/>
              <a:gd name="connsiteY131" fmla="*/ 2942719 h 4016776"/>
              <a:gd name="connsiteX132" fmla="*/ 3803216 w 4006455"/>
              <a:gd name="connsiteY132" fmla="*/ 2783062 h 4016776"/>
              <a:gd name="connsiteX133" fmla="*/ 3759673 w 4006455"/>
              <a:gd name="connsiteY133" fmla="*/ 2754033 h 4016776"/>
              <a:gd name="connsiteX134" fmla="*/ 3803216 w 4006455"/>
              <a:gd name="connsiteY134" fmla="*/ 2666948 h 4016776"/>
              <a:gd name="connsiteX135" fmla="*/ 3817730 w 4006455"/>
              <a:gd name="connsiteY135" fmla="*/ 2623405 h 4016776"/>
              <a:gd name="connsiteX136" fmla="*/ 3919330 w 4006455"/>
              <a:gd name="connsiteY136" fmla="*/ 2594376 h 4016776"/>
              <a:gd name="connsiteX137" fmla="*/ 3962873 w 4006455"/>
              <a:gd name="connsiteY137" fmla="*/ 2565348 h 4016776"/>
              <a:gd name="connsiteX138" fmla="*/ 3991901 w 4006455"/>
              <a:gd name="connsiteY138" fmla="*/ 2478262 h 4016776"/>
              <a:gd name="connsiteX139" fmla="*/ 4006416 w 4006455"/>
              <a:gd name="connsiteY139" fmla="*/ 2420205 h 4016776"/>
              <a:gd name="connsiteX0" fmla="*/ 3977387 w 4006455"/>
              <a:gd name="connsiteY0" fmla="*/ 2448963 h 4001991"/>
              <a:gd name="connsiteX1" fmla="*/ 3919330 w 4006455"/>
              <a:gd name="connsiteY1" fmla="*/ 2376391 h 4001991"/>
              <a:gd name="connsiteX2" fmla="*/ 3832244 w 4006455"/>
              <a:gd name="connsiteY2" fmla="*/ 2361877 h 4001991"/>
              <a:gd name="connsiteX3" fmla="*/ 3817730 w 4006455"/>
              <a:gd name="connsiteY3" fmla="*/ 2303820 h 4001991"/>
              <a:gd name="connsiteX4" fmla="*/ 3803216 w 4006455"/>
              <a:gd name="connsiteY4" fmla="*/ 2202220 h 4001991"/>
              <a:gd name="connsiteX5" fmla="*/ 3687101 w 4006455"/>
              <a:gd name="connsiteY5" fmla="*/ 2158677 h 4001991"/>
              <a:gd name="connsiteX6" fmla="*/ 3701616 w 4006455"/>
              <a:gd name="connsiteY6" fmla="*/ 1984505 h 4001991"/>
              <a:gd name="connsiteX7" fmla="*/ 3788701 w 4006455"/>
              <a:gd name="connsiteY7" fmla="*/ 1955477 h 4001991"/>
              <a:gd name="connsiteX8" fmla="*/ 3745158 w 4006455"/>
              <a:gd name="connsiteY8" fmla="*/ 1940963 h 4001991"/>
              <a:gd name="connsiteX9" fmla="*/ 3774187 w 4006455"/>
              <a:gd name="connsiteY9" fmla="*/ 1853877 h 4001991"/>
              <a:gd name="connsiteX10" fmla="*/ 3788701 w 4006455"/>
              <a:gd name="connsiteY10" fmla="*/ 1810334 h 4001991"/>
              <a:gd name="connsiteX11" fmla="*/ 3745158 w 4006455"/>
              <a:gd name="connsiteY11" fmla="*/ 1795820 h 4001991"/>
              <a:gd name="connsiteX12" fmla="*/ 3687101 w 4006455"/>
              <a:gd name="connsiteY12" fmla="*/ 1781305 h 4001991"/>
              <a:gd name="connsiteX13" fmla="*/ 3614530 w 4006455"/>
              <a:gd name="connsiteY13" fmla="*/ 1694220 h 4001991"/>
              <a:gd name="connsiteX14" fmla="*/ 3570987 w 4006455"/>
              <a:gd name="connsiteY14" fmla="*/ 1636163 h 4001991"/>
              <a:gd name="connsiteX15" fmla="*/ 3440358 w 4006455"/>
              <a:gd name="connsiteY15" fmla="*/ 1665191 h 4001991"/>
              <a:gd name="connsiteX16" fmla="*/ 3382301 w 4006455"/>
              <a:gd name="connsiteY16" fmla="*/ 1694220 h 4001991"/>
              <a:gd name="connsiteX17" fmla="*/ 3193616 w 4006455"/>
              <a:gd name="connsiteY17" fmla="*/ 1723248 h 4001991"/>
              <a:gd name="connsiteX18" fmla="*/ 3150073 w 4006455"/>
              <a:gd name="connsiteY18" fmla="*/ 1708734 h 4001991"/>
              <a:gd name="connsiteX19" fmla="*/ 3092016 w 4006455"/>
              <a:gd name="connsiteY19" fmla="*/ 1723248 h 4001991"/>
              <a:gd name="connsiteX20" fmla="*/ 3077501 w 4006455"/>
              <a:gd name="connsiteY20" fmla="*/ 1781305 h 4001991"/>
              <a:gd name="connsiteX21" fmla="*/ 3062987 w 4006455"/>
              <a:gd name="connsiteY21" fmla="*/ 1824848 h 4001991"/>
              <a:gd name="connsiteX22" fmla="*/ 2917844 w 4006455"/>
              <a:gd name="connsiteY22" fmla="*/ 1882905 h 4001991"/>
              <a:gd name="connsiteX23" fmla="*/ 2816244 w 4006455"/>
              <a:gd name="connsiteY23" fmla="*/ 1853877 h 4001991"/>
              <a:gd name="connsiteX24" fmla="*/ 2772701 w 4006455"/>
              <a:gd name="connsiteY24" fmla="*/ 1824848 h 4001991"/>
              <a:gd name="connsiteX25" fmla="*/ 2453387 w 4006455"/>
              <a:gd name="connsiteY25" fmla="*/ 1781305 h 4001991"/>
              <a:gd name="connsiteX26" fmla="*/ 2322758 w 4006455"/>
              <a:gd name="connsiteY26" fmla="*/ 1723248 h 4001991"/>
              <a:gd name="connsiteX27" fmla="*/ 2308244 w 4006455"/>
              <a:gd name="connsiteY27" fmla="*/ 1650677 h 4001991"/>
              <a:gd name="connsiteX28" fmla="*/ 2235673 w 4006455"/>
              <a:gd name="connsiteY28" fmla="*/ 1607134 h 4001991"/>
              <a:gd name="connsiteX29" fmla="*/ 2192130 w 4006455"/>
              <a:gd name="connsiteY29" fmla="*/ 1563591 h 4001991"/>
              <a:gd name="connsiteX30" fmla="*/ 2046987 w 4006455"/>
              <a:gd name="connsiteY30" fmla="*/ 1520048 h 4001991"/>
              <a:gd name="connsiteX31" fmla="*/ 1916358 w 4006455"/>
              <a:gd name="connsiteY31" fmla="*/ 1461991 h 4001991"/>
              <a:gd name="connsiteX32" fmla="*/ 1843787 w 4006455"/>
              <a:gd name="connsiteY32" fmla="*/ 1432963 h 4001991"/>
              <a:gd name="connsiteX33" fmla="*/ 1713158 w 4006455"/>
              <a:gd name="connsiteY33" fmla="*/ 1360391 h 4001991"/>
              <a:gd name="connsiteX34" fmla="*/ 1684130 w 4006455"/>
              <a:gd name="connsiteY34" fmla="*/ 1273305 h 4001991"/>
              <a:gd name="connsiteX35" fmla="*/ 1626073 w 4006455"/>
              <a:gd name="connsiteY35" fmla="*/ 1244277 h 4001991"/>
              <a:gd name="connsiteX36" fmla="*/ 1408358 w 4006455"/>
              <a:gd name="connsiteY36" fmla="*/ 1258791 h 4001991"/>
              <a:gd name="connsiteX37" fmla="*/ 1350301 w 4006455"/>
              <a:gd name="connsiteY37" fmla="*/ 1215248 h 4001991"/>
              <a:gd name="connsiteX38" fmla="*/ 1292244 w 4006455"/>
              <a:gd name="connsiteY38" fmla="*/ 1200734 h 4001991"/>
              <a:gd name="connsiteX39" fmla="*/ 1248701 w 4006455"/>
              <a:gd name="connsiteY39" fmla="*/ 1186220 h 4001991"/>
              <a:gd name="connsiteX40" fmla="*/ 1234187 w 4006455"/>
              <a:gd name="connsiteY40" fmla="*/ 1012048 h 4001991"/>
              <a:gd name="connsiteX41" fmla="*/ 1219673 w 4006455"/>
              <a:gd name="connsiteY41" fmla="*/ 968505 h 4001991"/>
              <a:gd name="connsiteX42" fmla="*/ 1176130 w 4006455"/>
              <a:gd name="connsiteY42" fmla="*/ 939477 h 4001991"/>
              <a:gd name="connsiteX43" fmla="*/ 1045501 w 4006455"/>
              <a:gd name="connsiteY43" fmla="*/ 823363 h 4001991"/>
              <a:gd name="connsiteX44" fmla="*/ 1016473 w 4006455"/>
              <a:gd name="connsiteY44" fmla="*/ 779820 h 4001991"/>
              <a:gd name="connsiteX45" fmla="*/ 972930 w 4006455"/>
              <a:gd name="connsiteY45" fmla="*/ 765305 h 4001991"/>
              <a:gd name="connsiteX46" fmla="*/ 900358 w 4006455"/>
              <a:gd name="connsiteY46" fmla="*/ 736277 h 4001991"/>
              <a:gd name="connsiteX47" fmla="*/ 871330 w 4006455"/>
              <a:gd name="connsiteY47" fmla="*/ 692734 h 4001991"/>
              <a:gd name="connsiteX48" fmla="*/ 827787 w 4006455"/>
              <a:gd name="connsiteY48" fmla="*/ 663705 h 4001991"/>
              <a:gd name="connsiteX49" fmla="*/ 914873 w 4006455"/>
              <a:gd name="connsiteY49" fmla="*/ 605648 h 4001991"/>
              <a:gd name="connsiteX50" fmla="*/ 914873 w 4006455"/>
              <a:gd name="connsiteY50" fmla="*/ 518563 h 4001991"/>
              <a:gd name="connsiteX51" fmla="*/ 900358 w 4006455"/>
              <a:gd name="connsiteY51" fmla="*/ 431477 h 4001991"/>
              <a:gd name="connsiteX52" fmla="*/ 813273 w 4006455"/>
              <a:gd name="connsiteY52" fmla="*/ 387934 h 4001991"/>
              <a:gd name="connsiteX53" fmla="*/ 807517 w 4006455"/>
              <a:gd name="connsiteY53" fmla="*/ 305353 h 4001991"/>
              <a:gd name="connsiteX54" fmla="*/ 688901 w 4006455"/>
              <a:gd name="connsiteY54" fmla="*/ 142693 h 4001991"/>
              <a:gd name="connsiteX55" fmla="*/ 554518 w 4006455"/>
              <a:gd name="connsiteY55" fmla="*/ 14817 h 4001991"/>
              <a:gd name="connsiteX56" fmla="*/ 566530 w 4006455"/>
              <a:gd name="connsiteY56" fmla="*/ 504048 h 4001991"/>
              <a:gd name="connsiteX57" fmla="*/ 537501 w 4006455"/>
              <a:gd name="connsiteY57" fmla="*/ 547591 h 4001991"/>
              <a:gd name="connsiteX58" fmla="*/ 493958 w 4006455"/>
              <a:gd name="connsiteY58" fmla="*/ 562105 h 4001991"/>
              <a:gd name="connsiteX59" fmla="*/ 392358 w 4006455"/>
              <a:gd name="connsiteY59" fmla="*/ 591134 h 4001991"/>
              <a:gd name="connsiteX60" fmla="*/ 334301 w 4006455"/>
              <a:gd name="connsiteY60" fmla="*/ 634677 h 4001991"/>
              <a:gd name="connsiteX61" fmla="*/ 290758 w 4006455"/>
              <a:gd name="connsiteY61" fmla="*/ 663705 h 4001991"/>
              <a:gd name="connsiteX62" fmla="*/ 218187 w 4006455"/>
              <a:gd name="connsiteY62" fmla="*/ 736277 h 4001991"/>
              <a:gd name="connsiteX63" fmla="*/ 131101 w 4006455"/>
              <a:gd name="connsiteY63" fmla="*/ 750791 h 4001991"/>
              <a:gd name="connsiteX64" fmla="*/ 116587 w 4006455"/>
              <a:gd name="connsiteY64" fmla="*/ 808848 h 4001991"/>
              <a:gd name="connsiteX65" fmla="*/ 87558 w 4006455"/>
              <a:gd name="connsiteY65" fmla="*/ 1374905 h 4001991"/>
              <a:gd name="connsiteX66" fmla="*/ 29501 w 4006455"/>
              <a:gd name="connsiteY66" fmla="*/ 1432963 h 4001991"/>
              <a:gd name="connsiteX67" fmla="*/ 473 w 4006455"/>
              <a:gd name="connsiteY67" fmla="*/ 1476505 h 4001991"/>
              <a:gd name="connsiteX68" fmla="*/ 58530 w 4006455"/>
              <a:gd name="connsiteY68" fmla="*/ 1563591 h 4001991"/>
              <a:gd name="connsiteX69" fmla="*/ 145616 w 4006455"/>
              <a:gd name="connsiteY69" fmla="*/ 1621648 h 4001991"/>
              <a:gd name="connsiteX70" fmla="*/ 189158 w 4006455"/>
              <a:gd name="connsiteY70" fmla="*/ 1650677 h 4001991"/>
              <a:gd name="connsiteX71" fmla="*/ 305273 w 4006455"/>
              <a:gd name="connsiteY71" fmla="*/ 1679705 h 4001991"/>
              <a:gd name="connsiteX72" fmla="*/ 363330 w 4006455"/>
              <a:gd name="connsiteY72" fmla="*/ 1723248 h 4001991"/>
              <a:gd name="connsiteX73" fmla="*/ 406873 w 4006455"/>
              <a:gd name="connsiteY73" fmla="*/ 1752277 h 4001991"/>
              <a:gd name="connsiteX74" fmla="*/ 421387 w 4006455"/>
              <a:gd name="connsiteY74" fmla="*/ 1795820 h 4001991"/>
              <a:gd name="connsiteX75" fmla="*/ 552016 w 4006455"/>
              <a:gd name="connsiteY75" fmla="*/ 1868391 h 4001991"/>
              <a:gd name="connsiteX76" fmla="*/ 595558 w 4006455"/>
              <a:gd name="connsiteY76" fmla="*/ 1897420 h 4001991"/>
              <a:gd name="connsiteX77" fmla="*/ 639101 w 4006455"/>
              <a:gd name="connsiteY77" fmla="*/ 1911934 h 4001991"/>
              <a:gd name="connsiteX78" fmla="*/ 682644 w 4006455"/>
              <a:gd name="connsiteY78" fmla="*/ 1955477 h 4001991"/>
              <a:gd name="connsiteX79" fmla="*/ 769730 w 4006455"/>
              <a:gd name="connsiteY79" fmla="*/ 1984505 h 4001991"/>
              <a:gd name="connsiteX80" fmla="*/ 842301 w 4006455"/>
              <a:gd name="connsiteY80" fmla="*/ 2057077 h 4001991"/>
              <a:gd name="connsiteX81" fmla="*/ 871330 w 4006455"/>
              <a:gd name="connsiteY81" fmla="*/ 2144163 h 4001991"/>
              <a:gd name="connsiteX82" fmla="*/ 885844 w 4006455"/>
              <a:gd name="connsiteY82" fmla="*/ 2289305 h 4001991"/>
              <a:gd name="connsiteX83" fmla="*/ 914873 w 4006455"/>
              <a:gd name="connsiteY83" fmla="*/ 2332848 h 4001991"/>
              <a:gd name="connsiteX84" fmla="*/ 929387 w 4006455"/>
              <a:gd name="connsiteY84" fmla="*/ 2376391 h 4001991"/>
              <a:gd name="connsiteX85" fmla="*/ 1060016 w 4006455"/>
              <a:gd name="connsiteY85" fmla="*/ 2448963 h 4001991"/>
              <a:gd name="connsiteX86" fmla="*/ 1190644 w 4006455"/>
              <a:gd name="connsiteY86" fmla="*/ 2550563 h 4001991"/>
              <a:gd name="connsiteX87" fmla="*/ 1277730 w 4006455"/>
              <a:gd name="connsiteY87" fmla="*/ 2652163 h 4001991"/>
              <a:gd name="connsiteX88" fmla="*/ 1306758 w 4006455"/>
              <a:gd name="connsiteY88" fmla="*/ 2695705 h 4001991"/>
              <a:gd name="connsiteX89" fmla="*/ 1335787 w 4006455"/>
              <a:gd name="connsiteY89" fmla="*/ 3058563 h 4001991"/>
              <a:gd name="connsiteX90" fmla="*/ 1379330 w 4006455"/>
              <a:gd name="connsiteY90" fmla="*/ 3232734 h 4001991"/>
              <a:gd name="connsiteX91" fmla="*/ 1393844 w 4006455"/>
              <a:gd name="connsiteY91" fmla="*/ 3290791 h 4001991"/>
              <a:gd name="connsiteX92" fmla="*/ 1437387 w 4006455"/>
              <a:gd name="connsiteY92" fmla="*/ 3319820 h 4001991"/>
              <a:gd name="connsiteX93" fmla="*/ 1553501 w 4006455"/>
              <a:gd name="connsiteY93" fmla="*/ 3406905 h 4001991"/>
              <a:gd name="connsiteX94" fmla="*/ 1582530 w 4006455"/>
              <a:gd name="connsiteY94" fmla="*/ 3464963 h 4001991"/>
              <a:gd name="connsiteX95" fmla="*/ 1669616 w 4006455"/>
              <a:gd name="connsiteY95" fmla="*/ 3493991 h 4001991"/>
              <a:gd name="connsiteX96" fmla="*/ 1713158 w 4006455"/>
              <a:gd name="connsiteY96" fmla="*/ 3479477 h 4001991"/>
              <a:gd name="connsiteX97" fmla="*/ 1872816 w 4006455"/>
              <a:gd name="connsiteY97" fmla="*/ 3523020 h 4001991"/>
              <a:gd name="connsiteX98" fmla="*/ 2206644 w 4006455"/>
              <a:gd name="connsiteY98" fmla="*/ 3552048 h 4001991"/>
              <a:gd name="connsiteX99" fmla="*/ 2322758 w 4006455"/>
              <a:gd name="connsiteY99" fmla="*/ 3610105 h 4001991"/>
              <a:gd name="connsiteX100" fmla="*/ 2380816 w 4006455"/>
              <a:gd name="connsiteY100" fmla="*/ 3639134 h 4001991"/>
              <a:gd name="connsiteX101" fmla="*/ 2424358 w 4006455"/>
              <a:gd name="connsiteY101" fmla="*/ 3682677 h 4001991"/>
              <a:gd name="connsiteX102" fmla="*/ 2540473 w 4006455"/>
              <a:gd name="connsiteY102" fmla="*/ 3726220 h 4001991"/>
              <a:gd name="connsiteX103" fmla="*/ 2584016 w 4006455"/>
              <a:gd name="connsiteY103" fmla="*/ 3755248 h 4001991"/>
              <a:gd name="connsiteX104" fmla="*/ 2642073 w 4006455"/>
              <a:gd name="connsiteY104" fmla="*/ 3769763 h 4001991"/>
              <a:gd name="connsiteX105" fmla="*/ 2685616 w 4006455"/>
              <a:gd name="connsiteY105" fmla="*/ 3784277 h 4001991"/>
              <a:gd name="connsiteX106" fmla="*/ 2772701 w 4006455"/>
              <a:gd name="connsiteY106" fmla="*/ 3871363 h 4001991"/>
              <a:gd name="connsiteX107" fmla="*/ 2816244 w 4006455"/>
              <a:gd name="connsiteY107" fmla="*/ 3900391 h 4001991"/>
              <a:gd name="connsiteX108" fmla="*/ 2946873 w 4006455"/>
              <a:gd name="connsiteY108" fmla="*/ 3987477 h 4001991"/>
              <a:gd name="connsiteX109" fmla="*/ 2990416 w 4006455"/>
              <a:gd name="connsiteY109" fmla="*/ 4001991 h 4001991"/>
              <a:gd name="connsiteX110" fmla="*/ 3062987 w 4006455"/>
              <a:gd name="connsiteY110" fmla="*/ 3987477 h 4001991"/>
              <a:gd name="connsiteX111" fmla="*/ 3106530 w 4006455"/>
              <a:gd name="connsiteY111" fmla="*/ 3972963 h 4001991"/>
              <a:gd name="connsiteX112" fmla="*/ 3121044 w 4006455"/>
              <a:gd name="connsiteY112" fmla="*/ 3929420 h 4001991"/>
              <a:gd name="connsiteX113" fmla="*/ 3092016 w 4006455"/>
              <a:gd name="connsiteY113" fmla="*/ 3827820 h 4001991"/>
              <a:gd name="connsiteX114" fmla="*/ 3062987 w 4006455"/>
              <a:gd name="connsiteY114" fmla="*/ 3784277 h 4001991"/>
              <a:gd name="connsiteX115" fmla="*/ 3092016 w 4006455"/>
              <a:gd name="connsiteY115" fmla="*/ 3740734 h 4001991"/>
              <a:gd name="connsiteX116" fmla="*/ 3106530 w 4006455"/>
              <a:gd name="connsiteY116" fmla="*/ 3697191 h 4001991"/>
              <a:gd name="connsiteX117" fmla="*/ 3150073 w 4006455"/>
              <a:gd name="connsiteY117" fmla="*/ 3668163 h 4001991"/>
              <a:gd name="connsiteX118" fmla="*/ 3179101 w 4006455"/>
              <a:gd name="connsiteY118" fmla="*/ 3624620 h 4001991"/>
              <a:gd name="connsiteX119" fmla="*/ 3193616 w 4006455"/>
              <a:gd name="connsiteY119" fmla="*/ 3552048 h 4001991"/>
              <a:gd name="connsiteX120" fmla="*/ 3280701 w 4006455"/>
              <a:gd name="connsiteY120" fmla="*/ 3493991 h 4001991"/>
              <a:gd name="connsiteX121" fmla="*/ 3324244 w 4006455"/>
              <a:gd name="connsiteY121" fmla="*/ 3464963 h 4001991"/>
              <a:gd name="connsiteX122" fmla="*/ 3367787 w 4006455"/>
              <a:gd name="connsiteY122" fmla="*/ 3435934 h 4001991"/>
              <a:gd name="connsiteX123" fmla="*/ 3411330 w 4006455"/>
              <a:gd name="connsiteY123" fmla="*/ 3348848 h 4001991"/>
              <a:gd name="connsiteX124" fmla="*/ 3425844 w 4006455"/>
              <a:gd name="connsiteY124" fmla="*/ 3305305 h 4001991"/>
              <a:gd name="connsiteX125" fmla="*/ 3483901 w 4006455"/>
              <a:gd name="connsiteY125" fmla="*/ 3218220 h 4001991"/>
              <a:gd name="connsiteX126" fmla="*/ 3512930 w 4006455"/>
              <a:gd name="connsiteY126" fmla="*/ 3131134 h 4001991"/>
              <a:gd name="connsiteX127" fmla="*/ 3556473 w 4006455"/>
              <a:gd name="connsiteY127" fmla="*/ 3116620 h 4001991"/>
              <a:gd name="connsiteX128" fmla="*/ 3658073 w 4006455"/>
              <a:gd name="connsiteY128" fmla="*/ 3087591 h 4001991"/>
              <a:gd name="connsiteX129" fmla="*/ 3701616 w 4006455"/>
              <a:gd name="connsiteY129" fmla="*/ 3058563 h 4001991"/>
              <a:gd name="connsiteX130" fmla="*/ 3745158 w 4006455"/>
              <a:gd name="connsiteY130" fmla="*/ 2971477 h 4001991"/>
              <a:gd name="connsiteX131" fmla="*/ 3774187 w 4006455"/>
              <a:gd name="connsiteY131" fmla="*/ 2927934 h 4001991"/>
              <a:gd name="connsiteX132" fmla="*/ 3803216 w 4006455"/>
              <a:gd name="connsiteY132" fmla="*/ 2768277 h 4001991"/>
              <a:gd name="connsiteX133" fmla="*/ 3759673 w 4006455"/>
              <a:gd name="connsiteY133" fmla="*/ 2739248 h 4001991"/>
              <a:gd name="connsiteX134" fmla="*/ 3803216 w 4006455"/>
              <a:gd name="connsiteY134" fmla="*/ 2652163 h 4001991"/>
              <a:gd name="connsiteX135" fmla="*/ 3817730 w 4006455"/>
              <a:gd name="connsiteY135" fmla="*/ 2608620 h 4001991"/>
              <a:gd name="connsiteX136" fmla="*/ 3919330 w 4006455"/>
              <a:gd name="connsiteY136" fmla="*/ 2579591 h 4001991"/>
              <a:gd name="connsiteX137" fmla="*/ 3962873 w 4006455"/>
              <a:gd name="connsiteY137" fmla="*/ 2550563 h 4001991"/>
              <a:gd name="connsiteX138" fmla="*/ 3991901 w 4006455"/>
              <a:gd name="connsiteY138" fmla="*/ 2463477 h 4001991"/>
              <a:gd name="connsiteX139" fmla="*/ 4006416 w 4006455"/>
              <a:gd name="connsiteY139" fmla="*/ 2405420 h 4001991"/>
              <a:gd name="connsiteX0" fmla="*/ 3977387 w 4006455"/>
              <a:gd name="connsiteY0" fmla="*/ 2448963 h 4001991"/>
              <a:gd name="connsiteX1" fmla="*/ 3919330 w 4006455"/>
              <a:gd name="connsiteY1" fmla="*/ 2376391 h 4001991"/>
              <a:gd name="connsiteX2" fmla="*/ 3832244 w 4006455"/>
              <a:gd name="connsiteY2" fmla="*/ 2361877 h 4001991"/>
              <a:gd name="connsiteX3" fmla="*/ 3817730 w 4006455"/>
              <a:gd name="connsiteY3" fmla="*/ 2303820 h 4001991"/>
              <a:gd name="connsiteX4" fmla="*/ 3803216 w 4006455"/>
              <a:gd name="connsiteY4" fmla="*/ 2202220 h 4001991"/>
              <a:gd name="connsiteX5" fmla="*/ 3687101 w 4006455"/>
              <a:gd name="connsiteY5" fmla="*/ 2158677 h 4001991"/>
              <a:gd name="connsiteX6" fmla="*/ 3701616 w 4006455"/>
              <a:gd name="connsiteY6" fmla="*/ 1984505 h 4001991"/>
              <a:gd name="connsiteX7" fmla="*/ 3788701 w 4006455"/>
              <a:gd name="connsiteY7" fmla="*/ 1955477 h 4001991"/>
              <a:gd name="connsiteX8" fmla="*/ 3745158 w 4006455"/>
              <a:gd name="connsiteY8" fmla="*/ 1940963 h 4001991"/>
              <a:gd name="connsiteX9" fmla="*/ 3774187 w 4006455"/>
              <a:gd name="connsiteY9" fmla="*/ 1853877 h 4001991"/>
              <a:gd name="connsiteX10" fmla="*/ 3788701 w 4006455"/>
              <a:gd name="connsiteY10" fmla="*/ 1810334 h 4001991"/>
              <a:gd name="connsiteX11" fmla="*/ 3745158 w 4006455"/>
              <a:gd name="connsiteY11" fmla="*/ 1795820 h 4001991"/>
              <a:gd name="connsiteX12" fmla="*/ 3687101 w 4006455"/>
              <a:gd name="connsiteY12" fmla="*/ 1781305 h 4001991"/>
              <a:gd name="connsiteX13" fmla="*/ 3614530 w 4006455"/>
              <a:gd name="connsiteY13" fmla="*/ 1694220 h 4001991"/>
              <a:gd name="connsiteX14" fmla="*/ 3570987 w 4006455"/>
              <a:gd name="connsiteY14" fmla="*/ 1636163 h 4001991"/>
              <a:gd name="connsiteX15" fmla="*/ 3440358 w 4006455"/>
              <a:gd name="connsiteY15" fmla="*/ 1665191 h 4001991"/>
              <a:gd name="connsiteX16" fmla="*/ 3382301 w 4006455"/>
              <a:gd name="connsiteY16" fmla="*/ 1694220 h 4001991"/>
              <a:gd name="connsiteX17" fmla="*/ 3193616 w 4006455"/>
              <a:gd name="connsiteY17" fmla="*/ 1723248 h 4001991"/>
              <a:gd name="connsiteX18" fmla="*/ 3150073 w 4006455"/>
              <a:gd name="connsiteY18" fmla="*/ 1708734 h 4001991"/>
              <a:gd name="connsiteX19" fmla="*/ 3092016 w 4006455"/>
              <a:gd name="connsiteY19" fmla="*/ 1723248 h 4001991"/>
              <a:gd name="connsiteX20" fmla="*/ 3077501 w 4006455"/>
              <a:gd name="connsiteY20" fmla="*/ 1781305 h 4001991"/>
              <a:gd name="connsiteX21" fmla="*/ 3062987 w 4006455"/>
              <a:gd name="connsiteY21" fmla="*/ 1824848 h 4001991"/>
              <a:gd name="connsiteX22" fmla="*/ 2917844 w 4006455"/>
              <a:gd name="connsiteY22" fmla="*/ 1882905 h 4001991"/>
              <a:gd name="connsiteX23" fmla="*/ 2816244 w 4006455"/>
              <a:gd name="connsiteY23" fmla="*/ 1853877 h 4001991"/>
              <a:gd name="connsiteX24" fmla="*/ 2772701 w 4006455"/>
              <a:gd name="connsiteY24" fmla="*/ 1824848 h 4001991"/>
              <a:gd name="connsiteX25" fmla="*/ 2453387 w 4006455"/>
              <a:gd name="connsiteY25" fmla="*/ 1781305 h 4001991"/>
              <a:gd name="connsiteX26" fmla="*/ 2322758 w 4006455"/>
              <a:gd name="connsiteY26" fmla="*/ 1723248 h 4001991"/>
              <a:gd name="connsiteX27" fmla="*/ 2308244 w 4006455"/>
              <a:gd name="connsiteY27" fmla="*/ 1650677 h 4001991"/>
              <a:gd name="connsiteX28" fmla="*/ 2235673 w 4006455"/>
              <a:gd name="connsiteY28" fmla="*/ 1607134 h 4001991"/>
              <a:gd name="connsiteX29" fmla="*/ 2192130 w 4006455"/>
              <a:gd name="connsiteY29" fmla="*/ 1563591 h 4001991"/>
              <a:gd name="connsiteX30" fmla="*/ 2046987 w 4006455"/>
              <a:gd name="connsiteY30" fmla="*/ 1520048 h 4001991"/>
              <a:gd name="connsiteX31" fmla="*/ 1916358 w 4006455"/>
              <a:gd name="connsiteY31" fmla="*/ 1461991 h 4001991"/>
              <a:gd name="connsiteX32" fmla="*/ 1843787 w 4006455"/>
              <a:gd name="connsiteY32" fmla="*/ 1432963 h 4001991"/>
              <a:gd name="connsiteX33" fmla="*/ 1713158 w 4006455"/>
              <a:gd name="connsiteY33" fmla="*/ 1360391 h 4001991"/>
              <a:gd name="connsiteX34" fmla="*/ 1684130 w 4006455"/>
              <a:gd name="connsiteY34" fmla="*/ 1273305 h 4001991"/>
              <a:gd name="connsiteX35" fmla="*/ 1626073 w 4006455"/>
              <a:gd name="connsiteY35" fmla="*/ 1244277 h 4001991"/>
              <a:gd name="connsiteX36" fmla="*/ 1408358 w 4006455"/>
              <a:gd name="connsiteY36" fmla="*/ 1258791 h 4001991"/>
              <a:gd name="connsiteX37" fmla="*/ 1350301 w 4006455"/>
              <a:gd name="connsiteY37" fmla="*/ 1215248 h 4001991"/>
              <a:gd name="connsiteX38" fmla="*/ 1292244 w 4006455"/>
              <a:gd name="connsiteY38" fmla="*/ 1200734 h 4001991"/>
              <a:gd name="connsiteX39" fmla="*/ 1248701 w 4006455"/>
              <a:gd name="connsiteY39" fmla="*/ 1186220 h 4001991"/>
              <a:gd name="connsiteX40" fmla="*/ 1234187 w 4006455"/>
              <a:gd name="connsiteY40" fmla="*/ 1012048 h 4001991"/>
              <a:gd name="connsiteX41" fmla="*/ 1219673 w 4006455"/>
              <a:gd name="connsiteY41" fmla="*/ 968505 h 4001991"/>
              <a:gd name="connsiteX42" fmla="*/ 1176130 w 4006455"/>
              <a:gd name="connsiteY42" fmla="*/ 939477 h 4001991"/>
              <a:gd name="connsiteX43" fmla="*/ 1045501 w 4006455"/>
              <a:gd name="connsiteY43" fmla="*/ 823363 h 4001991"/>
              <a:gd name="connsiteX44" fmla="*/ 1016473 w 4006455"/>
              <a:gd name="connsiteY44" fmla="*/ 779820 h 4001991"/>
              <a:gd name="connsiteX45" fmla="*/ 972930 w 4006455"/>
              <a:gd name="connsiteY45" fmla="*/ 765305 h 4001991"/>
              <a:gd name="connsiteX46" fmla="*/ 900358 w 4006455"/>
              <a:gd name="connsiteY46" fmla="*/ 736277 h 4001991"/>
              <a:gd name="connsiteX47" fmla="*/ 871330 w 4006455"/>
              <a:gd name="connsiteY47" fmla="*/ 692734 h 4001991"/>
              <a:gd name="connsiteX48" fmla="*/ 827787 w 4006455"/>
              <a:gd name="connsiteY48" fmla="*/ 663705 h 4001991"/>
              <a:gd name="connsiteX49" fmla="*/ 914873 w 4006455"/>
              <a:gd name="connsiteY49" fmla="*/ 605648 h 4001991"/>
              <a:gd name="connsiteX50" fmla="*/ 914873 w 4006455"/>
              <a:gd name="connsiteY50" fmla="*/ 518563 h 4001991"/>
              <a:gd name="connsiteX51" fmla="*/ 900358 w 4006455"/>
              <a:gd name="connsiteY51" fmla="*/ 431477 h 4001991"/>
              <a:gd name="connsiteX52" fmla="*/ 813273 w 4006455"/>
              <a:gd name="connsiteY52" fmla="*/ 387934 h 4001991"/>
              <a:gd name="connsiteX53" fmla="*/ 807517 w 4006455"/>
              <a:gd name="connsiteY53" fmla="*/ 305353 h 4001991"/>
              <a:gd name="connsiteX54" fmla="*/ 688901 w 4006455"/>
              <a:gd name="connsiteY54" fmla="*/ 142693 h 4001991"/>
              <a:gd name="connsiteX55" fmla="*/ 554518 w 4006455"/>
              <a:gd name="connsiteY55" fmla="*/ 14817 h 4001991"/>
              <a:gd name="connsiteX56" fmla="*/ 566530 w 4006455"/>
              <a:gd name="connsiteY56" fmla="*/ 504048 h 4001991"/>
              <a:gd name="connsiteX57" fmla="*/ 348315 w 4006455"/>
              <a:gd name="connsiteY57" fmla="*/ 106156 h 4001991"/>
              <a:gd name="connsiteX58" fmla="*/ 493958 w 4006455"/>
              <a:gd name="connsiteY58" fmla="*/ 562105 h 4001991"/>
              <a:gd name="connsiteX59" fmla="*/ 392358 w 4006455"/>
              <a:gd name="connsiteY59" fmla="*/ 591134 h 4001991"/>
              <a:gd name="connsiteX60" fmla="*/ 334301 w 4006455"/>
              <a:gd name="connsiteY60" fmla="*/ 634677 h 4001991"/>
              <a:gd name="connsiteX61" fmla="*/ 290758 w 4006455"/>
              <a:gd name="connsiteY61" fmla="*/ 663705 h 4001991"/>
              <a:gd name="connsiteX62" fmla="*/ 218187 w 4006455"/>
              <a:gd name="connsiteY62" fmla="*/ 736277 h 4001991"/>
              <a:gd name="connsiteX63" fmla="*/ 131101 w 4006455"/>
              <a:gd name="connsiteY63" fmla="*/ 750791 h 4001991"/>
              <a:gd name="connsiteX64" fmla="*/ 116587 w 4006455"/>
              <a:gd name="connsiteY64" fmla="*/ 808848 h 4001991"/>
              <a:gd name="connsiteX65" fmla="*/ 87558 w 4006455"/>
              <a:gd name="connsiteY65" fmla="*/ 1374905 h 4001991"/>
              <a:gd name="connsiteX66" fmla="*/ 29501 w 4006455"/>
              <a:gd name="connsiteY66" fmla="*/ 1432963 h 4001991"/>
              <a:gd name="connsiteX67" fmla="*/ 473 w 4006455"/>
              <a:gd name="connsiteY67" fmla="*/ 1476505 h 4001991"/>
              <a:gd name="connsiteX68" fmla="*/ 58530 w 4006455"/>
              <a:gd name="connsiteY68" fmla="*/ 1563591 h 4001991"/>
              <a:gd name="connsiteX69" fmla="*/ 145616 w 4006455"/>
              <a:gd name="connsiteY69" fmla="*/ 1621648 h 4001991"/>
              <a:gd name="connsiteX70" fmla="*/ 189158 w 4006455"/>
              <a:gd name="connsiteY70" fmla="*/ 1650677 h 4001991"/>
              <a:gd name="connsiteX71" fmla="*/ 305273 w 4006455"/>
              <a:gd name="connsiteY71" fmla="*/ 1679705 h 4001991"/>
              <a:gd name="connsiteX72" fmla="*/ 363330 w 4006455"/>
              <a:gd name="connsiteY72" fmla="*/ 1723248 h 4001991"/>
              <a:gd name="connsiteX73" fmla="*/ 406873 w 4006455"/>
              <a:gd name="connsiteY73" fmla="*/ 1752277 h 4001991"/>
              <a:gd name="connsiteX74" fmla="*/ 421387 w 4006455"/>
              <a:gd name="connsiteY74" fmla="*/ 1795820 h 4001991"/>
              <a:gd name="connsiteX75" fmla="*/ 552016 w 4006455"/>
              <a:gd name="connsiteY75" fmla="*/ 1868391 h 4001991"/>
              <a:gd name="connsiteX76" fmla="*/ 595558 w 4006455"/>
              <a:gd name="connsiteY76" fmla="*/ 1897420 h 4001991"/>
              <a:gd name="connsiteX77" fmla="*/ 639101 w 4006455"/>
              <a:gd name="connsiteY77" fmla="*/ 1911934 h 4001991"/>
              <a:gd name="connsiteX78" fmla="*/ 682644 w 4006455"/>
              <a:gd name="connsiteY78" fmla="*/ 1955477 h 4001991"/>
              <a:gd name="connsiteX79" fmla="*/ 769730 w 4006455"/>
              <a:gd name="connsiteY79" fmla="*/ 1984505 h 4001991"/>
              <a:gd name="connsiteX80" fmla="*/ 842301 w 4006455"/>
              <a:gd name="connsiteY80" fmla="*/ 2057077 h 4001991"/>
              <a:gd name="connsiteX81" fmla="*/ 871330 w 4006455"/>
              <a:gd name="connsiteY81" fmla="*/ 2144163 h 4001991"/>
              <a:gd name="connsiteX82" fmla="*/ 885844 w 4006455"/>
              <a:gd name="connsiteY82" fmla="*/ 2289305 h 4001991"/>
              <a:gd name="connsiteX83" fmla="*/ 914873 w 4006455"/>
              <a:gd name="connsiteY83" fmla="*/ 2332848 h 4001991"/>
              <a:gd name="connsiteX84" fmla="*/ 929387 w 4006455"/>
              <a:gd name="connsiteY84" fmla="*/ 2376391 h 4001991"/>
              <a:gd name="connsiteX85" fmla="*/ 1060016 w 4006455"/>
              <a:gd name="connsiteY85" fmla="*/ 2448963 h 4001991"/>
              <a:gd name="connsiteX86" fmla="*/ 1190644 w 4006455"/>
              <a:gd name="connsiteY86" fmla="*/ 2550563 h 4001991"/>
              <a:gd name="connsiteX87" fmla="*/ 1277730 w 4006455"/>
              <a:gd name="connsiteY87" fmla="*/ 2652163 h 4001991"/>
              <a:gd name="connsiteX88" fmla="*/ 1306758 w 4006455"/>
              <a:gd name="connsiteY88" fmla="*/ 2695705 h 4001991"/>
              <a:gd name="connsiteX89" fmla="*/ 1335787 w 4006455"/>
              <a:gd name="connsiteY89" fmla="*/ 3058563 h 4001991"/>
              <a:gd name="connsiteX90" fmla="*/ 1379330 w 4006455"/>
              <a:gd name="connsiteY90" fmla="*/ 3232734 h 4001991"/>
              <a:gd name="connsiteX91" fmla="*/ 1393844 w 4006455"/>
              <a:gd name="connsiteY91" fmla="*/ 3290791 h 4001991"/>
              <a:gd name="connsiteX92" fmla="*/ 1437387 w 4006455"/>
              <a:gd name="connsiteY92" fmla="*/ 3319820 h 4001991"/>
              <a:gd name="connsiteX93" fmla="*/ 1553501 w 4006455"/>
              <a:gd name="connsiteY93" fmla="*/ 3406905 h 4001991"/>
              <a:gd name="connsiteX94" fmla="*/ 1582530 w 4006455"/>
              <a:gd name="connsiteY94" fmla="*/ 3464963 h 4001991"/>
              <a:gd name="connsiteX95" fmla="*/ 1669616 w 4006455"/>
              <a:gd name="connsiteY95" fmla="*/ 3493991 h 4001991"/>
              <a:gd name="connsiteX96" fmla="*/ 1713158 w 4006455"/>
              <a:gd name="connsiteY96" fmla="*/ 3479477 h 4001991"/>
              <a:gd name="connsiteX97" fmla="*/ 1872816 w 4006455"/>
              <a:gd name="connsiteY97" fmla="*/ 3523020 h 4001991"/>
              <a:gd name="connsiteX98" fmla="*/ 2206644 w 4006455"/>
              <a:gd name="connsiteY98" fmla="*/ 3552048 h 4001991"/>
              <a:gd name="connsiteX99" fmla="*/ 2322758 w 4006455"/>
              <a:gd name="connsiteY99" fmla="*/ 3610105 h 4001991"/>
              <a:gd name="connsiteX100" fmla="*/ 2380816 w 4006455"/>
              <a:gd name="connsiteY100" fmla="*/ 3639134 h 4001991"/>
              <a:gd name="connsiteX101" fmla="*/ 2424358 w 4006455"/>
              <a:gd name="connsiteY101" fmla="*/ 3682677 h 4001991"/>
              <a:gd name="connsiteX102" fmla="*/ 2540473 w 4006455"/>
              <a:gd name="connsiteY102" fmla="*/ 3726220 h 4001991"/>
              <a:gd name="connsiteX103" fmla="*/ 2584016 w 4006455"/>
              <a:gd name="connsiteY103" fmla="*/ 3755248 h 4001991"/>
              <a:gd name="connsiteX104" fmla="*/ 2642073 w 4006455"/>
              <a:gd name="connsiteY104" fmla="*/ 3769763 h 4001991"/>
              <a:gd name="connsiteX105" fmla="*/ 2685616 w 4006455"/>
              <a:gd name="connsiteY105" fmla="*/ 3784277 h 4001991"/>
              <a:gd name="connsiteX106" fmla="*/ 2772701 w 4006455"/>
              <a:gd name="connsiteY106" fmla="*/ 3871363 h 4001991"/>
              <a:gd name="connsiteX107" fmla="*/ 2816244 w 4006455"/>
              <a:gd name="connsiteY107" fmla="*/ 3900391 h 4001991"/>
              <a:gd name="connsiteX108" fmla="*/ 2946873 w 4006455"/>
              <a:gd name="connsiteY108" fmla="*/ 3987477 h 4001991"/>
              <a:gd name="connsiteX109" fmla="*/ 2990416 w 4006455"/>
              <a:gd name="connsiteY109" fmla="*/ 4001991 h 4001991"/>
              <a:gd name="connsiteX110" fmla="*/ 3062987 w 4006455"/>
              <a:gd name="connsiteY110" fmla="*/ 3987477 h 4001991"/>
              <a:gd name="connsiteX111" fmla="*/ 3106530 w 4006455"/>
              <a:gd name="connsiteY111" fmla="*/ 3972963 h 4001991"/>
              <a:gd name="connsiteX112" fmla="*/ 3121044 w 4006455"/>
              <a:gd name="connsiteY112" fmla="*/ 3929420 h 4001991"/>
              <a:gd name="connsiteX113" fmla="*/ 3092016 w 4006455"/>
              <a:gd name="connsiteY113" fmla="*/ 3827820 h 4001991"/>
              <a:gd name="connsiteX114" fmla="*/ 3062987 w 4006455"/>
              <a:gd name="connsiteY114" fmla="*/ 3784277 h 4001991"/>
              <a:gd name="connsiteX115" fmla="*/ 3092016 w 4006455"/>
              <a:gd name="connsiteY115" fmla="*/ 3740734 h 4001991"/>
              <a:gd name="connsiteX116" fmla="*/ 3106530 w 4006455"/>
              <a:gd name="connsiteY116" fmla="*/ 3697191 h 4001991"/>
              <a:gd name="connsiteX117" fmla="*/ 3150073 w 4006455"/>
              <a:gd name="connsiteY117" fmla="*/ 3668163 h 4001991"/>
              <a:gd name="connsiteX118" fmla="*/ 3179101 w 4006455"/>
              <a:gd name="connsiteY118" fmla="*/ 3624620 h 4001991"/>
              <a:gd name="connsiteX119" fmla="*/ 3193616 w 4006455"/>
              <a:gd name="connsiteY119" fmla="*/ 3552048 h 4001991"/>
              <a:gd name="connsiteX120" fmla="*/ 3280701 w 4006455"/>
              <a:gd name="connsiteY120" fmla="*/ 3493991 h 4001991"/>
              <a:gd name="connsiteX121" fmla="*/ 3324244 w 4006455"/>
              <a:gd name="connsiteY121" fmla="*/ 3464963 h 4001991"/>
              <a:gd name="connsiteX122" fmla="*/ 3367787 w 4006455"/>
              <a:gd name="connsiteY122" fmla="*/ 3435934 h 4001991"/>
              <a:gd name="connsiteX123" fmla="*/ 3411330 w 4006455"/>
              <a:gd name="connsiteY123" fmla="*/ 3348848 h 4001991"/>
              <a:gd name="connsiteX124" fmla="*/ 3425844 w 4006455"/>
              <a:gd name="connsiteY124" fmla="*/ 3305305 h 4001991"/>
              <a:gd name="connsiteX125" fmla="*/ 3483901 w 4006455"/>
              <a:gd name="connsiteY125" fmla="*/ 3218220 h 4001991"/>
              <a:gd name="connsiteX126" fmla="*/ 3512930 w 4006455"/>
              <a:gd name="connsiteY126" fmla="*/ 3131134 h 4001991"/>
              <a:gd name="connsiteX127" fmla="*/ 3556473 w 4006455"/>
              <a:gd name="connsiteY127" fmla="*/ 3116620 h 4001991"/>
              <a:gd name="connsiteX128" fmla="*/ 3658073 w 4006455"/>
              <a:gd name="connsiteY128" fmla="*/ 3087591 h 4001991"/>
              <a:gd name="connsiteX129" fmla="*/ 3701616 w 4006455"/>
              <a:gd name="connsiteY129" fmla="*/ 3058563 h 4001991"/>
              <a:gd name="connsiteX130" fmla="*/ 3745158 w 4006455"/>
              <a:gd name="connsiteY130" fmla="*/ 2971477 h 4001991"/>
              <a:gd name="connsiteX131" fmla="*/ 3774187 w 4006455"/>
              <a:gd name="connsiteY131" fmla="*/ 2927934 h 4001991"/>
              <a:gd name="connsiteX132" fmla="*/ 3803216 w 4006455"/>
              <a:gd name="connsiteY132" fmla="*/ 2768277 h 4001991"/>
              <a:gd name="connsiteX133" fmla="*/ 3759673 w 4006455"/>
              <a:gd name="connsiteY133" fmla="*/ 2739248 h 4001991"/>
              <a:gd name="connsiteX134" fmla="*/ 3803216 w 4006455"/>
              <a:gd name="connsiteY134" fmla="*/ 2652163 h 4001991"/>
              <a:gd name="connsiteX135" fmla="*/ 3817730 w 4006455"/>
              <a:gd name="connsiteY135" fmla="*/ 2608620 h 4001991"/>
              <a:gd name="connsiteX136" fmla="*/ 3919330 w 4006455"/>
              <a:gd name="connsiteY136" fmla="*/ 2579591 h 4001991"/>
              <a:gd name="connsiteX137" fmla="*/ 3962873 w 4006455"/>
              <a:gd name="connsiteY137" fmla="*/ 2550563 h 4001991"/>
              <a:gd name="connsiteX138" fmla="*/ 3991901 w 4006455"/>
              <a:gd name="connsiteY138" fmla="*/ 2463477 h 4001991"/>
              <a:gd name="connsiteX139" fmla="*/ 4006416 w 4006455"/>
              <a:gd name="connsiteY139" fmla="*/ 2405420 h 4001991"/>
              <a:gd name="connsiteX0" fmla="*/ 3977387 w 4006455"/>
              <a:gd name="connsiteY0" fmla="*/ 2448963 h 4001991"/>
              <a:gd name="connsiteX1" fmla="*/ 3919330 w 4006455"/>
              <a:gd name="connsiteY1" fmla="*/ 2376391 h 4001991"/>
              <a:gd name="connsiteX2" fmla="*/ 3832244 w 4006455"/>
              <a:gd name="connsiteY2" fmla="*/ 2361877 h 4001991"/>
              <a:gd name="connsiteX3" fmla="*/ 3817730 w 4006455"/>
              <a:gd name="connsiteY3" fmla="*/ 2303820 h 4001991"/>
              <a:gd name="connsiteX4" fmla="*/ 3803216 w 4006455"/>
              <a:gd name="connsiteY4" fmla="*/ 2202220 h 4001991"/>
              <a:gd name="connsiteX5" fmla="*/ 3687101 w 4006455"/>
              <a:gd name="connsiteY5" fmla="*/ 2158677 h 4001991"/>
              <a:gd name="connsiteX6" fmla="*/ 3701616 w 4006455"/>
              <a:gd name="connsiteY6" fmla="*/ 1984505 h 4001991"/>
              <a:gd name="connsiteX7" fmla="*/ 3788701 w 4006455"/>
              <a:gd name="connsiteY7" fmla="*/ 1955477 h 4001991"/>
              <a:gd name="connsiteX8" fmla="*/ 3745158 w 4006455"/>
              <a:gd name="connsiteY8" fmla="*/ 1940963 h 4001991"/>
              <a:gd name="connsiteX9" fmla="*/ 3774187 w 4006455"/>
              <a:gd name="connsiteY9" fmla="*/ 1853877 h 4001991"/>
              <a:gd name="connsiteX10" fmla="*/ 3788701 w 4006455"/>
              <a:gd name="connsiteY10" fmla="*/ 1810334 h 4001991"/>
              <a:gd name="connsiteX11" fmla="*/ 3745158 w 4006455"/>
              <a:gd name="connsiteY11" fmla="*/ 1795820 h 4001991"/>
              <a:gd name="connsiteX12" fmla="*/ 3687101 w 4006455"/>
              <a:gd name="connsiteY12" fmla="*/ 1781305 h 4001991"/>
              <a:gd name="connsiteX13" fmla="*/ 3614530 w 4006455"/>
              <a:gd name="connsiteY13" fmla="*/ 1694220 h 4001991"/>
              <a:gd name="connsiteX14" fmla="*/ 3570987 w 4006455"/>
              <a:gd name="connsiteY14" fmla="*/ 1636163 h 4001991"/>
              <a:gd name="connsiteX15" fmla="*/ 3440358 w 4006455"/>
              <a:gd name="connsiteY15" fmla="*/ 1665191 h 4001991"/>
              <a:gd name="connsiteX16" fmla="*/ 3382301 w 4006455"/>
              <a:gd name="connsiteY16" fmla="*/ 1694220 h 4001991"/>
              <a:gd name="connsiteX17" fmla="*/ 3193616 w 4006455"/>
              <a:gd name="connsiteY17" fmla="*/ 1723248 h 4001991"/>
              <a:gd name="connsiteX18" fmla="*/ 3150073 w 4006455"/>
              <a:gd name="connsiteY18" fmla="*/ 1708734 h 4001991"/>
              <a:gd name="connsiteX19" fmla="*/ 3092016 w 4006455"/>
              <a:gd name="connsiteY19" fmla="*/ 1723248 h 4001991"/>
              <a:gd name="connsiteX20" fmla="*/ 3077501 w 4006455"/>
              <a:gd name="connsiteY20" fmla="*/ 1781305 h 4001991"/>
              <a:gd name="connsiteX21" fmla="*/ 3062987 w 4006455"/>
              <a:gd name="connsiteY21" fmla="*/ 1824848 h 4001991"/>
              <a:gd name="connsiteX22" fmla="*/ 2917844 w 4006455"/>
              <a:gd name="connsiteY22" fmla="*/ 1882905 h 4001991"/>
              <a:gd name="connsiteX23" fmla="*/ 2816244 w 4006455"/>
              <a:gd name="connsiteY23" fmla="*/ 1853877 h 4001991"/>
              <a:gd name="connsiteX24" fmla="*/ 2772701 w 4006455"/>
              <a:gd name="connsiteY24" fmla="*/ 1824848 h 4001991"/>
              <a:gd name="connsiteX25" fmla="*/ 2453387 w 4006455"/>
              <a:gd name="connsiteY25" fmla="*/ 1781305 h 4001991"/>
              <a:gd name="connsiteX26" fmla="*/ 2322758 w 4006455"/>
              <a:gd name="connsiteY26" fmla="*/ 1723248 h 4001991"/>
              <a:gd name="connsiteX27" fmla="*/ 2308244 w 4006455"/>
              <a:gd name="connsiteY27" fmla="*/ 1650677 h 4001991"/>
              <a:gd name="connsiteX28" fmla="*/ 2235673 w 4006455"/>
              <a:gd name="connsiteY28" fmla="*/ 1607134 h 4001991"/>
              <a:gd name="connsiteX29" fmla="*/ 2192130 w 4006455"/>
              <a:gd name="connsiteY29" fmla="*/ 1563591 h 4001991"/>
              <a:gd name="connsiteX30" fmla="*/ 2046987 w 4006455"/>
              <a:gd name="connsiteY30" fmla="*/ 1520048 h 4001991"/>
              <a:gd name="connsiteX31" fmla="*/ 1916358 w 4006455"/>
              <a:gd name="connsiteY31" fmla="*/ 1461991 h 4001991"/>
              <a:gd name="connsiteX32" fmla="*/ 1843787 w 4006455"/>
              <a:gd name="connsiteY32" fmla="*/ 1432963 h 4001991"/>
              <a:gd name="connsiteX33" fmla="*/ 1713158 w 4006455"/>
              <a:gd name="connsiteY33" fmla="*/ 1360391 h 4001991"/>
              <a:gd name="connsiteX34" fmla="*/ 1684130 w 4006455"/>
              <a:gd name="connsiteY34" fmla="*/ 1273305 h 4001991"/>
              <a:gd name="connsiteX35" fmla="*/ 1626073 w 4006455"/>
              <a:gd name="connsiteY35" fmla="*/ 1244277 h 4001991"/>
              <a:gd name="connsiteX36" fmla="*/ 1408358 w 4006455"/>
              <a:gd name="connsiteY36" fmla="*/ 1258791 h 4001991"/>
              <a:gd name="connsiteX37" fmla="*/ 1350301 w 4006455"/>
              <a:gd name="connsiteY37" fmla="*/ 1215248 h 4001991"/>
              <a:gd name="connsiteX38" fmla="*/ 1292244 w 4006455"/>
              <a:gd name="connsiteY38" fmla="*/ 1200734 h 4001991"/>
              <a:gd name="connsiteX39" fmla="*/ 1248701 w 4006455"/>
              <a:gd name="connsiteY39" fmla="*/ 1186220 h 4001991"/>
              <a:gd name="connsiteX40" fmla="*/ 1234187 w 4006455"/>
              <a:gd name="connsiteY40" fmla="*/ 1012048 h 4001991"/>
              <a:gd name="connsiteX41" fmla="*/ 1219673 w 4006455"/>
              <a:gd name="connsiteY41" fmla="*/ 968505 h 4001991"/>
              <a:gd name="connsiteX42" fmla="*/ 1176130 w 4006455"/>
              <a:gd name="connsiteY42" fmla="*/ 939477 h 4001991"/>
              <a:gd name="connsiteX43" fmla="*/ 1045501 w 4006455"/>
              <a:gd name="connsiteY43" fmla="*/ 823363 h 4001991"/>
              <a:gd name="connsiteX44" fmla="*/ 1016473 w 4006455"/>
              <a:gd name="connsiteY44" fmla="*/ 779820 h 4001991"/>
              <a:gd name="connsiteX45" fmla="*/ 972930 w 4006455"/>
              <a:gd name="connsiteY45" fmla="*/ 765305 h 4001991"/>
              <a:gd name="connsiteX46" fmla="*/ 900358 w 4006455"/>
              <a:gd name="connsiteY46" fmla="*/ 736277 h 4001991"/>
              <a:gd name="connsiteX47" fmla="*/ 871330 w 4006455"/>
              <a:gd name="connsiteY47" fmla="*/ 692734 h 4001991"/>
              <a:gd name="connsiteX48" fmla="*/ 827787 w 4006455"/>
              <a:gd name="connsiteY48" fmla="*/ 663705 h 4001991"/>
              <a:gd name="connsiteX49" fmla="*/ 914873 w 4006455"/>
              <a:gd name="connsiteY49" fmla="*/ 605648 h 4001991"/>
              <a:gd name="connsiteX50" fmla="*/ 914873 w 4006455"/>
              <a:gd name="connsiteY50" fmla="*/ 518563 h 4001991"/>
              <a:gd name="connsiteX51" fmla="*/ 900358 w 4006455"/>
              <a:gd name="connsiteY51" fmla="*/ 431477 h 4001991"/>
              <a:gd name="connsiteX52" fmla="*/ 813273 w 4006455"/>
              <a:gd name="connsiteY52" fmla="*/ 387934 h 4001991"/>
              <a:gd name="connsiteX53" fmla="*/ 807517 w 4006455"/>
              <a:gd name="connsiteY53" fmla="*/ 305353 h 4001991"/>
              <a:gd name="connsiteX54" fmla="*/ 688901 w 4006455"/>
              <a:gd name="connsiteY54" fmla="*/ 142693 h 4001991"/>
              <a:gd name="connsiteX55" fmla="*/ 554518 w 4006455"/>
              <a:gd name="connsiteY55" fmla="*/ 14817 h 4001991"/>
              <a:gd name="connsiteX56" fmla="*/ 487702 w 4006455"/>
              <a:gd name="connsiteY56" fmla="*/ 31083 h 4001991"/>
              <a:gd name="connsiteX57" fmla="*/ 348315 w 4006455"/>
              <a:gd name="connsiteY57" fmla="*/ 106156 h 4001991"/>
              <a:gd name="connsiteX58" fmla="*/ 493958 w 4006455"/>
              <a:gd name="connsiteY58" fmla="*/ 562105 h 4001991"/>
              <a:gd name="connsiteX59" fmla="*/ 392358 w 4006455"/>
              <a:gd name="connsiteY59" fmla="*/ 591134 h 4001991"/>
              <a:gd name="connsiteX60" fmla="*/ 334301 w 4006455"/>
              <a:gd name="connsiteY60" fmla="*/ 634677 h 4001991"/>
              <a:gd name="connsiteX61" fmla="*/ 290758 w 4006455"/>
              <a:gd name="connsiteY61" fmla="*/ 663705 h 4001991"/>
              <a:gd name="connsiteX62" fmla="*/ 218187 w 4006455"/>
              <a:gd name="connsiteY62" fmla="*/ 736277 h 4001991"/>
              <a:gd name="connsiteX63" fmla="*/ 131101 w 4006455"/>
              <a:gd name="connsiteY63" fmla="*/ 750791 h 4001991"/>
              <a:gd name="connsiteX64" fmla="*/ 116587 w 4006455"/>
              <a:gd name="connsiteY64" fmla="*/ 808848 h 4001991"/>
              <a:gd name="connsiteX65" fmla="*/ 87558 w 4006455"/>
              <a:gd name="connsiteY65" fmla="*/ 1374905 h 4001991"/>
              <a:gd name="connsiteX66" fmla="*/ 29501 w 4006455"/>
              <a:gd name="connsiteY66" fmla="*/ 1432963 h 4001991"/>
              <a:gd name="connsiteX67" fmla="*/ 473 w 4006455"/>
              <a:gd name="connsiteY67" fmla="*/ 1476505 h 4001991"/>
              <a:gd name="connsiteX68" fmla="*/ 58530 w 4006455"/>
              <a:gd name="connsiteY68" fmla="*/ 1563591 h 4001991"/>
              <a:gd name="connsiteX69" fmla="*/ 145616 w 4006455"/>
              <a:gd name="connsiteY69" fmla="*/ 1621648 h 4001991"/>
              <a:gd name="connsiteX70" fmla="*/ 189158 w 4006455"/>
              <a:gd name="connsiteY70" fmla="*/ 1650677 h 4001991"/>
              <a:gd name="connsiteX71" fmla="*/ 305273 w 4006455"/>
              <a:gd name="connsiteY71" fmla="*/ 1679705 h 4001991"/>
              <a:gd name="connsiteX72" fmla="*/ 363330 w 4006455"/>
              <a:gd name="connsiteY72" fmla="*/ 1723248 h 4001991"/>
              <a:gd name="connsiteX73" fmla="*/ 406873 w 4006455"/>
              <a:gd name="connsiteY73" fmla="*/ 1752277 h 4001991"/>
              <a:gd name="connsiteX74" fmla="*/ 421387 w 4006455"/>
              <a:gd name="connsiteY74" fmla="*/ 1795820 h 4001991"/>
              <a:gd name="connsiteX75" fmla="*/ 552016 w 4006455"/>
              <a:gd name="connsiteY75" fmla="*/ 1868391 h 4001991"/>
              <a:gd name="connsiteX76" fmla="*/ 595558 w 4006455"/>
              <a:gd name="connsiteY76" fmla="*/ 1897420 h 4001991"/>
              <a:gd name="connsiteX77" fmla="*/ 639101 w 4006455"/>
              <a:gd name="connsiteY77" fmla="*/ 1911934 h 4001991"/>
              <a:gd name="connsiteX78" fmla="*/ 682644 w 4006455"/>
              <a:gd name="connsiteY78" fmla="*/ 1955477 h 4001991"/>
              <a:gd name="connsiteX79" fmla="*/ 769730 w 4006455"/>
              <a:gd name="connsiteY79" fmla="*/ 1984505 h 4001991"/>
              <a:gd name="connsiteX80" fmla="*/ 842301 w 4006455"/>
              <a:gd name="connsiteY80" fmla="*/ 2057077 h 4001991"/>
              <a:gd name="connsiteX81" fmla="*/ 871330 w 4006455"/>
              <a:gd name="connsiteY81" fmla="*/ 2144163 h 4001991"/>
              <a:gd name="connsiteX82" fmla="*/ 885844 w 4006455"/>
              <a:gd name="connsiteY82" fmla="*/ 2289305 h 4001991"/>
              <a:gd name="connsiteX83" fmla="*/ 914873 w 4006455"/>
              <a:gd name="connsiteY83" fmla="*/ 2332848 h 4001991"/>
              <a:gd name="connsiteX84" fmla="*/ 929387 w 4006455"/>
              <a:gd name="connsiteY84" fmla="*/ 2376391 h 4001991"/>
              <a:gd name="connsiteX85" fmla="*/ 1060016 w 4006455"/>
              <a:gd name="connsiteY85" fmla="*/ 2448963 h 4001991"/>
              <a:gd name="connsiteX86" fmla="*/ 1190644 w 4006455"/>
              <a:gd name="connsiteY86" fmla="*/ 2550563 h 4001991"/>
              <a:gd name="connsiteX87" fmla="*/ 1277730 w 4006455"/>
              <a:gd name="connsiteY87" fmla="*/ 2652163 h 4001991"/>
              <a:gd name="connsiteX88" fmla="*/ 1306758 w 4006455"/>
              <a:gd name="connsiteY88" fmla="*/ 2695705 h 4001991"/>
              <a:gd name="connsiteX89" fmla="*/ 1335787 w 4006455"/>
              <a:gd name="connsiteY89" fmla="*/ 3058563 h 4001991"/>
              <a:gd name="connsiteX90" fmla="*/ 1379330 w 4006455"/>
              <a:gd name="connsiteY90" fmla="*/ 3232734 h 4001991"/>
              <a:gd name="connsiteX91" fmla="*/ 1393844 w 4006455"/>
              <a:gd name="connsiteY91" fmla="*/ 3290791 h 4001991"/>
              <a:gd name="connsiteX92" fmla="*/ 1437387 w 4006455"/>
              <a:gd name="connsiteY92" fmla="*/ 3319820 h 4001991"/>
              <a:gd name="connsiteX93" fmla="*/ 1553501 w 4006455"/>
              <a:gd name="connsiteY93" fmla="*/ 3406905 h 4001991"/>
              <a:gd name="connsiteX94" fmla="*/ 1582530 w 4006455"/>
              <a:gd name="connsiteY94" fmla="*/ 3464963 h 4001991"/>
              <a:gd name="connsiteX95" fmla="*/ 1669616 w 4006455"/>
              <a:gd name="connsiteY95" fmla="*/ 3493991 h 4001991"/>
              <a:gd name="connsiteX96" fmla="*/ 1713158 w 4006455"/>
              <a:gd name="connsiteY96" fmla="*/ 3479477 h 4001991"/>
              <a:gd name="connsiteX97" fmla="*/ 1872816 w 4006455"/>
              <a:gd name="connsiteY97" fmla="*/ 3523020 h 4001991"/>
              <a:gd name="connsiteX98" fmla="*/ 2206644 w 4006455"/>
              <a:gd name="connsiteY98" fmla="*/ 3552048 h 4001991"/>
              <a:gd name="connsiteX99" fmla="*/ 2322758 w 4006455"/>
              <a:gd name="connsiteY99" fmla="*/ 3610105 h 4001991"/>
              <a:gd name="connsiteX100" fmla="*/ 2380816 w 4006455"/>
              <a:gd name="connsiteY100" fmla="*/ 3639134 h 4001991"/>
              <a:gd name="connsiteX101" fmla="*/ 2424358 w 4006455"/>
              <a:gd name="connsiteY101" fmla="*/ 3682677 h 4001991"/>
              <a:gd name="connsiteX102" fmla="*/ 2540473 w 4006455"/>
              <a:gd name="connsiteY102" fmla="*/ 3726220 h 4001991"/>
              <a:gd name="connsiteX103" fmla="*/ 2584016 w 4006455"/>
              <a:gd name="connsiteY103" fmla="*/ 3755248 h 4001991"/>
              <a:gd name="connsiteX104" fmla="*/ 2642073 w 4006455"/>
              <a:gd name="connsiteY104" fmla="*/ 3769763 h 4001991"/>
              <a:gd name="connsiteX105" fmla="*/ 2685616 w 4006455"/>
              <a:gd name="connsiteY105" fmla="*/ 3784277 h 4001991"/>
              <a:gd name="connsiteX106" fmla="*/ 2772701 w 4006455"/>
              <a:gd name="connsiteY106" fmla="*/ 3871363 h 4001991"/>
              <a:gd name="connsiteX107" fmla="*/ 2816244 w 4006455"/>
              <a:gd name="connsiteY107" fmla="*/ 3900391 h 4001991"/>
              <a:gd name="connsiteX108" fmla="*/ 2946873 w 4006455"/>
              <a:gd name="connsiteY108" fmla="*/ 3987477 h 4001991"/>
              <a:gd name="connsiteX109" fmla="*/ 2990416 w 4006455"/>
              <a:gd name="connsiteY109" fmla="*/ 4001991 h 4001991"/>
              <a:gd name="connsiteX110" fmla="*/ 3062987 w 4006455"/>
              <a:gd name="connsiteY110" fmla="*/ 3987477 h 4001991"/>
              <a:gd name="connsiteX111" fmla="*/ 3106530 w 4006455"/>
              <a:gd name="connsiteY111" fmla="*/ 3972963 h 4001991"/>
              <a:gd name="connsiteX112" fmla="*/ 3121044 w 4006455"/>
              <a:gd name="connsiteY112" fmla="*/ 3929420 h 4001991"/>
              <a:gd name="connsiteX113" fmla="*/ 3092016 w 4006455"/>
              <a:gd name="connsiteY113" fmla="*/ 3827820 h 4001991"/>
              <a:gd name="connsiteX114" fmla="*/ 3062987 w 4006455"/>
              <a:gd name="connsiteY114" fmla="*/ 3784277 h 4001991"/>
              <a:gd name="connsiteX115" fmla="*/ 3092016 w 4006455"/>
              <a:gd name="connsiteY115" fmla="*/ 3740734 h 4001991"/>
              <a:gd name="connsiteX116" fmla="*/ 3106530 w 4006455"/>
              <a:gd name="connsiteY116" fmla="*/ 3697191 h 4001991"/>
              <a:gd name="connsiteX117" fmla="*/ 3150073 w 4006455"/>
              <a:gd name="connsiteY117" fmla="*/ 3668163 h 4001991"/>
              <a:gd name="connsiteX118" fmla="*/ 3179101 w 4006455"/>
              <a:gd name="connsiteY118" fmla="*/ 3624620 h 4001991"/>
              <a:gd name="connsiteX119" fmla="*/ 3193616 w 4006455"/>
              <a:gd name="connsiteY119" fmla="*/ 3552048 h 4001991"/>
              <a:gd name="connsiteX120" fmla="*/ 3280701 w 4006455"/>
              <a:gd name="connsiteY120" fmla="*/ 3493991 h 4001991"/>
              <a:gd name="connsiteX121" fmla="*/ 3324244 w 4006455"/>
              <a:gd name="connsiteY121" fmla="*/ 3464963 h 4001991"/>
              <a:gd name="connsiteX122" fmla="*/ 3367787 w 4006455"/>
              <a:gd name="connsiteY122" fmla="*/ 3435934 h 4001991"/>
              <a:gd name="connsiteX123" fmla="*/ 3411330 w 4006455"/>
              <a:gd name="connsiteY123" fmla="*/ 3348848 h 4001991"/>
              <a:gd name="connsiteX124" fmla="*/ 3425844 w 4006455"/>
              <a:gd name="connsiteY124" fmla="*/ 3305305 h 4001991"/>
              <a:gd name="connsiteX125" fmla="*/ 3483901 w 4006455"/>
              <a:gd name="connsiteY125" fmla="*/ 3218220 h 4001991"/>
              <a:gd name="connsiteX126" fmla="*/ 3512930 w 4006455"/>
              <a:gd name="connsiteY126" fmla="*/ 3131134 h 4001991"/>
              <a:gd name="connsiteX127" fmla="*/ 3556473 w 4006455"/>
              <a:gd name="connsiteY127" fmla="*/ 3116620 h 4001991"/>
              <a:gd name="connsiteX128" fmla="*/ 3658073 w 4006455"/>
              <a:gd name="connsiteY128" fmla="*/ 3087591 h 4001991"/>
              <a:gd name="connsiteX129" fmla="*/ 3701616 w 4006455"/>
              <a:gd name="connsiteY129" fmla="*/ 3058563 h 4001991"/>
              <a:gd name="connsiteX130" fmla="*/ 3745158 w 4006455"/>
              <a:gd name="connsiteY130" fmla="*/ 2971477 h 4001991"/>
              <a:gd name="connsiteX131" fmla="*/ 3774187 w 4006455"/>
              <a:gd name="connsiteY131" fmla="*/ 2927934 h 4001991"/>
              <a:gd name="connsiteX132" fmla="*/ 3803216 w 4006455"/>
              <a:gd name="connsiteY132" fmla="*/ 2768277 h 4001991"/>
              <a:gd name="connsiteX133" fmla="*/ 3759673 w 4006455"/>
              <a:gd name="connsiteY133" fmla="*/ 2739248 h 4001991"/>
              <a:gd name="connsiteX134" fmla="*/ 3803216 w 4006455"/>
              <a:gd name="connsiteY134" fmla="*/ 2652163 h 4001991"/>
              <a:gd name="connsiteX135" fmla="*/ 3817730 w 4006455"/>
              <a:gd name="connsiteY135" fmla="*/ 2608620 h 4001991"/>
              <a:gd name="connsiteX136" fmla="*/ 3919330 w 4006455"/>
              <a:gd name="connsiteY136" fmla="*/ 2579591 h 4001991"/>
              <a:gd name="connsiteX137" fmla="*/ 3962873 w 4006455"/>
              <a:gd name="connsiteY137" fmla="*/ 2550563 h 4001991"/>
              <a:gd name="connsiteX138" fmla="*/ 3991901 w 4006455"/>
              <a:gd name="connsiteY138" fmla="*/ 2463477 h 4001991"/>
              <a:gd name="connsiteX139" fmla="*/ 4006416 w 4006455"/>
              <a:gd name="connsiteY139" fmla="*/ 2405420 h 4001991"/>
              <a:gd name="connsiteX0" fmla="*/ 3977387 w 4006455"/>
              <a:gd name="connsiteY0" fmla="*/ 2448963 h 4001991"/>
              <a:gd name="connsiteX1" fmla="*/ 3919330 w 4006455"/>
              <a:gd name="connsiteY1" fmla="*/ 2376391 h 4001991"/>
              <a:gd name="connsiteX2" fmla="*/ 3832244 w 4006455"/>
              <a:gd name="connsiteY2" fmla="*/ 2361877 h 4001991"/>
              <a:gd name="connsiteX3" fmla="*/ 3817730 w 4006455"/>
              <a:gd name="connsiteY3" fmla="*/ 2303820 h 4001991"/>
              <a:gd name="connsiteX4" fmla="*/ 3803216 w 4006455"/>
              <a:gd name="connsiteY4" fmla="*/ 2202220 h 4001991"/>
              <a:gd name="connsiteX5" fmla="*/ 3687101 w 4006455"/>
              <a:gd name="connsiteY5" fmla="*/ 2158677 h 4001991"/>
              <a:gd name="connsiteX6" fmla="*/ 3701616 w 4006455"/>
              <a:gd name="connsiteY6" fmla="*/ 1984505 h 4001991"/>
              <a:gd name="connsiteX7" fmla="*/ 3788701 w 4006455"/>
              <a:gd name="connsiteY7" fmla="*/ 1955477 h 4001991"/>
              <a:gd name="connsiteX8" fmla="*/ 3745158 w 4006455"/>
              <a:gd name="connsiteY8" fmla="*/ 1940963 h 4001991"/>
              <a:gd name="connsiteX9" fmla="*/ 3774187 w 4006455"/>
              <a:gd name="connsiteY9" fmla="*/ 1853877 h 4001991"/>
              <a:gd name="connsiteX10" fmla="*/ 3788701 w 4006455"/>
              <a:gd name="connsiteY10" fmla="*/ 1810334 h 4001991"/>
              <a:gd name="connsiteX11" fmla="*/ 3745158 w 4006455"/>
              <a:gd name="connsiteY11" fmla="*/ 1795820 h 4001991"/>
              <a:gd name="connsiteX12" fmla="*/ 3687101 w 4006455"/>
              <a:gd name="connsiteY12" fmla="*/ 1781305 h 4001991"/>
              <a:gd name="connsiteX13" fmla="*/ 3614530 w 4006455"/>
              <a:gd name="connsiteY13" fmla="*/ 1694220 h 4001991"/>
              <a:gd name="connsiteX14" fmla="*/ 3570987 w 4006455"/>
              <a:gd name="connsiteY14" fmla="*/ 1636163 h 4001991"/>
              <a:gd name="connsiteX15" fmla="*/ 3440358 w 4006455"/>
              <a:gd name="connsiteY15" fmla="*/ 1665191 h 4001991"/>
              <a:gd name="connsiteX16" fmla="*/ 3382301 w 4006455"/>
              <a:gd name="connsiteY16" fmla="*/ 1694220 h 4001991"/>
              <a:gd name="connsiteX17" fmla="*/ 3193616 w 4006455"/>
              <a:gd name="connsiteY17" fmla="*/ 1723248 h 4001991"/>
              <a:gd name="connsiteX18" fmla="*/ 3150073 w 4006455"/>
              <a:gd name="connsiteY18" fmla="*/ 1708734 h 4001991"/>
              <a:gd name="connsiteX19" fmla="*/ 3092016 w 4006455"/>
              <a:gd name="connsiteY19" fmla="*/ 1723248 h 4001991"/>
              <a:gd name="connsiteX20" fmla="*/ 3077501 w 4006455"/>
              <a:gd name="connsiteY20" fmla="*/ 1781305 h 4001991"/>
              <a:gd name="connsiteX21" fmla="*/ 3062987 w 4006455"/>
              <a:gd name="connsiteY21" fmla="*/ 1824848 h 4001991"/>
              <a:gd name="connsiteX22" fmla="*/ 2917844 w 4006455"/>
              <a:gd name="connsiteY22" fmla="*/ 1882905 h 4001991"/>
              <a:gd name="connsiteX23" fmla="*/ 2816244 w 4006455"/>
              <a:gd name="connsiteY23" fmla="*/ 1853877 h 4001991"/>
              <a:gd name="connsiteX24" fmla="*/ 2772701 w 4006455"/>
              <a:gd name="connsiteY24" fmla="*/ 1824848 h 4001991"/>
              <a:gd name="connsiteX25" fmla="*/ 2453387 w 4006455"/>
              <a:gd name="connsiteY25" fmla="*/ 1781305 h 4001991"/>
              <a:gd name="connsiteX26" fmla="*/ 2322758 w 4006455"/>
              <a:gd name="connsiteY26" fmla="*/ 1723248 h 4001991"/>
              <a:gd name="connsiteX27" fmla="*/ 2308244 w 4006455"/>
              <a:gd name="connsiteY27" fmla="*/ 1650677 h 4001991"/>
              <a:gd name="connsiteX28" fmla="*/ 2235673 w 4006455"/>
              <a:gd name="connsiteY28" fmla="*/ 1607134 h 4001991"/>
              <a:gd name="connsiteX29" fmla="*/ 2192130 w 4006455"/>
              <a:gd name="connsiteY29" fmla="*/ 1563591 h 4001991"/>
              <a:gd name="connsiteX30" fmla="*/ 2046987 w 4006455"/>
              <a:gd name="connsiteY30" fmla="*/ 1520048 h 4001991"/>
              <a:gd name="connsiteX31" fmla="*/ 1916358 w 4006455"/>
              <a:gd name="connsiteY31" fmla="*/ 1461991 h 4001991"/>
              <a:gd name="connsiteX32" fmla="*/ 1843787 w 4006455"/>
              <a:gd name="connsiteY32" fmla="*/ 1432963 h 4001991"/>
              <a:gd name="connsiteX33" fmla="*/ 1713158 w 4006455"/>
              <a:gd name="connsiteY33" fmla="*/ 1360391 h 4001991"/>
              <a:gd name="connsiteX34" fmla="*/ 1684130 w 4006455"/>
              <a:gd name="connsiteY34" fmla="*/ 1273305 h 4001991"/>
              <a:gd name="connsiteX35" fmla="*/ 1626073 w 4006455"/>
              <a:gd name="connsiteY35" fmla="*/ 1244277 h 4001991"/>
              <a:gd name="connsiteX36" fmla="*/ 1408358 w 4006455"/>
              <a:gd name="connsiteY36" fmla="*/ 1258791 h 4001991"/>
              <a:gd name="connsiteX37" fmla="*/ 1350301 w 4006455"/>
              <a:gd name="connsiteY37" fmla="*/ 1215248 h 4001991"/>
              <a:gd name="connsiteX38" fmla="*/ 1292244 w 4006455"/>
              <a:gd name="connsiteY38" fmla="*/ 1200734 h 4001991"/>
              <a:gd name="connsiteX39" fmla="*/ 1248701 w 4006455"/>
              <a:gd name="connsiteY39" fmla="*/ 1186220 h 4001991"/>
              <a:gd name="connsiteX40" fmla="*/ 1234187 w 4006455"/>
              <a:gd name="connsiteY40" fmla="*/ 1012048 h 4001991"/>
              <a:gd name="connsiteX41" fmla="*/ 1219673 w 4006455"/>
              <a:gd name="connsiteY41" fmla="*/ 968505 h 4001991"/>
              <a:gd name="connsiteX42" fmla="*/ 1176130 w 4006455"/>
              <a:gd name="connsiteY42" fmla="*/ 939477 h 4001991"/>
              <a:gd name="connsiteX43" fmla="*/ 1045501 w 4006455"/>
              <a:gd name="connsiteY43" fmla="*/ 823363 h 4001991"/>
              <a:gd name="connsiteX44" fmla="*/ 1016473 w 4006455"/>
              <a:gd name="connsiteY44" fmla="*/ 779820 h 4001991"/>
              <a:gd name="connsiteX45" fmla="*/ 972930 w 4006455"/>
              <a:gd name="connsiteY45" fmla="*/ 765305 h 4001991"/>
              <a:gd name="connsiteX46" fmla="*/ 900358 w 4006455"/>
              <a:gd name="connsiteY46" fmla="*/ 736277 h 4001991"/>
              <a:gd name="connsiteX47" fmla="*/ 871330 w 4006455"/>
              <a:gd name="connsiteY47" fmla="*/ 692734 h 4001991"/>
              <a:gd name="connsiteX48" fmla="*/ 827787 w 4006455"/>
              <a:gd name="connsiteY48" fmla="*/ 663705 h 4001991"/>
              <a:gd name="connsiteX49" fmla="*/ 914873 w 4006455"/>
              <a:gd name="connsiteY49" fmla="*/ 605648 h 4001991"/>
              <a:gd name="connsiteX50" fmla="*/ 914873 w 4006455"/>
              <a:gd name="connsiteY50" fmla="*/ 518563 h 4001991"/>
              <a:gd name="connsiteX51" fmla="*/ 900358 w 4006455"/>
              <a:gd name="connsiteY51" fmla="*/ 431477 h 4001991"/>
              <a:gd name="connsiteX52" fmla="*/ 813273 w 4006455"/>
              <a:gd name="connsiteY52" fmla="*/ 387934 h 4001991"/>
              <a:gd name="connsiteX53" fmla="*/ 807517 w 4006455"/>
              <a:gd name="connsiteY53" fmla="*/ 305353 h 4001991"/>
              <a:gd name="connsiteX54" fmla="*/ 688901 w 4006455"/>
              <a:gd name="connsiteY54" fmla="*/ 142693 h 4001991"/>
              <a:gd name="connsiteX55" fmla="*/ 554518 w 4006455"/>
              <a:gd name="connsiteY55" fmla="*/ 14817 h 4001991"/>
              <a:gd name="connsiteX56" fmla="*/ 487702 w 4006455"/>
              <a:gd name="connsiteY56" fmla="*/ 31083 h 4001991"/>
              <a:gd name="connsiteX57" fmla="*/ 348315 w 4006455"/>
              <a:gd name="connsiteY57" fmla="*/ 106156 h 4001991"/>
              <a:gd name="connsiteX58" fmla="*/ 257475 w 4006455"/>
              <a:gd name="connsiteY58" fmla="*/ 167967 h 4001991"/>
              <a:gd name="connsiteX59" fmla="*/ 392358 w 4006455"/>
              <a:gd name="connsiteY59" fmla="*/ 591134 h 4001991"/>
              <a:gd name="connsiteX60" fmla="*/ 334301 w 4006455"/>
              <a:gd name="connsiteY60" fmla="*/ 634677 h 4001991"/>
              <a:gd name="connsiteX61" fmla="*/ 290758 w 4006455"/>
              <a:gd name="connsiteY61" fmla="*/ 663705 h 4001991"/>
              <a:gd name="connsiteX62" fmla="*/ 218187 w 4006455"/>
              <a:gd name="connsiteY62" fmla="*/ 736277 h 4001991"/>
              <a:gd name="connsiteX63" fmla="*/ 131101 w 4006455"/>
              <a:gd name="connsiteY63" fmla="*/ 750791 h 4001991"/>
              <a:gd name="connsiteX64" fmla="*/ 116587 w 4006455"/>
              <a:gd name="connsiteY64" fmla="*/ 808848 h 4001991"/>
              <a:gd name="connsiteX65" fmla="*/ 87558 w 4006455"/>
              <a:gd name="connsiteY65" fmla="*/ 1374905 h 4001991"/>
              <a:gd name="connsiteX66" fmla="*/ 29501 w 4006455"/>
              <a:gd name="connsiteY66" fmla="*/ 1432963 h 4001991"/>
              <a:gd name="connsiteX67" fmla="*/ 473 w 4006455"/>
              <a:gd name="connsiteY67" fmla="*/ 1476505 h 4001991"/>
              <a:gd name="connsiteX68" fmla="*/ 58530 w 4006455"/>
              <a:gd name="connsiteY68" fmla="*/ 1563591 h 4001991"/>
              <a:gd name="connsiteX69" fmla="*/ 145616 w 4006455"/>
              <a:gd name="connsiteY69" fmla="*/ 1621648 h 4001991"/>
              <a:gd name="connsiteX70" fmla="*/ 189158 w 4006455"/>
              <a:gd name="connsiteY70" fmla="*/ 1650677 h 4001991"/>
              <a:gd name="connsiteX71" fmla="*/ 305273 w 4006455"/>
              <a:gd name="connsiteY71" fmla="*/ 1679705 h 4001991"/>
              <a:gd name="connsiteX72" fmla="*/ 363330 w 4006455"/>
              <a:gd name="connsiteY72" fmla="*/ 1723248 h 4001991"/>
              <a:gd name="connsiteX73" fmla="*/ 406873 w 4006455"/>
              <a:gd name="connsiteY73" fmla="*/ 1752277 h 4001991"/>
              <a:gd name="connsiteX74" fmla="*/ 421387 w 4006455"/>
              <a:gd name="connsiteY74" fmla="*/ 1795820 h 4001991"/>
              <a:gd name="connsiteX75" fmla="*/ 552016 w 4006455"/>
              <a:gd name="connsiteY75" fmla="*/ 1868391 h 4001991"/>
              <a:gd name="connsiteX76" fmla="*/ 595558 w 4006455"/>
              <a:gd name="connsiteY76" fmla="*/ 1897420 h 4001991"/>
              <a:gd name="connsiteX77" fmla="*/ 639101 w 4006455"/>
              <a:gd name="connsiteY77" fmla="*/ 1911934 h 4001991"/>
              <a:gd name="connsiteX78" fmla="*/ 682644 w 4006455"/>
              <a:gd name="connsiteY78" fmla="*/ 1955477 h 4001991"/>
              <a:gd name="connsiteX79" fmla="*/ 769730 w 4006455"/>
              <a:gd name="connsiteY79" fmla="*/ 1984505 h 4001991"/>
              <a:gd name="connsiteX80" fmla="*/ 842301 w 4006455"/>
              <a:gd name="connsiteY80" fmla="*/ 2057077 h 4001991"/>
              <a:gd name="connsiteX81" fmla="*/ 871330 w 4006455"/>
              <a:gd name="connsiteY81" fmla="*/ 2144163 h 4001991"/>
              <a:gd name="connsiteX82" fmla="*/ 885844 w 4006455"/>
              <a:gd name="connsiteY82" fmla="*/ 2289305 h 4001991"/>
              <a:gd name="connsiteX83" fmla="*/ 914873 w 4006455"/>
              <a:gd name="connsiteY83" fmla="*/ 2332848 h 4001991"/>
              <a:gd name="connsiteX84" fmla="*/ 929387 w 4006455"/>
              <a:gd name="connsiteY84" fmla="*/ 2376391 h 4001991"/>
              <a:gd name="connsiteX85" fmla="*/ 1060016 w 4006455"/>
              <a:gd name="connsiteY85" fmla="*/ 2448963 h 4001991"/>
              <a:gd name="connsiteX86" fmla="*/ 1190644 w 4006455"/>
              <a:gd name="connsiteY86" fmla="*/ 2550563 h 4001991"/>
              <a:gd name="connsiteX87" fmla="*/ 1277730 w 4006455"/>
              <a:gd name="connsiteY87" fmla="*/ 2652163 h 4001991"/>
              <a:gd name="connsiteX88" fmla="*/ 1306758 w 4006455"/>
              <a:gd name="connsiteY88" fmla="*/ 2695705 h 4001991"/>
              <a:gd name="connsiteX89" fmla="*/ 1335787 w 4006455"/>
              <a:gd name="connsiteY89" fmla="*/ 3058563 h 4001991"/>
              <a:gd name="connsiteX90" fmla="*/ 1379330 w 4006455"/>
              <a:gd name="connsiteY90" fmla="*/ 3232734 h 4001991"/>
              <a:gd name="connsiteX91" fmla="*/ 1393844 w 4006455"/>
              <a:gd name="connsiteY91" fmla="*/ 3290791 h 4001991"/>
              <a:gd name="connsiteX92" fmla="*/ 1437387 w 4006455"/>
              <a:gd name="connsiteY92" fmla="*/ 3319820 h 4001991"/>
              <a:gd name="connsiteX93" fmla="*/ 1553501 w 4006455"/>
              <a:gd name="connsiteY93" fmla="*/ 3406905 h 4001991"/>
              <a:gd name="connsiteX94" fmla="*/ 1582530 w 4006455"/>
              <a:gd name="connsiteY94" fmla="*/ 3464963 h 4001991"/>
              <a:gd name="connsiteX95" fmla="*/ 1669616 w 4006455"/>
              <a:gd name="connsiteY95" fmla="*/ 3493991 h 4001991"/>
              <a:gd name="connsiteX96" fmla="*/ 1713158 w 4006455"/>
              <a:gd name="connsiteY96" fmla="*/ 3479477 h 4001991"/>
              <a:gd name="connsiteX97" fmla="*/ 1872816 w 4006455"/>
              <a:gd name="connsiteY97" fmla="*/ 3523020 h 4001991"/>
              <a:gd name="connsiteX98" fmla="*/ 2206644 w 4006455"/>
              <a:gd name="connsiteY98" fmla="*/ 3552048 h 4001991"/>
              <a:gd name="connsiteX99" fmla="*/ 2322758 w 4006455"/>
              <a:gd name="connsiteY99" fmla="*/ 3610105 h 4001991"/>
              <a:gd name="connsiteX100" fmla="*/ 2380816 w 4006455"/>
              <a:gd name="connsiteY100" fmla="*/ 3639134 h 4001991"/>
              <a:gd name="connsiteX101" fmla="*/ 2424358 w 4006455"/>
              <a:gd name="connsiteY101" fmla="*/ 3682677 h 4001991"/>
              <a:gd name="connsiteX102" fmla="*/ 2540473 w 4006455"/>
              <a:gd name="connsiteY102" fmla="*/ 3726220 h 4001991"/>
              <a:gd name="connsiteX103" fmla="*/ 2584016 w 4006455"/>
              <a:gd name="connsiteY103" fmla="*/ 3755248 h 4001991"/>
              <a:gd name="connsiteX104" fmla="*/ 2642073 w 4006455"/>
              <a:gd name="connsiteY104" fmla="*/ 3769763 h 4001991"/>
              <a:gd name="connsiteX105" fmla="*/ 2685616 w 4006455"/>
              <a:gd name="connsiteY105" fmla="*/ 3784277 h 4001991"/>
              <a:gd name="connsiteX106" fmla="*/ 2772701 w 4006455"/>
              <a:gd name="connsiteY106" fmla="*/ 3871363 h 4001991"/>
              <a:gd name="connsiteX107" fmla="*/ 2816244 w 4006455"/>
              <a:gd name="connsiteY107" fmla="*/ 3900391 h 4001991"/>
              <a:gd name="connsiteX108" fmla="*/ 2946873 w 4006455"/>
              <a:gd name="connsiteY108" fmla="*/ 3987477 h 4001991"/>
              <a:gd name="connsiteX109" fmla="*/ 2990416 w 4006455"/>
              <a:gd name="connsiteY109" fmla="*/ 4001991 h 4001991"/>
              <a:gd name="connsiteX110" fmla="*/ 3062987 w 4006455"/>
              <a:gd name="connsiteY110" fmla="*/ 3987477 h 4001991"/>
              <a:gd name="connsiteX111" fmla="*/ 3106530 w 4006455"/>
              <a:gd name="connsiteY111" fmla="*/ 3972963 h 4001991"/>
              <a:gd name="connsiteX112" fmla="*/ 3121044 w 4006455"/>
              <a:gd name="connsiteY112" fmla="*/ 3929420 h 4001991"/>
              <a:gd name="connsiteX113" fmla="*/ 3092016 w 4006455"/>
              <a:gd name="connsiteY113" fmla="*/ 3827820 h 4001991"/>
              <a:gd name="connsiteX114" fmla="*/ 3062987 w 4006455"/>
              <a:gd name="connsiteY114" fmla="*/ 3784277 h 4001991"/>
              <a:gd name="connsiteX115" fmla="*/ 3092016 w 4006455"/>
              <a:gd name="connsiteY115" fmla="*/ 3740734 h 4001991"/>
              <a:gd name="connsiteX116" fmla="*/ 3106530 w 4006455"/>
              <a:gd name="connsiteY116" fmla="*/ 3697191 h 4001991"/>
              <a:gd name="connsiteX117" fmla="*/ 3150073 w 4006455"/>
              <a:gd name="connsiteY117" fmla="*/ 3668163 h 4001991"/>
              <a:gd name="connsiteX118" fmla="*/ 3179101 w 4006455"/>
              <a:gd name="connsiteY118" fmla="*/ 3624620 h 4001991"/>
              <a:gd name="connsiteX119" fmla="*/ 3193616 w 4006455"/>
              <a:gd name="connsiteY119" fmla="*/ 3552048 h 4001991"/>
              <a:gd name="connsiteX120" fmla="*/ 3280701 w 4006455"/>
              <a:gd name="connsiteY120" fmla="*/ 3493991 h 4001991"/>
              <a:gd name="connsiteX121" fmla="*/ 3324244 w 4006455"/>
              <a:gd name="connsiteY121" fmla="*/ 3464963 h 4001991"/>
              <a:gd name="connsiteX122" fmla="*/ 3367787 w 4006455"/>
              <a:gd name="connsiteY122" fmla="*/ 3435934 h 4001991"/>
              <a:gd name="connsiteX123" fmla="*/ 3411330 w 4006455"/>
              <a:gd name="connsiteY123" fmla="*/ 3348848 h 4001991"/>
              <a:gd name="connsiteX124" fmla="*/ 3425844 w 4006455"/>
              <a:gd name="connsiteY124" fmla="*/ 3305305 h 4001991"/>
              <a:gd name="connsiteX125" fmla="*/ 3483901 w 4006455"/>
              <a:gd name="connsiteY125" fmla="*/ 3218220 h 4001991"/>
              <a:gd name="connsiteX126" fmla="*/ 3512930 w 4006455"/>
              <a:gd name="connsiteY126" fmla="*/ 3131134 h 4001991"/>
              <a:gd name="connsiteX127" fmla="*/ 3556473 w 4006455"/>
              <a:gd name="connsiteY127" fmla="*/ 3116620 h 4001991"/>
              <a:gd name="connsiteX128" fmla="*/ 3658073 w 4006455"/>
              <a:gd name="connsiteY128" fmla="*/ 3087591 h 4001991"/>
              <a:gd name="connsiteX129" fmla="*/ 3701616 w 4006455"/>
              <a:gd name="connsiteY129" fmla="*/ 3058563 h 4001991"/>
              <a:gd name="connsiteX130" fmla="*/ 3745158 w 4006455"/>
              <a:gd name="connsiteY130" fmla="*/ 2971477 h 4001991"/>
              <a:gd name="connsiteX131" fmla="*/ 3774187 w 4006455"/>
              <a:gd name="connsiteY131" fmla="*/ 2927934 h 4001991"/>
              <a:gd name="connsiteX132" fmla="*/ 3803216 w 4006455"/>
              <a:gd name="connsiteY132" fmla="*/ 2768277 h 4001991"/>
              <a:gd name="connsiteX133" fmla="*/ 3759673 w 4006455"/>
              <a:gd name="connsiteY133" fmla="*/ 2739248 h 4001991"/>
              <a:gd name="connsiteX134" fmla="*/ 3803216 w 4006455"/>
              <a:gd name="connsiteY134" fmla="*/ 2652163 h 4001991"/>
              <a:gd name="connsiteX135" fmla="*/ 3817730 w 4006455"/>
              <a:gd name="connsiteY135" fmla="*/ 2608620 h 4001991"/>
              <a:gd name="connsiteX136" fmla="*/ 3919330 w 4006455"/>
              <a:gd name="connsiteY136" fmla="*/ 2579591 h 4001991"/>
              <a:gd name="connsiteX137" fmla="*/ 3962873 w 4006455"/>
              <a:gd name="connsiteY137" fmla="*/ 2550563 h 4001991"/>
              <a:gd name="connsiteX138" fmla="*/ 3991901 w 4006455"/>
              <a:gd name="connsiteY138" fmla="*/ 2463477 h 4001991"/>
              <a:gd name="connsiteX139" fmla="*/ 4006416 w 4006455"/>
              <a:gd name="connsiteY139" fmla="*/ 2405420 h 4001991"/>
              <a:gd name="connsiteX0" fmla="*/ 3977387 w 4006455"/>
              <a:gd name="connsiteY0" fmla="*/ 2448963 h 4001991"/>
              <a:gd name="connsiteX1" fmla="*/ 3919330 w 4006455"/>
              <a:gd name="connsiteY1" fmla="*/ 2376391 h 4001991"/>
              <a:gd name="connsiteX2" fmla="*/ 3832244 w 4006455"/>
              <a:gd name="connsiteY2" fmla="*/ 2361877 h 4001991"/>
              <a:gd name="connsiteX3" fmla="*/ 3817730 w 4006455"/>
              <a:gd name="connsiteY3" fmla="*/ 2303820 h 4001991"/>
              <a:gd name="connsiteX4" fmla="*/ 3803216 w 4006455"/>
              <a:gd name="connsiteY4" fmla="*/ 2202220 h 4001991"/>
              <a:gd name="connsiteX5" fmla="*/ 3687101 w 4006455"/>
              <a:gd name="connsiteY5" fmla="*/ 2158677 h 4001991"/>
              <a:gd name="connsiteX6" fmla="*/ 3701616 w 4006455"/>
              <a:gd name="connsiteY6" fmla="*/ 1984505 h 4001991"/>
              <a:gd name="connsiteX7" fmla="*/ 3788701 w 4006455"/>
              <a:gd name="connsiteY7" fmla="*/ 1955477 h 4001991"/>
              <a:gd name="connsiteX8" fmla="*/ 3745158 w 4006455"/>
              <a:gd name="connsiteY8" fmla="*/ 1940963 h 4001991"/>
              <a:gd name="connsiteX9" fmla="*/ 3774187 w 4006455"/>
              <a:gd name="connsiteY9" fmla="*/ 1853877 h 4001991"/>
              <a:gd name="connsiteX10" fmla="*/ 3788701 w 4006455"/>
              <a:gd name="connsiteY10" fmla="*/ 1810334 h 4001991"/>
              <a:gd name="connsiteX11" fmla="*/ 3745158 w 4006455"/>
              <a:gd name="connsiteY11" fmla="*/ 1795820 h 4001991"/>
              <a:gd name="connsiteX12" fmla="*/ 3687101 w 4006455"/>
              <a:gd name="connsiteY12" fmla="*/ 1781305 h 4001991"/>
              <a:gd name="connsiteX13" fmla="*/ 3614530 w 4006455"/>
              <a:gd name="connsiteY13" fmla="*/ 1694220 h 4001991"/>
              <a:gd name="connsiteX14" fmla="*/ 3570987 w 4006455"/>
              <a:gd name="connsiteY14" fmla="*/ 1636163 h 4001991"/>
              <a:gd name="connsiteX15" fmla="*/ 3440358 w 4006455"/>
              <a:gd name="connsiteY15" fmla="*/ 1665191 h 4001991"/>
              <a:gd name="connsiteX16" fmla="*/ 3382301 w 4006455"/>
              <a:gd name="connsiteY16" fmla="*/ 1694220 h 4001991"/>
              <a:gd name="connsiteX17" fmla="*/ 3193616 w 4006455"/>
              <a:gd name="connsiteY17" fmla="*/ 1723248 h 4001991"/>
              <a:gd name="connsiteX18" fmla="*/ 3150073 w 4006455"/>
              <a:gd name="connsiteY18" fmla="*/ 1708734 h 4001991"/>
              <a:gd name="connsiteX19" fmla="*/ 3092016 w 4006455"/>
              <a:gd name="connsiteY19" fmla="*/ 1723248 h 4001991"/>
              <a:gd name="connsiteX20" fmla="*/ 3077501 w 4006455"/>
              <a:gd name="connsiteY20" fmla="*/ 1781305 h 4001991"/>
              <a:gd name="connsiteX21" fmla="*/ 3062987 w 4006455"/>
              <a:gd name="connsiteY21" fmla="*/ 1824848 h 4001991"/>
              <a:gd name="connsiteX22" fmla="*/ 2917844 w 4006455"/>
              <a:gd name="connsiteY22" fmla="*/ 1882905 h 4001991"/>
              <a:gd name="connsiteX23" fmla="*/ 2816244 w 4006455"/>
              <a:gd name="connsiteY23" fmla="*/ 1853877 h 4001991"/>
              <a:gd name="connsiteX24" fmla="*/ 2772701 w 4006455"/>
              <a:gd name="connsiteY24" fmla="*/ 1824848 h 4001991"/>
              <a:gd name="connsiteX25" fmla="*/ 2453387 w 4006455"/>
              <a:gd name="connsiteY25" fmla="*/ 1781305 h 4001991"/>
              <a:gd name="connsiteX26" fmla="*/ 2322758 w 4006455"/>
              <a:gd name="connsiteY26" fmla="*/ 1723248 h 4001991"/>
              <a:gd name="connsiteX27" fmla="*/ 2308244 w 4006455"/>
              <a:gd name="connsiteY27" fmla="*/ 1650677 h 4001991"/>
              <a:gd name="connsiteX28" fmla="*/ 2235673 w 4006455"/>
              <a:gd name="connsiteY28" fmla="*/ 1607134 h 4001991"/>
              <a:gd name="connsiteX29" fmla="*/ 2192130 w 4006455"/>
              <a:gd name="connsiteY29" fmla="*/ 1563591 h 4001991"/>
              <a:gd name="connsiteX30" fmla="*/ 2046987 w 4006455"/>
              <a:gd name="connsiteY30" fmla="*/ 1520048 h 4001991"/>
              <a:gd name="connsiteX31" fmla="*/ 1916358 w 4006455"/>
              <a:gd name="connsiteY31" fmla="*/ 1461991 h 4001991"/>
              <a:gd name="connsiteX32" fmla="*/ 1843787 w 4006455"/>
              <a:gd name="connsiteY32" fmla="*/ 1432963 h 4001991"/>
              <a:gd name="connsiteX33" fmla="*/ 1713158 w 4006455"/>
              <a:gd name="connsiteY33" fmla="*/ 1360391 h 4001991"/>
              <a:gd name="connsiteX34" fmla="*/ 1684130 w 4006455"/>
              <a:gd name="connsiteY34" fmla="*/ 1273305 h 4001991"/>
              <a:gd name="connsiteX35" fmla="*/ 1626073 w 4006455"/>
              <a:gd name="connsiteY35" fmla="*/ 1244277 h 4001991"/>
              <a:gd name="connsiteX36" fmla="*/ 1408358 w 4006455"/>
              <a:gd name="connsiteY36" fmla="*/ 1258791 h 4001991"/>
              <a:gd name="connsiteX37" fmla="*/ 1350301 w 4006455"/>
              <a:gd name="connsiteY37" fmla="*/ 1215248 h 4001991"/>
              <a:gd name="connsiteX38" fmla="*/ 1292244 w 4006455"/>
              <a:gd name="connsiteY38" fmla="*/ 1200734 h 4001991"/>
              <a:gd name="connsiteX39" fmla="*/ 1248701 w 4006455"/>
              <a:gd name="connsiteY39" fmla="*/ 1186220 h 4001991"/>
              <a:gd name="connsiteX40" fmla="*/ 1234187 w 4006455"/>
              <a:gd name="connsiteY40" fmla="*/ 1012048 h 4001991"/>
              <a:gd name="connsiteX41" fmla="*/ 1219673 w 4006455"/>
              <a:gd name="connsiteY41" fmla="*/ 968505 h 4001991"/>
              <a:gd name="connsiteX42" fmla="*/ 1176130 w 4006455"/>
              <a:gd name="connsiteY42" fmla="*/ 939477 h 4001991"/>
              <a:gd name="connsiteX43" fmla="*/ 1045501 w 4006455"/>
              <a:gd name="connsiteY43" fmla="*/ 823363 h 4001991"/>
              <a:gd name="connsiteX44" fmla="*/ 1016473 w 4006455"/>
              <a:gd name="connsiteY44" fmla="*/ 779820 h 4001991"/>
              <a:gd name="connsiteX45" fmla="*/ 972930 w 4006455"/>
              <a:gd name="connsiteY45" fmla="*/ 765305 h 4001991"/>
              <a:gd name="connsiteX46" fmla="*/ 900358 w 4006455"/>
              <a:gd name="connsiteY46" fmla="*/ 736277 h 4001991"/>
              <a:gd name="connsiteX47" fmla="*/ 871330 w 4006455"/>
              <a:gd name="connsiteY47" fmla="*/ 692734 h 4001991"/>
              <a:gd name="connsiteX48" fmla="*/ 827787 w 4006455"/>
              <a:gd name="connsiteY48" fmla="*/ 663705 h 4001991"/>
              <a:gd name="connsiteX49" fmla="*/ 914873 w 4006455"/>
              <a:gd name="connsiteY49" fmla="*/ 605648 h 4001991"/>
              <a:gd name="connsiteX50" fmla="*/ 914873 w 4006455"/>
              <a:gd name="connsiteY50" fmla="*/ 518563 h 4001991"/>
              <a:gd name="connsiteX51" fmla="*/ 900358 w 4006455"/>
              <a:gd name="connsiteY51" fmla="*/ 431477 h 4001991"/>
              <a:gd name="connsiteX52" fmla="*/ 813273 w 4006455"/>
              <a:gd name="connsiteY52" fmla="*/ 387934 h 4001991"/>
              <a:gd name="connsiteX53" fmla="*/ 807517 w 4006455"/>
              <a:gd name="connsiteY53" fmla="*/ 305353 h 4001991"/>
              <a:gd name="connsiteX54" fmla="*/ 688901 w 4006455"/>
              <a:gd name="connsiteY54" fmla="*/ 142693 h 4001991"/>
              <a:gd name="connsiteX55" fmla="*/ 554518 w 4006455"/>
              <a:gd name="connsiteY55" fmla="*/ 14817 h 4001991"/>
              <a:gd name="connsiteX56" fmla="*/ 487702 w 4006455"/>
              <a:gd name="connsiteY56" fmla="*/ 31083 h 4001991"/>
              <a:gd name="connsiteX57" fmla="*/ 348315 w 4006455"/>
              <a:gd name="connsiteY57" fmla="*/ 106156 h 4001991"/>
              <a:gd name="connsiteX58" fmla="*/ 257475 w 4006455"/>
              <a:gd name="connsiteY58" fmla="*/ 167967 h 4001991"/>
              <a:gd name="connsiteX59" fmla="*/ 155875 w 4006455"/>
              <a:gd name="connsiteY59" fmla="*/ 228527 h 4001991"/>
              <a:gd name="connsiteX60" fmla="*/ 334301 w 4006455"/>
              <a:gd name="connsiteY60" fmla="*/ 634677 h 4001991"/>
              <a:gd name="connsiteX61" fmla="*/ 290758 w 4006455"/>
              <a:gd name="connsiteY61" fmla="*/ 663705 h 4001991"/>
              <a:gd name="connsiteX62" fmla="*/ 218187 w 4006455"/>
              <a:gd name="connsiteY62" fmla="*/ 736277 h 4001991"/>
              <a:gd name="connsiteX63" fmla="*/ 131101 w 4006455"/>
              <a:gd name="connsiteY63" fmla="*/ 750791 h 4001991"/>
              <a:gd name="connsiteX64" fmla="*/ 116587 w 4006455"/>
              <a:gd name="connsiteY64" fmla="*/ 808848 h 4001991"/>
              <a:gd name="connsiteX65" fmla="*/ 87558 w 4006455"/>
              <a:gd name="connsiteY65" fmla="*/ 1374905 h 4001991"/>
              <a:gd name="connsiteX66" fmla="*/ 29501 w 4006455"/>
              <a:gd name="connsiteY66" fmla="*/ 1432963 h 4001991"/>
              <a:gd name="connsiteX67" fmla="*/ 473 w 4006455"/>
              <a:gd name="connsiteY67" fmla="*/ 1476505 h 4001991"/>
              <a:gd name="connsiteX68" fmla="*/ 58530 w 4006455"/>
              <a:gd name="connsiteY68" fmla="*/ 1563591 h 4001991"/>
              <a:gd name="connsiteX69" fmla="*/ 145616 w 4006455"/>
              <a:gd name="connsiteY69" fmla="*/ 1621648 h 4001991"/>
              <a:gd name="connsiteX70" fmla="*/ 189158 w 4006455"/>
              <a:gd name="connsiteY70" fmla="*/ 1650677 h 4001991"/>
              <a:gd name="connsiteX71" fmla="*/ 305273 w 4006455"/>
              <a:gd name="connsiteY71" fmla="*/ 1679705 h 4001991"/>
              <a:gd name="connsiteX72" fmla="*/ 363330 w 4006455"/>
              <a:gd name="connsiteY72" fmla="*/ 1723248 h 4001991"/>
              <a:gd name="connsiteX73" fmla="*/ 406873 w 4006455"/>
              <a:gd name="connsiteY73" fmla="*/ 1752277 h 4001991"/>
              <a:gd name="connsiteX74" fmla="*/ 421387 w 4006455"/>
              <a:gd name="connsiteY74" fmla="*/ 1795820 h 4001991"/>
              <a:gd name="connsiteX75" fmla="*/ 552016 w 4006455"/>
              <a:gd name="connsiteY75" fmla="*/ 1868391 h 4001991"/>
              <a:gd name="connsiteX76" fmla="*/ 595558 w 4006455"/>
              <a:gd name="connsiteY76" fmla="*/ 1897420 h 4001991"/>
              <a:gd name="connsiteX77" fmla="*/ 639101 w 4006455"/>
              <a:gd name="connsiteY77" fmla="*/ 1911934 h 4001991"/>
              <a:gd name="connsiteX78" fmla="*/ 682644 w 4006455"/>
              <a:gd name="connsiteY78" fmla="*/ 1955477 h 4001991"/>
              <a:gd name="connsiteX79" fmla="*/ 769730 w 4006455"/>
              <a:gd name="connsiteY79" fmla="*/ 1984505 h 4001991"/>
              <a:gd name="connsiteX80" fmla="*/ 842301 w 4006455"/>
              <a:gd name="connsiteY80" fmla="*/ 2057077 h 4001991"/>
              <a:gd name="connsiteX81" fmla="*/ 871330 w 4006455"/>
              <a:gd name="connsiteY81" fmla="*/ 2144163 h 4001991"/>
              <a:gd name="connsiteX82" fmla="*/ 885844 w 4006455"/>
              <a:gd name="connsiteY82" fmla="*/ 2289305 h 4001991"/>
              <a:gd name="connsiteX83" fmla="*/ 914873 w 4006455"/>
              <a:gd name="connsiteY83" fmla="*/ 2332848 h 4001991"/>
              <a:gd name="connsiteX84" fmla="*/ 929387 w 4006455"/>
              <a:gd name="connsiteY84" fmla="*/ 2376391 h 4001991"/>
              <a:gd name="connsiteX85" fmla="*/ 1060016 w 4006455"/>
              <a:gd name="connsiteY85" fmla="*/ 2448963 h 4001991"/>
              <a:gd name="connsiteX86" fmla="*/ 1190644 w 4006455"/>
              <a:gd name="connsiteY86" fmla="*/ 2550563 h 4001991"/>
              <a:gd name="connsiteX87" fmla="*/ 1277730 w 4006455"/>
              <a:gd name="connsiteY87" fmla="*/ 2652163 h 4001991"/>
              <a:gd name="connsiteX88" fmla="*/ 1306758 w 4006455"/>
              <a:gd name="connsiteY88" fmla="*/ 2695705 h 4001991"/>
              <a:gd name="connsiteX89" fmla="*/ 1335787 w 4006455"/>
              <a:gd name="connsiteY89" fmla="*/ 3058563 h 4001991"/>
              <a:gd name="connsiteX90" fmla="*/ 1379330 w 4006455"/>
              <a:gd name="connsiteY90" fmla="*/ 3232734 h 4001991"/>
              <a:gd name="connsiteX91" fmla="*/ 1393844 w 4006455"/>
              <a:gd name="connsiteY91" fmla="*/ 3290791 h 4001991"/>
              <a:gd name="connsiteX92" fmla="*/ 1437387 w 4006455"/>
              <a:gd name="connsiteY92" fmla="*/ 3319820 h 4001991"/>
              <a:gd name="connsiteX93" fmla="*/ 1553501 w 4006455"/>
              <a:gd name="connsiteY93" fmla="*/ 3406905 h 4001991"/>
              <a:gd name="connsiteX94" fmla="*/ 1582530 w 4006455"/>
              <a:gd name="connsiteY94" fmla="*/ 3464963 h 4001991"/>
              <a:gd name="connsiteX95" fmla="*/ 1669616 w 4006455"/>
              <a:gd name="connsiteY95" fmla="*/ 3493991 h 4001991"/>
              <a:gd name="connsiteX96" fmla="*/ 1713158 w 4006455"/>
              <a:gd name="connsiteY96" fmla="*/ 3479477 h 4001991"/>
              <a:gd name="connsiteX97" fmla="*/ 1872816 w 4006455"/>
              <a:gd name="connsiteY97" fmla="*/ 3523020 h 4001991"/>
              <a:gd name="connsiteX98" fmla="*/ 2206644 w 4006455"/>
              <a:gd name="connsiteY98" fmla="*/ 3552048 h 4001991"/>
              <a:gd name="connsiteX99" fmla="*/ 2322758 w 4006455"/>
              <a:gd name="connsiteY99" fmla="*/ 3610105 h 4001991"/>
              <a:gd name="connsiteX100" fmla="*/ 2380816 w 4006455"/>
              <a:gd name="connsiteY100" fmla="*/ 3639134 h 4001991"/>
              <a:gd name="connsiteX101" fmla="*/ 2424358 w 4006455"/>
              <a:gd name="connsiteY101" fmla="*/ 3682677 h 4001991"/>
              <a:gd name="connsiteX102" fmla="*/ 2540473 w 4006455"/>
              <a:gd name="connsiteY102" fmla="*/ 3726220 h 4001991"/>
              <a:gd name="connsiteX103" fmla="*/ 2584016 w 4006455"/>
              <a:gd name="connsiteY103" fmla="*/ 3755248 h 4001991"/>
              <a:gd name="connsiteX104" fmla="*/ 2642073 w 4006455"/>
              <a:gd name="connsiteY104" fmla="*/ 3769763 h 4001991"/>
              <a:gd name="connsiteX105" fmla="*/ 2685616 w 4006455"/>
              <a:gd name="connsiteY105" fmla="*/ 3784277 h 4001991"/>
              <a:gd name="connsiteX106" fmla="*/ 2772701 w 4006455"/>
              <a:gd name="connsiteY106" fmla="*/ 3871363 h 4001991"/>
              <a:gd name="connsiteX107" fmla="*/ 2816244 w 4006455"/>
              <a:gd name="connsiteY107" fmla="*/ 3900391 h 4001991"/>
              <a:gd name="connsiteX108" fmla="*/ 2946873 w 4006455"/>
              <a:gd name="connsiteY108" fmla="*/ 3987477 h 4001991"/>
              <a:gd name="connsiteX109" fmla="*/ 2990416 w 4006455"/>
              <a:gd name="connsiteY109" fmla="*/ 4001991 h 4001991"/>
              <a:gd name="connsiteX110" fmla="*/ 3062987 w 4006455"/>
              <a:gd name="connsiteY110" fmla="*/ 3987477 h 4001991"/>
              <a:gd name="connsiteX111" fmla="*/ 3106530 w 4006455"/>
              <a:gd name="connsiteY111" fmla="*/ 3972963 h 4001991"/>
              <a:gd name="connsiteX112" fmla="*/ 3121044 w 4006455"/>
              <a:gd name="connsiteY112" fmla="*/ 3929420 h 4001991"/>
              <a:gd name="connsiteX113" fmla="*/ 3092016 w 4006455"/>
              <a:gd name="connsiteY113" fmla="*/ 3827820 h 4001991"/>
              <a:gd name="connsiteX114" fmla="*/ 3062987 w 4006455"/>
              <a:gd name="connsiteY114" fmla="*/ 3784277 h 4001991"/>
              <a:gd name="connsiteX115" fmla="*/ 3092016 w 4006455"/>
              <a:gd name="connsiteY115" fmla="*/ 3740734 h 4001991"/>
              <a:gd name="connsiteX116" fmla="*/ 3106530 w 4006455"/>
              <a:gd name="connsiteY116" fmla="*/ 3697191 h 4001991"/>
              <a:gd name="connsiteX117" fmla="*/ 3150073 w 4006455"/>
              <a:gd name="connsiteY117" fmla="*/ 3668163 h 4001991"/>
              <a:gd name="connsiteX118" fmla="*/ 3179101 w 4006455"/>
              <a:gd name="connsiteY118" fmla="*/ 3624620 h 4001991"/>
              <a:gd name="connsiteX119" fmla="*/ 3193616 w 4006455"/>
              <a:gd name="connsiteY119" fmla="*/ 3552048 h 4001991"/>
              <a:gd name="connsiteX120" fmla="*/ 3280701 w 4006455"/>
              <a:gd name="connsiteY120" fmla="*/ 3493991 h 4001991"/>
              <a:gd name="connsiteX121" fmla="*/ 3324244 w 4006455"/>
              <a:gd name="connsiteY121" fmla="*/ 3464963 h 4001991"/>
              <a:gd name="connsiteX122" fmla="*/ 3367787 w 4006455"/>
              <a:gd name="connsiteY122" fmla="*/ 3435934 h 4001991"/>
              <a:gd name="connsiteX123" fmla="*/ 3411330 w 4006455"/>
              <a:gd name="connsiteY123" fmla="*/ 3348848 h 4001991"/>
              <a:gd name="connsiteX124" fmla="*/ 3425844 w 4006455"/>
              <a:gd name="connsiteY124" fmla="*/ 3305305 h 4001991"/>
              <a:gd name="connsiteX125" fmla="*/ 3483901 w 4006455"/>
              <a:gd name="connsiteY125" fmla="*/ 3218220 h 4001991"/>
              <a:gd name="connsiteX126" fmla="*/ 3512930 w 4006455"/>
              <a:gd name="connsiteY126" fmla="*/ 3131134 h 4001991"/>
              <a:gd name="connsiteX127" fmla="*/ 3556473 w 4006455"/>
              <a:gd name="connsiteY127" fmla="*/ 3116620 h 4001991"/>
              <a:gd name="connsiteX128" fmla="*/ 3658073 w 4006455"/>
              <a:gd name="connsiteY128" fmla="*/ 3087591 h 4001991"/>
              <a:gd name="connsiteX129" fmla="*/ 3701616 w 4006455"/>
              <a:gd name="connsiteY129" fmla="*/ 3058563 h 4001991"/>
              <a:gd name="connsiteX130" fmla="*/ 3745158 w 4006455"/>
              <a:gd name="connsiteY130" fmla="*/ 2971477 h 4001991"/>
              <a:gd name="connsiteX131" fmla="*/ 3774187 w 4006455"/>
              <a:gd name="connsiteY131" fmla="*/ 2927934 h 4001991"/>
              <a:gd name="connsiteX132" fmla="*/ 3803216 w 4006455"/>
              <a:gd name="connsiteY132" fmla="*/ 2768277 h 4001991"/>
              <a:gd name="connsiteX133" fmla="*/ 3759673 w 4006455"/>
              <a:gd name="connsiteY133" fmla="*/ 2739248 h 4001991"/>
              <a:gd name="connsiteX134" fmla="*/ 3803216 w 4006455"/>
              <a:gd name="connsiteY134" fmla="*/ 2652163 h 4001991"/>
              <a:gd name="connsiteX135" fmla="*/ 3817730 w 4006455"/>
              <a:gd name="connsiteY135" fmla="*/ 2608620 h 4001991"/>
              <a:gd name="connsiteX136" fmla="*/ 3919330 w 4006455"/>
              <a:gd name="connsiteY136" fmla="*/ 2579591 h 4001991"/>
              <a:gd name="connsiteX137" fmla="*/ 3962873 w 4006455"/>
              <a:gd name="connsiteY137" fmla="*/ 2550563 h 4001991"/>
              <a:gd name="connsiteX138" fmla="*/ 3991901 w 4006455"/>
              <a:gd name="connsiteY138" fmla="*/ 2463477 h 4001991"/>
              <a:gd name="connsiteX139" fmla="*/ 4006416 w 4006455"/>
              <a:gd name="connsiteY139" fmla="*/ 2405420 h 4001991"/>
              <a:gd name="connsiteX0" fmla="*/ 3977387 w 4006455"/>
              <a:gd name="connsiteY0" fmla="*/ 2448963 h 4001991"/>
              <a:gd name="connsiteX1" fmla="*/ 3919330 w 4006455"/>
              <a:gd name="connsiteY1" fmla="*/ 2376391 h 4001991"/>
              <a:gd name="connsiteX2" fmla="*/ 3832244 w 4006455"/>
              <a:gd name="connsiteY2" fmla="*/ 2361877 h 4001991"/>
              <a:gd name="connsiteX3" fmla="*/ 3817730 w 4006455"/>
              <a:gd name="connsiteY3" fmla="*/ 2303820 h 4001991"/>
              <a:gd name="connsiteX4" fmla="*/ 3803216 w 4006455"/>
              <a:gd name="connsiteY4" fmla="*/ 2202220 h 4001991"/>
              <a:gd name="connsiteX5" fmla="*/ 3687101 w 4006455"/>
              <a:gd name="connsiteY5" fmla="*/ 2158677 h 4001991"/>
              <a:gd name="connsiteX6" fmla="*/ 3701616 w 4006455"/>
              <a:gd name="connsiteY6" fmla="*/ 1984505 h 4001991"/>
              <a:gd name="connsiteX7" fmla="*/ 3788701 w 4006455"/>
              <a:gd name="connsiteY7" fmla="*/ 1955477 h 4001991"/>
              <a:gd name="connsiteX8" fmla="*/ 3745158 w 4006455"/>
              <a:gd name="connsiteY8" fmla="*/ 1940963 h 4001991"/>
              <a:gd name="connsiteX9" fmla="*/ 3774187 w 4006455"/>
              <a:gd name="connsiteY9" fmla="*/ 1853877 h 4001991"/>
              <a:gd name="connsiteX10" fmla="*/ 3788701 w 4006455"/>
              <a:gd name="connsiteY10" fmla="*/ 1810334 h 4001991"/>
              <a:gd name="connsiteX11" fmla="*/ 3745158 w 4006455"/>
              <a:gd name="connsiteY11" fmla="*/ 1795820 h 4001991"/>
              <a:gd name="connsiteX12" fmla="*/ 3687101 w 4006455"/>
              <a:gd name="connsiteY12" fmla="*/ 1781305 h 4001991"/>
              <a:gd name="connsiteX13" fmla="*/ 3614530 w 4006455"/>
              <a:gd name="connsiteY13" fmla="*/ 1694220 h 4001991"/>
              <a:gd name="connsiteX14" fmla="*/ 3570987 w 4006455"/>
              <a:gd name="connsiteY14" fmla="*/ 1636163 h 4001991"/>
              <a:gd name="connsiteX15" fmla="*/ 3440358 w 4006455"/>
              <a:gd name="connsiteY15" fmla="*/ 1665191 h 4001991"/>
              <a:gd name="connsiteX16" fmla="*/ 3382301 w 4006455"/>
              <a:gd name="connsiteY16" fmla="*/ 1694220 h 4001991"/>
              <a:gd name="connsiteX17" fmla="*/ 3193616 w 4006455"/>
              <a:gd name="connsiteY17" fmla="*/ 1723248 h 4001991"/>
              <a:gd name="connsiteX18" fmla="*/ 3150073 w 4006455"/>
              <a:gd name="connsiteY18" fmla="*/ 1708734 h 4001991"/>
              <a:gd name="connsiteX19" fmla="*/ 3092016 w 4006455"/>
              <a:gd name="connsiteY19" fmla="*/ 1723248 h 4001991"/>
              <a:gd name="connsiteX20" fmla="*/ 3077501 w 4006455"/>
              <a:gd name="connsiteY20" fmla="*/ 1781305 h 4001991"/>
              <a:gd name="connsiteX21" fmla="*/ 3062987 w 4006455"/>
              <a:gd name="connsiteY21" fmla="*/ 1824848 h 4001991"/>
              <a:gd name="connsiteX22" fmla="*/ 2917844 w 4006455"/>
              <a:gd name="connsiteY22" fmla="*/ 1882905 h 4001991"/>
              <a:gd name="connsiteX23" fmla="*/ 2816244 w 4006455"/>
              <a:gd name="connsiteY23" fmla="*/ 1853877 h 4001991"/>
              <a:gd name="connsiteX24" fmla="*/ 2772701 w 4006455"/>
              <a:gd name="connsiteY24" fmla="*/ 1824848 h 4001991"/>
              <a:gd name="connsiteX25" fmla="*/ 2453387 w 4006455"/>
              <a:gd name="connsiteY25" fmla="*/ 1781305 h 4001991"/>
              <a:gd name="connsiteX26" fmla="*/ 2322758 w 4006455"/>
              <a:gd name="connsiteY26" fmla="*/ 1723248 h 4001991"/>
              <a:gd name="connsiteX27" fmla="*/ 2308244 w 4006455"/>
              <a:gd name="connsiteY27" fmla="*/ 1650677 h 4001991"/>
              <a:gd name="connsiteX28" fmla="*/ 2235673 w 4006455"/>
              <a:gd name="connsiteY28" fmla="*/ 1607134 h 4001991"/>
              <a:gd name="connsiteX29" fmla="*/ 2192130 w 4006455"/>
              <a:gd name="connsiteY29" fmla="*/ 1563591 h 4001991"/>
              <a:gd name="connsiteX30" fmla="*/ 2046987 w 4006455"/>
              <a:gd name="connsiteY30" fmla="*/ 1520048 h 4001991"/>
              <a:gd name="connsiteX31" fmla="*/ 1916358 w 4006455"/>
              <a:gd name="connsiteY31" fmla="*/ 1461991 h 4001991"/>
              <a:gd name="connsiteX32" fmla="*/ 1843787 w 4006455"/>
              <a:gd name="connsiteY32" fmla="*/ 1432963 h 4001991"/>
              <a:gd name="connsiteX33" fmla="*/ 1713158 w 4006455"/>
              <a:gd name="connsiteY33" fmla="*/ 1360391 h 4001991"/>
              <a:gd name="connsiteX34" fmla="*/ 1684130 w 4006455"/>
              <a:gd name="connsiteY34" fmla="*/ 1273305 h 4001991"/>
              <a:gd name="connsiteX35" fmla="*/ 1626073 w 4006455"/>
              <a:gd name="connsiteY35" fmla="*/ 1244277 h 4001991"/>
              <a:gd name="connsiteX36" fmla="*/ 1408358 w 4006455"/>
              <a:gd name="connsiteY36" fmla="*/ 1258791 h 4001991"/>
              <a:gd name="connsiteX37" fmla="*/ 1350301 w 4006455"/>
              <a:gd name="connsiteY37" fmla="*/ 1215248 h 4001991"/>
              <a:gd name="connsiteX38" fmla="*/ 1292244 w 4006455"/>
              <a:gd name="connsiteY38" fmla="*/ 1200734 h 4001991"/>
              <a:gd name="connsiteX39" fmla="*/ 1248701 w 4006455"/>
              <a:gd name="connsiteY39" fmla="*/ 1186220 h 4001991"/>
              <a:gd name="connsiteX40" fmla="*/ 1234187 w 4006455"/>
              <a:gd name="connsiteY40" fmla="*/ 1012048 h 4001991"/>
              <a:gd name="connsiteX41" fmla="*/ 1219673 w 4006455"/>
              <a:gd name="connsiteY41" fmla="*/ 968505 h 4001991"/>
              <a:gd name="connsiteX42" fmla="*/ 1176130 w 4006455"/>
              <a:gd name="connsiteY42" fmla="*/ 939477 h 4001991"/>
              <a:gd name="connsiteX43" fmla="*/ 1045501 w 4006455"/>
              <a:gd name="connsiteY43" fmla="*/ 823363 h 4001991"/>
              <a:gd name="connsiteX44" fmla="*/ 1016473 w 4006455"/>
              <a:gd name="connsiteY44" fmla="*/ 779820 h 4001991"/>
              <a:gd name="connsiteX45" fmla="*/ 972930 w 4006455"/>
              <a:gd name="connsiteY45" fmla="*/ 765305 h 4001991"/>
              <a:gd name="connsiteX46" fmla="*/ 900358 w 4006455"/>
              <a:gd name="connsiteY46" fmla="*/ 736277 h 4001991"/>
              <a:gd name="connsiteX47" fmla="*/ 871330 w 4006455"/>
              <a:gd name="connsiteY47" fmla="*/ 692734 h 4001991"/>
              <a:gd name="connsiteX48" fmla="*/ 827787 w 4006455"/>
              <a:gd name="connsiteY48" fmla="*/ 663705 h 4001991"/>
              <a:gd name="connsiteX49" fmla="*/ 914873 w 4006455"/>
              <a:gd name="connsiteY49" fmla="*/ 605648 h 4001991"/>
              <a:gd name="connsiteX50" fmla="*/ 914873 w 4006455"/>
              <a:gd name="connsiteY50" fmla="*/ 518563 h 4001991"/>
              <a:gd name="connsiteX51" fmla="*/ 900358 w 4006455"/>
              <a:gd name="connsiteY51" fmla="*/ 431477 h 4001991"/>
              <a:gd name="connsiteX52" fmla="*/ 813273 w 4006455"/>
              <a:gd name="connsiteY52" fmla="*/ 387934 h 4001991"/>
              <a:gd name="connsiteX53" fmla="*/ 807517 w 4006455"/>
              <a:gd name="connsiteY53" fmla="*/ 305353 h 4001991"/>
              <a:gd name="connsiteX54" fmla="*/ 688901 w 4006455"/>
              <a:gd name="connsiteY54" fmla="*/ 142693 h 4001991"/>
              <a:gd name="connsiteX55" fmla="*/ 554518 w 4006455"/>
              <a:gd name="connsiteY55" fmla="*/ 14817 h 4001991"/>
              <a:gd name="connsiteX56" fmla="*/ 487702 w 4006455"/>
              <a:gd name="connsiteY56" fmla="*/ 31083 h 4001991"/>
              <a:gd name="connsiteX57" fmla="*/ 348315 w 4006455"/>
              <a:gd name="connsiteY57" fmla="*/ 106156 h 4001991"/>
              <a:gd name="connsiteX58" fmla="*/ 257475 w 4006455"/>
              <a:gd name="connsiteY58" fmla="*/ 167967 h 4001991"/>
              <a:gd name="connsiteX59" fmla="*/ 155875 w 4006455"/>
              <a:gd name="connsiteY59" fmla="*/ 228527 h 4001991"/>
              <a:gd name="connsiteX60" fmla="*/ 160880 w 4006455"/>
              <a:gd name="connsiteY60" fmla="*/ 445491 h 4001991"/>
              <a:gd name="connsiteX61" fmla="*/ 290758 w 4006455"/>
              <a:gd name="connsiteY61" fmla="*/ 663705 h 4001991"/>
              <a:gd name="connsiteX62" fmla="*/ 218187 w 4006455"/>
              <a:gd name="connsiteY62" fmla="*/ 736277 h 4001991"/>
              <a:gd name="connsiteX63" fmla="*/ 131101 w 4006455"/>
              <a:gd name="connsiteY63" fmla="*/ 750791 h 4001991"/>
              <a:gd name="connsiteX64" fmla="*/ 116587 w 4006455"/>
              <a:gd name="connsiteY64" fmla="*/ 808848 h 4001991"/>
              <a:gd name="connsiteX65" fmla="*/ 87558 w 4006455"/>
              <a:gd name="connsiteY65" fmla="*/ 1374905 h 4001991"/>
              <a:gd name="connsiteX66" fmla="*/ 29501 w 4006455"/>
              <a:gd name="connsiteY66" fmla="*/ 1432963 h 4001991"/>
              <a:gd name="connsiteX67" fmla="*/ 473 w 4006455"/>
              <a:gd name="connsiteY67" fmla="*/ 1476505 h 4001991"/>
              <a:gd name="connsiteX68" fmla="*/ 58530 w 4006455"/>
              <a:gd name="connsiteY68" fmla="*/ 1563591 h 4001991"/>
              <a:gd name="connsiteX69" fmla="*/ 145616 w 4006455"/>
              <a:gd name="connsiteY69" fmla="*/ 1621648 h 4001991"/>
              <a:gd name="connsiteX70" fmla="*/ 189158 w 4006455"/>
              <a:gd name="connsiteY70" fmla="*/ 1650677 h 4001991"/>
              <a:gd name="connsiteX71" fmla="*/ 305273 w 4006455"/>
              <a:gd name="connsiteY71" fmla="*/ 1679705 h 4001991"/>
              <a:gd name="connsiteX72" fmla="*/ 363330 w 4006455"/>
              <a:gd name="connsiteY72" fmla="*/ 1723248 h 4001991"/>
              <a:gd name="connsiteX73" fmla="*/ 406873 w 4006455"/>
              <a:gd name="connsiteY73" fmla="*/ 1752277 h 4001991"/>
              <a:gd name="connsiteX74" fmla="*/ 421387 w 4006455"/>
              <a:gd name="connsiteY74" fmla="*/ 1795820 h 4001991"/>
              <a:gd name="connsiteX75" fmla="*/ 552016 w 4006455"/>
              <a:gd name="connsiteY75" fmla="*/ 1868391 h 4001991"/>
              <a:gd name="connsiteX76" fmla="*/ 595558 w 4006455"/>
              <a:gd name="connsiteY76" fmla="*/ 1897420 h 4001991"/>
              <a:gd name="connsiteX77" fmla="*/ 639101 w 4006455"/>
              <a:gd name="connsiteY77" fmla="*/ 1911934 h 4001991"/>
              <a:gd name="connsiteX78" fmla="*/ 682644 w 4006455"/>
              <a:gd name="connsiteY78" fmla="*/ 1955477 h 4001991"/>
              <a:gd name="connsiteX79" fmla="*/ 769730 w 4006455"/>
              <a:gd name="connsiteY79" fmla="*/ 1984505 h 4001991"/>
              <a:gd name="connsiteX80" fmla="*/ 842301 w 4006455"/>
              <a:gd name="connsiteY80" fmla="*/ 2057077 h 4001991"/>
              <a:gd name="connsiteX81" fmla="*/ 871330 w 4006455"/>
              <a:gd name="connsiteY81" fmla="*/ 2144163 h 4001991"/>
              <a:gd name="connsiteX82" fmla="*/ 885844 w 4006455"/>
              <a:gd name="connsiteY82" fmla="*/ 2289305 h 4001991"/>
              <a:gd name="connsiteX83" fmla="*/ 914873 w 4006455"/>
              <a:gd name="connsiteY83" fmla="*/ 2332848 h 4001991"/>
              <a:gd name="connsiteX84" fmla="*/ 929387 w 4006455"/>
              <a:gd name="connsiteY84" fmla="*/ 2376391 h 4001991"/>
              <a:gd name="connsiteX85" fmla="*/ 1060016 w 4006455"/>
              <a:gd name="connsiteY85" fmla="*/ 2448963 h 4001991"/>
              <a:gd name="connsiteX86" fmla="*/ 1190644 w 4006455"/>
              <a:gd name="connsiteY86" fmla="*/ 2550563 h 4001991"/>
              <a:gd name="connsiteX87" fmla="*/ 1277730 w 4006455"/>
              <a:gd name="connsiteY87" fmla="*/ 2652163 h 4001991"/>
              <a:gd name="connsiteX88" fmla="*/ 1306758 w 4006455"/>
              <a:gd name="connsiteY88" fmla="*/ 2695705 h 4001991"/>
              <a:gd name="connsiteX89" fmla="*/ 1335787 w 4006455"/>
              <a:gd name="connsiteY89" fmla="*/ 3058563 h 4001991"/>
              <a:gd name="connsiteX90" fmla="*/ 1379330 w 4006455"/>
              <a:gd name="connsiteY90" fmla="*/ 3232734 h 4001991"/>
              <a:gd name="connsiteX91" fmla="*/ 1393844 w 4006455"/>
              <a:gd name="connsiteY91" fmla="*/ 3290791 h 4001991"/>
              <a:gd name="connsiteX92" fmla="*/ 1437387 w 4006455"/>
              <a:gd name="connsiteY92" fmla="*/ 3319820 h 4001991"/>
              <a:gd name="connsiteX93" fmla="*/ 1553501 w 4006455"/>
              <a:gd name="connsiteY93" fmla="*/ 3406905 h 4001991"/>
              <a:gd name="connsiteX94" fmla="*/ 1582530 w 4006455"/>
              <a:gd name="connsiteY94" fmla="*/ 3464963 h 4001991"/>
              <a:gd name="connsiteX95" fmla="*/ 1669616 w 4006455"/>
              <a:gd name="connsiteY95" fmla="*/ 3493991 h 4001991"/>
              <a:gd name="connsiteX96" fmla="*/ 1713158 w 4006455"/>
              <a:gd name="connsiteY96" fmla="*/ 3479477 h 4001991"/>
              <a:gd name="connsiteX97" fmla="*/ 1872816 w 4006455"/>
              <a:gd name="connsiteY97" fmla="*/ 3523020 h 4001991"/>
              <a:gd name="connsiteX98" fmla="*/ 2206644 w 4006455"/>
              <a:gd name="connsiteY98" fmla="*/ 3552048 h 4001991"/>
              <a:gd name="connsiteX99" fmla="*/ 2322758 w 4006455"/>
              <a:gd name="connsiteY99" fmla="*/ 3610105 h 4001991"/>
              <a:gd name="connsiteX100" fmla="*/ 2380816 w 4006455"/>
              <a:gd name="connsiteY100" fmla="*/ 3639134 h 4001991"/>
              <a:gd name="connsiteX101" fmla="*/ 2424358 w 4006455"/>
              <a:gd name="connsiteY101" fmla="*/ 3682677 h 4001991"/>
              <a:gd name="connsiteX102" fmla="*/ 2540473 w 4006455"/>
              <a:gd name="connsiteY102" fmla="*/ 3726220 h 4001991"/>
              <a:gd name="connsiteX103" fmla="*/ 2584016 w 4006455"/>
              <a:gd name="connsiteY103" fmla="*/ 3755248 h 4001991"/>
              <a:gd name="connsiteX104" fmla="*/ 2642073 w 4006455"/>
              <a:gd name="connsiteY104" fmla="*/ 3769763 h 4001991"/>
              <a:gd name="connsiteX105" fmla="*/ 2685616 w 4006455"/>
              <a:gd name="connsiteY105" fmla="*/ 3784277 h 4001991"/>
              <a:gd name="connsiteX106" fmla="*/ 2772701 w 4006455"/>
              <a:gd name="connsiteY106" fmla="*/ 3871363 h 4001991"/>
              <a:gd name="connsiteX107" fmla="*/ 2816244 w 4006455"/>
              <a:gd name="connsiteY107" fmla="*/ 3900391 h 4001991"/>
              <a:gd name="connsiteX108" fmla="*/ 2946873 w 4006455"/>
              <a:gd name="connsiteY108" fmla="*/ 3987477 h 4001991"/>
              <a:gd name="connsiteX109" fmla="*/ 2990416 w 4006455"/>
              <a:gd name="connsiteY109" fmla="*/ 4001991 h 4001991"/>
              <a:gd name="connsiteX110" fmla="*/ 3062987 w 4006455"/>
              <a:gd name="connsiteY110" fmla="*/ 3987477 h 4001991"/>
              <a:gd name="connsiteX111" fmla="*/ 3106530 w 4006455"/>
              <a:gd name="connsiteY111" fmla="*/ 3972963 h 4001991"/>
              <a:gd name="connsiteX112" fmla="*/ 3121044 w 4006455"/>
              <a:gd name="connsiteY112" fmla="*/ 3929420 h 4001991"/>
              <a:gd name="connsiteX113" fmla="*/ 3092016 w 4006455"/>
              <a:gd name="connsiteY113" fmla="*/ 3827820 h 4001991"/>
              <a:gd name="connsiteX114" fmla="*/ 3062987 w 4006455"/>
              <a:gd name="connsiteY114" fmla="*/ 3784277 h 4001991"/>
              <a:gd name="connsiteX115" fmla="*/ 3092016 w 4006455"/>
              <a:gd name="connsiteY115" fmla="*/ 3740734 h 4001991"/>
              <a:gd name="connsiteX116" fmla="*/ 3106530 w 4006455"/>
              <a:gd name="connsiteY116" fmla="*/ 3697191 h 4001991"/>
              <a:gd name="connsiteX117" fmla="*/ 3150073 w 4006455"/>
              <a:gd name="connsiteY117" fmla="*/ 3668163 h 4001991"/>
              <a:gd name="connsiteX118" fmla="*/ 3179101 w 4006455"/>
              <a:gd name="connsiteY118" fmla="*/ 3624620 h 4001991"/>
              <a:gd name="connsiteX119" fmla="*/ 3193616 w 4006455"/>
              <a:gd name="connsiteY119" fmla="*/ 3552048 h 4001991"/>
              <a:gd name="connsiteX120" fmla="*/ 3280701 w 4006455"/>
              <a:gd name="connsiteY120" fmla="*/ 3493991 h 4001991"/>
              <a:gd name="connsiteX121" fmla="*/ 3324244 w 4006455"/>
              <a:gd name="connsiteY121" fmla="*/ 3464963 h 4001991"/>
              <a:gd name="connsiteX122" fmla="*/ 3367787 w 4006455"/>
              <a:gd name="connsiteY122" fmla="*/ 3435934 h 4001991"/>
              <a:gd name="connsiteX123" fmla="*/ 3411330 w 4006455"/>
              <a:gd name="connsiteY123" fmla="*/ 3348848 h 4001991"/>
              <a:gd name="connsiteX124" fmla="*/ 3425844 w 4006455"/>
              <a:gd name="connsiteY124" fmla="*/ 3305305 h 4001991"/>
              <a:gd name="connsiteX125" fmla="*/ 3483901 w 4006455"/>
              <a:gd name="connsiteY125" fmla="*/ 3218220 h 4001991"/>
              <a:gd name="connsiteX126" fmla="*/ 3512930 w 4006455"/>
              <a:gd name="connsiteY126" fmla="*/ 3131134 h 4001991"/>
              <a:gd name="connsiteX127" fmla="*/ 3556473 w 4006455"/>
              <a:gd name="connsiteY127" fmla="*/ 3116620 h 4001991"/>
              <a:gd name="connsiteX128" fmla="*/ 3658073 w 4006455"/>
              <a:gd name="connsiteY128" fmla="*/ 3087591 h 4001991"/>
              <a:gd name="connsiteX129" fmla="*/ 3701616 w 4006455"/>
              <a:gd name="connsiteY129" fmla="*/ 3058563 h 4001991"/>
              <a:gd name="connsiteX130" fmla="*/ 3745158 w 4006455"/>
              <a:gd name="connsiteY130" fmla="*/ 2971477 h 4001991"/>
              <a:gd name="connsiteX131" fmla="*/ 3774187 w 4006455"/>
              <a:gd name="connsiteY131" fmla="*/ 2927934 h 4001991"/>
              <a:gd name="connsiteX132" fmla="*/ 3803216 w 4006455"/>
              <a:gd name="connsiteY132" fmla="*/ 2768277 h 4001991"/>
              <a:gd name="connsiteX133" fmla="*/ 3759673 w 4006455"/>
              <a:gd name="connsiteY133" fmla="*/ 2739248 h 4001991"/>
              <a:gd name="connsiteX134" fmla="*/ 3803216 w 4006455"/>
              <a:gd name="connsiteY134" fmla="*/ 2652163 h 4001991"/>
              <a:gd name="connsiteX135" fmla="*/ 3817730 w 4006455"/>
              <a:gd name="connsiteY135" fmla="*/ 2608620 h 4001991"/>
              <a:gd name="connsiteX136" fmla="*/ 3919330 w 4006455"/>
              <a:gd name="connsiteY136" fmla="*/ 2579591 h 4001991"/>
              <a:gd name="connsiteX137" fmla="*/ 3962873 w 4006455"/>
              <a:gd name="connsiteY137" fmla="*/ 2550563 h 4001991"/>
              <a:gd name="connsiteX138" fmla="*/ 3991901 w 4006455"/>
              <a:gd name="connsiteY138" fmla="*/ 2463477 h 4001991"/>
              <a:gd name="connsiteX139" fmla="*/ 4006416 w 4006455"/>
              <a:gd name="connsiteY139" fmla="*/ 2405420 h 4001991"/>
              <a:gd name="connsiteX0" fmla="*/ 3977387 w 4006455"/>
              <a:gd name="connsiteY0" fmla="*/ 2448963 h 4001991"/>
              <a:gd name="connsiteX1" fmla="*/ 3919330 w 4006455"/>
              <a:gd name="connsiteY1" fmla="*/ 2376391 h 4001991"/>
              <a:gd name="connsiteX2" fmla="*/ 3832244 w 4006455"/>
              <a:gd name="connsiteY2" fmla="*/ 2361877 h 4001991"/>
              <a:gd name="connsiteX3" fmla="*/ 3817730 w 4006455"/>
              <a:gd name="connsiteY3" fmla="*/ 2303820 h 4001991"/>
              <a:gd name="connsiteX4" fmla="*/ 3803216 w 4006455"/>
              <a:gd name="connsiteY4" fmla="*/ 2202220 h 4001991"/>
              <a:gd name="connsiteX5" fmla="*/ 3687101 w 4006455"/>
              <a:gd name="connsiteY5" fmla="*/ 2158677 h 4001991"/>
              <a:gd name="connsiteX6" fmla="*/ 3701616 w 4006455"/>
              <a:gd name="connsiteY6" fmla="*/ 1984505 h 4001991"/>
              <a:gd name="connsiteX7" fmla="*/ 3788701 w 4006455"/>
              <a:gd name="connsiteY7" fmla="*/ 1955477 h 4001991"/>
              <a:gd name="connsiteX8" fmla="*/ 3745158 w 4006455"/>
              <a:gd name="connsiteY8" fmla="*/ 1940963 h 4001991"/>
              <a:gd name="connsiteX9" fmla="*/ 3774187 w 4006455"/>
              <a:gd name="connsiteY9" fmla="*/ 1853877 h 4001991"/>
              <a:gd name="connsiteX10" fmla="*/ 3788701 w 4006455"/>
              <a:gd name="connsiteY10" fmla="*/ 1810334 h 4001991"/>
              <a:gd name="connsiteX11" fmla="*/ 3745158 w 4006455"/>
              <a:gd name="connsiteY11" fmla="*/ 1795820 h 4001991"/>
              <a:gd name="connsiteX12" fmla="*/ 3687101 w 4006455"/>
              <a:gd name="connsiteY12" fmla="*/ 1781305 h 4001991"/>
              <a:gd name="connsiteX13" fmla="*/ 3614530 w 4006455"/>
              <a:gd name="connsiteY13" fmla="*/ 1694220 h 4001991"/>
              <a:gd name="connsiteX14" fmla="*/ 3570987 w 4006455"/>
              <a:gd name="connsiteY14" fmla="*/ 1636163 h 4001991"/>
              <a:gd name="connsiteX15" fmla="*/ 3440358 w 4006455"/>
              <a:gd name="connsiteY15" fmla="*/ 1665191 h 4001991"/>
              <a:gd name="connsiteX16" fmla="*/ 3382301 w 4006455"/>
              <a:gd name="connsiteY16" fmla="*/ 1694220 h 4001991"/>
              <a:gd name="connsiteX17" fmla="*/ 3193616 w 4006455"/>
              <a:gd name="connsiteY17" fmla="*/ 1723248 h 4001991"/>
              <a:gd name="connsiteX18" fmla="*/ 3150073 w 4006455"/>
              <a:gd name="connsiteY18" fmla="*/ 1708734 h 4001991"/>
              <a:gd name="connsiteX19" fmla="*/ 3092016 w 4006455"/>
              <a:gd name="connsiteY19" fmla="*/ 1723248 h 4001991"/>
              <a:gd name="connsiteX20" fmla="*/ 3077501 w 4006455"/>
              <a:gd name="connsiteY20" fmla="*/ 1781305 h 4001991"/>
              <a:gd name="connsiteX21" fmla="*/ 3062987 w 4006455"/>
              <a:gd name="connsiteY21" fmla="*/ 1824848 h 4001991"/>
              <a:gd name="connsiteX22" fmla="*/ 2917844 w 4006455"/>
              <a:gd name="connsiteY22" fmla="*/ 1882905 h 4001991"/>
              <a:gd name="connsiteX23" fmla="*/ 2816244 w 4006455"/>
              <a:gd name="connsiteY23" fmla="*/ 1853877 h 4001991"/>
              <a:gd name="connsiteX24" fmla="*/ 2772701 w 4006455"/>
              <a:gd name="connsiteY24" fmla="*/ 1824848 h 4001991"/>
              <a:gd name="connsiteX25" fmla="*/ 2453387 w 4006455"/>
              <a:gd name="connsiteY25" fmla="*/ 1781305 h 4001991"/>
              <a:gd name="connsiteX26" fmla="*/ 2322758 w 4006455"/>
              <a:gd name="connsiteY26" fmla="*/ 1723248 h 4001991"/>
              <a:gd name="connsiteX27" fmla="*/ 2308244 w 4006455"/>
              <a:gd name="connsiteY27" fmla="*/ 1650677 h 4001991"/>
              <a:gd name="connsiteX28" fmla="*/ 2235673 w 4006455"/>
              <a:gd name="connsiteY28" fmla="*/ 1607134 h 4001991"/>
              <a:gd name="connsiteX29" fmla="*/ 2192130 w 4006455"/>
              <a:gd name="connsiteY29" fmla="*/ 1563591 h 4001991"/>
              <a:gd name="connsiteX30" fmla="*/ 2046987 w 4006455"/>
              <a:gd name="connsiteY30" fmla="*/ 1520048 h 4001991"/>
              <a:gd name="connsiteX31" fmla="*/ 1916358 w 4006455"/>
              <a:gd name="connsiteY31" fmla="*/ 1461991 h 4001991"/>
              <a:gd name="connsiteX32" fmla="*/ 1843787 w 4006455"/>
              <a:gd name="connsiteY32" fmla="*/ 1432963 h 4001991"/>
              <a:gd name="connsiteX33" fmla="*/ 1713158 w 4006455"/>
              <a:gd name="connsiteY33" fmla="*/ 1360391 h 4001991"/>
              <a:gd name="connsiteX34" fmla="*/ 1684130 w 4006455"/>
              <a:gd name="connsiteY34" fmla="*/ 1273305 h 4001991"/>
              <a:gd name="connsiteX35" fmla="*/ 1626073 w 4006455"/>
              <a:gd name="connsiteY35" fmla="*/ 1244277 h 4001991"/>
              <a:gd name="connsiteX36" fmla="*/ 1408358 w 4006455"/>
              <a:gd name="connsiteY36" fmla="*/ 1258791 h 4001991"/>
              <a:gd name="connsiteX37" fmla="*/ 1350301 w 4006455"/>
              <a:gd name="connsiteY37" fmla="*/ 1215248 h 4001991"/>
              <a:gd name="connsiteX38" fmla="*/ 1292244 w 4006455"/>
              <a:gd name="connsiteY38" fmla="*/ 1200734 h 4001991"/>
              <a:gd name="connsiteX39" fmla="*/ 1248701 w 4006455"/>
              <a:gd name="connsiteY39" fmla="*/ 1186220 h 4001991"/>
              <a:gd name="connsiteX40" fmla="*/ 1234187 w 4006455"/>
              <a:gd name="connsiteY40" fmla="*/ 1012048 h 4001991"/>
              <a:gd name="connsiteX41" fmla="*/ 1219673 w 4006455"/>
              <a:gd name="connsiteY41" fmla="*/ 968505 h 4001991"/>
              <a:gd name="connsiteX42" fmla="*/ 1176130 w 4006455"/>
              <a:gd name="connsiteY42" fmla="*/ 939477 h 4001991"/>
              <a:gd name="connsiteX43" fmla="*/ 1045501 w 4006455"/>
              <a:gd name="connsiteY43" fmla="*/ 823363 h 4001991"/>
              <a:gd name="connsiteX44" fmla="*/ 1016473 w 4006455"/>
              <a:gd name="connsiteY44" fmla="*/ 779820 h 4001991"/>
              <a:gd name="connsiteX45" fmla="*/ 972930 w 4006455"/>
              <a:gd name="connsiteY45" fmla="*/ 765305 h 4001991"/>
              <a:gd name="connsiteX46" fmla="*/ 900358 w 4006455"/>
              <a:gd name="connsiteY46" fmla="*/ 736277 h 4001991"/>
              <a:gd name="connsiteX47" fmla="*/ 871330 w 4006455"/>
              <a:gd name="connsiteY47" fmla="*/ 692734 h 4001991"/>
              <a:gd name="connsiteX48" fmla="*/ 827787 w 4006455"/>
              <a:gd name="connsiteY48" fmla="*/ 663705 h 4001991"/>
              <a:gd name="connsiteX49" fmla="*/ 914873 w 4006455"/>
              <a:gd name="connsiteY49" fmla="*/ 605648 h 4001991"/>
              <a:gd name="connsiteX50" fmla="*/ 914873 w 4006455"/>
              <a:gd name="connsiteY50" fmla="*/ 518563 h 4001991"/>
              <a:gd name="connsiteX51" fmla="*/ 900358 w 4006455"/>
              <a:gd name="connsiteY51" fmla="*/ 431477 h 4001991"/>
              <a:gd name="connsiteX52" fmla="*/ 813273 w 4006455"/>
              <a:gd name="connsiteY52" fmla="*/ 387934 h 4001991"/>
              <a:gd name="connsiteX53" fmla="*/ 807517 w 4006455"/>
              <a:gd name="connsiteY53" fmla="*/ 305353 h 4001991"/>
              <a:gd name="connsiteX54" fmla="*/ 688901 w 4006455"/>
              <a:gd name="connsiteY54" fmla="*/ 142693 h 4001991"/>
              <a:gd name="connsiteX55" fmla="*/ 554518 w 4006455"/>
              <a:gd name="connsiteY55" fmla="*/ 14817 h 4001991"/>
              <a:gd name="connsiteX56" fmla="*/ 487702 w 4006455"/>
              <a:gd name="connsiteY56" fmla="*/ 31083 h 4001991"/>
              <a:gd name="connsiteX57" fmla="*/ 348315 w 4006455"/>
              <a:gd name="connsiteY57" fmla="*/ 106156 h 4001991"/>
              <a:gd name="connsiteX58" fmla="*/ 257475 w 4006455"/>
              <a:gd name="connsiteY58" fmla="*/ 167967 h 4001991"/>
              <a:gd name="connsiteX59" fmla="*/ 155875 w 4006455"/>
              <a:gd name="connsiteY59" fmla="*/ 228527 h 4001991"/>
              <a:gd name="connsiteX60" fmla="*/ 160880 w 4006455"/>
              <a:gd name="connsiteY60" fmla="*/ 445491 h 4001991"/>
              <a:gd name="connsiteX61" fmla="*/ 290758 w 4006455"/>
              <a:gd name="connsiteY61" fmla="*/ 663705 h 4001991"/>
              <a:gd name="connsiteX62" fmla="*/ 218187 w 4006455"/>
              <a:gd name="connsiteY62" fmla="*/ 736277 h 4001991"/>
              <a:gd name="connsiteX63" fmla="*/ 131101 w 4006455"/>
              <a:gd name="connsiteY63" fmla="*/ 750791 h 4001991"/>
              <a:gd name="connsiteX64" fmla="*/ 116587 w 4006455"/>
              <a:gd name="connsiteY64" fmla="*/ 808848 h 4001991"/>
              <a:gd name="connsiteX65" fmla="*/ 207677 w 4006455"/>
              <a:gd name="connsiteY65" fmla="*/ 1165700 h 4001991"/>
              <a:gd name="connsiteX66" fmla="*/ 87558 w 4006455"/>
              <a:gd name="connsiteY66" fmla="*/ 1374905 h 4001991"/>
              <a:gd name="connsiteX67" fmla="*/ 29501 w 4006455"/>
              <a:gd name="connsiteY67" fmla="*/ 1432963 h 4001991"/>
              <a:gd name="connsiteX68" fmla="*/ 473 w 4006455"/>
              <a:gd name="connsiteY68" fmla="*/ 1476505 h 4001991"/>
              <a:gd name="connsiteX69" fmla="*/ 58530 w 4006455"/>
              <a:gd name="connsiteY69" fmla="*/ 1563591 h 4001991"/>
              <a:gd name="connsiteX70" fmla="*/ 145616 w 4006455"/>
              <a:gd name="connsiteY70" fmla="*/ 1621648 h 4001991"/>
              <a:gd name="connsiteX71" fmla="*/ 189158 w 4006455"/>
              <a:gd name="connsiteY71" fmla="*/ 1650677 h 4001991"/>
              <a:gd name="connsiteX72" fmla="*/ 305273 w 4006455"/>
              <a:gd name="connsiteY72" fmla="*/ 1679705 h 4001991"/>
              <a:gd name="connsiteX73" fmla="*/ 363330 w 4006455"/>
              <a:gd name="connsiteY73" fmla="*/ 1723248 h 4001991"/>
              <a:gd name="connsiteX74" fmla="*/ 406873 w 4006455"/>
              <a:gd name="connsiteY74" fmla="*/ 1752277 h 4001991"/>
              <a:gd name="connsiteX75" fmla="*/ 421387 w 4006455"/>
              <a:gd name="connsiteY75" fmla="*/ 1795820 h 4001991"/>
              <a:gd name="connsiteX76" fmla="*/ 552016 w 4006455"/>
              <a:gd name="connsiteY76" fmla="*/ 1868391 h 4001991"/>
              <a:gd name="connsiteX77" fmla="*/ 595558 w 4006455"/>
              <a:gd name="connsiteY77" fmla="*/ 1897420 h 4001991"/>
              <a:gd name="connsiteX78" fmla="*/ 639101 w 4006455"/>
              <a:gd name="connsiteY78" fmla="*/ 1911934 h 4001991"/>
              <a:gd name="connsiteX79" fmla="*/ 682644 w 4006455"/>
              <a:gd name="connsiteY79" fmla="*/ 1955477 h 4001991"/>
              <a:gd name="connsiteX80" fmla="*/ 769730 w 4006455"/>
              <a:gd name="connsiteY80" fmla="*/ 1984505 h 4001991"/>
              <a:gd name="connsiteX81" fmla="*/ 842301 w 4006455"/>
              <a:gd name="connsiteY81" fmla="*/ 2057077 h 4001991"/>
              <a:gd name="connsiteX82" fmla="*/ 871330 w 4006455"/>
              <a:gd name="connsiteY82" fmla="*/ 2144163 h 4001991"/>
              <a:gd name="connsiteX83" fmla="*/ 885844 w 4006455"/>
              <a:gd name="connsiteY83" fmla="*/ 2289305 h 4001991"/>
              <a:gd name="connsiteX84" fmla="*/ 914873 w 4006455"/>
              <a:gd name="connsiteY84" fmla="*/ 2332848 h 4001991"/>
              <a:gd name="connsiteX85" fmla="*/ 929387 w 4006455"/>
              <a:gd name="connsiteY85" fmla="*/ 2376391 h 4001991"/>
              <a:gd name="connsiteX86" fmla="*/ 1060016 w 4006455"/>
              <a:gd name="connsiteY86" fmla="*/ 2448963 h 4001991"/>
              <a:gd name="connsiteX87" fmla="*/ 1190644 w 4006455"/>
              <a:gd name="connsiteY87" fmla="*/ 2550563 h 4001991"/>
              <a:gd name="connsiteX88" fmla="*/ 1277730 w 4006455"/>
              <a:gd name="connsiteY88" fmla="*/ 2652163 h 4001991"/>
              <a:gd name="connsiteX89" fmla="*/ 1306758 w 4006455"/>
              <a:gd name="connsiteY89" fmla="*/ 2695705 h 4001991"/>
              <a:gd name="connsiteX90" fmla="*/ 1335787 w 4006455"/>
              <a:gd name="connsiteY90" fmla="*/ 3058563 h 4001991"/>
              <a:gd name="connsiteX91" fmla="*/ 1379330 w 4006455"/>
              <a:gd name="connsiteY91" fmla="*/ 3232734 h 4001991"/>
              <a:gd name="connsiteX92" fmla="*/ 1393844 w 4006455"/>
              <a:gd name="connsiteY92" fmla="*/ 3290791 h 4001991"/>
              <a:gd name="connsiteX93" fmla="*/ 1437387 w 4006455"/>
              <a:gd name="connsiteY93" fmla="*/ 3319820 h 4001991"/>
              <a:gd name="connsiteX94" fmla="*/ 1553501 w 4006455"/>
              <a:gd name="connsiteY94" fmla="*/ 3406905 h 4001991"/>
              <a:gd name="connsiteX95" fmla="*/ 1582530 w 4006455"/>
              <a:gd name="connsiteY95" fmla="*/ 3464963 h 4001991"/>
              <a:gd name="connsiteX96" fmla="*/ 1669616 w 4006455"/>
              <a:gd name="connsiteY96" fmla="*/ 3493991 h 4001991"/>
              <a:gd name="connsiteX97" fmla="*/ 1713158 w 4006455"/>
              <a:gd name="connsiteY97" fmla="*/ 3479477 h 4001991"/>
              <a:gd name="connsiteX98" fmla="*/ 1872816 w 4006455"/>
              <a:gd name="connsiteY98" fmla="*/ 3523020 h 4001991"/>
              <a:gd name="connsiteX99" fmla="*/ 2206644 w 4006455"/>
              <a:gd name="connsiteY99" fmla="*/ 3552048 h 4001991"/>
              <a:gd name="connsiteX100" fmla="*/ 2322758 w 4006455"/>
              <a:gd name="connsiteY100" fmla="*/ 3610105 h 4001991"/>
              <a:gd name="connsiteX101" fmla="*/ 2380816 w 4006455"/>
              <a:gd name="connsiteY101" fmla="*/ 3639134 h 4001991"/>
              <a:gd name="connsiteX102" fmla="*/ 2424358 w 4006455"/>
              <a:gd name="connsiteY102" fmla="*/ 3682677 h 4001991"/>
              <a:gd name="connsiteX103" fmla="*/ 2540473 w 4006455"/>
              <a:gd name="connsiteY103" fmla="*/ 3726220 h 4001991"/>
              <a:gd name="connsiteX104" fmla="*/ 2584016 w 4006455"/>
              <a:gd name="connsiteY104" fmla="*/ 3755248 h 4001991"/>
              <a:gd name="connsiteX105" fmla="*/ 2642073 w 4006455"/>
              <a:gd name="connsiteY105" fmla="*/ 3769763 h 4001991"/>
              <a:gd name="connsiteX106" fmla="*/ 2685616 w 4006455"/>
              <a:gd name="connsiteY106" fmla="*/ 3784277 h 4001991"/>
              <a:gd name="connsiteX107" fmla="*/ 2772701 w 4006455"/>
              <a:gd name="connsiteY107" fmla="*/ 3871363 h 4001991"/>
              <a:gd name="connsiteX108" fmla="*/ 2816244 w 4006455"/>
              <a:gd name="connsiteY108" fmla="*/ 3900391 h 4001991"/>
              <a:gd name="connsiteX109" fmla="*/ 2946873 w 4006455"/>
              <a:gd name="connsiteY109" fmla="*/ 3987477 h 4001991"/>
              <a:gd name="connsiteX110" fmla="*/ 2990416 w 4006455"/>
              <a:gd name="connsiteY110" fmla="*/ 4001991 h 4001991"/>
              <a:gd name="connsiteX111" fmla="*/ 3062987 w 4006455"/>
              <a:gd name="connsiteY111" fmla="*/ 3987477 h 4001991"/>
              <a:gd name="connsiteX112" fmla="*/ 3106530 w 4006455"/>
              <a:gd name="connsiteY112" fmla="*/ 3972963 h 4001991"/>
              <a:gd name="connsiteX113" fmla="*/ 3121044 w 4006455"/>
              <a:gd name="connsiteY113" fmla="*/ 3929420 h 4001991"/>
              <a:gd name="connsiteX114" fmla="*/ 3092016 w 4006455"/>
              <a:gd name="connsiteY114" fmla="*/ 3827820 h 4001991"/>
              <a:gd name="connsiteX115" fmla="*/ 3062987 w 4006455"/>
              <a:gd name="connsiteY115" fmla="*/ 3784277 h 4001991"/>
              <a:gd name="connsiteX116" fmla="*/ 3092016 w 4006455"/>
              <a:gd name="connsiteY116" fmla="*/ 3740734 h 4001991"/>
              <a:gd name="connsiteX117" fmla="*/ 3106530 w 4006455"/>
              <a:gd name="connsiteY117" fmla="*/ 3697191 h 4001991"/>
              <a:gd name="connsiteX118" fmla="*/ 3150073 w 4006455"/>
              <a:gd name="connsiteY118" fmla="*/ 3668163 h 4001991"/>
              <a:gd name="connsiteX119" fmla="*/ 3179101 w 4006455"/>
              <a:gd name="connsiteY119" fmla="*/ 3624620 h 4001991"/>
              <a:gd name="connsiteX120" fmla="*/ 3193616 w 4006455"/>
              <a:gd name="connsiteY120" fmla="*/ 3552048 h 4001991"/>
              <a:gd name="connsiteX121" fmla="*/ 3280701 w 4006455"/>
              <a:gd name="connsiteY121" fmla="*/ 3493991 h 4001991"/>
              <a:gd name="connsiteX122" fmla="*/ 3324244 w 4006455"/>
              <a:gd name="connsiteY122" fmla="*/ 3464963 h 4001991"/>
              <a:gd name="connsiteX123" fmla="*/ 3367787 w 4006455"/>
              <a:gd name="connsiteY123" fmla="*/ 3435934 h 4001991"/>
              <a:gd name="connsiteX124" fmla="*/ 3411330 w 4006455"/>
              <a:gd name="connsiteY124" fmla="*/ 3348848 h 4001991"/>
              <a:gd name="connsiteX125" fmla="*/ 3425844 w 4006455"/>
              <a:gd name="connsiteY125" fmla="*/ 3305305 h 4001991"/>
              <a:gd name="connsiteX126" fmla="*/ 3483901 w 4006455"/>
              <a:gd name="connsiteY126" fmla="*/ 3218220 h 4001991"/>
              <a:gd name="connsiteX127" fmla="*/ 3512930 w 4006455"/>
              <a:gd name="connsiteY127" fmla="*/ 3131134 h 4001991"/>
              <a:gd name="connsiteX128" fmla="*/ 3556473 w 4006455"/>
              <a:gd name="connsiteY128" fmla="*/ 3116620 h 4001991"/>
              <a:gd name="connsiteX129" fmla="*/ 3658073 w 4006455"/>
              <a:gd name="connsiteY129" fmla="*/ 3087591 h 4001991"/>
              <a:gd name="connsiteX130" fmla="*/ 3701616 w 4006455"/>
              <a:gd name="connsiteY130" fmla="*/ 3058563 h 4001991"/>
              <a:gd name="connsiteX131" fmla="*/ 3745158 w 4006455"/>
              <a:gd name="connsiteY131" fmla="*/ 2971477 h 4001991"/>
              <a:gd name="connsiteX132" fmla="*/ 3774187 w 4006455"/>
              <a:gd name="connsiteY132" fmla="*/ 2927934 h 4001991"/>
              <a:gd name="connsiteX133" fmla="*/ 3803216 w 4006455"/>
              <a:gd name="connsiteY133" fmla="*/ 2768277 h 4001991"/>
              <a:gd name="connsiteX134" fmla="*/ 3759673 w 4006455"/>
              <a:gd name="connsiteY134" fmla="*/ 2739248 h 4001991"/>
              <a:gd name="connsiteX135" fmla="*/ 3803216 w 4006455"/>
              <a:gd name="connsiteY135" fmla="*/ 2652163 h 4001991"/>
              <a:gd name="connsiteX136" fmla="*/ 3817730 w 4006455"/>
              <a:gd name="connsiteY136" fmla="*/ 2608620 h 4001991"/>
              <a:gd name="connsiteX137" fmla="*/ 3919330 w 4006455"/>
              <a:gd name="connsiteY137" fmla="*/ 2579591 h 4001991"/>
              <a:gd name="connsiteX138" fmla="*/ 3962873 w 4006455"/>
              <a:gd name="connsiteY138" fmla="*/ 2550563 h 4001991"/>
              <a:gd name="connsiteX139" fmla="*/ 3991901 w 4006455"/>
              <a:gd name="connsiteY139" fmla="*/ 2463477 h 4001991"/>
              <a:gd name="connsiteX140" fmla="*/ 4006416 w 4006455"/>
              <a:gd name="connsiteY140" fmla="*/ 2405420 h 4001991"/>
              <a:gd name="connsiteX0" fmla="*/ 3977387 w 4006455"/>
              <a:gd name="connsiteY0" fmla="*/ 2448963 h 4001991"/>
              <a:gd name="connsiteX1" fmla="*/ 3919330 w 4006455"/>
              <a:gd name="connsiteY1" fmla="*/ 2376391 h 4001991"/>
              <a:gd name="connsiteX2" fmla="*/ 3832244 w 4006455"/>
              <a:gd name="connsiteY2" fmla="*/ 2361877 h 4001991"/>
              <a:gd name="connsiteX3" fmla="*/ 3817730 w 4006455"/>
              <a:gd name="connsiteY3" fmla="*/ 2303820 h 4001991"/>
              <a:gd name="connsiteX4" fmla="*/ 3803216 w 4006455"/>
              <a:gd name="connsiteY4" fmla="*/ 2202220 h 4001991"/>
              <a:gd name="connsiteX5" fmla="*/ 3687101 w 4006455"/>
              <a:gd name="connsiteY5" fmla="*/ 2158677 h 4001991"/>
              <a:gd name="connsiteX6" fmla="*/ 3701616 w 4006455"/>
              <a:gd name="connsiteY6" fmla="*/ 1984505 h 4001991"/>
              <a:gd name="connsiteX7" fmla="*/ 3788701 w 4006455"/>
              <a:gd name="connsiteY7" fmla="*/ 1955477 h 4001991"/>
              <a:gd name="connsiteX8" fmla="*/ 3745158 w 4006455"/>
              <a:gd name="connsiteY8" fmla="*/ 1940963 h 4001991"/>
              <a:gd name="connsiteX9" fmla="*/ 3774187 w 4006455"/>
              <a:gd name="connsiteY9" fmla="*/ 1853877 h 4001991"/>
              <a:gd name="connsiteX10" fmla="*/ 3788701 w 4006455"/>
              <a:gd name="connsiteY10" fmla="*/ 1810334 h 4001991"/>
              <a:gd name="connsiteX11" fmla="*/ 3745158 w 4006455"/>
              <a:gd name="connsiteY11" fmla="*/ 1795820 h 4001991"/>
              <a:gd name="connsiteX12" fmla="*/ 3687101 w 4006455"/>
              <a:gd name="connsiteY12" fmla="*/ 1781305 h 4001991"/>
              <a:gd name="connsiteX13" fmla="*/ 3614530 w 4006455"/>
              <a:gd name="connsiteY13" fmla="*/ 1694220 h 4001991"/>
              <a:gd name="connsiteX14" fmla="*/ 3570987 w 4006455"/>
              <a:gd name="connsiteY14" fmla="*/ 1636163 h 4001991"/>
              <a:gd name="connsiteX15" fmla="*/ 3440358 w 4006455"/>
              <a:gd name="connsiteY15" fmla="*/ 1665191 h 4001991"/>
              <a:gd name="connsiteX16" fmla="*/ 3382301 w 4006455"/>
              <a:gd name="connsiteY16" fmla="*/ 1694220 h 4001991"/>
              <a:gd name="connsiteX17" fmla="*/ 3193616 w 4006455"/>
              <a:gd name="connsiteY17" fmla="*/ 1723248 h 4001991"/>
              <a:gd name="connsiteX18" fmla="*/ 3150073 w 4006455"/>
              <a:gd name="connsiteY18" fmla="*/ 1708734 h 4001991"/>
              <a:gd name="connsiteX19" fmla="*/ 3092016 w 4006455"/>
              <a:gd name="connsiteY19" fmla="*/ 1723248 h 4001991"/>
              <a:gd name="connsiteX20" fmla="*/ 3077501 w 4006455"/>
              <a:gd name="connsiteY20" fmla="*/ 1781305 h 4001991"/>
              <a:gd name="connsiteX21" fmla="*/ 3062987 w 4006455"/>
              <a:gd name="connsiteY21" fmla="*/ 1824848 h 4001991"/>
              <a:gd name="connsiteX22" fmla="*/ 2917844 w 4006455"/>
              <a:gd name="connsiteY22" fmla="*/ 1882905 h 4001991"/>
              <a:gd name="connsiteX23" fmla="*/ 2816244 w 4006455"/>
              <a:gd name="connsiteY23" fmla="*/ 1853877 h 4001991"/>
              <a:gd name="connsiteX24" fmla="*/ 2772701 w 4006455"/>
              <a:gd name="connsiteY24" fmla="*/ 1824848 h 4001991"/>
              <a:gd name="connsiteX25" fmla="*/ 2453387 w 4006455"/>
              <a:gd name="connsiteY25" fmla="*/ 1781305 h 4001991"/>
              <a:gd name="connsiteX26" fmla="*/ 2322758 w 4006455"/>
              <a:gd name="connsiteY26" fmla="*/ 1723248 h 4001991"/>
              <a:gd name="connsiteX27" fmla="*/ 2308244 w 4006455"/>
              <a:gd name="connsiteY27" fmla="*/ 1650677 h 4001991"/>
              <a:gd name="connsiteX28" fmla="*/ 2235673 w 4006455"/>
              <a:gd name="connsiteY28" fmla="*/ 1607134 h 4001991"/>
              <a:gd name="connsiteX29" fmla="*/ 2192130 w 4006455"/>
              <a:gd name="connsiteY29" fmla="*/ 1563591 h 4001991"/>
              <a:gd name="connsiteX30" fmla="*/ 2046987 w 4006455"/>
              <a:gd name="connsiteY30" fmla="*/ 1520048 h 4001991"/>
              <a:gd name="connsiteX31" fmla="*/ 1916358 w 4006455"/>
              <a:gd name="connsiteY31" fmla="*/ 1461991 h 4001991"/>
              <a:gd name="connsiteX32" fmla="*/ 1843787 w 4006455"/>
              <a:gd name="connsiteY32" fmla="*/ 1432963 h 4001991"/>
              <a:gd name="connsiteX33" fmla="*/ 1713158 w 4006455"/>
              <a:gd name="connsiteY33" fmla="*/ 1360391 h 4001991"/>
              <a:gd name="connsiteX34" fmla="*/ 1684130 w 4006455"/>
              <a:gd name="connsiteY34" fmla="*/ 1273305 h 4001991"/>
              <a:gd name="connsiteX35" fmla="*/ 1626073 w 4006455"/>
              <a:gd name="connsiteY35" fmla="*/ 1244277 h 4001991"/>
              <a:gd name="connsiteX36" fmla="*/ 1408358 w 4006455"/>
              <a:gd name="connsiteY36" fmla="*/ 1258791 h 4001991"/>
              <a:gd name="connsiteX37" fmla="*/ 1350301 w 4006455"/>
              <a:gd name="connsiteY37" fmla="*/ 1215248 h 4001991"/>
              <a:gd name="connsiteX38" fmla="*/ 1292244 w 4006455"/>
              <a:gd name="connsiteY38" fmla="*/ 1200734 h 4001991"/>
              <a:gd name="connsiteX39" fmla="*/ 1248701 w 4006455"/>
              <a:gd name="connsiteY39" fmla="*/ 1186220 h 4001991"/>
              <a:gd name="connsiteX40" fmla="*/ 1234187 w 4006455"/>
              <a:gd name="connsiteY40" fmla="*/ 1012048 h 4001991"/>
              <a:gd name="connsiteX41" fmla="*/ 1219673 w 4006455"/>
              <a:gd name="connsiteY41" fmla="*/ 968505 h 4001991"/>
              <a:gd name="connsiteX42" fmla="*/ 1176130 w 4006455"/>
              <a:gd name="connsiteY42" fmla="*/ 939477 h 4001991"/>
              <a:gd name="connsiteX43" fmla="*/ 1045501 w 4006455"/>
              <a:gd name="connsiteY43" fmla="*/ 823363 h 4001991"/>
              <a:gd name="connsiteX44" fmla="*/ 1016473 w 4006455"/>
              <a:gd name="connsiteY44" fmla="*/ 779820 h 4001991"/>
              <a:gd name="connsiteX45" fmla="*/ 972930 w 4006455"/>
              <a:gd name="connsiteY45" fmla="*/ 765305 h 4001991"/>
              <a:gd name="connsiteX46" fmla="*/ 900358 w 4006455"/>
              <a:gd name="connsiteY46" fmla="*/ 736277 h 4001991"/>
              <a:gd name="connsiteX47" fmla="*/ 871330 w 4006455"/>
              <a:gd name="connsiteY47" fmla="*/ 692734 h 4001991"/>
              <a:gd name="connsiteX48" fmla="*/ 827787 w 4006455"/>
              <a:gd name="connsiteY48" fmla="*/ 663705 h 4001991"/>
              <a:gd name="connsiteX49" fmla="*/ 914873 w 4006455"/>
              <a:gd name="connsiteY49" fmla="*/ 605648 h 4001991"/>
              <a:gd name="connsiteX50" fmla="*/ 914873 w 4006455"/>
              <a:gd name="connsiteY50" fmla="*/ 518563 h 4001991"/>
              <a:gd name="connsiteX51" fmla="*/ 900358 w 4006455"/>
              <a:gd name="connsiteY51" fmla="*/ 431477 h 4001991"/>
              <a:gd name="connsiteX52" fmla="*/ 813273 w 4006455"/>
              <a:gd name="connsiteY52" fmla="*/ 387934 h 4001991"/>
              <a:gd name="connsiteX53" fmla="*/ 807517 w 4006455"/>
              <a:gd name="connsiteY53" fmla="*/ 305353 h 4001991"/>
              <a:gd name="connsiteX54" fmla="*/ 688901 w 4006455"/>
              <a:gd name="connsiteY54" fmla="*/ 142693 h 4001991"/>
              <a:gd name="connsiteX55" fmla="*/ 554518 w 4006455"/>
              <a:gd name="connsiteY55" fmla="*/ 14817 h 4001991"/>
              <a:gd name="connsiteX56" fmla="*/ 487702 w 4006455"/>
              <a:gd name="connsiteY56" fmla="*/ 31083 h 4001991"/>
              <a:gd name="connsiteX57" fmla="*/ 348315 w 4006455"/>
              <a:gd name="connsiteY57" fmla="*/ 106156 h 4001991"/>
              <a:gd name="connsiteX58" fmla="*/ 257475 w 4006455"/>
              <a:gd name="connsiteY58" fmla="*/ 167967 h 4001991"/>
              <a:gd name="connsiteX59" fmla="*/ 155875 w 4006455"/>
              <a:gd name="connsiteY59" fmla="*/ 228527 h 4001991"/>
              <a:gd name="connsiteX60" fmla="*/ 160880 w 4006455"/>
              <a:gd name="connsiteY60" fmla="*/ 445491 h 4001991"/>
              <a:gd name="connsiteX61" fmla="*/ 290758 w 4006455"/>
              <a:gd name="connsiteY61" fmla="*/ 663705 h 4001991"/>
              <a:gd name="connsiteX62" fmla="*/ 218187 w 4006455"/>
              <a:gd name="connsiteY62" fmla="*/ 736277 h 4001991"/>
              <a:gd name="connsiteX63" fmla="*/ 131101 w 4006455"/>
              <a:gd name="connsiteY63" fmla="*/ 750791 h 4001991"/>
              <a:gd name="connsiteX64" fmla="*/ 290008 w 4006455"/>
              <a:gd name="connsiteY64" fmla="*/ 887676 h 4001991"/>
              <a:gd name="connsiteX65" fmla="*/ 207677 w 4006455"/>
              <a:gd name="connsiteY65" fmla="*/ 1165700 h 4001991"/>
              <a:gd name="connsiteX66" fmla="*/ 87558 w 4006455"/>
              <a:gd name="connsiteY66" fmla="*/ 1374905 h 4001991"/>
              <a:gd name="connsiteX67" fmla="*/ 29501 w 4006455"/>
              <a:gd name="connsiteY67" fmla="*/ 1432963 h 4001991"/>
              <a:gd name="connsiteX68" fmla="*/ 473 w 4006455"/>
              <a:gd name="connsiteY68" fmla="*/ 1476505 h 4001991"/>
              <a:gd name="connsiteX69" fmla="*/ 58530 w 4006455"/>
              <a:gd name="connsiteY69" fmla="*/ 1563591 h 4001991"/>
              <a:gd name="connsiteX70" fmla="*/ 145616 w 4006455"/>
              <a:gd name="connsiteY70" fmla="*/ 1621648 h 4001991"/>
              <a:gd name="connsiteX71" fmla="*/ 189158 w 4006455"/>
              <a:gd name="connsiteY71" fmla="*/ 1650677 h 4001991"/>
              <a:gd name="connsiteX72" fmla="*/ 305273 w 4006455"/>
              <a:gd name="connsiteY72" fmla="*/ 1679705 h 4001991"/>
              <a:gd name="connsiteX73" fmla="*/ 363330 w 4006455"/>
              <a:gd name="connsiteY73" fmla="*/ 1723248 h 4001991"/>
              <a:gd name="connsiteX74" fmla="*/ 406873 w 4006455"/>
              <a:gd name="connsiteY74" fmla="*/ 1752277 h 4001991"/>
              <a:gd name="connsiteX75" fmla="*/ 421387 w 4006455"/>
              <a:gd name="connsiteY75" fmla="*/ 1795820 h 4001991"/>
              <a:gd name="connsiteX76" fmla="*/ 552016 w 4006455"/>
              <a:gd name="connsiteY76" fmla="*/ 1868391 h 4001991"/>
              <a:gd name="connsiteX77" fmla="*/ 595558 w 4006455"/>
              <a:gd name="connsiteY77" fmla="*/ 1897420 h 4001991"/>
              <a:gd name="connsiteX78" fmla="*/ 639101 w 4006455"/>
              <a:gd name="connsiteY78" fmla="*/ 1911934 h 4001991"/>
              <a:gd name="connsiteX79" fmla="*/ 682644 w 4006455"/>
              <a:gd name="connsiteY79" fmla="*/ 1955477 h 4001991"/>
              <a:gd name="connsiteX80" fmla="*/ 769730 w 4006455"/>
              <a:gd name="connsiteY80" fmla="*/ 1984505 h 4001991"/>
              <a:gd name="connsiteX81" fmla="*/ 842301 w 4006455"/>
              <a:gd name="connsiteY81" fmla="*/ 2057077 h 4001991"/>
              <a:gd name="connsiteX82" fmla="*/ 871330 w 4006455"/>
              <a:gd name="connsiteY82" fmla="*/ 2144163 h 4001991"/>
              <a:gd name="connsiteX83" fmla="*/ 885844 w 4006455"/>
              <a:gd name="connsiteY83" fmla="*/ 2289305 h 4001991"/>
              <a:gd name="connsiteX84" fmla="*/ 914873 w 4006455"/>
              <a:gd name="connsiteY84" fmla="*/ 2332848 h 4001991"/>
              <a:gd name="connsiteX85" fmla="*/ 929387 w 4006455"/>
              <a:gd name="connsiteY85" fmla="*/ 2376391 h 4001991"/>
              <a:gd name="connsiteX86" fmla="*/ 1060016 w 4006455"/>
              <a:gd name="connsiteY86" fmla="*/ 2448963 h 4001991"/>
              <a:gd name="connsiteX87" fmla="*/ 1190644 w 4006455"/>
              <a:gd name="connsiteY87" fmla="*/ 2550563 h 4001991"/>
              <a:gd name="connsiteX88" fmla="*/ 1277730 w 4006455"/>
              <a:gd name="connsiteY88" fmla="*/ 2652163 h 4001991"/>
              <a:gd name="connsiteX89" fmla="*/ 1306758 w 4006455"/>
              <a:gd name="connsiteY89" fmla="*/ 2695705 h 4001991"/>
              <a:gd name="connsiteX90" fmla="*/ 1335787 w 4006455"/>
              <a:gd name="connsiteY90" fmla="*/ 3058563 h 4001991"/>
              <a:gd name="connsiteX91" fmla="*/ 1379330 w 4006455"/>
              <a:gd name="connsiteY91" fmla="*/ 3232734 h 4001991"/>
              <a:gd name="connsiteX92" fmla="*/ 1393844 w 4006455"/>
              <a:gd name="connsiteY92" fmla="*/ 3290791 h 4001991"/>
              <a:gd name="connsiteX93" fmla="*/ 1437387 w 4006455"/>
              <a:gd name="connsiteY93" fmla="*/ 3319820 h 4001991"/>
              <a:gd name="connsiteX94" fmla="*/ 1553501 w 4006455"/>
              <a:gd name="connsiteY94" fmla="*/ 3406905 h 4001991"/>
              <a:gd name="connsiteX95" fmla="*/ 1582530 w 4006455"/>
              <a:gd name="connsiteY95" fmla="*/ 3464963 h 4001991"/>
              <a:gd name="connsiteX96" fmla="*/ 1669616 w 4006455"/>
              <a:gd name="connsiteY96" fmla="*/ 3493991 h 4001991"/>
              <a:gd name="connsiteX97" fmla="*/ 1713158 w 4006455"/>
              <a:gd name="connsiteY97" fmla="*/ 3479477 h 4001991"/>
              <a:gd name="connsiteX98" fmla="*/ 1872816 w 4006455"/>
              <a:gd name="connsiteY98" fmla="*/ 3523020 h 4001991"/>
              <a:gd name="connsiteX99" fmla="*/ 2206644 w 4006455"/>
              <a:gd name="connsiteY99" fmla="*/ 3552048 h 4001991"/>
              <a:gd name="connsiteX100" fmla="*/ 2322758 w 4006455"/>
              <a:gd name="connsiteY100" fmla="*/ 3610105 h 4001991"/>
              <a:gd name="connsiteX101" fmla="*/ 2380816 w 4006455"/>
              <a:gd name="connsiteY101" fmla="*/ 3639134 h 4001991"/>
              <a:gd name="connsiteX102" fmla="*/ 2424358 w 4006455"/>
              <a:gd name="connsiteY102" fmla="*/ 3682677 h 4001991"/>
              <a:gd name="connsiteX103" fmla="*/ 2540473 w 4006455"/>
              <a:gd name="connsiteY103" fmla="*/ 3726220 h 4001991"/>
              <a:gd name="connsiteX104" fmla="*/ 2584016 w 4006455"/>
              <a:gd name="connsiteY104" fmla="*/ 3755248 h 4001991"/>
              <a:gd name="connsiteX105" fmla="*/ 2642073 w 4006455"/>
              <a:gd name="connsiteY105" fmla="*/ 3769763 h 4001991"/>
              <a:gd name="connsiteX106" fmla="*/ 2685616 w 4006455"/>
              <a:gd name="connsiteY106" fmla="*/ 3784277 h 4001991"/>
              <a:gd name="connsiteX107" fmla="*/ 2772701 w 4006455"/>
              <a:gd name="connsiteY107" fmla="*/ 3871363 h 4001991"/>
              <a:gd name="connsiteX108" fmla="*/ 2816244 w 4006455"/>
              <a:gd name="connsiteY108" fmla="*/ 3900391 h 4001991"/>
              <a:gd name="connsiteX109" fmla="*/ 2946873 w 4006455"/>
              <a:gd name="connsiteY109" fmla="*/ 3987477 h 4001991"/>
              <a:gd name="connsiteX110" fmla="*/ 2990416 w 4006455"/>
              <a:gd name="connsiteY110" fmla="*/ 4001991 h 4001991"/>
              <a:gd name="connsiteX111" fmla="*/ 3062987 w 4006455"/>
              <a:gd name="connsiteY111" fmla="*/ 3987477 h 4001991"/>
              <a:gd name="connsiteX112" fmla="*/ 3106530 w 4006455"/>
              <a:gd name="connsiteY112" fmla="*/ 3972963 h 4001991"/>
              <a:gd name="connsiteX113" fmla="*/ 3121044 w 4006455"/>
              <a:gd name="connsiteY113" fmla="*/ 3929420 h 4001991"/>
              <a:gd name="connsiteX114" fmla="*/ 3092016 w 4006455"/>
              <a:gd name="connsiteY114" fmla="*/ 3827820 h 4001991"/>
              <a:gd name="connsiteX115" fmla="*/ 3062987 w 4006455"/>
              <a:gd name="connsiteY115" fmla="*/ 3784277 h 4001991"/>
              <a:gd name="connsiteX116" fmla="*/ 3092016 w 4006455"/>
              <a:gd name="connsiteY116" fmla="*/ 3740734 h 4001991"/>
              <a:gd name="connsiteX117" fmla="*/ 3106530 w 4006455"/>
              <a:gd name="connsiteY117" fmla="*/ 3697191 h 4001991"/>
              <a:gd name="connsiteX118" fmla="*/ 3150073 w 4006455"/>
              <a:gd name="connsiteY118" fmla="*/ 3668163 h 4001991"/>
              <a:gd name="connsiteX119" fmla="*/ 3179101 w 4006455"/>
              <a:gd name="connsiteY119" fmla="*/ 3624620 h 4001991"/>
              <a:gd name="connsiteX120" fmla="*/ 3193616 w 4006455"/>
              <a:gd name="connsiteY120" fmla="*/ 3552048 h 4001991"/>
              <a:gd name="connsiteX121" fmla="*/ 3280701 w 4006455"/>
              <a:gd name="connsiteY121" fmla="*/ 3493991 h 4001991"/>
              <a:gd name="connsiteX122" fmla="*/ 3324244 w 4006455"/>
              <a:gd name="connsiteY122" fmla="*/ 3464963 h 4001991"/>
              <a:gd name="connsiteX123" fmla="*/ 3367787 w 4006455"/>
              <a:gd name="connsiteY123" fmla="*/ 3435934 h 4001991"/>
              <a:gd name="connsiteX124" fmla="*/ 3411330 w 4006455"/>
              <a:gd name="connsiteY124" fmla="*/ 3348848 h 4001991"/>
              <a:gd name="connsiteX125" fmla="*/ 3425844 w 4006455"/>
              <a:gd name="connsiteY125" fmla="*/ 3305305 h 4001991"/>
              <a:gd name="connsiteX126" fmla="*/ 3483901 w 4006455"/>
              <a:gd name="connsiteY126" fmla="*/ 3218220 h 4001991"/>
              <a:gd name="connsiteX127" fmla="*/ 3512930 w 4006455"/>
              <a:gd name="connsiteY127" fmla="*/ 3131134 h 4001991"/>
              <a:gd name="connsiteX128" fmla="*/ 3556473 w 4006455"/>
              <a:gd name="connsiteY128" fmla="*/ 3116620 h 4001991"/>
              <a:gd name="connsiteX129" fmla="*/ 3658073 w 4006455"/>
              <a:gd name="connsiteY129" fmla="*/ 3087591 h 4001991"/>
              <a:gd name="connsiteX130" fmla="*/ 3701616 w 4006455"/>
              <a:gd name="connsiteY130" fmla="*/ 3058563 h 4001991"/>
              <a:gd name="connsiteX131" fmla="*/ 3745158 w 4006455"/>
              <a:gd name="connsiteY131" fmla="*/ 2971477 h 4001991"/>
              <a:gd name="connsiteX132" fmla="*/ 3774187 w 4006455"/>
              <a:gd name="connsiteY132" fmla="*/ 2927934 h 4001991"/>
              <a:gd name="connsiteX133" fmla="*/ 3803216 w 4006455"/>
              <a:gd name="connsiteY133" fmla="*/ 2768277 h 4001991"/>
              <a:gd name="connsiteX134" fmla="*/ 3759673 w 4006455"/>
              <a:gd name="connsiteY134" fmla="*/ 2739248 h 4001991"/>
              <a:gd name="connsiteX135" fmla="*/ 3803216 w 4006455"/>
              <a:gd name="connsiteY135" fmla="*/ 2652163 h 4001991"/>
              <a:gd name="connsiteX136" fmla="*/ 3817730 w 4006455"/>
              <a:gd name="connsiteY136" fmla="*/ 2608620 h 4001991"/>
              <a:gd name="connsiteX137" fmla="*/ 3919330 w 4006455"/>
              <a:gd name="connsiteY137" fmla="*/ 2579591 h 4001991"/>
              <a:gd name="connsiteX138" fmla="*/ 3962873 w 4006455"/>
              <a:gd name="connsiteY138" fmla="*/ 2550563 h 4001991"/>
              <a:gd name="connsiteX139" fmla="*/ 3991901 w 4006455"/>
              <a:gd name="connsiteY139" fmla="*/ 2463477 h 4001991"/>
              <a:gd name="connsiteX140" fmla="*/ 4006416 w 4006455"/>
              <a:gd name="connsiteY140" fmla="*/ 2405420 h 4001991"/>
              <a:gd name="connsiteX0" fmla="*/ 3977387 w 4006455"/>
              <a:gd name="connsiteY0" fmla="*/ 2448963 h 4001991"/>
              <a:gd name="connsiteX1" fmla="*/ 3919330 w 4006455"/>
              <a:gd name="connsiteY1" fmla="*/ 2376391 h 4001991"/>
              <a:gd name="connsiteX2" fmla="*/ 3832244 w 4006455"/>
              <a:gd name="connsiteY2" fmla="*/ 2361877 h 4001991"/>
              <a:gd name="connsiteX3" fmla="*/ 3817730 w 4006455"/>
              <a:gd name="connsiteY3" fmla="*/ 2303820 h 4001991"/>
              <a:gd name="connsiteX4" fmla="*/ 3803216 w 4006455"/>
              <a:gd name="connsiteY4" fmla="*/ 2202220 h 4001991"/>
              <a:gd name="connsiteX5" fmla="*/ 3687101 w 4006455"/>
              <a:gd name="connsiteY5" fmla="*/ 2158677 h 4001991"/>
              <a:gd name="connsiteX6" fmla="*/ 3701616 w 4006455"/>
              <a:gd name="connsiteY6" fmla="*/ 1984505 h 4001991"/>
              <a:gd name="connsiteX7" fmla="*/ 3788701 w 4006455"/>
              <a:gd name="connsiteY7" fmla="*/ 1955477 h 4001991"/>
              <a:gd name="connsiteX8" fmla="*/ 3745158 w 4006455"/>
              <a:gd name="connsiteY8" fmla="*/ 1940963 h 4001991"/>
              <a:gd name="connsiteX9" fmla="*/ 3774187 w 4006455"/>
              <a:gd name="connsiteY9" fmla="*/ 1853877 h 4001991"/>
              <a:gd name="connsiteX10" fmla="*/ 3788701 w 4006455"/>
              <a:gd name="connsiteY10" fmla="*/ 1810334 h 4001991"/>
              <a:gd name="connsiteX11" fmla="*/ 3745158 w 4006455"/>
              <a:gd name="connsiteY11" fmla="*/ 1795820 h 4001991"/>
              <a:gd name="connsiteX12" fmla="*/ 3687101 w 4006455"/>
              <a:gd name="connsiteY12" fmla="*/ 1781305 h 4001991"/>
              <a:gd name="connsiteX13" fmla="*/ 3614530 w 4006455"/>
              <a:gd name="connsiteY13" fmla="*/ 1694220 h 4001991"/>
              <a:gd name="connsiteX14" fmla="*/ 3570987 w 4006455"/>
              <a:gd name="connsiteY14" fmla="*/ 1636163 h 4001991"/>
              <a:gd name="connsiteX15" fmla="*/ 3440358 w 4006455"/>
              <a:gd name="connsiteY15" fmla="*/ 1665191 h 4001991"/>
              <a:gd name="connsiteX16" fmla="*/ 3382301 w 4006455"/>
              <a:gd name="connsiteY16" fmla="*/ 1694220 h 4001991"/>
              <a:gd name="connsiteX17" fmla="*/ 3193616 w 4006455"/>
              <a:gd name="connsiteY17" fmla="*/ 1723248 h 4001991"/>
              <a:gd name="connsiteX18" fmla="*/ 3150073 w 4006455"/>
              <a:gd name="connsiteY18" fmla="*/ 1708734 h 4001991"/>
              <a:gd name="connsiteX19" fmla="*/ 3092016 w 4006455"/>
              <a:gd name="connsiteY19" fmla="*/ 1723248 h 4001991"/>
              <a:gd name="connsiteX20" fmla="*/ 3077501 w 4006455"/>
              <a:gd name="connsiteY20" fmla="*/ 1781305 h 4001991"/>
              <a:gd name="connsiteX21" fmla="*/ 3062987 w 4006455"/>
              <a:gd name="connsiteY21" fmla="*/ 1824848 h 4001991"/>
              <a:gd name="connsiteX22" fmla="*/ 2917844 w 4006455"/>
              <a:gd name="connsiteY22" fmla="*/ 1882905 h 4001991"/>
              <a:gd name="connsiteX23" fmla="*/ 2816244 w 4006455"/>
              <a:gd name="connsiteY23" fmla="*/ 1853877 h 4001991"/>
              <a:gd name="connsiteX24" fmla="*/ 2772701 w 4006455"/>
              <a:gd name="connsiteY24" fmla="*/ 1824848 h 4001991"/>
              <a:gd name="connsiteX25" fmla="*/ 2453387 w 4006455"/>
              <a:gd name="connsiteY25" fmla="*/ 1781305 h 4001991"/>
              <a:gd name="connsiteX26" fmla="*/ 2322758 w 4006455"/>
              <a:gd name="connsiteY26" fmla="*/ 1723248 h 4001991"/>
              <a:gd name="connsiteX27" fmla="*/ 2308244 w 4006455"/>
              <a:gd name="connsiteY27" fmla="*/ 1650677 h 4001991"/>
              <a:gd name="connsiteX28" fmla="*/ 2235673 w 4006455"/>
              <a:gd name="connsiteY28" fmla="*/ 1607134 h 4001991"/>
              <a:gd name="connsiteX29" fmla="*/ 2192130 w 4006455"/>
              <a:gd name="connsiteY29" fmla="*/ 1563591 h 4001991"/>
              <a:gd name="connsiteX30" fmla="*/ 2046987 w 4006455"/>
              <a:gd name="connsiteY30" fmla="*/ 1520048 h 4001991"/>
              <a:gd name="connsiteX31" fmla="*/ 1916358 w 4006455"/>
              <a:gd name="connsiteY31" fmla="*/ 1461991 h 4001991"/>
              <a:gd name="connsiteX32" fmla="*/ 1843787 w 4006455"/>
              <a:gd name="connsiteY32" fmla="*/ 1432963 h 4001991"/>
              <a:gd name="connsiteX33" fmla="*/ 1713158 w 4006455"/>
              <a:gd name="connsiteY33" fmla="*/ 1360391 h 4001991"/>
              <a:gd name="connsiteX34" fmla="*/ 1684130 w 4006455"/>
              <a:gd name="connsiteY34" fmla="*/ 1273305 h 4001991"/>
              <a:gd name="connsiteX35" fmla="*/ 1626073 w 4006455"/>
              <a:gd name="connsiteY35" fmla="*/ 1244277 h 4001991"/>
              <a:gd name="connsiteX36" fmla="*/ 1408358 w 4006455"/>
              <a:gd name="connsiteY36" fmla="*/ 1258791 h 4001991"/>
              <a:gd name="connsiteX37" fmla="*/ 1350301 w 4006455"/>
              <a:gd name="connsiteY37" fmla="*/ 1215248 h 4001991"/>
              <a:gd name="connsiteX38" fmla="*/ 1292244 w 4006455"/>
              <a:gd name="connsiteY38" fmla="*/ 1200734 h 4001991"/>
              <a:gd name="connsiteX39" fmla="*/ 1248701 w 4006455"/>
              <a:gd name="connsiteY39" fmla="*/ 1186220 h 4001991"/>
              <a:gd name="connsiteX40" fmla="*/ 1234187 w 4006455"/>
              <a:gd name="connsiteY40" fmla="*/ 1012048 h 4001991"/>
              <a:gd name="connsiteX41" fmla="*/ 1219673 w 4006455"/>
              <a:gd name="connsiteY41" fmla="*/ 968505 h 4001991"/>
              <a:gd name="connsiteX42" fmla="*/ 1176130 w 4006455"/>
              <a:gd name="connsiteY42" fmla="*/ 939477 h 4001991"/>
              <a:gd name="connsiteX43" fmla="*/ 1045501 w 4006455"/>
              <a:gd name="connsiteY43" fmla="*/ 823363 h 4001991"/>
              <a:gd name="connsiteX44" fmla="*/ 1016473 w 4006455"/>
              <a:gd name="connsiteY44" fmla="*/ 779820 h 4001991"/>
              <a:gd name="connsiteX45" fmla="*/ 972930 w 4006455"/>
              <a:gd name="connsiteY45" fmla="*/ 765305 h 4001991"/>
              <a:gd name="connsiteX46" fmla="*/ 900358 w 4006455"/>
              <a:gd name="connsiteY46" fmla="*/ 736277 h 4001991"/>
              <a:gd name="connsiteX47" fmla="*/ 871330 w 4006455"/>
              <a:gd name="connsiteY47" fmla="*/ 692734 h 4001991"/>
              <a:gd name="connsiteX48" fmla="*/ 827787 w 4006455"/>
              <a:gd name="connsiteY48" fmla="*/ 663705 h 4001991"/>
              <a:gd name="connsiteX49" fmla="*/ 914873 w 4006455"/>
              <a:gd name="connsiteY49" fmla="*/ 605648 h 4001991"/>
              <a:gd name="connsiteX50" fmla="*/ 914873 w 4006455"/>
              <a:gd name="connsiteY50" fmla="*/ 518563 h 4001991"/>
              <a:gd name="connsiteX51" fmla="*/ 900358 w 4006455"/>
              <a:gd name="connsiteY51" fmla="*/ 431477 h 4001991"/>
              <a:gd name="connsiteX52" fmla="*/ 813273 w 4006455"/>
              <a:gd name="connsiteY52" fmla="*/ 387934 h 4001991"/>
              <a:gd name="connsiteX53" fmla="*/ 807517 w 4006455"/>
              <a:gd name="connsiteY53" fmla="*/ 305353 h 4001991"/>
              <a:gd name="connsiteX54" fmla="*/ 688901 w 4006455"/>
              <a:gd name="connsiteY54" fmla="*/ 142693 h 4001991"/>
              <a:gd name="connsiteX55" fmla="*/ 554518 w 4006455"/>
              <a:gd name="connsiteY55" fmla="*/ 14817 h 4001991"/>
              <a:gd name="connsiteX56" fmla="*/ 487702 w 4006455"/>
              <a:gd name="connsiteY56" fmla="*/ 31083 h 4001991"/>
              <a:gd name="connsiteX57" fmla="*/ 348315 w 4006455"/>
              <a:gd name="connsiteY57" fmla="*/ 106156 h 4001991"/>
              <a:gd name="connsiteX58" fmla="*/ 257475 w 4006455"/>
              <a:gd name="connsiteY58" fmla="*/ 167967 h 4001991"/>
              <a:gd name="connsiteX59" fmla="*/ 155875 w 4006455"/>
              <a:gd name="connsiteY59" fmla="*/ 228527 h 4001991"/>
              <a:gd name="connsiteX60" fmla="*/ 160880 w 4006455"/>
              <a:gd name="connsiteY60" fmla="*/ 445491 h 4001991"/>
              <a:gd name="connsiteX61" fmla="*/ 290758 w 4006455"/>
              <a:gd name="connsiteY61" fmla="*/ 663705 h 4001991"/>
              <a:gd name="connsiteX62" fmla="*/ 218187 w 4006455"/>
              <a:gd name="connsiteY62" fmla="*/ 736277 h 4001991"/>
              <a:gd name="connsiteX63" fmla="*/ 290008 w 4006455"/>
              <a:gd name="connsiteY63" fmla="*/ 887676 h 4001991"/>
              <a:gd name="connsiteX64" fmla="*/ 207677 w 4006455"/>
              <a:gd name="connsiteY64" fmla="*/ 1165700 h 4001991"/>
              <a:gd name="connsiteX65" fmla="*/ 87558 w 4006455"/>
              <a:gd name="connsiteY65" fmla="*/ 1374905 h 4001991"/>
              <a:gd name="connsiteX66" fmla="*/ 29501 w 4006455"/>
              <a:gd name="connsiteY66" fmla="*/ 1432963 h 4001991"/>
              <a:gd name="connsiteX67" fmla="*/ 473 w 4006455"/>
              <a:gd name="connsiteY67" fmla="*/ 1476505 h 4001991"/>
              <a:gd name="connsiteX68" fmla="*/ 58530 w 4006455"/>
              <a:gd name="connsiteY68" fmla="*/ 1563591 h 4001991"/>
              <a:gd name="connsiteX69" fmla="*/ 145616 w 4006455"/>
              <a:gd name="connsiteY69" fmla="*/ 1621648 h 4001991"/>
              <a:gd name="connsiteX70" fmla="*/ 189158 w 4006455"/>
              <a:gd name="connsiteY70" fmla="*/ 1650677 h 4001991"/>
              <a:gd name="connsiteX71" fmla="*/ 305273 w 4006455"/>
              <a:gd name="connsiteY71" fmla="*/ 1679705 h 4001991"/>
              <a:gd name="connsiteX72" fmla="*/ 363330 w 4006455"/>
              <a:gd name="connsiteY72" fmla="*/ 1723248 h 4001991"/>
              <a:gd name="connsiteX73" fmla="*/ 406873 w 4006455"/>
              <a:gd name="connsiteY73" fmla="*/ 1752277 h 4001991"/>
              <a:gd name="connsiteX74" fmla="*/ 421387 w 4006455"/>
              <a:gd name="connsiteY74" fmla="*/ 1795820 h 4001991"/>
              <a:gd name="connsiteX75" fmla="*/ 552016 w 4006455"/>
              <a:gd name="connsiteY75" fmla="*/ 1868391 h 4001991"/>
              <a:gd name="connsiteX76" fmla="*/ 595558 w 4006455"/>
              <a:gd name="connsiteY76" fmla="*/ 1897420 h 4001991"/>
              <a:gd name="connsiteX77" fmla="*/ 639101 w 4006455"/>
              <a:gd name="connsiteY77" fmla="*/ 1911934 h 4001991"/>
              <a:gd name="connsiteX78" fmla="*/ 682644 w 4006455"/>
              <a:gd name="connsiteY78" fmla="*/ 1955477 h 4001991"/>
              <a:gd name="connsiteX79" fmla="*/ 769730 w 4006455"/>
              <a:gd name="connsiteY79" fmla="*/ 1984505 h 4001991"/>
              <a:gd name="connsiteX80" fmla="*/ 842301 w 4006455"/>
              <a:gd name="connsiteY80" fmla="*/ 2057077 h 4001991"/>
              <a:gd name="connsiteX81" fmla="*/ 871330 w 4006455"/>
              <a:gd name="connsiteY81" fmla="*/ 2144163 h 4001991"/>
              <a:gd name="connsiteX82" fmla="*/ 885844 w 4006455"/>
              <a:gd name="connsiteY82" fmla="*/ 2289305 h 4001991"/>
              <a:gd name="connsiteX83" fmla="*/ 914873 w 4006455"/>
              <a:gd name="connsiteY83" fmla="*/ 2332848 h 4001991"/>
              <a:gd name="connsiteX84" fmla="*/ 929387 w 4006455"/>
              <a:gd name="connsiteY84" fmla="*/ 2376391 h 4001991"/>
              <a:gd name="connsiteX85" fmla="*/ 1060016 w 4006455"/>
              <a:gd name="connsiteY85" fmla="*/ 2448963 h 4001991"/>
              <a:gd name="connsiteX86" fmla="*/ 1190644 w 4006455"/>
              <a:gd name="connsiteY86" fmla="*/ 2550563 h 4001991"/>
              <a:gd name="connsiteX87" fmla="*/ 1277730 w 4006455"/>
              <a:gd name="connsiteY87" fmla="*/ 2652163 h 4001991"/>
              <a:gd name="connsiteX88" fmla="*/ 1306758 w 4006455"/>
              <a:gd name="connsiteY88" fmla="*/ 2695705 h 4001991"/>
              <a:gd name="connsiteX89" fmla="*/ 1335787 w 4006455"/>
              <a:gd name="connsiteY89" fmla="*/ 3058563 h 4001991"/>
              <a:gd name="connsiteX90" fmla="*/ 1379330 w 4006455"/>
              <a:gd name="connsiteY90" fmla="*/ 3232734 h 4001991"/>
              <a:gd name="connsiteX91" fmla="*/ 1393844 w 4006455"/>
              <a:gd name="connsiteY91" fmla="*/ 3290791 h 4001991"/>
              <a:gd name="connsiteX92" fmla="*/ 1437387 w 4006455"/>
              <a:gd name="connsiteY92" fmla="*/ 3319820 h 4001991"/>
              <a:gd name="connsiteX93" fmla="*/ 1553501 w 4006455"/>
              <a:gd name="connsiteY93" fmla="*/ 3406905 h 4001991"/>
              <a:gd name="connsiteX94" fmla="*/ 1582530 w 4006455"/>
              <a:gd name="connsiteY94" fmla="*/ 3464963 h 4001991"/>
              <a:gd name="connsiteX95" fmla="*/ 1669616 w 4006455"/>
              <a:gd name="connsiteY95" fmla="*/ 3493991 h 4001991"/>
              <a:gd name="connsiteX96" fmla="*/ 1713158 w 4006455"/>
              <a:gd name="connsiteY96" fmla="*/ 3479477 h 4001991"/>
              <a:gd name="connsiteX97" fmla="*/ 1872816 w 4006455"/>
              <a:gd name="connsiteY97" fmla="*/ 3523020 h 4001991"/>
              <a:gd name="connsiteX98" fmla="*/ 2206644 w 4006455"/>
              <a:gd name="connsiteY98" fmla="*/ 3552048 h 4001991"/>
              <a:gd name="connsiteX99" fmla="*/ 2322758 w 4006455"/>
              <a:gd name="connsiteY99" fmla="*/ 3610105 h 4001991"/>
              <a:gd name="connsiteX100" fmla="*/ 2380816 w 4006455"/>
              <a:gd name="connsiteY100" fmla="*/ 3639134 h 4001991"/>
              <a:gd name="connsiteX101" fmla="*/ 2424358 w 4006455"/>
              <a:gd name="connsiteY101" fmla="*/ 3682677 h 4001991"/>
              <a:gd name="connsiteX102" fmla="*/ 2540473 w 4006455"/>
              <a:gd name="connsiteY102" fmla="*/ 3726220 h 4001991"/>
              <a:gd name="connsiteX103" fmla="*/ 2584016 w 4006455"/>
              <a:gd name="connsiteY103" fmla="*/ 3755248 h 4001991"/>
              <a:gd name="connsiteX104" fmla="*/ 2642073 w 4006455"/>
              <a:gd name="connsiteY104" fmla="*/ 3769763 h 4001991"/>
              <a:gd name="connsiteX105" fmla="*/ 2685616 w 4006455"/>
              <a:gd name="connsiteY105" fmla="*/ 3784277 h 4001991"/>
              <a:gd name="connsiteX106" fmla="*/ 2772701 w 4006455"/>
              <a:gd name="connsiteY106" fmla="*/ 3871363 h 4001991"/>
              <a:gd name="connsiteX107" fmla="*/ 2816244 w 4006455"/>
              <a:gd name="connsiteY107" fmla="*/ 3900391 h 4001991"/>
              <a:gd name="connsiteX108" fmla="*/ 2946873 w 4006455"/>
              <a:gd name="connsiteY108" fmla="*/ 3987477 h 4001991"/>
              <a:gd name="connsiteX109" fmla="*/ 2990416 w 4006455"/>
              <a:gd name="connsiteY109" fmla="*/ 4001991 h 4001991"/>
              <a:gd name="connsiteX110" fmla="*/ 3062987 w 4006455"/>
              <a:gd name="connsiteY110" fmla="*/ 3987477 h 4001991"/>
              <a:gd name="connsiteX111" fmla="*/ 3106530 w 4006455"/>
              <a:gd name="connsiteY111" fmla="*/ 3972963 h 4001991"/>
              <a:gd name="connsiteX112" fmla="*/ 3121044 w 4006455"/>
              <a:gd name="connsiteY112" fmla="*/ 3929420 h 4001991"/>
              <a:gd name="connsiteX113" fmla="*/ 3092016 w 4006455"/>
              <a:gd name="connsiteY113" fmla="*/ 3827820 h 4001991"/>
              <a:gd name="connsiteX114" fmla="*/ 3062987 w 4006455"/>
              <a:gd name="connsiteY114" fmla="*/ 3784277 h 4001991"/>
              <a:gd name="connsiteX115" fmla="*/ 3092016 w 4006455"/>
              <a:gd name="connsiteY115" fmla="*/ 3740734 h 4001991"/>
              <a:gd name="connsiteX116" fmla="*/ 3106530 w 4006455"/>
              <a:gd name="connsiteY116" fmla="*/ 3697191 h 4001991"/>
              <a:gd name="connsiteX117" fmla="*/ 3150073 w 4006455"/>
              <a:gd name="connsiteY117" fmla="*/ 3668163 h 4001991"/>
              <a:gd name="connsiteX118" fmla="*/ 3179101 w 4006455"/>
              <a:gd name="connsiteY118" fmla="*/ 3624620 h 4001991"/>
              <a:gd name="connsiteX119" fmla="*/ 3193616 w 4006455"/>
              <a:gd name="connsiteY119" fmla="*/ 3552048 h 4001991"/>
              <a:gd name="connsiteX120" fmla="*/ 3280701 w 4006455"/>
              <a:gd name="connsiteY120" fmla="*/ 3493991 h 4001991"/>
              <a:gd name="connsiteX121" fmla="*/ 3324244 w 4006455"/>
              <a:gd name="connsiteY121" fmla="*/ 3464963 h 4001991"/>
              <a:gd name="connsiteX122" fmla="*/ 3367787 w 4006455"/>
              <a:gd name="connsiteY122" fmla="*/ 3435934 h 4001991"/>
              <a:gd name="connsiteX123" fmla="*/ 3411330 w 4006455"/>
              <a:gd name="connsiteY123" fmla="*/ 3348848 h 4001991"/>
              <a:gd name="connsiteX124" fmla="*/ 3425844 w 4006455"/>
              <a:gd name="connsiteY124" fmla="*/ 3305305 h 4001991"/>
              <a:gd name="connsiteX125" fmla="*/ 3483901 w 4006455"/>
              <a:gd name="connsiteY125" fmla="*/ 3218220 h 4001991"/>
              <a:gd name="connsiteX126" fmla="*/ 3512930 w 4006455"/>
              <a:gd name="connsiteY126" fmla="*/ 3131134 h 4001991"/>
              <a:gd name="connsiteX127" fmla="*/ 3556473 w 4006455"/>
              <a:gd name="connsiteY127" fmla="*/ 3116620 h 4001991"/>
              <a:gd name="connsiteX128" fmla="*/ 3658073 w 4006455"/>
              <a:gd name="connsiteY128" fmla="*/ 3087591 h 4001991"/>
              <a:gd name="connsiteX129" fmla="*/ 3701616 w 4006455"/>
              <a:gd name="connsiteY129" fmla="*/ 3058563 h 4001991"/>
              <a:gd name="connsiteX130" fmla="*/ 3745158 w 4006455"/>
              <a:gd name="connsiteY130" fmla="*/ 2971477 h 4001991"/>
              <a:gd name="connsiteX131" fmla="*/ 3774187 w 4006455"/>
              <a:gd name="connsiteY131" fmla="*/ 2927934 h 4001991"/>
              <a:gd name="connsiteX132" fmla="*/ 3803216 w 4006455"/>
              <a:gd name="connsiteY132" fmla="*/ 2768277 h 4001991"/>
              <a:gd name="connsiteX133" fmla="*/ 3759673 w 4006455"/>
              <a:gd name="connsiteY133" fmla="*/ 2739248 h 4001991"/>
              <a:gd name="connsiteX134" fmla="*/ 3803216 w 4006455"/>
              <a:gd name="connsiteY134" fmla="*/ 2652163 h 4001991"/>
              <a:gd name="connsiteX135" fmla="*/ 3817730 w 4006455"/>
              <a:gd name="connsiteY135" fmla="*/ 2608620 h 4001991"/>
              <a:gd name="connsiteX136" fmla="*/ 3919330 w 4006455"/>
              <a:gd name="connsiteY136" fmla="*/ 2579591 h 4001991"/>
              <a:gd name="connsiteX137" fmla="*/ 3962873 w 4006455"/>
              <a:gd name="connsiteY137" fmla="*/ 2550563 h 4001991"/>
              <a:gd name="connsiteX138" fmla="*/ 3991901 w 4006455"/>
              <a:gd name="connsiteY138" fmla="*/ 2463477 h 4001991"/>
              <a:gd name="connsiteX139" fmla="*/ 4006416 w 4006455"/>
              <a:gd name="connsiteY139" fmla="*/ 2405420 h 4001991"/>
              <a:gd name="connsiteX0" fmla="*/ 3977387 w 4006455"/>
              <a:gd name="connsiteY0" fmla="*/ 2448963 h 4001991"/>
              <a:gd name="connsiteX1" fmla="*/ 3919330 w 4006455"/>
              <a:gd name="connsiteY1" fmla="*/ 2376391 h 4001991"/>
              <a:gd name="connsiteX2" fmla="*/ 3832244 w 4006455"/>
              <a:gd name="connsiteY2" fmla="*/ 2361877 h 4001991"/>
              <a:gd name="connsiteX3" fmla="*/ 3817730 w 4006455"/>
              <a:gd name="connsiteY3" fmla="*/ 2303820 h 4001991"/>
              <a:gd name="connsiteX4" fmla="*/ 3803216 w 4006455"/>
              <a:gd name="connsiteY4" fmla="*/ 2202220 h 4001991"/>
              <a:gd name="connsiteX5" fmla="*/ 3687101 w 4006455"/>
              <a:gd name="connsiteY5" fmla="*/ 2158677 h 4001991"/>
              <a:gd name="connsiteX6" fmla="*/ 3701616 w 4006455"/>
              <a:gd name="connsiteY6" fmla="*/ 1984505 h 4001991"/>
              <a:gd name="connsiteX7" fmla="*/ 3788701 w 4006455"/>
              <a:gd name="connsiteY7" fmla="*/ 1955477 h 4001991"/>
              <a:gd name="connsiteX8" fmla="*/ 3745158 w 4006455"/>
              <a:gd name="connsiteY8" fmla="*/ 1940963 h 4001991"/>
              <a:gd name="connsiteX9" fmla="*/ 3774187 w 4006455"/>
              <a:gd name="connsiteY9" fmla="*/ 1853877 h 4001991"/>
              <a:gd name="connsiteX10" fmla="*/ 3788701 w 4006455"/>
              <a:gd name="connsiteY10" fmla="*/ 1810334 h 4001991"/>
              <a:gd name="connsiteX11" fmla="*/ 3745158 w 4006455"/>
              <a:gd name="connsiteY11" fmla="*/ 1795820 h 4001991"/>
              <a:gd name="connsiteX12" fmla="*/ 3687101 w 4006455"/>
              <a:gd name="connsiteY12" fmla="*/ 1781305 h 4001991"/>
              <a:gd name="connsiteX13" fmla="*/ 3614530 w 4006455"/>
              <a:gd name="connsiteY13" fmla="*/ 1694220 h 4001991"/>
              <a:gd name="connsiteX14" fmla="*/ 3570987 w 4006455"/>
              <a:gd name="connsiteY14" fmla="*/ 1636163 h 4001991"/>
              <a:gd name="connsiteX15" fmla="*/ 3440358 w 4006455"/>
              <a:gd name="connsiteY15" fmla="*/ 1665191 h 4001991"/>
              <a:gd name="connsiteX16" fmla="*/ 3382301 w 4006455"/>
              <a:gd name="connsiteY16" fmla="*/ 1694220 h 4001991"/>
              <a:gd name="connsiteX17" fmla="*/ 3193616 w 4006455"/>
              <a:gd name="connsiteY17" fmla="*/ 1723248 h 4001991"/>
              <a:gd name="connsiteX18" fmla="*/ 3150073 w 4006455"/>
              <a:gd name="connsiteY18" fmla="*/ 1708734 h 4001991"/>
              <a:gd name="connsiteX19" fmla="*/ 3092016 w 4006455"/>
              <a:gd name="connsiteY19" fmla="*/ 1723248 h 4001991"/>
              <a:gd name="connsiteX20" fmla="*/ 3077501 w 4006455"/>
              <a:gd name="connsiteY20" fmla="*/ 1781305 h 4001991"/>
              <a:gd name="connsiteX21" fmla="*/ 3062987 w 4006455"/>
              <a:gd name="connsiteY21" fmla="*/ 1824848 h 4001991"/>
              <a:gd name="connsiteX22" fmla="*/ 2917844 w 4006455"/>
              <a:gd name="connsiteY22" fmla="*/ 1882905 h 4001991"/>
              <a:gd name="connsiteX23" fmla="*/ 2816244 w 4006455"/>
              <a:gd name="connsiteY23" fmla="*/ 1853877 h 4001991"/>
              <a:gd name="connsiteX24" fmla="*/ 2772701 w 4006455"/>
              <a:gd name="connsiteY24" fmla="*/ 1824848 h 4001991"/>
              <a:gd name="connsiteX25" fmla="*/ 2453387 w 4006455"/>
              <a:gd name="connsiteY25" fmla="*/ 1781305 h 4001991"/>
              <a:gd name="connsiteX26" fmla="*/ 2322758 w 4006455"/>
              <a:gd name="connsiteY26" fmla="*/ 1723248 h 4001991"/>
              <a:gd name="connsiteX27" fmla="*/ 2308244 w 4006455"/>
              <a:gd name="connsiteY27" fmla="*/ 1650677 h 4001991"/>
              <a:gd name="connsiteX28" fmla="*/ 2235673 w 4006455"/>
              <a:gd name="connsiteY28" fmla="*/ 1607134 h 4001991"/>
              <a:gd name="connsiteX29" fmla="*/ 2192130 w 4006455"/>
              <a:gd name="connsiteY29" fmla="*/ 1563591 h 4001991"/>
              <a:gd name="connsiteX30" fmla="*/ 2046987 w 4006455"/>
              <a:gd name="connsiteY30" fmla="*/ 1520048 h 4001991"/>
              <a:gd name="connsiteX31" fmla="*/ 1916358 w 4006455"/>
              <a:gd name="connsiteY31" fmla="*/ 1461991 h 4001991"/>
              <a:gd name="connsiteX32" fmla="*/ 1843787 w 4006455"/>
              <a:gd name="connsiteY32" fmla="*/ 1432963 h 4001991"/>
              <a:gd name="connsiteX33" fmla="*/ 1713158 w 4006455"/>
              <a:gd name="connsiteY33" fmla="*/ 1360391 h 4001991"/>
              <a:gd name="connsiteX34" fmla="*/ 1684130 w 4006455"/>
              <a:gd name="connsiteY34" fmla="*/ 1273305 h 4001991"/>
              <a:gd name="connsiteX35" fmla="*/ 1626073 w 4006455"/>
              <a:gd name="connsiteY35" fmla="*/ 1244277 h 4001991"/>
              <a:gd name="connsiteX36" fmla="*/ 1408358 w 4006455"/>
              <a:gd name="connsiteY36" fmla="*/ 1258791 h 4001991"/>
              <a:gd name="connsiteX37" fmla="*/ 1350301 w 4006455"/>
              <a:gd name="connsiteY37" fmla="*/ 1215248 h 4001991"/>
              <a:gd name="connsiteX38" fmla="*/ 1292244 w 4006455"/>
              <a:gd name="connsiteY38" fmla="*/ 1200734 h 4001991"/>
              <a:gd name="connsiteX39" fmla="*/ 1248701 w 4006455"/>
              <a:gd name="connsiteY39" fmla="*/ 1186220 h 4001991"/>
              <a:gd name="connsiteX40" fmla="*/ 1234187 w 4006455"/>
              <a:gd name="connsiteY40" fmla="*/ 1012048 h 4001991"/>
              <a:gd name="connsiteX41" fmla="*/ 1219673 w 4006455"/>
              <a:gd name="connsiteY41" fmla="*/ 968505 h 4001991"/>
              <a:gd name="connsiteX42" fmla="*/ 1176130 w 4006455"/>
              <a:gd name="connsiteY42" fmla="*/ 939477 h 4001991"/>
              <a:gd name="connsiteX43" fmla="*/ 1045501 w 4006455"/>
              <a:gd name="connsiteY43" fmla="*/ 823363 h 4001991"/>
              <a:gd name="connsiteX44" fmla="*/ 1016473 w 4006455"/>
              <a:gd name="connsiteY44" fmla="*/ 779820 h 4001991"/>
              <a:gd name="connsiteX45" fmla="*/ 972930 w 4006455"/>
              <a:gd name="connsiteY45" fmla="*/ 765305 h 4001991"/>
              <a:gd name="connsiteX46" fmla="*/ 900358 w 4006455"/>
              <a:gd name="connsiteY46" fmla="*/ 736277 h 4001991"/>
              <a:gd name="connsiteX47" fmla="*/ 871330 w 4006455"/>
              <a:gd name="connsiteY47" fmla="*/ 692734 h 4001991"/>
              <a:gd name="connsiteX48" fmla="*/ 827787 w 4006455"/>
              <a:gd name="connsiteY48" fmla="*/ 663705 h 4001991"/>
              <a:gd name="connsiteX49" fmla="*/ 914873 w 4006455"/>
              <a:gd name="connsiteY49" fmla="*/ 605648 h 4001991"/>
              <a:gd name="connsiteX50" fmla="*/ 914873 w 4006455"/>
              <a:gd name="connsiteY50" fmla="*/ 518563 h 4001991"/>
              <a:gd name="connsiteX51" fmla="*/ 900358 w 4006455"/>
              <a:gd name="connsiteY51" fmla="*/ 431477 h 4001991"/>
              <a:gd name="connsiteX52" fmla="*/ 813273 w 4006455"/>
              <a:gd name="connsiteY52" fmla="*/ 387934 h 4001991"/>
              <a:gd name="connsiteX53" fmla="*/ 807517 w 4006455"/>
              <a:gd name="connsiteY53" fmla="*/ 305353 h 4001991"/>
              <a:gd name="connsiteX54" fmla="*/ 688901 w 4006455"/>
              <a:gd name="connsiteY54" fmla="*/ 142693 h 4001991"/>
              <a:gd name="connsiteX55" fmla="*/ 554518 w 4006455"/>
              <a:gd name="connsiteY55" fmla="*/ 14817 h 4001991"/>
              <a:gd name="connsiteX56" fmla="*/ 487702 w 4006455"/>
              <a:gd name="connsiteY56" fmla="*/ 31083 h 4001991"/>
              <a:gd name="connsiteX57" fmla="*/ 348315 w 4006455"/>
              <a:gd name="connsiteY57" fmla="*/ 106156 h 4001991"/>
              <a:gd name="connsiteX58" fmla="*/ 257475 w 4006455"/>
              <a:gd name="connsiteY58" fmla="*/ 167967 h 4001991"/>
              <a:gd name="connsiteX59" fmla="*/ 155875 w 4006455"/>
              <a:gd name="connsiteY59" fmla="*/ 228527 h 4001991"/>
              <a:gd name="connsiteX60" fmla="*/ 160880 w 4006455"/>
              <a:gd name="connsiteY60" fmla="*/ 445491 h 4001991"/>
              <a:gd name="connsiteX61" fmla="*/ 290758 w 4006455"/>
              <a:gd name="connsiteY61" fmla="*/ 663705 h 4001991"/>
              <a:gd name="connsiteX62" fmla="*/ 312780 w 4006455"/>
              <a:gd name="connsiteY62" fmla="*/ 815104 h 4001991"/>
              <a:gd name="connsiteX63" fmla="*/ 290008 w 4006455"/>
              <a:gd name="connsiteY63" fmla="*/ 887676 h 4001991"/>
              <a:gd name="connsiteX64" fmla="*/ 207677 w 4006455"/>
              <a:gd name="connsiteY64" fmla="*/ 1165700 h 4001991"/>
              <a:gd name="connsiteX65" fmla="*/ 87558 w 4006455"/>
              <a:gd name="connsiteY65" fmla="*/ 1374905 h 4001991"/>
              <a:gd name="connsiteX66" fmla="*/ 29501 w 4006455"/>
              <a:gd name="connsiteY66" fmla="*/ 1432963 h 4001991"/>
              <a:gd name="connsiteX67" fmla="*/ 473 w 4006455"/>
              <a:gd name="connsiteY67" fmla="*/ 1476505 h 4001991"/>
              <a:gd name="connsiteX68" fmla="*/ 58530 w 4006455"/>
              <a:gd name="connsiteY68" fmla="*/ 1563591 h 4001991"/>
              <a:gd name="connsiteX69" fmla="*/ 145616 w 4006455"/>
              <a:gd name="connsiteY69" fmla="*/ 1621648 h 4001991"/>
              <a:gd name="connsiteX70" fmla="*/ 189158 w 4006455"/>
              <a:gd name="connsiteY70" fmla="*/ 1650677 h 4001991"/>
              <a:gd name="connsiteX71" fmla="*/ 305273 w 4006455"/>
              <a:gd name="connsiteY71" fmla="*/ 1679705 h 4001991"/>
              <a:gd name="connsiteX72" fmla="*/ 363330 w 4006455"/>
              <a:gd name="connsiteY72" fmla="*/ 1723248 h 4001991"/>
              <a:gd name="connsiteX73" fmla="*/ 406873 w 4006455"/>
              <a:gd name="connsiteY73" fmla="*/ 1752277 h 4001991"/>
              <a:gd name="connsiteX74" fmla="*/ 421387 w 4006455"/>
              <a:gd name="connsiteY74" fmla="*/ 1795820 h 4001991"/>
              <a:gd name="connsiteX75" fmla="*/ 552016 w 4006455"/>
              <a:gd name="connsiteY75" fmla="*/ 1868391 h 4001991"/>
              <a:gd name="connsiteX76" fmla="*/ 595558 w 4006455"/>
              <a:gd name="connsiteY76" fmla="*/ 1897420 h 4001991"/>
              <a:gd name="connsiteX77" fmla="*/ 639101 w 4006455"/>
              <a:gd name="connsiteY77" fmla="*/ 1911934 h 4001991"/>
              <a:gd name="connsiteX78" fmla="*/ 682644 w 4006455"/>
              <a:gd name="connsiteY78" fmla="*/ 1955477 h 4001991"/>
              <a:gd name="connsiteX79" fmla="*/ 769730 w 4006455"/>
              <a:gd name="connsiteY79" fmla="*/ 1984505 h 4001991"/>
              <a:gd name="connsiteX80" fmla="*/ 842301 w 4006455"/>
              <a:gd name="connsiteY80" fmla="*/ 2057077 h 4001991"/>
              <a:gd name="connsiteX81" fmla="*/ 871330 w 4006455"/>
              <a:gd name="connsiteY81" fmla="*/ 2144163 h 4001991"/>
              <a:gd name="connsiteX82" fmla="*/ 885844 w 4006455"/>
              <a:gd name="connsiteY82" fmla="*/ 2289305 h 4001991"/>
              <a:gd name="connsiteX83" fmla="*/ 914873 w 4006455"/>
              <a:gd name="connsiteY83" fmla="*/ 2332848 h 4001991"/>
              <a:gd name="connsiteX84" fmla="*/ 929387 w 4006455"/>
              <a:gd name="connsiteY84" fmla="*/ 2376391 h 4001991"/>
              <a:gd name="connsiteX85" fmla="*/ 1060016 w 4006455"/>
              <a:gd name="connsiteY85" fmla="*/ 2448963 h 4001991"/>
              <a:gd name="connsiteX86" fmla="*/ 1190644 w 4006455"/>
              <a:gd name="connsiteY86" fmla="*/ 2550563 h 4001991"/>
              <a:gd name="connsiteX87" fmla="*/ 1277730 w 4006455"/>
              <a:gd name="connsiteY87" fmla="*/ 2652163 h 4001991"/>
              <a:gd name="connsiteX88" fmla="*/ 1306758 w 4006455"/>
              <a:gd name="connsiteY88" fmla="*/ 2695705 h 4001991"/>
              <a:gd name="connsiteX89" fmla="*/ 1335787 w 4006455"/>
              <a:gd name="connsiteY89" fmla="*/ 3058563 h 4001991"/>
              <a:gd name="connsiteX90" fmla="*/ 1379330 w 4006455"/>
              <a:gd name="connsiteY90" fmla="*/ 3232734 h 4001991"/>
              <a:gd name="connsiteX91" fmla="*/ 1393844 w 4006455"/>
              <a:gd name="connsiteY91" fmla="*/ 3290791 h 4001991"/>
              <a:gd name="connsiteX92" fmla="*/ 1437387 w 4006455"/>
              <a:gd name="connsiteY92" fmla="*/ 3319820 h 4001991"/>
              <a:gd name="connsiteX93" fmla="*/ 1553501 w 4006455"/>
              <a:gd name="connsiteY93" fmla="*/ 3406905 h 4001991"/>
              <a:gd name="connsiteX94" fmla="*/ 1582530 w 4006455"/>
              <a:gd name="connsiteY94" fmla="*/ 3464963 h 4001991"/>
              <a:gd name="connsiteX95" fmla="*/ 1669616 w 4006455"/>
              <a:gd name="connsiteY95" fmla="*/ 3493991 h 4001991"/>
              <a:gd name="connsiteX96" fmla="*/ 1713158 w 4006455"/>
              <a:gd name="connsiteY96" fmla="*/ 3479477 h 4001991"/>
              <a:gd name="connsiteX97" fmla="*/ 1872816 w 4006455"/>
              <a:gd name="connsiteY97" fmla="*/ 3523020 h 4001991"/>
              <a:gd name="connsiteX98" fmla="*/ 2206644 w 4006455"/>
              <a:gd name="connsiteY98" fmla="*/ 3552048 h 4001991"/>
              <a:gd name="connsiteX99" fmla="*/ 2322758 w 4006455"/>
              <a:gd name="connsiteY99" fmla="*/ 3610105 h 4001991"/>
              <a:gd name="connsiteX100" fmla="*/ 2380816 w 4006455"/>
              <a:gd name="connsiteY100" fmla="*/ 3639134 h 4001991"/>
              <a:gd name="connsiteX101" fmla="*/ 2424358 w 4006455"/>
              <a:gd name="connsiteY101" fmla="*/ 3682677 h 4001991"/>
              <a:gd name="connsiteX102" fmla="*/ 2540473 w 4006455"/>
              <a:gd name="connsiteY102" fmla="*/ 3726220 h 4001991"/>
              <a:gd name="connsiteX103" fmla="*/ 2584016 w 4006455"/>
              <a:gd name="connsiteY103" fmla="*/ 3755248 h 4001991"/>
              <a:gd name="connsiteX104" fmla="*/ 2642073 w 4006455"/>
              <a:gd name="connsiteY104" fmla="*/ 3769763 h 4001991"/>
              <a:gd name="connsiteX105" fmla="*/ 2685616 w 4006455"/>
              <a:gd name="connsiteY105" fmla="*/ 3784277 h 4001991"/>
              <a:gd name="connsiteX106" fmla="*/ 2772701 w 4006455"/>
              <a:gd name="connsiteY106" fmla="*/ 3871363 h 4001991"/>
              <a:gd name="connsiteX107" fmla="*/ 2816244 w 4006455"/>
              <a:gd name="connsiteY107" fmla="*/ 3900391 h 4001991"/>
              <a:gd name="connsiteX108" fmla="*/ 2946873 w 4006455"/>
              <a:gd name="connsiteY108" fmla="*/ 3987477 h 4001991"/>
              <a:gd name="connsiteX109" fmla="*/ 2990416 w 4006455"/>
              <a:gd name="connsiteY109" fmla="*/ 4001991 h 4001991"/>
              <a:gd name="connsiteX110" fmla="*/ 3062987 w 4006455"/>
              <a:gd name="connsiteY110" fmla="*/ 3987477 h 4001991"/>
              <a:gd name="connsiteX111" fmla="*/ 3106530 w 4006455"/>
              <a:gd name="connsiteY111" fmla="*/ 3972963 h 4001991"/>
              <a:gd name="connsiteX112" fmla="*/ 3121044 w 4006455"/>
              <a:gd name="connsiteY112" fmla="*/ 3929420 h 4001991"/>
              <a:gd name="connsiteX113" fmla="*/ 3092016 w 4006455"/>
              <a:gd name="connsiteY113" fmla="*/ 3827820 h 4001991"/>
              <a:gd name="connsiteX114" fmla="*/ 3062987 w 4006455"/>
              <a:gd name="connsiteY114" fmla="*/ 3784277 h 4001991"/>
              <a:gd name="connsiteX115" fmla="*/ 3092016 w 4006455"/>
              <a:gd name="connsiteY115" fmla="*/ 3740734 h 4001991"/>
              <a:gd name="connsiteX116" fmla="*/ 3106530 w 4006455"/>
              <a:gd name="connsiteY116" fmla="*/ 3697191 h 4001991"/>
              <a:gd name="connsiteX117" fmla="*/ 3150073 w 4006455"/>
              <a:gd name="connsiteY117" fmla="*/ 3668163 h 4001991"/>
              <a:gd name="connsiteX118" fmla="*/ 3179101 w 4006455"/>
              <a:gd name="connsiteY118" fmla="*/ 3624620 h 4001991"/>
              <a:gd name="connsiteX119" fmla="*/ 3193616 w 4006455"/>
              <a:gd name="connsiteY119" fmla="*/ 3552048 h 4001991"/>
              <a:gd name="connsiteX120" fmla="*/ 3280701 w 4006455"/>
              <a:gd name="connsiteY120" fmla="*/ 3493991 h 4001991"/>
              <a:gd name="connsiteX121" fmla="*/ 3324244 w 4006455"/>
              <a:gd name="connsiteY121" fmla="*/ 3464963 h 4001991"/>
              <a:gd name="connsiteX122" fmla="*/ 3367787 w 4006455"/>
              <a:gd name="connsiteY122" fmla="*/ 3435934 h 4001991"/>
              <a:gd name="connsiteX123" fmla="*/ 3411330 w 4006455"/>
              <a:gd name="connsiteY123" fmla="*/ 3348848 h 4001991"/>
              <a:gd name="connsiteX124" fmla="*/ 3425844 w 4006455"/>
              <a:gd name="connsiteY124" fmla="*/ 3305305 h 4001991"/>
              <a:gd name="connsiteX125" fmla="*/ 3483901 w 4006455"/>
              <a:gd name="connsiteY125" fmla="*/ 3218220 h 4001991"/>
              <a:gd name="connsiteX126" fmla="*/ 3512930 w 4006455"/>
              <a:gd name="connsiteY126" fmla="*/ 3131134 h 4001991"/>
              <a:gd name="connsiteX127" fmla="*/ 3556473 w 4006455"/>
              <a:gd name="connsiteY127" fmla="*/ 3116620 h 4001991"/>
              <a:gd name="connsiteX128" fmla="*/ 3658073 w 4006455"/>
              <a:gd name="connsiteY128" fmla="*/ 3087591 h 4001991"/>
              <a:gd name="connsiteX129" fmla="*/ 3701616 w 4006455"/>
              <a:gd name="connsiteY129" fmla="*/ 3058563 h 4001991"/>
              <a:gd name="connsiteX130" fmla="*/ 3745158 w 4006455"/>
              <a:gd name="connsiteY130" fmla="*/ 2971477 h 4001991"/>
              <a:gd name="connsiteX131" fmla="*/ 3774187 w 4006455"/>
              <a:gd name="connsiteY131" fmla="*/ 2927934 h 4001991"/>
              <a:gd name="connsiteX132" fmla="*/ 3803216 w 4006455"/>
              <a:gd name="connsiteY132" fmla="*/ 2768277 h 4001991"/>
              <a:gd name="connsiteX133" fmla="*/ 3759673 w 4006455"/>
              <a:gd name="connsiteY133" fmla="*/ 2739248 h 4001991"/>
              <a:gd name="connsiteX134" fmla="*/ 3803216 w 4006455"/>
              <a:gd name="connsiteY134" fmla="*/ 2652163 h 4001991"/>
              <a:gd name="connsiteX135" fmla="*/ 3817730 w 4006455"/>
              <a:gd name="connsiteY135" fmla="*/ 2608620 h 4001991"/>
              <a:gd name="connsiteX136" fmla="*/ 3919330 w 4006455"/>
              <a:gd name="connsiteY136" fmla="*/ 2579591 h 4001991"/>
              <a:gd name="connsiteX137" fmla="*/ 3962873 w 4006455"/>
              <a:gd name="connsiteY137" fmla="*/ 2550563 h 4001991"/>
              <a:gd name="connsiteX138" fmla="*/ 3991901 w 4006455"/>
              <a:gd name="connsiteY138" fmla="*/ 2463477 h 4001991"/>
              <a:gd name="connsiteX139" fmla="*/ 4006416 w 4006455"/>
              <a:gd name="connsiteY139" fmla="*/ 2405420 h 400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006455" h="4001991">
                <a:moveTo>
                  <a:pt x="3977387" y="2448963"/>
                </a:moveTo>
                <a:cubicBezTo>
                  <a:pt x="3958035" y="2424772"/>
                  <a:pt x="3945894" y="2392330"/>
                  <a:pt x="3919330" y="2376391"/>
                </a:cubicBezTo>
                <a:cubicBezTo>
                  <a:pt x="3894095" y="2361250"/>
                  <a:pt x="3856191" y="2378982"/>
                  <a:pt x="3832244" y="2361877"/>
                </a:cubicBezTo>
                <a:cubicBezTo>
                  <a:pt x="3816012" y="2350283"/>
                  <a:pt x="3821298" y="2323446"/>
                  <a:pt x="3817730" y="2303820"/>
                </a:cubicBezTo>
                <a:cubicBezTo>
                  <a:pt x="3811610" y="2270161"/>
                  <a:pt x="3819830" y="2232125"/>
                  <a:pt x="3803216" y="2202220"/>
                </a:cubicBezTo>
                <a:cubicBezTo>
                  <a:pt x="3790974" y="2180184"/>
                  <a:pt x="3707460" y="2163767"/>
                  <a:pt x="3687101" y="2158677"/>
                </a:cubicBezTo>
                <a:cubicBezTo>
                  <a:pt x="3691939" y="2100620"/>
                  <a:pt x="3675562" y="2036613"/>
                  <a:pt x="3701616" y="1984505"/>
                </a:cubicBezTo>
                <a:cubicBezTo>
                  <a:pt x="3715300" y="1957137"/>
                  <a:pt x="3788701" y="1955477"/>
                  <a:pt x="3788701" y="1955477"/>
                </a:cubicBezTo>
                <a:cubicBezTo>
                  <a:pt x="3774187" y="1950639"/>
                  <a:pt x="3747322" y="1956109"/>
                  <a:pt x="3745158" y="1940963"/>
                </a:cubicBezTo>
                <a:cubicBezTo>
                  <a:pt x="3740831" y="1910672"/>
                  <a:pt x="3764511" y="1882906"/>
                  <a:pt x="3774187" y="1853877"/>
                </a:cubicBezTo>
                <a:lnTo>
                  <a:pt x="3788701" y="1810334"/>
                </a:lnTo>
                <a:cubicBezTo>
                  <a:pt x="3774187" y="1805496"/>
                  <a:pt x="3759869" y="1800023"/>
                  <a:pt x="3745158" y="1795820"/>
                </a:cubicBezTo>
                <a:cubicBezTo>
                  <a:pt x="3725978" y="1790340"/>
                  <a:pt x="3704421" y="1791202"/>
                  <a:pt x="3687101" y="1781305"/>
                </a:cubicBezTo>
                <a:cubicBezTo>
                  <a:pt x="3654383" y="1762609"/>
                  <a:pt x="3635262" y="1723244"/>
                  <a:pt x="3614530" y="1694220"/>
                </a:cubicBezTo>
                <a:cubicBezTo>
                  <a:pt x="3600470" y="1674535"/>
                  <a:pt x="3585501" y="1655515"/>
                  <a:pt x="3570987" y="1636163"/>
                </a:cubicBezTo>
                <a:cubicBezTo>
                  <a:pt x="3518799" y="1644861"/>
                  <a:pt x="3485832" y="1645702"/>
                  <a:pt x="3440358" y="1665191"/>
                </a:cubicBezTo>
                <a:cubicBezTo>
                  <a:pt x="3420471" y="1673714"/>
                  <a:pt x="3402560" y="1686623"/>
                  <a:pt x="3382301" y="1694220"/>
                </a:cubicBezTo>
                <a:cubicBezTo>
                  <a:pt x="3329377" y="1714067"/>
                  <a:pt x="3239451" y="1718155"/>
                  <a:pt x="3193616" y="1723248"/>
                </a:cubicBezTo>
                <a:cubicBezTo>
                  <a:pt x="3179102" y="1718410"/>
                  <a:pt x="3165372" y="1708734"/>
                  <a:pt x="3150073" y="1708734"/>
                </a:cubicBezTo>
                <a:cubicBezTo>
                  <a:pt x="3130125" y="1708734"/>
                  <a:pt x="3106121" y="1709143"/>
                  <a:pt x="3092016" y="1723248"/>
                </a:cubicBezTo>
                <a:cubicBezTo>
                  <a:pt x="3077911" y="1737353"/>
                  <a:pt x="3082981" y="1762125"/>
                  <a:pt x="3077501" y="1781305"/>
                </a:cubicBezTo>
                <a:cubicBezTo>
                  <a:pt x="3073298" y="1796016"/>
                  <a:pt x="3072544" y="1812901"/>
                  <a:pt x="3062987" y="1824848"/>
                </a:cubicBezTo>
                <a:cubicBezTo>
                  <a:pt x="3034207" y="1860824"/>
                  <a:pt x="2947237" y="1874507"/>
                  <a:pt x="2917844" y="1882905"/>
                </a:cubicBezTo>
                <a:cubicBezTo>
                  <a:pt x="2899244" y="1878255"/>
                  <a:pt x="2837065" y="1864288"/>
                  <a:pt x="2816244" y="1853877"/>
                </a:cubicBezTo>
                <a:cubicBezTo>
                  <a:pt x="2800642" y="1846076"/>
                  <a:pt x="2789556" y="1829343"/>
                  <a:pt x="2772701" y="1824848"/>
                </a:cubicBezTo>
                <a:cubicBezTo>
                  <a:pt x="2683856" y="1801156"/>
                  <a:pt x="2546988" y="1790666"/>
                  <a:pt x="2453387" y="1781305"/>
                </a:cubicBezTo>
                <a:cubicBezTo>
                  <a:pt x="2349752" y="1746761"/>
                  <a:pt x="2391761" y="1769250"/>
                  <a:pt x="2322758" y="1723248"/>
                </a:cubicBezTo>
                <a:cubicBezTo>
                  <a:pt x="2317920" y="1699058"/>
                  <a:pt x="2323046" y="1670413"/>
                  <a:pt x="2308244" y="1650677"/>
                </a:cubicBezTo>
                <a:cubicBezTo>
                  <a:pt x="2291318" y="1628108"/>
                  <a:pt x="2258241" y="1624060"/>
                  <a:pt x="2235673" y="1607134"/>
                </a:cubicBezTo>
                <a:cubicBezTo>
                  <a:pt x="2219252" y="1594818"/>
                  <a:pt x="2210073" y="1573559"/>
                  <a:pt x="2192130" y="1563591"/>
                </a:cubicBezTo>
                <a:cubicBezTo>
                  <a:pt x="2141668" y="1535557"/>
                  <a:pt x="2098516" y="1537224"/>
                  <a:pt x="2046987" y="1520048"/>
                </a:cubicBezTo>
                <a:cubicBezTo>
                  <a:pt x="1960929" y="1491362"/>
                  <a:pt x="1992236" y="1495714"/>
                  <a:pt x="1916358" y="1461991"/>
                </a:cubicBezTo>
                <a:cubicBezTo>
                  <a:pt x="1892550" y="1451410"/>
                  <a:pt x="1866659" y="1445439"/>
                  <a:pt x="1843787" y="1432963"/>
                </a:cubicBezTo>
                <a:cubicBezTo>
                  <a:pt x="1686934" y="1347406"/>
                  <a:pt x="1814811" y="1394275"/>
                  <a:pt x="1713158" y="1360391"/>
                </a:cubicBezTo>
                <a:cubicBezTo>
                  <a:pt x="1703482" y="1331362"/>
                  <a:pt x="1711499" y="1286989"/>
                  <a:pt x="1684130" y="1273305"/>
                </a:cubicBezTo>
                <a:cubicBezTo>
                  <a:pt x="1664778" y="1263629"/>
                  <a:pt x="1672035" y="1246696"/>
                  <a:pt x="1626073" y="1244277"/>
                </a:cubicBezTo>
                <a:cubicBezTo>
                  <a:pt x="1580111" y="1241858"/>
                  <a:pt x="1454320" y="1263629"/>
                  <a:pt x="1408358" y="1258791"/>
                </a:cubicBezTo>
                <a:cubicBezTo>
                  <a:pt x="1362396" y="1253953"/>
                  <a:pt x="1369653" y="1217667"/>
                  <a:pt x="1350301" y="1215248"/>
                </a:cubicBezTo>
                <a:cubicBezTo>
                  <a:pt x="1330949" y="1210410"/>
                  <a:pt x="1311424" y="1206214"/>
                  <a:pt x="1292244" y="1200734"/>
                </a:cubicBezTo>
                <a:cubicBezTo>
                  <a:pt x="1277533" y="1196531"/>
                  <a:pt x="1253200" y="1200843"/>
                  <a:pt x="1248701" y="1186220"/>
                </a:cubicBezTo>
                <a:cubicBezTo>
                  <a:pt x="1231568" y="1130538"/>
                  <a:pt x="1241886" y="1069796"/>
                  <a:pt x="1234187" y="1012048"/>
                </a:cubicBezTo>
                <a:cubicBezTo>
                  <a:pt x="1232165" y="996883"/>
                  <a:pt x="1229230" y="980452"/>
                  <a:pt x="1219673" y="968505"/>
                </a:cubicBezTo>
                <a:cubicBezTo>
                  <a:pt x="1208776" y="954884"/>
                  <a:pt x="1189168" y="951066"/>
                  <a:pt x="1176130" y="939477"/>
                </a:cubicBezTo>
                <a:cubicBezTo>
                  <a:pt x="1026999" y="806917"/>
                  <a:pt x="1144325" y="889244"/>
                  <a:pt x="1045501" y="823363"/>
                </a:cubicBezTo>
                <a:cubicBezTo>
                  <a:pt x="1035825" y="808849"/>
                  <a:pt x="1030094" y="790717"/>
                  <a:pt x="1016473" y="779820"/>
                </a:cubicBezTo>
                <a:cubicBezTo>
                  <a:pt x="1004526" y="770262"/>
                  <a:pt x="987255" y="770677"/>
                  <a:pt x="972930" y="765305"/>
                </a:cubicBezTo>
                <a:cubicBezTo>
                  <a:pt x="948535" y="756157"/>
                  <a:pt x="924549" y="745953"/>
                  <a:pt x="900358" y="736277"/>
                </a:cubicBezTo>
                <a:cubicBezTo>
                  <a:pt x="890682" y="721763"/>
                  <a:pt x="883665" y="705069"/>
                  <a:pt x="871330" y="692734"/>
                </a:cubicBezTo>
                <a:cubicBezTo>
                  <a:pt x="858995" y="680399"/>
                  <a:pt x="819986" y="679307"/>
                  <a:pt x="827787" y="663705"/>
                </a:cubicBezTo>
                <a:cubicBezTo>
                  <a:pt x="843389" y="632500"/>
                  <a:pt x="914873" y="605648"/>
                  <a:pt x="914873" y="605648"/>
                </a:cubicBezTo>
                <a:cubicBezTo>
                  <a:pt x="966478" y="528238"/>
                  <a:pt x="940676" y="595971"/>
                  <a:pt x="914873" y="518563"/>
                </a:cubicBezTo>
                <a:cubicBezTo>
                  <a:pt x="905567" y="490644"/>
                  <a:pt x="913519" y="457799"/>
                  <a:pt x="900358" y="431477"/>
                </a:cubicBezTo>
                <a:cubicBezTo>
                  <a:pt x="889103" y="408966"/>
                  <a:pt x="833882" y="394804"/>
                  <a:pt x="813273" y="387934"/>
                </a:cubicBezTo>
                <a:cubicBezTo>
                  <a:pt x="673112" y="481375"/>
                  <a:pt x="828246" y="346227"/>
                  <a:pt x="807517" y="305353"/>
                </a:cubicBezTo>
                <a:cubicBezTo>
                  <a:pt x="786788" y="264480"/>
                  <a:pt x="731067" y="191116"/>
                  <a:pt x="688901" y="142693"/>
                </a:cubicBezTo>
                <a:cubicBezTo>
                  <a:pt x="646735" y="94270"/>
                  <a:pt x="574913" y="-45409"/>
                  <a:pt x="554518" y="14817"/>
                </a:cubicBezTo>
                <a:cubicBezTo>
                  <a:pt x="534123" y="75043"/>
                  <a:pt x="495793" y="13232"/>
                  <a:pt x="487702" y="31083"/>
                </a:cubicBezTo>
                <a:cubicBezTo>
                  <a:pt x="478026" y="45597"/>
                  <a:pt x="386686" y="83342"/>
                  <a:pt x="348315" y="106156"/>
                </a:cubicBezTo>
                <a:cubicBezTo>
                  <a:pt x="309944" y="128970"/>
                  <a:pt x="289548" y="147572"/>
                  <a:pt x="257475" y="167967"/>
                </a:cubicBezTo>
                <a:cubicBezTo>
                  <a:pt x="225402" y="188362"/>
                  <a:pt x="260276" y="193727"/>
                  <a:pt x="155875" y="228527"/>
                </a:cubicBezTo>
                <a:cubicBezTo>
                  <a:pt x="136523" y="243041"/>
                  <a:pt x="138400" y="372961"/>
                  <a:pt x="160880" y="445491"/>
                </a:cubicBezTo>
                <a:cubicBezTo>
                  <a:pt x="183360" y="518021"/>
                  <a:pt x="265441" y="602103"/>
                  <a:pt x="290758" y="663705"/>
                </a:cubicBezTo>
                <a:cubicBezTo>
                  <a:pt x="316075" y="725307"/>
                  <a:pt x="312905" y="777776"/>
                  <a:pt x="312780" y="815104"/>
                </a:cubicBezTo>
                <a:cubicBezTo>
                  <a:pt x="312655" y="852432"/>
                  <a:pt x="307525" y="829243"/>
                  <a:pt x="290008" y="887676"/>
                </a:cubicBezTo>
                <a:cubicBezTo>
                  <a:pt x="272491" y="946109"/>
                  <a:pt x="212515" y="1071357"/>
                  <a:pt x="207677" y="1165700"/>
                </a:cubicBezTo>
                <a:cubicBezTo>
                  <a:pt x="202839" y="1260043"/>
                  <a:pt x="117254" y="1330361"/>
                  <a:pt x="87558" y="1374905"/>
                </a:cubicBezTo>
                <a:cubicBezTo>
                  <a:pt x="57862" y="1419449"/>
                  <a:pt x="87558" y="1413610"/>
                  <a:pt x="29501" y="1432963"/>
                </a:cubicBezTo>
                <a:cubicBezTo>
                  <a:pt x="19825" y="1447477"/>
                  <a:pt x="3341" y="1459299"/>
                  <a:pt x="473" y="1476505"/>
                </a:cubicBezTo>
                <a:cubicBezTo>
                  <a:pt x="-5086" y="1509857"/>
                  <a:pt x="39807" y="1549029"/>
                  <a:pt x="58530" y="1563591"/>
                </a:cubicBezTo>
                <a:cubicBezTo>
                  <a:pt x="86069" y="1585010"/>
                  <a:pt x="116587" y="1602295"/>
                  <a:pt x="145616" y="1621648"/>
                </a:cubicBezTo>
                <a:cubicBezTo>
                  <a:pt x="160130" y="1631324"/>
                  <a:pt x="172053" y="1647256"/>
                  <a:pt x="189158" y="1650677"/>
                </a:cubicBezTo>
                <a:cubicBezTo>
                  <a:pt x="276732" y="1668191"/>
                  <a:pt x="238326" y="1657390"/>
                  <a:pt x="305273" y="1679705"/>
                </a:cubicBezTo>
                <a:cubicBezTo>
                  <a:pt x="324625" y="1694219"/>
                  <a:pt x="343645" y="1709188"/>
                  <a:pt x="363330" y="1723248"/>
                </a:cubicBezTo>
                <a:cubicBezTo>
                  <a:pt x="377525" y="1733387"/>
                  <a:pt x="395976" y="1738655"/>
                  <a:pt x="406873" y="1752277"/>
                </a:cubicBezTo>
                <a:cubicBezTo>
                  <a:pt x="416430" y="1764224"/>
                  <a:pt x="410569" y="1785002"/>
                  <a:pt x="421387" y="1795820"/>
                </a:cubicBezTo>
                <a:cubicBezTo>
                  <a:pt x="471295" y="1845728"/>
                  <a:pt x="497261" y="1850140"/>
                  <a:pt x="552016" y="1868391"/>
                </a:cubicBezTo>
                <a:cubicBezTo>
                  <a:pt x="566530" y="1878067"/>
                  <a:pt x="579956" y="1889619"/>
                  <a:pt x="595558" y="1897420"/>
                </a:cubicBezTo>
                <a:cubicBezTo>
                  <a:pt x="609242" y="1904262"/>
                  <a:pt x="626371" y="1903447"/>
                  <a:pt x="639101" y="1911934"/>
                </a:cubicBezTo>
                <a:cubicBezTo>
                  <a:pt x="656180" y="1923320"/>
                  <a:pt x="664701" y="1945509"/>
                  <a:pt x="682644" y="1955477"/>
                </a:cubicBezTo>
                <a:cubicBezTo>
                  <a:pt x="709392" y="1970337"/>
                  <a:pt x="769730" y="1984505"/>
                  <a:pt x="769730" y="1984505"/>
                </a:cubicBezTo>
                <a:cubicBezTo>
                  <a:pt x="809454" y="2010988"/>
                  <a:pt x="821930" y="2011242"/>
                  <a:pt x="842301" y="2057077"/>
                </a:cubicBezTo>
                <a:cubicBezTo>
                  <a:pt x="854728" y="2085039"/>
                  <a:pt x="871330" y="2144163"/>
                  <a:pt x="871330" y="2144163"/>
                </a:cubicBezTo>
                <a:cubicBezTo>
                  <a:pt x="876168" y="2192544"/>
                  <a:pt x="874911" y="2241928"/>
                  <a:pt x="885844" y="2289305"/>
                </a:cubicBezTo>
                <a:cubicBezTo>
                  <a:pt x="889767" y="2306302"/>
                  <a:pt x="907072" y="2317246"/>
                  <a:pt x="914873" y="2332848"/>
                </a:cubicBezTo>
                <a:cubicBezTo>
                  <a:pt x="921715" y="2346532"/>
                  <a:pt x="918569" y="2365573"/>
                  <a:pt x="929387" y="2376391"/>
                </a:cubicBezTo>
                <a:cubicBezTo>
                  <a:pt x="979293" y="2426297"/>
                  <a:pt x="1005262" y="2430711"/>
                  <a:pt x="1060016" y="2448963"/>
                </a:cubicBezTo>
                <a:cubicBezTo>
                  <a:pt x="1157919" y="2546866"/>
                  <a:pt x="1108156" y="2523066"/>
                  <a:pt x="1190644" y="2550563"/>
                </a:cubicBezTo>
                <a:cubicBezTo>
                  <a:pt x="1257290" y="2650529"/>
                  <a:pt x="1172138" y="2528971"/>
                  <a:pt x="1277730" y="2652163"/>
                </a:cubicBezTo>
                <a:cubicBezTo>
                  <a:pt x="1289082" y="2665407"/>
                  <a:pt x="1297082" y="2681191"/>
                  <a:pt x="1306758" y="2695705"/>
                </a:cubicBezTo>
                <a:cubicBezTo>
                  <a:pt x="1347597" y="2859057"/>
                  <a:pt x="1311890" y="2700102"/>
                  <a:pt x="1335787" y="3058563"/>
                </a:cubicBezTo>
                <a:cubicBezTo>
                  <a:pt x="1344921" y="3195568"/>
                  <a:pt x="1328908" y="3157102"/>
                  <a:pt x="1379330" y="3232734"/>
                </a:cubicBezTo>
                <a:cubicBezTo>
                  <a:pt x="1384168" y="3252086"/>
                  <a:pt x="1382779" y="3274193"/>
                  <a:pt x="1393844" y="3290791"/>
                </a:cubicBezTo>
                <a:cubicBezTo>
                  <a:pt x="1403520" y="3305305"/>
                  <a:pt x="1424142" y="3308467"/>
                  <a:pt x="1437387" y="3319820"/>
                </a:cubicBezTo>
                <a:cubicBezTo>
                  <a:pt x="1540084" y="3407847"/>
                  <a:pt x="1447769" y="3354040"/>
                  <a:pt x="1553501" y="3406905"/>
                </a:cubicBezTo>
                <a:cubicBezTo>
                  <a:pt x="1563177" y="3426258"/>
                  <a:pt x="1565220" y="3451981"/>
                  <a:pt x="1582530" y="3464963"/>
                </a:cubicBezTo>
                <a:cubicBezTo>
                  <a:pt x="1607009" y="3483322"/>
                  <a:pt x="1669616" y="3493991"/>
                  <a:pt x="1669616" y="3493991"/>
                </a:cubicBezTo>
                <a:cubicBezTo>
                  <a:pt x="1684130" y="3489153"/>
                  <a:pt x="1697859" y="3479477"/>
                  <a:pt x="1713158" y="3479477"/>
                </a:cubicBezTo>
                <a:cubicBezTo>
                  <a:pt x="1832213" y="3479477"/>
                  <a:pt x="1741887" y="3511635"/>
                  <a:pt x="1872816" y="3523020"/>
                </a:cubicBezTo>
                <a:lnTo>
                  <a:pt x="2206644" y="3552048"/>
                </a:lnTo>
                <a:lnTo>
                  <a:pt x="2322758" y="3610105"/>
                </a:lnTo>
                <a:lnTo>
                  <a:pt x="2380816" y="3639134"/>
                </a:lnTo>
                <a:cubicBezTo>
                  <a:pt x="2395330" y="3653648"/>
                  <a:pt x="2406952" y="3671798"/>
                  <a:pt x="2424358" y="3682677"/>
                </a:cubicBezTo>
                <a:cubicBezTo>
                  <a:pt x="2509905" y="3736144"/>
                  <a:pt x="2472935" y="3692451"/>
                  <a:pt x="2540473" y="3726220"/>
                </a:cubicBezTo>
                <a:cubicBezTo>
                  <a:pt x="2556075" y="3734021"/>
                  <a:pt x="2567983" y="3748376"/>
                  <a:pt x="2584016" y="3755248"/>
                </a:cubicBezTo>
                <a:cubicBezTo>
                  <a:pt x="2602351" y="3763106"/>
                  <a:pt x="2622893" y="3764283"/>
                  <a:pt x="2642073" y="3769763"/>
                </a:cubicBezTo>
                <a:cubicBezTo>
                  <a:pt x="2656784" y="3773966"/>
                  <a:pt x="2671102" y="3779439"/>
                  <a:pt x="2685616" y="3784277"/>
                </a:cubicBezTo>
                <a:cubicBezTo>
                  <a:pt x="2714644" y="3813306"/>
                  <a:pt x="2738543" y="3848592"/>
                  <a:pt x="2772701" y="3871363"/>
                </a:cubicBezTo>
                <a:cubicBezTo>
                  <a:pt x="2787215" y="3881039"/>
                  <a:pt x="2802049" y="3890252"/>
                  <a:pt x="2816244" y="3900391"/>
                </a:cubicBezTo>
                <a:cubicBezTo>
                  <a:pt x="2872969" y="3940909"/>
                  <a:pt x="2881431" y="3954756"/>
                  <a:pt x="2946873" y="3987477"/>
                </a:cubicBezTo>
                <a:cubicBezTo>
                  <a:pt x="2960557" y="3994319"/>
                  <a:pt x="2975902" y="3997153"/>
                  <a:pt x="2990416" y="4001991"/>
                </a:cubicBezTo>
                <a:cubicBezTo>
                  <a:pt x="3014606" y="3997153"/>
                  <a:pt x="3039054" y="3993460"/>
                  <a:pt x="3062987" y="3987477"/>
                </a:cubicBezTo>
                <a:cubicBezTo>
                  <a:pt x="3077830" y="3983766"/>
                  <a:pt x="3095712" y="3983781"/>
                  <a:pt x="3106530" y="3972963"/>
                </a:cubicBezTo>
                <a:cubicBezTo>
                  <a:pt x="3117348" y="3962145"/>
                  <a:pt x="3116206" y="3943934"/>
                  <a:pt x="3121044" y="3929420"/>
                </a:cubicBezTo>
                <a:cubicBezTo>
                  <a:pt x="3116394" y="3910820"/>
                  <a:pt x="3102427" y="3848641"/>
                  <a:pt x="3092016" y="3827820"/>
                </a:cubicBezTo>
                <a:cubicBezTo>
                  <a:pt x="3084215" y="3812218"/>
                  <a:pt x="3072663" y="3798791"/>
                  <a:pt x="3062987" y="3784277"/>
                </a:cubicBezTo>
                <a:cubicBezTo>
                  <a:pt x="3072663" y="3769763"/>
                  <a:pt x="3084215" y="3756336"/>
                  <a:pt x="3092016" y="3740734"/>
                </a:cubicBezTo>
                <a:cubicBezTo>
                  <a:pt x="3098858" y="3727050"/>
                  <a:pt x="3096973" y="3709138"/>
                  <a:pt x="3106530" y="3697191"/>
                </a:cubicBezTo>
                <a:cubicBezTo>
                  <a:pt x="3117427" y="3683570"/>
                  <a:pt x="3135559" y="3677839"/>
                  <a:pt x="3150073" y="3668163"/>
                </a:cubicBezTo>
                <a:cubicBezTo>
                  <a:pt x="3159749" y="3653649"/>
                  <a:pt x="3172976" y="3640953"/>
                  <a:pt x="3179101" y="3624620"/>
                </a:cubicBezTo>
                <a:cubicBezTo>
                  <a:pt x="3187763" y="3601521"/>
                  <a:pt x="3178470" y="3571521"/>
                  <a:pt x="3193616" y="3552048"/>
                </a:cubicBezTo>
                <a:cubicBezTo>
                  <a:pt x="3215035" y="3524509"/>
                  <a:pt x="3251673" y="3513343"/>
                  <a:pt x="3280701" y="3493991"/>
                </a:cubicBezTo>
                <a:lnTo>
                  <a:pt x="3324244" y="3464963"/>
                </a:lnTo>
                <a:lnTo>
                  <a:pt x="3367787" y="3435934"/>
                </a:lnTo>
                <a:cubicBezTo>
                  <a:pt x="3404268" y="3326488"/>
                  <a:pt x="3355057" y="3461394"/>
                  <a:pt x="3411330" y="3348848"/>
                </a:cubicBezTo>
                <a:cubicBezTo>
                  <a:pt x="3418172" y="3335164"/>
                  <a:pt x="3418414" y="3318679"/>
                  <a:pt x="3425844" y="3305305"/>
                </a:cubicBezTo>
                <a:cubicBezTo>
                  <a:pt x="3442787" y="3274808"/>
                  <a:pt x="3472868" y="3251317"/>
                  <a:pt x="3483901" y="3218220"/>
                </a:cubicBezTo>
                <a:cubicBezTo>
                  <a:pt x="3493577" y="3189191"/>
                  <a:pt x="3483901" y="3140810"/>
                  <a:pt x="3512930" y="3131134"/>
                </a:cubicBezTo>
                <a:cubicBezTo>
                  <a:pt x="3527444" y="3126296"/>
                  <a:pt x="3541762" y="3120823"/>
                  <a:pt x="3556473" y="3116620"/>
                </a:cubicBezTo>
                <a:cubicBezTo>
                  <a:pt x="3578169" y="3110421"/>
                  <a:pt x="3634877" y="3099189"/>
                  <a:pt x="3658073" y="3087591"/>
                </a:cubicBezTo>
                <a:cubicBezTo>
                  <a:pt x="3673675" y="3079790"/>
                  <a:pt x="3687102" y="3068239"/>
                  <a:pt x="3701616" y="3058563"/>
                </a:cubicBezTo>
                <a:cubicBezTo>
                  <a:pt x="3784812" y="2933766"/>
                  <a:pt x="3685062" y="3091669"/>
                  <a:pt x="3745158" y="2971477"/>
                </a:cubicBezTo>
                <a:cubicBezTo>
                  <a:pt x="3752959" y="2955875"/>
                  <a:pt x="3764511" y="2942448"/>
                  <a:pt x="3774187" y="2927934"/>
                </a:cubicBezTo>
                <a:cubicBezTo>
                  <a:pt x="3790575" y="2878769"/>
                  <a:pt x="3813473" y="2819562"/>
                  <a:pt x="3803216" y="2768277"/>
                </a:cubicBezTo>
                <a:cubicBezTo>
                  <a:pt x="3799795" y="2751172"/>
                  <a:pt x="3774187" y="2748924"/>
                  <a:pt x="3759673" y="2739248"/>
                </a:cubicBezTo>
                <a:cubicBezTo>
                  <a:pt x="3796154" y="2629801"/>
                  <a:pt x="3746943" y="2764708"/>
                  <a:pt x="3803216" y="2652163"/>
                </a:cubicBezTo>
                <a:cubicBezTo>
                  <a:pt x="3810058" y="2638479"/>
                  <a:pt x="3806912" y="2619438"/>
                  <a:pt x="3817730" y="2608620"/>
                </a:cubicBezTo>
                <a:cubicBezTo>
                  <a:pt x="3824672" y="2601678"/>
                  <a:pt x="3918825" y="2579717"/>
                  <a:pt x="3919330" y="2579591"/>
                </a:cubicBezTo>
                <a:cubicBezTo>
                  <a:pt x="3933844" y="2569915"/>
                  <a:pt x="3953628" y="2565355"/>
                  <a:pt x="3962873" y="2550563"/>
                </a:cubicBezTo>
                <a:cubicBezTo>
                  <a:pt x="3979090" y="2524615"/>
                  <a:pt x="3982225" y="2492506"/>
                  <a:pt x="3991901" y="2463477"/>
                </a:cubicBezTo>
                <a:cubicBezTo>
                  <a:pt x="4007946" y="2415342"/>
                  <a:pt x="4006416" y="2435234"/>
                  <a:pt x="4006416" y="2405420"/>
                </a:cubicBezTo>
              </a:path>
            </a:pathLst>
          </a:custGeom>
          <a:solidFill>
            <a:schemeClr val="accent2">
              <a:lumMod val="60000"/>
              <a:lumOff val="40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643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descr="DSC0000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206451"/>
            <a:ext cx="855027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4"/>
          <p:cNvSpPr txBox="1">
            <a:spLocks noChangeArrowheads="1"/>
          </p:cNvSpPr>
          <p:nvPr/>
        </p:nvSpPr>
        <p:spPr bwMode="auto">
          <a:xfrm>
            <a:off x="-107950" y="3709813"/>
            <a:ext cx="6588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s-ES" altLang="es-ES" sz="900">
              <a:latin typeface="Arial Black" pitchFamily="34" charset="0"/>
            </a:endParaRPr>
          </a:p>
        </p:txBody>
      </p:sp>
      <p:sp>
        <p:nvSpPr>
          <p:cNvPr id="37" name="Text Box 37"/>
          <p:cNvSpPr txBox="1">
            <a:spLocks noChangeArrowheads="1"/>
          </p:cNvSpPr>
          <p:nvPr/>
        </p:nvSpPr>
        <p:spPr bwMode="auto">
          <a:xfrm>
            <a:off x="4322763" y="3412951"/>
            <a:ext cx="393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600" b="1">
                <a:latin typeface="Calibri" pitchFamily="34" charset="0"/>
              </a:rPr>
              <a:t>55</a:t>
            </a:r>
          </a:p>
        </p:txBody>
      </p:sp>
      <p:sp>
        <p:nvSpPr>
          <p:cNvPr id="62" name="Line 63"/>
          <p:cNvSpPr>
            <a:spLocks noChangeShapeType="1"/>
          </p:cNvSpPr>
          <p:nvPr/>
        </p:nvSpPr>
        <p:spPr bwMode="auto">
          <a:xfrm>
            <a:off x="5148263" y="3192288"/>
            <a:ext cx="0" cy="1651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3" name="Line 65"/>
          <p:cNvSpPr>
            <a:spLocks noChangeShapeType="1"/>
          </p:cNvSpPr>
          <p:nvPr/>
        </p:nvSpPr>
        <p:spPr bwMode="auto">
          <a:xfrm>
            <a:off x="4873625" y="3487563"/>
            <a:ext cx="0" cy="276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4" name="Line 66"/>
          <p:cNvSpPr>
            <a:spLocks noChangeShapeType="1"/>
          </p:cNvSpPr>
          <p:nvPr/>
        </p:nvSpPr>
        <p:spPr bwMode="auto">
          <a:xfrm flipH="1">
            <a:off x="4403725" y="3763788"/>
            <a:ext cx="469900" cy="368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5" name="Oval 67"/>
          <p:cNvSpPr>
            <a:spLocks noChangeArrowheads="1"/>
          </p:cNvSpPr>
          <p:nvPr/>
        </p:nvSpPr>
        <p:spPr bwMode="auto">
          <a:xfrm>
            <a:off x="969963" y="4178126"/>
            <a:ext cx="134937" cy="92075"/>
          </a:xfrm>
          <a:prstGeom prst="ellipse">
            <a:avLst/>
          </a:prstGeom>
          <a:solidFill>
            <a:srgbClr val="FF0000">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ES" altLang="es-ES">
              <a:latin typeface="Calibri" pitchFamily="34" charset="0"/>
            </a:endParaRPr>
          </a:p>
        </p:txBody>
      </p:sp>
      <p:sp>
        <p:nvSpPr>
          <p:cNvPr id="66" name="Text Box 68"/>
          <p:cNvSpPr txBox="1">
            <a:spLocks noChangeArrowheads="1"/>
          </p:cNvSpPr>
          <p:nvPr/>
        </p:nvSpPr>
        <p:spPr bwMode="auto">
          <a:xfrm>
            <a:off x="174625" y="4333701"/>
            <a:ext cx="207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600" b="1">
                <a:solidFill>
                  <a:schemeClr val="bg1"/>
                </a:solidFill>
                <a:latin typeface="Calibri" pitchFamily="34" charset="0"/>
              </a:rPr>
              <a:t>SGOS. CESAR VILLACIS</a:t>
            </a:r>
          </a:p>
        </p:txBody>
      </p:sp>
      <p:sp>
        <p:nvSpPr>
          <p:cNvPr id="67" name="Oval 69"/>
          <p:cNvSpPr>
            <a:spLocks noChangeArrowheads="1"/>
          </p:cNvSpPr>
          <p:nvPr/>
        </p:nvSpPr>
        <p:spPr bwMode="auto">
          <a:xfrm>
            <a:off x="7432675" y="5329063"/>
            <a:ext cx="134938" cy="90488"/>
          </a:xfrm>
          <a:prstGeom prst="ellipse">
            <a:avLst/>
          </a:prstGeom>
          <a:solidFill>
            <a:srgbClr val="FF0000">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ES" altLang="es-ES">
              <a:latin typeface="Calibri" pitchFamily="34" charset="0"/>
            </a:endParaRPr>
          </a:p>
        </p:txBody>
      </p:sp>
      <p:sp>
        <p:nvSpPr>
          <p:cNvPr id="68" name="Oval 70"/>
          <p:cNvSpPr>
            <a:spLocks noChangeArrowheads="1"/>
          </p:cNvSpPr>
          <p:nvPr/>
        </p:nvSpPr>
        <p:spPr bwMode="auto">
          <a:xfrm>
            <a:off x="7164388" y="5695776"/>
            <a:ext cx="134937" cy="92075"/>
          </a:xfrm>
          <a:prstGeom prst="ellipse">
            <a:avLst/>
          </a:prstGeom>
          <a:solidFill>
            <a:srgbClr val="FF0000">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ES" altLang="es-ES">
              <a:latin typeface="Calibri" pitchFamily="34" charset="0"/>
            </a:endParaRPr>
          </a:p>
        </p:txBody>
      </p:sp>
      <p:sp>
        <p:nvSpPr>
          <p:cNvPr id="69" name="Oval 71"/>
          <p:cNvSpPr>
            <a:spLocks noChangeArrowheads="1"/>
          </p:cNvSpPr>
          <p:nvPr/>
        </p:nvSpPr>
        <p:spPr bwMode="auto">
          <a:xfrm>
            <a:off x="6221413" y="5881513"/>
            <a:ext cx="134937" cy="92075"/>
          </a:xfrm>
          <a:prstGeom prst="ellipse">
            <a:avLst/>
          </a:prstGeom>
          <a:solidFill>
            <a:srgbClr val="FF0000">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ES" altLang="es-ES">
              <a:latin typeface="Calibri" pitchFamily="34" charset="0"/>
            </a:endParaRPr>
          </a:p>
        </p:txBody>
      </p:sp>
      <p:sp>
        <p:nvSpPr>
          <p:cNvPr id="70" name="Text Box 74"/>
          <p:cNvSpPr txBox="1">
            <a:spLocks noChangeArrowheads="1"/>
          </p:cNvSpPr>
          <p:nvPr/>
        </p:nvSpPr>
        <p:spPr bwMode="auto">
          <a:xfrm>
            <a:off x="5143500" y="5751338"/>
            <a:ext cx="103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600" b="1">
                <a:solidFill>
                  <a:schemeClr val="bg1"/>
                </a:solidFill>
                <a:latin typeface="Calibri" pitchFamily="34" charset="0"/>
              </a:rPr>
              <a:t>PANUPALI</a:t>
            </a:r>
          </a:p>
        </p:txBody>
      </p:sp>
      <p:sp>
        <p:nvSpPr>
          <p:cNvPr id="71" name="Line 75"/>
          <p:cNvSpPr>
            <a:spLocks noChangeShapeType="1"/>
          </p:cNvSpPr>
          <p:nvPr/>
        </p:nvSpPr>
        <p:spPr bwMode="auto">
          <a:xfrm flipH="1">
            <a:off x="3930650" y="4178126"/>
            <a:ext cx="336550" cy="460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72" name="Line 76"/>
          <p:cNvSpPr>
            <a:spLocks noChangeShapeType="1"/>
          </p:cNvSpPr>
          <p:nvPr/>
        </p:nvSpPr>
        <p:spPr bwMode="auto">
          <a:xfrm flipH="1">
            <a:off x="2987675" y="4314651"/>
            <a:ext cx="3381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73" name="Line 77"/>
          <p:cNvSpPr>
            <a:spLocks noChangeShapeType="1"/>
          </p:cNvSpPr>
          <p:nvPr/>
        </p:nvSpPr>
        <p:spPr bwMode="auto">
          <a:xfrm flipH="1">
            <a:off x="3460750" y="4270201"/>
            <a:ext cx="336550" cy="460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74" name="Line 78"/>
          <p:cNvSpPr>
            <a:spLocks noChangeShapeType="1"/>
          </p:cNvSpPr>
          <p:nvPr/>
        </p:nvSpPr>
        <p:spPr bwMode="auto">
          <a:xfrm flipH="1">
            <a:off x="2517775" y="4314651"/>
            <a:ext cx="3365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75" name="Line 79"/>
          <p:cNvSpPr>
            <a:spLocks noChangeShapeType="1"/>
          </p:cNvSpPr>
          <p:nvPr/>
        </p:nvSpPr>
        <p:spPr bwMode="auto">
          <a:xfrm flipH="1">
            <a:off x="2046288" y="4314651"/>
            <a:ext cx="3365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76" name="Line 80"/>
          <p:cNvSpPr>
            <a:spLocks noChangeShapeType="1"/>
          </p:cNvSpPr>
          <p:nvPr/>
        </p:nvSpPr>
        <p:spPr bwMode="auto">
          <a:xfrm flipH="1">
            <a:off x="1574800" y="4314651"/>
            <a:ext cx="3381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77" name="Line 81"/>
          <p:cNvSpPr>
            <a:spLocks noChangeShapeType="1"/>
          </p:cNvSpPr>
          <p:nvPr/>
        </p:nvSpPr>
        <p:spPr bwMode="auto">
          <a:xfrm flipH="1" flipV="1">
            <a:off x="1103313" y="4270201"/>
            <a:ext cx="403225" cy="460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78" name="Line 82"/>
          <p:cNvSpPr>
            <a:spLocks noChangeShapeType="1"/>
          </p:cNvSpPr>
          <p:nvPr/>
        </p:nvSpPr>
        <p:spPr bwMode="auto">
          <a:xfrm>
            <a:off x="4470400" y="4224163"/>
            <a:ext cx="201613" cy="184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79" name="Line 83"/>
          <p:cNvSpPr>
            <a:spLocks noChangeShapeType="1"/>
          </p:cNvSpPr>
          <p:nvPr/>
        </p:nvSpPr>
        <p:spPr bwMode="auto">
          <a:xfrm>
            <a:off x="4740275" y="4454351"/>
            <a:ext cx="201613" cy="184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0" name="Line 84"/>
          <p:cNvSpPr>
            <a:spLocks noChangeShapeType="1"/>
          </p:cNvSpPr>
          <p:nvPr/>
        </p:nvSpPr>
        <p:spPr bwMode="auto">
          <a:xfrm>
            <a:off x="5008563" y="4684538"/>
            <a:ext cx="403225" cy="920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1" name="Line 85"/>
          <p:cNvSpPr>
            <a:spLocks noChangeShapeType="1"/>
          </p:cNvSpPr>
          <p:nvPr/>
        </p:nvSpPr>
        <p:spPr bwMode="auto">
          <a:xfrm>
            <a:off x="5546725" y="4821063"/>
            <a:ext cx="404813" cy="936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2" name="Line 86"/>
          <p:cNvSpPr>
            <a:spLocks noChangeShapeType="1"/>
          </p:cNvSpPr>
          <p:nvPr/>
        </p:nvSpPr>
        <p:spPr bwMode="auto">
          <a:xfrm>
            <a:off x="6086475" y="4959176"/>
            <a:ext cx="403225" cy="936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3" name="Line 87"/>
          <p:cNvSpPr>
            <a:spLocks noChangeShapeType="1"/>
          </p:cNvSpPr>
          <p:nvPr/>
        </p:nvSpPr>
        <p:spPr bwMode="auto">
          <a:xfrm>
            <a:off x="6624638" y="5098876"/>
            <a:ext cx="404812" cy="904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4" name="Line 88"/>
          <p:cNvSpPr>
            <a:spLocks noChangeShapeType="1"/>
          </p:cNvSpPr>
          <p:nvPr/>
        </p:nvSpPr>
        <p:spPr bwMode="auto">
          <a:xfrm>
            <a:off x="7096125" y="5236988"/>
            <a:ext cx="336550" cy="920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5" name="Line 89"/>
          <p:cNvSpPr>
            <a:spLocks noChangeShapeType="1"/>
          </p:cNvSpPr>
          <p:nvPr/>
        </p:nvSpPr>
        <p:spPr bwMode="auto">
          <a:xfrm>
            <a:off x="4941888" y="4684538"/>
            <a:ext cx="201612" cy="184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6" name="Line 90"/>
          <p:cNvSpPr>
            <a:spLocks noChangeShapeType="1"/>
          </p:cNvSpPr>
          <p:nvPr/>
        </p:nvSpPr>
        <p:spPr bwMode="auto">
          <a:xfrm>
            <a:off x="5210175" y="4959176"/>
            <a:ext cx="201613" cy="184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7" name="Line 91"/>
          <p:cNvSpPr>
            <a:spLocks noChangeShapeType="1"/>
          </p:cNvSpPr>
          <p:nvPr/>
        </p:nvSpPr>
        <p:spPr bwMode="auto">
          <a:xfrm>
            <a:off x="5480050" y="5236988"/>
            <a:ext cx="203200" cy="184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8" name="Line 92"/>
          <p:cNvSpPr>
            <a:spLocks noChangeShapeType="1"/>
          </p:cNvSpPr>
          <p:nvPr/>
        </p:nvSpPr>
        <p:spPr bwMode="auto">
          <a:xfrm>
            <a:off x="5749925" y="5511626"/>
            <a:ext cx="201613" cy="184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9" name="Line 93"/>
          <p:cNvSpPr>
            <a:spLocks noChangeShapeType="1"/>
          </p:cNvSpPr>
          <p:nvPr/>
        </p:nvSpPr>
        <p:spPr bwMode="auto">
          <a:xfrm>
            <a:off x="6019800" y="5741813"/>
            <a:ext cx="201613" cy="139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0" name="Line 94"/>
          <p:cNvSpPr>
            <a:spLocks noChangeShapeType="1"/>
          </p:cNvSpPr>
          <p:nvPr/>
        </p:nvSpPr>
        <p:spPr bwMode="auto">
          <a:xfrm>
            <a:off x="4941888" y="4684538"/>
            <a:ext cx="538162" cy="2746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1" name="Line 95"/>
          <p:cNvSpPr>
            <a:spLocks noChangeShapeType="1"/>
          </p:cNvSpPr>
          <p:nvPr/>
        </p:nvSpPr>
        <p:spPr bwMode="auto">
          <a:xfrm>
            <a:off x="5546725" y="5006801"/>
            <a:ext cx="269875" cy="136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2" name="Line 96"/>
          <p:cNvSpPr>
            <a:spLocks noChangeShapeType="1"/>
          </p:cNvSpPr>
          <p:nvPr/>
        </p:nvSpPr>
        <p:spPr bwMode="auto">
          <a:xfrm>
            <a:off x="5953125" y="5189363"/>
            <a:ext cx="268288" cy="139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3" name="Line 97"/>
          <p:cNvSpPr>
            <a:spLocks noChangeShapeType="1"/>
          </p:cNvSpPr>
          <p:nvPr/>
        </p:nvSpPr>
        <p:spPr bwMode="auto">
          <a:xfrm>
            <a:off x="6354763" y="5375101"/>
            <a:ext cx="268287" cy="1381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4" name="Line 98"/>
          <p:cNvSpPr>
            <a:spLocks noChangeShapeType="1"/>
          </p:cNvSpPr>
          <p:nvPr/>
        </p:nvSpPr>
        <p:spPr bwMode="auto">
          <a:xfrm>
            <a:off x="6759575" y="5557663"/>
            <a:ext cx="336550" cy="138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5" name="Oval 104"/>
          <p:cNvSpPr>
            <a:spLocks noChangeArrowheads="1"/>
          </p:cNvSpPr>
          <p:nvPr/>
        </p:nvSpPr>
        <p:spPr bwMode="auto">
          <a:xfrm>
            <a:off x="1016000" y="2257251"/>
            <a:ext cx="134938" cy="90487"/>
          </a:xfrm>
          <a:prstGeom prst="ellipse">
            <a:avLst/>
          </a:prstGeom>
          <a:solidFill>
            <a:srgbClr val="FF0000">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ES" altLang="es-ES">
              <a:latin typeface="Calibri" pitchFamily="34" charset="0"/>
            </a:endParaRPr>
          </a:p>
        </p:txBody>
      </p:sp>
      <p:sp>
        <p:nvSpPr>
          <p:cNvPr id="96" name="Freeform 112"/>
          <p:cNvSpPr>
            <a:spLocks/>
          </p:cNvSpPr>
          <p:nvPr/>
        </p:nvSpPr>
        <p:spPr bwMode="auto">
          <a:xfrm>
            <a:off x="177800" y="2190576"/>
            <a:ext cx="8545513" cy="3551237"/>
          </a:xfrm>
          <a:custGeom>
            <a:avLst/>
            <a:gdLst>
              <a:gd name="T0" fmla="*/ 2147483647 w 5757"/>
              <a:gd name="T1" fmla="*/ 2147483647 h 3502"/>
              <a:gd name="T2" fmla="*/ 2147483647 w 5757"/>
              <a:gd name="T3" fmla="*/ 2147483647 h 3502"/>
              <a:gd name="T4" fmla="*/ 2147483647 w 5757"/>
              <a:gd name="T5" fmla="*/ 2147483647 h 3502"/>
              <a:gd name="T6" fmla="*/ 2147483647 w 5757"/>
              <a:gd name="T7" fmla="*/ 2147483647 h 3502"/>
              <a:gd name="T8" fmla="*/ 2147483647 w 5757"/>
              <a:gd name="T9" fmla="*/ 2147483647 h 3502"/>
              <a:gd name="T10" fmla="*/ 2147483647 w 5757"/>
              <a:gd name="T11" fmla="*/ 2147483647 h 3502"/>
              <a:gd name="T12" fmla="*/ 2147483647 w 5757"/>
              <a:gd name="T13" fmla="*/ 2147483647 h 3502"/>
              <a:gd name="T14" fmla="*/ 2147483647 w 5757"/>
              <a:gd name="T15" fmla="*/ 2147483647 h 3502"/>
              <a:gd name="T16" fmla="*/ 2147483647 w 5757"/>
              <a:gd name="T17" fmla="*/ 2147483647 h 3502"/>
              <a:gd name="T18" fmla="*/ 2147483647 w 5757"/>
              <a:gd name="T19" fmla="*/ 2147483647 h 3502"/>
              <a:gd name="T20" fmla="*/ 2147483647 w 5757"/>
              <a:gd name="T21" fmla="*/ 2147483647 h 3502"/>
              <a:gd name="T22" fmla="*/ 2147483647 w 5757"/>
              <a:gd name="T23" fmla="*/ 2147483647 h 3502"/>
              <a:gd name="T24" fmla="*/ 2147483647 w 5757"/>
              <a:gd name="T25" fmla="*/ 2147483647 h 3502"/>
              <a:gd name="T26" fmla="*/ 2147483647 w 5757"/>
              <a:gd name="T27" fmla="*/ 2147483647 h 3502"/>
              <a:gd name="T28" fmla="*/ 2147483647 w 5757"/>
              <a:gd name="T29" fmla="*/ 2147483647 h 3502"/>
              <a:gd name="T30" fmla="*/ 2147483647 w 5757"/>
              <a:gd name="T31" fmla="*/ 2147483647 h 3502"/>
              <a:gd name="T32" fmla="*/ 2147483647 w 5757"/>
              <a:gd name="T33" fmla="*/ 2147483647 h 3502"/>
              <a:gd name="T34" fmla="*/ 2147483647 w 5757"/>
              <a:gd name="T35" fmla="*/ 2147483647 h 3502"/>
              <a:gd name="T36" fmla="*/ 2147483647 w 5757"/>
              <a:gd name="T37" fmla="*/ 2147483647 h 3502"/>
              <a:gd name="T38" fmla="*/ 2147483647 w 5757"/>
              <a:gd name="T39" fmla="*/ 2147483647 h 3502"/>
              <a:gd name="T40" fmla="*/ 2147483647 w 5757"/>
              <a:gd name="T41" fmla="*/ 2147483647 h 3502"/>
              <a:gd name="T42" fmla="*/ 2147483647 w 5757"/>
              <a:gd name="T43" fmla="*/ 2147483647 h 3502"/>
              <a:gd name="T44" fmla="*/ 2147483647 w 5757"/>
              <a:gd name="T45" fmla="*/ 2147483647 h 3502"/>
              <a:gd name="T46" fmla="*/ 2147483647 w 5757"/>
              <a:gd name="T47" fmla="*/ 2147483647 h 3502"/>
              <a:gd name="T48" fmla="*/ 2147483647 w 5757"/>
              <a:gd name="T49" fmla="*/ 2147483647 h 3502"/>
              <a:gd name="T50" fmla="*/ 2147483647 w 5757"/>
              <a:gd name="T51" fmla="*/ 2147483647 h 3502"/>
              <a:gd name="T52" fmla="*/ 2147483647 w 5757"/>
              <a:gd name="T53" fmla="*/ 2147483647 h 3502"/>
              <a:gd name="T54" fmla="*/ 2147483647 w 5757"/>
              <a:gd name="T55" fmla="*/ 2147483647 h 3502"/>
              <a:gd name="T56" fmla="*/ 2147483647 w 5757"/>
              <a:gd name="T57" fmla="*/ 2147483647 h 3502"/>
              <a:gd name="T58" fmla="*/ 2147483647 w 5757"/>
              <a:gd name="T59" fmla="*/ 2147483647 h 3502"/>
              <a:gd name="T60" fmla="*/ 2147483647 w 5757"/>
              <a:gd name="T61" fmla="*/ 2147483647 h 3502"/>
              <a:gd name="T62" fmla="*/ 2147483647 w 5757"/>
              <a:gd name="T63" fmla="*/ 2147483647 h 3502"/>
              <a:gd name="T64" fmla="*/ 2147483647 w 5757"/>
              <a:gd name="T65" fmla="*/ 2147483647 h 3502"/>
              <a:gd name="T66" fmla="*/ 2147483647 w 5757"/>
              <a:gd name="T67" fmla="*/ 2147483647 h 3502"/>
              <a:gd name="T68" fmla="*/ 2147483647 w 5757"/>
              <a:gd name="T69" fmla="*/ 2147483647 h 3502"/>
              <a:gd name="T70" fmla="*/ 2147483647 w 5757"/>
              <a:gd name="T71" fmla="*/ 2147483647 h 3502"/>
              <a:gd name="T72" fmla="*/ 2147483647 w 5757"/>
              <a:gd name="T73" fmla="*/ 2147483647 h 3502"/>
              <a:gd name="T74" fmla="*/ 2147483647 w 5757"/>
              <a:gd name="T75" fmla="*/ 2147483647 h 3502"/>
              <a:gd name="T76" fmla="*/ 2147483647 w 5757"/>
              <a:gd name="T77" fmla="*/ 2147483647 h 3502"/>
              <a:gd name="T78" fmla="*/ 2147483647 w 5757"/>
              <a:gd name="T79" fmla="*/ 2147483647 h 3502"/>
              <a:gd name="T80" fmla="*/ 2147483647 w 5757"/>
              <a:gd name="T81" fmla="*/ 2147483647 h 3502"/>
              <a:gd name="T82" fmla="*/ 2147483647 w 5757"/>
              <a:gd name="T83" fmla="*/ 2147483647 h 3502"/>
              <a:gd name="T84" fmla="*/ 2147483647 w 5757"/>
              <a:gd name="T85" fmla="*/ 2147483647 h 3502"/>
              <a:gd name="T86" fmla="*/ 2147483647 w 5757"/>
              <a:gd name="T87" fmla="*/ 2147483647 h 3502"/>
              <a:gd name="T88" fmla="*/ 2147483647 w 5757"/>
              <a:gd name="T89" fmla="*/ 2147483647 h 3502"/>
              <a:gd name="T90" fmla="*/ 2147483647 w 5757"/>
              <a:gd name="T91" fmla="*/ 2147483647 h 3502"/>
              <a:gd name="T92" fmla="*/ 2147483647 w 5757"/>
              <a:gd name="T93" fmla="*/ 0 h 3502"/>
              <a:gd name="T94" fmla="*/ 2147483647 w 5757"/>
              <a:gd name="T95" fmla="*/ 2147483647 h 3502"/>
              <a:gd name="T96" fmla="*/ 2147483647 w 5757"/>
              <a:gd name="T97" fmla="*/ 2147483647 h 3502"/>
              <a:gd name="T98" fmla="*/ 2147483647 w 5757"/>
              <a:gd name="T99" fmla="*/ 2147483647 h 3502"/>
              <a:gd name="T100" fmla="*/ 2147483647 w 5757"/>
              <a:gd name="T101" fmla="*/ 2147483647 h 3502"/>
              <a:gd name="T102" fmla="*/ 2147483647 w 5757"/>
              <a:gd name="T103" fmla="*/ 2147483647 h 3502"/>
              <a:gd name="T104" fmla="*/ 2147483647 w 5757"/>
              <a:gd name="T105" fmla="*/ 2147483647 h 3502"/>
              <a:gd name="T106" fmla="*/ 2147483647 w 5757"/>
              <a:gd name="T107" fmla="*/ 2147483647 h 35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57"/>
              <a:gd name="T163" fmla="*/ 0 h 3502"/>
              <a:gd name="T164" fmla="*/ 5757 w 5757"/>
              <a:gd name="T165" fmla="*/ 3502 h 35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57" h="3502">
                <a:moveTo>
                  <a:pt x="5757" y="3502"/>
                </a:moveTo>
                <a:cubicBezTo>
                  <a:pt x="5699" y="3499"/>
                  <a:pt x="5640" y="3501"/>
                  <a:pt x="5583" y="3493"/>
                </a:cubicBezTo>
                <a:cubicBezTo>
                  <a:pt x="5574" y="3492"/>
                  <a:pt x="5572" y="3479"/>
                  <a:pt x="5565" y="3474"/>
                </a:cubicBezTo>
                <a:cubicBezTo>
                  <a:pt x="5557" y="3469"/>
                  <a:pt x="5547" y="3468"/>
                  <a:pt x="5538" y="3465"/>
                </a:cubicBezTo>
                <a:cubicBezTo>
                  <a:pt x="5524" y="3452"/>
                  <a:pt x="5516" y="3432"/>
                  <a:pt x="5501" y="3420"/>
                </a:cubicBezTo>
                <a:cubicBezTo>
                  <a:pt x="5487" y="3408"/>
                  <a:pt x="5438" y="3389"/>
                  <a:pt x="5419" y="3383"/>
                </a:cubicBezTo>
                <a:cubicBezTo>
                  <a:pt x="5371" y="3391"/>
                  <a:pt x="5348" y="3394"/>
                  <a:pt x="5309" y="3420"/>
                </a:cubicBezTo>
                <a:cubicBezTo>
                  <a:pt x="5303" y="3429"/>
                  <a:pt x="5302" y="3444"/>
                  <a:pt x="5291" y="3447"/>
                </a:cubicBezTo>
                <a:cubicBezTo>
                  <a:pt x="5238" y="3460"/>
                  <a:pt x="5200" y="3408"/>
                  <a:pt x="5163" y="3383"/>
                </a:cubicBezTo>
                <a:cubicBezTo>
                  <a:pt x="5160" y="3374"/>
                  <a:pt x="5161" y="3363"/>
                  <a:pt x="5154" y="3356"/>
                </a:cubicBezTo>
                <a:cubicBezTo>
                  <a:pt x="5147" y="3349"/>
                  <a:pt x="5135" y="3351"/>
                  <a:pt x="5126" y="3346"/>
                </a:cubicBezTo>
                <a:cubicBezTo>
                  <a:pt x="5107" y="3335"/>
                  <a:pt x="5089" y="3322"/>
                  <a:pt x="5071" y="3310"/>
                </a:cubicBezTo>
                <a:cubicBezTo>
                  <a:pt x="5048" y="3295"/>
                  <a:pt x="5030" y="3268"/>
                  <a:pt x="5007" y="3255"/>
                </a:cubicBezTo>
                <a:cubicBezTo>
                  <a:pt x="4979" y="3239"/>
                  <a:pt x="4958" y="3233"/>
                  <a:pt x="4934" y="3209"/>
                </a:cubicBezTo>
                <a:cubicBezTo>
                  <a:pt x="4918" y="3161"/>
                  <a:pt x="4932" y="3189"/>
                  <a:pt x="4879" y="3136"/>
                </a:cubicBezTo>
                <a:cubicBezTo>
                  <a:pt x="4870" y="3127"/>
                  <a:pt x="4861" y="3118"/>
                  <a:pt x="4852" y="3109"/>
                </a:cubicBezTo>
                <a:cubicBezTo>
                  <a:pt x="4846" y="3103"/>
                  <a:pt x="4834" y="3090"/>
                  <a:pt x="4834" y="3090"/>
                </a:cubicBezTo>
                <a:cubicBezTo>
                  <a:pt x="4825" y="3096"/>
                  <a:pt x="4817" y="3108"/>
                  <a:pt x="4806" y="3109"/>
                </a:cubicBezTo>
                <a:cubicBezTo>
                  <a:pt x="4734" y="3117"/>
                  <a:pt x="4662" y="3065"/>
                  <a:pt x="4614" y="3017"/>
                </a:cubicBezTo>
                <a:cubicBezTo>
                  <a:pt x="4592" y="2950"/>
                  <a:pt x="4615" y="2967"/>
                  <a:pt x="4559" y="2953"/>
                </a:cubicBezTo>
                <a:cubicBezTo>
                  <a:pt x="4494" y="2910"/>
                  <a:pt x="4461" y="2923"/>
                  <a:pt x="4367" y="2917"/>
                </a:cubicBezTo>
                <a:cubicBezTo>
                  <a:pt x="4338" y="2887"/>
                  <a:pt x="4308" y="2870"/>
                  <a:pt x="4285" y="2834"/>
                </a:cubicBezTo>
                <a:cubicBezTo>
                  <a:pt x="4300" y="2789"/>
                  <a:pt x="4297" y="2816"/>
                  <a:pt x="4276" y="2752"/>
                </a:cubicBezTo>
                <a:cubicBezTo>
                  <a:pt x="4268" y="2729"/>
                  <a:pt x="4263" y="2690"/>
                  <a:pt x="4249" y="2670"/>
                </a:cubicBezTo>
                <a:cubicBezTo>
                  <a:pt x="4206" y="2607"/>
                  <a:pt x="4154" y="2589"/>
                  <a:pt x="4084" y="2578"/>
                </a:cubicBezTo>
                <a:cubicBezTo>
                  <a:pt x="4057" y="2539"/>
                  <a:pt x="4029" y="2484"/>
                  <a:pt x="3983" y="2469"/>
                </a:cubicBezTo>
                <a:cubicBezTo>
                  <a:pt x="3960" y="2444"/>
                  <a:pt x="3948" y="2424"/>
                  <a:pt x="3919" y="2405"/>
                </a:cubicBezTo>
                <a:cubicBezTo>
                  <a:pt x="3874" y="2420"/>
                  <a:pt x="3887" y="2437"/>
                  <a:pt x="3874" y="2478"/>
                </a:cubicBezTo>
                <a:cubicBezTo>
                  <a:pt x="3871" y="2499"/>
                  <a:pt x="3877" y="2524"/>
                  <a:pt x="3865" y="2542"/>
                </a:cubicBezTo>
                <a:cubicBezTo>
                  <a:pt x="3860" y="2550"/>
                  <a:pt x="3845" y="2538"/>
                  <a:pt x="3837" y="2533"/>
                </a:cubicBezTo>
                <a:cubicBezTo>
                  <a:pt x="3821" y="2523"/>
                  <a:pt x="3781" y="2468"/>
                  <a:pt x="3764" y="2450"/>
                </a:cubicBezTo>
                <a:cubicBezTo>
                  <a:pt x="3715" y="2461"/>
                  <a:pt x="3687" y="2479"/>
                  <a:pt x="3636" y="2487"/>
                </a:cubicBezTo>
                <a:cubicBezTo>
                  <a:pt x="3576" y="2507"/>
                  <a:pt x="3530" y="2506"/>
                  <a:pt x="3471" y="2487"/>
                </a:cubicBezTo>
                <a:cubicBezTo>
                  <a:pt x="3396" y="2498"/>
                  <a:pt x="3359" y="2485"/>
                  <a:pt x="3279" y="2478"/>
                </a:cubicBezTo>
                <a:cubicBezTo>
                  <a:pt x="3251" y="2460"/>
                  <a:pt x="3238" y="2442"/>
                  <a:pt x="3206" y="2432"/>
                </a:cubicBezTo>
                <a:cubicBezTo>
                  <a:pt x="3189" y="2407"/>
                  <a:pt x="3170" y="2391"/>
                  <a:pt x="3151" y="2368"/>
                </a:cubicBezTo>
                <a:cubicBezTo>
                  <a:pt x="3144" y="2360"/>
                  <a:pt x="3141" y="2348"/>
                  <a:pt x="3133" y="2341"/>
                </a:cubicBezTo>
                <a:cubicBezTo>
                  <a:pt x="3113" y="2325"/>
                  <a:pt x="3084" y="2328"/>
                  <a:pt x="3060" y="2322"/>
                </a:cubicBezTo>
                <a:cubicBezTo>
                  <a:pt x="3030" y="2314"/>
                  <a:pt x="3033" y="2313"/>
                  <a:pt x="3005" y="2295"/>
                </a:cubicBezTo>
                <a:cubicBezTo>
                  <a:pt x="2984" y="2232"/>
                  <a:pt x="2985" y="2212"/>
                  <a:pt x="2932" y="2176"/>
                </a:cubicBezTo>
                <a:cubicBezTo>
                  <a:pt x="2931" y="2173"/>
                  <a:pt x="2910" y="2109"/>
                  <a:pt x="2905" y="2094"/>
                </a:cubicBezTo>
                <a:cubicBezTo>
                  <a:pt x="2902" y="2085"/>
                  <a:pt x="2895" y="2066"/>
                  <a:pt x="2895" y="2066"/>
                </a:cubicBezTo>
                <a:cubicBezTo>
                  <a:pt x="2892" y="2042"/>
                  <a:pt x="2892" y="2017"/>
                  <a:pt x="2886" y="1993"/>
                </a:cubicBezTo>
                <a:cubicBezTo>
                  <a:pt x="2877" y="1961"/>
                  <a:pt x="2821" y="1929"/>
                  <a:pt x="2795" y="1911"/>
                </a:cubicBezTo>
                <a:cubicBezTo>
                  <a:pt x="2774" y="1879"/>
                  <a:pt x="2772" y="1859"/>
                  <a:pt x="2740" y="1838"/>
                </a:cubicBezTo>
                <a:cubicBezTo>
                  <a:pt x="2734" y="1829"/>
                  <a:pt x="2731" y="1816"/>
                  <a:pt x="2722" y="1810"/>
                </a:cubicBezTo>
                <a:cubicBezTo>
                  <a:pt x="2706" y="1800"/>
                  <a:pt x="2667" y="1792"/>
                  <a:pt x="2667" y="1792"/>
                </a:cubicBezTo>
                <a:cubicBezTo>
                  <a:pt x="2661" y="1801"/>
                  <a:pt x="2652" y="1809"/>
                  <a:pt x="2649" y="1820"/>
                </a:cubicBezTo>
                <a:cubicBezTo>
                  <a:pt x="2643" y="1841"/>
                  <a:pt x="2660" y="1877"/>
                  <a:pt x="2639" y="1884"/>
                </a:cubicBezTo>
                <a:cubicBezTo>
                  <a:pt x="2590" y="1900"/>
                  <a:pt x="2641" y="1807"/>
                  <a:pt x="2612" y="1801"/>
                </a:cubicBezTo>
                <a:cubicBezTo>
                  <a:pt x="2597" y="1798"/>
                  <a:pt x="2581" y="1796"/>
                  <a:pt x="2566" y="1792"/>
                </a:cubicBezTo>
                <a:cubicBezTo>
                  <a:pt x="2547" y="1787"/>
                  <a:pt x="2511" y="1774"/>
                  <a:pt x="2511" y="1774"/>
                </a:cubicBezTo>
                <a:cubicBezTo>
                  <a:pt x="2519" y="1722"/>
                  <a:pt x="2538" y="1637"/>
                  <a:pt x="2502" y="1591"/>
                </a:cubicBezTo>
                <a:cubicBezTo>
                  <a:pt x="2487" y="1573"/>
                  <a:pt x="2449" y="1549"/>
                  <a:pt x="2429" y="1536"/>
                </a:cubicBezTo>
                <a:cubicBezTo>
                  <a:pt x="2385" y="1470"/>
                  <a:pt x="2392" y="1410"/>
                  <a:pt x="2301" y="1381"/>
                </a:cubicBezTo>
                <a:cubicBezTo>
                  <a:pt x="2295" y="1375"/>
                  <a:pt x="2291" y="1366"/>
                  <a:pt x="2283" y="1362"/>
                </a:cubicBezTo>
                <a:cubicBezTo>
                  <a:pt x="2272" y="1356"/>
                  <a:pt x="2254" y="1363"/>
                  <a:pt x="2246" y="1353"/>
                </a:cubicBezTo>
                <a:cubicBezTo>
                  <a:pt x="2236" y="1341"/>
                  <a:pt x="2240" y="1323"/>
                  <a:pt x="2237" y="1308"/>
                </a:cubicBezTo>
                <a:cubicBezTo>
                  <a:pt x="2253" y="1258"/>
                  <a:pt x="2281" y="1256"/>
                  <a:pt x="2329" y="1244"/>
                </a:cubicBezTo>
                <a:cubicBezTo>
                  <a:pt x="2316" y="1208"/>
                  <a:pt x="2305" y="1192"/>
                  <a:pt x="2274" y="1170"/>
                </a:cubicBezTo>
                <a:cubicBezTo>
                  <a:pt x="2228" y="1187"/>
                  <a:pt x="2232" y="1173"/>
                  <a:pt x="2201" y="1143"/>
                </a:cubicBezTo>
                <a:cubicBezTo>
                  <a:pt x="2193" y="1135"/>
                  <a:pt x="2182" y="1132"/>
                  <a:pt x="2173" y="1125"/>
                </a:cubicBezTo>
                <a:cubicBezTo>
                  <a:pt x="2166" y="1120"/>
                  <a:pt x="2163" y="1108"/>
                  <a:pt x="2155" y="1106"/>
                </a:cubicBezTo>
                <a:cubicBezTo>
                  <a:pt x="2129" y="1099"/>
                  <a:pt x="2100" y="1100"/>
                  <a:pt x="2073" y="1097"/>
                </a:cubicBezTo>
                <a:cubicBezTo>
                  <a:pt x="2046" y="1071"/>
                  <a:pt x="2026" y="1041"/>
                  <a:pt x="1999" y="1015"/>
                </a:cubicBezTo>
                <a:cubicBezTo>
                  <a:pt x="2035" y="1006"/>
                  <a:pt x="2056" y="1004"/>
                  <a:pt x="2082" y="978"/>
                </a:cubicBezTo>
                <a:cubicBezTo>
                  <a:pt x="2085" y="969"/>
                  <a:pt x="2095" y="959"/>
                  <a:pt x="2091" y="951"/>
                </a:cubicBezTo>
                <a:cubicBezTo>
                  <a:pt x="2086" y="942"/>
                  <a:pt x="2071" y="947"/>
                  <a:pt x="2063" y="942"/>
                </a:cubicBezTo>
                <a:cubicBezTo>
                  <a:pt x="2052" y="935"/>
                  <a:pt x="2045" y="923"/>
                  <a:pt x="2036" y="914"/>
                </a:cubicBezTo>
                <a:cubicBezTo>
                  <a:pt x="2015" y="850"/>
                  <a:pt x="2022" y="755"/>
                  <a:pt x="1954" y="732"/>
                </a:cubicBezTo>
                <a:cubicBezTo>
                  <a:pt x="1924" y="702"/>
                  <a:pt x="1903" y="706"/>
                  <a:pt x="1862" y="695"/>
                </a:cubicBezTo>
                <a:cubicBezTo>
                  <a:pt x="1843" y="690"/>
                  <a:pt x="1807" y="677"/>
                  <a:pt x="1807" y="677"/>
                </a:cubicBezTo>
                <a:cubicBezTo>
                  <a:pt x="1767" y="635"/>
                  <a:pt x="1787" y="610"/>
                  <a:pt x="1771" y="549"/>
                </a:cubicBezTo>
                <a:cubicBezTo>
                  <a:pt x="1764" y="523"/>
                  <a:pt x="1698" y="512"/>
                  <a:pt x="1698" y="512"/>
                </a:cubicBezTo>
                <a:cubicBezTo>
                  <a:pt x="1661" y="476"/>
                  <a:pt x="1615" y="497"/>
                  <a:pt x="1570" y="512"/>
                </a:cubicBezTo>
                <a:cubicBezTo>
                  <a:pt x="1522" y="558"/>
                  <a:pt x="1527" y="639"/>
                  <a:pt x="1478" y="686"/>
                </a:cubicBezTo>
                <a:cubicBezTo>
                  <a:pt x="1452" y="659"/>
                  <a:pt x="1436" y="639"/>
                  <a:pt x="1423" y="604"/>
                </a:cubicBezTo>
                <a:cubicBezTo>
                  <a:pt x="1430" y="559"/>
                  <a:pt x="1437" y="519"/>
                  <a:pt x="1451" y="476"/>
                </a:cubicBezTo>
                <a:cubicBezTo>
                  <a:pt x="1441" y="407"/>
                  <a:pt x="1443" y="385"/>
                  <a:pt x="1387" y="348"/>
                </a:cubicBezTo>
                <a:cubicBezTo>
                  <a:pt x="1371" y="299"/>
                  <a:pt x="1335" y="263"/>
                  <a:pt x="1286" y="247"/>
                </a:cubicBezTo>
                <a:cubicBezTo>
                  <a:pt x="1259" y="250"/>
                  <a:pt x="1230" y="246"/>
                  <a:pt x="1204" y="256"/>
                </a:cubicBezTo>
                <a:cubicBezTo>
                  <a:pt x="1194" y="260"/>
                  <a:pt x="1193" y="275"/>
                  <a:pt x="1186" y="284"/>
                </a:cubicBezTo>
                <a:cubicBezTo>
                  <a:pt x="1173" y="300"/>
                  <a:pt x="1157" y="309"/>
                  <a:pt x="1140" y="320"/>
                </a:cubicBezTo>
                <a:cubicBezTo>
                  <a:pt x="1131" y="317"/>
                  <a:pt x="1121" y="316"/>
                  <a:pt x="1113" y="311"/>
                </a:cubicBezTo>
                <a:cubicBezTo>
                  <a:pt x="1105" y="307"/>
                  <a:pt x="1102" y="296"/>
                  <a:pt x="1094" y="293"/>
                </a:cubicBezTo>
                <a:cubicBezTo>
                  <a:pt x="1071" y="283"/>
                  <a:pt x="1045" y="282"/>
                  <a:pt x="1021" y="274"/>
                </a:cubicBezTo>
                <a:cubicBezTo>
                  <a:pt x="985" y="287"/>
                  <a:pt x="970" y="287"/>
                  <a:pt x="948" y="320"/>
                </a:cubicBezTo>
                <a:cubicBezTo>
                  <a:pt x="964" y="370"/>
                  <a:pt x="962" y="338"/>
                  <a:pt x="921" y="338"/>
                </a:cubicBezTo>
                <a:cubicBezTo>
                  <a:pt x="911" y="338"/>
                  <a:pt x="902" y="345"/>
                  <a:pt x="893" y="348"/>
                </a:cubicBezTo>
                <a:cubicBezTo>
                  <a:pt x="879" y="304"/>
                  <a:pt x="896" y="255"/>
                  <a:pt x="902" y="210"/>
                </a:cubicBezTo>
                <a:cubicBezTo>
                  <a:pt x="881" y="146"/>
                  <a:pt x="890" y="154"/>
                  <a:pt x="820" y="165"/>
                </a:cubicBezTo>
                <a:cubicBezTo>
                  <a:pt x="811" y="162"/>
                  <a:pt x="799" y="164"/>
                  <a:pt x="793" y="156"/>
                </a:cubicBezTo>
                <a:cubicBezTo>
                  <a:pt x="775" y="131"/>
                  <a:pt x="772" y="98"/>
                  <a:pt x="756" y="73"/>
                </a:cubicBezTo>
                <a:cubicBezTo>
                  <a:pt x="771" y="27"/>
                  <a:pt x="757" y="24"/>
                  <a:pt x="719" y="0"/>
                </a:cubicBezTo>
                <a:cubicBezTo>
                  <a:pt x="690" y="5"/>
                  <a:pt x="657" y="3"/>
                  <a:pt x="637" y="28"/>
                </a:cubicBezTo>
                <a:cubicBezTo>
                  <a:pt x="602" y="72"/>
                  <a:pt x="660" y="44"/>
                  <a:pt x="601" y="64"/>
                </a:cubicBezTo>
                <a:cubicBezTo>
                  <a:pt x="544" y="55"/>
                  <a:pt x="544" y="55"/>
                  <a:pt x="509" y="18"/>
                </a:cubicBezTo>
                <a:cubicBezTo>
                  <a:pt x="468" y="33"/>
                  <a:pt x="479" y="51"/>
                  <a:pt x="436" y="37"/>
                </a:cubicBezTo>
                <a:cubicBezTo>
                  <a:pt x="451" y="96"/>
                  <a:pt x="453" y="148"/>
                  <a:pt x="409" y="192"/>
                </a:cubicBezTo>
                <a:cubicBezTo>
                  <a:pt x="399" y="338"/>
                  <a:pt x="438" y="365"/>
                  <a:pt x="317" y="348"/>
                </a:cubicBezTo>
                <a:cubicBezTo>
                  <a:pt x="320" y="327"/>
                  <a:pt x="310" y="298"/>
                  <a:pt x="326" y="284"/>
                </a:cubicBezTo>
                <a:cubicBezTo>
                  <a:pt x="344" y="268"/>
                  <a:pt x="374" y="274"/>
                  <a:pt x="399" y="274"/>
                </a:cubicBezTo>
                <a:cubicBezTo>
                  <a:pt x="417" y="274"/>
                  <a:pt x="363" y="281"/>
                  <a:pt x="345" y="284"/>
                </a:cubicBezTo>
                <a:cubicBezTo>
                  <a:pt x="307" y="270"/>
                  <a:pt x="285" y="255"/>
                  <a:pt x="244" y="247"/>
                </a:cubicBezTo>
                <a:cubicBezTo>
                  <a:pt x="218" y="264"/>
                  <a:pt x="197" y="285"/>
                  <a:pt x="171" y="302"/>
                </a:cubicBezTo>
                <a:cubicBezTo>
                  <a:pt x="157" y="344"/>
                  <a:pt x="131" y="361"/>
                  <a:pt x="89" y="375"/>
                </a:cubicBezTo>
                <a:cubicBezTo>
                  <a:pt x="83" y="384"/>
                  <a:pt x="81" y="400"/>
                  <a:pt x="70" y="402"/>
                </a:cubicBezTo>
                <a:cubicBezTo>
                  <a:pt x="0" y="417"/>
                  <a:pt x="6" y="364"/>
                  <a:pt x="6" y="412"/>
                </a:cubicBez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7" name="Line 113"/>
          <p:cNvSpPr>
            <a:spLocks noChangeShapeType="1"/>
          </p:cNvSpPr>
          <p:nvPr/>
        </p:nvSpPr>
        <p:spPr bwMode="auto">
          <a:xfrm flipV="1">
            <a:off x="4672013" y="3947938"/>
            <a:ext cx="2290762" cy="366713"/>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98" name="Oval 104"/>
          <p:cNvSpPr>
            <a:spLocks noChangeArrowheads="1"/>
          </p:cNvSpPr>
          <p:nvPr/>
        </p:nvSpPr>
        <p:spPr bwMode="auto">
          <a:xfrm>
            <a:off x="1050925" y="3414538"/>
            <a:ext cx="134938" cy="92075"/>
          </a:xfrm>
          <a:prstGeom prst="ellipse">
            <a:avLst/>
          </a:prstGeom>
          <a:solidFill>
            <a:srgbClr val="FF0000">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ES" altLang="es-ES">
              <a:latin typeface="Calibri" pitchFamily="34" charset="0"/>
            </a:endParaRPr>
          </a:p>
        </p:txBody>
      </p:sp>
      <p:sp>
        <p:nvSpPr>
          <p:cNvPr id="99" name="Text Box 72"/>
          <p:cNvSpPr txBox="1">
            <a:spLocks noChangeArrowheads="1"/>
          </p:cNvSpPr>
          <p:nvPr/>
        </p:nvSpPr>
        <p:spPr bwMode="auto">
          <a:xfrm>
            <a:off x="6121400" y="5283026"/>
            <a:ext cx="1200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600" b="1">
                <a:solidFill>
                  <a:schemeClr val="bg1"/>
                </a:solidFill>
                <a:latin typeface="Calibri" pitchFamily="34" charset="0"/>
              </a:rPr>
              <a:t>RODRIGUEZ</a:t>
            </a:r>
          </a:p>
        </p:txBody>
      </p:sp>
      <p:sp>
        <p:nvSpPr>
          <p:cNvPr id="100" name="Text Box 73"/>
          <p:cNvSpPr txBox="1">
            <a:spLocks noChangeArrowheads="1"/>
          </p:cNvSpPr>
          <p:nvPr/>
        </p:nvSpPr>
        <p:spPr bwMode="auto">
          <a:xfrm>
            <a:off x="6035675" y="5540201"/>
            <a:ext cx="1054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600" b="1">
                <a:solidFill>
                  <a:schemeClr val="bg1"/>
                </a:solidFill>
                <a:latin typeface="Calibri" pitchFamily="34" charset="0"/>
              </a:rPr>
              <a:t>MINACHO</a:t>
            </a:r>
          </a:p>
        </p:txBody>
      </p:sp>
      <p:sp>
        <p:nvSpPr>
          <p:cNvPr id="101" name="Oval 67"/>
          <p:cNvSpPr>
            <a:spLocks noChangeArrowheads="1"/>
          </p:cNvSpPr>
          <p:nvPr/>
        </p:nvSpPr>
        <p:spPr bwMode="auto">
          <a:xfrm flipV="1">
            <a:off x="3778250" y="6508576"/>
            <a:ext cx="79375" cy="46037"/>
          </a:xfrm>
          <a:prstGeom prst="ellipse">
            <a:avLst/>
          </a:prstGeom>
          <a:solidFill>
            <a:srgbClr val="FF0000">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ES" altLang="es-ES">
              <a:latin typeface="Calibri" pitchFamily="34" charset="0"/>
            </a:endParaRPr>
          </a:p>
        </p:txBody>
      </p:sp>
      <p:sp>
        <p:nvSpPr>
          <p:cNvPr id="102" name="64 Rectángulo"/>
          <p:cNvSpPr>
            <a:spLocks noChangeArrowheads="1"/>
          </p:cNvSpPr>
          <p:nvPr/>
        </p:nvSpPr>
        <p:spPr bwMode="auto">
          <a:xfrm>
            <a:off x="3786188" y="6313313"/>
            <a:ext cx="1131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600" b="1">
                <a:solidFill>
                  <a:srgbClr val="FFFF00"/>
                </a:solidFill>
                <a:latin typeface="Calibri" pitchFamily="34" charset="0"/>
              </a:rPr>
              <a:t>CUYABENO</a:t>
            </a:r>
          </a:p>
        </p:txBody>
      </p:sp>
      <p:sp>
        <p:nvSpPr>
          <p:cNvPr id="103" name="Line 81"/>
          <p:cNvSpPr>
            <a:spLocks noChangeShapeType="1"/>
          </p:cNvSpPr>
          <p:nvPr/>
        </p:nvSpPr>
        <p:spPr bwMode="auto">
          <a:xfrm flipH="1">
            <a:off x="4286250" y="4579763"/>
            <a:ext cx="142875" cy="357188"/>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fontAlgn="auto">
              <a:spcBef>
                <a:spcPts val="0"/>
              </a:spcBef>
              <a:spcAft>
                <a:spcPts val="0"/>
              </a:spcAft>
              <a:defRPr/>
            </a:pPr>
            <a:endParaRPr lang="es-ES" dirty="0"/>
          </a:p>
        </p:txBody>
      </p:sp>
      <p:sp>
        <p:nvSpPr>
          <p:cNvPr id="104" name="Line 81"/>
          <p:cNvSpPr>
            <a:spLocks noChangeShapeType="1"/>
          </p:cNvSpPr>
          <p:nvPr/>
        </p:nvSpPr>
        <p:spPr bwMode="auto">
          <a:xfrm flipH="1">
            <a:off x="4071938" y="5008388"/>
            <a:ext cx="142875" cy="357188"/>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fontAlgn="auto">
              <a:spcBef>
                <a:spcPts val="0"/>
              </a:spcBef>
              <a:spcAft>
                <a:spcPts val="0"/>
              </a:spcAft>
              <a:defRPr/>
            </a:pPr>
            <a:endParaRPr lang="es-ES" dirty="0"/>
          </a:p>
        </p:txBody>
      </p:sp>
      <p:sp>
        <p:nvSpPr>
          <p:cNvPr id="105" name="Line 81"/>
          <p:cNvSpPr>
            <a:spLocks noChangeShapeType="1"/>
          </p:cNvSpPr>
          <p:nvPr/>
        </p:nvSpPr>
        <p:spPr bwMode="auto">
          <a:xfrm flipH="1">
            <a:off x="3929063" y="5437013"/>
            <a:ext cx="117475" cy="28575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fontAlgn="auto">
              <a:spcBef>
                <a:spcPts val="0"/>
              </a:spcBef>
              <a:spcAft>
                <a:spcPts val="0"/>
              </a:spcAft>
              <a:defRPr/>
            </a:pPr>
            <a:endParaRPr lang="es-ES" dirty="0"/>
          </a:p>
        </p:txBody>
      </p:sp>
      <p:sp>
        <p:nvSpPr>
          <p:cNvPr id="106" name="Line 81"/>
          <p:cNvSpPr>
            <a:spLocks noChangeShapeType="1"/>
          </p:cNvSpPr>
          <p:nvPr/>
        </p:nvSpPr>
        <p:spPr bwMode="auto">
          <a:xfrm flipH="1">
            <a:off x="3857625" y="5794201"/>
            <a:ext cx="71438" cy="28575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fontAlgn="auto">
              <a:spcBef>
                <a:spcPts val="0"/>
              </a:spcBef>
              <a:spcAft>
                <a:spcPts val="0"/>
              </a:spcAft>
              <a:defRPr/>
            </a:pPr>
            <a:endParaRPr lang="es-ES" dirty="0"/>
          </a:p>
        </p:txBody>
      </p:sp>
      <p:sp>
        <p:nvSpPr>
          <p:cNvPr id="107" name="Line 81"/>
          <p:cNvSpPr>
            <a:spLocks noChangeShapeType="1"/>
          </p:cNvSpPr>
          <p:nvPr/>
        </p:nvSpPr>
        <p:spPr bwMode="auto">
          <a:xfrm flipH="1">
            <a:off x="3786188" y="6151388"/>
            <a:ext cx="71437" cy="28575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fontAlgn="auto">
              <a:spcBef>
                <a:spcPts val="0"/>
              </a:spcBef>
              <a:spcAft>
                <a:spcPts val="0"/>
              </a:spcAft>
              <a:defRPr/>
            </a:pPr>
            <a:endParaRPr lang="es-ES" dirty="0"/>
          </a:p>
        </p:txBody>
      </p:sp>
      <p:sp>
        <p:nvSpPr>
          <p:cNvPr id="108" name="Line 81"/>
          <p:cNvSpPr>
            <a:spLocks noChangeShapeType="1"/>
          </p:cNvSpPr>
          <p:nvPr/>
        </p:nvSpPr>
        <p:spPr bwMode="auto">
          <a:xfrm flipH="1">
            <a:off x="1143000" y="4436888"/>
            <a:ext cx="214313" cy="142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09" name="Line 81"/>
          <p:cNvSpPr>
            <a:spLocks noChangeShapeType="1"/>
          </p:cNvSpPr>
          <p:nvPr/>
        </p:nvSpPr>
        <p:spPr bwMode="auto">
          <a:xfrm>
            <a:off x="1331913" y="4078113"/>
            <a:ext cx="0" cy="2873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10" name="Line 81"/>
          <p:cNvSpPr>
            <a:spLocks noChangeShapeType="1"/>
          </p:cNvSpPr>
          <p:nvPr/>
        </p:nvSpPr>
        <p:spPr bwMode="auto">
          <a:xfrm>
            <a:off x="1187450" y="2565226"/>
            <a:ext cx="0" cy="5032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11" name="81 Rectángulo"/>
          <p:cNvSpPr>
            <a:spLocks noChangeArrowheads="1"/>
          </p:cNvSpPr>
          <p:nvPr/>
        </p:nvSpPr>
        <p:spPr bwMode="auto">
          <a:xfrm>
            <a:off x="1331913" y="2277888"/>
            <a:ext cx="23733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600" b="1">
                <a:solidFill>
                  <a:schemeClr val="bg1"/>
                </a:solidFill>
                <a:latin typeface="Calibri" pitchFamily="34" charset="0"/>
              </a:rPr>
              <a:t>SGOS. AGUSTIN ANCHICO</a:t>
            </a:r>
          </a:p>
          <a:p>
            <a:pPr eaLnBrk="1" hangingPunct="1"/>
            <a:endParaRPr lang="es-ES" altLang="es-ES" sz="1600" b="1">
              <a:solidFill>
                <a:schemeClr val="bg1"/>
              </a:solidFill>
              <a:latin typeface="Calibri" pitchFamily="34" charset="0"/>
            </a:endParaRPr>
          </a:p>
          <a:p>
            <a:pPr eaLnBrk="1" hangingPunct="1"/>
            <a:endParaRPr lang="es-ES" altLang="es-ES" sz="1600" b="1">
              <a:solidFill>
                <a:schemeClr val="bg1"/>
              </a:solidFill>
              <a:latin typeface="Calibri" pitchFamily="34" charset="0"/>
            </a:endParaRPr>
          </a:p>
        </p:txBody>
      </p:sp>
      <p:sp>
        <p:nvSpPr>
          <p:cNvPr id="112" name="64 Rectángulo"/>
          <p:cNvSpPr>
            <a:spLocks noChangeArrowheads="1"/>
          </p:cNvSpPr>
          <p:nvPr/>
        </p:nvSpPr>
        <p:spPr bwMode="auto">
          <a:xfrm>
            <a:off x="3663950" y="4598813"/>
            <a:ext cx="693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600" b="1">
                <a:solidFill>
                  <a:srgbClr val="FFFF00"/>
                </a:solidFill>
                <a:latin typeface="Calibri" pitchFamily="34" charset="0"/>
              </a:rPr>
              <a:t>RIERA</a:t>
            </a:r>
          </a:p>
        </p:txBody>
      </p:sp>
      <p:sp>
        <p:nvSpPr>
          <p:cNvPr id="113" name="Oval 67"/>
          <p:cNvSpPr>
            <a:spLocks noChangeArrowheads="1"/>
          </p:cNvSpPr>
          <p:nvPr/>
        </p:nvSpPr>
        <p:spPr bwMode="auto">
          <a:xfrm>
            <a:off x="4008438" y="4579763"/>
            <a:ext cx="134937" cy="103188"/>
          </a:xfrm>
          <a:prstGeom prst="ellipse">
            <a:avLst/>
          </a:prstGeom>
          <a:solidFill>
            <a:srgbClr val="FF0000">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ES" altLang="es-ES">
              <a:latin typeface="Calibri" pitchFamily="34" charset="0"/>
            </a:endParaRPr>
          </a:p>
        </p:txBody>
      </p:sp>
      <p:sp>
        <p:nvSpPr>
          <p:cNvPr id="114" name="Line 81"/>
          <p:cNvSpPr>
            <a:spLocks noChangeShapeType="1"/>
          </p:cNvSpPr>
          <p:nvPr/>
        </p:nvSpPr>
        <p:spPr bwMode="auto">
          <a:xfrm>
            <a:off x="1258888" y="3862213"/>
            <a:ext cx="73025"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15" name="114 CuadroTexto"/>
          <p:cNvSpPr txBox="1">
            <a:spLocks noChangeArrowheads="1"/>
          </p:cNvSpPr>
          <p:nvPr/>
        </p:nvSpPr>
        <p:spPr bwMode="auto">
          <a:xfrm>
            <a:off x="7358063" y="4936951"/>
            <a:ext cx="1428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S" sz="1100" b="1"/>
              <a:t>1 OF; 06VOL; 06 CPTOS</a:t>
            </a:r>
            <a:r>
              <a:rPr lang="es-EC" altLang="es-ES" sz="1100" b="1">
                <a:solidFill>
                  <a:srgbClr val="FFFF00"/>
                </a:solidFill>
              </a:rPr>
              <a:t>. </a:t>
            </a:r>
          </a:p>
        </p:txBody>
      </p:sp>
      <p:sp>
        <p:nvSpPr>
          <p:cNvPr id="116" name="115 CuadroTexto"/>
          <p:cNvSpPr txBox="1">
            <a:spLocks noChangeArrowheads="1"/>
          </p:cNvSpPr>
          <p:nvPr/>
        </p:nvSpPr>
        <p:spPr bwMode="auto">
          <a:xfrm>
            <a:off x="7072313" y="5937076"/>
            <a:ext cx="1571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S" sz="1100" b="1">
                <a:solidFill>
                  <a:srgbClr val="FFFF00"/>
                </a:solidFill>
              </a:rPr>
              <a:t>05 VOL; 05 CPTOS. </a:t>
            </a:r>
          </a:p>
        </p:txBody>
      </p:sp>
      <p:sp>
        <p:nvSpPr>
          <p:cNvPr id="117" name="116 CuadroTexto"/>
          <p:cNvSpPr txBox="1">
            <a:spLocks noChangeArrowheads="1"/>
          </p:cNvSpPr>
          <p:nvPr/>
        </p:nvSpPr>
        <p:spPr bwMode="auto">
          <a:xfrm>
            <a:off x="5429250" y="6151388"/>
            <a:ext cx="14287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S" sz="1100" b="1">
                <a:solidFill>
                  <a:srgbClr val="FFFF00"/>
                </a:solidFill>
              </a:rPr>
              <a:t>05 VOL </a:t>
            </a:r>
          </a:p>
        </p:txBody>
      </p:sp>
      <p:sp>
        <p:nvSpPr>
          <p:cNvPr id="118" name="117 CuadroTexto"/>
          <p:cNvSpPr txBox="1">
            <a:spLocks noChangeArrowheads="1"/>
          </p:cNvSpPr>
          <p:nvPr/>
        </p:nvSpPr>
        <p:spPr bwMode="auto">
          <a:xfrm>
            <a:off x="3357563" y="4865513"/>
            <a:ext cx="1571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S" sz="1100" b="1">
                <a:solidFill>
                  <a:srgbClr val="FFFF00"/>
                </a:solidFill>
              </a:rPr>
              <a:t>02 VOL; 04 CPTOS. </a:t>
            </a:r>
          </a:p>
        </p:txBody>
      </p:sp>
      <p:sp>
        <p:nvSpPr>
          <p:cNvPr id="119" name="118 CuadroTexto"/>
          <p:cNvSpPr txBox="1">
            <a:spLocks noChangeArrowheads="1"/>
          </p:cNvSpPr>
          <p:nvPr/>
        </p:nvSpPr>
        <p:spPr bwMode="auto">
          <a:xfrm>
            <a:off x="1214438" y="4722638"/>
            <a:ext cx="1428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S" sz="1100" b="1">
                <a:solidFill>
                  <a:srgbClr val="FFFF00"/>
                </a:solidFill>
              </a:rPr>
              <a:t>1 OF; 16 VOL; 8 CPTOS. </a:t>
            </a:r>
          </a:p>
        </p:txBody>
      </p:sp>
      <p:sp>
        <p:nvSpPr>
          <p:cNvPr id="120" name="119 CuadroTexto"/>
          <p:cNvSpPr txBox="1">
            <a:spLocks noChangeArrowheads="1"/>
          </p:cNvSpPr>
          <p:nvPr/>
        </p:nvSpPr>
        <p:spPr bwMode="auto">
          <a:xfrm>
            <a:off x="1500188" y="3865388"/>
            <a:ext cx="15001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S" sz="1100" b="1">
                <a:solidFill>
                  <a:srgbClr val="FFFF00"/>
                </a:solidFill>
              </a:rPr>
              <a:t>04 VOL; 06 CPTOS. </a:t>
            </a:r>
          </a:p>
        </p:txBody>
      </p:sp>
      <p:sp>
        <p:nvSpPr>
          <p:cNvPr id="121" name="120 CuadroTexto"/>
          <p:cNvSpPr txBox="1">
            <a:spLocks noChangeArrowheads="1"/>
          </p:cNvSpPr>
          <p:nvPr/>
        </p:nvSpPr>
        <p:spPr bwMode="auto">
          <a:xfrm>
            <a:off x="3571875" y="6149801"/>
            <a:ext cx="1428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S" sz="1100" b="1">
                <a:solidFill>
                  <a:srgbClr val="FFFF00"/>
                </a:solidFill>
              </a:rPr>
              <a:t>02 VOL;  </a:t>
            </a:r>
          </a:p>
        </p:txBody>
      </p:sp>
      <p:sp>
        <p:nvSpPr>
          <p:cNvPr id="123" name="Line 81"/>
          <p:cNvSpPr>
            <a:spLocks noChangeShapeType="1"/>
          </p:cNvSpPr>
          <p:nvPr/>
        </p:nvSpPr>
        <p:spPr bwMode="auto">
          <a:xfrm>
            <a:off x="1331913" y="3501480"/>
            <a:ext cx="0" cy="2158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24" name="Line 81"/>
          <p:cNvSpPr>
            <a:spLocks noChangeShapeType="1"/>
          </p:cNvSpPr>
          <p:nvPr/>
        </p:nvSpPr>
        <p:spPr bwMode="auto">
          <a:xfrm>
            <a:off x="1331913" y="3141262"/>
            <a:ext cx="0" cy="3602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25" name="80 Rectángulo"/>
          <p:cNvSpPr>
            <a:spLocks noChangeArrowheads="1"/>
          </p:cNvSpPr>
          <p:nvPr/>
        </p:nvSpPr>
        <p:spPr bwMode="auto">
          <a:xfrm>
            <a:off x="1403333" y="3572888"/>
            <a:ext cx="2240037" cy="8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600" b="1" dirty="0">
                <a:solidFill>
                  <a:schemeClr val="bg1"/>
                </a:solidFill>
                <a:latin typeface="Calibri" pitchFamily="34" charset="0"/>
              </a:rPr>
              <a:t>SGOS. FREDDY  ALCIVAR</a:t>
            </a:r>
          </a:p>
          <a:p>
            <a:pPr eaLnBrk="1" hangingPunct="1"/>
            <a:endParaRPr lang="es-ES" altLang="es-ES" sz="1600" b="1" dirty="0">
              <a:solidFill>
                <a:schemeClr val="bg1"/>
              </a:solidFill>
              <a:latin typeface="Calibri" pitchFamily="34" charset="0"/>
            </a:endParaRPr>
          </a:p>
          <a:p>
            <a:pPr eaLnBrk="1" hangingPunct="1"/>
            <a:endParaRPr lang="es-ES" altLang="es-ES" sz="1600" b="1" dirty="0">
              <a:solidFill>
                <a:schemeClr val="bg1"/>
              </a:solidFill>
              <a:latin typeface="Calibri" pitchFamily="34" charset="0"/>
            </a:endParaRPr>
          </a:p>
        </p:txBody>
      </p:sp>
      <p:sp>
        <p:nvSpPr>
          <p:cNvPr id="126" name="125 Rectángulo"/>
          <p:cNvSpPr/>
          <p:nvPr/>
        </p:nvSpPr>
        <p:spPr bwMode="auto">
          <a:xfrm>
            <a:off x="4786313" y="3365326"/>
            <a:ext cx="865187"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dirty="0"/>
          </a:p>
        </p:txBody>
      </p:sp>
      <p:sp>
        <p:nvSpPr>
          <p:cNvPr id="127" name="126 CuadroTexto"/>
          <p:cNvSpPr txBox="1"/>
          <p:nvPr/>
        </p:nvSpPr>
        <p:spPr bwMode="auto">
          <a:xfrm>
            <a:off x="5003800" y="3400251"/>
            <a:ext cx="431800" cy="368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es-EC" b="1" dirty="0">
                <a:solidFill>
                  <a:schemeClr val="tx1"/>
                </a:solidFill>
              </a:rPr>
              <a:t>S</a:t>
            </a:r>
          </a:p>
        </p:txBody>
      </p:sp>
      <p:cxnSp>
        <p:nvCxnSpPr>
          <p:cNvPr id="128" name="127 Conector recto"/>
          <p:cNvCxnSpPr/>
          <p:nvPr/>
        </p:nvCxnSpPr>
        <p:spPr bwMode="auto">
          <a:xfrm rot="5400000">
            <a:off x="4787107" y="3718544"/>
            <a:ext cx="144462" cy="142875"/>
          </a:xfrm>
          <a:prstGeom prst="line">
            <a:avLst/>
          </a:prstGeom>
          <a:ln w="38100"/>
        </p:spPr>
        <p:style>
          <a:lnRef idx="1">
            <a:schemeClr val="dk1"/>
          </a:lnRef>
          <a:fillRef idx="0">
            <a:schemeClr val="dk1"/>
          </a:fillRef>
          <a:effectRef idx="0">
            <a:schemeClr val="dk1"/>
          </a:effectRef>
          <a:fontRef idx="minor">
            <a:schemeClr val="tx1"/>
          </a:fontRef>
        </p:style>
      </p:cxnSp>
      <p:cxnSp>
        <p:nvCxnSpPr>
          <p:cNvPr id="129" name="128 Conector recto"/>
          <p:cNvCxnSpPr/>
          <p:nvPr/>
        </p:nvCxnSpPr>
        <p:spPr bwMode="auto">
          <a:xfrm flipH="1">
            <a:off x="5435600" y="3357388"/>
            <a:ext cx="214313" cy="144463"/>
          </a:xfrm>
          <a:prstGeom prst="line">
            <a:avLst/>
          </a:prstGeom>
          <a:ln w="38100"/>
        </p:spPr>
        <p:style>
          <a:lnRef idx="1">
            <a:schemeClr val="dk1"/>
          </a:lnRef>
          <a:fillRef idx="0">
            <a:schemeClr val="dk1"/>
          </a:fillRef>
          <a:effectRef idx="0">
            <a:schemeClr val="dk1"/>
          </a:effectRef>
          <a:fontRef idx="minor">
            <a:schemeClr val="tx1"/>
          </a:fontRef>
        </p:style>
      </p:cxnSp>
      <p:cxnSp>
        <p:nvCxnSpPr>
          <p:cNvPr id="130" name="129 Conector recto"/>
          <p:cNvCxnSpPr/>
          <p:nvPr/>
        </p:nvCxnSpPr>
        <p:spPr bwMode="auto">
          <a:xfrm rot="10800000">
            <a:off x="5475288" y="3687588"/>
            <a:ext cx="176212" cy="174625"/>
          </a:xfrm>
          <a:prstGeom prst="line">
            <a:avLst/>
          </a:prstGeom>
          <a:ln w="38100"/>
        </p:spPr>
        <p:style>
          <a:lnRef idx="1">
            <a:schemeClr val="dk1"/>
          </a:lnRef>
          <a:fillRef idx="0">
            <a:schemeClr val="dk1"/>
          </a:fillRef>
          <a:effectRef idx="0">
            <a:schemeClr val="dk1"/>
          </a:effectRef>
          <a:fontRef idx="minor">
            <a:schemeClr val="tx1"/>
          </a:fontRef>
        </p:style>
      </p:cxnSp>
      <p:cxnSp>
        <p:nvCxnSpPr>
          <p:cNvPr id="131" name="130 Conector recto"/>
          <p:cNvCxnSpPr/>
          <p:nvPr/>
        </p:nvCxnSpPr>
        <p:spPr bwMode="auto">
          <a:xfrm rot="10800000">
            <a:off x="4787900" y="3357388"/>
            <a:ext cx="176213" cy="174625"/>
          </a:xfrm>
          <a:prstGeom prst="line">
            <a:avLst/>
          </a:prstGeom>
          <a:ln w="38100"/>
        </p:spPr>
        <p:style>
          <a:lnRef idx="1">
            <a:schemeClr val="dk1"/>
          </a:lnRef>
          <a:fillRef idx="0">
            <a:schemeClr val="dk1"/>
          </a:fillRef>
          <a:effectRef idx="0">
            <a:schemeClr val="dk1"/>
          </a:effectRef>
          <a:fontRef idx="minor">
            <a:schemeClr val="tx1"/>
          </a:fontRef>
        </p:style>
      </p:cxnSp>
      <p:sp>
        <p:nvSpPr>
          <p:cNvPr id="132" name="73 CuadroTexto"/>
          <p:cNvSpPr txBox="1">
            <a:spLocks noChangeArrowheads="1"/>
          </p:cNvSpPr>
          <p:nvPr/>
        </p:nvSpPr>
        <p:spPr bwMode="auto">
          <a:xfrm>
            <a:off x="1619673" y="2579513"/>
            <a:ext cx="1810398" cy="26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S" sz="1100" b="1">
                <a:solidFill>
                  <a:srgbClr val="FFFF00"/>
                </a:solidFill>
              </a:rPr>
              <a:t>1 OF; 12 VOL; 7 CPTOS. </a:t>
            </a:r>
          </a:p>
        </p:txBody>
      </p:sp>
      <p:sp>
        <p:nvSpPr>
          <p:cNvPr id="133" name="Line 63"/>
          <p:cNvSpPr>
            <a:spLocks noChangeShapeType="1"/>
          </p:cNvSpPr>
          <p:nvPr/>
        </p:nvSpPr>
        <p:spPr bwMode="auto">
          <a:xfrm>
            <a:off x="5219559" y="3192602"/>
            <a:ext cx="0" cy="1649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pic>
        <p:nvPicPr>
          <p:cNvPr id="134" name="Picture 167" descr="GUAHUSCA"/>
          <p:cNvPicPr>
            <a:picLocks noChangeAspect="1" noChangeArrowheads="1"/>
          </p:cNvPicPr>
          <p:nvPr/>
        </p:nvPicPr>
        <p:blipFill>
          <a:blip r:embed="rId4" cstate="print"/>
          <a:srcRect/>
          <a:stretch>
            <a:fillRect/>
          </a:stretch>
        </p:blipFill>
        <p:spPr bwMode="auto">
          <a:xfrm>
            <a:off x="4000499" y="620688"/>
            <a:ext cx="1542257" cy="1582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4385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
          <p:cNvSpPr>
            <a:spLocks noChangeArrowheads="1"/>
          </p:cNvSpPr>
          <p:nvPr/>
        </p:nvSpPr>
        <p:spPr bwMode="auto">
          <a:xfrm>
            <a:off x="142714" y="1196752"/>
            <a:ext cx="885698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850" algn="l"/>
              </a:tabLst>
              <a:defRPr>
                <a:solidFill>
                  <a:schemeClr val="tx1"/>
                </a:solidFill>
                <a:latin typeface="Arial" pitchFamily="34" charset="0"/>
                <a:cs typeface="Arial" pitchFamily="34" charset="0"/>
              </a:defRPr>
            </a:lvl1pPr>
            <a:lvl2pPr fontAlgn="base">
              <a:spcBef>
                <a:spcPct val="0"/>
              </a:spcBef>
              <a:spcAft>
                <a:spcPct val="0"/>
              </a:spcAft>
              <a:tabLst>
                <a:tab pos="450850" algn="l"/>
              </a:tabLst>
              <a:defRPr>
                <a:solidFill>
                  <a:schemeClr val="tx1"/>
                </a:solidFill>
                <a:latin typeface="Arial" pitchFamily="34" charset="0"/>
                <a:cs typeface="Arial" pitchFamily="34" charset="0"/>
              </a:defRPr>
            </a:lvl2pPr>
            <a:lvl3pPr fontAlgn="base">
              <a:spcBef>
                <a:spcPct val="0"/>
              </a:spcBef>
              <a:spcAft>
                <a:spcPct val="0"/>
              </a:spcAft>
              <a:tabLst>
                <a:tab pos="450850" algn="l"/>
              </a:tabLst>
              <a:defRPr>
                <a:solidFill>
                  <a:schemeClr val="tx1"/>
                </a:solidFill>
                <a:latin typeface="Arial" pitchFamily="34" charset="0"/>
                <a:cs typeface="Arial" pitchFamily="34" charset="0"/>
              </a:defRPr>
            </a:lvl3pPr>
            <a:lvl4pPr fontAlgn="base">
              <a:spcBef>
                <a:spcPct val="0"/>
              </a:spcBef>
              <a:spcAft>
                <a:spcPct val="0"/>
              </a:spcAft>
              <a:tabLst>
                <a:tab pos="450850" algn="l"/>
              </a:tabLst>
              <a:defRPr>
                <a:solidFill>
                  <a:schemeClr val="tx1"/>
                </a:solidFill>
                <a:latin typeface="Arial" pitchFamily="34" charset="0"/>
                <a:cs typeface="Arial" pitchFamily="34" charset="0"/>
              </a:defRPr>
            </a:lvl4pPr>
            <a:lvl5pPr fontAlgn="base">
              <a:spcBef>
                <a:spcPct val="0"/>
              </a:spcBef>
              <a:spcAft>
                <a:spcPct val="0"/>
              </a:spcAft>
              <a:tabLst>
                <a:tab pos="450850" algn="l"/>
              </a:tabLst>
              <a:defRPr>
                <a:solidFill>
                  <a:schemeClr val="tx1"/>
                </a:solidFill>
                <a:latin typeface="Arial" pitchFamily="34" charset="0"/>
                <a:cs typeface="Arial" pitchFamily="34" charset="0"/>
              </a:defRPr>
            </a:lvl5pPr>
            <a:lvl6pPr fontAlgn="base">
              <a:spcBef>
                <a:spcPct val="0"/>
              </a:spcBef>
              <a:spcAft>
                <a:spcPct val="0"/>
              </a:spcAft>
              <a:tabLst>
                <a:tab pos="450850" algn="l"/>
              </a:tabLst>
              <a:defRPr>
                <a:solidFill>
                  <a:schemeClr val="tx1"/>
                </a:solidFill>
                <a:latin typeface="Arial" pitchFamily="34" charset="0"/>
                <a:cs typeface="Arial" pitchFamily="34" charset="0"/>
              </a:defRPr>
            </a:lvl6pPr>
            <a:lvl7pPr fontAlgn="base">
              <a:spcBef>
                <a:spcPct val="0"/>
              </a:spcBef>
              <a:spcAft>
                <a:spcPct val="0"/>
              </a:spcAft>
              <a:tabLst>
                <a:tab pos="450850" algn="l"/>
              </a:tabLst>
              <a:defRPr>
                <a:solidFill>
                  <a:schemeClr val="tx1"/>
                </a:solidFill>
                <a:latin typeface="Arial" pitchFamily="34" charset="0"/>
                <a:cs typeface="Arial" pitchFamily="34" charset="0"/>
              </a:defRPr>
            </a:lvl7pPr>
            <a:lvl8pPr fontAlgn="base">
              <a:spcBef>
                <a:spcPct val="0"/>
              </a:spcBef>
              <a:spcAft>
                <a:spcPct val="0"/>
              </a:spcAft>
              <a:tabLst>
                <a:tab pos="450850" algn="l"/>
              </a:tabLst>
              <a:defRPr>
                <a:solidFill>
                  <a:schemeClr val="tx1"/>
                </a:solidFill>
                <a:latin typeface="Arial" pitchFamily="34" charset="0"/>
                <a:cs typeface="Arial" pitchFamily="34" charset="0"/>
              </a:defRPr>
            </a:lvl8pPr>
            <a:lvl9pPr fontAlgn="base">
              <a:spcBef>
                <a:spcPct val="0"/>
              </a:spcBef>
              <a:spcAft>
                <a:spcPct val="0"/>
              </a:spcAft>
              <a:tabLst>
                <a:tab pos="450850" algn="l"/>
              </a:tabLst>
              <a:defRPr>
                <a:solidFill>
                  <a:schemeClr val="tx1"/>
                </a:solidFill>
                <a:latin typeface="Arial" pitchFamily="34" charset="0"/>
                <a:cs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s-MX" alt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PREGUNTA Nº 1</a:t>
            </a: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es-ES" altLang="es-ES" sz="1000" b="0" i="0" u="none" strike="noStrike" cap="none" normalizeH="0" baseline="0" dirty="0" smtClean="0">
              <a:ln>
                <a:noFill/>
              </a:ln>
              <a:solidFill>
                <a:schemeClr val="tx1"/>
              </a:solidFill>
              <a:effectLst/>
              <a:latin typeface="Arial" pitchFamily="34" charset="0"/>
              <a:cs typeface="Arial" pitchFamily="34" charset="0"/>
            </a:endParaRPr>
          </a:p>
          <a:p>
            <a:pPr lvl="0" algn="just" eaLnBrk="0" hangingPunct="0"/>
            <a:r>
              <a:rPr kumimoji="0" lang="es-MX"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s-ES" altLang="es-ES" sz="1600" dirty="0" smtClean="0">
                <a:ea typeface="Times New Roman" pitchFamily="18" charset="0"/>
              </a:rPr>
              <a:t>¿CONSIDERANDO EL PROCESO DE PAZ QUE SE ESTÁ REALIZANDO ENTRE EL GOBIERNO COLOMBIANO Y LAS FUERZAS ARMADAS REVOLUCIONARIAS DE COLOMBIA, QUE AVANCES CREE USTED QUE HAN TENIDO HASTA EL MOMENTO LAS NEGOCIACIONES?</a:t>
            </a:r>
            <a:endParaRPr kumimoji="0" lang="es-MX" alt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179511" y="5756483"/>
            <a:ext cx="878497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850" algn="l"/>
              </a:tabLst>
              <a:defRPr>
                <a:solidFill>
                  <a:schemeClr val="tx1"/>
                </a:solidFill>
                <a:latin typeface="Arial" pitchFamily="34" charset="0"/>
                <a:cs typeface="Arial" pitchFamily="34" charset="0"/>
              </a:defRPr>
            </a:lvl1pPr>
            <a:lvl2pPr fontAlgn="base">
              <a:spcBef>
                <a:spcPct val="0"/>
              </a:spcBef>
              <a:spcAft>
                <a:spcPct val="0"/>
              </a:spcAft>
              <a:tabLst>
                <a:tab pos="450850" algn="l"/>
              </a:tabLst>
              <a:defRPr>
                <a:solidFill>
                  <a:schemeClr val="tx1"/>
                </a:solidFill>
                <a:latin typeface="Arial" pitchFamily="34" charset="0"/>
                <a:cs typeface="Arial" pitchFamily="34" charset="0"/>
              </a:defRPr>
            </a:lvl2pPr>
            <a:lvl3pPr fontAlgn="base">
              <a:spcBef>
                <a:spcPct val="0"/>
              </a:spcBef>
              <a:spcAft>
                <a:spcPct val="0"/>
              </a:spcAft>
              <a:tabLst>
                <a:tab pos="450850" algn="l"/>
              </a:tabLst>
              <a:defRPr>
                <a:solidFill>
                  <a:schemeClr val="tx1"/>
                </a:solidFill>
                <a:latin typeface="Arial" pitchFamily="34" charset="0"/>
                <a:cs typeface="Arial" pitchFamily="34" charset="0"/>
              </a:defRPr>
            </a:lvl3pPr>
            <a:lvl4pPr fontAlgn="base">
              <a:spcBef>
                <a:spcPct val="0"/>
              </a:spcBef>
              <a:spcAft>
                <a:spcPct val="0"/>
              </a:spcAft>
              <a:tabLst>
                <a:tab pos="450850" algn="l"/>
              </a:tabLst>
              <a:defRPr>
                <a:solidFill>
                  <a:schemeClr val="tx1"/>
                </a:solidFill>
                <a:latin typeface="Arial" pitchFamily="34" charset="0"/>
                <a:cs typeface="Arial" pitchFamily="34" charset="0"/>
              </a:defRPr>
            </a:lvl4pPr>
            <a:lvl5pPr fontAlgn="base">
              <a:spcBef>
                <a:spcPct val="0"/>
              </a:spcBef>
              <a:spcAft>
                <a:spcPct val="0"/>
              </a:spcAft>
              <a:tabLst>
                <a:tab pos="450850" algn="l"/>
              </a:tabLst>
              <a:defRPr>
                <a:solidFill>
                  <a:schemeClr val="tx1"/>
                </a:solidFill>
                <a:latin typeface="Arial" pitchFamily="34" charset="0"/>
                <a:cs typeface="Arial" pitchFamily="34" charset="0"/>
              </a:defRPr>
            </a:lvl5pPr>
            <a:lvl6pPr fontAlgn="base">
              <a:spcBef>
                <a:spcPct val="0"/>
              </a:spcBef>
              <a:spcAft>
                <a:spcPct val="0"/>
              </a:spcAft>
              <a:tabLst>
                <a:tab pos="450850" algn="l"/>
              </a:tabLst>
              <a:defRPr>
                <a:solidFill>
                  <a:schemeClr val="tx1"/>
                </a:solidFill>
                <a:latin typeface="Arial" pitchFamily="34" charset="0"/>
                <a:cs typeface="Arial" pitchFamily="34" charset="0"/>
              </a:defRPr>
            </a:lvl6pPr>
            <a:lvl7pPr fontAlgn="base">
              <a:spcBef>
                <a:spcPct val="0"/>
              </a:spcBef>
              <a:spcAft>
                <a:spcPct val="0"/>
              </a:spcAft>
              <a:tabLst>
                <a:tab pos="450850" algn="l"/>
              </a:tabLst>
              <a:defRPr>
                <a:solidFill>
                  <a:schemeClr val="tx1"/>
                </a:solidFill>
                <a:latin typeface="Arial" pitchFamily="34" charset="0"/>
                <a:cs typeface="Arial" pitchFamily="34" charset="0"/>
              </a:defRPr>
            </a:lvl7pPr>
            <a:lvl8pPr fontAlgn="base">
              <a:spcBef>
                <a:spcPct val="0"/>
              </a:spcBef>
              <a:spcAft>
                <a:spcPct val="0"/>
              </a:spcAft>
              <a:tabLst>
                <a:tab pos="450850" algn="l"/>
              </a:tabLst>
              <a:defRPr>
                <a:solidFill>
                  <a:schemeClr val="tx1"/>
                </a:solidFill>
                <a:latin typeface="Arial" pitchFamily="34" charset="0"/>
                <a:cs typeface="Arial" pitchFamily="34" charset="0"/>
              </a:defRPr>
            </a:lvl8pPr>
            <a:lvl9pPr fontAlgn="base">
              <a:spcBef>
                <a:spcPct val="0"/>
              </a:spcBef>
              <a:spcAft>
                <a:spcPct val="0"/>
              </a:spcAft>
              <a:tabLst>
                <a:tab pos="450850" algn="l"/>
              </a:tabLst>
              <a:defRPr>
                <a:solidFill>
                  <a:schemeClr val="tx1"/>
                </a:solidFill>
                <a:latin typeface="Arial" pitchFamily="34" charset="0"/>
                <a:cs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s-MX" alt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PREGUNTA Nº 4</a:t>
            </a: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es-ES" altLang="es-ES" sz="1000" b="0" i="0" u="none" strike="noStrike" cap="none" normalizeH="0" baseline="0" dirty="0" smtClean="0">
              <a:ln>
                <a:noFill/>
              </a:ln>
              <a:solidFill>
                <a:schemeClr val="tx1"/>
              </a:solidFill>
              <a:effectLst/>
              <a:latin typeface="Arial" pitchFamily="34" charset="0"/>
              <a:cs typeface="Arial" pitchFamily="34" charset="0"/>
            </a:endParaRPr>
          </a:p>
          <a:p>
            <a:pPr lvl="0" algn="just" eaLnBrk="0" hangingPunct="0"/>
            <a:r>
              <a:rPr lang="es-ES_tradnl" sz="1600" dirty="0" smtClean="0"/>
              <a:t>¿QUÉ FACTORES INCIDEN EN EL ÉXITO O FRACASO DEL PROCESO DE DESMOVILIZACIÓN DE LAS FARC?</a:t>
            </a:r>
            <a:endParaRPr kumimoji="0" lang="es-ES" altLang="es-E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1 Rectángulo"/>
          <p:cNvSpPr/>
          <p:nvPr/>
        </p:nvSpPr>
        <p:spPr>
          <a:xfrm>
            <a:off x="3542453" y="666492"/>
            <a:ext cx="1915076" cy="338554"/>
          </a:xfrm>
          <a:prstGeom prst="rect">
            <a:avLst/>
          </a:prstGeom>
        </p:spPr>
        <p:txBody>
          <a:bodyPr wrap="none">
            <a:spAutoFit/>
          </a:bodyPr>
          <a:lstStyle/>
          <a:p>
            <a:pPr lvl="1" algn="ctr" eaLnBrk="0" fontAlgn="base" hangingPunct="0">
              <a:spcBef>
                <a:spcPct val="0"/>
              </a:spcBef>
              <a:spcAft>
                <a:spcPct val="0"/>
              </a:spcAft>
              <a:tabLst>
                <a:tab pos="450850" algn="l"/>
              </a:tabLst>
            </a:pPr>
            <a:r>
              <a:rPr lang="es-MX" altLang="es-ES" sz="1600" b="1" dirty="0" smtClean="0">
                <a:solidFill>
                  <a:srgbClr val="000000"/>
                </a:solidFill>
                <a:latin typeface="Arial" pitchFamily="34" charset="0"/>
                <a:ea typeface="Times New Roman" pitchFamily="18" charset="0"/>
                <a:cs typeface="Arial" pitchFamily="34" charset="0"/>
              </a:rPr>
              <a:t>PREGUNTAS</a:t>
            </a:r>
            <a:endParaRPr lang="es-MX" altLang="es-ES" sz="1600" b="1" dirty="0">
              <a:solidFill>
                <a:srgbClr val="000000"/>
              </a:solidFill>
              <a:latin typeface="Arial" pitchFamily="34" charset="0"/>
              <a:ea typeface="Times New Roman" pitchFamily="18" charset="0"/>
              <a:cs typeface="Arial" pitchFamily="34" charset="0"/>
            </a:endParaRPr>
          </a:p>
        </p:txBody>
      </p:sp>
      <p:sp>
        <p:nvSpPr>
          <p:cNvPr id="3" name="2 Rectángulo"/>
          <p:cNvSpPr/>
          <p:nvPr/>
        </p:nvSpPr>
        <p:spPr>
          <a:xfrm>
            <a:off x="142713" y="2760022"/>
            <a:ext cx="87497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tabLst>
                <a:tab pos="450850" algn="l"/>
              </a:tabLst>
            </a:pPr>
            <a:r>
              <a:rPr lang="es-MX" altLang="es-ES" sz="1600" b="1" dirty="0">
                <a:latin typeface="Arial" pitchFamily="34" charset="0"/>
                <a:ea typeface="Times New Roman" pitchFamily="18" charset="0"/>
                <a:cs typeface="Arial" pitchFamily="34" charset="0"/>
              </a:rPr>
              <a:t>PREGUNTA Nº 2</a:t>
            </a:r>
          </a:p>
          <a:p>
            <a:pPr algn="just" eaLnBrk="0" fontAlgn="base" hangingPunct="0">
              <a:spcBef>
                <a:spcPct val="0"/>
              </a:spcBef>
              <a:spcAft>
                <a:spcPct val="0"/>
              </a:spcAft>
              <a:tabLst>
                <a:tab pos="450850" algn="l"/>
              </a:tabLst>
            </a:pPr>
            <a:endParaRPr lang="es-ES" altLang="es-ES" sz="1600" b="1" dirty="0">
              <a:latin typeface="Arial" pitchFamily="34" charset="0"/>
              <a:ea typeface="Times New Roman" pitchFamily="18" charset="0"/>
              <a:cs typeface="Arial" pitchFamily="34" charset="0"/>
            </a:endParaRPr>
          </a:p>
          <a:p>
            <a:pPr algn="just" eaLnBrk="0" fontAlgn="base" hangingPunct="0">
              <a:spcBef>
                <a:spcPct val="0"/>
              </a:spcBef>
              <a:spcAft>
                <a:spcPct val="0"/>
              </a:spcAft>
              <a:tabLst>
                <a:tab pos="450850" algn="l"/>
              </a:tabLst>
            </a:pPr>
            <a:r>
              <a:rPr lang="es-ES" sz="1600" dirty="0">
                <a:latin typeface="Arial" pitchFamily="34" charset="0"/>
                <a:ea typeface="Times New Roman" pitchFamily="18" charset="0"/>
                <a:cs typeface="Arial" pitchFamily="34" charset="0"/>
              </a:rPr>
              <a:t>¿CÓMO CONSIDERA USTED QUE </a:t>
            </a:r>
            <a:r>
              <a:rPr lang="es-ES" sz="1600" dirty="0" smtClean="0">
                <a:latin typeface="Arial" pitchFamily="34" charset="0"/>
                <a:ea typeface="Times New Roman" pitchFamily="18" charset="0"/>
                <a:cs typeface="Arial" pitchFamily="34" charset="0"/>
              </a:rPr>
              <a:t>DEBERÍA </a:t>
            </a:r>
            <a:r>
              <a:rPr lang="es-ES" sz="1600" dirty="0">
                <a:latin typeface="Arial" pitchFamily="34" charset="0"/>
                <a:ea typeface="Times New Roman" pitchFamily="18" charset="0"/>
                <a:cs typeface="Arial" pitchFamily="34" charset="0"/>
              </a:rPr>
              <a:t>MANEJAR </a:t>
            </a:r>
            <a:r>
              <a:rPr lang="es-ES" sz="1600" dirty="0" smtClean="0">
                <a:latin typeface="Arial" pitchFamily="34" charset="0"/>
                <a:ea typeface="Times New Roman" pitchFamily="18" charset="0"/>
                <a:cs typeface="Arial" pitchFamily="34" charset="0"/>
              </a:rPr>
              <a:t>EL ESTADO COLOMBIANO </a:t>
            </a:r>
            <a:r>
              <a:rPr lang="es-ES" sz="1600" dirty="0">
                <a:latin typeface="Arial" pitchFamily="34" charset="0"/>
                <a:ea typeface="Times New Roman" pitchFamily="18" charset="0"/>
                <a:cs typeface="Arial" pitchFamily="34" charset="0"/>
              </a:rPr>
              <a:t>EL TEMA DEL NARCOTRÁFICO COMO PARTE DEL PROCESO DE NEGOCIACIONES?</a:t>
            </a:r>
          </a:p>
        </p:txBody>
      </p:sp>
      <p:sp>
        <p:nvSpPr>
          <p:cNvPr id="4" name="3 Rectángulo"/>
          <p:cNvSpPr/>
          <p:nvPr/>
        </p:nvSpPr>
        <p:spPr>
          <a:xfrm>
            <a:off x="142713" y="3933056"/>
            <a:ext cx="8749767" cy="1723549"/>
          </a:xfrm>
          <a:prstGeom prst="rect">
            <a:avLst/>
          </a:prstGeom>
        </p:spPr>
        <p:txBody>
          <a:bodyPr wrap="square">
            <a:spAutoFit/>
          </a:bodyPr>
          <a:lstStyle/>
          <a:p>
            <a:pPr lvl="0" algn="just" eaLnBrk="0" fontAlgn="base" hangingPunct="0">
              <a:spcBef>
                <a:spcPct val="0"/>
              </a:spcBef>
              <a:spcAft>
                <a:spcPct val="0"/>
              </a:spcAft>
              <a:tabLst>
                <a:tab pos="450850" algn="l"/>
              </a:tabLst>
            </a:pPr>
            <a:r>
              <a:rPr lang="es-MX" altLang="es-ES" sz="1600" b="1" dirty="0">
                <a:latin typeface="Arial" pitchFamily="34" charset="0"/>
                <a:ea typeface="Times New Roman" pitchFamily="18" charset="0"/>
                <a:cs typeface="Arial" pitchFamily="34" charset="0"/>
              </a:rPr>
              <a:t>PREGUNTA Nº 3</a:t>
            </a:r>
          </a:p>
          <a:p>
            <a:pPr lvl="0" algn="just" eaLnBrk="0" fontAlgn="base" hangingPunct="0">
              <a:spcBef>
                <a:spcPct val="0"/>
              </a:spcBef>
              <a:spcAft>
                <a:spcPct val="0"/>
              </a:spcAft>
              <a:tabLst>
                <a:tab pos="450850" algn="l"/>
              </a:tabLst>
            </a:pPr>
            <a:endParaRPr lang="es-ES" altLang="es-ES" sz="1000" dirty="0">
              <a:latin typeface="Arial" pitchFamily="34" charset="0"/>
              <a:cs typeface="Arial" pitchFamily="34" charset="0"/>
            </a:endParaRPr>
          </a:p>
          <a:p>
            <a:pPr lvl="0" algn="just" eaLnBrk="0" hangingPunct="0"/>
            <a:r>
              <a:rPr lang="es-ES_tradnl" sz="1600" dirty="0" smtClean="0">
                <a:latin typeface="Arial" panose="020B0604020202020204" pitchFamily="34" charset="0"/>
                <a:cs typeface="Arial" panose="020B0604020202020204" pitchFamily="34" charset="0"/>
              </a:rPr>
              <a:t>¿</a:t>
            </a:r>
            <a:r>
              <a:rPr lang="es-ES_tradnl" sz="1600" dirty="0">
                <a:latin typeface="Arial" panose="020B0604020202020204" pitchFamily="34" charset="0"/>
                <a:cs typeface="Arial" panose="020B0604020202020204" pitchFamily="34" charset="0"/>
              </a:rPr>
              <a:t>CONSIDERANDO </a:t>
            </a:r>
            <a:r>
              <a:rPr lang="es-ES_tradnl" sz="1600" dirty="0" smtClean="0">
                <a:latin typeface="Arial" panose="020B0604020202020204" pitchFamily="34" charset="0"/>
                <a:cs typeface="Arial" panose="020B0604020202020204" pitchFamily="34" charset="0"/>
              </a:rPr>
              <a:t>EXPERIENCIAS ANTERIORES </a:t>
            </a:r>
            <a:r>
              <a:rPr lang="es-ES_tradnl" sz="1600" dirty="0">
                <a:latin typeface="Arial" panose="020B0604020202020204" pitchFamily="34" charset="0"/>
                <a:cs typeface="Arial" panose="020B0604020202020204" pitchFamily="34" charset="0"/>
              </a:rPr>
              <a:t>DE </a:t>
            </a:r>
            <a:r>
              <a:rPr lang="es-ES_tradnl" sz="1600" dirty="0">
                <a:latin typeface="Arial" pitchFamily="34" charset="0"/>
                <a:ea typeface="Times New Roman" pitchFamily="18" charset="0"/>
                <a:cs typeface="Arial" pitchFamily="34" charset="0"/>
              </a:rPr>
              <a:t>LOS</a:t>
            </a:r>
            <a:r>
              <a:rPr lang="es-ES_tradnl" sz="1600" dirty="0">
                <a:latin typeface="Arial" panose="020B0604020202020204" pitchFamily="34" charset="0"/>
                <a:cs typeface="Arial" panose="020B0604020202020204" pitchFamily="34" charset="0"/>
              </a:rPr>
              <a:t> PROCESOS DE PAZ EN COLOMBIA Y LOS HECHOS QUE SE HAN PRESENTADO DENTRO DEL PROCESO ACTUAL, EN QUE MEDIDA CREE USTED QUE EXISTE UNIDAD DE CRITERIO </a:t>
            </a:r>
            <a:r>
              <a:rPr lang="es-ES_tradnl" sz="1600" dirty="0" smtClean="0">
                <a:latin typeface="Arial" panose="020B0604020202020204" pitchFamily="34" charset="0"/>
                <a:cs typeface="Arial" panose="020B0604020202020204" pitchFamily="34" charset="0"/>
              </a:rPr>
              <a:t>AL </a:t>
            </a:r>
            <a:r>
              <a:rPr lang="es-ES_tradnl" sz="1600" dirty="0">
                <a:latin typeface="Arial" panose="020B0604020202020204" pitchFamily="34" charset="0"/>
                <a:cs typeface="Arial" panose="020B0604020202020204" pitchFamily="34" charset="0"/>
              </a:rPr>
              <a:t>INTERIOR DE LAS FUERZAS ARMADAS REVOLUCIONARIAS DE </a:t>
            </a:r>
            <a:r>
              <a:rPr lang="es-ES_tradnl" sz="1600" dirty="0" smtClean="0">
                <a:latin typeface="Arial" panose="020B0604020202020204" pitchFamily="34" charset="0"/>
                <a:cs typeface="Arial" panose="020B0604020202020204" pitchFamily="34" charset="0"/>
              </a:rPr>
              <a:t>COLOMBIA </a:t>
            </a:r>
            <a:r>
              <a:rPr lang="es-ES_tradnl" sz="1600" dirty="0">
                <a:latin typeface="Arial" panose="020B0604020202020204" pitchFamily="34" charset="0"/>
                <a:cs typeface="Arial" panose="020B0604020202020204" pitchFamily="34" charset="0"/>
              </a:rPr>
              <a:t>PARA </a:t>
            </a:r>
            <a:r>
              <a:rPr lang="es-ES_tradnl" sz="1600" dirty="0" smtClean="0">
                <a:latin typeface="Arial" panose="020B0604020202020204" pitchFamily="34" charset="0"/>
                <a:cs typeface="Arial" panose="020B0604020202020204" pitchFamily="34" charset="0"/>
              </a:rPr>
              <a:t>NEGOCIAR?</a:t>
            </a:r>
            <a:endParaRPr lang="es-ES_trad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996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07504" y="3068960"/>
            <a:ext cx="8928992" cy="3539430"/>
          </a:xfrm>
          <a:prstGeom prst="rect">
            <a:avLst/>
          </a:prstGeom>
        </p:spPr>
        <p:txBody>
          <a:bodyPr wrap="square">
            <a:spAutoFit/>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EL PROCESO </a:t>
            </a:r>
            <a:r>
              <a:rPr lang="es-MX" sz="1600" b="1" dirty="0" smtClean="0">
                <a:latin typeface="Arial" panose="020B0604020202020204" pitchFamily="34" charset="0"/>
                <a:cs typeface="Arial" panose="020B0604020202020204" pitchFamily="34" charset="0"/>
              </a:rPr>
              <a:t>NO ESTÁ DESARROLLÁNDOSE </a:t>
            </a:r>
            <a:r>
              <a:rPr lang="es-MX" sz="1600" dirty="0" smtClean="0">
                <a:latin typeface="Arial" panose="020B0604020202020204" pitchFamily="34" charset="0"/>
                <a:cs typeface="Arial" panose="020B0604020202020204" pitchFamily="34" charset="0"/>
              </a:rPr>
              <a:t>CON CELERIDAD Y TRANSPARENCIA. </a:t>
            </a:r>
          </a:p>
          <a:p>
            <a:pPr marL="285750"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PARA EL ESTADO COLOMBIANO SE PRESENTA UNA </a:t>
            </a:r>
            <a:r>
              <a:rPr lang="es-MX" sz="1600" b="1" dirty="0" smtClean="0">
                <a:latin typeface="Arial" panose="020B0604020202020204" pitchFamily="34" charset="0"/>
                <a:cs typeface="Arial" panose="020B0604020202020204" pitchFamily="34" charset="0"/>
              </a:rPr>
              <a:t>GRAN RESPONSABILIDAD GARANTIZAR LA JUDICIALIZACIÓN DE LOS ACTOS DE VIOLENCIA </a:t>
            </a:r>
            <a:r>
              <a:rPr lang="es-MX" sz="1600" dirty="0" smtClean="0">
                <a:latin typeface="Arial" panose="020B0604020202020204" pitchFamily="34" charset="0"/>
                <a:cs typeface="Arial" panose="020B0604020202020204" pitchFamily="34" charset="0"/>
              </a:rPr>
              <a:t>EJECUTADOS POR LAS FARC, PARA QUE NO QUEDEN EN LA IMPUNIDAD</a:t>
            </a:r>
          </a:p>
          <a:p>
            <a:pPr marL="285750" indent="-285750" algn="just">
              <a:buFont typeface="Arial" panose="020B0604020202020204" pitchFamily="34" charset="0"/>
              <a:buChar char="•"/>
            </a:pPr>
            <a:endParaRPr lang="es-ES"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LOS </a:t>
            </a:r>
            <a:r>
              <a:rPr lang="es-MX" sz="1600" b="1" dirty="0" smtClean="0">
                <a:latin typeface="Arial" panose="020B0604020202020204" pitchFamily="34" charset="0"/>
                <a:cs typeface="Arial" panose="020B0604020202020204" pitchFamily="34" charset="0"/>
              </a:rPr>
              <a:t>OBJETIVOS HAN CAMBIADO DE UNA LUCHA SUSTENTADA EN CIERTA IDEOLOGÍA A CAMBIO DE INTERESES ECONÓMICOS </a:t>
            </a:r>
            <a:r>
              <a:rPr lang="es-MX" sz="1600" dirty="0" smtClean="0">
                <a:latin typeface="Arial" panose="020B0604020202020204" pitchFamily="34" charset="0"/>
                <a:cs typeface="Arial" panose="020B0604020202020204" pitchFamily="34" charset="0"/>
              </a:rPr>
              <a:t>PARA FINANCIAR SUS OPERACIONES, SE PREVÉ QUE PODRÍAN EXISTIR DISIDENTES QUE NO QUIERAN ACOGERSE AL PROCESO DE PAZ</a:t>
            </a:r>
            <a:r>
              <a:rPr lang="es-MX" sz="1600" dirty="0">
                <a:latin typeface="Arial" panose="020B0604020202020204" pitchFamily="34" charset="0"/>
                <a:cs typeface="Arial" panose="020B0604020202020204" pitchFamily="34" charset="0"/>
              </a:rPr>
              <a:t>.</a:t>
            </a:r>
            <a:r>
              <a:rPr lang="es-MX" sz="1600" dirty="0" smtClean="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EL PROCESO HA TENIDO ALTIBAJOS RELACIONADOS CON LA </a:t>
            </a:r>
            <a:r>
              <a:rPr lang="es-MX" sz="1600" b="1" dirty="0" smtClean="0">
                <a:latin typeface="Arial" panose="020B0604020202020204" pitchFamily="34" charset="0"/>
                <a:cs typeface="Arial" panose="020B0604020202020204" pitchFamily="34" charset="0"/>
              </a:rPr>
              <a:t>PRESENCIA DE HOSTILIDADES </a:t>
            </a:r>
            <a:r>
              <a:rPr lang="es-MX" sz="1600" dirty="0" smtClean="0">
                <a:latin typeface="Arial" panose="020B0604020202020204" pitchFamily="34" charset="0"/>
                <a:cs typeface="Arial" panose="020B0604020202020204" pitchFamily="34" charset="0"/>
              </a:rPr>
              <a:t>POR ALGUNOS FRENTES DE LAS FARC, FRENTE A LOS DEPARTAMENTOS DE NARIÑO Y TUMACO.</a:t>
            </a:r>
            <a:endParaRPr lang="es-ES" sz="1600" dirty="0" smtClean="0">
              <a:latin typeface="Arial" panose="020B0604020202020204" pitchFamily="34" charset="0"/>
              <a:cs typeface="Arial" panose="020B0604020202020204" pitchFamily="34" charset="0"/>
            </a:endParaRPr>
          </a:p>
        </p:txBody>
      </p:sp>
      <p:sp>
        <p:nvSpPr>
          <p:cNvPr id="4" name="3 Rectángulo"/>
          <p:cNvSpPr/>
          <p:nvPr/>
        </p:nvSpPr>
        <p:spPr>
          <a:xfrm>
            <a:off x="107504" y="1569566"/>
            <a:ext cx="8928992" cy="923330"/>
          </a:xfrm>
          <a:prstGeom prst="rect">
            <a:avLst/>
          </a:prstGeom>
        </p:spPr>
        <p:txBody>
          <a:bodyPr wrap="square">
            <a:spAutoFit/>
          </a:bodyPr>
          <a:lstStyle/>
          <a:p>
            <a:pPr algn="just"/>
            <a:r>
              <a:rPr lang="es-ES" b="1" dirty="0" smtClean="0"/>
              <a:t>¿CONSIDERANDO EL PROCESO DE PAZ QUE SE ESTÁ REALIZANDO ENTRE EL GOBIERNO COLOMBIANO Y LAS FUERZAS ARMADAS REVOLUCIONARIAS DE COLOMBIA, </a:t>
            </a:r>
            <a:r>
              <a:rPr lang="es-ES" b="1" u="sng" dirty="0" smtClean="0"/>
              <a:t>QUE AVANCES CREE USTED QUE HAN TENIDO HASTA EL MOMENTO LAS NEGOCIACIONES</a:t>
            </a:r>
            <a:r>
              <a:rPr lang="es-ES" b="1" dirty="0" smtClean="0"/>
              <a:t>?</a:t>
            </a:r>
            <a:endParaRPr lang="es-ES" b="1" dirty="0"/>
          </a:p>
        </p:txBody>
      </p:sp>
      <p:sp>
        <p:nvSpPr>
          <p:cNvPr id="6" name="5 Rectángulo"/>
          <p:cNvSpPr/>
          <p:nvPr/>
        </p:nvSpPr>
        <p:spPr>
          <a:xfrm>
            <a:off x="3716998" y="1124744"/>
            <a:ext cx="1708416" cy="369332"/>
          </a:xfrm>
          <a:prstGeom prst="rect">
            <a:avLst/>
          </a:prstGeom>
        </p:spPr>
        <p:txBody>
          <a:bodyPr wrap="none">
            <a:spAutoFit/>
          </a:bodyPr>
          <a:lstStyle/>
          <a:p>
            <a:pPr algn="just"/>
            <a:r>
              <a:rPr lang="es-ES" b="1" dirty="0" smtClean="0"/>
              <a:t>PREGUNTA Nº 1</a:t>
            </a:r>
            <a:endParaRPr lang="es-ES" b="1" dirty="0"/>
          </a:p>
        </p:txBody>
      </p:sp>
      <p:sp>
        <p:nvSpPr>
          <p:cNvPr id="7" name="6 Rectángulo"/>
          <p:cNvSpPr/>
          <p:nvPr/>
        </p:nvSpPr>
        <p:spPr>
          <a:xfrm>
            <a:off x="2286000" y="620688"/>
            <a:ext cx="4950296" cy="369332"/>
          </a:xfrm>
          <a:prstGeom prst="rect">
            <a:avLst/>
          </a:prstGeom>
        </p:spPr>
        <p:txBody>
          <a:bodyPr wrap="square">
            <a:spAutoFit/>
          </a:bodyPr>
          <a:lstStyle/>
          <a:p>
            <a:pPr lvl="1" algn="ctr"/>
            <a:r>
              <a:rPr lang="es-MX" b="1" dirty="0"/>
              <a:t>ANÁLISIS E </a:t>
            </a:r>
            <a:r>
              <a:rPr lang="es-MX" b="1" dirty="0" smtClean="0"/>
              <a:t>INTERPRETACIÓN</a:t>
            </a:r>
            <a:endParaRPr lang="es-MX" b="1" dirty="0"/>
          </a:p>
        </p:txBody>
      </p:sp>
      <p:sp>
        <p:nvSpPr>
          <p:cNvPr id="8" name="7 Rectángulo"/>
          <p:cNvSpPr/>
          <p:nvPr/>
        </p:nvSpPr>
        <p:spPr>
          <a:xfrm>
            <a:off x="1907704" y="2636912"/>
            <a:ext cx="5760640" cy="369332"/>
          </a:xfrm>
          <a:prstGeom prst="rect">
            <a:avLst/>
          </a:prstGeom>
        </p:spPr>
        <p:txBody>
          <a:bodyPr wrap="square">
            <a:spAutoFit/>
          </a:bodyPr>
          <a:lstStyle/>
          <a:p>
            <a:pPr algn="ctr"/>
            <a:r>
              <a:rPr lang="es-MX" b="1" dirty="0"/>
              <a:t>ELEMENTOS – SUCESOS – MOMENTOS MÁS </a:t>
            </a:r>
            <a:r>
              <a:rPr lang="es-MX" b="1" dirty="0" smtClean="0"/>
              <a:t>IMPORTANTES</a:t>
            </a:r>
            <a:endParaRPr lang="es-ES" b="1" dirty="0"/>
          </a:p>
        </p:txBody>
      </p:sp>
    </p:spTree>
    <p:extLst>
      <p:ext uri="{BB962C8B-B14F-4D97-AF65-F5344CB8AC3E}">
        <p14:creationId xmlns:p14="http://schemas.microsoft.com/office/powerpoint/2010/main" val="1453877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Rectángulo"/>
          <p:cNvSpPr/>
          <p:nvPr/>
        </p:nvSpPr>
        <p:spPr>
          <a:xfrm>
            <a:off x="3024300" y="670434"/>
            <a:ext cx="3096344" cy="830997"/>
          </a:xfrm>
          <a:prstGeom prst="rect">
            <a:avLst/>
          </a:prstGeom>
          <a:noFill/>
        </p:spPr>
        <p:txBody>
          <a:bodyPr wrap="square" lIns="91440" tIns="45720" rIns="91440" bIns="45720">
            <a:spAutoFit/>
          </a:bodyPr>
          <a:lstStyle/>
          <a:p>
            <a:pPr algn="ctr"/>
            <a:r>
              <a:rPr lang="es-ES" sz="4800" b="1" dirty="0" smtClean="0">
                <a:ln w="28575">
                  <a:solidFill>
                    <a:srgbClr val="002060"/>
                  </a:solidFill>
                  <a:prstDash val="solid"/>
                </a:ln>
                <a:solidFill>
                  <a:schemeClr val="bg1"/>
                </a:solidFill>
                <a:effectLst>
                  <a:glow rad="228600">
                    <a:schemeClr val="accent2">
                      <a:satMod val="175000"/>
                      <a:alpha val="40000"/>
                    </a:schemeClr>
                  </a:glow>
                  <a:outerShdw dist="38100" dir="2700000" algn="tl" rotWithShape="0">
                    <a:schemeClr val="accent2"/>
                  </a:outerShdw>
                </a:effectLst>
                <a:latin typeface="Aharoni" panose="02010803020104030203" pitchFamily="2" charset="-79"/>
                <a:cs typeface="Aharoni" panose="02010803020104030203" pitchFamily="2" charset="-79"/>
              </a:rPr>
              <a:t>AGENDA</a:t>
            </a:r>
            <a:endParaRPr lang="es-ES" sz="4800" b="1" dirty="0">
              <a:ln w="28575">
                <a:solidFill>
                  <a:srgbClr val="002060"/>
                </a:solidFill>
                <a:prstDash val="solid"/>
              </a:ln>
              <a:solidFill>
                <a:schemeClr val="bg1"/>
              </a:solidFill>
              <a:effectLst>
                <a:glow rad="228600">
                  <a:schemeClr val="accent2">
                    <a:satMod val="175000"/>
                    <a:alpha val="40000"/>
                  </a:schemeClr>
                </a:glow>
                <a:outerShdw dist="38100" dir="2700000" algn="tl" rotWithShape="0">
                  <a:schemeClr val="accent2"/>
                </a:outerShdw>
              </a:effectLst>
              <a:latin typeface="Aharoni" panose="02010803020104030203" pitchFamily="2" charset="-79"/>
              <a:cs typeface="Aharoni" panose="02010803020104030203" pitchFamily="2" charset="-79"/>
            </a:endParaRPr>
          </a:p>
        </p:txBody>
      </p:sp>
      <p:sp>
        <p:nvSpPr>
          <p:cNvPr id="28" name="Arc 11"/>
          <p:cNvSpPr>
            <a:spLocks/>
          </p:cNvSpPr>
          <p:nvPr/>
        </p:nvSpPr>
        <p:spPr bwMode="auto">
          <a:xfrm flipH="1">
            <a:off x="1331640" y="2544671"/>
            <a:ext cx="2282036" cy="4052681"/>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57150">
            <a:solidFill>
              <a:srgbClr val="002060"/>
            </a:solidFill>
            <a:prstDash val="sysDot"/>
            <a:round/>
            <a:headEnd/>
            <a:tailEnd/>
          </a:ln>
        </p:spPr>
        <p:txBody>
          <a:bodyPr wrap="none" anchor="ctr"/>
          <a:lstStyle/>
          <a:p>
            <a:pPr algn="ctr" eaLnBrk="0" hangingPunct="0">
              <a:defRPr/>
            </a:pPr>
            <a:endParaRPr lang="es-AR" sz="1200" b="1" kern="0" dirty="0">
              <a:solidFill>
                <a:srgbClr val="FFFF00"/>
              </a:solidFill>
              <a:latin typeface="Arial Narrow" pitchFamily="34" charset="0"/>
            </a:endParaRPr>
          </a:p>
        </p:txBody>
      </p:sp>
      <p:sp>
        <p:nvSpPr>
          <p:cNvPr id="29" name="Oval 4">
            <a:hlinkClick r:id="" action="ppaction://hlinkshowjump?jump=nextslide"/>
          </p:cNvPr>
          <p:cNvSpPr>
            <a:spLocks noChangeArrowheads="1"/>
          </p:cNvSpPr>
          <p:nvPr/>
        </p:nvSpPr>
        <p:spPr bwMode="auto">
          <a:xfrm flipH="1">
            <a:off x="1979712" y="2541313"/>
            <a:ext cx="432888" cy="435406"/>
          </a:xfrm>
          <a:prstGeom prst="ellipse">
            <a:avLst/>
          </a:prstGeom>
          <a:solidFill>
            <a:schemeClr val="tx2">
              <a:lumMod val="50000"/>
            </a:schemeClr>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000" b="1" kern="0" dirty="0">
                <a:solidFill>
                  <a:srgbClr val="FFFF00"/>
                </a:solidFill>
                <a:effectLst>
                  <a:outerShdw blurRad="38100" dist="38100" dir="2700000" algn="tl">
                    <a:srgbClr val="000000">
                      <a:alpha val="43137"/>
                    </a:srgbClr>
                  </a:outerShdw>
                </a:effectLst>
                <a:latin typeface="+mn-lt"/>
              </a:rPr>
              <a:t>1</a:t>
            </a:r>
            <a:endParaRPr lang="en-US" sz="2000" b="1" kern="0" dirty="0">
              <a:solidFill>
                <a:srgbClr val="FFFF00"/>
              </a:solidFill>
              <a:effectLst>
                <a:outerShdw blurRad="38100" dist="38100" dir="2700000" algn="tl">
                  <a:srgbClr val="000000">
                    <a:alpha val="43137"/>
                  </a:srgbClr>
                </a:outerShdw>
              </a:effectLst>
              <a:latin typeface="+mn-lt"/>
            </a:endParaRPr>
          </a:p>
        </p:txBody>
      </p:sp>
      <p:sp>
        <p:nvSpPr>
          <p:cNvPr id="30" name="Oval 4">
            <a:hlinkClick r:id="" action="ppaction://hlinkshowjump?jump=nextslide"/>
          </p:cNvPr>
          <p:cNvSpPr>
            <a:spLocks noChangeArrowheads="1"/>
          </p:cNvSpPr>
          <p:nvPr/>
        </p:nvSpPr>
        <p:spPr bwMode="auto">
          <a:xfrm flipH="1">
            <a:off x="1331640" y="3333401"/>
            <a:ext cx="432888" cy="435406"/>
          </a:xfrm>
          <a:prstGeom prst="ellipse">
            <a:avLst/>
          </a:prstGeom>
          <a:solidFill>
            <a:schemeClr val="tx2">
              <a:lumMod val="50000"/>
            </a:schemeClr>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r>
              <a:rPr lang="es-AR" sz="2000" b="1" kern="0" dirty="0">
                <a:solidFill>
                  <a:srgbClr val="FFFF00"/>
                </a:solidFill>
                <a:effectLst>
                  <a:outerShdw blurRad="38100" dist="38100" dir="2700000" algn="tl">
                    <a:srgbClr val="000000">
                      <a:alpha val="43137"/>
                    </a:srgbClr>
                  </a:outerShdw>
                </a:effectLst>
              </a:rPr>
              <a:t>2</a:t>
            </a:r>
            <a:endParaRPr lang="en-US" sz="2000" b="1" kern="0" dirty="0">
              <a:solidFill>
                <a:srgbClr val="FFFF00"/>
              </a:solidFill>
              <a:effectLst>
                <a:outerShdw blurRad="38100" dist="38100" dir="2700000" algn="tl">
                  <a:srgbClr val="000000">
                    <a:alpha val="43137"/>
                  </a:srgbClr>
                </a:outerShdw>
              </a:effectLst>
            </a:endParaRPr>
          </a:p>
        </p:txBody>
      </p:sp>
      <p:sp>
        <p:nvSpPr>
          <p:cNvPr id="31" name="Oval 4">
            <a:hlinkClick r:id="" action="ppaction://hlinkshowjump?jump=nextslide"/>
          </p:cNvPr>
          <p:cNvSpPr>
            <a:spLocks noChangeArrowheads="1"/>
          </p:cNvSpPr>
          <p:nvPr/>
        </p:nvSpPr>
        <p:spPr bwMode="auto">
          <a:xfrm flipH="1">
            <a:off x="1330800" y="5205609"/>
            <a:ext cx="432888" cy="435406"/>
          </a:xfrm>
          <a:prstGeom prst="ellipse">
            <a:avLst/>
          </a:prstGeom>
          <a:solidFill>
            <a:schemeClr val="tx2">
              <a:lumMod val="50000"/>
            </a:schemeClr>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r>
              <a:rPr lang="es-AR" sz="2000" b="1" kern="0" dirty="0">
                <a:solidFill>
                  <a:srgbClr val="FFFF00"/>
                </a:solidFill>
                <a:effectLst>
                  <a:outerShdw blurRad="38100" dist="38100" dir="2700000" algn="tl">
                    <a:srgbClr val="000000">
                      <a:alpha val="43137"/>
                    </a:srgbClr>
                  </a:outerShdw>
                </a:effectLst>
              </a:rPr>
              <a:t>4</a:t>
            </a:r>
            <a:endParaRPr lang="en-US" sz="2000" b="1" kern="0" dirty="0">
              <a:solidFill>
                <a:srgbClr val="FFFF00"/>
              </a:solidFill>
              <a:effectLst>
                <a:outerShdw blurRad="38100" dist="38100" dir="2700000" algn="tl">
                  <a:srgbClr val="000000">
                    <a:alpha val="43137"/>
                  </a:srgbClr>
                </a:outerShdw>
              </a:effectLst>
            </a:endParaRPr>
          </a:p>
        </p:txBody>
      </p:sp>
      <p:sp>
        <p:nvSpPr>
          <p:cNvPr id="32" name="Text Box 18"/>
          <p:cNvSpPr txBox="1">
            <a:spLocks noChangeArrowheads="1"/>
          </p:cNvSpPr>
          <p:nvPr/>
        </p:nvSpPr>
        <p:spPr bwMode="auto">
          <a:xfrm>
            <a:off x="2483769" y="2544671"/>
            <a:ext cx="3168352"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defRPr/>
            </a:pPr>
            <a:r>
              <a:rPr lang="es-EC" sz="2000" b="1" dirty="0" smtClean="0">
                <a:ln>
                  <a:solidFill>
                    <a:schemeClr val="tx1"/>
                  </a:solidFill>
                </a:ln>
                <a:solidFill>
                  <a:srgbClr val="00FFFF"/>
                </a:solidFill>
                <a:latin typeface="Arial Black" panose="020B0A04020102020204" pitchFamily="34" charset="0"/>
              </a:rPr>
              <a:t>EL PROBLEMA</a:t>
            </a:r>
            <a:endParaRPr lang="es-ES" sz="2000" b="1" dirty="0">
              <a:ln>
                <a:solidFill>
                  <a:schemeClr val="tx1"/>
                </a:solidFill>
              </a:ln>
              <a:solidFill>
                <a:srgbClr val="00FFFF"/>
              </a:solidFill>
              <a:latin typeface="Arial Black" panose="020B0A04020102020204" pitchFamily="34" charset="0"/>
            </a:endParaRPr>
          </a:p>
        </p:txBody>
      </p:sp>
      <p:sp>
        <p:nvSpPr>
          <p:cNvPr id="33" name="Rectángulo 1"/>
          <p:cNvSpPr/>
          <p:nvPr/>
        </p:nvSpPr>
        <p:spPr>
          <a:xfrm>
            <a:off x="251520" y="1608567"/>
            <a:ext cx="8640960" cy="584775"/>
          </a:xfrm>
          <a:prstGeom prst="rect">
            <a:avLst/>
          </a:prstGeom>
        </p:spPr>
        <p:txBody>
          <a:bodyPr wrap="square">
            <a:spAutoFit/>
          </a:bodyPr>
          <a:lstStyle/>
          <a:p>
            <a:pPr algn="ctr"/>
            <a:r>
              <a:rPr lang="es-EC" sz="3200" b="1" dirty="0" smtClean="0">
                <a:ln w="19050">
                  <a:solidFill>
                    <a:srgbClr val="002060"/>
                  </a:solidFill>
                  <a:prstDash val="solid"/>
                </a:ln>
                <a:solidFill>
                  <a:srgbClr val="FFC000"/>
                </a:solidFill>
                <a:effectLst>
                  <a:outerShdw blurRad="12700" dist="38100" dir="2700000" algn="tl" rotWithShape="0">
                    <a:schemeClr val="bg1">
                      <a:lumMod val="50000"/>
                    </a:schemeClr>
                  </a:outerShdw>
                </a:effectLst>
                <a:latin typeface="Britannic Bold" panose="020B0903060703020204" pitchFamily="34" charset="0"/>
                <a:cs typeface="Aharoni" panose="02010803020104030203" pitchFamily="2" charset="-79"/>
              </a:rPr>
              <a:t>FIRMA DE LA PAZ COLOMBIA-FARC</a:t>
            </a:r>
            <a:endParaRPr lang="es-EC" sz="2800" b="1" dirty="0">
              <a:ln w="19050">
                <a:solidFill>
                  <a:srgbClr val="002060"/>
                </a:solidFill>
                <a:prstDash val="solid"/>
              </a:ln>
              <a:solidFill>
                <a:srgbClr val="FFC000"/>
              </a:solidFill>
              <a:effectLst>
                <a:outerShdw blurRad="12700" dist="38100" dir="2700000" algn="tl" rotWithShape="0">
                  <a:schemeClr val="bg1">
                    <a:lumMod val="50000"/>
                  </a:schemeClr>
                </a:outerShdw>
              </a:effectLst>
              <a:latin typeface="Britannic Bold" panose="020B0903060703020204" pitchFamily="34" charset="0"/>
              <a:cs typeface="Aharoni" panose="02010803020104030203" pitchFamily="2" charset="-79"/>
            </a:endParaRPr>
          </a:p>
        </p:txBody>
      </p:sp>
      <p:sp>
        <p:nvSpPr>
          <p:cNvPr id="34" name="Text Box 18"/>
          <p:cNvSpPr txBox="1">
            <a:spLocks noChangeArrowheads="1"/>
          </p:cNvSpPr>
          <p:nvPr/>
        </p:nvSpPr>
        <p:spPr bwMode="auto">
          <a:xfrm>
            <a:off x="1763688" y="3379150"/>
            <a:ext cx="7380312"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r>
              <a:rPr lang="es-EC" sz="2000" dirty="0" smtClean="0"/>
              <a:t>OBJETIVOS</a:t>
            </a:r>
            <a:endParaRPr lang="es-EC" sz="2000" dirty="0"/>
          </a:p>
        </p:txBody>
      </p:sp>
      <p:sp>
        <p:nvSpPr>
          <p:cNvPr id="35" name="Text Box 18"/>
          <p:cNvSpPr txBox="1">
            <a:spLocks noChangeArrowheads="1"/>
          </p:cNvSpPr>
          <p:nvPr/>
        </p:nvSpPr>
        <p:spPr bwMode="auto">
          <a:xfrm>
            <a:off x="1835696" y="5127575"/>
            <a:ext cx="6696744"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r>
              <a:rPr lang="es-EC" sz="2000" dirty="0" smtClean="0"/>
              <a:t>METODOLOGÍA</a:t>
            </a:r>
            <a:endParaRPr lang="es-EC" sz="2000" dirty="0"/>
          </a:p>
        </p:txBody>
      </p:sp>
      <p:sp>
        <p:nvSpPr>
          <p:cNvPr id="36" name="Text Box 18"/>
          <p:cNvSpPr txBox="1">
            <a:spLocks noChangeArrowheads="1"/>
          </p:cNvSpPr>
          <p:nvPr/>
        </p:nvSpPr>
        <p:spPr bwMode="auto">
          <a:xfrm>
            <a:off x="2483768" y="6017605"/>
            <a:ext cx="6840760"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r>
              <a:rPr lang="es-EC" sz="2000" dirty="0" smtClean="0"/>
              <a:t>CONCLUSIONES Y RECOMENDACIONES</a:t>
            </a:r>
            <a:endParaRPr lang="es-EC" sz="2000" dirty="0"/>
          </a:p>
        </p:txBody>
      </p:sp>
      <p:sp>
        <p:nvSpPr>
          <p:cNvPr id="37" name="Oval 4">
            <a:hlinkClick r:id="" action="ppaction://hlinkshowjump?jump=nextslide"/>
          </p:cNvPr>
          <p:cNvSpPr>
            <a:spLocks noChangeArrowheads="1"/>
          </p:cNvSpPr>
          <p:nvPr/>
        </p:nvSpPr>
        <p:spPr bwMode="auto">
          <a:xfrm flipH="1">
            <a:off x="1979712" y="6073063"/>
            <a:ext cx="432888" cy="435406"/>
          </a:xfrm>
          <a:prstGeom prst="ellipse">
            <a:avLst/>
          </a:prstGeom>
          <a:solidFill>
            <a:schemeClr val="tx2">
              <a:lumMod val="50000"/>
            </a:schemeClr>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r>
              <a:rPr lang="es-AR" sz="2000" b="1" kern="0" dirty="0">
                <a:solidFill>
                  <a:srgbClr val="FFFF00"/>
                </a:solidFill>
                <a:effectLst>
                  <a:outerShdw blurRad="38100" dist="38100" dir="2700000" algn="tl">
                    <a:srgbClr val="000000">
                      <a:alpha val="43137"/>
                    </a:srgbClr>
                  </a:outerShdw>
                </a:effectLst>
              </a:rPr>
              <a:t>5</a:t>
            </a:r>
            <a:endParaRPr lang="en-US" sz="2000" b="1" kern="0" dirty="0">
              <a:solidFill>
                <a:srgbClr val="FFFF00"/>
              </a:solidFill>
              <a:effectLst>
                <a:outerShdw blurRad="38100" dist="38100" dir="2700000" algn="tl">
                  <a:srgbClr val="000000">
                    <a:alpha val="43137"/>
                  </a:srgbClr>
                </a:outerShdw>
              </a:effectLst>
            </a:endParaRPr>
          </a:p>
        </p:txBody>
      </p:sp>
      <p:sp>
        <p:nvSpPr>
          <p:cNvPr id="38" name="Oval 4">
            <a:hlinkClick r:id="" action="ppaction://hlinkshowjump?jump=nextslide"/>
          </p:cNvPr>
          <p:cNvSpPr>
            <a:spLocks noChangeArrowheads="1"/>
          </p:cNvSpPr>
          <p:nvPr/>
        </p:nvSpPr>
        <p:spPr bwMode="auto">
          <a:xfrm flipH="1">
            <a:off x="1115616" y="4269505"/>
            <a:ext cx="432888" cy="435406"/>
          </a:xfrm>
          <a:prstGeom prst="ellipse">
            <a:avLst/>
          </a:prstGeom>
          <a:solidFill>
            <a:schemeClr val="tx2">
              <a:lumMod val="50000"/>
            </a:schemeClr>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r>
              <a:rPr lang="es-AR" sz="2000" b="1" kern="0" dirty="0">
                <a:solidFill>
                  <a:srgbClr val="FFFF00"/>
                </a:solidFill>
                <a:effectLst>
                  <a:outerShdw blurRad="38100" dist="38100" dir="2700000" algn="tl">
                    <a:srgbClr val="000000">
                      <a:alpha val="43137"/>
                    </a:srgbClr>
                  </a:outerShdw>
                </a:effectLst>
              </a:rPr>
              <a:t>3</a:t>
            </a:r>
            <a:endParaRPr lang="en-US" sz="2000" b="1" kern="0" dirty="0">
              <a:solidFill>
                <a:srgbClr val="FFFF00"/>
              </a:solidFill>
              <a:effectLst>
                <a:outerShdw blurRad="38100" dist="38100" dir="2700000" algn="tl">
                  <a:srgbClr val="000000">
                    <a:alpha val="43137"/>
                  </a:srgbClr>
                </a:outerShdw>
              </a:effectLst>
            </a:endParaRPr>
          </a:p>
        </p:txBody>
      </p:sp>
      <p:sp>
        <p:nvSpPr>
          <p:cNvPr id="39" name="Text Box 18"/>
          <p:cNvSpPr txBox="1">
            <a:spLocks noChangeArrowheads="1"/>
          </p:cNvSpPr>
          <p:nvPr/>
        </p:nvSpPr>
        <p:spPr bwMode="auto">
          <a:xfrm>
            <a:off x="1619672" y="4243246"/>
            <a:ext cx="7206828"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r>
              <a:rPr lang="es-EC" sz="2000" dirty="0" smtClean="0"/>
              <a:t>JUSTIFICACIÓN</a:t>
            </a:r>
            <a:endParaRPr lang="es-EC" sz="2000" dirty="0"/>
          </a:p>
        </p:txBody>
      </p:sp>
    </p:spTree>
    <p:extLst>
      <p:ext uri="{BB962C8B-B14F-4D97-AF65-F5344CB8AC3E}">
        <p14:creationId xmlns:p14="http://schemas.microsoft.com/office/powerpoint/2010/main" val="3737546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07504" y="1412776"/>
            <a:ext cx="8928992" cy="646331"/>
          </a:xfrm>
          <a:prstGeom prst="rect">
            <a:avLst/>
          </a:prstGeom>
        </p:spPr>
        <p:txBody>
          <a:bodyPr wrap="square">
            <a:spAutoFit/>
          </a:bodyPr>
          <a:lstStyle/>
          <a:p>
            <a:pPr algn="just"/>
            <a:r>
              <a:rPr lang="es-ES" b="1" dirty="0" smtClean="0"/>
              <a:t>¿CÓMO CONSIDERA USTED QUE DEBERÍA MANEJAR EL ESTADO COLOMBIANO EL </a:t>
            </a:r>
            <a:r>
              <a:rPr lang="es-ES" b="1" u="sng" dirty="0" smtClean="0"/>
              <a:t>TEMA DEL NARCOTRÁFICO</a:t>
            </a:r>
            <a:r>
              <a:rPr lang="es-ES" b="1" dirty="0" smtClean="0"/>
              <a:t> COMO PARTE DEL PROCESO DE NEGOCIACIONES?</a:t>
            </a:r>
            <a:endParaRPr lang="es-ES" b="1" dirty="0"/>
          </a:p>
        </p:txBody>
      </p:sp>
      <p:sp>
        <p:nvSpPr>
          <p:cNvPr id="3" name="2 Rectángulo"/>
          <p:cNvSpPr/>
          <p:nvPr/>
        </p:nvSpPr>
        <p:spPr>
          <a:xfrm>
            <a:off x="107504" y="2953975"/>
            <a:ext cx="8928991" cy="3139321"/>
          </a:xfrm>
          <a:prstGeom prst="rect">
            <a:avLst/>
          </a:prstGeom>
        </p:spPr>
        <p:txBody>
          <a:bodyPr wrap="square">
            <a:spAutoFit/>
          </a:bodyPr>
          <a:lstStyle/>
          <a:p>
            <a:pPr marL="285750" indent="-285750" algn="just">
              <a:buFont typeface="Arial" panose="020B0604020202020204" pitchFamily="34" charset="0"/>
              <a:buChar char="•"/>
            </a:pPr>
            <a:r>
              <a:rPr lang="es-MX" dirty="0" smtClean="0"/>
              <a:t>CONSIDERANDO QUE EL DELITO DE </a:t>
            </a:r>
            <a:r>
              <a:rPr lang="es-MX" b="1" dirty="0" smtClean="0"/>
              <a:t>NARCOTRÁFICO</a:t>
            </a:r>
            <a:r>
              <a:rPr lang="es-MX" dirty="0" smtClean="0"/>
              <a:t> ES DE </a:t>
            </a:r>
            <a:r>
              <a:rPr lang="es-MX" b="1" dirty="0" smtClean="0"/>
              <a:t>CARÁCTER INTERNACIONAL</a:t>
            </a:r>
            <a:r>
              <a:rPr lang="es-MX" dirty="0" smtClean="0"/>
              <a:t>, NO DEBE SER SUJETO A NEGOCIACIÓN.</a:t>
            </a: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dirty="0" smtClean="0"/>
              <a:t>SEA CUAL FUERE EL MODELO QUE SE APLIQUE PARA ALCANZAR LA PAZ EN COLOMBIA, DEBE GARANTIZAR QUE SE ADELANTEN LAS NEGOCIACIONES, A FIN DE </a:t>
            </a:r>
            <a:r>
              <a:rPr lang="es-ES" b="1" dirty="0" smtClean="0"/>
              <a:t>EVITAR EL LAVADO DE DINERO</a:t>
            </a:r>
            <a:r>
              <a:rPr lang="es-ES" dirty="0" smtClean="0"/>
              <a:t>, </a:t>
            </a:r>
            <a:r>
              <a:rPr lang="es-ES" b="1" dirty="0" smtClean="0"/>
              <a:t>LEGALIZACIÓN DE LAS EMPRESAS </a:t>
            </a:r>
            <a:r>
              <a:rPr lang="es-ES" dirty="0" smtClean="0"/>
              <a:t>DE FACHADA, DE TAL MANERA QUE </a:t>
            </a:r>
            <a:r>
              <a:rPr lang="es-ES" b="1" dirty="0" smtClean="0"/>
              <a:t>NO QUEDEN EN LA IMPUNIDAD</a:t>
            </a:r>
            <a:r>
              <a:rPr lang="es-ES" dirty="0" smtClean="0"/>
              <a:t> ESTOS CRÍMENES.</a:t>
            </a: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dirty="0" smtClean="0"/>
              <a:t>DE LOS </a:t>
            </a:r>
            <a:r>
              <a:rPr lang="es-ES" b="1" dirty="0" smtClean="0"/>
              <a:t>RESULTADOS QUE SE OBTENGAN </a:t>
            </a:r>
            <a:r>
              <a:rPr lang="es-ES" dirty="0" smtClean="0"/>
              <a:t>DE ESTAS ACCIONES, ESTARÁN PENDIENTES </a:t>
            </a:r>
            <a:r>
              <a:rPr lang="es-ES" b="1" dirty="0" smtClean="0"/>
              <a:t>OTRAS AGRUPACIONES</a:t>
            </a:r>
            <a:r>
              <a:rPr lang="es-ES" dirty="0" smtClean="0"/>
              <a:t> QUE ACTÚAN AL MARGEN DE LA LEY, PARA PRETENDER </a:t>
            </a:r>
            <a:r>
              <a:rPr lang="es-ES" b="1" dirty="0" smtClean="0"/>
              <a:t>RECIBIR EL MISMO TRATAMIENTO.</a:t>
            </a:r>
            <a:endParaRPr lang="es-ES" b="1" dirty="0"/>
          </a:p>
        </p:txBody>
      </p:sp>
      <p:sp>
        <p:nvSpPr>
          <p:cNvPr id="4" name="3 Rectángulo"/>
          <p:cNvSpPr/>
          <p:nvPr/>
        </p:nvSpPr>
        <p:spPr>
          <a:xfrm>
            <a:off x="3578242" y="835769"/>
            <a:ext cx="2170081" cy="369332"/>
          </a:xfrm>
          <a:prstGeom prst="rect">
            <a:avLst/>
          </a:prstGeom>
        </p:spPr>
        <p:txBody>
          <a:bodyPr wrap="none">
            <a:spAutoFit/>
          </a:bodyPr>
          <a:lstStyle/>
          <a:p>
            <a:pPr lvl="1"/>
            <a:r>
              <a:rPr lang="es-MX" b="1" dirty="0" smtClean="0"/>
              <a:t>PREGUNTA Nº 2</a:t>
            </a:r>
            <a:endParaRPr lang="es-ES" sz="2000" b="1" dirty="0"/>
          </a:p>
        </p:txBody>
      </p:sp>
      <p:sp>
        <p:nvSpPr>
          <p:cNvPr id="6" name="5 Rectángulo"/>
          <p:cNvSpPr/>
          <p:nvPr/>
        </p:nvSpPr>
        <p:spPr>
          <a:xfrm>
            <a:off x="1835696" y="2204864"/>
            <a:ext cx="5760640" cy="369332"/>
          </a:xfrm>
          <a:prstGeom prst="rect">
            <a:avLst/>
          </a:prstGeom>
        </p:spPr>
        <p:txBody>
          <a:bodyPr wrap="square">
            <a:spAutoFit/>
          </a:bodyPr>
          <a:lstStyle/>
          <a:p>
            <a:pPr algn="ctr"/>
            <a:r>
              <a:rPr lang="es-MX" b="1" dirty="0"/>
              <a:t>ELEMENTOS – SUCESOS – MOMENTOS MÁS </a:t>
            </a:r>
            <a:r>
              <a:rPr lang="es-MX" b="1" dirty="0" smtClean="0"/>
              <a:t>IMPORTANTES</a:t>
            </a:r>
            <a:endParaRPr lang="es-MX" b="1" dirty="0"/>
          </a:p>
        </p:txBody>
      </p:sp>
    </p:spTree>
    <p:extLst>
      <p:ext uri="{BB962C8B-B14F-4D97-AF65-F5344CB8AC3E}">
        <p14:creationId xmlns:p14="http://schemas.microsoft.com/office/powerpoint/2010/main" val="243952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07504" y="1418586"/>
            <a:ext cx="8928992" cy="1200329"/>
          </a:xfrm>
          <a:prstGeom prst="rect">
            <a:avLst/>
          </a:prstGeom>
        </p:spPr>
        <p:txBody>
          <a:bodyPr wrap="square">
            <a:spAutoFit/>
          </a:bodyPr>
          <a:lstStyle/>
          <a:p>
            <a:pPr algn="just"/>
            <a:r>
              <a:rPr lang="es-ES" b="1" dirty="0" smtClean="0"/>
              <a:t>¿CONSIDERANDO EXPERIENCIAS ANTERIORES DE LOS PROCESOS DE PAZ EN COLOMBIA Y LOS HECHOS QUE SE HAN PRESENTADO DENTRO DEL PROCESO ACTUAL, EN QUE MEDIDA CREE USTED QUE EXISTE </a:t>
            </a:r>
            <a:r>
              <a:rPr lang="es-ES" b="1" u="sng" dirty="0" smtClean="0"/>
              <a:t>UNIDAD DE CRITERIO AL INTERIOR DE LAS FUERZAS ARMADAS REVOLUCIONARIAS DE COLOMBIA </a:t>
            </a:r>
            <a:r>
              <a:rPr lang="es-ES" b="1" dirty="0" smtClean="0"/>
              <a:t>PARA NEGOCIAR?</a:t>
            </a:r>
            <a:endParaRPr lang="es-ES" b="1" dirty="0"/>
          </a:p>
        </p:txBody>
      </p:sp>
      <p:sp>
        <p:nvSpPr>
          <p:cNvPr id="6" name="5 Rectángulo"/>
          <p:cNvSpPr/>
          <p:nvPr/>
        </p:nvSpPr>
        <p:spPr>
          <a:xfrm>
            <a:off x="107504" y="3391833"/>
            <a:ext cx="8928992" cy="3139321"/>
          </a:xfrm>
          <a:prstGeom prst="rect">
            <a:avLst/>
          </a:prstGeom>
        </p:spPr>
        <p:txBody>
          <a:bodyPr wrap="square">
            <a:spAutoFit/>
          </a:bodyPr>
          <a:lstStyle/>
          <a:p>
            <a:pPr marL="285750" indent="-285750" algn="just">
              <a:buFont typeface="Arial" panose="020B0604020202020204" pitchFamily="34" charset="0"/>
              <a:buChar char="•"/>
            </a:pPr>
            <a:r>
              <a:rPr lang="es-ES" dirty="0" smtClean="0"/>
              <a:t>SU CONDICIÓN DE GRUPO ILEGAL ARMADO, HACE QUE SU </a:t>
            </a:r>
            <a:r>
              <a:rPr lang="es-ES" b="1" dirty="0" smtClean="0"/>
              <a:t>ACCIONAR SEA SUBREPTICIO DIFICULTE LA COMUNICACIÓN</a:t>
            </a:r>
            <a:r>
              <a:rPr lang="es-ES" dirty="0" smtClean="0"/>
              <a:t> Y UNIDAD DE CRITERIO ENTRE SUS ALTOS MANDOS Y EL PERSONAL QUE CONFORMA LOS FRENTES.</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smtClean="0"/>
              <a:t>ACTIVIDADES EXITOSAS DE INTELIGENCIA, HAN OBLIGADO A LA </a:t>
            </a:r>
            <a:r>
              <a:rPr lang="es-ES" b="1" dirty="0" smtClean="0"/>
              <a:t>UTILIZACIÓN DE CORREOS HUMANOS</a:t>
            </a:r>
            <a:r>
              <a:rPr lang="es-ES" dirty="0" smtClean="0"/>
              <a:t> QUE HACE MÁS COMPLEJO ESPECIALMENTE EL CONTROL DE LAS FINANZAS. </a:t>
            </a: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b="1" dirty="0" smtClean="0"/>
              <a:t>COMISIONES FINANCIERAS </a:t>
            </a:r>
            <a:r>
              <a:rPr lang="es-ES" dirty="0" smtClean="0"/>
              <a:t>SE ESTÁN QUEDANDO CON RECURSOS Y HAN CONTACTADO CON ORGANIZACIONES DE NARCOTRAFICANTES. SE PREVÉ QUE ANTE UNA EVENTUAL DESMOVILIZACIÓN MUCHOS ENCUENTREN MÁS RENTABLE CONTINUAR EN LAS ACTIVIDADES ILÍCITAS.</a:t>
            </a:r>
            <a:endParaRPr lang="es-ES" dirty="0"/>
          </a:p>
        </p:txBody>
      </p:sp>
      <p:sp>
        <p:nvSpPr>
          <p:cNvPr id="7" name="6 Rectángulo"/>
          <p:cNvSpPr/>
          <p:nvPr/>
        </p:nvSpPr>
        <p:spPr>
          <a:xfrm>
            <a:off x="3482757" y="908720"/>
            <a:ext cx="2170081" cy="369332"/>
          </a:xfrm>
          <a:prstGeom prst="rect">
            <a:avLst/>
          </a:prstGeom>
        </p:spPr>
        <p:txBody>
          <a:bodyPr wrap="none">
            <a:spAutoFit/>
          </a:bodyPr>
          <a:lstStyle/>
          <a:p>
            <a:pPr lvl="1"/>
            <a:r>
              <a:rPr lang="es-MX" b="1" dirty="0" smtClean="0"/>
              <a:t>PREGUNTA Nº 3</a:t>
            </a:r>
            <a:endParaRPr lang="es-ES" sz="2000" b="1" dirty="0"/>
          </a:p>
        </p:txBody>
      </p:sp>
      <p:sp>
        <p:nvSpPr>
          <p:cNvPr id="2" name="1 Rectángulo"/>
          <p:cNvSpPr/>
          <p:nvPr/>
        </p:nvSpPr>
        <p:spPr>
          <a:xfrm>
            <a:off x="1547664" y="2786738"/>
            <a:ext cx="6192688" cy="369332"/>
          </a:xfrm>
          <a:prstGeom prst="rect">
            <a:avLst/>
          </a:prstGeom>
        </p:spPr>
        <p:txBody>
          <a:bodyPr wrap="square">
            <a:spAutoFit/>
          </a:bodyPr>
          <a:lstStyle/>
          <a:p>
            <a:pPr algn="ctr"/>
            <a:r>
              <a:rPr lang="es-MX" b="1" dirty="0"/>
              <a:t>ELEMENTOS – SUCESOS – MOMENTOS MÁS </a:t>
            </a:r>
            <a:r>
              <a:rPr lang="es-MX" b="1" dirty="0" smtClean="0"/>
              <a:t>IMPORTANTES</a:t>
            </a:r>
            <a:endParaRPr lang="es-ES" dirty="0"/>
          </a:p>
        </p:txBody>
      </p:sp>
    </p:spTree>
    <p:extLst>
      <p:ext uri="{BB962C8B-B14F-4D97-AF65-F5344CB8AC3E}">
        <p14:creationId xmlns:p14="http://schemas.microsoft.com/office/powerpoint/2010/main" val="2846680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07504" y="3045147"/>
            <a:ext cx="8928992" cy="2616101"/>
          </a:xfrm>
          <a:prstGeom prst="rect">
            <a:avLst/>
          </a:prstGeom>
        </p:spPr>
        <p:txBody>
          <a:bodyPr wrap="square">
            <a:spAutoFit/>
          </a:bodyPr>
          <a:lstStyle/>
          <a:p>
            <a:pPr marL="285750" indent="-285750" algn="just">
              <a:buFont typeface="Arial" panose="020B0604020202020204" pitchFamily="34" charset="0"/>
              <a:buChar char="•"/>
            </a:pPr>
            <a:r>
              <a:rPr lang="es-MX" dirty="0" smtClean="0"/>
              <a:t>FACTORES POSITIVOS E IMPORTANTES PARA EL ÉXITO DEL PROCESO DE PAZ: </a:t>
            </a:r>
            <a:r>
              <a:rPr lang="es-MX" b="1" dirty="0" smtClean="0"/>
              <a:t>DEBILITAMIENTO</a:t>
            </a:r>
            <a:r>
              <a:rPr lang="es-MX" dirty="0" smtClean="0"/>
              <a:t> DE LAS FARC, LOS GOLPES DE LAS FUERZAS MILITARES DE COLOMBIA EN CONTRA DE ESTE MOVIMIENTO HAN APORTADO POSITIVAMENTE A LAS CONDICIONES PARA QUE SE ESTABLEZCAN LOS DIÁLOGOS DE PAZ.</a:t>
            </a:r>
          </a:p>
          <a:p>
            <a:pPr algn="just"/>
            <a:endParaRPr lang="es-ES" sz="2000" dirty="0" smtClean="0"/>
          </a:p>
          <a:p>
            <a:pPr marL="285750" indent="-285750" algn="just">
              <a:buFont typeface="Arial" panose="020B0604020202020204" pitchFamily="34" charset="0"/>
              <a:buChar char="•"/>
            </a:pPr>
            <a:r>
              <a:rPr lang="es-ES" dirty="0" smtClean="0"/>
              <a:t>FACTORES QUE PODRÍAN AFECTAR AL PROCESO: LAS </a:t>
            </a:r>
            <a:r>
              <a:rPr lang="es-ES" b="1" dirty="0" smtClean="0"/>
              <a:t>DECISIONES JURÍDICAS </a:t>
            </a:r>
            <a:r>
              <a:rPr lang="es-ES" dirty="0" smtClean="0"/>
              <a:t>QUE VAYAN EN CONTRA DE PRECEPTOS INTERNACIONALES, </a:t>
            </a:r>
            <a:r>
              <a:rPr lang="es-ES" b="1" dirty="0" smtClean="0"/>
              <a:t>FALTA DE VOLUNTAD</a:t>
            </a:r>
            <a:r>
              <a:rPr lang="es-ES" dirty="0" smtClean="0"/>
              <a:t> PARA INSERTAR EN LA VIDA POLÍTICA A LOS LÍDERES DE LAS FARC, QUE LA </a:t>
            </a:r>
            <a:r>
              <a:rPr lang="es-ES" b="1" dirty="0" smtClean="0"/>
              <a:t>SOCIEDAD NO ESTÉ DISPUESTA A ACOGER</a:t>
            </a:r>
            <a:r>
              <a:rPr lang="es-ES" dirty="0" smtClean="0"/>
              <a:t> A LOS MIEMBROS DE LAS FARC POR DESCONFIANZA.</a:t>
            </a:r>
            <a:endParaRPr lang="es-ES" dirty="0"/>
          </a:p>
        </p:txBody>
      </p:sp>
      <p:sp>
        <p:nvSpPr>
          <p:cNvPr id="3" name="2 Rectángulo"/>
          <p:cNvSpPr/>
          <p:nvPr/>
        </p:nvSpPr>
        <p:spPr>
          <a:xfrm>
            <a:off x="107504" y="1342509"/>
            <a:ext cx="8928992" cy="646331"/>
          </a:xfrm>
          <a:prstGeom prst="rect">
            <a:avLst/>
          </a:prstGeom>
        </p:spPr>
        <p:txBody>
          <a:bodyPr wrap="square">
            <a:spAutoFit/>
          </a:bodyPr>
          <a:lstStyle/>
          <a:p>
            <a:pPr algn="just"/>
            <a:r>
              <a:rPr lang="es-ES" b="1" dirty="0" smtClean="0"/>
              <a:t>¿QUÉ </a:t>
            </a:r>
            <a:r>
              <a:rPr lang="es-ES" b="1" u="sng" dirty="0" smtClean="0"/>
              <a:t>FACTORES INCIDEN EN EL ÉXITO O FRACASO </a:t>
            </a:r>
            <a:r>
              <a:rPr lang="es-ES" b="1" dirty="0" smtClean="0"/>
              <a:t>DEL PROCESO DE DESMOVILIZACIÓN DE LAS FARC?</a:t>
            </a:r>
            <a:endParaRPr lang="es-ES" b="1" dirty="0"/>
          </a:p>
        </p:txBody>
      </p:sp>
      <p:sp>
        <p:nvSpPr>
          <p:cNvPr id="7" name="6 Rectángulo"/>
          <p:cNvSpPr/>
          <p:nvPr/>
        </p:nvSpPr>
        <p:spPr>
          <a:xfrm>
            <a:off x="3482758" y="836712"/>
            <a:ext cx="2170081" cy="369332"/>
          </a:xfrm>
          <a:prstGeom prst="rect">
            <a:avLst/>
          </a:prstGeom>
        </p:spPr>
        <p:txBody>
          <a:bodyPr wrap="none">
            <a:spAutoFit/>
          </a:bodyPr>
          <a:lstStyle/>
          <a:p>
            <a:pPr lvl="1"/>
            <a:r>
              <a:rPr lang="es-MX" b="1" dirty="0" smtClean="0"/>
              <a:t>PREGUNTA Nº 4</a:t>
            </a:r>
            <a:endParaRPr lang="es-ES" sz="2000" b="1" dirty="0"/>
          </a:p>
        </p:txBody>
      </p:sp>
      <p:sp>
        <p:nvSpPr>
          <p:cNvPr id="4" name="3 Rectángulo"/>
          <p:cNvSpPr/>
          <p:nvPr/>
        </p:nvSpPr>
        <p:spPr>
          <a:xfrm>
            <a:off x="1619672" y="2195572"/>
            <a:ext cx="5760640" cy="369332"/>
          </a:xfrm>
          <a:prstGeom prst="rect">
            <a:avLst/>
          </a:prstGeom>
        </p:spPr>
        <p:txBody>
          <a:bodyPr wrap="square">
            <a:spAutoFit/>
          </a:bodyPr>
          <a:lstStyle/>
          <a:p>
            <a:pPr algn="ctr"/>
            <a:r>
              <a:rPr lang="es-MX" b="1" dirty="0"/>
              <a:t>ELEMENTOS – SUCESOS – MOMENTOS MÁS IMPORTANTES</a:t>
            </a:r>
          </a:p>
        </p:txBody>
      </p:sp>
    </p:spTree>
    <p:extLst>
      <p:ext uri="{BB962C8B-B14F-4D97-AF65-F5344CB8AC3E}">
        <p14:creationId xmlns:p14="http://schemas.microsoft.com/office/powerpoint/2010/main" val="1119212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8"/>
          <p:cNvSpPr txBox="1">
            <a:spLocks noChangeArrowheads="1"/>
          </p:cNvSpPr>
          <p:nvPr/>
        </p:nvSpPr>
        <p:spPr bwMode="auto">
          <a:xfrm>
            <a:off x="3491880" y="692696"/>
            <a:ext cx="2735510"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r>
              <a:rPr lang="es-EC" sz="2000" dirty="0" smtClean="0"/>
              <a:t>CONCLUSIONES</a:t>
            </a:r>
            <a:endParaRPr lang="es-EC" sz="2000" dirty="0"/>
          </a:p>
        </p:txBody>
      </p:sp>
      <p:sp>
        <p:nvSpPr>
          <p:cNvPr id="3" name="2 Rectángulo"/>
          <p:cNvSpPr/>
          <p:nvPr/>
        </p:nvSpPr>
        <p:spPr>
          <a:xfrm>
            <a:off x="107504" y="4653136"/>
            <a:ext cx="8928992" cy="923330"/>
          </a:xfrm>
          <a:prstGeom prst="rect">
            <a:avLst/>
          </a:prstGeom>
        </p:spPr>
        <p:txBody>
          <a:bodyPr wrap="square">
            <a:spAutoFit/>
          </a:bodyPr>
          <a:lstStyle/>
          <a:p>
            <a:pPr algn="just"/>
            <a:r>
              <a:rPr lang="es-MX" dirty="0" smtClean="0"/>
              <a:t>EN LA ACTUALIDAD Y LUEGO DE UN FUERTE PERÍODO DE COMBATE A LAS FARC, ESTAS SE HAN VISTO DISMINUIDAS, SITUACIÓN QUE HA ABIERTO LA POSIBILIDAD Y EL MOMENTO PROPICIO PARA LUEGO DE VARIOS INTENTOS ENTRAR A NEGOCIAR.</a:t>
            </a:r>
            <a:endParaRPr lang="es-ES" dirty="0" smtClean="0"/>
          </a:p>
        </p:txBody>
      </p:sp>
      <p:sp>
        <p:nvSpPr>
          <p:cNvPr id="2" name="1 Rectángulo"/>
          <p:cNvSpPr/>
          <p:nvPr/>
        </p:nvSpPr>
        <p:spPr>
          <a:xfrm>
            <a:off x="107504" y="1635765"/>
            <a:ext cx="8928992" cy="2585323"/>
          </a:xfrm>
          <a:prstGeom prst="rect">
            <a:avLst/>
          </a:prstGeom>
        </p:spPr>
        <p:txBody>
          <a:bodyPr wrap="square">
            <a:spAutoFit/>
          </a:bodyPr>
          <a:lstStyle/>
          <a:p>
            <a:pPr algn="just"/>
            <a:r>
              <a:rPr lang="es-MX" dirty="0"/>
              <a:t>LAS FARC CONSTITUYEN EL RESULTADO DE UN LARGO PROCESO DE VIOLENCIA, ALIMENTADA POR LAS DISPUTAS IDEOLÓGICAS ENTRE CONSERVADORES Y LIBERALES, QUE SI BIEN SE ORIGINÓ EN UN ESCENARIO DE GRAN DESIGUALDAD ECONÓMICA DE LA POBLACIÓN COLOMBIANA, FUE APROVECHADO POR LA URSS PARA INFLUIR POLÍTICA Y ECONÓMICAMENTE, ANTE LA INCAPACIDAD DEL ESTADO ESPECIALMENTE DE HACER PRESENCIA EN TODO EL TERRITORIO COLOMBIANO Y PERMITIR EL DESARROLLO DE “REPÚBLICAS INDEPENDIENTES”, EN DONDE SE REFUGIABAN, PREPARABAN, ENTRENABAN Y ASESINABAN CAMPESINOS, LLEGANDO CON EL TIEMPO A CONSTITUIRSE EN EL MOVIMIENTO GUERRILLERO Y TERRORISTA MÁS FUERTE Y NUMEROSO DE AMÉRICA. </a:t>
            </a:r>
          </a:p>
        </p:txBody>
      </p:sp>
    </p:spTree>
    <p:extLst>
      <p:ext uri="{BB962C8B-B14F-4D97-AF65-F5344CB8AC3E}">
        <p14:creationId xmlns:p14="http://schemas.microsoft.com/office/powerpoint/2010/main" val="4114666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8"/>
          <p:cNvSpPr txBox="1">
            <a:spLocks noChangeArrowheads="1"/>
          </p:cNvSpPr>
          <p:nvPr/>
        </p:nvSpPr>
        <p:spPr bwMode="auto">
          <a:xfrm>
            <a:off x="3059832" y="835769"/>
            <a:ext cx="3348372"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r>
              <a:rPr lang="es-EC" sz="2000" dirty="0" smtClean="0"/>
              <a:t>CONCLUSIONES</a:t>
            </a:r>
            <a:endParaRPr lang="es-EC" sz="2000" dirty="0"/>
          </a:p>
        </p:txBody>
      </p:sp>
      <p:sp>
        <p:nvSpPr>
          <p:cNvPr id="3" name="2 Rectángulo"/>
          <p:cNvSpPr/>
          <p:nvPr/>
        </p:nvSpPr>
        <p:spPr>
          <a:xfrm>
            <a:off x="107504" y="1607889"/>
            <a:ext cx="8928992" cy="2308324"/>
          </a:xfrm>
          <a:prstGeom prst="rect">
            <a:avLst/>
          </a:prstGeom>
        </p:spPr>
        <p:txBody>
          <a:bodyPr wrap="square">
            <a:spAutoFit/>
          </a:bodyPr>
          <a:lstStyle/>
          <a:p>
            <a:pPr algn="just"/>
            <a:r>
              <a:rPr lang="es-MX" dirty="0" smtClean="0"/>
              <a:t>LAS ACTITUDES ADOPTADAS POR DISTINTOS GOBIERNOS DE COLOMBIA PARA ERRADICAR LA VIOLENCIA, SE HAN DESARROLLADO EN FORMA REACTIVA Y EN ALGUNOS FRENTES; ALGUNAS ACCIONES HAN SIDO OPORTUNAS Y ACERTADAS ESPECIALMENTE CUANDO SE HA EMPLEADO EL PODER MILITAR. ES ASÍ QUE DURANTE LOS ÚLTIMOS DIEZ AÑOS, DURANTE EL GOBIERNO DEL PRESIDENTE URIBE, GRACIAS AL EMPLEO DE LAS FUERZAS MILTARES COLOMBIANAS, SE HA LOGRADO DEBILITAR, A TRAVÉS DE DISTINTAS ACCIONES MILITARES A LAS FARC, DÁNDOSE EL AMBIENTE FAVORABLE PARA UNA NEGOCIACIÓN,  QUEDANDO LAS FARC SIN OTRA OPCIÓN QUE SENTARSE EN LA MESA A NEGOCIAR.</a:t>
            </a:r>
            <a:endParaRPr lang="es-ES" dirty="0" smtClean="0"/>
          </a:p>
        </p:txBody>
      </p:sp>
    </p:spTree>
    <p:extLst>
      <p:ext uri="{BB962C8B-B14F-4D97-AF65-F5344CB8AC3E}">
        <p14:creationId xmlns:p14="http://schemas.microsoft.com/office/powerpoint/2010/main" val="3187541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8"/>
          <p:cNvSpPr txBox="1">
            <a:spLocks noChangeArrowheads="1"/>
          </p:cNvSpPr>
          <p:nvPr/>
        </p:nvSpPr>
        <p:spPr bwMode="auto">
          <a:xfrm>
            <a:off x="3347864" y="908720"/>
            <a:ext cx="2592288"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r>
              <a:rPr lang="es-EC" sz="2000" dirty="0" smtClean="0"/>
              <a:t>CONCLUSIONES</a:t>
            </a:r>
            <a:endParaRPr lang="es-EC" sz="2000" dirty="0"/>
          </a:p>
        </p:txBody>
      </p:sp>
      <p:sp>
        <p:nvSpPr>
          <p:cNvPr id="3" name="2 Rectángulo"/>
          <p:cNvSpPr/>
          <p:nvPr/>
        </p:nvSpPr>
        <p:spPr>
          <a:xfrm>
            <a:off x="107504" y="1401141"/>
            <a:ext cx="8928992" cy="2031325"/>
          </a:xfrm>
          <a:prstGeom prst="rect">
            <a:avLst/>
          </a:prstGeom>
        </p:spPr>
        <p:txBody>
          <a:bodyPr wrap="square">
            <a:spAutoFit/>
          </a:bodyPr>
          <a:lstStyle/>
          <a:p>
            <a:pPr algn="just"/>
            <a:r>
              <a:rPr lang="es-MX" dirty="0" smtClean="0"/>
              <a:t>LOS OBJETIVOS IDEOLÓGICOS CON QUE APARECIERON LAS FARC, DE BUSCAR LA REIVINDICACIÓN SOCIAL, SE HAN VENIDO MANTENIENDO MIENTRAS SUS ACCIONES ERAN EXITOSAS, UNA VEZ QUE SU ESTRUCTURA SE HA VISTO DEBILITADA, Y COMO ES NORMAL EN UN PROCESO DE NEGOCIACIÓN, SU OBJETIVO ES EL DE “</a:t>
            </a:r>
            <a:r>
              <a:rPr lang="es-MX" b="1" u="sng" dirty="0" smtClean="0"/>
              <a:t>BUSCAR LA PAZ CON JUSTICIA SOCIAL POR MEDIO DEL DIÁLOGO</a:t>
            </a:r>
            <a:r>
              <a:rPr lang="es-MX" dirty="0" smtClean="0"/>
              <a:t>”; EN TANTO QUE LAS ASPIRACIONES POR PARTE DEL GOBIERNO COLOMBIANO SON: “</a:t>
            </a:r>
            <a:r>
              <a:rPr lang="es-MX" b="1" u="sng" dirty="0" smtClean="0"/>
              <a:t>ALCANZAR UN ACUERDO GENERAL PARA LA TERMINACIÓN DEL CONFLICTO Y LA CONSTRUCCIÓN DE UNA PAZ ESTABLE Y DURADERA</a:t>
            </a:r>
            <a:r>
              <a:rPr lang="es-MX" dirty="0" smtClean="0"/>
              <a:t>”</a:t>
            </a:r>
          </a:p>
        </p:txBody>
      </p:sp>
      <p:sp>
        <p:nvSpPr>
          <p:cNvPr id="2" name="1 Rectángulo"/>
          <p:cNvSpPr/>
          <p:nvPr/>
        </p:nvSpPr>
        <p:spPr>
          <a:xfrm>
            <a:off x="107504" y="3856980"/>
            <a:ext cx="8928992" cy="2308324"/>
          </a:xfrm>
          <a:prstGeom prst="rect">
            <a:avLst/>
          </a:prstGeom>
        </p:spPr>
        <p:txBody>
          <a:bodyPr wrap="square">
            <a:spAutoFit/>
          </a:bodyPr>
          <a:lstStyle/>
          <a:p>
            <a:pPr algn="just"/>
            <a:r>
              <a:rPr lang="es-MX" dirty="0" smtClean="0"/>
              <a:t>ASÍ </a:t>
            </a:r>
            <a:r>
              <a:rPr lang="es-MX" dirty="0"/>
              <a:t>COMO EXISTEN FACTORES QUE HAN PROPICIADO UN AMBIENTE FAVORABLE A LAS NEGOCIACIONES, EXISTEN CIERTOS ASPECTOS, COMPROMISOS E INTERESES </a:t>
            </a:r>
            <a:r>
              <a:rPr lang="es-MX" dirty="0" smtClean="0"/>
              <a:t>DE </a:t>
            </a:r>
            <a:r>
              <a:rPr lang="es-MX" dirty="0"/>
              <a:t>LAS FARC, COMO EL </a:t>
            </a:r>
            <a:r>
              <a:rPr lang="es-MX" b="1" u="sng" dirty="0"/>
              <a:t>NARCOTRÁFICO, LA ENTREGA DE ARMAS, INTERRUPCIÓN DEL CESE AL FUEGO, REFORMA AGRARIA</a:t>
            </a:r>
            <a:r>
              <a:rPr lang="es-MX" dirty="0"/>
              <a:t>, ETC., QUE ANTE UNA APARENTE POSICIÓN DE DESVENTAJA EN LA NEGOCIACIÓN, AL MOMENTO QUE NO </a:t>
            </a:r>
            <a:r>
              <a:rPr lang="es-MX" dirty="0" smtClean="0"/>
              <a:t>PUEDAN RECIBIR ALGÚN BENEFICIO, </a:t>
            </a:r>
            <a:r>
              <a:rPr lang="es-MX" dirty="0"/>
              <a:t>PODRÍAN AFECTAR EL DESARROLLO DEL </a:t>
            </a:r>
            <a:r>
              <a:rPr lang="es-MX" dirty="0" smtClean="0"/>
              <a:t>PROCESO. A </a:t>
            </a:r>
            <a:r>
              <a:rPr lang="es-MX" dirty="0"/>
              <a:t>PESAR DE QUE SE CONCRETE LA FIRMA DE LA PAZ, </a:t>
            </a:r>
            <a:r>
              <a:rPr lang="es-MX" dirty="0" smtClean="0"/>
              <a:t>CUALQUIER </a:t>
            </a:r>
            <a:r>
              <a:rPr lang="es-MX" dirty="0"/>
              <a:t>INCUMPLIMIENTO DE LOS ACUERDOS DE LAS PARTES, PODRÍAN AFECTAR AL POSCONFLICTO.</a:t>
            </a:r>
            <a:endParaRPr lang="es-ES" dirty="0"/>
          </a:p>
        </p:txBody>
      </p:sp>
    </p:spTree>
    <p:extLst>
      <p:ext uri="{BB962C8B-B14F-4D97-AF65-F5344CB8AC3E}">
        <p14:creationId xmlns:p14="http://schemas.microsoft.com/office/powerpoint/2010/main" val="2710097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8"/>
          <p:cNvSpPr txBox="1">
            <a:spLocks noChangeArrowheads="1"/>
          </p:cNvSpPr>
          <p:nvPr/>
        </p:nvSpPr>
        <p:spPr bwMode="auto">
          <a:xfrm>
            <a:off x="3347864" y="908720"/>
            <a:ext cx="2448272"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r>
              <a:rPr lang="es-EC" sz="2000" dirty="0" smtClean="0"/>
              <a:t>CONCLUSIONES</a:t>
            </a:r>
            <a:endParaRPr lang="es-EC" sz="2000" dirty="0"/>
          </a:p>
        </p:txBody>
      </p:sp>
      <p:sp>
        <p:nvSpPr>
          <p:cNvPr id="3" name="2 Rectángulo"/>
          <p:cNvSpPr/>
          <p:nvPr/>
        </p:nvSpPr>
        <p:spPr>
          <a:xfrm>
            <a:off x="107504" y="5048016"/>
            <a:ext cx="8928992" cy="1477328"/>
          </a:xfrm>
          <a:prstGeom prst="rect">
            <a:avLst/>
          </a:prstGeom>
        </p:spPr>
        <p:txBody>
          <a:bodyPr wrap="square">
            <a:spAutoFit/>
          </a:bodyPr>
          <a:lstStyle/>
          <a:p>
            <a:pPr algn="just"/>
            <a:r>
              <a:rPr lang="es-ES" dirty="0" smtClean="0"/>
              <a:t>LA INSEGURIDAD, VIOLENCIA, NARCOTRÁFICO, MIGRACIÓN COLOMBIANA Y OTROS FACTORES DE RIESGO PARA NUESTRO PAÍS, A PESAR DE LOS ESFUERZOS DEL GOBIERNO ECUATORIANO, HAN SIDO FACTORES QUE HAN VENIDO INCREMENTÁNDOSE EN LOS ÚLTIMOS AÑOS. SUS EFECTOS SE HAN MANTENIDO DURANTE EL PROCESO DE NEGOCIACIONES DE PAZ EN COLOMBIA.</a:t>
            </a:r>
          </a:p>
        </p:txBody>
      </p:sp>
      <p:sp>
        <p:nvSpPr>
          <p:cNvPr id="2" name="1 Rectángulo"/>
          <p:cNvSpPr/>
          <p:nvPr/>
        </p:nvSpPr>
        <p:spPr>
          <a:xfrm>
            <a:off x="107504" y="1628800"/>
            <a:ext cx="8928992" cy="1477328"/>
          </a:xfrm>
          <a:prstGeom prst="rect">
            <a:avLst/>
          </a:prstGeom>
        </p:spPr>
        <p:txBody>
          <a:bodyPr wrap="square">
            <a:spAutoFit/>
          </a:bodyPr>
          <a:lstStyle/>
          <a:p>
            <a:pPr algn="just"/>
            <a:r>
              <a:rPr lang="es-MX" dirty="0"/>
              <a:t>UN ACUERDO DEFINITIVO DE PAZ TRAERÍA PARA COLOMBIA, LA </a:t>
            </a:r>
            <a:r>
              <a:rPr lang="es-MX" b="1" u="sng" dirty="0"/>
              <a:t>REDUCCIÓN DE LOS GASTOS DE DEFENSA</a:t>
            </a:r>
            <a:r>
              <a:rPr lang="es-MX" dirty="0"/>
              <a:t> DESTINADOS AL COMBATE A LAS FARC, POR LO QUE TODO ESTE PRESUPUESTO PODRÍA SER ORIENTADO HACIA OTRAS ÁREAS COMO LA SALUD, EDUCACIÓN, INFRAESTRUCTURA, ETC. ES DECIR SE ALCANZARÍA MAYORES BENEFICIOS PARA LA POBLACIÓN. </a:t>
            </a:r>
          </a:p>
        </p:txBody>
      </p:sp>
      <p:sp>
        <p:nvSpPr>
          <p:cNvPr id="4" name="3 Rectángulo"/>
          <p:cNvSpPr/>
          <p:nvPr/>
        </p:nvSpPr>
        <p:spPr>
          <a:xfrm>
            <a:off x="107504" y="3140968"/>
            <a:ext cx="8928992" cy="1754326"/>
          </a:xfrm>
          <a:prstGeom prst="rect">
            <a:avLst/>
          </a:prstGeom>
        </p:spPr>
        <p:txBody>
          <a:bodyPr wrap="square">
            <a:spAutoFit/>
          </a:bodyPr>
          <a:lstStyle/>
          <a:p>
            <a:pPr algn="just"/>
            <a:r>
              <a:rPr lang="es-MX" dirty="0"/>
              <a:t>UNA SITUACIÓN NEGATIVA QUE SE PODRÍA GENERAR ES QUE LOS ESPACIOS DEJADOS POR LAS FARC, PODRÍAN SER </a:t>
            </a:r>
            <a:r>
              <a:rPr lang="es-MX" b="1" u="sng" dirty="0"/>
              <a:t>OCUPADOS POR LAS BANDAS CRIMINALES </a:t>
            </a:r>
            <a:r>
              <a:rPr lang="es-MX" dirty="0"/>
              <a:t>(BACRIM), COMO SUCEDIÓ LUEGO DE LA DESMOVILIZACIÓN DE LAS A.U.C; SITUACIÓN QUE COMPLICARÍA LA SEGURIDAD DE COLOMBIA Y DE SUS FUERZAS MILITARES AL TENER QUE ENFRENTAR A AGRUPACIONES SIN LIDERES E INFRAESTRUCTURA DETERMINADA, A MÁS DE ESTAR OBLIGADOS A EMPLEAR OTRO TIPO DE TÁCTICAS Y OPERACIONES MILITARES.</a:t>
            </a:r>
          </a:p>
        </p:txBody>
      </p:sp>
    </p:spTree>
    <p:extLst>
      <p:ext uri="{BB962C8B-B14F-4D97-AF65-F5344CB8AC3E}">
        <p14:creationId xmlns:p14="http://schemas.microsoft.com/office/powerpoint/2010/main" val="3429523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8"/>
          <p:cNvSpPr txBox="1">
            <a:spLocks noChangeArrowheads="1"/>
          </p:cNvSpPr>
          <p:nvPr/>
        </p:nvSpPr>
        <p:spPr bwMode="auto">
          <a:xfrm>
            <a:off x="3491880" y="836712"/>
            <a:ext cx="2592288"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r>
              <a:rPr lang="es-EC" sz="2000" dirty="0" smtClean="0"/>
              <a:t>CONCLUSIONES</a:t>
            </a:r>
            <a:endParaRPr lang="es-EC" sz="2000" dirty="0"/>
          </a:p>
        </p:txBody>
      </p:sp>
      <p:sp>
        <p:nvSpPr>
          <p:cNvPr id="3" name="2 Rectángulo"/>
          <p:cNvSpPr/>
          <p:nvPr/>
        </p:nvSpPr>
        <p:spPr>
          <a:xfrm>
            <a:off x="107504" y="2996952"/>
            <a:ext cx="8928992" cy="1754326"/>
          </a:xfrm>
          <a:prstGeom prst="rect">
            <a:avLst/>
          </a:prstGeom>
        </p:spPr>
        <p:txBody>
          <a:bodyPr wrap="square">
            <a:spAutoFit/>
          </a:bodyPr>
          <a:lstStyle/>
          <a:p>
            <a:pPr algn="just"/>
            <a:r>
              <a:rPr lang="es-ES" dirty="0" smtClean="0"/>
              <a:t>LA POLÍTICA DE FRONTERAS ABIERTAS IMPLEMENTADA EN NUESTRO PAÍS, FACILITA EL INGRESO DE REFUGIADOS, GRUPOS QUE SON </a:t>
            </a:r>
            <a:r>
              <a:rPr lang="es-ES" b="1" u="sng" dirty="0" smtClean="0"/>
              <a:t>APROVECHADOS POR LA DELINCUENCIA COLOMBIANA COMO UN MEDIO PARA INGRESAR AL ECUADOR</a:t>
            </a:r>
            <a:r>
              <a:rPr lang="es-ES" dirty="0" smtClean="0"/>
              <a:t>. TODOS ESTOS FACTORES HAN OBLIGADP AL ESTADO ECUATORIANO A FORTALECER A SUS FUERZAS ARMADAS Y POLICÍA NACIONAL PARA QUE CONTINÚEN HACIENDO PRESENCIA Y MANTENIENDO EL CONTROL EN LAS ZONAS LIMÍTROFES CON COLOMBIA.</a:t>
            </a:r>
            <a:endParaRPr lang="es-ES" dirty="0"/>
          </a:p>
        </p:txBody>
      </p:sp>
      <p:sp>
        <p:nvSpPr>
          <p:cNvPr id="2" name="1 Rectángulo"/>
          <p:cNvSpPr/>
          <p:nvPr/>
        </p:nvSpPr>
        <p:spPr>
          <a:xfrm>
            <a:off x="107504" y="1628800"/>
            <a:ext cx="8928992" cy="923330"/>
          </a:xfrm>
          <a:prstGeom prst="rect">
            <a:avLst/>
          </a:prstGeom>
        </p:spPr>
        <p:txBody>
          <a:bodyPr wrap="square">
            <a:spAutoFit/>
          </a:bodyPr>
          <a:lstStyle/>
          <a:p>
            <a:pPr algn="just"/>
            <a:r>
              <a:rPr lang="es-ES" dirty="0"/>
              <a:t>EL NARCOTRÁFICO, EL CONTRABANDO DE ARMAS, COMBUSTIBLE Y MERCADERÍAS, </a:t>
            </a:r>
            <a:r>
              <a:rPr lang="es-ES" b="1" u="sng" dirty="0" smtClean="0"/>
              <a:t>CONTINUARÁN AFECTANDO A NUESTRO PAÍS </a:t>
            </a:r>
            <a:r>
              <a:rPr lang="es-ES" dirty="0" smtClean="0"/>
              <a:t>A PESAR </a:t>
            </a:r>
            <a:r>
              <a:rPr lang="es-ES" dirty="0"/>
              <a:t>DE QUE SE ALCANCE LA PAZ EN COLOMBIA.</a:t>
            </a:r>
          </a:p>
        </p:txBody>
      </p:sp>
    </p:spTree>
    <p:extLst>
      <p:ext uri="{BB962C8B-B14F-4D97-AF65-F5344CB8AC3E}">
        <p14:creationId xmlns:p14="http://schemas.microsoft.com/office/powerpoint/2010/main" val="1188877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8"/>
          <p:cNvSpPr txBox="1">
            <a:spLocks noChangeArrowheads="1"/>
          </p:cNvSpPr>
          <p:nvPr/>
        </p:nvSpPr>
        <p:spPr bwMode="auto">
          <a:xfrm>
            <a:off x="2915816" y="908720"/>
            <a:ext cx="3312368"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r>
              <a:rPr lang="es-EC" sz="2000" dirty="0" smtClean="0"/>
              <a:t>RECOMENDACIONES</a:t>
            </a:r>
            <a:endParaRPr lang="es-EC" sz="2000" dirty="0"/>
          </a:p>
        </p:txBody>
      </p:sp>
      <p:sp>
        <p:nvSpPr>
          <p:cNvPr id="3" name="2 Rectángulo"/>
          <p:cNvSpPr/>
          <p:nvPr/>
        </p:nvSpPr>
        <p:spPr>
          <a:xfrm>
            <a:off x="107504" y="2693819"/>
            <a:ext cx="8928992" cy="2862322"/>
          </a:xfrm>
          <a:prstGeom prst="rect">
            <a:avLst/>
          </a:prstGeom>
        </p:spPr>
        <p:txBody>
          <a:bodyPr wrap="square">
            <a:spAutoFit/>
          </a:bodyPr>
          <a:lstStyle/>
          <a:p>
            <a:pPr algn="just"/>
            <a:r>
              <a:rPr lang="es-ES" dirty="0" smtClean="0"/>
              <a:t>LA PERSISTENCIA DE LA CONFLICTIVIDAD EN LA FRONTERA NORTE DEMANDARÁ LA PRESENCIA Y CONTROL PERMANENTE DE LAS FUERZAS ARMADAS ECUATORIANAS EN ESTAS ZONAS, POR LO QUE SE REQUIEREN ESTUDIOS, ANÁLISIS Y SOBRE TODO LA DECISIÓN DEL ESTADO PARA EL DESARROLLO Y FORTALECIMIENTO DE LAS CAPACIDADES MILITARES EN FUNCIÓN DE LAS AMENAZAS. DE OTRA FORMA, LA DESATENCIÓN O POSTERGACIÓN DE LOS REQUERIMIENTOS DE FUERZAS ARMADAS, AFECTARÍA GRAVEMENTE EL CUMPLIMIENTO DE LAS OPERACIONES MILITARES,  EL SOSTENIMIENTO OPERACIONAL, LA LOGÍSTICA, LA SEGURIDAD DEL PERSONAL Y DEL MATERIAL, SITUACIÓN QUE AFECTARÍA AL CUMPLIMIENTO DE LAS MISIONES DE LA INSTITUCIÓN Y EL AGRAVAMIENTO DE LA SITUACIÓN EN LA FRONTERA CON COLOMBIA.</a:t>
            </a:r>
            <a:endParaRPr lang="es-ES" dirty="0"/>
          </a:p>
        </p:txBody>
      </p:sp>
    </p:spTree>
    <p:extLst>
      <p:ext uri="{BB962C8B-B14F-4D97-AF65-F5344CB8AC3E}">
        <p14:creationId xmlns:p14="http://schemas.microsoft.com/office/powerpoint/2010/main" val="1947752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18 Grupo"/>
          <p:cNvGrpSpPr>
            <a:grpSpLocks/>
          </p:cNvGrpSpPr>
          <p:nvPr/>
        </p:nvGrpSpPr>
        <p:grpSpPr bwMode="auto">
          <a:xfrm>
            <a:off x="0" y="2571750"/>
            <a:ext cx="9144000" cy="2286000"/>
            <a:chOff x="1417303" y="2514600"/>
            <a:chExt cx="7726697" cy="1958970"/>
          </a:xfrm>
        </p:grpSpPr>
        <p:sp>
          <p:nvSpPr>
            <p:cNvPr id="7" name="6 Forma libre"/>
            <p:cNvSpPr/>
            <p:nvPr/>
          </p:nvSpPr>
          <p:spPr>
            <a:xfrm flipH="1">
              <a:off x="1417303" y="2597585"/>
              <a:ext cx="7726697" cy="1852859"/>
            </a:xfrm>
            <a:custGeom>
              <a:avLst/>
              <a:gdLst>
                <a:gd name="connsiteX0" fmla="*/ 0 w 7425590"/>
                <a:gd name="connsiteY0" fmla="*/ 0 h 1851256"/>
                <a:gd name="connsiteX1" fmla="*/ 7425590 w 7425590"/>
                <a:gd name="connsiteY1" fmla="*/ 0 h 1851256"/>
                <a:gd name="connsiteX2" fmla="*/ 7425590 w 7425590"/>
                <a:gd name="connsiteY2" fmla="*/ 1851256 h 1851256"/>
                <a:gd name="connsiteX3" fmla="*/ 0 w 7425590"/>
                <a:gd name="connsiteY3" fmla="*/ 1851256 h 1851256"/>
                <a:gd name="connsiteX4" fmla="*/ 0 w 7425590"/>
                <a:gd name="connsiteY4" fmla="*/ 0 h 1851256"/>
                <a:gd name="connsiteX0" fmla="*/ 0 w 7519801"/>
                <a:gd name="connsiteY0" fmla="*/ 0 h 1851256"/>
                <a:gd name="connsiteX1" fmla="*/ 7519801 w 7519801"/>
                <a:gd name="connsiteY1" fmla="*/ 0 h 1851256"/>
                <a:gd name="connsiteX2" fmla="*/ 7425590 w 7519801"/>
                <a:gd name="connsiteY2" fmla="*/ 1851256 h 1851256"/>
                <a:gd name="connsiteX3" fmla="*/ 0 w 7519801"/>
                <a:gd name="connsiteY3" fmla="*/ 1851256 h 1851256"/>
                <a:gd name="connsiteX4" fmla="*/ 0 w 7519801"/>
                <a:gd name="connsiteY4" fmla="*/ 0 h 1851256"/>
                <a:gd name="connsiteX0" fmla="*/ 0 w 7647263"/>
                <a:gd name="connsiteY0" fmla="*/ 0 h 1851256"/>
                <a:gd name="connsiteX1" fmla="*/ 7519801 w 7647263"/>
                <a:gd name="connsiteY1" fmla="*/ 0 h 1851256"/>
                <a:gd name="connsiteX2" fmla="*/ 7647263 w 7647263"/>
                <a:gd name="connsiteY2" fmla="*/ 1851256 h 1851256"/>
                <a:gd name="connsiteX3" fmla="*/ 0 w 7647263"/>
                <a:gd name="connsiteY3" fmla="*/ 1851256 h 1851256"/>
                <a:gd name="connsiteX4" fmla="*/ 0 w 7647263"/>
                <a:gd name="connsiteY4" fmla="*/ 0 h 1851256"/>
                <a:gd name="connsiteX0" fmla="*/ 0 w 7726696"/>
                <a:gd name="connsiteY0" fmla="*/ 0 h 1851256"/>
                <a:gd name="connsiteX1" fmla="*/ 7519801 w 7726696"/>
                <a:gd name="connsiteY1" fmla="*/ 0 h 1851256"/>
                <a:gd name="connsiteX2" fmla="*/ 7647263 w 7726696"/>
                <a:gd name="connsiteY2" fmla="*/ 1851256 h 1851256"/>
                <a:gd name="connsiteX3" fmla="*/ 0 w 7726696"/>
                <a:gd name="connsiteY3" fmla="*/ 1851256 h 1851256"/>
                <a:gd name="connsiteX4" fmla="*/ 0 w 7726696"/>
                <a:gd name="connsiteY4" fmla="*/ 0 h 1851256"/>
                <a:gd name="connsiteX0" fmla="*/ 0 w 7726696"/>
                <a:gd name="connsiteY0" fmla="*/ 0 h 1851256"/>
                <a:gd name="connsiteX1" fmla="*/ 7519801 w 7726696"/>
                <a:gd name="connsiteY1" fmla="*/ 0 h 1851256"/>
                <a:gd name="connsiteX2" fmla="*/ 7647263 w 7726696"/>
                <a:gd name="connsiteY2" fmla="*/ 1851256 h 1851256"/>
                <a:gd name="connsiteX3" fmla="*/ 0 w 7726696"/>
                <a:gd name="connsiteY3" fmla="*/ 1851256 h 1851256"/>
                <a:gd name="connsiteX4" fmla="*/ 0 w 7726696"/>
                <a:gd name="connsiteY4" fmla="*/ 0 h 1851256"/>
                <a:gd name="connsiteX0" fmla="*/ 0 w 7726696"/>
                <a:gd name="connsiteY0" fmla="*/ 0 h 1851256"/>
                <a:gd name="connsiteX1" fmla="*/ 7536427 w 7726696"/>
                <a:gd name="connsiteY1" fmla="*/ 0 h 1851256"/>
                <a:gd name="connsiteX2" fmla="*/ 7647263 w 7726696"/>
                <a:gd name="connsiteY2" fmla="*/ 1851256 h 1851256"/>
                <a:gd name="connsiteX3" fmla="*/ 0 w 7726696"/>
                <a:gd name="connsiteY3" fmla="*/ 1851256 h 1851256"/>
                <a:gd name="connsiteX4" fmla="*/ 0 w 7726696"/>
                <a:gd name="connsiteY4" fmla="*/ 0 h 185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96" h="1851256">
                  <a:moveTo>
                    <a:pt x="0" y="0"/>
                  </a:moveTo>
                  <a:lnTo>
                    <a:pt x="7536427" y="0"/>
                  </a:lnTo>
                  <a:cubicBezTo>
                    <a:pt x="7617707" y="351077"/>
                    <a:pt x="7726696" y="968164"/>
                    <a:pt x="7647263" y="1851256"/>
                  </a:cubicBezTo>
                  <a:lnTo>
                    <a:pt x="0" y="1851256"/>
                  </a:lnTo>
                  <a:lnTo>
                    <a:pt x="0" y="0"/>
                  </a:lnTo>
                  <a:close/>
                </a:path>
              </a:pathLst>
            </a:custGeom>
            <a:gradFill flip="none" rotWithShape="1">
              <a:gsLst>
                <a:gs pos="0">
                  <a:srgbClr val="0D3E67"/>
                </a:gs>
                <a:gs pos="50000">
                  <a:srgbClr val="295375"/>
                </a:gs>
                <a:gs pos="100000">
                  <a:srgbClr val="467CA8"/>
                </a:gs>
              </a:gsLst>
              <a:lin ang="2700000" scaled="1"/>
              <a:tileRect/>
            </a:gradFill>
            <a:ln w="25400" cap="flat" cmpd="sng" algn="ctr">
              <a:noFill/>
              <a:prstDash val="solid"/>
            </a:ln>
            <a:effectLst/>
          </p:spPr>
          <p:txBody>
            <a:bodyPr anchor="ctr"/>
            <a:lstStyle/>
            <a:p>
              <a:pPr algn="ctr">
                <a:defRPr/>
              </a:pPr>
              <a:endParaRPr lang="es-ES" sz="2400" kern="0">
                <a:solidFill>
                  <a:sysClr val="window" lastClr="FFFFFF"/>
                </a:solidFill>
                <a:latin typeface="Constantia"/>
              </a:endParaRPr>
            </a:p>
          </p:txBody>
        </p:sp>
        <p:grpSp>
          <p:nvGrpSpPr>
            <p:cNvPr id="8" name="10 Grupo"/>
            <p:cNvGrpSpPr>
              <a:grpSpLocks/>
            </p:cNvGrpSpPr>
            <p:nvPr/>
          </p:nvGrpSpPr>
          <p:grpSpPr bwMode="auto">
            <a:xfrm>
              <a:off x="1498294" y="2514600"/>
              <a:ext cx="7645706" cy="1958970"/>
              <a:chOff x="1066440" y="4393574"/>
              <a:chExt cx="5791560" cy="1527796"/>
            </a:xfrm>
          </p:grpSpPr>
          <p:sp>
            <p:nvSpPr>
              <p:cNvPr id="9" name="8 Rectángulo"/>
              <p:cNvSpPr/>
              <p:nvPr/>
            </p:nvSpPr>
            <p:spPr>
              <a:xfrm>
                <a:off x="1168400" y="4393574"/>
                <a:ext cx="5689600" cy="84006"/>
              </a:xfrm>
              <a:prstGeom prst="rect">
                <a:avLst/>
              </a:prstGeom>
              <a:gradFill flip="none" rotWithShape="1">
                <a:gsLst>
                  <a:gs pos="0">
                    <a:srgbClr val="6F5E2F"/>
                  </a:gs>
                  <a:gs pos="50000">
                    <a:srgbClr val="C1B671"/>
                  </a:gs>
                  <a:gs pos="100000">
                    <a:srgbClr val="DFDEB0"/>
                  </a:gs>
                </a:gsLst>
                <a:lin ang="2700000" scaled="1"/>
                <a:tileRect/>
              </a:gradFill>
              <a:ln w="25400" cap="flat" cmpd="sng" algn="ctr">
                <a:noFill/>
                <a:prstDash val="solid"/>
              </a:ln>
              <a:effectLst>
                <a:outerShdw blurRad="76200" dist="50800" dir="5400000" algn="ctr" rotWithShape="0">
                  <a:sysClr val="windowText" lastClr="000000"/>
                </a:outerShdw>
              </a:effectLst>
              <a:scene3d>
                <a:camera prst="orthographicFront"/>
                <a:lightRig rig="threePt" dir="t">
                  <a:rot lat="0" lon="0" rev="3000000"/>
                </a:lightRig>
              </a:scene3d>
              <a:sp3d prstMaterial="dkEdge">
                <a:bevelT prst="angle"/>
              </a:sp3d>
            </p:spPr>
            <p:txBody>
              <a:bodyPr anchor="ctr"/>
              <a:lstStyle/>
              <a:p>
                <a:pPr algn="ctr">
                  <a:defRPr/>
                </a:pPr>
                <a:endParaRPr lang="es-ES" sz="2400" kern="0">
                  <a:solidFill>
                    <a:sysClr val="window" lastClr="FFFFFF"/>
                  </a:solidFill>
                  <a:latin typeface="Constantia"/>
                </a:endParaRPr>
              </a:p>
            </p:txBody>
          </p:sp>
          <p:sp>
            <p:nvSpPr>
              <p:cNvPr id="10" name="9 Rectángulo"/>
              <p:cNvSpPr/>
              <p:nvPr/>
            </p:nvSpPr>
            <p:spPr>
              <a:xfrm>
                <a:off x="1066440" y="5837364"/>
                <a:ext cx="5791560" cy="84006"/>
              </a:xfrm>
              <a:prstGeom prst="rect">
                <a:avLst/>
              </a:prstGeom>
              <a:gradFill flip="none" rotWithShape="1">
                <a:gsLst>
                  <a:gs pos="0">
                    <a:srgbClr val="6F5E2F"/>
                  </a:gs>
                  <a:gs pos="50000">
                    <a:srgbClr val="C1B671"/>
                  </a:gs>
                  <a:gs pos="100000">
                    <a:srgbClr val="DFDEB0"/>
                  </a:gs>
                </a:gsLst>
                <a:lin ang="2700000" scaled="1"/>
                <a:tileRect/>
              </a:gradFill>
              <a:ln w="25400" cap="flat" cmpd="sng" algn="ctr">
                <a:noFill/>
                <a:prstDash val="solid"/>
              </a:ln>
              <a:effectLst>
                <a:outerShdw blurRad="76200" dist="50800" dir="5400000" algn="ctr" rotWithShape="0">
                  <a:sysClr val="windowText" lastClr="000000"/>
                </a:outerShdw>
              </a:effectLst>
              <a:scene3d>
                <a:camera prst="orthographicFront"/>
                <a:lightRig rig="threePt" dir="t">
                  <a:rot lat="0" lon="0" rev="3000000"/>
                </a:lightRig>
              </a:scene3d>
              <a:sp3d prstMaterial="dkEdge">
                <a:bevelT prst="angle"/>
              </a:sp3d>
            </p:spPr>
            <p:txBody>
              <a:bodyPr anchor="ctr"/>
              <a:lstStyle/>
              <a:p>
                <a:pPr algn="ctr">
                  <a:defRPr/>
                </a:pPr>
                <a:endParaRPr lang="es-ES" sz="2400" kern="0">
                  <a:solidFill>
                    <a:sysClr val="window" lastClr="FFFFFF"/>
                  </a:solidFill>
                  <a:latin typeface="Constantia"/>
                </a:endParaRPr>
              </a:p>
            </p:txBody>
          </p:sp>
        </p:grpSp>
      </p:grpSp>
      <p:sp>
        <p:nvSpPr>
          <p:cNvPr id="11" name="10 CuadroTexto"/>
          <p:cNvSpPr txBox="1"/>
          <p:nvPr/>
        </p:nvSpPr>
        <p:spPr>
          <a:xfrm>
            <a:off x="1004888" y="3286124"/>
            <a:ext cx="7281862" cy="960328"/>
          </a:xfrm>
          <a:custGeom>
            <a:avLst/>
            <a:gdLst>
              <a:gd name="connsiteX0" fmla="*/ 0 w 7282648"/>
              <a:gd name="connsiteY0" fmla="*/ 0 h 1383777"/>
              <a:gd name="connsiteX1" fmla="*/ 7282648 w 7282648"/>
              <a:gd name="connsiteY1" fmla="*/ 0 h 1383777"/>
              <a:gd name="connsiteX2" fmla="*/ 7282648 w 7282648"/>
              <a:gd name="connsiteY2" fmla="*/ 1383777 h 1383777"/>
              <a:gd name="connsiteX3" fmla="*/ 0 w 7282648"/>
              <a:gd name="connsiteY3" fmla="*/ 1383777 h 1383777"/>
              <a:gd name="connsiteX4" fmla="*/ 0 w 7282648"/>
              <a:gd name="connsiteY4" fmla="*/ 0 h 138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2648" h="1383777">
                <a:moveTo>
                  <a:pt x="0" y="0"/>
                </a:moveTo>
                <a:lnTo>
                  <a:pt x="7282648" y="0"/>
                </a:lnTo>
                <a:lnTo>
                  <a:pt x="7282648" y="1383777"/>
                </a:lnTo>
                <a:lnTo>
                  <a:pt x="0" y="1383777"/>
                </a:lnTo>
                <a:lnTo>
                  <a:pt x="0" y="0"/>
                </a:lnTo>
                <a:close/>
              </a:path>
            </a:pathLst>
          </a:custGeom>
          <a:noFill/>
          <a:effectLst>
            <a:outerShdw blurRad="63500" dist="50800" dir="4200000" algn="ctr" rotWithShape="0">
              <a:sysClr val="windowText" lastClr="000000"/>
            </a:outerShdw>
          </a:effectLst>
        </p:spPr>
        <p:txBody>
          <a:bodyPr>
            <a:spAutoFit/>
          </a:bodyPr>
          <a:lstStyle/>
          <a:p>
            <a:pPr algn="ctr">
              <a:lnSpc>
                <a:spcPct val="110000"/>
              </a:lnSpc>
              <a:defRPr/>
            </a:pPr>
            <a:r>
              <a:rPr lang="es-ES" sz="5400" kern="0" dirty="0" smtClean="0">
                <a:solidFill>
                  <a:srgbClr val="FFFF00"/>
                </a:solidFill>
                <a:latin typeface="Arial Black" pitchFamily="34" charset="0"/>
              </a:rPr>
              <a:t>G R A C I A S</a:t>
            </a:r>
            <a:endParaRPr lang="es-ES" sz="5400" kern="0" dirty="0">
              <a:solidFill>
                <a:srgbClr val="FFFF00"/>
              </a:solidFill>
              <a:latin typeface="Arial Black" pitchFamily="34" charset="0"/>
            </a:endParaRPr>
          </a:p>
        </p:txBody>
      </p:sp>
    </p:spTree>
    <p:extLst>
      <p:ext uri="{BB962C8B-B14F-4D97-AF65-F5344CB8AC3E}">
        <p14:creationId xmlns:p14="http://schemas.microsoft.com/office/powerpoint/2010/main" val="4106341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07504" y="1497558"/>
            <a:ext cx="8856984" cy="646331"/>
          </a:xfrm>
          <a:prstGeom prst="rect">
            <a:avLst/>
          </a:prstGeom>
        </p:spPr>
        <p:txBody>
          <a:bodyPr wrap="square">
            <a:spAutoFit/>
          </a:bodyPr>
          <a:lstStyle/>
          <a:p>
            <a:pPr algn="ctr"/>
            <a:r>
              <a:rPr lang="es-ES" dirty="0"/>
              <a:t>PROCESO DE DESMOVILIZACIÓN DE LOS GIAC Y SUS CONSECUENCIAS PARA LA DEFENSA NACIONAL</a:t>
            </a:r>
          </a:p>
        </p:txBody>
      </p:sp>
      <p:sp>
        <p:nvSpPr>
          <p:cNvPr id="7" name="6 Rectángulo"/>
          <p:cNvSpPr/>
          <p:nvPr/>
        </p:nvSpPr>
        <p:spPr>
          <a:xfrm>
            <a:off x="107504" y="5336048"/>
            <a:ext cx="8856984" cy="1477328"/>
          </a:xfrm>
          <a:prstGeom prst="rect">
            <a:avLst/>
          </a:prstGeom>
        </p:spPr>
        <p:txBody>
          <a:bodyPr wrap="square">
            <a:spAutoFit/>
          </a:bodyPr>
          <a:lstStyle/>
          <a:p>
            <a:pPr algn="just"/>
            <a:r>
              <a:rPr lang="es-ES" dirty="0" smtClean="0"/>
              <a:t>SIN EMBARGO CONTINÚAN OPERANDO EN DIFERENTES SECTORES DEL </a:t>
            </a:r>
            <a:r>
              <a:rPr lang="es-ES" b="1" dirty="0" smtClean="0"/>
              <a:t>SUR COLOMBIANO </a:t>
            </a:r>
            <a:r>
              <a:rPr lang="es-ES" dirty="0" smtClean="0"/>
              <a:t>EJECUTANDO ACCIONES DE HOSTIGAMIENTO: USO DE EXPLOSIVOS, CAMPOS MINADOS, EXTORSIÓN Y SECUESTRO A CIVILES. SU VINCULACIÓN AL NARCOTRÁFICO ES INDISCUTIBLE, ACTIVIDAD LES PERMITE DISPONER DE RECURSOS PARA OBTENER ARMAS, UNIFORMES, LOGÍSTICA, ETC. A FIN DE SOSTENER SUS OPERACIONES.</a:t>
            </a:r>
            <a:endParaRPr lang="es-ES" sz="1600" dirty="0" smtClean="0"/>
          </a:p>
        </p:txBody>
      </p:sp>
      <p:sp>
        <p:nvSpPr>
          <p:cNvPr id="2" name="AutoShape 2" descr="Resultado de imagen de COMBATE CONTRA LAS FAR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8" name="Picture 4" descr="http://www.abc.es/Media/201301/01/reyes-FARC--644x3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23" y="3303104"/>
            <a:ext cx="3371421" cy="18951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de COMBATE CONTRA LAS FA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359895"/>
            <a:ext cx="2486025" cy="183832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347864" y="816641"/>
            <a:ext cx="2080377" cy="369332"/>
          </a:xfrm>
          <a:prstGeom prst="rect">
            <a:avLst/>
          </a:prstGeom>
        </p:spPr>
        <p:txBody>
          <a:bodyPr wrap="square">
            <a:spAutoFit/>
          </a:bodyPr>
          <a:lstStyle/>
          <a:p>
            <a:pPr lvl="1" algn="ctr"/>
            <a:r>
              <a:rPr lang="es-MX" b="1" dirty="0" smtClean="0"/>
              <a:t>TEMA</a:t>
            </a:r>
            <a:endParaRPr lang="es-MX" b="1" dirty="0"/>
          </a:p>
        </p:txBody>
      </p:sp>
      <p:sp>
        <p:nvSpPr>
          <p:cNvPr id="4" name="3 Rectángulo"/>
          <p:cNvSpPr/>
          <p:nvPr/>
        </p:nvSpPr>
        <p:spPr>
          <a:xfrm>
            <a:off x="2582318" y="2492896"/>
            <a:ext cx="3861890" cy="369332"/>
          </a:xfrm>
          <a:prstGeom prst="rect">
            <a:avLst/>
          </a:prstGeom>
        </p:spPr>
        <p:txBody>
          <a:bodyPr wrap="none">
            <a:spAutoFit/>
          </a:bodyPr>
          <a:lstStyle/>
          <a:p>
            <a:pPr lvl="1" algn="ctr"/>
            <a:r>
              <a:rPr lang="es-MX" b="1" dirty="0"/>
              <a:t>PLANTEAMIENTO DEL PROBLEMA</a:t>
            </a:r>
            <a:endParaRPr lang="es-ES" sz="2000" dirty="0"/>
          </a:p>
        </p:txBody>
      </p:sp>
    </p:spTree>
    <p:extLst>
      <p:ext uri="{BB962C8B-B14F-4D97-AF65-F5344CB8AC3E}">
        <p14:creationId xmlns:p14="http://schemas.microsoft.com/office/powerpoint/2010/main" val="3150720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12" y="332656"/>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8"/>
          <p:cNvSpPr txBox="1">
            <a:spLocks noChangeArrowheads="1"/>
          </p:cNvSpPr>
          <p:nvPr/>
        </p:nvSpPr>
        <p:spPr bwMode="auto">
          <a:xfrm>
            <a:off x="3457079" y="956627"/>
            <a:ext cx="3168352"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defRPr/>
            </a:pPr>
            <a:r>
              <a:rPr lang="es-EC" sz="2000" b="1" dirty="0" smtClean="0">
                <a:ln>
                  <a:solidFill>
                    <a:schemeClr val="tx1"/>
                  </a:solidFill>
                </a:ln>
                <a:solidFill>
                  <a:srgbClr val="00FFFF"/>
                </a:solidFill>
                <a:latin typeface="Arial Black" panose="020B0A04020102020204" pitchFamily="34" charset="0"/>
              </a:rPr>
              <a:t>EL PROBLEMA</a:t>
            </a:r>
            <a:endParaRPr lang="es-ES" sz="2000" b="1" dirty="0">
              <a:ln>
                <a:solidFill>
                  <a:schemeClr val="tx1"/>
                </a:solidFill>
              </a:ln>
              <a:solidFill>
                <a:srgbClr val="00FFFF"/>
              </a:solidFill>
              <a:latin typeface="Arial Black" panose="020B0A04020102020204" pitchFamily="34" charset="0"/>
            </a:endParaRPr>
          </a:p>
        </p:txBody>
      </p:sp>
      <p:graphicFrame>
        <p:nvGraphicFramePr>
          <p:cNvPr id="6" name="Group 126"/>
          <p:cNvGraphicFramePr>
            <a:graphicFrameLocks noGrp="1"/>
          </p:cNvGraphicFramePr>
          <p:nvPr>
            <p:extLst>
              <p:ext uri="{D42A27DB-BD31-4B8C-83A1-F6EECF244321}">
                <p14:modId xmlns:p14="http://schemas.microsoft.com/office/powerpoint/2010/main" val="2323038653"/>
              </p:ext>
            </p:extLst>
          </p:nvPr>
        </p:nvGraphicFramePr>
        <p:xfrm>
          <a:off x="198562" y="1073274"/>
          <a:ext cx="2051990" cy="255069"/>
        </p:xfrm>
        <a:graphic>
          <a:graphicData uri="http://schemas.openxmlformats.org/drawingml/2006/table">
            <a:tbl>
              <a:tblPr/>
              <a:tblGrid>
                <a:gridCol w="2051990"/>
              </a:tblGrid>
              <a:tr h="20320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FRENTE 29</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r>
            </a:tbl>
          </a:graphicData>
        </a:graphic>
      </p:graphicFrame>
      <p:pic>
        <p:nvPicPr>
          <p:cNvPr id="8" name="Picture 2"/>
          <p:cNvPicPr>
            <a:picLocks noChangeAspect="1" noChangeArrowheads="1"/>
          </p:cNvPicPr>
          <p:nvPr/>
        </p:nvPicPr>
        <p:blipFill>
          <a:blip r:embed="rId3"/>
          <a:srcRect t="10254" b="4785"/>
          <a:stretch>
            <a:fillRect/>
          </a:stretch>
        </p:blipFill>
        <p:spPr bwMode="auto">
          <a:xfrm>
            <a:off x="2455987" y="1073274"/>
            <a:ext cx="6572250" cy="4467225"/>
          </a:xfrm>
          <a:prstGeom prst="rect">
            <a:avLst/>
          </a:prstGeom>
          <a:noFill/>
          <a:ln w="38100">
            <a:solidFill>
              <a:schemeClr val="tx1"/>
            </a:solidFill>
            <a:miter lim="800000"/>
            <a:headEnd/>
            <a:tailEnd/>
          </a:ln>
        </p:spPr>
      </p:pic>
      <p:sp>
        <p:nvSpPr>
          <p:cNvPr id="10" name="Oval 31"/>
          <p:cNvSpPr>
            <a:spLocks noChangeArrowheads="1"/>
          </p:cNvSpPr>
          <p:nvPr/>
        </p:nvSpPr>
        <p:spPr bwMode="auto">
          <a:xfrm>
            <a:off x="3537074" y="2502024"/>
            <a:ext cx="358775" cy="330200"/>
          </a:xfrm>
          <a:prstGeom prst="ellipse">
            <a:avLst/>
          </a:prstGeom>
          <a:solidFill>
            <a:srgbClr val="FF0000"/>
          </a:solidFill>
          <a:ln w="19050">
            <a:solidFill>
              <a:schemeClr val="bg1"/>
            </a:solidFill>
            <a:round/>
            <a:headEnd/>
            <a:tailEnd/>
          </a:ln>
        </p:spPr>
        <p:txBody>
          <a:bodyPr wrap="none" anchor="ctr"/>
          <a:lstStyle/>
          <a:p>
            <a:pPr algn="ctr"/>
            <a:r>
              <a:rPr lang="es-ES" sz="1200" b="1">
                <a:solidFill>
                  <a:srgbClr val="FFFF00"/>
                </a:solidFill>
                <a:latin typeface="Calibri" pitchFamily="34" charset="0"/>
              </a:rPr>
              <a:t>DA</a:t>
            </a:r>
          </a:p>
        </p:txBody>
      </p:sp>
      <p:sp>
        <p:nvSpPr>
          <p:cNvPr id="11" name="Oval 35"/>
          <p:cNvSpPr>
            <a:spLocks noChangeArrowheads="1"/>
          </p:cNvSpPr>
          <p:nvPr/>
        </p:nvSpPr>
        <p:spPr bwMode="auto">
          <a:xfrm>
            <a:off x="4251449" y="1601912"/>
            <a:ext cx="358775" cy="330200"/>
          </a:xfrm>
          <a:prstGeom prst="ellipse">
            <a:avLst/>
          </a:prstGeom>
          <a:solidFill>
            <a:srgbClr val="FF0000"/>
          </a:solidFill>
          <a:ln w="19050">
            <a:solidFill>
              <a:schemeClr val="bg1"/>
            </a:solidFill>
            <a:round/>
            <a:headEnd/>
            <a:tailEnd/>
          </a:ln>
        </p:spPr>
        <p:txBody>
          <a:bodyPr wrap="none" anchor="ctr"/>
          <a:lstStyle/>
          <a:p>
            <a:pPr algn="ctr"/>
            <a:r>
              <a:rPr lang="es-ES" sz="1200" b="1">
                <a:solidFill>
                  <a:srgbClr val="FFFF00"/>
                </a:solidFill>
                <a:latin typeface="Calibri" pitchFamily="34" charset="0"/>
              </a:rPr>
              <a:t>29</a:t>
            </a:r>
          </a:p>
        </p:txBody>
      </p:sp>
      <p:sp>
        <p:nvSpPr>
          <p:cNvPr id="12" name="Oval 57"/>
          <p:cNvSpPr>
            <a:spLocks noChangeArrowheads="1"/>
          </p:cNvSpPr>
          <p:nvPr/>
        </p:nvSpPr>
        <p:spPr bwMode="auto">
          <a:xfrm>
            <a:off x="4322887" y="3029074"/>
            <a:ext cx="358775" cy="330200"/>
          </a:xfrm>
          <a:prstGeom prst="ellipse">
            <a:avLst/>
          </a:prstGeom>
          <a:solidFill>
            <a:srgbClr val="FF0000"/>
          </a:solidFill>
          <a:ln w="19050">
            <a:solidFill>
              <a:schemeClr val="bg1"/>
            </a:solidFill>
            <a:round/>
            <a:headEnd/>
            <a:tailEnd/>
          </a:ln>
        </p:spPr>
        <p:txBody>
          <a:bodyPr wrap="none" anchor="ctr"/>
          <a:lstStyle/>
          <a:p>
            <a:pPr algn="ctr"/>
            <a:r>
              <a:rPr lang="es-ES" sz="1200" b="1">
                <a:solidFill>
                  <a:srgbClr val="FFFF00"/>
                </a:solidFill>
                <a:latin typeface="Calibri" pitchFamily="34" charset="0"/>
              </a:rPr>
              <a:t>MS</a:t>
            </a:r>
          </a:p>
        </p:txBody>
      </p:sp>
      <p:sp>
        <p:nvSpPr>
          <p:cNvPr id="13" name="Oval 164"/>
          <p:cNvSpPr>
            <a:spLocks noChangeArrowheads="1"/>
          </p:cNvSpPr>
          <p:nvPr/>
        </p:nvSpPr>
        <p:spPr bwMode="auto">
          <a:xfrm>
            <a:off x="6699374" y="3833937"/>
            <a:ext cx="358775" cy="330200"/>
          </a:xfrm>
          <a:prstGeom prst="ellipse">
            <a:avLst/>
          </a:prstGeom>
          <a:solidFill>
            <a:srgbClr val="FF0000"/>
          </a:solidFill>
          <a:ln w="19050">
            <a:solidFill>
              <a:schemeClr val="bg1"/>
            </a:solidFill>
            <a:round/>
            <a:headEnd/>
            <a:tailEnd/>
          </a:ln>
        </p:spPr>
        <p:txBody>
          <a:bodyPr wrap="none" anchor="ctr"/>
          <a:lstStyle/>
          <a:p>
            <a:pPr algn="ctr"/>
            <a:r>
              <a:rPr lang="es-ES" sz="1200" b="1">
                <a:solidFill>
                  <a:srgbClr val="FFFF00"/>
                </a:solidFill>
                <a:latin typeface="Calibri" pitchFamily="34" charset="0"/>
              </a:rPr>
              <a:t>48</a:t>
            </a:r>
          </a:p>
        </p:txBody>
      </p:sp>
      <p:sp>
        <p:nvSpPr>
          <p:cNvPr id="14" name="Oval 165"/>
          <p:cNvSpPr>
            <a:spLocks noChangeArrowheads="1"/>
          </p:cNvSpPr>
          <p:nvPr/>
        </p:nvSpPr>
        <p:spPr bwMode="auto">
          <a:xfrm>
            <a:off x="6750174" y="2716337"/>
            <a:ext cx="358775" cy="330200"/>
          </a:xfrm>
          <a:prstGeom prst="ellipse">
            <a:avLst/>
          </a:prstGeom>
          <a:solidFill>
            <a:srgbClr val="FF0000"/>
          </a:solidFill>
          <a:ln w="19050">
            <a:solidFill>
              <a:schemeClr val="bg1"/>
            </a:solidFill>
            <a:round/>
            <a:headEnd/>
            <a:tailEnd/>
          </a:ln>
        </p:spPr>
        <p:txBody>
          <a:bodyPr wrap="none" anchor="ctr"/>
          <a:lstStyle/>
          <a:p>
            <a:pPr algn="ctr"/>
            <a:r>
              <a:rPr lang="es-ES" sz="1200" b="1">
                <a:solidFill>
                  <a:srgbClr val="FFFF00"/>
                </a:solidFill>
                <a:latin typeface="Calibri" pitchFamily="34" charset="0"/>
              </a:rPr>
              <a:t>32</a:t>
            </a:r>
          </a:p>
        </p:txBody>
      </p:sp>
      <p:sp>
        <p:nvSpPr>
          <p:cNvPr id="15" name="10 Título"/>
          <p:cNvSpPr txBox="1">
            <a:spLocks/>
          </p:cNvSpPr>
          <p:nvPr/>
        </p:nvSpPr>
        <p:spPr>
          <a:xfrm>
            <a:off x="1179637" y="358899"/>
            <a:ext cx="6715125" cy="571500"/>
          </a:xfrm>
          <a:prstGeom prst="rect">
            <a:avLst/>
          </a:prstGeom>
          <a:solidFill>
            <a:srgbClr val="FFFF00"/>
          </a:solidFill>
          <a:ln w="19050">
            <a:solidFill>
              <a:schemeClr val="accent1"/>
            </a:solidFill>
          </a:ln>
        </p:spPr>
        <p:txBody>
          <a:bodyPr>
            <a:normAutofit/>
          </a:bodyPr>
          <a:lstStyle/>
          <a:p>
            <a:pPr algn="ctr" fontAlgn="auto">
              <a:spcAft>
                <a:spcPts val="0"/>
              </a:spcAft>
              <a:defRPr/>
            </a:pPr>
            <a:r>
              <a:rPr lang="es-ES" sz="2800" b="1" dirty="0">
                <a:cs typeface="Arial" pitchFamily="34" charset="0"/>
              </a:rPr>
              <a:t>Dispositivo del frente 29 y 48 de la FARC</a:t>
            </a:r>
            <a:endParaRPr lang="es-EC" sz="2800" dirty="0">
              <a:ea typeface="+mj-ea"/>
              <a:cs typeface="Arial" pitchFamily="34" charset="0"/>
            </a:endParaRPr>
          </a:p>
        </p:txBody>
      </p:sp>
      <p:sp>
        <p:nvSpPr>
          <p:cNvPr id="16" name="Oval 57"/>
          <p:cNvSpPr>
            <a:spLocks noChangeArrowheads="1"/>
          </p:cNvSpPr>
          <p:nvPr/>
        </p:nvSpPr>
        <p:spPr bwMode="auto">
          <a:xfrm>
            <a:off x="5464299" y="3144962"/>
            <a:ext cx="501650" cy="357187"/>
          </a:xfrm>
          <a:prstGeom prst="ellipse">
            <a:avLst/>
          </a:prstGeom>
          <a:solidFill>
            <a:srgbClr val="FF0000"/>
          </a:solidFill>
          <a:ln w="19050">
            <a:solidFill>
              <a:schemeClr val="bg1"/>
            </a:solidFill>
            <a:round/>
            <a:headEnd/>
            <a:tailEnd/>
          </a:ln>
        </p:spPr>
        <p:txBody>
          <a:bodyPr wrap="none" anchor="ctr"/>
          <a:lstStyle/>
          <a:p>
            <a:pPr algn="ctr"/>
            <a:r>
              <a:rPr lang="es-EC" sz="1200" b="1">
                <a:solidFill>
                  <a:srgbClr val="FFFF00"/>
                </a:solidFill>
              </a:rPr>
              <a:t>5</a:t>
            </a:r>
            <a:r>
              <a:rPr lang="es-EC" sz="1200" b="1" baseline="30000">
                <a:solidFill>
                  <a:srgbClr val="FFFF00"/>
                </a:solidFill>
              </a:rPr>
              <a:t>TA</a:t>
            </a:r>
            <a:r>
              <a:rPr lang="es-EC" sz="1200" b="1">
                <a:solidFill>
                  <a:srgbClr val="FFFF00"/>
                </a:solidFill>
              </a:rPr>
              <a:t> </a:t>
            </a:r>
            <a:r>
              <a:rPr lang="es-ES" sz="1200" b="1">
                <a:solidFill>
                  <a:srgbClr val="FFFF00"/>
                </a:solidFill>
                <a:latin typeface="Calibri" pitchFamily="34" charset="0"/>
              </a:rPr>
              <a:t>CF</a:t>
            </a:r>
          </a:p>
        </p:txBody>
      </p:sp>
      <p:grpSp>
        <p:nvGrpSpPr>
          <p:cNvPr id="17" name="39 Grupo"/>
          <p:cNvGrpSpPr>
            <a:grpSpLocks/>
          </p:cNvGrpSpPr>
          <p:nvPr/>
        </p:nvGrpSpPr>
        <p:grpSpPr bwMode="auto">
          <a:xfrm>
            <a:off x="3822824" y="2716337"/>
            <a:ext cx="214313" cy="357187"/>
            <a:chOff x="642910" y="4572008"/>
            <a:chExt cx="857256" cy="785818"/>
          </a:xfrm>
        </p:grpSpPr>
        <p:cxnSp>
          <p:nvCxnSpPr>
            <p:cNvPr id="18" name="17 Conector recto"/>
            <p:cNvCxnSpPr/>
            <p:nvPr/>
          </p:nvCxnSpPr>
          <p:spPr>
            <a:xfrm>
              <a:off x="642910" y="4572008"/>
              <a:ext cx="431802" cy="35623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10800000">
              <a:off x="928663" y="4858395"/>
              <a:ext cx="139701" cy="7334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928663" y="4858395"/>
              <a:ext cx="571503" cy="499431"/>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40 Grupo"/>
          <p:cNvGrpSpPr>
            <a:grpSpLocks/>
          </p:cNvGrpSpPr>
          <p:nvPr/>
        </p:nvGrpSpPr>
        <p:grpSpPr bwMode="auto">
          <a:xfrm flipH="1">
            <a:off x="5537324" y="3359274"/>
            <a:ext cx="428625" cy="714375"/>
            <a:chOff x="642910" y="4572008"/>
            <a:chExt cx="857256" cy="785818"/>
          </a:xfrm>
        </p:grpSpPr>
        <p:cxnSp>
          <p:nvCxnSpPr>
            <p:cNvPr id="22" name="21 Conector recto"/>
            <p:cNvCxnSpPr/>
            <p:nvPr/>
          </p:nvCxnSpPr>
          <p:spPr>
            <a:xfrm>
              <a:off x="642910" y="4572008"/>
              <a:ext cx="428627" cy="356237"/>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10800000">
              <a:off x="928662" y="4856649"/>
              <a:ext cx="142875" cy="7508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928662" y="4856649"/>
              <a:ext cx="571504" cy="501177"/>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44 Grupo"/>
          <p:cNvGrpSpPr>
            <a:grpSpLocks/>
          </p:cNvGrpSpPr>
          <p:nvPr/>
        </p:nvGrpSpPr>
        <p:grpSpPr bwMode="auto">
          <a:xfrm>
            <a:off x="4608637" y="3073524"/>
            <a:ext cx="642937" cy="428625"/>
            <a:chOff x="642910" y="4572008"/>
            <a:chExt cx="857256" cy="785818"/>
          </a:xfrm>
        </p:grpSpPr>
        <p:cxnSp>
          <p:nvCxnSpPr>
            <p:cNvPr id="26" name="25 Conector recto"/>
            <p:cNvCxnSpPr/>
            <p:nvPr/>
          </p:nvCxnSpPr>
          <p:spPr>
            <a:xfrm>
              <a:off x="642910" y="4572008"/>
              <a:ext cx="429686" cy="35798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10800000">
              <a:off x="928662" y="4857231"/>
              <a:ext cx="141818" cy="7276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928662" y="4857231"/>
              <a:ext cx="571504" cy="50059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48 Grupo"/>
          <p:cNvGrpSpPr>
            <a:grpSpLocks/>
          </p:cNvGrpSpPr>
          <p:nvPr/>
        </p:nvGrpSpPr>
        <p:grpSpPr bwMode="auto">
          <a:xfrm flipH="1">
            <a:off x="5608762" y="3859337"/>
            <a:ext cx="1143000" cy="285750"/>
            <a:chOff x="642910" y="4572008"/>
            <a:chExt cx="857256" cy="785818"/>
          </a:xfrm>
        </p:grpSpPr>
        <p:cxnSp>
          <p:nvCxnSpPr>
            <p:cNvPr id="30" name="29 Conector recto"/>
            <p:cNvCxnSpPr/>
            <p:nvPr/>
          </p:nvCxnSpPr>
          <p:spPr>
            <a:xfrm>
              <a:off x="642910" y="4572008"/>
              <a:ext cx="428628" cy="35798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10800000">
              <a:off x="928662" y="4855774"/>
              <a:ext cx="141686" cy="7421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928662" y="4855774"/>
              <a:ext cx="571504" cy="502052"/>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52 Grupo"/>
          <p:cNvGrpSpPr>
            <a:grpSpLocks/>
          </p:cNvGrpSpPr>
          <p:nvPr/>
        </p:nvGrpSpPr>
        <p:grpSpPr bwMode="auto">
          <a:xfrm>
            <a:off x="6966074" y="3859337"/>
            <a:ext cx="1000125" cy="714375"/>
            <a:chOff x="642910" y="4572008"/>
            <a:chExt cx="857256" cy="785818"/>
          </a:xfrm>
        </p:grpSpPr>
        <p:cxnSp>
          <p:nvCxnSpPr>
            <p:cNvPr id="34" name="33 Conector recto"/>
            <p:cNvCxnSpPr/>
            <p:nvPr/>
          </p:nvCxnSpPr>
          <p:spPr>
            <a:xfrm>
              <a:off x="642910" y="4572008"/>
              <a:ext cx="429989" cy="3579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rot="10800000">
              <a:off x="928662" y="4858395"/>
              <a:ext cx="141515" cy="7159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928662" y="4858395"/>
              <a:ext cx="571504" cy="499431"/>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56 Grupo"/>
          <p:cNvGrpSpPr>
            <a:grpSpLocks/>
          </p:cNvGrpSpPr>
          <p:nvPr/>
        </p:nvGrpSpPr>
        <p:grpSpPr bwMode="auto">
          <a:xfrm flipH="1">
            <a:off x="5180137" y="3287837"/>
            <a:ext cx="285750" cy="357187"/>
            <a:chOff x="642910" y="4572008"/>
            <a:chExt cx="857256" cy="785818"/>
          </a:xfrm>
        </p:grpSpPr>
        <p:cxnSp>
          <p:nvCxnSpPr>
            <p:cNvPr id="38" name="37 Conector recto"/>
            <p:cNvCxnSpPr/>
            <p:nvPr/>
          </p:nvCxnSpPr>
          <p:spPr>
            <a:xfrm>
              <a:off x="642910" y="4572008"/>
              <a:ext cx="428628" cy="35623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10800000">
              <a:off x="928662" y="4858395"/>
              <a:ext cx="142876" cy="7334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a:off x="928662" y="4858395"/>
              <a:ext cx="571504" cy="499431"/>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60 Grupo"/>
          <p:cNvGrpSpPr>
            <a:grpSpLocks/>
          </p:cNvGrpSpPr>
          <p:nvPr/>
        </p:nvGrpSpPr>
        <p:grpSpPr bwMode="auto">
          <a:xfrm flipH="1" flipV="1">
            <a:off x="3465637" y="2073399"/>
            <a:ext cx="142875" cy="428625"/>
            <a:chOff x="642910" y="4572008"/>
            <a:chExt cx="857256" cy="785818"/>
          </a:xfrm>
        </p:grpSpPr>
        <p:cxnSp>
          <p:nvCxnSpPr>
            <p:cNvPr id="42" name="41 Conector recto"/>
            <p:cNvCxnSpPr/>
            <p:nvPr/>
          </p:nvCxnSpPr>
          <p:spPr>
            <a:xfrm>
              <a:off x="642910" y="4572008"/>
              <a:ext cx="428631" cy="3579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rot="10800000">
              <a:off x="928662" y="4857231"/>
              <a:ext cx="142879" cy="7276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928662" y="4857231"/>
              <a:ext cx="571504" cy="50059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64 Grupo"/>
          <p:cNvGrpSpPr>
            <a:grpSpLocks/>
          </p:cNvGrpSpPr>
          <p:nvPr/>
        </p:nvGrpSpPr>
        <p:grpSpPr bwMode="auto">
          <a:xfrm flipH="1">
            <a:off x="4037137" y="3002087"/>
            <a:ext cx="428625" cy="71437"/>
            <a:chOff x="642910" y="4572008"/>
            <a:chExt cx="857256" cy="785818"/>
          </a:xfrm>
        </p:grpSpPr>
        <p:cxnSp>
          <p:nvCxnSpPr>
            <p:cNvPr id="46" name="45 Conector recto"/>
            <p:cNvCxnSpPr/>
            <p:nvPr/>
          </p:nvCxnSpPr>
          <p:spPr>
            <a:xfrm>
              <a:off x="642910" y="4572008"/>
              <a:ext cx="428629" cy="34925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rot="10800000">
              <a:off x="928662" y="4851412"/>
              <a:ext cx="142877" cy="8730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a:off x="928662" y="4851412"/>
              <a:ext cx="571504" cy="506414"/>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9" name="Oval 31"/>
          <p:cNvSpPr>
            <a:spLocks noChangeArrowheads="1"/>
          </p:cNvSpPr>
          <p:nvPr/>
        </p:nvSpPr>
        <p:spPr bwMode="auto">
          <a:xfrm>
            <a:off x="3911724" y="2716337"/>
            <a:ext cx="358775" cy="214312"/>
          </a:xfrm>
          <a:prstGeom prst="ellipse">
            <a:avLst/>
          </a:prstGeom>
          <a:solidFill>
            <a:srgbClr val="7030A0"/>
          </a:solidFill>
          <a:ln w="19050">
            <a:solidFill>
              <a:schemeClr val="bg1"/>
            </a:solidFill>
            <a:round/>
            <a:headEnd/>
            <a:tailEnd/>
          </a:ln>
        </p:spPr>
        <p:txBody>
          <a:bodyPr wrap="none" anchor="ctr"/>
          <a:lstStyle/>
          <a:p>
            <a:pPr algn="ctr" fontAlgn="auto">
              <a:spcBef>
                <a:spcPts val="0"/>
              </a:spcBef>
              <a:spcAft>
                <a:spcPts val="0"/>
              </a:spcAft>
              <a:defRPr/>
            </a:pPr>
            <a:r>
              <a:rPr lang="es-ES" sz="1200" b="1" dirty="0">
                <a:solidFill>
                  <a:schemeClr val="bg1"/>
                </a:solidFill>
                <a:effectLst>
                  <a:outerShdw blurRad="38100" dist="38100" dir="2700000" algn="tl">
                    <a:srgbClr val="000000">
                      <a:alpha val="43137"/>
                    </a:srgbClr>
                  </a:outerShdw>
                </a:effectLst>
                <a:latin typeface="+mn-lt"/>
              </a:rPr>
              <a:t>CM</a:t>
            </a:r>
          </a:p>
        </p:txBody>
      </p:sp>
      <p:sp>
        <p:nvSpPr>
          <p:cNvPr id="50" name="Oval 31"/>
          <p:cNvSpPr>
            <a:spLocks noChangeArrowheads="1"/>
          </p:cNvSpPr>
          <p:nvPr/>
        </p:nvSpPr>
        <p:spPr bwMode="auto">
          <a:xfrm>
            <a:off x="4964237" y="3197349"/>
            <a:ext cx="358775" cy="214313"/>
          </a:xfrm>
          <a:prstGeom prst="ellipse">
            <a:avLst/>
          </a:prstGeom>
          <a:solidFill>
            <a:srgbClr val="7030A0"/>
          </a:solidFill>
          <a:ln w="19050">
            <a:solidFill>
              <a:schemeClr val="bg1"/>
            </a:solidFill>
            <a:round/>
            <a:headEnd/>
            <a:tailEnd/>
          </a:ln>
        </p:spPr>
        <p:txBody>
          <a:bodyPr wrap="none" anchor="ctr"/>
          <a:lstStyle/>
          <a:p>
            <a:pPr algn="ctr" fontAlgn="auto">
              <a:spcBef>
                <a:spcPts val="0"/>
              </a:spcBef>
              <a:spcAft>
                <a:spcPts val="0"/>
              </a:spcAft>
              <a:defRPr/>
            </a:pPr>
            <a:r>
              <a:rPr lang="es-ES" sz="1200" b="1" dirty="0">
                <a:solidFill>
                  <a:schemeClr val="bg1"/>
                </a:solidFill>
                <a:effectLst>
                  <a:outerShdw blurRad="38100" dist="38100" dir="2700000" algn="tl">
                    <a:srgbClr val="000000">
                      <a:alpha val="43137"/>
                    </a:srgbClr>
                  </a:outerShdw>
                </a:effectLst>
                <a:latin typeface="+mn-lt"/>
              </a:rPr>
              <a:t>CM</a:t>
            </a:r>
          </a:p>
        </p:txBody>
      </p:sp>
      <p:sp>
        <p:nvSpPr>
          <p:cNvPr id="51" name="Oval 31"/>
          <p:cNvSpPr>
            <a:spLocks noChangeArrowheads="1"/>
          </p:cNvSpPr>
          <p:nvPr/>
        </p:nvSpPr>
        <p:spPr bwMode="auto">
          <a:xfrm>
            <a:off x="6191374" y="3670424"/>
            <a:ext cx="358775" cy="214313"/>
          </a:xfrm>
          <a:prstGeom prst="ellipse">
            <a:avLst/>
          </a:prstGeom>
          <a:solidFill>
            <a:srgbClr val="7030A0"/>
          </a:solidFill>
          <a:ln w="19050">
            <a:solidFill>
              <a:schemeClr val="bg1"/>
            </a:solidFill>
            <a:round/>
            <a:headEnd/>
            <a:tailEnd/>
          </a:ln>
        </p:spPr>
        <p:txBody>
          <a:bodyPr wrap="none" anchor="ctr"/>
          <a:lstStyle/>
          <a:p>
            <a:pPr algn="ctr" fontAlgn="auto">
              <a:spcBef>
                <a:spcPts val="0"/>
              </a:spcBef>
              <a:spcAft>
                <a:spcPts val="0"/>
              </a:spcAft>
              <a:defRPr/>
            </a:pPr>
            <a:r>
              <a:rPr lang="es-ES" sz="1200" b="1" dirty="0">
                <a:solidFill>
                  <a:schemeClr val="bg1"/>
                </a:solidFill>
                <a:effectLst>
                  <a:outerShdw blurRad="38100" dist="38100" dir="2700000" algn="tl">
                    <a:srgbClr val="000000">
                      <a:alpha val="43137"/>
                    </a:srgbClr>
                  </a:outerShdw>
                </a:effectLst>
                <a:latin typeface="+mn-lt"/>
              </a:rPr>
              <a:t>CM</a:t>
            </a:r>
          </a:p>
        </p:txBody>
      </p:sp>
      <p:graphicFrame>
        <p:nvGraphicFramePr>
          <p:cNvPr id="52" name="Group 133"/>
          <p:cNvGraphicFramePr>
            <a:graphicFrameLocks noGrp="1"/>
          </p:cNvGraphicFramePr>
          <p:nvPr>
            <p:extLst>
              <p:ext uri="{D42A27DB-BD31-4B8C-83A1-F6EECF244321}">
                <p14:modId xmlns:p14="http://schemas.microsoft.com/office/powerpoint/2010/main" val="1821431789"/>
              </p:ext>
            </p:extLst>
          </p:nvPr>
        </p:nvGraphicFramePr>
        <p:xfrm>
          <a:off x="4154612" y="5859587"/>
          <a:ext cx="2143140" cy="255069"/>
        </p:xfrm>
        <a:graphic>
          <a:graphicData uri="http://schemas.openxmlformats.org/drawingml/2006/table">
            <a:tbl>
              <a:tblPr/>
              <a:tblGrid>
                <a:gridCol w="2143140"/>
              </a:tblGrid>
              <a:tr h="20320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Bloque  Móvil</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030A0"/>
                    </a:solidFill>
                  </a:tcPr>
                </a:tc>
              </a:tr>
            </a:tbl>
          </a:graphicData>
        </a:graphic>
      </p:graphicFrame>
      <p:graphicFrame>
        <p:nvGraphicFramePr>
          <p:cNvPr id="53" name="Group 198"/>
          <p:cNvGraphicFramePr>
            <a:graphicFrameLocks noGrp="1"/>
          </p:cNvGraphicFramePr>
          <p:nvPr>
            <p:extLst>
              <p:ext uri="{D42A27DB-BD31-4B8C-83A1-F6EECF244321}">
                <p14:modId xmlns:p14="http://schemas.microsoft.com/office/powerpoint/2010/main" val="3886319627"/>
              </p:ext>
            </p:extLst>
          </p:nvPr>
        </p:nvGraphicFramePr>
        <p:xfrm>
          <a:off x="4180012" y="6243762"/>
          <a:ext cx="2143140" cy="559869"/>
        </p:xfrm>
        <a:graphic>
          <a:graphicData uri="http://schemas.openxmlformats.org/drawingml/2006/table">
            <a:tbl>
              <a:tblPr/>
              <a:tblGrid>
                <a:gridCol w="1416048"/>
                <a:gridCol w="727092"/>
              </a:tblGrid>
              <a:tr h="30480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COMISIONES</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H</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030A0"/>
                    </a:solidFill>
                  </a:tcPr>
                </a:tc>
              </a:tr>
              <a:tr h="19685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0" i="0" u="none" strike="noStrike" cap="none" normalizeH="0" baseline="0" dirty="0" smtClean="0">
                          <a:ln>
                            <a:noFill/>
                          </a:ln>
                          <a:solidFill>
                            <a:srgbClr val="000000"/>
                          </a:solidFill>
                          <a:effectLst/>
                          <a:latin typeface="Arial" charset="0"/>
                          <a:cs typeface="Arial" charset="0"/>
                        </a:rPr>
                        <a:t>3</a:t>
                      </a:r>
                    </a:p>
                  </a:txBody>
                  <a:tcPr marL="72000"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000000"/>
                          </a:solidFill>
                          <a:effectLst/>
                          <a:latin typeface="Arial" charset="0"/>
                          <a:cs typeface="Arial" charset="0"/>
                        </a:rPr>
                        <a:t>70</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4" name="Group 133"/>
          <p:cNvGraphicFramePr>
            <a:graphicFrameLocks noGrp="1"/>
          </p:cNvGraphicFramePr>
          <p:nvPr>
            <p:extLst>
              <p:ext uri="{D42A27DB-BD31-4B8C-83A1-F6EECF244321}">
                <p14:modId xmlns:p14="http://schemas.microsoft.com/office/powerpoint/2010/main" val="201658861"/>
              </p:ext>
            </p:extLst>
          </p:nvPr>
        </p:nvGraphicFramePr>
        <p:xfrm>
          <a:off x="179512" y="1644774"/>
          <a:ext cx="2143140" cy="255069"/>
        </p:xfrm>
        <a:graphic>
          <a:graphicData uri="http://schemas.openxmlformats.org/drawingml/2006/table">
            <a:tbl>
              <a:tblPr/>
              <a:tblGrid>
                <a:gridCol w="2143140"/>
              </a:tblGrid>
              <a:tr h="20320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DANIEL ALDANA</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r>
            </a:tbl>
          </a:graphicData>
        </a:graphic>
      </p:graphicFrame>
      <p:graphicFrame>
        <p:nvGraphicFramePr>
          <p:cNvPr id="55" name="Group 198"/>
          <p:cNvGraphicFramePr>
            <a:graphicFrameLocks noGrp="1"/>
          </p:cNvGraphicFramePr>
          <p:nvPr>
            <p:extLst>
              <p:ext uri="{D42A27DB-BD31-4B8C-83A1-F6EECF244321}">
                <p14:modId xmlns:p14="http://schemas.microsoft.com/office/powerpoint/2010/main" val="1668815743"/>
              </p:ext>
            </p:extLst>
          </p:nvPr>
        </p:nvGraphicFramePr>
        <p:xfrm>
          <a:off x="181099" y="2028949"/>
          <a:ext cx="2143140" cy="559869"/>
        </p:xfrm>
        <a:graphic>
          <a:graphicData uri="http://schemas.openxmlformats.org/drawingml/2006/table">
            <a:tbl>
              <a:tblPr/>
              <a:tblGrid>
                <a:gridCol w="1416048"/>
                <a:gridCol w="727092"/>
              </a:tblGrid>
              <a:tr h="30480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COMISIONES</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H</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r>
              <a:tr h="19685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000000"/>
                          </a:solidFill>
                          <a:effectLst/>
                          <a:latin typeface="Arial" charset="0"/>
                          <a:cs typeface="Arial" charset="0"/>
                        </a:rPr>
                        <a:t>2</a:t>
                      </a:r>
                    </a:p>
                  </a:txBody>
                  <a:tcPr marL="72000"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000000"/>
                          </a:solidFill>
                          <a:effectLst/>
                          <a:latin typeface="Arial" charset="0"/>
                          <a:cs typeface="Arial" charset="0"/>
                        </a:rPr>
                        <a:t>22</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6" name="Group 133"/>
          <p:cNvGraphicFramePr>
            <a:graphicFrameLocks noGrp="1"/>
          </p:cNvGraphicFramePr>
          <p:nvPr>
            <p:extLst>
              <p:ext uri="{D42A27DB-BD31-4B8C-83A1-F6EECF244321}">
                <p14:modId xmlns:p14="http://schemas.microsoft.com/office/powerpoint/2010/main" val="1041156067"/>
              </p:ext>
            </p:extLst>
          </p:nvPr>
        </p:nvGraphicFramePr>
        <p:xfrm>
          <a:off x="179512" y="2959224"/>
          <a:ext cx="2143140" cy="255069"/>
        </p:xfrm>
        <a:graphic>
          <a:graphicData uri="http://schemas.openxmlformats.org/drawingml/2006/table">
            <a:tbl>
              <a:tblPr/>
              <a:tblGrid>
                <a:gridCol w="2143140"/>
              </a:tblGrid>
              <a:tr h="20320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MARISCAL SUCRE</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r>
            </a:tbl>
          </a:graphicData>
        </a:graphic>
      </p:graphicFrame>
      <p:graphicFrame>
        <p:nvGraphicFramePr>
          <p:cNvPr id="57" name="Group 198"/>
          <p:cNvGraphicFramePr>
            <a:graphicFrameLocks noGrp="1"/>
          </p:cNvGraphicFramePr>
          <p:nvPr>
            <p:extLst>
              <p:ext uri="{D42A27DB-BD31-4B8C-83A1-F6EECF244321}">
                <p14:modId xmlns:p14="http://schemas.microsoft.com/office/powerpoint/2010/main" val="382073052"/>
              </p:ext>
            </p:extLst>
          </p:nvPr>
        </p:nvGraphicFramePr>
        <p:xfrm>
          <a:off x="181099" y="3343399"/>
          <a:ext cx="2143140" cy="559869"/>
        </p:xfrm>
        <a:graphic>
          <a:graphicData uri="http://schemas.openxmlformats.org/drawingml/2006/table">
            <a:tbl>
              <a:tblPr/>
              <a:tblGrid>
                <a:gridCol w="1416048"/>
                <a:gridCol w="727092"/>
              </a:tblGrid>
              <a:tr h="30480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COMISIÓN</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H</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r>
              <a:tr h="19685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000000"/>
                          </a:solidFill>
                          <a:effectLst/>
                          <a:latin typeface="Arial" charset="0"/>
                          <a:cs typeface="Arial" charset="0"/>
                        </a:rPr>
                        <a:t>1</a:t>
                      </a:r>
                    </a:p>
                  </a:txBody>
                  <a:tcPr marL="72000"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000000"/>
                          </a:solidFill>
                          <a:effectLst/>
                          <a:latin typeface="Arial" charset="0"/>
                          <a:cs typeface="Arial" charset="0"/>
                        </a:rPr>
                        <a:t>17</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8" name="Group 133"/>
          <p:cNvGraphicFramePr>
            <a:graphicFrameLocks noGrp="1"/>
          </p:cNvGraphicFramePr>
          <p:nvPr>
            <p:extLst>
              <p:ext uri="{D42A27DB-BD31-4B8C-83A1-F6EECF244321}">
                <p14:modId xmlns:p14="http://schemas.microsoft.com/office/powerpoint/2010/main" val="3787026067"/>
              </p:ext>
            </p:extLst>
          </p:nvPr>
        </p:nvGraphicFramePr>
        <p:xfrm>
          <a:off x="179512" y="4343524"/>
          <a:ext cx="2143140" cy="255069"/>
        </p:xfrm>
        <a:graphic>
          <a:graphicData uri="http://schemas.openxmlformats.org/drawingml/2006/table">
            <a:tbl>
              <a:tblPr/>
              <a:tblGrid>
                <a:gridCol w="2143140"/>
              </a:tblGrid>
              <a:tr h="20320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lang="es-EC" sz="1600" b="1" dirty="0" smtClean="0">
                          <a:solidFill>
                            <a:srgbClr val="FFFF00"/>
                          </a:solidFill>
                        </a:rPr>
                        <a:t>5</a:t>
                      </a:r>
                      <a:r>
                        <a:rPr lang="es-EC" sz="1600" b="1" baseline="30000" dirty="0" smtClean="0">
                          <a:solidFill>
                            <a:srgbClr val="FFFF00"/>
                          </a:solidFill>
                        </a:rPr>
                        <a:t>TA</a:t>
                      </a:r>
                      <a:r>
                        <a:rPr lang="es-EC" sz="1600" b="1" baseline="0" dirty="0" smtClean="0">
                          <a:solidFill>
                            <a:srgbClr val="FFFF00"/>
                          </a:solidFill>
                        </a:rPr>
                        <a:t> COM. FINANZAS</a:t>
                      </a:r>
                      <a:endParaRPr kumimoji="0" lang="es-ES" sz="1600" b="1" i="0" u="none" strike="noStrike" cap="none" normalizeH="0" baseline="0" dirty="0" smtClean="0">
                        <a:ln>
                          <a:noFill/>
                        </a:ln>
                        <a:solidFill>
                          <a:srgbClr val="FFFF00"/>
                        </a:solidFill>
                        <a:effectLst/>
                        <a:latin typeface="Arial" charset="0"/>
                        <a:cs typeface="Arial" charset="0"/>
                      </a:endParaRP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r>
            </a:tbl>
          </a:graphicData>
        </a:graphic>
      </p:graphicFrame>
      <p:graphicFrame>
        <p:nvGraphicFramePr>
          <p:cNvPr id="59" name="Group 198"/>
          <p:cNvGraphicFramePr>
            <a:graphicFrameLocks noGrp="1"/>
          </p:cNvGraphicFramePr>
          <p:nvPr>
            <p:extLst>
              <p:ext uri="{D42A27DB-BD31-4B8C-83A1-F6EECF244321}">
                <p14:modId xmlns:p14="http://schemas.microsoft.com/office/powerpoint/2010/main" val="2322385460"/>
              </p:ext>
            </p:extLst>
          </p:nvPr>
        </p:nvGraphicFramePr>
        <p:xfrm>
          <a:off x="181099" y="4727699"/>
          <a:ext cx="2143140" cy="559869"/>
        </p:xfrm>
        <a:graphic>
          <a:graphicData uri="http://schemas.openxmlformats.org/drawingml/2006/table">
            <a:tbl>
              <a:tblPr/>
              <a:tblGrid>
                <a:gridCol w="1416048"/>
                <a:gridCol w="727092"/>
              </a:tblGrid>
              <a:tr h="30480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COMISIÓN</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H</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r>
              <a:tr h="19685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000000"/>
                          </a:solidFill>
                          <a:effectLst/>
                          <a:latin typeface="Arial" charset="0"/>
                          <a:cs typeface="Arial" charset="0"/>
                        </a:rPr>
                        <a:t>1</a:t>
                      </a:r>
                    </a:p>
                  </a:txBody>
                  <a:tcPr marL="72000"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000000"/>
                          </a:solidFill>
                          <a:effectLst/>
                          <a:latin typeface="Arial" charset="0"/>
                          <a:cs typeface="Arial" charset="0"/>
                        </a:rPr>
                        <a:t>25</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60" name="Group 133"/>
          <p:cNvGraphicFramePr>
            <a:graphicFrameLocks noGrp="1"/>
          </p:cNvGraphicFramePr>
          <p:nvPr>
            <p:extLst>
              <p:ext uri="{D42A27DB-BD31-4B8C-83A1-F6EECF244321}">
                <p14:modId xmlns:p14="http://schemas.microsoft.com/office/powerpoint/2010/main" val="1098446662"/>
              </p:ext>
            </p:extLst>
          </p:nvPr>
        </p:nvGraphicFramePr>
        <p:xfrm>
          <a:off x="179512" y="5772274"/>
          <a:ext cx="2143140" cy="255069"/>
        </p:xfrm>
        <a:graphic>
          <a:graphicData uri="http://schemas.openxmlformats.org/drawingml/2006/table">
            <a:tbl>
              <a:tblPr/>
              <a:tblGrid>
                <a:gridCol w="2143140"/>
              </a:tblGrid>
              <a:tr h="20320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lang="es-EC" sz="1600" b="1" baseline="0" dirty="0" smtClean="0">
                          <a:solidFill>
                            <a:srgbClr val="FFFF00"/>
                          </a:solidFill>
                        </a:rPr>
                        <a:t>FRENTE 48</a:t>
                      </a:r>
                      <a:endParaRPr kumimoji="0" lang="es-ES" sz="1600" b="1" i="0" u="none" strike="noStrike" cap="none" normalizeH="0" baseline="0" dirty="0" smtClean="0">
                        <a:ln>
                          <a:noFill/>
                        </a:ln>
                        <a:solidFill>
                          <a:srgbClr val="FFFF00"/>
                        </a:solidFill>
                        <a:effectLst/>
                        <a:latin typeface="Arial" charset="0"/>
                        <a:cs typeface="Arial" charset="0"/>
                      </a:endParaRP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r>
            </a:tbl>
          </a:graphicData>
        </a:graphic>
      </p:graphicFrame>
      <p:graphicFrame>
        <p:nvGraphicFramePr>
          <p:cNvPr id="61" name="Group 198"/>
          <p:cNvGraphicFramePr>
            <a:graphicFrameLocks noGrp="1"/>
          </p:cNvGraphicFramePr>
          <p:nvPr>
            <p:extLst>
              <p:ext uri="{D42A27DB-BD31-4B8C-83A1-F6EECF244321}">
                <p14:modId xmlns:p14="http://schemas.microsoft.com/office/powerpoint/2010/main" val="1352654495"/>
              </p:ext>
            </p:extLst>
          </p:nvPr>
        </p:nvGraphicFramePr>
        <p:xfrm>
          <a:off x="181099" y="6156449"/>
          <a:ext cx="2143140" cy="559869"/>
        </p:xfrm>
        <a:graphic>
          <a:graphicData uri="http://schemas.openxmlformats.org/drawingml/2006/table">
            <a:tbl>
              <a:tblPr/>
              <a:tblGrid>
                <a:gridCol w="1416048"/>
                <a:gridCol w="727092"/>
              </a:tblGrid>
              <a:tr h="30480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COMISIÓN</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FFFF00"/>
                          </a:solidFill>
                          <a:effectLst/>
                          <a:latin typeface="Arial" charset="0"/>
                          <a:cs typeface="Arial" charset="0"/>
                        </a:rPr>
                        <a:t>H</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r>
              <a:tr h="196850">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000000"/>
                          </a:solidFill>
                          <a:effectLst/>
                          <a:latin typeface="Arial" charset="0"/>
                          <a:cs typeface="Arial" charset="0"/>
                        </a:rPr>
                        <a:t>5</a:t>
                      </a:r>
                    </a:p>
                  </a:txBody>
                  <a:tcPr marL="72000"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70000"/>
                        <a:buFont typeface="Wingdings 2" pitchFamily="18" charset="2"/>
                        <a:buNone/>
                        <a:tabLst/>
                      </a:pPr>
                      <a:r>
                        <a:rPr kumimoji="0" lang="es-ES" sz="1600" b="1" i="0" u="none" strike="noStrike" cap="none" normalizeH="0" baseline="0" dirty="0" smtClean="0">
                          <a:ln>
                            <a:noFill/>
                          </a:ln>
                          <a:solidFill>
                            <a:srgbClr val="000000"/>
                          </a:solidFill>
                          <a:effectLst/>
                          <a:latin typeface="Arial" charset="0"/>
                          <a:cs typeface="Arial" charset="0"/>
                        </a:rPr>
                        <a:t>90</a:t>
                      </a:r>
                    </a:p>
                  </a:txBody>
                  <a:tcPr marL="11229" marR="11229" marT="11229"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2351428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07504" y="4566027"/>
            <a:ext cx="8856984" cy="2031325"/>
          </a:xfrm>
          <a:prstGeom prst="rect">
            <a:avLst/>
          </a:prstGeom>
        </p:spPr>
        <p:txBody>
          <a:bodyPr wrap="square">
            <a:spAutoFit/>
          </a:bodyPr>
          <a:lstStyle/>
          <a:p>
            <a:pPr algn="just"/>
            <a:r>
              <a:rPr lang="es-ES" dirty="0" smtClean="0"/>
              <a:t>EN </a:t>
            </a:r>
            <a:r>
              <a:rPr lang="es-ES" b="1" dirty="0" smtClean="0"/>
              <a:t>ENERO DEL 2012</a:t>
            </a:r>
            <a:r>
              <a:rPr lang="es-ES" dirty="0" smtClean="0"/>
              <a:t> EL MINISTRO DE DEFENSA DE ECUADOR, JAVIER PONCE, EN UNA REUNIÓN CON SU HOMÓLOGO COLOMBIANO JUAN CARLOS PINZÓN, EN LA VILLA DE LEYVA AL NORTE DE BOGOTÁ, EXPUSO LA </a:t>
            </a:r>
            <a:r>
              <a:rPr lang="es-ES" b="1" dirty="0" smtClean="0"/>
              <a:t>“PRESENCIA INTERMITENTE” DE LAS FARC EN LA FRONTERA</a:t>
            </a:r>
            <a:r>
              <a:rPr lang="es-ES" dirty="0" smtClean="0"/>
              <a:t>, </a:t>
            </a:r>
            <a:r>
              <a:rPr lang="es-ES" i="1" dirty="0" smtClean="0"/>
              <a:t>"NOSOTROS SIEMPRE HEMOS RECONOCIDO UNA PRESENCIA INTERMITENTE DE LAS FARC, ELLOS ENTRAN </a:t>
            </a:r>
            <a:r>
              <a:rPr lang="es-ES" b="1" i="1" dirty="0" smtClean="0"/>
              <a:t>PARA DESCANSAR, PARA HACER APROVISIONAMIENTO</a:t>
            </a:r>
            <a:r>
              <a:rPr lang="es-ES" i="1" dirty="0" smtClean="0"/>
              <a:t>, SIEMPRE HEMOS ENTENDIDO QUE EXISTE, POR ESO TENEMOS CONSTANTEMENTE OPERATIVOS EN LA FRONTERA"</a:t>
            </a:r>
            <a:r>
              <a:rPr lang="es-ES" dirty="0" smtClean="0"/>
              <a:t>.</a:t>
            </a:r>
            <a:endParaRPr lang="es-ES" dirty="0"/>
          </a:p>
        </p:txBody>
      </p:sp>
      <p:pic>
        <p:nvPicPr>
          <p:cNvPr id="2058" name="Picture 10" descr="Resultado de imagen de ataque de angost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255" y="1166507"/>
            <a:ext cx="217170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de plan colomb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619" y="1166507"/>
            <a:ext cx="3526233" cy="161442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118024" y="707475"/>
            <a:ext cx="2418162" cy="369332"/>
          </a:xfrm>
          <a:prstGeom prst="rect">
            <a:avLst/>
          </a:prstGeom>
        </p:spPr>
        <p:txBody>
          <a:bodyPr wrap="none">
            <a:spAutoFit/>
          </a:bodyPr>
          <a:lstStyle/>
          <a:p>
            <a:r>
              <a:rPr lang="es-ES" dirty="0"/>
              <a:t>01 DE MARZO DEL 2008</a:t>
            </a:r>
          </a:p>
        </p:txBody>
      </p:sp>
      <p:sp>
        <p:nvSpPr>
          <p:cNvPr id="3" name="2 Rectángulo"/>
          <p:cNvSpPr/>
          <p:nvPr/>
        </p:nvSpPr>
        <p:spPr>
          <a:xfrm>
            <a:off x="6515842" y="1203357"/>
            <a:ext cx="2628158" cy="2031325"/>
          </a:xfrm>
          <a:prstGeom prst="rect">
            <a:avLst/>
          </a:prstGeom>
        </p:spPr>
        <p:txBody>
          <a:bodyPr wrap="square">
            <a:spAutoFit/>
          </a:bodyPr>
          <a:lstStyle/>
          <a:p>
            <a:pPr algn="just"/>
            <a:r>
              <a:rPr lang="es-ES" dirty="0"/>
              <a:t>24 COLOMBIANOS Y UN ECUATORIANO. ESTE INCIDENTE FUE EL MÁS CRÍTICO, MOTIVO POR EL CUAL SE ROMPIERON LAS RELACIONES DIPLOMÁTICAS.</a:t>
            </a:r>
          </a:p>
        </p:txBody>
      </p:sp>
      <p:sp>
        <p:nvSpPr>
          <p:cNvPr id="4" name="3 Flecha curvada hacia arriba"/>
          <p:cNvSpPr/>
          <p:nvPr/>
        </p:nvSpPr>
        <p:spPr>
          <a:xfrm>
            <a:off x="2483768" y="3271533"/>
            <a:ext cx="2232248" cy="589515"/>
          </a:xfrm>
          <a:prstGeom prst="curved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55948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8"/>
          <p:cNvSpPr txBox="1">
            <a:spLocks noChangeArrowheads="1"/>
          </p:cNvSpPr>
          <p:nvPr/>
        </p:nvSpPr>
        <p:spPr bwMode="auto">
          <a:xfrm>
            <a:off x="3491880" y="740603"/>
            <a:ext cx="3168352"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defRPr/>
            </a:pPr>
            <a:r>
              <a:rPr lang="es-EC" sz="2000" b="1" dirty="0" smtClean="0">
                <a:ln>
                  <a:solidFill>
                    <a:schemeClr val="tx1"/>
                  </a:solidFill>
                </a:ln>
                <a:solidFill>
                  <a:srgbClr val="00FFFF"/>
                </a:solidFill>
                <a:latin typeface="Arial Black" panose="020B0A04020102020204" pitchFamily="34" charset="0"/>
              </a:rPr>
              <a:t>EL PROBLEMA</a:t>
            </a:r>
            <a:endParaRPr lang="es-ES" sz="2000" b="1" dirty="0">
              <a:ln>
                <a:solidFill>
                  <a:schemeClr val="tx1"/>
                </a:solidFill>
              </a:ln>
              <a:solidFill>
                <a:srgbClr val="00FFFF"/>
              </a:solidFill>
              <a:latin typeface="Arial Black" panose="020B0A04020102020204" pitchFamily="34" charset="0"/>
            </a:endParaRPr>
          </a:p>
        </p:txBody>
      </p:sp>
      <p:sp>
        <p:nvSpPr>
          <p:cNvPr id="7" name="6 Rectángulo"/>
          <p:cNvSpPr/>
          <p:nvPr/>
        </p:nvSpPr>
        <p:spPr>
          <a:xfrm>
            <a:off x="107504" y="3879046"/>
            <a:ext cx="8856984" cy="2862322"/>
          </a:xfrm>
          <a:prstGeom prst="rect">
            <a:avLst/>
          </a:prstGeom>
        </p:spPr>
        <p:txBody>
          <a:bodyPr wrap="square">
            <a:spAutoFit/>
          </a:bodyPr>
          <a:lstStyle/>
          <a:p>
            <a:pPr algn="just"/>
            <a:r>
              <a:rPr lang="es-ES" dirty="0" smtClean="0"/>
              <a:t>FACTORES QUE DETERMINAN LA EXTENSIÓN DEL CONFLICTO COLOMBIANO Y LA INCIDENCIA DE LAS FARC EN EL ECUADOR :</a:t>
            </a:r>
            <a:endParaRPr lang="es-ES" sz="1200" dirty="0" smtClean="0"/>
          </a:p>
          <a:p>
            <a:pPr marL="285750" lvl="0" indent="-285750" algn="just">
              <a:buFont typeface="Symbol" panose="05050102010706020507" pitchFamily="18" charset="2"/>
              <a:buChar char="-"/>
            </a:pPr>
            <a:r>
              <a:rPr lang="es-ES" dirty="0" smtClean="0"/>
              <a:t>EXTENSIÓN Y GEOGRAFÍA EN LA PROVINCIA DE SUCUMBÍOS Y ESMERALDAS QUE DIFICULTAN EL PATRULLAJE </a:t>
            </a:r>
            <a:r>
              <a:rPr lang="es-ES" dirty="0"/>
              <a:t>Y</a:t>
            </a:r>
            <a:r>
              <a:rPr lang="es-ES" dirty="0" smtClean="0"/>
              <a:t> FACILITAN EL TRÁNSITO DE LOS ELEMENTOS DE LAS FARC HACIA TERRITORIO ECUATORIANO. </a:t>
            </a:r>
            <a:endParaRPr lang="es-ES" sz="1600" dirty="0" smtClean="0"/>
          </a:p>
          <a:p>
            <a:pPr marL="285750" lvl="0" indent="-285750" algn="just">
              <a:buFont typeface="Symbol" panose="05050102010706020507" pitchFamily="18" charset="2"/>
              <a:buChar char="-"/>
            </a:pPr>
            <a:r>
              <a:rPr lang="es-ES" dirty="0" smtClean="0"/>
              <a:t>EL PLAN COLOMBIA Y PLAN PATRIOTA OCASIONARON EL DESPLAZAMIENTO DE LAS FARC HACIA LOS DEPARTAMENTOS FRONTERIZO DE NARIÑO Y PUTUMAYO.</a:t>
            </a:r>
          </a:p>
          <a:p>
            <a:pPr marL="285750" lvl="0" indent="-285750" algn="just">
              <a:buFont typeface="Symbol" panose="05050102010706020507" pitchFamily="18" charset="2"/>
              <a:buChar char="-"/>
            </a:pPr>
            <a:r>
              <a:rPr lang="es-ES" dirty="0" smtClean="0"/>
              <a:t>LOS NIVELES DE POBREZA, LA FALTA DE FUENTES DE TRABAJO, EL BAJO NIVEL CULTURAL Y LA INFLUENCIA DELINCUENCIAL EN LAS PROVINCIAS DE SUCUMBÍOS Y ESMERALDAS, MOTIVAN PARA LA PARTICIPACIÓN DE LOS POBLADORES EN NEGOCIOS ILÍCITOS.</a:t>
            </a:r>
          </a:p>
        </p:txBody>
      </p:sp>
      <p:sp>
        <p:nvSpPr>
          <p:cNvPr id="2" name="AutoShape 2" descr="Resultado de imagen de control de las fronteras ecuatorian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Resultado de imagen de control de las fronteras ecuatorian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8" name="Picture 6" descr="http://www.ecuavisa.com/sites/ecuavisa.com/files/fotos/2014/10/super_tucan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042" y="1377606"/>
            <a:ext cx="2997886" cy="20985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36" t="27371" r="33115" b="13578"/>
          <a:stretch/>
        </p:blipFill>
        <p:spPr bwMode="auto">
          <a:xfrm>
            <a:off x="5259591" y="1377606"/>
            <a:ext cx="3704897" cy="2159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718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07504" y="1663640"/>
            <a:ext cx="8856984" cy="1477328"/>
          </a:xfrm>
          <a:prstGeom prst="rect">
            <a:avLst/>
          </a:prstGeom>
        </p:spPr>
        <p:txBody>
          <a:bodyPr wrap="square">
            <a:spAutoFit/>
          </a:bodyPr>
          <a:lstStyle/>
          <a:p>
            <a:pPr algn="just"/>
            <a:r>
              <a:rPr lang="es-ES" dirty="0" smtClean="0"/>
              <a:t>EN EL AÑO 2011 EL PRESIDENTE SANTOS INICIÓ ACERCAMIENTOS CON LAS FARC, A TRAVÉS DE REUNIONES EN CUBA, EN LAS CUALES SE ACORDÓ LA </a:t>
            </a:r>
            <a:r>
              <a:rPr lang="es-ES" u="sng" dirty="0" smtClean="0"/>
              <a:t>ELABORACIÓN DE UNA AGENDA ASÍ COMO DE LUGARES PARA FUTURAS REUNIONES</a:t>
            </a:r>
            <a:r>
              <a:rPr lang="es-ES" dirty="0" smtClean="0"/>
              <a:t>.</a:t>
            </a:r>
            <a:endParaRPr lang="es-ES" sz="1200" dirty="0" smtClean="0"/>
          </a:p>
          <a:p>
            <a:pPr algn="just"/>
            <a:r>
              <a:rPr lang="es-ES" dirty="0" smtClean="0"/>
              <a:t>LOS PUNTOS ACORDADOS PARA SER TRATADOS DURANTE LAS NEGOCIACIONES FUERON LOS SIGUIENTES:</a:t>
            </a:r>
            <a:endParaRPr lang="es-ES" sz="1200" dirty="0" smtClean="0"/>
          </a:p>
        </p:txBody>
      </p:sp>
      <p:graphicFrame>
        <p:nvGraphicFramePr>
          <p:cNvPr id="5" name="3 Marcador de contenido"/>
          <p:cNvGraphicFramePr>
            <a:graphicFrameLocks/>
          </p:cNvGraphicFramePr>
          <p:nvPr>
            <p:extLst>
              <p:ext uri="{D42A27DB-BD31-4B8C-83A1-F6EECF244321}">
                <p14:modId xmlns:p14="http://schemas.microsoft.com/office/powerpoint/2010/main" val="3549577199"/>
              </p:ext>
            </p:extLst>
          </p:nvPr>
        </p:nvGraphicFramePr>
        <p:xfrm>
          <a:off x="315913" y="3140968"/>
          <a:ext cx="8360543" cy="352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Rectángulo"/>
          <p:cNvSpPr/>
          <p:nvPr/>
        </p:nvSpPr>
        <p:spPr>
          <a:xfrm>
            <a:off x="1403648" y="820032"/>
            <a:ext cx="6912768" cy="707886"/>
          </a:xfrm>
          <a:prstGeom prst="rect">
            <a:avLst/>
          </a:prstGeom>
        </p:spPr>
        <p:txBody>
          <a:bodyPr wrap="square">
            <a:spAutoFit/>
          </a:bodyPr>
          <a:lstStyle/>
          <a:p>
            <a:pPr algn="ctr"/>
            <a:r>
              <a:rPr lang="es-ES" sz="2000" b="1" dirty="0"/>
              <a:t>DIÁLOGOS DE PAZ ENTRE EL GOBIERNO </a:t>
            </a:r>
            <a:r>
              <a:rPr lang="es-ES" sz="2000" b="1" dirty="0" smtClean="0"/>
              <a:t>COLOMBIANO </a:t>
            </a:r>
            <a:r>
              <a:rPr lang="es-ES" sz="2000" b="1" dirty="0"/>
              <a:t>Y LAS FARC</a:t>
            </a:r>
          </a:p>
        </p:txBody>
      </p:sp>
    </p:spTree>
    <p:extLst>
      <p:ext uri="{BB962C8B-B14F-4D97-AF65-F5344CB8AC3E}">
        <p14:creationId xmlns:p14="http://schemas.microsoft.com/office/powerpoint/2010/main" val="2639013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07504" y="4422011"/>
            <a:ext cx="8856984" cy="2031325"/>
          </a:xfrm>
          <a:prstGeom prst="rect">
            <a:avLst/>
          </a:prstGeom>
        </p:spPr>
        <p:txBody>
          <a:bodyPr wrap="square">
            <a:spAutoFit/>
          </a:bodyPr>
          <a:lstStyle/>
          <a:p>
            <a:pPr marL="285750" indent="-285750" algn="just">
              <a:buFont typeface="Arial" panose="020B0604020202020204" pitchFamily="34" charset="0"/>
              <a:buChar char="•"/>
            </a:pPr>
            <a:r>
              <a:rPr lang="es-MX" dirty="0" smtClean="0"/>
              <a:t> ¿QUÉ FACTORES INCIDEN EN EL ÉXITO O FRACASO DE LOS PROCESOS DE DESMOVILIZACIÓN DE LAS FARC?</a:t>
            </a:r>
            <a:endParaRPr lang="es-ES" sz="2000" dirty="0" smtClean="0"/>
          </a:p>
          <a:p>
            <a:pPr marL="285750" indent="-285750" algn="just">
              <a:buFont typeface="Arial" panose="020B0604020202020204" pitchFamily="34" charset="0"/>
              <a:buChar char="•"/>
            </a:pPr>
            <a:r>
              <a:rPr lang="es-MX" dirty="0" smtClean="0"/>
              <a:t> ¿CÓMO HAN INCIDIDO LAS ACCIONES DE LAS FARC EN LA SEGURIDAD EN LA FRONTERA NORTE?</a:t>
            </a:r>
            <a:endParaRPr lang="es-ES" sz="2000" dirty="0" smtClean="0"/>
          </a:p>
          <a:p>
            <a:pPr marL="285750" indent="-285750" algn="just">
              <a:buFont typeface="Arial" panose="020B0604020202020204" pitchFamily="34" charset="0"/>
              <a:buChar char="•"/>
            </a:pPr>
            <a:r>
              <a:rPr lang="es-MX" dirty="0" smtClean="0"/>
              <a:t> ¿CÓMO AFECTAN LOS ELEMENTOS DISIDENTES DE LAS FARC EN LA FRONTERA ECUATORIANA? </a:t>
            </a:r>
            <a:endParaRPr lang="es-ES" sz="2000" dirty="0" smtClean="0"/>
          </a:p>
          <a:p>
            <a:pPr marL="285750" indent="-285750" algn="just">
              <a:buFont typeface="Arial" panose="020B0604020202020204" pitchFamily="34" charset="0"/>
              <a:buChar char="•"/>
            </a:pPr>
            <a:r>
              <a:rPr lang="es-MX" dirty="0" smtClean="0"/>
              <a:t> ¿QUÉ TAN EFECTIVOS HAN SIDO LOS PROCESOS DE DESMOVILIZACIÓN ANTERIORES?</a:t>
            </a:r>
            <a:endParaRPr lang="es-ES" sz="2000" dirty="0" smtClean="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15" t="11425" r="1369" b="6250"/>
          <a:stretch/>
        </p:blipFill>
        <p:spPr bwMode="auto">
          <a:xfrm>
            <a:off x="12094688" y="1340768"/>
            <a:ext cx="3350520" cy="1630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Resultado de imagen de PROCESO DE P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102" name="Picture 6" descr="http://www.eltiempo.com/contenido/politica/proceso-de-paz/IMAGEN/IMAGEN-1400073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074738"/>
            <a:ext cx="4382889" cy="219144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Resultado de imagen de PROCESO DE P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10" descr="data:image/jpeg;base64,/9j/4AAQSkZJRgABAQAAAQABAAD/2wCEAAkGBxQTEhUUExQWFhUXFxwaGRgXGBccGxcgGxgcGBcXHBgdHCggHB0mHhwcITEhJSkrLi4uFx8zODMsNygtLiwBCgoKDg0OGxAQGywlICQsLC8sLCwsLC8sLCw0LCwsLCwsLC0sLCwsLCwsLCwsLCwsLCwsLCwsLCwsLCwsLCwsLP/AABEIALoBDgMBIgACEQEDEQH/xAAcAAACAwEBAQEAAAAAAAAAAAAABgQFBwMCAQj/xAA/EAACAQIEAwUFBgMIAwEBAAABAhEAAwQSITEFQVEGEyJhcQcygZGhFCNCscHRUnLwM0NikqKy4fEVJIIXCP/EABkBAAMBAQEAAAAAAAAAAAAAAAACAwEEBf/EAC4RAAICAgICAAQFAwUAAAAAAAABAhEDIRIxBEETUWGRIrHB8PEUMlIFM3GB4f/aAAwDAQACEQMRAD8A3GiiigAooooAKKKKACiiigAooooAKKKKACiiigAooooAKKKKACiiigAooooAKKKKACisj7e+1xrN9sNgUR2Qlbl5wWUMN1VQRJB0JJieRpH/AP0riRaftJ/lCIB8gKyzaP0pRWFcJ9rmLSO+VLo6lYPzEfkad+Be1XCX4F0NYY828Sf5hqPiBWi2P1Fc8PfV1DIwZTqCpBB9CK6UGhRRRQAUUUUAFFFFABRRRQAUUUUAfCaXuM9sMPYB8WdhyX99qT+3/b4Avh7E6aMwPvRoQPIfWsh4jxNnO58xLUGGx4v2kEoWQou+kSfqf0qVwj2iZ2VXVSCs5gYMz0266eVYGmIY8zFWOGZ0AIaIPM0BR+ouG8St30D22kfUeoqZX517KdsLmGuyDOkEGY/PWt74HxNcRZS6vMaj+E8xQaT6KKKACiiigAooooAKKKKACvk19pU9qL314ZiGw05woJiZyAjvII1nLNAHDtL7SMHhCVzd7cGmW3BAPQttPkJrNu0PtbxV9GSwFsKQRmHieDpoToPUCsrOLJ1Jkmrjsrg/tF7K2qqNuRJ60rdKw4ybpHHDcNvXf7K21wdeW+upqfiOEYpVl8O8RGgUxpptJrT+F8J7tQggDc/OrDvrY8OdSekj5RUHmfpHX/TKtvZhqq4MGVPRiZ/erThnDhMlYG8mZPp5edazi+GYa6sXban1USPQ7isw7QK1i6VslmtgxlmCPUjUiqQyc+iGXFwGTs3xi5hLmbDOQCZa0TKN1EHUeo2+lbZwDjdrF2hdssCPxDmh5qw5H86/LrcUY6ZcnLTf5zVx2T7V3cHeFy2egZZ8LrOqnX1g8j9aIgrR+naKgcD4tbxVhL1oyjj4qeanoQdKn1o4UUUUAFFFFABRRRQAVXdocX3WFv3ButtiPXKYqxpT9pmIK4FlBjvHVD6GSR8hQDPz9x/GnMVmJ1Yj8ROpHoKrEsk6kGpWJXvLxA2zH460xphFCgRSylQ0IchUe6wHux5j/qo6MxPWrh8ExJzaVKwuBUbisc0MsTZWrh2AzQYG9a/7FMYZu2ydCoaPMaT8qR7KqRB2ph9lOEZeJMuuVFY6bEbCfnRGVhOHE26iiinJhRRRQAUUUUAFFFFABXwivtFAGMdvfY6pZsRgBEks1jz5m2Tp/wDJ+HSs27P4VrN9g17uHW4qC21tszHTddxvGtfrCsy9qC23xNlci51TMXIE+JsqAncgEE69aWWkPjTctFfYttetOt1imXwkCQZUmdelJ2C4BZa+yDCuRDHOL7yY5EHSTy5dacsHaW3FvOGMSVBGaOuXnUnD4aTmXn0/auOORxZ6MsKmuyNw/DNaAUszCBAcyyeWb8Q9aTvaTggjJcWVZpmOo5/KtD+wrvz6mkf2gDvbtiwDBJJHqSAKfE3zsj5EV8OjNcrZgNSeQGpPoBUmxc67itU4N2Yt2jmgq6yAwkFo6RpEciCNTWc9vCicQui3zCFo65AT9I+tXU1J0jmnhcIcmaX7EONlb74YnwXFLqOjrAPzX/aK2qvzX7J8zcSwpU6ZmmOndPM1+lKoRQUUUUGhRRRQAUUUUAFIXtbvxZtLyLM2pgSFyj/cafaRva5w83MIrj+7cE/ynQn5hfnWMaKTdMxq1h1FwAetWzLpJ0FQcCuZi0e60etScax5CY5bCpSdl4rjojveQnQgn1r5pVXeuOWg20I9TNT8PhSUM+9FK1Q8XZ1OPRTB36DWtK9lVgNfv3hOttBrykAHT1WsgFu6DEhfPLqfjW2+ya2e7uMddEE9YLn9RTxVMjk2h+oooqpEKKKKACiiigAooooAKKKKACsR9tnHms4wW7AzXHsKGOXNklny6HQk+e1bdX529reJNvjF3vIg20ZDGy5YP1BrJK0NFtPQu2MTjyFEwNmGZRmjYvBkx504dm+15W8LN9QkiAZmY6/Sk/B8UvAiGKpqZAA0AHlrUvtLxi1ce0VHiUzm0mNOXwqPG3tF/icVabHztJ2iWyPCd9BHUQf69Kzt+Jm9jLbkyVdY/wAw0qHiscXG8rJIn48/Q/So3CrmW8nkwPyMzHrTxx8USnlc5fQ1/tHxFbFtrkMxAOUTMluUgQB61juC4Ji8ZcZrVi7fZmOcqpyhjrBb3R8TWmK3/kSuELMhcwXicm0GJ15c61nsf2dTAYZMOjFoJZnIguzGWaOXSOgFZhjSH8mbk0vQmeyb2f3cETiMVlF0qVRFM5AYzMxGmYxECYHPWtOooqpBIKKKKACiiigAooooAK4Y7CrdtvbcSrqVPoRFd6KAMN4v2au4S6ysrNbI0uBTlOuknYHyqqxESZreeOYUXcPdttEMp35HdT84rAMaPFUpKjoxytke/eVBIH/NdluhRrvziq+86z4iB61whJzBhrv4qSirkWj3xmjqJHlyitd9lTzhn02uR/pFYwpXwhfhG1bf7MLGXBBv47jn5HL+lNDslkf4RtoooqxzhRRRQAUUUUAFFFFABRRXi9dVQWYgAbk7CgD3WKf/ANF8FMYfGqpOWbVw6wATmtk9BOYT1YeVNfaH2o2LMrYQ3mGgOyz68xWWdqe2ONxwa27KtrnbQEKfIydRTKLYjmkIz8aJRUjRZj4/19KjXcUDqBHqfjV5xns+i3iE0UhWC66ZlB/Oal4LsU8B9Lg0gKT8tqRtIpGLl0UVslh8NT5TyFWWBwwzSNyYk/QeVMdrsk7eAD3gZzDmBMenL/up3BOybkksCBoPMxBMD00rHNUNHFK+iV2TujC5bzTmVtSZMgbACtg7OdqLeLClQVLLmUHn1+IrJ+2tkWUSzs58bgfgH4VP+I7kctOtVGE4q691kYobKsZB/iI1+EH50Y02gzNJ6+R+jaKx3hntIxKKM4W6vU+99D+lP3ZDtQMbn8IUrGxnenompJjJRRRWGnwmqlu0uGH96D5gMR8wINcO3GIKYK4wYL7oYkx4S4Dj1KyPjWWDBC5eF/M3hWAoPhjrH6VjZpteFxSXFzIwYeVdqyheOthCGUMdQIA0fUCI+O8U0cS7c2lVO5Gd2EkHTJyIYb5p0j1oTMG+ud66FBJpf4X2pW4IIi4NxOnqOZ/Sq/j/ABJ2GjQJE5Tyj96ZKzG6KPtz2rJm2DlUe9H5Ui45pAYV87WGcRl1geI+egj9a5XrnhkVKb3R0446siMsSetRfs6FpyCfQVKa6Kj3cYq66+QFIihZYHDl2VQNSdPLz9BW4di8q2O6WBkPz0BJrKsNh8iWx+NwJjeSJI9B+lM2HxBBAmDI1BiDtOlUjGjnnKzUKKWLfFblmRcYMF3JIjTnmqqve0JQzgKhAjKQ8h+uuwP/ABMTTtpdixhKStIfKKzq77QmIlbRADhGnKDq2XwgEyQdwSOXWueN7b3ALUfiJFwyItxpBYEAS8qCTEqaDOLNJry9wDcgeprI7Paq4VDtiAwOWZM5pDhjbIIBVSBPIQZPKqntN2uVmhGuZfCFyoyq5B1GaJnWfOKDVG1ZtNziVpd7i/MVFfj9jkxb+VGP6RWR4ziqIlxkLOzuwAG7SPeIO2sqI102g1c8axNxclsZwhVTKrqWg5pbvVJA00Arz/O87+nUVFW3fvWv30Xj4026af2Y+v2msC3cuElVtgTmEEzMAa+VZf2u4riMcrhm7q1yQEzEmCSNyajduMS/cWHuSZvwx0GYAEgwNBBBGtVuL40MxUgLoCJOh05n4/SujwvIefCslU9p++nRzZo8JOLIJw8CFEwIEfWq/hmANxie8AJYLlzgZZ8p1NT8RxEd0zKDLyqHTWJznfYaDzNLWBLi6hRygZgAxGgM6AjpNdu6OdVY347hDkpABIUKxJGkbb+Vab2QwNm7hLedVzoCjMhicp0kjfSN6yPFYsvdIMLlaLgUmAZ1aDqQeXStE9mmNVFu23uIBKsviGukGPltSpWqY6lUvwjmnA7H+L/N+wqk7ZcdTCILOHULdce9GqL113Jqfx3jq2LRuDc6JP428lOsDck/WslxF97jNcdizsfeO5NKoL0PkzNLbOXElZpaSTuSdzPvH9aWrl5luCGJBEctflTBjcd3ZTNsZnadtAKqeEcOW7mOqqGlVHKdYn+t6pW9EFJ8dlhYw4IGXTfbT1FX/ZhShIW41t+WUwTvrGx9Ki4SyJAAgdKiY7Fi3c8Md4IK76dTPSse0bHTNU7KdtS1z7Ni4FwGFucn2+R1p7r8+8Xxlu/fUIdVtgu4O7aQo6RNav2B46b9jLc99NMx/GBpPqNjSU6styTdIsu1FjDtZH2o/dK4bLJhiPdBA1YTrHlWZ47itouxtjICdAugAG2tNftXWbFrWPHv6D9j9Kym5dtrqfF/Mf02qU5UXhBPbGC5kvDNOx0AJEROkiqvHXr+d1trKKqxrGYkGfy+tRRi7jKQilFgiYgGRyG5qw4ddYLNz3zqQOXQVidrYOLjLRWf+Qu22GYEHf8Aoin3gfEO+wwzGW1U+emh9dqS+J2xdZDmylfrVv2eui02WdG/Pkf0+NZCSjLQ0ouUdkftHgSwS4upAOYc94n6VT2lkU737QBnkfp1qh41w/JDp7p3jYH9jW5F7NxS9MX7uE6mPT96+cL4S1y4rKAFR1LE+RBjzOlWmEwTXXCjQbk9ANzV85UAW7YhR9aWCvY2WSWjymt3PGkEL5dPnU1WjXprXFBXQVU5xh7S9mb13Cv3RDMSHCiQWGbNl+Rj4Vm/CsJbtXFt37Vy1LsSSuaSWzKvduIyg+ERyIOsVsGPsm9wzKrhGNlcrs2UKyxqW1jUbxS1j+F4jFG2mJxC3rFsgnuLDs7ciGIEDpI+VTmndo9HxckPhOORXt/5claXTWt/JiRgsI2ItZLS3GZrhz208KZMoOdnEBWLAjWBAnSvtnC3FsX2zlDhbiLkG2tzIdjELG0H3vm44zs1YW6zJcvW7V0/eWgUUNrOTxMsL5EGu3D+xNlg4TM6sRmD4hIMGQCLSnbzpeE2uzpj5PjQlajq1qo3V207fytfa7E27YTD3LJym4t3CZ8vhlWdW93Q5cpAggTpXzht20uIw7P3fdOmV0QGFGYrDSSWeIYnfxCm/ifDsDhT96tsMg93/wBi7MDNAGgYgEacsy9RXa1jMJbvYexlynEG29trdiyoBdXZXzM7EEZY8I0LqBvW/CYj8/Go1W6pu++1ek99fYz/AAYVsK9vKWvC9bK5VJYrDh400GxHUmmjAYnHNnzYVrrk57ee1lULHiUSAc2ggR+E76Va3u1LhQtvD4tyJgTlAInMua3bjTwyQSPHvpXziuPu28rW7FoM1lbh79nzL4Wzgo91Zhh8APMRPL4cMkeORWhZf6jzbqN7b9vur/x1orvaFgX/APCd7dtC1dW7bZl00Bc21gfhnODG/XWlnCPaxFq0VQMFtrnGxDAfX/mtA7U4QXeGcRVUIVlS9btgCVi3bYCFJE57ZOhPOsq7I3jbsoI/tXGXqRIA+grpxY4wx8IKkvkeR5H+5b9/yQ8Th7jBGYBUJ8EER4CQw0HWvuCU2zMDTxQwkHnNMXGUW2qW12BZo5yxkt8STS/c92ecRVOVicKOfaPh13D3++UgC4xII1AO7IQd+tN3slx+fEvJibTZp2BVgZ9Ik1S8d4ot/Cqgk3MwJJ5ZRBIPnVRwBmtMzo2XvLbW29HgH6U0X8xZL2OPajjH2m+zDS2PCg/wz73q2/yqjxuMS2Ndzso3by8h51xDkPoRJ5nZRtLeWtW+E7KFnz3GU+Ykz6UXRNxcnZRtgbtwd4yE6aZQYUTtPP1qRw+6LdtzodR8ZgT8KdMBgFsg5SxEbE6fKlvivBTbDPbYEc1I2HkedIp7KuFxpHnD8RXOsACTvm203qvxmMkNpL3TlXTXTdvQCvWJwwyHKcp01OgAnXXl0qqTHS7suoCZQenUD1NOqJteydg7fctmuMq+Ews6nqT/AFzq87M9oAS4Vig3BPPrGvp8qU8DhxdJZ2zHpOoHKenpVhZwdvMRlGgHWmq9Ccqd+zX/AGu23bD2so8PeQT0JHh/Wsm+7Tlmb+JtfpsK/QXaXhIxWGuWZClh4WInKwMqY9RX594xwk2bzpdOttoIWYJHn05/EVyTWz0cb1R7GJPvPOmoH6n9qjYnib6ZVJzajz8/IV0W7n0EBRoTz9PM0JcA8NsFo/rU0mvkV38zhbs4hmHiUCDMjXadINWlkgRLGeoquNu4fxqo6CWPz/4rpoNJn151jBaHnh+L7xNdxofPoa6NhgysvI7/AL+tKPD8SbZlT8NxTJguLIdyFJ6nf0NVjK9EZRraOeEwxtoVPvH3j5DYfr6nyqRatRtXtlnWuqmKb1oRu9s8Msb18QaTXljJr1cMCgB14ZczcNMbqrx/8kkGlT2i9uLiXvsuGMFYzmNSSAQPIAb9Z8quuyeKy4a8W1AW6Y8gqGPjJrLhwwue9PvtJ8QOkzEknfefSi6N7VFRxTiWIuXCqs9x/wARGg9MvOOtWHZztfdwZzMzCCPCQx+E8vy9abezXCBatknxM+pY8658S4Rbu3BJmN1BHzI3qLzbOheNcbvZN4pxi3iAmKe7h8PntAqLxtfeMlxgSobXQR4txJA3079n7wxToljGWLhQeK0l10zgJlUqEAKKhYt4dDpz1pZ9rtlUw/DLwUZbZdCo2IDI+U+oUz6mp+A7P4k488Vu4W3w+xYtO/dq6kuRacA+HTWRJ00WNd6twUldsVeVPH+BRWvpv7/v8jrwDiuFxOKTCW77d4MwDG2Yc2yXVWLMJ21A94KQSZEc+2nF7mHQi5gMQbNkHD96biW0uCWRXUZGYDxEqAdiKznB8TFixgL9lX+0Ya5cZzkIRgbgZF7zY6ZlI6NT57UO0VniGKwOEF1beGIS/duO2UDvEzCSdiLZMedwCt+FFehZebme+X5Dt2Oxz4rCNca13bX8J4FJnRHvIh90DUFTsNCKxu9i2DKyCAvuxssTB+NbzwbiuGv3bQwd1LllLVy0chkKR3RRZ5+ENWF38KLbtaEQhyxPJSRzpoEPId1J+1/5+hAuY9nb3izNHiJ6TIr6hfUNJHqOfwrzbJttmjOPxAA6a8jXRrpciFyrOx305n9qfoinZ0XRgPWvN1Tm090Dxf4fOvTLpPQ1HxVlswjmOX6/KsQz6GLCYcJYc5ldrsary1kjXyA1rxbxV5VyhnC9AfyivOBT7sf1zruV+VM42S+NXR6wHaJrTEX85t5dGjMQenWpuP4vZfIqsHFxgCQdF159DuKq8djcT3LWsq3JiHghlE7RtO2oqFjOCXLC23zZgWGcAHwmQRvr6nlSOKK8m1ok9s8OiWFKDd9deQFUOEwFy8jLZTRRmKg7xuJ6+VT+01sd2msS8SPMbmrPsvg27q/aLQSsK6+YMN+VCdIVK2he4TjApyhZnmN/KatcM3iY/l5VwwvAsVaz5bYAAJLEiNOY1+lfeGWSolmknlsB6CqJ2SnFo/UBrM/a13LZEyA3PeLDQxtqfhz6U8cW4wlkNJ1VSxPJdJ18/KsM4/xEu7MSxLE6kydTOv7DTppXPN0jtgrZWcOw6xcB2jMZ5Rpp+vwr5irwtEo5y5VBAGpbMNAAOfKuNnF5Bc8JJKaAAmfEug50wYTh9prpxBE3DETspAymBypUk1bHlJp0jhw/g5a2puSrkSR/DPKo+L4ZdSfAWUfiAJ+cbUxlzPlE1Z8PmCeR2/ejimKpszuzeE/pV/wrh4vWy5kZj4D0y7n5/lXftZwjvlLWsq3hsTsw6Hz6GkvgHEMThrhU7TDK3XyHL1rONbGcm1SHrDcQa393cIcroSPprVkl4MJBkfl5Uj2MbJltyZPzq1w2LjUGKxTrsd49DKgrlxC5Arpwi4LqnWGG45HoR9flXW/gCSCwzAdNR8aoiL0MPYayrW7iN+IAeZDKQQPlPwpP4fYJuFGAHdXHtuNDmHuoZ+E/Om/sldPelQQPDJ+DAQPOCa88bw4t3WbLAdy0xoSfOp5v7S/iup/9EFbOVco25VUnh33gZrjH/DPTmNNDy0qzxFzQetU7Wy9xVCOSxgFGA84IzAxI865TvXVss+0HYy1iuH2UvYtbI+0G4bjAENKsndiWWDlAPP3TTPxbE2LuBfD9414PZNqbauS/hynxIjAE+h3q/sYTu7IS3AKrC5hIDRoTGpE70qY7gVxrxzWzclszEAlDmjNHeYjl0C6AACu+KpUeTJpybKW7gVXALgWW2uGU7XVeTD94SWa7ZOhM+nKvPDsFwxbat9jwl24NCSUOwkDKpvGQBEa+7VxZ4A9qCyWkSV/tLllPFICj7vD6k7Rm12qyTs7daCboGi7PfYaASSO8UEyAZ+dC0bKVqqX2/bPOFwndth2Wzh7Ns3BlWwCJL2ngsMi+XKayjifCmGM4gyaOuJeB1Uw4Gvkw0rZMfw9LNoG1bRW72yWKiJ+8VSx1n3SdzWfdqCLXEsQsj73LcBPXu1SPktau2Lkpxjf1X6/qIN1mLEt+LpoNB0rll1IjYfn/AEatu0CpadSupZgCvTWT+9RA+VXtiIZgSTuMo0A+dN6slF74siqRtIrktzUgmI2Gn6VKxN+2coayGYKo99xAWTGn8U/Wp+F4JZax3t8FM7EgKYjUgKOZ0rbrYNctFXb4kyKIyFY0kGfpXs8eiJtN8GB59DXrBW1ywoOUHw5t42qLcwRCmdWP09K1SFeNDHY7a2iviBDdSIH0BFRcVx7Oj5gPEAEymY6zr9fKqPEYKVDbEDXz0/Oqc4lLThjJg6xEnnzrKRv4kMmPcdxmKhoI0+ME117M9pLYGS4RbYaCQSGAJjbmNqWH7Slbi90W7vQsrgGTOoHlEVBxJEk6eMyPLmPhWVYbRoXFu0quvdqVE7mdSOYHSqlccg/EvzpVeCBp4gd/Kry2qECCBpTxVEp2+zWe2OMP2dzJ1KzO+rCZPOetZniHzGT8aee2GIz4e4o3y/lr+lZybpK+tc+RWzuxukydwS7/AOwvQhh/p/4q6LFL1jQ5LgIHScrGD8ppb4XZLXFCzMyT/COZ/SnLHXMltYWYYAeUgifgJoj0ZLbOfEcSchCakKT66a/vUHst2jyt3T+4x8B/hY/h/lPLofWvnZHG2izp3mYq3MegMHppvU/EcFRb3eWoAJ8aESp5yvQzrWroySSdIs7jk1Ucc4MLid6ml0bjk45fGrFanWNhWsxOjNc3XQjQ+RqTaxZFMXaPgwuHOmlz/d6+fnSjMSrCCOR3FSlGi8Z2OXZTG/ekDmn5ER+tOCXT1rMuzF/LiF81YfSf0p6F8nb+vjTQWieTsYOH3YedzH5eL9Ka77KVOYArGoIkUgcPeLigczB+OkfWnndRPMc/qKdC3oUOP4HusrIfA593+AjXQ9I69KldmMFF+27Ac406gwas+K4ctbyxMEEddARl+Rrt2etjukO0E/7jUljXxOjpeaTxd/RjPXl2AEnQV4sXZ9apu03E8i5FInc+Q5fvVJSUVbOaEXJ0j5xXitsjX3RqJ5nrHL1qNwrjSAAW9RqT5ncmdhSriboYaqp835/D/ivmCxhLLDG5DAQoUIvrPIevwrmWdtnY/GikaBx3xYS6dVPdlvMFRmjTnIrN/algQ2JtXV/HZQH/ADNBn5D5VqdxM1shh7ywQNtRrWWe0Vrps8PuAaPbyusCQYR1/KupOmcc1eP/AIf5/wACbxjhzZQHJLkEzM6g+Ez6VG4e2a2XIgyd/lXviXGblwZVkAMcxMQSvIedeMFigBAAifnJ1qsXrZyzjukd8LhlBzNBY6k/lHQV5xmLNzu11AUEAdd/F8TXy9cgEgDaodq7JUDkAJ8yRWS2NCLjbZdY3h6plCGDlGYRz0mD51xMxBgmhcYzDxkll8OtcjdA1O0SfKmiqJTm5MgcYcKFVRqxMgdPSlTiuHLMiqCzlSzL06f6RNXnEcWWm6o8NsaE899RVZZttcyq75eRY/hzxox+WnnQ0UixeNWC2ioUNuwBEHYE8+lWXa8Lb7mwsRbTMSBuWO877Aaedcuy7ZncOucd20AnSYgH4Uq7KPo4OhQnMJg12fEqwGUkHnXTAhbqAt7y767gV4voJOUKBO2unxpkJVGq8SEo4O8H8qSeCcOe+J91Bpm6xyUc61ztrwC5butftIxtsNQgkqfTpOs0sYLBYu7/AGdlyDzClR89B8ak1ZdOiLhOHLZWAI8zu3mTVX2rtu1mVaBIBA00MzP0rQ+HdhcQ+t0pb8pLH6afWqvtPwcYdzanOMoMkRM+UmtqzLZnvYqzCO4G7QPQf9032nkVBw1sLoAACZ0qWlYadKkW2gD0qMVqSsZRJ3rDDlfv1R8V4WLoLDR+vXyP71c3rImuZtxWmiVgbps30L6Q0GeU6H860Ow9UXEeGrdGo18t6t8I2QADQAR8qxKjW7LbCjKQ3Qg/Wn2PkfLaswvcURQZbMeg/qK0zA3s9q2xM50Uxz1AJrUKfW19a9WoUaDcyflXRcPJ3gUXbShWAkkqd/TStAgcQ4wLc5TrzPT96U8RfZ28Mu7arEsWkTI/OvGNx2sLqTTL2X4eMNba7dguQTr/AHY3Kz5n9q4t5X9D0ajgj9RJxAdSRl1AkkiY1CgHzJP0NX3Z/hF25cBnKAPECdORmOscvPeqns9ZZb15S7XFJDLI1SWJyTzWSTPwpw7Om4velQjnPBzvly6AgaKeUaaU0Mceyc807ov+MwLF3NOXIZiJiOVIftYbPw/DXFZkU3VBKwDla05ieXiVaa+JcRCjLiMRhbCtprc8R/lLMuvnBpI9onHcE/DGw1nFpcuIyQA2ZjlcEyQN4nWupHFNUuxBe7YTDC1bnNIIkakzLEnrvVUrHQDr/WtWHZW2rMXcwLUGDoCTPPpVJbvN450bMTHx5Uy7Jt6LbEXfuz/EP+t6rMDxELpcETqDyqRbxWYaaNzn6ipHCeFLiBGmfkp0BgaweR1PyrXQsW/Z94djySxSwWtzq7EKBy0bYem9ScNwS82Y96GQzC5lcgHYMQB+VXAwxuWRatL3aofHbYyS3Ik+e9UwtFCQCUOzRIJ9YNYrfQzSX9xF4hw6402iUCwJieZ90DrFLuP2YbZ7p/0mnW3kWFtBlUsWe5dI1OXafUCkDi9z3B5Mf8xmtt+zEl6PPFcWb57x2ZrkAEnmFET8or5w7Hiy5YLIZSpBOuo61A+NSLOHDLJcAzsQTPpFA4yYLDJ3NoqGBy+InYmvNy1l1yyJj478qb+zGEBwyK45HQ+R+hrxiOAEGbLqAd5kjToRRySdE+MmfoqiiikLBWedt1z33P8ACoX6T+taHWfdoz47v8xpomMSHSDXQLXW9XkVjNPVs1OtKIFVo3qzw/uisNIuJTWo8VNxFRGoA4utR2md6lvXDnQYcGtTWgcD4/at4e2GZiyoF0UmIpCferDh3uNQBrXC371BcU+FtuuhIMipN3ByCM0SN+nnVX2JP/qj+Y1f0ALWC7GWUIJa4xHUrHrEfrS57VnxOGsi5YZu4IK3AoUsp/C8kGROhFaRUDjlsNh7oYAgo2hEjbpWRilpGznKW2z81cF4tiGbMb9yW0OViJ6aLAq+t41s4TUtGY5pgdCQdz60m9nzF9Y08fKmnAmcViJ1+8I1+ECtyPjHQuKPxJLkzti+zqXnzOzsZkksd+sbD4VaLwbC4e3ndVieYkk9fOpGF5VC7bn7mz6ufqsVwqUpSUbPRlCMYuVEDiqWMRbzYcsjKYAyQLnRdOfSaUe/yXgl0EKDDgyCk6ajcQdal4RyF0JHvc+kxU3hzkvbkkyEmdZlFJ+Z1ruhHijzZz57ZSX1ZLw18H8S7cxyq24TichRwTCtJymG09etQuOsRdYAwIP5muFk1Sid7NNGLtMnfgjLl1bTwjmrfsajW2sXyHQq+XQ5SI9WFI2IchSATBiROh9RzqCWIDQYlYMaSJ2PUUigO5fMuuN8Qe8zxbP2e2xXOBKlhoNek0n8UPjGn4RTWjEYK2BtJ05fKlfi/vp/LWrWjFvZWtV/2awdtluXHnNbHgA2k9fTSqFqbOzaj7KxjXMNfjWrsZ9DVwHiaZArb6mfMmTI5jlpVniOHspzWTlzbqDppzH9c6Ub/uHy/c088LM4e0Tqcg1NZLWxIu3T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12" descr="data:image/jpeg;base64,/9j/4AAQSkZJRgABAQAAAQABAAD/2wCEAAkGBxQTEhUUExQWFhUXFxwaGRgXGBccGxcgGxgcGBcXHBgdHCggHB0mHhwcITEhJSkrLi4uFx8zODMsNygtLiwBCgoKDg0OGxAQGywlICQsLC8sLCwsLC8sLCw0LCwsLCwsLC0sLCwsLCwsLCwsLCwsLCwsLCwsLCwsLCwsLCwsLP/AABEIALoBDgMBIgACEQEDEQH/xAAcAAACAwEBAQEAAAAAAAAAAAAABgQFBwMCAQj/xAA/EAACAQIEAwUFBgMIAwEBAAABAhEAAwQSITEFQVEGEyJhcQcygZGhFCNCscHRUnLwM0NikqKy4fEVJIIXCP/EABkBAAMBAQEAAAAAAAAAAAAAAAACAwEEBf/EAC4RAAICAgICAAQFAwUAAAAAAAABAhEDIRIxBEETUWGRIrHB8PEUMlIFM3GB4f/aAAwDAQACEQMRAD8A3GiiigAooooAKKKKACiiigAooooAKKKKACiiigAooooAKKKKACiiigAooooAKKKKACisj7e+1xrN9sNgUR2Qlbl5wWUMN1VQRJB0JJieRpH/AP0riRaftJ/lCIB8gKyzaP0pRWFcJ9rmLSO+VLo6lYPzEfkad+Be1XCX4F0NYY828Sf5hqPiBWi2P1Fc8PfV1DIwZTqCpBB9CK6UGhRRRQAUUUUAFFFFABRRRQAUUUUAfCaXuM9sMPYB8WdhyX99qT+3/b4Avh7E6aMwPvRoQPIfWsh4jxNnO58xLUGGx4v2kEoWQou+kSfqf0qVwj2iZ2VXVSCs5gYMz0266eVYGmIY8zFWOGZ0AIaIPM0BR+ouG8St30D22kfUeoqZX517KdsLmGuyDOkEGY/PWt74HxNcRZS6vMaj+E8xQaT6KKKACiiigAooooAKKKKACvk19pU9qL314ZiGw05woJiZyAjvII1nLNAHDtL7SMHhCVzd7cGmW3BAPQttPkJrNu0PtbxV9GSwFsKQRmHieDpoToPUCsrOLJ1Jkmrjsrg/tF7K2qqNuRJ60rdKw4ybpHHDcNvXf7K21wdeW+upqfiOEYpVl8O8RGgUxpptJrT+F8J7tQggDc/OrDvrY8OdSekj5RUHmfpHX/TKtvZhqq4MGVPRiZ/erThnDhMlYG8mZPp5edazi+GYa6sXban1USPQ7isw7QK1i6VslmtgxlmCPUjUiqQyc+iGXFwGTs3xi5hLmbDOQCZa0TKN1EHUeo2+lbZwDjdrF2hdssCPxDmh5qw5H86/LrcUY6ZcnLTf5zVx2T7V3cHeFy2egZZ8LrOqnX1g8j9aIgrR+naKgcD4tbxVhL1oyjj4qeanoQdKn1o4UUUUAFFFFABRRRQAVXdocX3WFv3ButtiPXKYqxpT9pmIK4FlBjvHVD6GSR8hQDPz9x/GnMVmJ1Yj8ROpHoKrEsk6kGpWJXvLxA2zH460xphFCgRSylQ0IchUe6wHux5j/qo6MxPWrh8ExJzaVKwuBUbisc0MsTZWrh2AzQYG9a/7FMYZu2ydCoaPMaT8qR7KqRB2ph9lOEZeJMuuVFY6bEbCfnRGVhOHE26iiinJhRRRQAUUUUAFFFFABXwivtFAGMdvfY6pZsRgBEks1jz5m2Tp/wDJ+HSs27P4VrN9g17uHW4qC21tszHTddxvGtfrCsy9qC23xNlci51TMXIE+JsqAncgEE69aWWkPjTctFfYttetOt1imXwkCQZUmdelJ2C4BZa+yDCuRDHOL7yY5EHSTy5dacsHaW3FvOGMSVBGaOuXnUnD4aTmXn0/auOORxZ6MsKmuyNw/DNaAUszCBAcyyeWb8Q9aTvaTggjJcWVZpmOo5/KtD+wrvz6mkf2gDvbtiwDBJJHqSAKfE3zsj5EV8OjNcrZgNSeQGpPoBUmxc67itU4N2Yt2jmgq6yAwkFo6RpEciCNTWc9vCicQui3zCFo65AT9I+tXU1J0jmnhcIcmaX7EONlb74YnwXFLqOjrAPzX/aK2qvzX7J8zcSwpU6ZmmOndPM1+lKoRQUUUUGhRRRQAUUUUAFIXtbvxZtLyLM2pgSFyj/cafaRva5w83MIrj+7cE/ynQn5hfnWMaKTdMxq1h1FwAetWzLpJ0FQcCuZi0e60etScax5CY5bCpSdl4rjojveQnQgn1r5pVXeuOWg20I9TNT8PhSUM+9FK1Q8XZ1OPRTB36DWtK9lVgNfv3hOttBrykAHT1WsgFu6DEhfPLqfjW2+ya2e7uMddEE9YLn9RTxVMjk2h+oooqpEKKKKACiiigAooooAKKKKACsR9tnHms4wW7AzXHsKGOXNklny6HQk+e1bdX529reJNvjF3vIg20ZDGy5YP1BrJK0NFtPQu2MTjyFEwNmGZRmjYvBkx504dm+15W8LN9QkiAZmY6/Sk/B8UvAiGKpqZAA0AHlrUvtLxi1ce0VHiUzm0mNOXwqPG3tF/icVabHztJ2iWyPCd9BHUQf69Kzt+Jm9jLbkyVdY/wAw0qHiscXG8rJIn48/Q/So3CrmW8nkwPyMzHrTxx8USnlc5fQ1/tHxFbFtrkMxAOUTMluUgQB61juC4Ji8ZcZrVi7fZmOcqpyhjrBb3R8TWmK3/kSuELMhcwXicm0GJ15c61nsf2dTAYZMOjFoJZnIguzGWaOXSOgFZhjSH8mbk0vQmeyb2f3cETiMVlF0qVRFM5AYzMxGmYxECYHPWtOooqpBIKKKKACiiigAooooAK4Y7CrdtvbcSrqVPoRFd6KAMN4v2au4S6ysrNbI0uBTlOuknYHyqqxESZreeOYUXcPdttEMp35HdT84rAMaPFUpKjoxytke/eVBIH/NdluhRrvziq+86z4iB61whJzBhrv4qSirkWj3xmjqJHlyitd9lTzhn02uR/pFYwpXwhfhG1bf7MLGXBBv47jn5HL+lNDslkf4RtoooqxzhRRRQAUUUUAFFFFABRRXi9dVQWYgAbk7CgD3WKf/ANF8FMYfGqpOWbVw6wATmtk9BOYT1YeVNfaH2o2LMrYQ3mGgOyz68xWWdqe2ONxwa27KtrnbQEKfIydRTKLYjmkIz8aJRUjRZj4/19KjXcUDqBHqfjV5xns+i3iE0UhWC66ZlB/Oal4LsU8B9Lg0gKT8tqRtIpGLl0UVslh8NT5TyFWWBwwzSNyYk/QeVMdrsk7eAD3gZzDmBMenL/up3BOybkksCBoPMxBMD00rHNUNHFK+iV2TujC5bzTmVtSZMgbACtg7OdqLeLClQVLLmUHn1+IrJ+2tkWUSzs58bgfgH4VP+I7kctOtVGE4q691kYobKsZB/iI1+EH50Y02gzNJ6+R+jaKx3hntIxKKM4W6vU+99D+lP3ZDtQMbn8IUrGxnenompJjJRRRWGnwmqlu0uGH96D5gMR8wINcO3GIKYK4wYL7oYkx4S4Dj1KyPjWWDBC5eF/M3hWAoPhjrH6VjZpteFxSXFzIwYeVdqyheOthCGUMdQIA0fUCI+O8U0cS7c2lVO5Gd2EkHTJyIYb5p0j1oTMG+ud66FBJpf4X2pW4IIi4NxOnqOZ/Sq/j/ABJ2GjQJE5Tyj96ZKzG6KPtz2rJm2DlUe9H5Ui45pAYV87WGcRl1geI+egj9a5XrnhkVKb3R0446siMsSetRfs6FpyCfQVKa6Kj3cYq66+QFIihZYHDl2VQNSdPLz9BW4di8q2O6WBkPz0BJrKsNh8iWx+NwJjeSJI9B+lM2HxBBAmDI1BiDtOlUjGjnnKzUKKWLfFblmRcYMF3JIjTnmqqve0JQzgKhAjKQ8h+uuwP/ABMTTtpdixhKStIfKKzq77QmIlbRADhGnKDq2XwgEyQdwSOXWueN7b3ALUfiJFwyItxpBYEAS8qCTEqaDOLNJry9wDcgeprI7Paq4VDtiAwOWZM5pDhjbIIBVSBPIQZPKqntN2uVmhGuZfCFyoyq5B1GaJnWfOKDVG1ZtNziVpd7i/MVFfj9jkxb+VGP6RWR4ziqIlxkLOzuwAG7SPeIO2sqI102g1c8axNxclsZwhVTKrqWg5pbvVJA00Arz/O87+nUVFW3fvWv30Xj4026af2Y+v2msC3cuElVtgTmEEzMAa+VZf2u4riMcrhm7q1yQEzEmCSNyajduMS/cWHuSZvwx0GYAEgwNBBBGtVuL40MxUgLoCJOh05n4/SujwvIefCslU9p++nRzZo8JOLIJw8CFEwIEfWq/hmANxie8AJYLlzgZZ8p1NT8RxEd0zKDLyqHTWJznfYaDzNLWBLi6hRygZgAxGgM6AjpNdu6OdVY347hDkpABIUKxJGkbb+Vab2QwNm7hLedVzoCjMhicp0kjfSN6yPFYsvdIMLlaLgUmAZ1aDqQeXStE9mmNVFu23uIBKsviGukGPltSpWqY6lUvwjmnA7H+L/N+wqk7ZcdTCILOHULdce9GqL113Jqfx3jq2LRuDc6JP428lOsDck/WslxF97jNcdizsfeO5NKoL0PkzNLbOXElZpaSTuSdzPvH9aWrl5luCGJBEctflTBjcd3ZTNsZnadtAKqeEcOW7mOqqGlVHKdYn+t6pW9EFJ8dlhYw4IGXTfbT1FX/ZhShIW41t+WUwTvrGx9Ki4SyJAAgdKiY7Fi3c8Md4IK76dTPSse0bHTNU7KdtS1z7Ni4FwGFucn2+R1p7r8+8Xxlu/fUIdVtgu4O7aQo6RNav2B46b9jLc99NMx/GBpPqNjSU6styTdIsu1FjDtZH2o/dK4bLJhiPdBA1YTrHlWZ47itouxtjICdAugAG2tNftXWbFrWPHv6D9j9Kym5dtrqfF/Mf02qU5UXhBPbGC5kvDNOx0AJEROkiqvHXr+d1trKKqxrGYkGfy+tRRi7jKQilFgiYgGRyG5qw4ddYLNz3zqQOXQVidrYOLjLRWf+Qu22GYEHf8Aoin3gfEO+wwzGW1U+emh9dqS+J2xdZDmylfrVv2eui02WdG/Pkf0+NZCSjLQ0ouUdkftHgSwS4upAOYc94n6VT2lkU737QBnkfp1qh41w/JDp7p3jYH9jW5F7NxS9MX7uE6mPT96+cL4S1y4rKAFR1LE+RBjzOlWmEwTXXCjQbk9ANzV85UAW7YhR9aWCvY2WSWjymt3PGkEL5dPnU1WjXprXFBXQVU5xh7S9mb13Cv3RDMSHCiQWGbNl+Rj4Vm/CsJbtXFt37Vy1LsSSuaSWzKvduIyg+ERyIOsVsGPsm9wzKrhGNlcrs2UKyxqW1jUbxS1j+F4jFG2mJxC3rFsgnuLDs7ciGIEDpI+VTmndo9HxckPhOORXt/5claXTWt/JiRgsI2ItZLS3GZrhz208KZMoOdnEBWLAjWBAnSvtnC3FsX2zlDhbiLkG2tzIdjELG0H3vm44zs1YW6zJcvW7V0/eWgUUNrOTxMsL5EGu3D+xNlg4TM6sRmD4hIMGQCLSnbzpeE2uzpj5PjQlajq1qo3V207fytfa7E27YTD3LJym4t3CZ8vhlWdW93Q5cpAggTpXzht20uIw7P3fdOmV0QGFGYrDSSWeIYnfxCm/ifDsDhT96tsMg93/wBi7MDNAGgYgEacsy9RXa1jMJbvYexlynEG29trdiyoBdXZXzM7EEZY8I0LqBvW/CYj8/Go1W6pu++1ek99fYz/AAYVsK9vKWvC9bK5VJYrDh400GxHUmmjAYnHNnzYVrrk57ee1lULHiUSAc2ggR+E76Va3u1LhQtvD4tyJgTlAInMua3bjTwyQSPHvpXziuPu28rW7FoM1lbh79nzL4Wzgo91Zhh8APMRPL4cMkeORWhZf6jzbqN7b9vur/x1orvaFgX/APCd7dtC1dW7bZl00Bc21gfhnODG/XWlnCPaxFq0VQMFtrnGxDAfX/mtA7U4QXeGcRVUIVlS9btgCVi3bYCFJE57ZOhPOsq7I3jbsoI/tXGXqRIA+grpxY4wx8IKkvkeR5H+5b9/yQ8Th7jBGYBUJ8EER4CQw0HWvuCU2zMDTxQwkHnNMXGUW2qW12BZo5yxkt8STS/c92ecRVOVicKOfaPh13D3++UgC4xII1AO7IQd+tN3slx+fEvJibTZp2BVgZ9Ik1S8d4ot/Cqgk3MwJJ5ZRBIPnVRwBmtMzo2XvLbW29HgH6U0X8xZL2OPajjH2m+zDS2PCg/wz73q2/yqjxuMS2Ndzso3by8h51xDkPoRJ5nZRtLeWtW+E7KFnz3GU+Ykz6UXRNxcnZRtgbtwd4yE6aZQYUTtPP1qRw+6LdtzodR8ZgT8KdMBgFsg5SxEbE6fKlvivBTbDPbYEc1I2HkedIp7KuFxpHnD8RXOsACTvm203qvxmMkNpL3TlXTXTdvQCvWJwwyHKcp01OgAnXXl0qqTHS7suoCZQenUD1NOqJteydg7fctmuMq+Ews6nqT/AFzq87M9oAS4Vig3BPPrGvp8qU8DhxdJZ2zHpOoHKenpVhZwdvMRlGgHWmq9Ccqd+zX/AGu23bD2so8PeQT0JHh/Wsm+7Tlmb+JtfpsK/QXaXhIxWGuWZClh4WInKwMqY9RX594xwk2bzpdOttoIWYJHn05/EVyTWz0cb1R7GJPvPOmoH6n9qjYnib6ZVJzajz8/IV0W7n0EBRoTz9PM0JcA8NsFo/rU0mvkV38zhbs4hmHiUCDMjXadINWlkgRLGeoquNu4fxqo6CWPz/4rpoNJn151jBaHnh+L7xNdxofPoa6NhgysvI7/AL+tKPD8SbZlT8NxTJguLIdyFJ6nf0NVjK9EZRraOeEwxtoVPvH3j5DYfr6nyqRatRtXtlnWuqmKb1oRu9s8Msb18QaTXljJr1cMCgB14ZczcNMbqrx/8kkGlT2i9uLiXvsuGMFYzmNSSAQPIAb9Z8quuyeKy4a8W1AW6Y8gqGPjJrLhwwue9PvtJ8QOkzEknfefSi6N7VFRxTiWIuXCqs9x/wARGg9MvOOtWHZztfdwZzMzCCPCQx+E8vy9abezXCBatknxM+pY8658S4Rbu3BJmN1BHzI3qLzbOheNcbvZN4pxi3iAmKe7h8PntAqLxtfeMlxgSobXQR4txJA3079n7wxToljGWLhQeK0l10zgJlUqEAKKhYt4dDpz1pZ9rtlUw/DLwUZbZdCo2IDI+U+oUz6mp+A7P4k488Vu4W3w+xYtO/dq6kuRacA+HTWRJ00WNd6twUldsVeVPH+BRWvpv7/v8jrwDiuFxOKTCW77d4MwDG2Yc2yXVWLMJ21A94KQSZEc+2nF7mHQi5gMQbNkHD96biW0uCWRXUZGYDxEqAdiKznB8TFixgL9lX+0Ya5cZzkIRgbgZF7zY6ZlI6NT57UO0VniGKwOEF1beGIS/duO2UDvEzCSdiLZMedwCt+FFehZebme+X5Dt2Oxz4rCNca13bX8J4FJnRHvIh90DUFTsNCKxu9i2DKyCAvuxssTB+NbzwbiuGv3bQwd1LllLVy0chkKR3RRZ5+ENWF38KLbtaEQhyxPJSRzpoEPId1J+1/5+hAuY9nb3izNHiJ6TIr6hfUNJHqOfwrzbJttmjOPxAA6a8jXRrpciFyrOx305n9qfoinZ0XRgPWvN1Tm090Dxf4fOvTLpPQ1HxVlswjmOX6/KsQz6GLCYcJYc5ldrsary1kjXyA1rxbxV5VyhnC9AfyivOBT7sf1zruV+VM42S+NXR6wHaJrTEX85t5dGjMQenWpuP4vZfIqsHFxgCQdF159DuKq8djcT3LWsq3JiHghlE7RtO2oqFjOCXLC23zZgWGcAHwmQRvr6nlSOKK8m1ok9s8OiWFKDd9deQFUOEwFy8jLZTRRmKg7xuJ6+VT+01sd2msS8SPMbmrPsvg27q/aLQSsK6+YMN+VCdIVK2he4TjApyhZnmN/KatcM3iY/l5VwwvAsVaz5bYAAJLEiNOY1+lfeGWSolmknlsB6CqJ2SnFo/UBrM/a13LZEyA3PeLDQxtqfhz6U8cW4wlkNJ1VSxPJdJ18/KsM4/xEu7MSxLE6kydTOv7DTppXPN0jtgrZWcOw6xcB2jMZ5Rpp+vwr5irwtEo5y5VBAGpbMNAAOfKuNnF5Bc8JJKaAAmfEug50wYTh9prpxBE3DETspAymBypUk1bHlJp0jhw/g5a2puSrkSR/DPKo+L4ZdSfAWUfiAJ+cbUxlzPlE1Z8PmCeR2/ejimKpszuzeE/pV/wrh4vWy5kZj4D0y7n5/lXftZwjvlLWsq3hsTsw6Hz6GkvgHEMThrhU7TDK3XyHL1rONbGcm1SHrDcQa393cIcroSPprVkl4MJBkfl5Uj2MbJltyZPzq1w2LjUGKxTrsd49DKgrlxC5Arpwi4LqnWGG45HoR9flXW/gCSCwzAdNR8aoiL0MPYayrW7iN+IAeZDKQQPlPwpP4fYJuFGAHdXHtuNDmHuoZ+E/Om/sldPelQQPDJ+DAQPOCa88bw4t3WbLAdy0xoSfOp5v7S/iup/9EFbOVco25VUnh33gZrjH/DPTmNNDy0qzxFzQetU7Wy9xVCOSxgFGA84IzAxI865TvXVss+0HYy1iuH2UvYtbI+0G4bjAENKsndiWWDlAPP3TTPxbE2LuBfD9414PZNqbauS/hynxIjAE+h3q/sYTu7IS3AKrC5hIDRoTGpE70qY7gVxrxzWzclszEAlDmjNHeYjl0C6AACu+KpUeTJpybKW7gVXALgWW2uGU7XVeTD94SWa7ZOhM+nKvPDsFwxbat9jwl24NCSUOwkDKpvGQBEa+7VxZ4A9qCyWkSV/tLllPFICj7vD6k7Rm12qyTs7daCboGi7PfYaASSO8UEyAZ+dC0bKVqqX2/bPOFwndth2Wzh7Ns3BlWwCJL2ngsMi+XKayjifCmGM4gyaOuJeB1Uw4Gvkw0rZMfw9LNoG1bRW72yWKiJ+8VSx1n3SdzWfdqCLXEsQsj73LcBPXu1SPktau2Lkpxjf1X6/qIN1mLEt+LpoNB0rll1IjYfn/AEatu0CpadSupZgCvTWT+9RA+VXtiIZgSTuMo0A+dN6slF74siqRtIrktzUgmI2Gn6VKxN+2coayGYKo99xAWTGn8U/Wp+F4JZax3t8FM7EgKYjUgKOZ0rbrYNctFXb4kyKIyFY0kGfpXs8eiJtN8GB59DXrBW1ywoOUHw5t42qLcwRCmdWP09K1SFeNDHY7a2iviBDdSIH0BFRcVx7Oj5gPEAEymY6zr9fKqPEYKVDbEDXz0/Oqc4lLThjJg6xEnnzrKRv4kMmPcdxmKhoI0+ME117M9pLYGS4RbYaCQSGAJjbmNqWH7Slbi90W7vQsrgGTOoHlEVBxJEk6eMyPLmPhWVYbRoXFu0quvdqVE7mdSOYHSqlccg/EvzpVeCBp4gd/Kry2qECCBpTxVEp2+zWe2OMP2dzJ1KzO+rCZPOetZniHzGT8aee2GIz4e4o3y/lr+lZybpK+tc+RWzuxukydwS7/AOwvQhh/p/4q6LFL1jQ5LgIHScrGD8ppb4XZLXFCzMyT/COZ/SnLHXMltYWYYAeUgifgJoj0ZLbOfEcSchCakKT66a/vUHst2jyt3T+4x8B/hY/h/lPLofWvnZHG2izp3mYq3MegMHppvU/EcFRb3eWoAJ8aESp5yvQzrWroySSdIs7jk1Ucc4MLid6ml0bjk45fGrFanWNhWsxOjNc3XQjQ+RqTaxZFMXaPgwuHOmlz/d6+fnSjMSrCCOR3FSlGi8Z2OXZTG/ekDmn5ER+tOCXT1rMuzF/LiF81YfSf0p6F8nb+vjTQWieTsYOH3YedzH5eL9Ka77KVOYArGoIkUgcPeLigczB+OkfWnndRPMc/qKdC3oUOP4HusrIfA593+AjXQ9I69KldmMFF+27Ac406gwas+K4ctbyxMEEddARl+Rrt2etjukO0E/7jUljXxOjpeaTxd/RjPXl2AEnQV4sXZ9apu03E8i5FInc+Q5fvVJSUVbOaEXJ0j5xXitsjX3RqJ5nrHL1qNwrjSAAW9RqT5ncmdhSriboYaqp835/D/ivmCxhLLDG5DAQoUIvrPIevwrmWdtnY/GikaBx3xYS6dVPdlvMFRmjTnIrN/algQ2JtXV/HZQH/ADNBn5D5VqdxM1shh7ywQNtRrWWe0Vrps8PuAaPbyusCQYR1/KupOmcc1eP/AIf5/wACbxjhzZQHJLkEzM6g+Ez6VG4e2a2XIgyd/lXviXGblwZVkAMcxMQSvIedeMFigBAAifnJ1qsXrZyzjukd8LhlBzNBY6k/lHQV5xmLNzu11AUEAdd/F8TXy9cgEgDaodq7JUDkAJ8yRWS2NCLjbZdY3h6plCGDlGYRz0mD51xMxBgmhcYzDxkll8OtcjdA1O0SfKmiqJTm5MgcYcKFVRqxMgdPSlTiuHLMiqCzlSzL06f6RNXnEcWWm6o8NsaE899RVZZttcyq75eRY/hzxox+WnnQ0UixeNWC2ioUNuwBEHYE8+lWXa8Lb7mwsRbTMSBuWO877Aaedcuy7ZncOucd20AnSYgH4Uq7KPo4OhQnMJg12fEqwGUkHnXTAhbqAt7y767gV4voJOUKBO2unxpkJVGq8SEo4O8H8qSeCcOe+J91Bpm6xyUc61ztrwC5butftIxtsNQgkqfTpOs0sYLBYu7/AGdlyDzClR89B8ak1ZdOiLhOHLZWAI8zu3mTVX2rtu1mVaBIBA00MzP0rQ+HdhcQ+t0pb8pLH6afWqvtPwcYdzanOMoMkRM+UmtqzLZnvYqzCO4G7QPQf9032nkVBw1sLoAACZ0qWlYadKkW2gD0qMVqSsZRJ3rDDlfv1R8V4WLoLDR+vXyP71c3rImuZtxWmiVgbps30L6Q0GeU6H860Ow9UXEeGrdGo18t6t8I2QADQAR8qxKjW7LbCjKQ3Qg/Wn2PkfLaswvcURQZbMeg/qK0zA3s9q2xM50Uxz1AJrUKfW19a9WoUaDcyflXRcPJ3gUXbShWAkkqd/TStAgcQ4wLc5TrzPT96U8RfZ28Mu7arEsWkTI/OvGNx2sLqTTL2X4eMNba7dguQTr/AHY3Kz5n9q4t5X9D0ajgj9RJxAdSRl1AkkiY1CgHzJP0NX3Z/hF25cBnKAPECdORmOscvPeqns9ZZb15S7XFJDLI1SWJyTzWSTPwpw7Om4velQjnPBzvly6AgaKeUaaU0Mceyc807ov+MwLF3NOXIZiJiOVIftYbPw/DXFZkU3VBKwDla05ieXiVaa+JcRCjLiMRhbCtprc8R/lLMuvnBpI9onHcE/DGw1nFpcuIyQA2ZjlcEyQN4nWupHFNUuxBe7YTDC1bnNIIkakzLEnrvVUrHQDr/WtWHZW2rMXcwLUGDoCTPPpVJbvN450bMTHx5Uy7Jt6LbEXfuz/EP+t6rMDxELpcETqDyqRbxWYaaNzn6ipHCeFLiBGmfkp0BgaweR1PyrXQsW/Z94djySxSwWtzq7EKBy0bYem9ScNwS82Y96GQzC5lcgHYMQB+VXAwxuWRatL3aofHbYyS3Ik+e9UwtFCQCUOzRIJ9YNYrfQzSX9xF4hw6402iUCwJieZ90DrFLuP2YbZ7p/0mnW3kWFtBlUsWe5dI1OXafUCkDi9z3B5Mf8xmtt+zEl6PPFcWb57x2ZrkAEnmFET8or5w7Hiy5YLIZSpBOuo61A+NSLOHDLJcAzsQTPpFA4yYLDJ3NoqGBy+InYmvNy1l1yyJj478qb+zGEBwyK45HQ+R+hrxiOAEGbLqAd5kjToRRySdE+MmfoqiiikLBWedt1z33P8ACoX6T+taHWfdoz47v8xpomMSHSDXQLXW9XkVjNPVs1OtKIFVo3qzw/uisNIuJTWo8VNxFRGoA4utR2md6lvXDnQYcGtTWgcD4/at4e2GZiyoF0UmIpCferDh3uNQBrXC371BcU+FtuuhIMipN3ByCM0SN+nnVX2JP/qj+Y1f0ALWC7GWUIJa4xHUrHrEfrS57VnxOGsi5YZu4IK3AoUsp/C8kGROhFaRUDjlsNh7oYAgo2hEjbpWRilpGznKW2z81cF4tiGbMb9yW0OViJ6aLAq+t41s4TUtGY5pgdCQdz60m9nzF9Y08fKmnAmcViJ1+8I1+ECtyPjHQuKPxJLkzti+zqXnzOzsZkksd+sbD4VaLwbC4e3ndVieYkk9fOpGF5VC7bn7mz6ufqsVwqUpSUbPRlCMYuVEDiqWMRbzYcsjKYAyQLnRdOfSaUe/yXgl0EKDDgyCk6ajcQdal4RyF0JHvc+kxU3hzkvbkkyEmdZlFJ+Z1ruhHijzZz57ZSX1ZLw18H8S7cxyq24TichRwTCtJymG09etQuOsRdYAwIP5muFk1Sid7NNGLtMnfgjLl1bTwjmrfsajW2sXyHQq+XQ5SI9WFI2IchSATBiROh9RzqCWIDQYlYMaSJ2PUUigO5fMuuN8Qe8zxbP2e2xXOBKlhoNek0n8UPjGn4RTWjEYK2BtJ05fKlfi/vp/LWrWjFvZWtV/2awdtluXHnNbHgA2k9fTSqFqbOzaj7KxjXMNfjWrsZ9DVwHiaZArb6mfMmTI5jlpVniOHspzWTlzbqDppzH9c6Ub/uHy/c088LM4e0Tqcg1NZLWxIu3T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14" descr="Al jefe del Estado Mayor de las Farc, Timoleón Jiménez, le tocó en suerte comandar una negociación que puede llevar a la dejación de arma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6" descr="Al jefe del Estado Mayor de las Farc, Timoleón Jiménez, le tocó en suerte comandar una negociación que puede llevar a la dejación de arma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8" descr="Al jefe del Estado Mayor de las Farc, Timoleón Jiménez, le tocó en suerte comandar una negociación que puede llevar a la dejación de arma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116" name="Picture 20" descr="Al jefe del Estado Mayor de las Farc, Timoleón Jiménez, le tocó en suerte comandar una negociación que puede llevar a la dejación de arm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629" y="1074738"/>
            <a:ext cx="3180812" cy="219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38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16632"/>
            <a:ext cx="85105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8"/>
          <p:cNvSpPr txBox="1">
            <a:spLocks noChangeArrowheads="1"/>
          </p:cNvSpPr>
          <p:nvPr/>
        </p:nvSpPr>
        <p:spPr bwMode="auto">
          <a:xfrm>
            <a:off x="2726921" y="652626"/>
            <a:ext cx="3690156"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a:defRPr sz="2400" b="1">
                <a:ln>
                  <a:solidFill>
                    <a:schemeClr val="tx1"/>
                  </a:solidFill>
                </a:ln>
                <a:solidFill>
                  <a:srgbClr val="00FFFF"/>
                </a:solidFill>
                <a:latin typeface="Arial Black" panose="020B0A04020102020204" pitchFamily="34" charset="0"/>
              </a:defRPr>
            </a:lvl1pPr>
          </a:lstStyle>
          <a:p>
            <a:pPr algn="ctr"/>
            <a:r>
              <a:rPr lang="es-EC" sz="2000" dirty="0" smtClean="0"/>
              <a:t>OBJETIVOS</a:t>
            </a:r>
            <a:endParaRPr lang="es-EC" sz="2000" dirty="0"/>
          </a:p>
        </p:txBody>
      </p:sp>
      <p:sp>
        <p:nvSpPr>
          <p:cNvPr id="9" name="8 Rectángulo"/>
          <p:cNvSpPr/>
          <p:nvPr/>
        </p:nvSpPr>
        <p:spPr>
          <a:xfrm>
            <a:off x="107504" y="3356992"/>
            <a:ext cx="8928991" cy="2862322"/>
          </a:xfrm>
          <a:prstGeom prst="rect">
            <a:avLst/>
          </a:prstGeom>
        </p:spPr>
        <p:txBody>
          <a:bodyPr wrap="square">
            <a:spAutoFit/>
          </a:bodyPr>
          <a:lstStyle/>
          <a:p>
            <a:pPr lvl="0" algn="just"/>
            <a:r>
              <a:rPr lang="es-MX" sz="2000" dirty="0" smtClean="0"/>
              <a:t>DETERMINAR LOS FACTORES QUE INCIDEN EN EL ÉXITO O FRACASO DE LOS PROCESOS DE DESMOVILIZACIÓN</a:t>
            </a:r>
          </a:p>
          <a:p>
            <a:pPr lvl="0" algn="just"/>
            <a:endParaRPr lang="es-ES" sz="2000" dirty="0" smtClean="0"/>
          </a:p>
          <a:p>
            <a:pPr lvl="0" algn="just"/>
            <a:r>
              <a:rPr lang="es-MX" sz="2000" dirty="0" smtClean="0"/>
              <a:t>DETERMINAR LOS PRINCIPALES PROBLEMAS QUE IMPIDEN EL DESARROLLO DE LOS PROCESOS DE NEGOCIACIÓN Y DESMOVILIZACIÓN</a:t>
            </a:r>
          </a:p>
          <a:p>
            <a:pPr lvl="0" algn="just"/>
            <a:endParaRPr lang="es-ES" sz="2000" dirty="0" smtClean="0"/>
          </a:p>
          <a:p>
            <a:pPr algn="just"/>
            <a:r>
              <a:rPr lang="es-ES" sz="2000" dirty="0" smtClean="0"/>
              <a:t>ANALIZAR LA EFECTIVIDAD DE LAS POLÍTICAS IMPLEMENTADAS POR EL GOBIERNO COLOMBIANO PARA ALCANZAR UN PROCESO DE NEGOCIACIONES Y DESMOVILIZACIÓN EXITOSO.</a:t>
            </a:r>
            <a:endParaRPr lang="es-ES" sz="2000" dirty="0"/>
          </a:p>
        </p:txBody>
      </p:sp>
      <p:sp>
        <p:nvSpPr>
          <p:cNvPr id="2" name="1 Rectángulo"/>
          <p:cNvSpPr/>
          <p:nvPr/>
        </p:nvSpPr>
        <p:spPr>
          <a:xfrm>
            <a:off x="3386339" y="1124744"/>
            <a:ext cx="2276392" cy="400110"/>
          </a:xfrm>
          <a:prstGeom prst="rect">
            <a:avLst/>
          </a:prstGeom>
        </p:spPr>
        <p:txBody>
          <a:bodyPr wrap="none">
            <a:spAutoFit/>
          </a:bodyPr>
          <a:lstStyle/>
          <a:p>
            <a:pPr algn="ctr"/>
            <a:r>
              <a:rPr lang="es-MX" sz="2000" b="1" dirty="0"/>
              <a:t>OBJETIVO GENERAL</a:t>
            </a:r>
          </a:p>
        </p:txBody>
      </p:sp>
      <p:sp>
        <p:nvSpPr>
          <p:cNvPr id="3" name="2 Rectángulo"/>
          <p:cNvSpPr/>
          <p:nvPr/>
        </p:nvSpPr>
        <p:spPr>
          <a:xfrm>
            <a:off x="107504" y="1556792"/>
            <a:ext cx="8718996" cy="646331"/>
          </a:xfrm>
          <a:prstGeom prst="rect">
            <a:avLst/>
          </a:prstGeom>
        </p:spPr>
        <p:txBody>
          <a:bodyPr wrap="square">
            <a:spAutoFit/>
          </a:bodyPr>
          <a:lstStyle/>
          <a:p>
            <a:pPr algn="just"/>
            <a:r>
              <a:rPr lang="es-EC" dirty="0"/>
              <a:t>ESTABLECER LAS CONSECUENCIAS PARA LA SEGURIDAD Y DEFENSA DEL PAÍS DURANTE EL </a:t>
            </a:r>
            <a:r>
              <a:rPr lang="es-EC" dirty="0" smtClean="0"/>
              <a:t>PERÍODO 2013 - 2015, </a:t>
            </a:r>
            <a:r>
              <a:rPr lang="es-EC" dirty="0"/>
              <a:t>QUE TENDRÍA EL PROCESO DE NEGOCIACIÓN DE LAS FARC</a:t>
            </a:r>
          </a:p>
        </p:txBody>
      </p:sp>
      <p:sp>
        <p:nvSpPr>
          <p:cNvPr id="4" name="3 Rectángulo"/>
          <p:cNvSpPr/>
          <p:nvPr/>
        </p:nvSpPr>
        <p:spPr>
          <a:xfrm>
            <a:off x="3207043" y="2636912"/>
            <a:ext cx="2729914" cy="400110"/>
          </a:xfrm>
          <a:prstGeom prst="rect">
            <a:avLst/>
          </a:prstGeom>
        </p:spPr>
        <p:txBody>
          <a:bodyPr wrap="none">
            <a:spAutoFit/>
          </a:bodyPr>
          <a:lstStyle/>
          <a:p>
            <a:pPr algn="ctr"/>
            <a:r>
              <a:rPr lang="es-MX" sz="2000" b="1" dirty="0"/>
              <a:t>OBJETIVOS ESPECÍFICOS</a:t>
            </a:r>
            <a:endParaRPr lang="es-ES" sz="2000" dirty="0"/>
          </a:p>
        </p:txBody>
      </p:sp>
    </p:spTree>
    <p:extLst>
      <p:ext uri="{BB962C8B-B14F-4D97-AF65-F5344CB8AC3E}">
        <p14:creationId xmlns:p14="http://schemas.microsoft.com/office/powerpoint/2010/main" val="3156331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3537</TotalTime>
  <Words>2669</Words>
  <Application>Microsoft Office PowerPoint</Application>
  <PresentationFormat>Presentación en pantalla (4:3)</PresentationFormat>
  <Paragraphs>225</Paragraphs>
  <Slides>29</Slides>
  <Notes>0</Notes>
  <HiddenSlides>0</HiddenSlides>
  <MMClips>0</MMClips>
  <ScaleCrop>false</ScaleCrop>
  <HeadingPairs>
    <vt:vector size="4" baseType="variant">
      <vt:variant>
        <vt:lpstr>Tema</vt:lpstr>
      </vt:variant>
      <vt:variant>
        <vt:i4>2</vt:i4>
      </vt:variant>
      <vt:variant>
        <vt:lpstr>Títulos de diapositiva</vt:lpstr>
      </vt:variant>
      <vt:variant>
        <vt:i4>29</vt:i4>
      </vt:variant>
    </vt:vector>
  </HeadingPairs>
  <TitlesOfParts>
    <vt:vector size="31" baseType="lpstr">
      <vt:lpstr>Ejecutivo</vt:lpstr>
      <vt:lpstr>Tema de Office</vt:lpstr>
      <vt:lpstr>PROCESO DE DESMOVILIZACIÓN DE LOS GIAC Y SUS CONSECUENCIAS PARA LA DEFENSA NACIONAL  ABRIL - 2015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FIRMA DE PAZ ENTRE LAS FARC CON EL GOBIERNO COLOMBIANO</dc:title>
  <dc:creator>José Mosquera</dc:creator>
  <cp:lastModifiedBy>Pepe</cp:lastModifiedBy>
  <cp:revision>97</cp:revision>
  <dcterms:created xsi:type="dcterms:W3CDTF">2014-08-20T13:55:39Z</dcterms:created>
  <dcterms:modified xsi:type="dcterms:W3CDTF">2015-05-12T22:47:15Z</dcterms:modified>
</cp:coreProperties>
</file>