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3" r:id="rId2"/>
    <p:sldId id="258" r:id="rId3"/>
    <p:sldId id="335" r:id="rId4"/>
    <p:sldId id="336" r:id="rId5"/>
    <p:sldId id="262" r:id="rId6"/>
    <p:sldId id="310" r:id="rId7"/>
    <p:sldId id="337" r:id="rId8"/>
    <p:sldId id="343" r:id="rId9"/>
    <p:sldId id="338" r:id="rId10"/>
    <p:sldId id="266" r:id="rId11"/>
    <p:sldId id="332" r:id="rId12"/>
    <p:sldId id="339" r:id="rId13"/>
    <p:sldId id="320" r:id="rId14"/>
    <p:sldId id="321" r:id="rId15"/>
    <p:sldId id="293" r:id="rId16"/>
    <p:sldId id="312" r:id="rId17"/>
    <p:sldId id="313" r:id="rId18"/>
    <p:sldId id="294" r:id="rId19"/>
    <p:sldId id="314" r:id="rId20"/>
    <p:sldId id="317" r:id="rId21"/>
    <p:sldId id="316" r:id="rId22"/>
    <p:sldId id="318" r:id="rId23"/>
    <p:sldId id="322" r:id="rId24"/>
    <p:sldId id="323" r:id="rId25"/>
    <p:sldId id="340" r:id="rId26"/>
    <p:sldId id="283" r:id="rId27"/>
    <p:sldId id="341" r:id="rId28"/>
    <p:sldId id="324" r:id="rId29"/>
    <p:sldId id="325" r:id="rId30"/>
    <p:sldId id="326" r:id="rId31"/>
    <p:sldId id="327" r:id="rId32"/>
    <p:sldId id="299" r:id="rId33"/>
    <p:sldId id="342" r:id="rId34"/>
    <p:sldId id="290" r:id="rId35"/>
    <p:sldId id="275" r:id="rId36"/>
    <p:sldId id="334" r:id="rId37"/>
  </p:sldIdLst>
  <p:sldSz cx="9144000" cy="5715000" type="screen16x10"/>
  <p:notesSz cx="7086600" cy="90249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sco" initials="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EFE66"/>
    <a:srgbClr val="FFFFCC"/>
    <a:srgbClr val="E3FEA0"/>
    <a:srgbClr val="FFCC99"/>
    <a:srgbClr val="B5ADF1"/>
    <a:srgbClr val="336600"/>
    <a:srgbClr val="F17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684" autoAdjust="0"/>
  </p:normalViewPr>
  <p:slideViewPr>
    <p:cSldViewPr>
      <p:cViewPr>
        <p:scale>
          <a:sx n="100" d="100"/>
          <a:sy n="100" d="100"/>
        </p:scale>
        <p:origin x="-822" y="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CEI Cía. Ltda.</a:t>
          </a:r>
          <a:endParaRPr lang="es-EC" b="1" dirty="0"/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Objetivos</a:t>
          </a:r>
          <a:endParaRPr lang="es-EC" b="1" dirty="0"/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Análisis Situacional	</a:t>
          </a:r>
          <a:endParaRPr lang="es-EC" b="1" dirty="0"/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Investigación de Mercado</a:t>
          </a:r>
          <a:endParaRPr lang="es-EC" b="1" dirty="0"/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Plan Estratégico</a:t>
          </a:r>
          <a:endParaRPr lang="es-EC" b="1" dirty="0"/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Evaluación Financiera</a:t>
          </a:r>
          <a:endParaRPr lang="es-EC" b="1" dirty="0"/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Conclusiones</a:t>
          </a:r>
          <a:endParaRPr lang="es-EC" b="1" dirty="0"/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C3D6E0-EBB4-4AA2-90CA-5455A59FD3C3}" type="presOf" srcId="{2172ED32-EA49-4830-8C8D-542E4EE176E6}" destId="{F72FC0B8-5074-470C-BF34-0DF036C2388F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EE8DE6FA-004E-4BB3-8360-71438940C471}" type="presOf" srcId="{7013C2F7-AC09-4C3B-A6DE-49A653D88D8C}" destId="{7AC28897-6994-458F-90A4-338C3F553273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19B38AC6-5026-49A4-97CC-59F09E514572}" type="presOf" srcId="{02D4017C-7181-45DC-BE0A-1A319F6E23A0}" destId="{53D05F1A-CCDC-43A0-AE56-96F7BD91F4EB}" srcOrd="0" destOrd="0" presId="urn:microsoft.com/office/officeart/2005/8/layout/chevron2"/>
    <dgm:cxn modelId="{73756F11-ED48-4153-9C1D-F4426CC90A4C}" type="presOf" srcId="{A7F95B73-9F98-40D9-A80B-F54211EEF442}" destId="{18EAAB3E-2771-4E46-8CBD-24489FD6913E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2F2DC88B-77C9-4698-81C0-76AD0A0E40C0}" type="presOf" srcId="{82297897-4844-4607-B02F-178C2D267AB3}" destId="{CCE1784E-ED29-403C-9F67-6DAF718D5D0D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3E1D2481-E988-4DBA-9B7C-37BD1EA47658}" type="presOf" srcId="{0C9F02EA-91C7-4C65-9BEE-AD2987AF5F68}" destId="{70EE4AB5-5DF4-4AC2-BD86-C1CEB266BC7E}" srcOrd="0" destOrd="0" presId="urn:microsoft.com/office/officeart/2005/8/layout/chevron2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53081A7A-98C8-4751-AA2C-9CE6403D7E3E}" type="presOf" srcId="{9DEF001A-B15A-4BB9-8F82-F633F3BD5C41}" destId="{E248165A-D1EA-4E9E-9FD5-09331CAA7419}" srcOrd="0" destOrd="0" presId="urn:microsoft.com/office/officeart/2005/8/layout/chevron2"/>
    <dgm:cxn modelId="{BF911229-846B-4646-B7D8-EC8976F924E7}" type="presOf" srcId="{6200EA75-7F11-4596-BA74-82B099D34517}" destId="{37D345FB-CE30-4E95-8375-E30890C9F411}" srcOrd="0" destOrd="0" presId="urn:microsoft.com/office/officeart/2005/8/layout/chevron2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105C597E-1378-4C19-B796-6A62E3F36070}" type="presOf" srcId="{A27B70B0-76EA-494E-AA30-F0E0B5E4CDA9}" destId="{D8090482-318A-43CE-9A78-1B5D9BFE0BC1}" srcOrd="0" destOrd="0" presId="urn:microsoft.com/office/officeart/2005/8/layout/chevron2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8CCD2DAB-4DE9-42FE-9056-06FC246BAB34}" type="presOf" srcId="{4D4EAF0C-2AF7-41E5-A2B8-E217856D30D4}" destId="{8A0C01CA-40BA-499F-A399-8620D5854D1C}" srcOrd="0" destOrd="0" presId="urn:microsoft.com/office/officeart/2005/8/layout/chevron2"/>
    <dgm:cxn modelId="{A2A1A99C-9900-4D7C-8674-1C3ACEA04108}" type="presOf" srcId="{EB268858-C26F-4DF1-AAF5-CF0FD390CA50}" destId="{D29A83F5-2848-435F-9EE7-B24E21C6C67A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A6CDF12E-5C3C-4D6B-8F96-CE899D587C5B}" type="presOf" srcId="{C5E4977A-C084-40A3-B81C-E9A29EB4FC68}" destId="{346E57AA-43EB-4328-AF69-BBABCEE678FA}" srcOrd="0" destOrd="0" presId="urn:microsoft.com/office/officeart/2005/8/layout/chevron2"/>
    <dgm:cxn modelId="{CA31A278-E2DA-493B-833A-5797B82836A8}" type="presOf" srcId="{35405698-830C-48B1-BFA5-C3070085BEF9}" destId="{5F69EE5D-4644-476B-9CB2-7247CA128963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5D9DD4CF-73B7-47ED-9639-F6B7D322A820}" type="presOf" srcId="{1AFEE2DD-A272-4211-BA8F-FA53246E963A}" destId="{EAEA56C1-4F1A-4BD4-962E-578083619210}" srcOrd="0" destOrd="0" presId="urn:microsoft.com/office/officeart/2005/8/layout/chevron2"/>
    <dgm:cxn modelId="{93612400-C16F-46E8-871C-9119F25418A4}" type="presOf" srcId="{274824FB-BBF4-4830-9414-435C6FFBED4F}" destId="{2826028A-E7B9-485E-BE0D-6FC3305457AE}" srcOrd="0" destOrd="0" presId="urn:microsoft.com/office/officeart/2005/8/layout/chevron2"/>
    <dgm:cxn modelId="{634BBF9E-7C6C-4920-9A8F-D229A8C44019}" type="presParOf" srcId="{346E57AA-43EB-4328-AF69-BBABCEE678FA}" destId="{F5CEF890-14E0-4437-855F-E4E03FA3D672}" srcOrd="0" destOrd="0" presId="urn:microsoft.com/office/officeart/2005/8/layout/chevron2"/>
    <dgm:cxn modelId="{A970F403-8FF1-4C77-84CF-71B154D6803C}" type="presParOf" srcId="{F5CEF890-14E0-4437-855F-E4E03FA3D672}" destId="{CCE1784E-ED29-403C-9F67-6DAF718D5D0D}" srcOrd="0" destOrd="0" presId="urn:microsoft.com/office/officeart/2005/8/layout/chevron2"/>
    <dgm:cxn modelId="{EBF29866-1D53-481D-905F-527C02B842D7}" type="presParOf" srcId="{F5CEF890-14E0-4437-855F-E4E03FA3D672}" destId="{70EE4AB5-5DF4-4AC2-BD86-C1CEB266BC7E}" srcOrd="1" destOrd="0" presId="urn:microsoft.com/office/officeart/2005/8/layout/chevron2"/>
    <dgm:cxn modelId="{30A816BB-1EEC-421B-AC3E-0A579712CF27}" type="presParOf" srcId="{346E57AA-43EB-4328-AF69-BBABCEE678FA}" destId="{6285A38F-D1A2-4AA5-B362-9CDBDFB381E3}" srcOrd="1" destOrd="0" presId="urn:microsoft.com/office/officeart/2005/8/layout/chevron2"/>
    <dgm:cxn modelId="{FA89A173-2B6A-4DDF-A8B0-10EE83777A6A}" type="presParOf" srcId="{346E57AA-43EB-4328-AF69-BBABCEE678FA}" destId="{6AC4A492-58CE-4EC3-BB02-08844D1C0471}" srcOrd="2" destOrd="0" presId="urn:microsoft.com/office/officeart/2005/8/layout/chevron2"/>
    <dgm:cxn modelId="{D8A986E8-CE3E-4042-857F-66CA6CF7A645}" type="presParOf" srcId="{6AC4A492-58CE-4EC3-BB02-08844D1C0471}" destId="{EAEA56C1-4F1A-4BD4-962E-578083619210}" srcOrd="0" destOrd="0" presId="urn:microsoft.com/office/officeart/2005/8/layout/chevron2"/>
    <dgm:cxn modelId="{456389BF-987E-44FD-B542-915DFFB57EA9}" type="presParOf" srcId="{6AC4A492-58CE-4EC3-BB02-08844D1C0471}" destId="{E248165A-D1EA-4E9E-9FD5-09331CAA7419}" srcOrd="1" destOrd="0" presId="urn:microsoft.com/office/officeart/2005/8/layout/chevron2"/>
    <dgm:cxn modelId="{8690CE25-E391-4A82-B81F-33F480E2A722}" type="presParOf" srcId="{346E57AA-43EB-4328-AF69-BBABCEE678FA}" destId="{59F57FE7-84D3-4F7D-BD66-8762C3708929}" srcOrd="3" destOrd="0" presId="urn:microsoft.com/office/officeart/2005/8/layout/chevron2"/>
    <dgm:cxn modelId="{3CEB2833-1DBE-4105-9B0D-72958A7E0688}" type="presParOf" srcId="{346E57AA-43EB-4328-AF69-BBABCEE678FA}" destId="{903E95E0-41D6-483C-BB2B-3F543D36CA89}" srcOrd="4" destOrd="0" presId="urn:microsoft.com/office/officeart/2005/8/layout/chevron2"/>
    <dgm:cxn modelId="{5B48A02C-7C3C-4B8E-9FD8-7A75A8B94578}" type="presParOf" srcId="{903E95E0-41D6-483C-BB2B-3F543D36CA89}" destId="{D29A83F5-2848-435F-9EE7-B24E21C6C67A}" srcOrd="0" destOrd="0" presId="urn:microsoft.com/office/officeart/2005/8/layout/chevron2"/>
    <dgm:cxn modelId="{87947A08-D82A-4BB6-8BDD-3988907A8031}" type="presParOf" srcId="{903E95E0-41D6-483C-BB2B-3F543D36CA89}" destId="{D8090482-318A-43CE-9A78-1B5D9BFE0BC1}" srcOrd="1" destOrd="0" presId="urn:microsoft.com/office/officeart/2005/8/layout/chevron2"/>
    <dgm:cxn modelId="{99E7F120-CB99-4ABD-A845-0A050641F1E1}" type="presParOf" srcId="{346E57AA-43EB-4328-AF69-BBABCEE678FA}" destId="{4FD96FC1-C324-4017-80FB-8589C842F9E7}" srcOrd="5" destOrd="0" presId="urn:microsoft.com/office/officeart/2005/8/layout/chevron2"/>
    <dgm:cxn modelId="{A87AD63C-3694-4588-92D4-733C8C1461EB}" type="presParOf" srcId="{346E57AA-43EB-4328-AF69-BBABCEE678FA}" destId="{85E12559-797D-4CA5-87E4-C15F86DB8229}" srcOrd="6" destOrd="0" presId="urn:microsoft.com/office/officeart/2005/8/layout/chevron2"/>
    <dgm:cxn modelId="{6751108F-F1DA-4F5D-A4D7-7943566DF2C8}" type="presParOf" srcId="{85E12559-797D-4CA5-87E4-C15F86DB8229}" destId="{37D345FB-CE30-4E95-8375-E30890C9F411}" srcOrd="0" destOrd="0" presId="urn:microsoft.com/office/officeart/2005/8/layout/chevron2"/>
    <dgm:cxn modelId="{CDE6C6DD-D5C0-4AE1-9152-6DCB54104919}" type="presParOf" srcId="{85E12559-797D-4CA5-87E4-C15F86DB8229}" destId="{7AC28897-6994-458F-90A4-338C3F553273}" srcOrd="1" destOrd="0" presId="urn:microsoft.com/office/officeart/2005/8/layout/chevron2"/>
    <dgm:cxn modelId="{EAA499DC-5739-4E44-ADF5-0E03104FDD5F}" type="presParOf" srcId="{346E57AA-43EB-4328-AF69-BBABCEE678FA}" destId="{0A523737-9C47-433C-B980-E309B3658384}" srcOrd="7" destOrd="0" presId="urn:microsoft.com/office/officeart/2005/8/layout/chevron2"/>
    <dgm:cxn modelId="{0694E0B2-51B6-4B5A-87D1-D665B91156B9}" type="presParOf" srcId="{346E57AA-43EB-4328-AF69-BBABCEE678FA}" destId="{E08D078F-CE0C-4A06-A152-4A7A733D9294}" srcOrd="8" destOrd="0" presId="urn:microsoft.com/office/officeart/2005/8/layout/chevron2"/>
    <dgm:cxn modelId="{CD50D0FE-828B-43A4-BB9A-68C67F4EE9B3}" type="presParOf" srcId="{E08D078F-CE0C-4A06-A152-4A7A733D9294}" destId="{53D05F1A-CCDC-43A0-AE56-96F7BD91F4EB}" srcOrd="0" destOrd="0" presId="urn:microsoft.com/office/officeart/2005/8/layout/chevron2"/>
    <dgm:cxn modelId="{44A4B801-F1FD-48FA-A0E2-D9C189020CD7}" type="presParOf" srcId="{E08D078F-CE0C-4A06-A152-4A7A733D9294}" destId="{18EAAB3E-2771-4E46-8CBD-24489FD6913E}" srcOrd="1" destOrd="0" presId="urn:microsoft.com/office/officeart/2005/8/layout/chevron2"/>
    <dgm:cxn modelId="{9E4719CE-C609-48F6-A98B-B74466482950}" type="presParOf" srcId="{346E57AA-43EB-4328-AF69-BBABCEE678FA}" destId="{7B69113E-C2F5-4E3B-AE7A-668C640FC1D0}" srcOrd="9" destOrd="0" presId="urn:microsoft.com/office/officeart/2005/8/layout/chevron2"/>
    <dgm:cxn modelId="{F5349374-993E-4FE7-BC79-62C94AA02742}" type="presParOf" srcId="{346E57AA-43EB-4328-AF69-BBABCEE678FA}" destId="{22C38452-4AFA-4328-8BAD-42E19B0FD63C}" srcOrd="10" destOrd="0" presId="urn:microsoft.com/office/officeart/2005/8/layout/chevron2"/>
    <dgm:cxn modelId="{A250D484-62DF-4C9C-918B-C228483F1787}" type="presParOf" srcId="{22C38452-4AFA-4328-8BAD-42E19B0FD63C}" destId="{F72FC0B8-5074-470C-BF34-0DF036C2388F}" srcOrd="0" destOrd="0" presId="urn:microsoft.com/office/officeart/2005/8/layout/chevron2"/>
    <dgm:cxn modelId="{D7823DA3-5E25-45F9-8874-F018DB576155}" type="presParOf" srcId="{22C38452-4AFA-4328-8BAD-42E19B0FD63C}" destId="{8A0C01CA-40BA-499F-A399-8620D5854D1C}" srcOrd="1" destOrd="0" presId="urn:microsoft.com/office/officeart/2005/8/layout/chevron2"/>
    <dgm:cxn modelId="{6C149EED-62C3-4286-B2DC-0E5D575972E0}" type="presParOf" srcId="{346E57AA-43EB-4328-AF69-BBABCEE678FA}" destId="{535CAF01-72D6-4219-9004-8EBDC46337CB}" srcOrd="11" destOrd="0" presId="urn:microsoft.com/office/officeart/2005/8/layout/chevron2"/>
    <dgm:cxn modelId="{FF6A974D-62FF-4C57-AC2D-648121935918}" type="presParOf" srcId="{346E57AA-43EB-4328-AF69-BBABCEE678FA}" destId="{94773D94-D674-416B-9A8D-89DCDFACD40C}" srcOrd="12" destOrd="0" presId="urn:microsoft.com/office/officeart/2005/8/layout/chevron2"/>
    <dgm:cxn modelId="{93D0667A-2F04-434B-B3CE-0F37D2F765D2}" type="presParOf" srcId="{94773D94-D674-416B-9A8D-89DCDFACD40C}" destId="{2826028A-E7B9-485E-BE0D-6FC3305457AE}" srcOrd="0" destOrd="0" presId="urn:microsoft.com/office/officeart/2005/8/layout/chevron2"/>
    <dgm:cxn modelId="{DF68C6F0-09C9-4288-909F-FBA3169F0F59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Conclusiones</a:t>
          </a:r>
          <a:endParaRPr lang="es-EC" b="1" dirty="0">
            <a:solidFill>
              <a:schemeClr val="bg2"/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D987B2-B873-40FD-B808-20D38B5EBF12}" type="presOf" srcId="{2172ED32-EA49-4830-8C8D-542E4EE176E6}" destId="{F72FC0B8-5074-470C-BF34-0DF036C2388F}" srcOrd="0" destOrd="0" presId="urn:microsoft.com/office/officeart/2005/8/layout/chevron2"/>
    <dgm:cxn modelId="{BC8D4BDA-BF61-4319-BC97-E8F70C21680D}" type="presOf" srcId="{4D4EAF0C-2AF7-41E5-A2B8-E217856D30D4}" destId="{8A0C01CA-40BA-499F-A399-8620D5854D1C}" srcOrd="0" destOrd="0" presId="urn:microsoft.com/office/officeart/2005/8/layout/chevron2"/>
    <dgm:cxn modelId="{1705750F-ECC1-421B-A3D1-0A5148043BE1}" type="presOf" srcId="{EB268858-C26F-4DF1-AAF5-CF0FD390CA50}" destId="{D29A83F5-2848-435F-9EE7-B24E21C6C67A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5C0A8C35-4701-43D1-872A-4FE70941E977}" type="presOf" srcId="{A7F95B73-9F98-40D9-A80B-F54211EEF442}" destId="{18EAAB3E-2771-4E46-8CBD-24489FD6913E}" srcOrd="0" destOrd="0" presId="urn:microsoft.com/office/officeart/2005/8/layout/chevron2"/>
    <dgm:cxn modelId="{FE9BAF51-B658-4C57-ACD2-62A36A738D2E}" type="presOf" srcId="{35405698-830C-48B1-BFA5-C3070085BEF9}" destId="{5F69EE5D-4644-476B-9CB2-7247CA128963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1615DD29-A622-4748-891E-A2A8D64FF597}" type="presOf" srcId="{7013C2F7-AC09-4C3B-A6DE-49A653D88D8C}" destId="{7AC28897-6994-458F-90A4-338C3F553273}" srcOrd="0" destOrd="0" presId="urn:microsoft.com/office/officeart/2005/8/layout/chevron2"/>
    <dgm:cxn modelId="{4EE78F9C-F3D8-4D3A-B1D7-F65A7CA69AAE}" type="presOf" srcId="{274824FB-BBF4-4830-9414-435C6FFBED4F}" destId="{2826028A-E7B9-485E-BE0D-6FC3305457AE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A26A9B31-B721-4572-A18B-DC16F692CF9F}" type="presOf" srcId="{C5E4977A-C084-40A3-B81C-E9A29EB4FC68}" destId="{346E57AA-43EB-4328-AF69-BBABCEE678FA}" srcOrd="0" destOrd="0" presId="urn:microsoft.com/office/officeart/2005/8/layout/chevron2"/>
    <dgm:cxn modelId="{206CBFD7-0414-4727-A92B-759265D6B46C}" type="presOf" srcId="{9DEF001A-B15A-4BB9-8F82-F633F3BD5C41}" destId="{E248165A-D1EA-4E9E-9FD5-09331CAA7419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7C0257F5-705D-4A22-BF40-A4CAB59A97CB}" type="presOf" srcId="{02D4017C-7181-45DC-BE0A-1A319F6E23A0}" destId="{53D05F1A-CCDC-43A0-AE56-96F7BD91F4EB}" srcOrd="0" destOrd="0" presId="urn:microsoft.com/office/officeart/2005/8/layout/chevron2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89D29190-1D6A-4C84-981B-A8F33A9225DA}" type="presOf" srcId="{A27B70B0-76EA-494E-AA30-F0E0B5E4CDA9}" destId="{D8090482-318A-43CE-9A78-1B5D9BFE0BC1}" srcOrd="0" destOrd="0" presId="urn:microsoft.com/office/officeart/2005/8/layout/chevron2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434C294E-7933-4244-9C75-03BF41A74F3C}" type="presOf" srcId="{0C9F02EA-91C7-4C65-9BEE-AD2987AF5F68}" destId="{70EE4AB5-5DF4-4AC2-BD86-C1CEB266BC7E}" srcOrd="0" destOrd="0" presId="urn:microsoft.com/office/officeart/2005/8/layout/chevron2"/>
    <dgm:cxn modelId="{179CA7A8-3C8B-49D4-869E-21295345B37A}" type="presOf" srcId="{1AFEE2DD-A272-4211-BA8F-FA53246E963A}" destId="{EAEA56C1-4F1A-4BD4-962E-578083619210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8C79DE8F-C69D-48D6-9D9E-68DAB9C306CA}" type="presOf" srcId="{82297897-4844-4607-B02F-178C2D267AB3}" destId="{CCE1784E-ED29-403C-9F67-6DAF718D5D0D}" srcOrd="0" destOrd="0" presId="urn:microsoft.com/office/officeart/2005/8/layout/chevron2"/>
    <dgm:cxn modelId="{8BA0D765-D64A-4453-B625-0F954D6BF390}" type="presOf" srcId="{6200EA75-7F11-4596-BA74-82B099D34517}" destId="{37D345FB-CE30-4E95-8375-E30890C9F411}" srcOrd="0" destOrd="0" presId="urn:microsoft.com/office/officeart/2005/8/layout/chevron2"/>
    <dgm:cxn modelId="{B310F36B-B855-43EA-8AED-8D03B9A8AF48}" type="presParOf" srcId="{346E57AA-43EB-4328-AF69-BBABCEE678FA}" destId="{F5CEF890-14E0-4437-855F-E4E03FA3D672}" srcOrd="0" destOrd="0" presId="urn:microsoft.com/office/officeart/2005/8/layout/chevron2"/>
    <dgm:cxn modelId="{E299F3D0-C311-4EB8-91AD-A664C1427A2B}" type="presParOf" srcId="{F5CEF890-14E0-4437-855F-E4E03FA3D672}" destId="{CCE1784E-ED29-403C-9F67-6DAF718D5D0D}" srcOrd="0" destOrd="0" presId="urn:microsoft.com/office/officeart/2005/8/layout/chevron2"/>
    <dgm:cxn modelId="{C13296E8-45A5-4578-8DED-407DE6A3EC26}" type="presParOf" srcId="{F5CEF890-14E0-4437-855F-E4E03FA3D672}" destId="{70EE4AB5-5DF4-4AC2-BD86-C1CEB266BC7E}" srcOrd="1" destOrd="0" presId="urn:microsoft.com/office/officeart/2005/8/layout/chevron2"/>
    <dgm:cxn modelId="{D0FEC9D2-6B3F-4159-B248-7FAADB097FBB}" type="presParOf" srcId="{346E57AA-43EB-4328-AF69-BBABCEE678FA}" destId="{6285A38F-D1A2-4AA5-B362-9CDBDFB381E3}" srcOrd="1" destOrd="0" presId="urn:microsoft.com/office/officeart/2005/8/layout/chevron2"/>
    <dgm:cxn modelId="{512AEB26-5CA8-4166-930A-0ABCD6417C8F}" type="presParOf" srcId="{346E57AA-43EB-4328-AF69-BBABCEE678FA}" destId="{6AC4A492-58CE-4EC3-BB02-08844D1C0471}" srcOrd="2" destOrd="0" presId="urn:microsoft.com/office/officeart/2005/8/layout/chevron2"/>
    <dgm:cxn modelId="{422D3346-E5A6-43DF-9995-4AB66F89158B}" type="presParOf" srcId="{6AC4A492-58CE-4EC3-BB02-08844D1C0471}" destId="{EAEA56C1-4F1A-4BD4-962E-578083619210}" srcOrd="0" destOrd="0" presId="urn:microsoft.com/office/officeart/2005/8/layout/chevron2"/>
    <dgm:cxn modelId="{73F5F740-A4B8-418B-A308-BA0F1C6CE6FC}" type="presParOf" srcId="{6AC4A492-58CE-4EC3-BB02-08844D1C0471}" destId="{E248165A-D1EA-4E9E-9FD5-09331CAA7419}" srcOrd="1" destOrd="0" presId="urn:microsoft.com/office/officeart/2005/8/layout/chevron2"/>
    <dgm:cxn modelId="{089546A8-9A19-4212-A276-2A01B83EC445}" type="presParOf" srcId="{346E57AA-43EB-4328-AF69-BBABCEE678FA}" destId="{59F57FE7-84D3-4F7D-BD66-8762C3708929}" srcOrd="3" destOrd="0" presId="urn:microsoft.com/office/officeart/2005/8/layout/chevron2"/>
    <dgm:cxn modelId="{3A17C79A-BB4A-4CEB-9385-6A43C7658987}" type="presParOf" srcId="{346E57AA-43EB-4328-AF69-BBABCEE678FA}" destId="{903E95E0-41D6-483C-BB2B-3F543D36CA89}" srcOrd="4" destOrd="0" presId="urn:microsoft.com/office/officeart/2005/8/layout/chevron2"/>
    <dgm:cxn modelId="{0615C0C3-BAB7-4C66-9BCD-A009EDA6651D}" type="presParOf" srcId="{903E95E0-41D6-483C-BB2B-3F543D36CA89}" destId="{D29A83F5-2848-435F-9EE7-B24E21C6C67A}" srcOrd="0" destOrd="0" presId="urn:microsoft.com/office/officeart/2005/8/layout/chevron2"/>
    <dgm:cxn modelId="{2E0704E7-F0EC-4EB8-80A5-ED06C7A03310}" type="presParOf" srcId="{903E95E0-41D6-483C-BB2B-3F543D36CA89}" destId="{D8090482-318A-43CE-9A78-1B5D9BFE0BC1}" srcOrd="1" destOrd="0" presId="urn:microsoft.com/office/officeart/2005/8/layout/chevron2"/>
    <dgm:cxn modelId="{DFA3CF7D-41C3-40FB-A82C-C379943EB739}" type="presParOf" srcId="{346E57AA-43EB-4328-AF69-BBABCEE678FA}" destId="{4FD96FC1-C324-4017-80FB-8589C842F9E7}" srcOrd="5" destOrd="0" presId="urn:microsoft.com/office/officeart/2005/8/layout/chevron2"/>
    <dgm:cxn modelId="{3FB198B2-AD3E-48B6-B2ED-BDA1EB7BBAB4}" type="presParOf" srcId="{346E57AA-43EB-4328-AF69-BBABCEE678FA}" destId="{85E12559-797D-4CA5-87E4-C15F86DB8229}" srcOrd="6" destOrd="0" presId="urn:microsoft.com/office/officeart/2005/8/layout/chevron2"/>
    <dgm:cxn modelId="{842C2878-F4D8-482F-9AEB-838634DE6FE4}" type="presParOf" srcId="{85E12559-797D-4CA5-87E4-C15F86DB8229}" destId="{37D345FB-CE30-4E95-8375-E30890C9F411}" srcOrd="0" destOrd="0" presId="urn:microsoft.com/office/officeart/2005/8/layout/chevron2"/>
    <dgm:cxn modelId="{6CB178D0-D63A-4EC4-A2DA-C14F6C96E65D}" type="presParOf" srcId="{85E12559-797D-4CA5-87E4-C15F86DB8229}" destId="{7AC28897-6994-458F-90A4-338C3F553273}" srcOrd="1" destOrd="0" presId="urn:microsoft.com/office/officeart/2005/8/layout/chevron2"/>
    <dgm:cxn modelId="{FD1036EF-0716-4F74-A17C-446C047F7135}" type="presParOf" srcId="{346E57AA-43EB-4328-AF69-BBABCEE678FA}" destId="{0A523737-9C47-433C-B980-E309B3658384}" srcOrd="7" destOrd="0" presId="urn:microsoft.com/office/officeart/2005/8/layout/chevron2"/>
    <dgm:cxn modelId="{D5A492E2-39FA-4EDE-850C-9E1BB2F1B4AF}" type="presParOf" srcId="{346E57AA-43EB-4328-AF69-BBABCEE678FA}" destId="{E08D078F-CE0C-4A06-A152-4A7A733D9294}" srcOrd="8" destOrd="0" presId="urn:microsoft.com/office/officeart/2005/8/layout/chevron2"/>
    <dgm:cxn modelId="{F457342A-BA4A-489C-A628-A04899C3252C}" type="presParOf" srcId="{E08D078F-CE0C-4A06-A152-4A7A733D9294}" destId="{53D05F1A-CCDC-43A0-AE56-96F7BD91F4EB}" srcOrd="0" destOrd="0" presId="urn:microsoft.com/office/officeart/2005/8/layout/chevron2"/>
    <dgm:cxn modelId="{602935F5-B9E5-4BB7-B83E-652F1686243A}" type="presParOf" srcId="{E08D078F-CE0C-4A06-A152-4A7A733D9294}" destId="{18EAAB3E-2771-4E46-8CBD-24489FD6913E}" srcOrd="1" destOrd="0" presId="urn:microsoft.com/office/officeart/2005/8/layout/chevron2"/>
    <dgm:cxn modelId="{74AB4326-63A1-4EE3-AE55-C0A7952ABE88}" type="presParOf" srcId="{346E57AA-43EB-4328-AF69-BBABCEE678FA}" destId="{7B69113E-C2F5-4E3B-AE7A-668C640FC1D0}" srcOrd="9" destOrd="0" presId="urn:microsoft.com/office/officeart/2005/8/layout/chevron2"/>
    <dgm:cxn modelId="{4E9E9DC3-4199-4683-8448-38D6F7FC9DF8}" type="presParOf" srcId="{346E57AA-43EB-4328-AF69-BBABCEE678FA}" destId="{22C38452-4AFA-4328-8BAD-42E19B0FD63C}" srcOrd="10" destOrd="0" presId="urn:microsoft.com/office/officeart/2005/8/layout/chevron2"/>
    <dgm:cxn modelId="{A26EA9EF-4719-4482-ADD3-E24E59E6FE69}" type="presParOf" srcId="{22C38452-4AFA-4328-8BAD-42E19B0FD63C}" destId="{F72FC0B8-5074-470C-BF34-0DF036C2388F}" srcOrd="0" destOrd="0" presId="urn:microsoft.com/office/officeart/2005/8/layout/chevron2"/>
    <dgm:cxn modelId="{7326A3D7-7D3F-472C-B1FE-CBBE545105C7}" type="presParOf" srcId="{22C38452-4AFA-4328-8BAD-42E19B0FD63C}" destId="{8A0C01CA-40BA-499F-A399-8620D5854D1C}" srcOrd="1" destOrd="0" presId="urn:microsoft.com/office/officeart/2005/8/layout/chevron2"/>
    <dgm:cxn modelId="{2AFDD87D-8542-497F-8C62-4E662F8F6B8C}" type="presParOf" srcId="{346E57AA-43EB-4328-AF69-BBABCEE678FA}" destId="{535CAF01-72D6-4219-9004-8EBDC46337CB}" srcOrd="11" destOrd="0" presId="urn:microsoft.com/office/officeart/2005/8/layout/chevron2"/>
    <dgm:cxn modelId="{77D700BB-811C-41FF-9A4E-A6A16A5257E8}" type="presParOf" srcId="{346E57AA-43EB-4328-AF69-BBABCEE678FA}" destId="{94773D94-D674-416B-9A8D-89DCDFACD40C}" srcOrd="12" destOrd="0" presId="urn:microsoft.com/office/officeart/2005/8/layout/chevron2"/>
    <dgm:cxn modelId="{6A10D2E2-CF83-4145-8A2C-24BAE27F4572}" type="presParOf" srcId="{94773D94-D674-416B-9A8D-89DCDFACD40C}" destId="{2826028A-E7B9-485E-BE0D-6FC3305457AE}" srcOrd="0" destOrd="0" presId="urn:microsoft.com/office/officeart/2005/8/layout/chevron2"/>
    <dgm:cxn modelId="{E4C1E485-3F71-4861-A2E3-04346555E466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BF3CD4-1B88-440D-BC46-1CA71EED390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FA2E33-29D7-4021-851A-873130C1167D}">
      <dgm:prSet phldrT="[Text]"/>
      <dgm:spPr/>
      <dgm:t>
        <a:bodyPr/>
        <a:lstStyle/>
        <a:p>
          <a:r>
            <a:rPr lang="es-EC" dirty="0" smtClean="0"/>
            <a:t>Después de desarrollar el Plan Estratégico de marketing para la empresa CEI Cía. Ltda. se determinaron importantes estrategias que permitirán que la empresa pueda competir y ser rentable en el sector educativo, logrando liderazgo y competitividad en el mercado nacional e internacional.</a:t>
          </a:r>
          <a:endParaRPr lang="es-ES" dirty="0"/>
        </a:p>
      </dgm:t>
    </dgm:pt>
    <dgm:pt modelId="{8D636717-0C7F-4FE5-92B2-8D0F67A76662}" type="parTrans" cxnId="{69B2A1C1-2B03-4789-82FD-184FCBC1660C}">
      <dgm:prSet/>
      <dgm:spPr/>
      <dgm:t>
        <a:bodyPr/>
        <a:lstStyle/>
        <a:p>
          <a:endParaRPr lang="es-ES"/>
        </a:p>
      </dgm:t>
    </dgm:pt>
    <dgm:pt modelId="{CA2A3796-1931-4075-9FEA-387559075B63}" type="sibTrans" cxnId="{69B2A1C1-2B03-4789-82FD-184FCBC1660C}">
      <dgm:prSet/>
      <dgm:spPr/>
      <dgm:t>
        <a:bodyPr/>
        <a:lstStyle/>
        <a:p>
          <a:endParaRPr lang="es-ES"/>
        </a:p>
      </dgm:t>
    </dgm:pt>
    <dgm:pt modelId="{2B4737F8-5F1D-420D-B592-0A3266709F3E}">
      <dgm:prSet/>
      <dgm:spPr/>
      <dgm:t>
        <a:bodyPr/>
        <a:lstStyle/>
        <a:p>
          <a:r>
            <a:rPr lang="es-EC" dirty="0" smtClean="0"/>
            <a:t>A través del análisis interno, externo y FODA se logró diseñar estrategias importantes que permitirán aprovechar las fortalezas de la compañía, así como también convertir las pocas debilidades y amenazas encontradas en valiosas oportunidades de éxito y crecimiento empresarial.</a:t>
          </a:r>
          <a:endParaRPr lang="es-ES" dirty="0"/>
        </a:p>
      </dgm:t>
    </dgm:pt>
    <dgm:pt modelId="{5368E2DE-6B35-452F-86CD-C8F68E1124E1}" type="parTrans" cxnId="{E935A418-BC8D-4D67-8840-090467223D9E}">
      <dgm:prSet/>
      <dgm:spPr/>
      <dgm:t>
        <a:bodyPr/>
        <a:lstStyle/>
        <a:p>
          <a:endParaRPr lang="es-ES"/>
        </a:p>
      </dgm:t>
    </dgm:pt>
    <dgm:pt modelId="{0EF678EB-F9FE-47AB-851D-216E1C2AB79F}" type="sibTrans" cxnId="{E935A418-BC8D-4D67-8840-090467223D9E}">
      <dgm:prSet/>
      <dgm:spPr/>
      <dgm:t>
        <a:bodyPr/>
        <a:lstStyle/>
        <a:p>
          <a:endParaRPr lang="es-ES"/>
        </a:p>
      </dgm:t>
    </dgm:pt>
    <dgm:pt modelId="{CD4A285D-BD7E-4E97-B512-A204C7FB2976}">
      <dgm:prSet/>
      <dgm:spPr/>
      <dgm:t>
        <a:bodyPr/>
        <a:lstStyle/>
        <a:p>
          <a:r>
            <a:rPr lang="es-EC" dirty="0" smtClean="0"/>
            <a:t>Este plan Estratégico de Marketing le permitirá a la empresa cumplir con los objetivos proyectados y obtener un crecimiento acelerado en el mercado nacional e internacional, además de lograr un posicionamiento competitivo en el campo educativo y mayor rentabilidad para sus inversionistas.</a:t>
          </a:r>
          <a:endParaRPr lang="es-ES" dirty="0"/>
        </a:p>
      </dgm:t>
    </dgm:pt>
    <dgm:pt modelId="{85EF9366-9C7E-4BAC-9DC4-AD235C42318B}" type="parTrans" cxnId="{DCD57EDC-DF15-40D8-A4B7-1EFB1C04D744}">
      <dgm:prSet/>
      <dgm:spPr/>
      <dgm:t>
        <a:bodyPr/>
        <a:lstStyle/>
        <a:p>
          <a:endParaRPr lang="es-ES"/>
        </a:p>
      </dgm:t>
    </dgm:pt>
    <dgm:pt modelId="{888249B5-E770-4B2C-8D28-2EF12F26329C}" type="sibTrans" cxnId="{DCD57EDC-DF15-40D8-A4B7-1EFB1C04D744}">
      <dgm:prSet/>
      <dgm:spPr/>
      <dgm:t>
        <a:bodyPr/>
        <a:lstStyle/>
        <a:p>
          <a:endParaRPr lang="es-ES"/>
        </a:p>
      </dgm:t>
    </dgm:pt>
    <dgm:pt modelId="{31AD7CF8-6CB3-408A-B9D1-61CA81220D33}">
      <dgm:prSet/>
      <dgm:spPr/>
      <dgm:t>
        <a:bodyPr/>
        <a:lstStyle/>
        <a:p>
          <a:r>
            <a:rPr lang="es-EC" dirty="0" smtClean="0"/>
            <a:t>De acuerdo al estudio de mercado y análisis financiero realizado,  se concluye que el proyecto es viable y rentable y tendrá una ejecución exitosa para beneficio del compañía.</a:t>
          </a:r>
          <a:endParaRPr lang="es-ES" dirty="0"/>
        </a:p>
      </dgm:t>
    </dgm:pt>
    <dgm:pt modelId="{173D8414-E2F1-4356-9EC4-46C8CCA38661}" type="parTrans" cxnId="{5B6A27A2-2B4A-4871-9518-9B0834182116}">
      <dgm:prSet/>
      <dgm:spPr/>
      <dgm:t>
        <a:bodyPr/>
        <a:lstStyle/>
        <a:p>
          <a:endParaRPr lang="es-ES"/>
        </a:p>
      </dgm:t>
    </dgm:pt>
    <dgm:pt modelId="{FE8F76DA-0AB4-40B6-98F9-34FB56E366CF}" type="sibTrans" cxnId="{5B6A27A2-2B4A-4871-9518-9B0834182116}">
      <dgm:prSet/>
      <dgm:spPr/>
      <dgm:t>
        <a:bodyPr/>
        <a:lstStyle/>
        <a:p>
          <a:endParaRPr lang="es-ES"/>
        </a:p>
      </dgm:t>
    </dgm:pt>
    <dgm:pt modelId="{B97AFB30-DF66-48CD-AE36-A11EC37699D7}" type="pres">
      <dgm:prSet presAssocID="{50BF3CD4-1B88-440D-BC46-1CA71EED3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FCD322-BAB8-499D-B870-16382484F5EA}" type="pres">
      <dgm:prSet presAssocID="{92FA2E33-29D7-4021-851A-873130C1167D}" presName="parentText" presStyleLbl="node1" presStyleIdx="0" presStyleCnt="4" custLinFactY="-1937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BE8E93-69A1-48DD-8745-6C600DBBC2CC}" type="pres">
      <dgm:prSet presAssocID="{CA2A3796-1931-4075-9FEA-387559075B63}" presName="spacer" presStyleCnt="0"/>
      <dgm:spPr/>
    </dgm:pt>
    <dgm:pt modelId="{96E68942-EBF1-4E05-A9C3-9DCBB34876F3}" type="pres">
      <dgm:prSet presAssocID="{2B4737F8-5F1D-420D-B592-0A3266709F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83B73A-6D97-4F9A-A7EC-63F062FC71F9}" type="pres">
      <dgm:prSet presAssocID="{0EF678EB-F9FE-47AB-851D-216E1C2AB79F}" presName="spacer" presStyleCnt="0"/>
      <dgm:spPr/>
    </dgm:pt>
    <dgm:pt modelId="{802E16A6-AD8E-4D90-A454-AACAE13BC5A9}" type="pres">
      <dgm:prSet presAssocID="{CD4A285D-BD7E-4E97-B512-A204C7FB2976}" presName="parentText" presStyleLbl="node1" presStyleIdx="2" presStyleCnt="4" custLinFactNeighborX="126" custLinFactNeighborY="537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088E1E-F94C-4AE5-BE97-042400193DD5}" type="pres">
      <dgm:prSet presAssocID="{888249B5-E770-4B2C-8D28-2EF12F26329C}" presName="spacer" presStyleCnt="0"/>
      <dgm:spPr/>
    </dgm:pt>
    <dgm:pt modelId="{00E90D0B-DA67-4A6F-A8EC-0DE910211937}" type="pres">
      <dgm:prSet presAssocID="{31AD7CF8-6CB3-408A-B9D1-61CA81220D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6A27A2-2B4A-4871-9518-9B0834182116}" srcId="{50BF3CD4-1B88-440D-BC46-1CA71EED3901}" destId="{31AD7CF8-6CB3-408A-B9D1-61CA81220D33}" srcOrd="3" destOrd="0" parTransId="{173D8414-E2F1-4356-9EC4-46C8CCA38661}" sibTransId="{FE8F76DA-0AB4-40B6-98F9-34FB56E366CF}"/>
    <dgm:cxn modelId="{AE9715DA-7E9F-4A81-9409-0F870BD6CA68}" type="presOf" srcId="{92FA2E33-29D7-4021-851A-873130C1167D}" destId="{B1FCD322-BAB8-499D-B870-16382484F5EA}" srcOrd="0" destOrd="0" presId="urn:microsoft.com/office/officeart/2005/8/layout/vList2"/>
    <dgm:cxn modelId="{DCD57EDC-DF15-40D8-A4B7-1EFB1C04D744}" srcId="{50BF3CD4-1B88-440D-BC46-1CA71EED3901}" destId="{CD4A285D-BD7E-4E97-B512-A204C7FB2976}" srcOrd="2" destOrd="0" parTransId="{85EF9366-9C7E-4BAC-9DC4-AD235C42318B}" sibTransId="{888249B5-E770-4B2C-8D28-2EF12F26329C}"/>
    <dgm:cxn modelId="{81E8B58A-8170-4774-A0A8-546FFC095526}" type="presOf" srcId="{31AD7CF8-6CB3-408A-B9D1-61CA81220D33}" destId="{00E90D0B-DA67-4A6F-A8EC-0DE910211937}" srcOrd="0" destOrd="0" presId="urn:microsoft.com/office/officeart/2005/8/layout/vList2"/>
    <dgm:cxn modelId="{69B2A1C1-2B03-4789-82FD-184FCBC1660C}" srcId="{50BF3CD4-1B88-440D-BC46-1CA71EED3901}" destId="{92FA2E33-29D7-4021-851A-873130C1167D}" srcOrd="0" destOrd="0" parTransId="{8D636717-0C7F-4FE5-92B2-8D0F67A76662}" sibTransId="{CA2A3796-1931-4075-9FEA-387559075B63}"/>
    <dgm:cxn modelId="{DD6B0282-120A-42B8-8BC0-2CC5BCED71E4}" type="presOf" srcId="{2B4737F8-5F1D-420D-B592-0A3266709F3E}" destId="{96E68942-EBF1-4E05-A9C3-9DCBB34876F3}" srcOrd="0" destOrd="0" presId="urn:microsoft.com/office/officeart/2005/8/layout/vList2"/>
    <dgm:cxn modelId="{B81993C4-F781-420A-B71C-BB77E5C7B1EF}" type="presOf" srcId="{CD4A285D-BD7E-4E97-B512-A204C7FB2976}" destId="{802E16A6-AD8E-4D90-A454-AACAE13BC5A9}" srcOrd="0" destOrd="0" presId="urn:microsoft.com/office/officeart/2005/8/layout/vList2"/>
    <dgm:cxn modelId="{3280C0B2-45AC-4F89-A24A-5D958D66A876}" type="presOf" srcId="{50BF3CD4-1B88-440D-BC46-1CA71EED3901}" destId="{B97AFB30-DF66-48CD-AE36-A11EC37699D7}" srcOrd="0" destOrd="0" presId="urn:microsoft.com/office/officeart/2005/8/layout/vList2"/>
    <dgm:cxn modelId="{E935A418-BC8D-4D67-8840-090467223D9E}" srcId="{50BF3CD4-1B88-440D-BC46-1CA71EED3901}" destId="{2B4737F8-5F1D-420D-B592-0A3266709F3E}" srcOrd="1" destOrd="0" parTransId="{5368E2DE-6B35-452F-86CD-C8F68E1124E1}" sibTransId="{0EF678EB-F9FE-47AB-851D-216E1C2AB79F}"/>
    <dgm:cxn modelId="{0ADFF75F-731B-4544-832B-01ECBCA320E9}" type="presParOf" srcId="{B97AFB30-DF66-48CD-AE36-A11EC37699D7}" destId="{B1FCD322-BAB8-499D-B870-16382484F5EA}" srcOrd="0" destOrd="0" presId="urn:microsoft.com/office/officeart/2005/8/layout/vList2"/>
    <dgm:cxn modelId="{D8235A84-3692-40B6-AEEC-E0DF94C86F95}" type="presParOf" srcId="{B97AFB30-DF66-48CD-AE36-A11EC37699D7}" destId="{3EBE8E93-69A1-48DD-8745-6C600DBBC2CC}" srcOrd="1" destOrd="0" presId="urn:microsoft.com/office/officeart/2005/8/layout/vList2"/>
    <dgm:cxn modelId="{58FD7B43-4A55-48F3-B7BD-EE99154010F0}" type="presParOf" srcId="{B97AFB30-DF66-48CD-AE36-A11EC37699D7}" destId="{96E68942-EBF1-4E05-A9C3-9DCBB34876F3}" srcOrd="2" destOrd="0" presId="urn:microsoft.com/office/officeart/2005/8/layout/vList2"/>
    <dgm:cxn modelId="{E4301CAE-F06A-4BA0-8E71-92E53ABD31E1}" type="presParOf" srcId="{B97AFB30-DF66-48CD-AE36-A11EC37699D7}" destId="{2783B73A-6D97-4F9A-A7EC-63F062FC71F9}" srcOrd="3" destOrd="0" presId="urn:microsoft.com/office/officeart/2005/8/layout/vList2"/>
    <dgm:cxn modelId="{BEE6D899-78D5-421A-919A-81CB9F2A4F51}" type="presParOf" srcId="{B97AFB30-DF66-48CD-AE36-A11EC37699D7}" destId="{802E16A6-AD8E-4D90-A454-AACAE13BC5A9}" srcOrd="4" destOrd="0" presId="urn:microsoft.com/office/officeart/2005/8/layout/vList2"/>
    <dgm:cxn modelId="{8FFB8B93-047D-4E97-AE81-C6A6C6F11E92}" type="presParOf" srcId="{B97AFB30-DF66-48CD-AE36-A11EC37699D7}" destId="{39088E1E-F94C-4AE5-BE97-042400193DD5}" srcOrd="5" destOrd="0" presId="urn:microsoft.com/office/officeart/2005/8/layout/vList2"/>
    <dgm:cxn modelId="{EA736555-D51A-4EBE-8274-2499BA083352}" type="presParOf" srcId="{B97AFB30-DF66-48CD-AE36-A11EC37699D7}" destId="{00E90D0B-DA67-4A6F-A8EC-0DE9102119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805D52-EBD6-4C3D-BC52-2D9784FD14E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AAEC2C2-D9B5-4BD7-835B-86F8DE6E0CCB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s-EC" dirty="0" smtClean="0"/>
            <a:t>La empresa debe mantener y mejorar las certificaciones ya existentes para el mejoramiento continuo de las operaciones de la compañía en beneficio de los inversionistas, trabajadores y el cliente final.</a:t>
          </a:r>
          <a:endParaRPr lang="es-ES" dirty="0"/>
        </a:p>
      </dgm:t>
    </dgm:pt>
    <dgm:pt modelId="{9FDF03FF-51F0-4218-BAFC-532E37B4F6CF}" type="parTrans" cxnId="{72F66D4B-F9A9-40C2-A193-64DD3F76F71A}">
      <dgm:prSet/>
      <dgm:spPr/>
      <dgm:t>
        <a:bodyPr/>
        <a:lstStyle/>
        <a:p>
          <a:endParaRPr lang="es-ES"/>
        </a:p>
      </dgm:t>
    </dgm:pt>
    <dgm:pt modelId="{F51A99B9-2135-41FE-98F0-17A2D4E5B836}" type="sibTrans" cxnId="{72F66D4B-F9A9-40C2-A193-64DD3F76F71A}">
      <dgm:prSet/>
      <dgm:spPr/>
      <dgm:t>
        <a:bodyPr/>
        <a:lstStyle/>
        <a:p>
          <a:endParaRPr lang="es-ES"/>
        </a:p>
      </dgm:t>
    </dgm:pt>
    <dgm:pt modelId="{819442B9-DDEC-497C-8195-60CCAFFAE200}">
      <dgm:prSet/>
      <dgm:spPr/>
      <dgm:t>
        <a:bodyPr/>
        <a:lstStyle/>
        <a:p>
          <a:r>
            <a:rPr lang="es-EC" dirty="0" smtClean="0"/>
            <a:t>Es preciso realizar una reingeniería de funciones y procesos internos, para agilitar todo el flujo que conlleva la contratación de servicios de intercambio</a:t>
          </a:r>
          <a:r>
            <a:rPr lang="es-ES_tradnl" dirty="0" smtClean="0"/>
            <a:t>.</a:t>
          </a:r>
          <a:endParaRPr lang="es-ES" dirty="0"/>
        </a:p>
      </dgm:t>
    </dgm:pt>
    <dgm:pt modelId="{DB4BF95B-7496-4957-B132-46DA8D4DE1DB}" type="parTrans" cxnId="{C46ABDD9-B0FC-4BA6-896A-F4640A7BFCEB}">
      <dgm:prSet/>
      <dgm:spPr/>
      <dgm:t>
        <a:bodyPr/>
        <a:lstStyle/>
        <a:p>
          <a:endParaRPr lang="es-ES"/>
        </a:p>
      </dgm:t>
    </dgm:pt>
    <dgm:pt modelId="{511AA5EF-ED39-499D-A4EC-4286262A9724}" type="sibTrans" cxnId="{C46ABDD9-B0FC-4BA6-896A-F4640A7BFCEB}">
      <dgm:prSet/>
      <dgm:spPr/>
      <dgm:t>
        <a:bodyPr/>
        <a:lstStyle/>
        <a:p>
          <a:endParaRPr lang="es-ES"/>
        </a:p>
      </dgm:t>
    </dgm:pt>
    <dgm:pt modelId="{9D178172-D809-410E-971E-ECF949030581}">
      <dgm:prSet/>
      <dgm:spPr/>
      <dgm:t>
        <a:bodyPr/>
        <a:lstStyle/>
        <a:p>
          <a:r>
            <a:rPr lang="es-EC" dirty="0" smtClean="0"/>
            <a:t>También es importante brindar capacitación continua al personal y guiarlos hacia un enfoque de servicio y ventas que permita una mayor captación de clientes y conclusión de contratos.</a:t>
          </a:r>
          <a:endParaRPr lang="es-ES" dirty="0"/>
        </a:p>
      </dgm:t>
    </dgm:pt>
    <dgm:pt modelId="{C264B6C6-8F77-4C16-8D0F-2EDD77AC1EE4}" type="parTrans" cxnId="{65F8E06E-52C6-4081-A319-EE444979D6A6}">
      <dgm:prSet/>
      <dgm:spPr/>
      <dgm:t>
        <a:bodyPr/>
        <a:lstStyle/>
        <a:p>
          <a:endParaRPr lang="es-ES"/>
        </a:p>
      </dgm:t>
    </dgm:pt>
    <dgm:pt modelId="{164DEF84-49D8-4B13-94AA-77D1F875798C}" type="sibTrans" cxnId="{65F8E06E-52C6-4081-A319-EE444979D6A6}">
      <dgm:prSet/>
      <dgm:spPr/>
      <dgm:t>
        <a:bodyPr/>
        <a:lstStyle/>
        <a:p>
          <a:endParaRPr lang="es-ES"/>
        </a:p>
      </dgm:t>
    </dgm:pt>
    <dgm:pt modelId="{11118CDA-373C-4AB3-870F-3FA14454A6AE}">
      <dgm:prSet/>
      <dgm:spPr/>
      <dgm:t>
        <a:bodyPr/>
        <a:lstStyle/>
        <a:p>
          <a:r>
            <a:rPr lang="es-EC" dirty="0" smtClean="0"/>
            <a:t>Es importante realizar un adecuado y periódico seguimiento al proceso de implementación de las estrategias planteadas para el presente Plan Estratégico de Marketing, ya que esto permitirá medir el éxito del mismo y/o tomar acciones correctivas a tiempo.</a:t>
          </a:r>
          <a:endParaRPr lang="es-ES" dirty="0"/>
        </a:p>
      </dgm:t>
    </dgm:pt>
    <dgm:pt modelId="{797D8E6F-D5D3-441D-AACC-DEE6087CA878}" type="parTrans" cxnId="{3F15ACCA-753E-42E7-B592-4CEC04F406A9}">
      <dgm:prSet/>
      <dgm:spPr/>
      <dgm:t>
        <a:bodyPr/>
        <a:lstStyle/>
        <a:p>
          <a:endParaRPr lang="es-ES"/>
        </a:p>
      </dgm:t>
    </dgm:pt>
    <dgm:pt modelId="{DD869258-65F6-47CB-9327-BD3E56B8F14A}" type="sibTrans" cxnId="{3F15ACCA-753E-42E7-B592-4CEC04F406A9}">
      <dgm:prSet/>
      <dgm:spPr/>
      <dgm:t>
        <a:bodyPr/>
        <a:lstStyle/>
        <a:p>
          <a:endParaRPr lang="es-ES"/>
        </a:p>
      </dgm:t>
    </dgm:pt>
    <dgm:pt modelId="{FCFAB508-183C-4731-BB85-92F382875FE2}" type="pres">
      <dgm:prSet presAssocID="{2A805D52-EBD6-4C3D-BC52-2D9784FD14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9F9F56-EA3A-4C5A-BE03-7685CD913D80}" type="pres">
      <dgm:prSet presAssocID="{7AAEC2C2-D9B5-4BD7-835B-86F8DE6E0C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BEC510-3D9A-46D2-8F69-C9AEF8478182}" type="pres">
      <dgm:prSet presAssocID="{F51A99B9-2135-41FE-98F0-17A2D4E5B836}" presName="spacer" presStyleCnt="0"/>
      <dgm:spPr/>
    </dgm:pt>
    <dgm:pt modelId="{C6F074F8-F94A-40CA-931E-0170389526AD}" type="pres">
      <dgm:prSet presAssocID="{819442B9-DDEC-497C-8195-60CCAFFAE2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07583-D109-4BB3-8567-697631265CDD}" type="pres">
      <dgm:prSet presAssocID="{511AA5EF-ED39-499D-A4EC-4286262A9724}" presName="spacer" presStyleCnt="0"/>
      <dgm:spPr/>
    </dgm:pt>
    <dgm:pt modelId="{C2EAED75-5CA3-48B0-8F31-42E5182E529F}" type="pres">
      <dgm:prSet presAssocID="{9D178172-D809-410E-971E-ECF9490305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89340-3E9A-4911-9175-114DAE80C401}" type="pres">
      <dgm:prSet presAssocID="{164DEF84-49D8-4B13-94AA-77D1F875798C}" presName="spacer" presStyleCnt="0"/>
      <dgm:spPr/>
    </dgm:pt>
    <dgm:pt modelId="{401DB9C7-AE33-443A-82AD-F0205F17ECD1}" type="pres">
      <dgm:prSet presAssocID="{11118CDA-373C-4AB3-870F-3FA14454A6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7EB7B7-0A94-49AF-B141-B3E8A8B216E4}" type="presOf" srcId="{7AAEC2C2-D9B5-4BD7-835B-86F8DE6E0CCB}" destId="{319F9F56-EA3A-4C5A-BE03-7685CD913D80}" srcOrd="0" destOrd="0" presId="urn:microsoft.com/office/officeart/2005/8/layout/vList2"/>
    <dgm:cxn modelId="{418D5B0F-C59E-48D4-9BE3-8925EF9AB7FC}" type="presOf" srcId="{2A805D52-EBD6-4C3D-BC52-2D9784FD14EB}" destId="{FCFAB508-183C-4731-BB85-92F382875FE2}" srcOrd="0" destOrd="0" presId="urn:microsoft.com/office/officeart/2005/8/layout/vList2"/>
    <dgm:cxn modelId="{8EAECB64-50E9-4431-8A33-9694A28ADA13}" type="presOf" srcId="{9D178172-D809-410E-971E-ECF949030581}" destId="{C2EAED75-5CA3-48B0-8F31-42E5182E529F}" srcOrd="0" destOrd="0" presId="urn:microsoft.com/office/officeart/2005/8/layout/vList2"/>
    <dgm:cxn modelId="{C46ABDD9-B0FC-4BA6-896A-F4640A7BFCEB}" srcId="{2A805D52-EBD6-4C3D-BC52-2D9784FD14EB}" destId="{819442B9-DDEC-497C-8195-60CCAFFAE200}" srcOrd="1" destOrd="0" parTransId="{DB4BF95B-7496-4957-B132-46DA8D4DE1DB}" sibTransId="{511AA5EF-ED39-499D-A4EC-4286262A9724}"/>
    <dgm:cxn modelId="{72F66D4B-F9A9-40C2-A193-64DD3F76F71A}" srcId="{2A805D52-EBD6-4C3D-BC52-2D9784FD14EB}" destId="{7AAEC2C2-D9B5-4BD7-835B-86F8DE6E0CCB}" srcOrd="0" destOrd="0" parTransId="{9FDF03FF-51F0-4218-BAFC-532E37B4F6CF}" sibTransId="{F51A99B9-2135-41FE-98F0-17A2D4E5B836}"/>
    <dgm:cxn modelId="{2AD5A066-020E-408D-8559-37C78C481912}" type="presOf" srcId="{819442B9-DDEC-497C-8195-60CCAFFAE200}" destId="{C6F074F8-F94A-40CA-931E-0170389526AD}" srcOrd="0" destOrd="0" presId="urn:microsoft.com/office/officeart/2005/8/layout/vList2"/>
    <dgm:cxn modelId="{65F8E06E-52C6-4081-A319-EE444979D6A6}" srcId="{2A805D52-EBD6-4C3D-BC52-2D9784FD14EB}" destId="{9D178172-D809-410E-971E-ECF949030581}" srcOrd="2" destOrd="0" parTransId="{C264B6C6-8F77-4C16-8D0F-2EDD77AC1EE4}" sibTransId="{164DEF84-49D8-4B13-94AA-77D1F875798C}"/>
    <dgm:cxn modelId="{BFFB05F5-9A63-42E0-8FF1-08BA1ECB9438}" type="presOf" srcId="{11118CDA-373C-4AB3-870F-3FA14454A6AE}" destId="{401DB9C7-AE33-443A-82AD-F0205F17ECD1}" srcOrd="0" destOrd="0" presId="urn:microsoft.com/office/officeart/2005/8/layout/vList2"/>
    <dgm:cxn modelId="{3F15ACCA-753E-42E7-B592-4CEC04F406A9}" srcId="{2A805D52-EBD6-4C3D-BC52-2D9784FD14EB}" destId="{11118CDA-373C-4AB3-870F-3FA14454A6AE}" srcOrd="3" destOrd="0" parTransId="{797D8E6F-D5D3-441D-AACC-DEE6087CA878}" sibTransId="{DD869258-65F6-47CB-9327-BD3E56B8F14A}"/>
    <dgm:cxn modelId="{3BC6E135-6814-428A-A7CD-36874C08860F}" type="presParOf" srcId="{FCFAB508-183C-4731-BB85-92F382875FE2}" destId="{319F9F56-EA3A-4C5A-BE03-7685CD913D80}" srcOrd="0" destOrd="0" presId="urn:microsoft.com/office/officeart/2005/8/layout/vList2"/>
    <dgm:cxn modelId="{64E5A494-5E24-45B8-9623-884B28F15B0F}" type="presParOf" srcId="{FCFAB508-183C-4731-BB85-92F382875FE2}" destId="{90BEC510-3D9A-46D2-8F69-C9AEF8478182}" srcOrd="1" destOrd="0" presId="urn:microsoft.com/office/officeart/2005/8/layout/vList2"/>
    <dgm:cxn modelId="{E8918987-2551-4FF4-8089-39183B49CC84}" type="presParOf" srcId="{FCFAB508-183C-4731-BB85-92F382875FE2}" destId="{C6F074F8-F94A-40CA-931E-0170389526AD}" srcOrd="2" destOrd="0" presId="urn:microsoft.com/office/officeart/2005/8/layout/vList2"/>
    <dgm:cxn modelId="{A36C5DCE-068C-474C-A815-C5E48AA2E81B}" type="presParOf" srcId="{FCFAB508-183C-4731-BB85-92F382875FE2}" destId="{47F07583-D109-4BB3-8567-697631265CDD}" srcOrd="3" destOrd="0" presId="urn:microsoft.com/office/officeart/2005/8/layout/vList2"/>
    <dgm:cxn modelId="{664EFCCC-A8E1-4F16-92C7-E2AB04DF5F7D}" type="presParOf" srcId="{FCFAB508-183C-4731-BB85-92F382875FE2}" destId="{C2EAED75-5CA3-48B0-8F31-42E5182E529F}" srcOrd="4" destOrd="0" presId="urn:microsoft.com/office/officeart/2005/8/layout/vList2"/>
    <dgm:cxn modelId="{119224B3-539C-48FF-8167-4ADBB77FFCE8}" type="presParOf" srcId="{FCFAB508-183C-4731-BB85-92F382875FE2}" destId="{26D89340-3E9A-4911-9175-114DAE80C401}" srcOrd="5" destOrd="0" presId="urn:microsoft.com/office/officeart/2005/8/layout/vList2"/>
    <dgm:cxn modelId="{35EF7226-7C85-4FA9-9D0A-D475F6867E72}" type="presParOf" srcId="{FCFAB508-183C-4731-BB85-92F382875FE2}" destId="{401DB9C7-AE33-443A-82AD-F0205F17ECD1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CEI Cía. Ltda.</a:t>
          </a:r>
          <a:endParaRPr lang="es-EC" b="1" dirty="0"/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</a:t>
          </a:r>
          <a:r>
            <a:rPr lang="es-EC" b="1" dirty="0" smtClean="0"/>
            <a:t> </a:t>
          </a:r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Situacional</a:t>
          </a:r>
          <a:r>
            <a:rPr lang="es-EC" b="1" dirty="0" smtClean="0"/>
            <a:t>	</a:t>
          </a:r>
          <a:endParaRPr lang="es-EC" b="1" dirty="0"/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DF8BA0-B9F8-430E-9CCD-782E1C105FD2}" type="presOf" srcId="{7013C2F7-AC09-4C3B-A6DE-49A653D88D8C}" destId="{7AC28897-6994-458F-90A4-338C3F553273}" srcOrd="0" destOrd="0" presId="urn:microsoft.com/office/officeart/2005/8/layout/chevron2"/>
    <dgm:cxn modelId="{06565002-1F34-42BB-A0ED-1454526332DB}" type="presOf" srcId="{1AFEE2DD-A272-4211-BA8F-FA53246E963A}" destId="{EAEA56C1-4F1A-4BD4-962E-578083619210}" srcOrd="0" destOrd="0" presId="urn:microsoft.com/office/officeart/2005/8/layout/chevron2"/>
    <dgm:cxn modelId="{596EEBEE-4224-487C-8464-6B13F998A41A}" type="presOf" srcId="{6200EA75-7F11-4596-BA74-82B099D34517}" destId="{37D345FB-CE30-4E95-8375-E30890C9F411}" srcOrd="0" destOrd="0" presId="urn:microsoft.com/office/officeart/2005/8/layout/chevron2"/>
    <dgm:cxn modelId="{C6991F91-383C-467F-B40A-98D71381816D}" type="presOf" srcId="{0C9F02EA-91C7-4C65-9BEE-AD2987AF5F68}" destId="{70EE4AB5-5DF4-4AC2-BD86-C1CEB266BC7E}" srcOrd="0" destOrd="0" presId="urn:microsoft.com/office/officeart/2005/8/layout/chevron2"/>
    <dgm:cxn modelId="{CFB68E5A-733C-4B84-AB11-C347B0786ECC}" type="presOf" srcId="{A27B70B0-76EA-494E-AA30-F0E0B5E4CDA9}" destId="{D8090482-318A-43CE-9A78-1B5D9BFE0BC1}" srcOrd="0" destOrd="0" presId="urn:microsoft.com/office/officeart/2005/8/layout/chevron2"/>
    <dgm:cxn modelId="{9DDC8A44-76C5-487E-B7ED-83663E5BEEF8}" type="presOf" srcId="{C5E4977A-C084-40A3-B81C-E9A29EB4FC68}" destId="{346E57AA-43EB-4328-AF69-BBABCEE678FA}" srcOrd="0" destOrd="0" presId="urn:microsoft.com/office/officeart/2005/8/layout/chevron2"/>
    <dgm:cxn modelId="{BCE15AB1-DD6A-4398-835D-8120FC88E279}" type="presOf" srcId="{4D4EAF0C-2AF7-41E5-A2B8-E217856D30D4}" destId="{8A0C01CA-40BA-499F-A399-8620D5854D1C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F3B0680F-9D61-4C35-B8F3-81359900B76C}" type="presOf" srcId="{2172ED32-EA49-4830-8C8D-542E4EE176E6}" destId="{F72FC0B8-5074-470C-BF34-0DF036C2388F}" srcOrd="0" destOrd="0" presId="urn:microsoft.com/office/officeart/2005/8/layout/chevron2"/>
    <dgm:cxn modelId="{CC48B91D-7333-4921-993E-BB144C2B915E}" type="presOf" srcId="{82297897-4844-4607-B02F-178C2D267AB3}" destId="{CCE1784E-ED29-403C-9F67-6DAF718D5D0D}" srcOrd="0" destOrd="0" presId="urn:microsoft.com/office/officeart/2005/8/layout/chevron2"/>
    <dgm:cxn modelId="{525707E9-8B99-4590-977E-5196DE87ACF4}" type="presOf" srcId="{A7F95B73-9F98-40D9-A80B-F54211EEF442}" destId="{18EAAB3E-2771-4E46-8CBD-24489FD6913E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2F6E0FDF-0FDB-4D68-8D81-0FD643B09BBD}" type="presOf" srcId="{35405698-830C-48B1-BFA5-C3070085BEF9}" destId="{5F69EE5D-4644-476B-9CB2-7247CA128963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E2060029-2AE7-47CF-91FD-128431053F11}" type="presOf" srcId="{274824FB-BBF4-4830-9414-435C6FFBED4F}" destId="{2826028A-E7B9-485E-BE0D-6FC3305457AE}" srcOrd="0" destOrd="0" presId="urn:microsoft.com/office/officeart/2005/8/layout/chevron2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CA82C921-D756-4C0B-A3A3-3465A8AE68A3}" type="presOf" srcId="{EB268858-C26F-4DF1-AAF5-CF0FD390CA50}" destId="{D29A83F5-2848-435F-9EE7-B24E21C6C67A}" srcOrd="0" destOrd="0" presId="urn:microsoft.com/office/officeart/2005/8/layout/chevron2"/>
    <dgm:cxn modelId="{88617414-E5F2-4817-A65D-749807A95F90}" type="presOf" srcId="{02D4017C-7181-45DC-BE0A-1A319F6E23A0}" destId="{53D05F1A-CCDC-43A0-AE56-96F7BD91F4EB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C6FFF594-760E-4B1F-BFDA-29843C28A1AA}" type="presOf" srcId="{9DEF001A-B15A-4BB9-8F82-F633F3BD5C41}" destId="{E248165A-D1EA-4E9E-9FD5-09331CAA7419}" srcOrd="0" destOrd="0" presId="urn:microsoft.com/office/officeart/2005/8/layout/chevron2"/>
    <dgm:cxn modelId="{9C9E74A3-76C6-40AB-A591-A0A5D2202A43}" type="presParOf" srcId="{346E57AA-43EB-4328-AF69-BBABCEE678FA}" destId="{F5CEF890-14E0-4437-855F-E4E03FA3D672}" srcOrd="0" destOrd="0" presId="urn:microsoft.com/office/officeart/2005/8/layout/chevron2"/>
    <dgm:cxn modelId="{AF1BAF11-5DC4-4B12-A7F6-E460D671DA29}" type="presParOf" srcId="{F5CEF890-14E0-4437-855F-E4E03FA3D672}" destId="{CCE1784E-ED29-403C-9F67-6DAF718D5D0D}" srcOrd="0" destOrd="0" presId="urn:microsoft.com/office/officeart/2005/8/layout/chevron2"/>
    <dgm:cxn modelId="{71A71DD2-264A-4ABB-9A7F-25B7D6865469}" type="presParOf" srcId="{F5CEF890-14E0-4437-855F-E4E03FA3D672}" destId="{70EE4AB5-5DF4-4AC2-BD86-C1CEB266BC7E}" srcOrd="1" destOrd="0" presId="urn:microsoft.com/office/officeart/2005/8/layout/chevron2"/>
    <dgm:cxn modelId="{7E3B39C4-2DDA-4ACF-A78F-012D87C5A840}" type="presParOf" srcId="{346E57AA-43EB-4328-AF69-BBABCEE678FA}" destId="{6285A38F-D1A2-4AA5-B362-9CDBDFB381E3}" srcOrd="1" destOrd="0" presId="urn:microsoft.com/office/officeart/2005/8/layout/chevron2"/>
    <dgm:cxn modelId="{8BD192B8-ED60-4AA9-8A56-D6D521786904}" type="presParOf" srcId="{346E57AA-43EB-4328-AF69-BBABCEE678FA}" destId="{6AC4A492-58CE-4EC3-BB02-08844D1C0471}" srcOrd="2" destOrd="0" presId="urn:microsoft.com/office/officeart/2005/8/layout/chevron2"/>
    <dgm:cxn modelId="{3A94719C-BE67-452D-8E8E-3D9BB3332B04}" type="presParOf" srcId="{6AC4A492-58CE-4EC3-BB02-08844D1C0471}" destId="{EAEA56C1-4F1A-4BD4-962E-578083619210}" srcOrd="0" destOrd="0" presId="urn:microsoft.com/office/officeart/2005/8/layout/chevron2"/>
    <dgm:cxn modelId="{D3BC6267-DF92-481C-ABE7-E864EBF00DBB}" type="presParOf" srcId="{6AC4A492-58CE-4EC3-BB02-08844D1C0471}" destId="{E248165A-D1EA-4E9E-9FD5-09331CAA7419}" srcOrd="1" destOrd="0" presId="urn:microsoft.com/office/officeart/2005/8/layout/chevron2"/>
    <dgm:cxn modelId="{DE099BE9-A8DA-471B-8E3E-0527EF702BF3}" type="presParOf" srcId="{346E57AA-43EB-4328-AF69-BBABCEE678FA}" destId="{59F57FE7-84D3-4F7D-BD66-8762C3708929}" srcOrd="3" destOrd="0" presId="urn:microsoft.com/office/officeart/2005/8/layout/chevron2"/>
    <dgm:cxn modelId="{6F773C91-16B2-4CF8-8386-5F5A39BFBBA3}" type="presParOf" srcId="{346E57AA-43EB-4328-AF69-BBABCEE678FA}" destId="{903E95E0-41D6-483C-BB2B-3F543D36CA89}" srcOrd="4" destOrd="0" presId="urn:microsoft.com/office/officeart/2005/8/layout/chevron2"/>
    <dgm:cxn modelId="{0E756EF9-C36B-4E5A-9391-82BB3CEC64A1}" type="presParOf" srcId="{903E95E0-41D6-483C-BB2B-3F543D36CA89}" destId="{D29A83F5-2848-435F-9EE7-B24E21C6C67A}" srcOrd="0" destOrd="0" presId="urn:microsoft.com/office/officeart/2005/8/layout/chevron2"/>
    <dgm:cxn modelId="{DDD9E2F3-3BF9-49C7-977A-7ED10239D55C}" type="presParOf" srcId="{903E95E0-41D6-483C-BB2B-3F543D36CA89}" destId="{D8090482-318A-43CE-9A78-1B5D9BFE0BC1}" srcOrd="1" destOrd="0" presId="urn:microsoft.com/office/officeart/2005/8/layout/chevron2"/>
    <dgm:cxn modelId="{C8B9FB07-1C83-44B6-B7F1-527800EBE8EC}" type="presParOf" srcId="{346E57AA-43EB-4328-AF69-BBABCEE678FA}" destId="{4FD96FC1-C324-4017-80FB-8589C842F9E7}" srcOrd="5" destOrd="0" presId="urn:microsoft.com/office/officeart/2005/8/layout/chevron2"/>
    <dgm:cxn modelId="{F03D48AD-7F06-4528-B6C0-AC8D9E4243B9}" type="presParOf" srcId="{346E57AA-43EB-4328-AF69-BBABCEE678FA}" destId="{85E12559-797D-4CA5-87E4-C15F86DB8229}" srcOrd="6" destOrd="0" presId="urn:microsoft.com/office/officeart/2005/8/layout/chevron2"/>
    <dgm:cxn modelId="{B876941A-67D4-4AEC-837E-B8881A3FAEC6}" type="presParOf" srcId="{85E12559-797D-4CA5-87E4-C15F86DB8229}" destId="{37D345FB-CE30-4E95-8375-E30890C9F411}" srcOrd="0" destOrd="0" presId="urn:microsoft.com/office/officeart/2005/8/layout/chevron2"/>
    <dgm:cxn modelId="{8D9B3C02-D522-44E9-8CDF-08E4EB70BB9B}" type="presParOf" srcId="{85E12559-797D-4CA5-87E4-C15F86DB8229}" destId="{7AC28897-6994-458F-90A4-338C3F553273}" srcOrd="1" destOrd="0" presId="urn:microsoft.com/office/officeart/2005/8/layout/chevron2"/>
    <dgm:cxn modelId="{D67E4F0F-901A-4CAF-8C2F-BBD10DFA8D45}" type="presParOf" srcId="{346E57AA-43EB-4328-AF69-BBABCEE678FA}" destId="{0A523737-9C47-433C-B980-E309B3658384}" srcOrd="7" destOrd="0" presId="urn:microsoft.com/office/officeart/2005/8/layout/chevron2"/>
    <dgm:cxn modelId="{C15F3AF3-BFC8-4372-A963-635E2B43FD2A}" type="presParOf" srcId="{346E57AA-43EB-4328-AF69-BBABCEE678FA}" destId="{E08D078F-CE0C-4A06-A152-4A7A733D9294}" srcOrd="8" destOrd="0" presId="urn:microsoft.com/office/officeart/2005/8/layout/chevron2"/>
    <dgm:cxn modelId="{2F13D0B9-CCE7-4666-81BA-3A70A31A072C}" type="presParOf" srcId="{E08D078F-CE0C-4A06-A152-4A7A733D9294}" destId="{53D05F1A-CCDC-43A0-AE56-96F7BD91F4EB}" srcOrd="0" destOrd="0" presId="urn:microsoft.com/office/officeart/2005/8/layout/chevron2"/>
    <dgm:cxn modelId="{22375EA5-A267-47AC-93AE-DA49113D11FA}" type="presParOf" srcId="{E08D078F-CE0C-4A06-A152-4A7A733D9294}" destId="{18EAAB3E-2771-4E46-8CBD-24489FD6913E}" srcOrd="1" destOrd="0" presId="urn:microsoft.com/office/officeart/2005/8/layout/chevron2"/>
    <dgm:cxn modelId="{A99D46D1-FBD3-466B-9591-F8DE849053DA}" type="presParOf" srcId="{346E57AA-43EB-4328-AF69-BBABCEE678FA}" destId="{7B69113E-C2F5-4E3B-AE7A-668C640FC1D0}" srcOrd="9" destOrd="0" presId="urn:microsoft.com/office/officeart/2005/8/layout/chevron2"/>
    <dgm:cxn modelId="{ECDD9C7A-23B5-4A12-9B14-7A712C4F74CD}" type="presParOf" srcId="{346E57AA-43EB-4328-AF69-BBABCEE678FA}" destId="{22C38452-4AFA-4328-8BAD-42E19B0FD63C}" srcOrd="10" destOrd="0" presId="urn:microsoft.com/office/officeart/2005/8/layout/chevron2"/>
    <dgm:cxn modelId="{6207F127-4728-439D-B687-CB98EB64E51F}" type="presParOf" srcId="{22C38452-4AFA-4328-8BAD-42E19B0FD63C}" destId="{F72FC0B8-5074-470C-BF34-0DF036C2388F}" srcOrd="0" destOrd="0" presId="urn:microsoft.com/office/officeart/2005/8/layout/chevron2"/>
    <dgm:cxn modelId="{0987319B-43C2-4C36-83A4-9B02956AFB88}" type="presParOf" srcId="{22C38452-4AFA-4328-8BAD-42E19B0FD63C}" destId="{8A0C01CA-40BA-499F-A399-8620D5854D1C}" srcOrd="1" destOrd="0" presId="urn:microsoft.com/office/officeart/2005/8/layout/chevron2"/>
    <dgm:cxn modelId="{2D6A45B8-8054-4CBA-83BE-5B8B2CC0EBF3}" type="presParOf" srcId="{346E57AA-43EB-4328-AF69-BBABCEE678FA}" destId="{535CAF01-72D6-4219-9004-8EBDC46337CB}" srcOrd="11" destOrd="0" presId="urn:microsoft.com/office/officeart/2005/8/layout/chevron2"/>
    <dgm:cxn modelId="{8119526A-478B-4B2B-A9E4-86D16F37AF60}" type="presParOf" srcId="{346E57AA-43EB-4328-AF69-BBABCEE678FA}" destId="{94773D94-D674-416B-9A8D-89DCDFACD40C}" srcOrd="12" destOrd="0" presId="urn:microsoft.com/office/officeart/2005/8/layout/chevron2"/>
    <dgm:cxn modelId="{15D360B4-CF1A-4382-BEF9-39B6153DA155}" type="presParOf" srcId="{94773D94-D674-416B-9A8D-89DCDFACD40C}" destId="{2826028A-E7B9-485E-BE0D-6FC3305457AE}" srcOrd="0" destOrd="0" presId="urn:microsoft.com/office/officeart/2005/8/layout/chevron2"/>
    <dgm:cxn modelId="{2EC16031-8323-45D3-AF74-247BA56D9E18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Objetivos</a:t>
          </a:r>
          <a:endParaRPr lang="es-EC" b="1" dirty="0">
            <a:solidFill>
              <a:schemeClr val="bg2"/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</a:t>
          </a:r>
          <a:r>
            <a:rPr lang="es-EC" b="1" dirty="0" smtClean="0"/>
            <a:t> </a:t>
          </a:r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Situacional</a:t>
          </a:r>
          <a:r>
            <a:rPr lang="es-EC" b="1" dirty="0" smtClean="0"/>
            <a:t>	</a:t>
          </a:r>
          <a:endParaRPr lang="es-EC" b="1" dirty="0"/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C424B7-3127-439B-AB57-3E41CEB396E6}" type="presOf" srcId="{A27B70B0-76EA-494E-AA30-F0E0B5E4CDA9}" destId="{D8090482-318A-43CE-9A78-1B5D9BFE0BC1}" srcOrd="0" destOrd="0" presId="urn:microsoft.com/office/officeart/2005/8/layout/chevron2"/>
    <dgm:cxn modelId="{EB246491-F208-4F6A-9AA5-988EA9E93185}" type="presOf" srcId="{1AFEE2DD-A272-4211-BA8F-FA53246E963A}" destId="{EAEA56C1-4F1A-4BD4-962E-578083619210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C67013E3-FEF3-44FA-B33D-478066CF2429}" type="presOf" srcId="{4D4EAF0C-2AF7-41E5-A2B8-E217856D30D4}" destId="{8A0C01CA-40BA-499F-A399-8620D5854D1C}" srcOrd="0" destOrd="0" presId="urn:microsoft.com/office/officeart/2005/8/layout/chevron2"/>
    <dgm:cxn modelId="{D57624F2-1C28-47C4-BD55-805C25C46AEA}" type="presOf" srcId="{35405698-830C-48B1-BFA5-C3070085BEF9}" destId="{5F69EE5D-4644-476B-9CB2-7247CA128963}" srcOrd="0" destOrd="0" presId="urn:microsoft.com/office/officeart/2005/8/layout/chevron2"/>
    <dgm:cxn modelId="{4EFD2E43-8DB4-4F83-8D5E-3183A680FB71}" type="presOf" srcId="{A7F95B73-9F98-40D9-A80B-F54211EEF442}" destId="{18EAAB3E-2771-4E46-8CBD-24489FD6913E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09178A62-2E04-4D08-BBFD-602CC04FDB98}" type="presOf" srcId="{2172ED32-EA49-4830-8C8D-542E4EE176E6}" destId="{F72FC0B8-5074-470C-BF34-0DF036C2388F}" srcOrd="0" destOrd="0" presId="urn:microsoft.com/office/officeart/2005/8/layout/chevron2"/>
    <dgm:cxn modelId="{A7487972-42A7-4646-8720-93EFD5F23EB9}" type="presOf" srcId="{EB268858-C26F-4DF1-AAF5-CF0FD390CA50}" destId="{D29A83F5-2848-435F-9EE7-B24E21C6C67A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5BC8D8C6-597F-4E3E-AB6A-9C6D38138644}" type="presOf" srcId="{274824FB-BBF4-4830-9414-435C6FFBED4F}" destId="{2826028A-E7B9-485E-BE0D-6FC3305457AE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C84C5E50-C282-49BD-9C2E-AC568272C0CB}" type="presOf" srcId="{6200EA75-7F11-4596-BA74-82B099D34517}" destId="{37D345FB-CE30-4E95-8375-E30890C9F411}" srcOrd="0" destOrd="0" presId="urn:microsoft.com/office/officeart/2005/8/layout/chevron2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7018ED2C-17E9-45E6-A009-0D7D4C05A0C4}" type="presOf" srcId="{0C9F02EA-91C7-4C65-9BEE-AD2987AF5F68}" destId="{70EE4AB5-5DF4-4AC2-BD86-C1CEB266BC7E}" srcOrd="0" destOrd="0" presId="urn:microsoft.com/office/officeart/2005/8/layout/chevron2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782CCAFC-C43F-4A0C-A1DB-5CB55F54A573}" type="presOf" srcId="{02D4017C-7181-45DC-BE0A-1A319F6E23A0}" destId="{53D05F1A-CCDC-43A0-AE56-96F7BD91F4EB}" srcOrd="0" destOrd="0" presId="urn:microsoft.com/office/officeart/2005/8/layout/chevron2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7E5348C7-DEA9-46DF-9083-0657A90E07FB}" type="presOf" srcId="{9DEF001A-B15A-4BB9-8F82-F633F3BD5C41}" destId="{E248165A-D1EA-4E9E-9FD5-09331CAA7419}" srcOrd="0" destOrd="0" presId="urn:microsoft.com/office/officeart/2005/8/layout/chevron2"/>
    <dgm:cxn modelId="{5EFE7905-1DBB-4752-9A5F-FC9520B4ECC5}" type="presOf" srcId="{C5E4977A-C084-40A3-B81C-E9A29EB4FC68}" destId="{346E57AA-43EB-4328-AF69-BBABCEE678FA}" srcOrd="0" destOrd="0" presId="urn:microsoft.com/office/officeart/2005/8/layout/chevron2"/>
    <dgm:cxn modelId="{9856DA03-38D9-4DD0-9FA5-FCF4676403D6}" type="presOf" srcId="{7013C2F7-AC09-4C3B-A6DE-49A653D88D8C}" destId="{7AC28897-6994-458F-90A4-338C3F553273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E540EF1F-03A5-4883-8D90-20FECF7DDC51}" type="presOf" srcId="{82297897-4844-4607-B02F-178C2D267AB3}" destId="{CCE1784E-ED29-403C-9F67-6DAF718D5D0D}" srcOrd="0" destOrd="0" presId="urn:microsoft.com/office/officeart/2005/8/layout/chevron2"/>
    <dgm:cxn modelId="{DD07E48B-B19B-4245-ADFC-AD8679011FE6}" type="presParOf" srcId="{346E57AA-43EB-4328-AF69-BBABCEE678FA}" destId="{F5CEF890-14E0-4437-855F-E4E03FA3D672}" srcOrd="0" destOrd="0" presId="urn:microsoft.com/office/officeart/2005/8/layout/chevron2"/>
    <dgm:cxn modelId="{26BC7771-B946-4415-A5FF-E353418C5DBB}" type="presParOf" srcId="{F5CEF890-14E0-4437-855F-E4E03FA3D672}" destId="{CCE1784E-ED29-403C-9F67-6DAF718D5D0D}" srcOrd="0" destOrd="0" presId="urn:microsoft.com/office/officeart/2005/8/layout/chevron2"/>
    <dgm:cxn modelId="{26A30FFF-C8E3-4614-907F-F2B12E61F0E8}" type="presParOf" srcId="{F5CEF890-14E0-4437-855F-E4E03FA3D672}" destId="{70EE4AB5-5DF4-4AC2-BD86-C1CEB266BC7E}" srcOrd="1" destOrd="0" presId="urn:microsoft.com/office/officeart/2005/8/layout/chevron2"/>
    <dgm:cxn modelId="{F3731595-4E97-4121-B1F5-EDBB2437C832}" type="presParOf" srcId="{346E57AA-43EB-4328-AF69-BBABCEE678FA}" destId="{6285A38F-D1A2-4AA5-B362-9CDBDFB381E3}" srcOrd="1" destOrd="0" presId="urn:microsoft.com/office/officeart/2005/8/layout/chevron2"/>
    <dgm:cxn modelId="{972F8AFE-D7F2-4736-B3D8-DA403336149B}" type="presParOf" srcId="{346E57AA-43EB-4328-AF69-BBABCEE678FA}" destId="{6AC4A492-58CE-4EC3-BB02-08844D1C0471}" srcOrd="2" destOrd="0" presId="urn:microsoft.com/office/officeart/2005/8/layout/chevron2"/>
    <dgm:cxn modelId="{3F9BE800-FFFC-4302-B39D-CA1E7A71B18E}" type="presParOf" srcId="{6AC4A492-58CE-4EC3-BB02-08844D1C0471}" destId="{EAEA56C1-4F1A-4BD4-962E-578083619210}" srcOrd="0" destOrd="0" presId="urn:microsoft.com/office/officeart/2005/8/layout/chevron2"/>
    <dgm:cxn modelId="{CD433FED-7637-4D68-9058-C13EBB61AE66}" type="presParOf" srcId="{6AC4A492-58CE-4EC3-BB02-08844D1C0471}" destId="{E248165A-D1EA-4E9E-9FD5-09331CAA7419}" srcOrd="1" destOrd="0" presId="urn:microsoft.com/office/officeart/2005/8/layout/chevron2"/>
    <dgm:cxn modelId="{C94AE35A-23E3-45F9-88C5-41118FF6778E}" type="presParOf" srcId="{346E57AA-43EB-4328-AF69-BBABCEE678FA}" destId="{59F57FE7-84D3-4F7D-BD66-8762C3708929}" srcOrd="3" destOrd="0" presId="urn:microsoft.com/office/officeart/2005/8/layout/chevron2"/>
    <dgm:cxn modelId="{487315E0-3BFB-4ACD-A6F5-4C42E94ECEBB}" type="presParOf" srcId="{346E57AA-43EB-4328-AF69-BBABCEE678FA}" destId="{903E95E0-41D6-483C-BB2B-3F543D36CA89}" srcOrd="4" destOrd="0" presId="urn:microsoft.com/office/officeart/2005/8/layout/chevron2"/>
    <dgm:cxn modelId="{9F7C66BE-189B-412A-B9A8-FBBB308D57F0}" type="presParOf" srcId="{903E95E0-41D6-483C-BB2B-3F543D36CA89}" destId="{D29A83F5-2848-435F-9EE7-B24E21C6C67A}" srcOrd="0" destOrd="0" presId="urn:microsoft.com/office/officeart/2005/8/layout/chevron2"/>
    <dgm:cxn modelId="{DF4A03BC-F7A6-4D0E-923B-DF2373C08960}" type="presParOf" srcId="{903E95E0-41D6-483C-BB2B-3F543D36CA89}" destId="{D8090482-318A-43CE-9A78-1B5D9BFE0BC1}" srcOrd="1" destOrd="0" presId="urn:microsoft.com/office/officeart/2005/8/layout/chevron2"/>
    <dgm:cxn modelId="{D8956931-8687-4E7F-ACD2-557E056969D8}" type="presParOf" srcId="{346E57AA-43EB-4328-AF69-BBABCEE678FA}" destId="{4FD96FC1-C324-4017-80FB-8589C842F9E7}" srcOrd="5" destOrd="0" presId="urn:microsoft.com/office/officeart/2005/8/layout/chevron2"/>
    <dgm:cxn modelId="{D4390A01-73BC-4529-A783-25C1D1D867EB}" type="presParOf" srcId="{346E57AA-43EB-4328-AF69-BBABCEE678FA}" destId="{85E12559-797D-4CA5-87E4-C15F86DB8229}" srcOrd="6" destOrd="0" presId="urn:microsoft.com/office/officeart/2005/8/layout/chevron2"/>
    <dgm:cxn modelId="{CB6D1FA8-D482-42D3-BF00-EB2586BF975A}" type="presParOf" srcId="{85E12559-797D-4CA5-87E4-C15F86DB8229}" destId="{37D345FB-CE30-4E95-8375-E30890C9F411}" srcOrd="0" destOrd="0" presId="urn:microsoft.com/office/officeart/2005/8/layout/chevron2"/>
    <dgm:cxn modelId="{1DF26A4F-869B-4E75-808F-031B6DE123A4}" type="presParOf" srcId="{85E12559-797D-4CA5-87E4-C15F86DB8229}" destId="{7AC28897-6994-458F-90A4-338C3F553273}" srcOrd="1" destOrd="0" presId="urn:microsoft.com/office/officeart/2005/8/layout/chevron2"/>
    <dgm:cxn modelId="{8689B5E0-CC6F-4E53-ADDC-ABDA8798127D}" type="presParOf" srcId="{346E57AA-43EB-4328-AF69-BBABCEE678FA}" destId="{0A523737-9C47-433C-B980-E309B3658384}" srcOrd="7" destOrd="0" presId="urn:microsoft.com/office/officeart/2005/8/layout/chevron2"/>
    <dgm:cxn modelId="{B49F731E-B00E-437B-B95A-3F6A6ADDDA6A}" type="presParOf" srcId="{346E57AA-43EB-4328-AF69-BBABCEE678FA}" destId="{E08D078F-CE0C-4A06-A152-4A7A733D9294}" srcOrd="8" destOrd="0" presId="urn:microsoft.com/office/officeart/2005/8/layout/chevron2"/>
    <dgm:cxn modelId="{CDEB4045-333F-4E79-B02A-EE81B21AD0C9}" type="presParOf" srcId="{E08D078F-CE0C-4A06-A152-4A7A733D9294}" destId="{53D05F1A-CCDC-43A0-AE56-96F7BD91F4EB}" srcOrd="0" destOrd="0" presId="urn:microsoft.com/office/officeart/2005/8/layout/chevron2"/>
    <dgm:cxn modelId="{7E5762CF-CC02-4AC1-848E-C51D3342CB24}" type="presParOf" srcId="{E08D078F-CE0C-4A06-A152-4A7A733D9294}" destId="{18EAAB3E-2771-4E46-8CBD-24489FD6913E}" srcOrd="1" destOrd="0" presId="urn:microsoft.com/office/officeart/2005/8/layout/chevron2"/>
    <dgm:cxn modelId="{ACA9DA41-8C3B-4527-B95F-408B90D070F2}" type="presParOf" srcId="{346E57AA-43EB-4328-AF69-BBABCEE678FA}" destId="{7B69113E-C2F5-4E3B-AE7A-668C640FC1D0}" srcOrd="9" destOrd="0" presId="urn:microsoft.com/office/officeart/2005/8/layout/chevron2"/>
    <dgm:cxn modelId="{E4C65E9B-B39A-4E04-84A8-9F047CD52B21}" type="presParOf" srcId="{346E57AA-43EB-4328-AF69-BBABCEE678FA}" destId="{22C38452-4AFA-4328-8BAD-42E19B0FD63C}" srcOrd="10" destOrd="0" presId="urn:microsoft.com/office/officeart/2005/8/layout/chevron2"/>
    <dgm:cxn modelId="{3B67DF36-2268-4474-AD96-E38A0CCEB6E6}" type="presParOf" srcId="{22C38452-4AFA-4328-8BAD-42E19B0FD63C}" destId="{F72FC0B8-5074-470C-BF34-0DF036C2388F}" srcOrd="0" destOrd="0" presId="urn:microsoft.com/office/officeart/2005/8/layout/chevron2"/>
    <dgm:cxn modelId="{63221585-21C8-4E23-B896-68C17FD9219A}" type="presParOf" srcId="{22C38452-4AFA-4328-8BAD-42E19B0FD63C}" destId="{8A0C01CA-40BA-499F-A399-8620D5854D1C}" srcOrd="1" destOrd="0" presId="urn:microsoft.com/office/officeart/2005/8/layout/chevron2"/>
    <dgm:cxn modelId="{F6E29517-D7C9-4F23-97E5-A0626FB90BEE}" type="presParOf" srcId="{346E57AA-43EB-4328-AF69-BBABCEE678FA}" destId="{535CAF01-72D6-4219-9004-8EBDC46337CB}" srcOrd="11" destOrd="0" presId="urn:microsoft.com/office/officeart/2005/8/layout/chevron2"/>
    <dgm:cxn modelId="{070166E1-7D49-4741-9BD9-A733E3D6C79E}" type="presParOf" srcId="{346E57AA-43EB-4328-AF69-BBABCEE678FA}" destId="{94773D94-D674-416B-9A8D-89DCDFACD40C}" srcOrd="12" destOrd="0" presId="urn:microsoft.com/office/officeart/2005/8/layout/chevron2"/>
    <dgm:cxn modelId="{54451097-F39F-4DD2-9E74-3F9C356D01BD}" type="presParOf" srcId="{94773D94-D674-416B-9A8D-89DCDFACD40C}" destId="{2826028A-E7B9-485E-BE0D-6FC3305457AE}" srcOrd="0" destOrd="0" presId="urn:microsoft.com/office/officeart/2005/8/layout/chevron2"/>
    <dgm:cxn modelId="{89A549EF-8219-455B-BBE7-B0D22B9EBE90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04A88-1F8B-4D8F-97E3-5ECBC2EBAD1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B944DD-B5BD-4688-915D-4DD61D7D838B}">
      <dgm:prSet phldrT="[Texto]" custT="1"/>
      <dgm:spPr/>
      <dgm:t>
        <a:bodyPr/>
        <a:lstStyle/>
        <a:p>
          <a:r>
            <a:rPr lang="es-EC" sz="2200" b="1" dirty="0" smtClean="0"/>
            <a:t>OBJETIVOS DEL ESTUDIO</a:t>
          </a:r>
          <a:endParaRPr lang="es-EC" sz="2200" b="1" dirty="0"/>
        </a:p>
      </dgm:t>
    </dgm:pt>
    <dgm:pt modelId="{F47DC59C-89E5-41C5-AE60-05C954AF4305}" type="parTrans" cxnId="{EBFCEBC2-1A09-416D-B9D6-B4C2CAA0C954}">
      <dgm:prSet/>
      <dgm:spPr/>
      <dgm:t>
        <a:bodyPr/>
        <a:lstStyle/>
        <a:p>
          <a:endParaRPr lang="es-EC" sz="2200"/>
        </a:p>
      </dgm:t>
    </dgm:pt>
    <dgm:pt modelId="{1D75FAC8-452E-4D80-986B-1E7BD660A901}" type="sibTrans" cxnId="{EBFCEBC2-1A09-416D-B9D6-B4C2CAA0C954}">
      <dgm:prSet/>
      <dgm:spPr/>
      <dgm:t>
        <a:bodyPr/>
        <a:lstStyle/>
        <a:p>
          <a:endParaRPr lang="es-EC" sz="2200"/>
        </a:p>
      </dgm:t>
    </dgm:pt>
    <dgm:pt modelId="{AC5344A5-A00C-4182-B4B0-3CEF070D7CFE}">
      <dgm:prSet phldrT="[Texto]" custT="1"/>
      <dgm:spPr/>
      <dgm:t>
        <a:bodyPr/>
        <a:lstStyle/>
        <a:p>
          <a:endParaRPr lang="es-EC" sz="2200" b="1" dirty="0" smtClean="0">
            <a:solidFill>
              <a:schemeClr val="tx1"/>
            </a:solidFill>
          </a:endParaRPr>
        </a:p>
        <a:p>
          <a:r>
            <a:rPr lang="es-EC" sz="2200" b="1" dirty="0" smtClean="0">
              <a:solidFill>
                <a:schemeClr val="tx1"/>
              </a:solidFill>
            </a:rPr>
            <a:t>Diseño de un Plan de Marketing</a:t>
          </a:r>
          <a:endParaRPr lang="es-EC" sz="2200" b="1" dirty="0">
            <a:solidFill>
              <a:schemeClr val="tx1"/>
            </a:solidFill>
          </a:endParaRPr>
        </a:p>
      </dgm:t>
    </dgm:pt>
    <dgm:pt modelId="{12A3FF22-77F6-40FC-B1BD-C409DF2C9387}" type="parTrans" cxnId="{FAEF119C-B919-446D-8875-ED57604D3F59}">
      <dgm:prSet/>
      <dgm:spPr/>
      <dgm:t>
        <a:bodyPr/>
        <a:lstStyle/>
        <a:p>
          <a:endParaRPr lang="es-EC" sz="2200"/>
        </a:p>
      </dgm:t>
    </dgm:pt>
    <dgm:pt modelId="{CEF3E667-FE37-4EF3-B9C1-DA58E1AB519B}" type="sibTrans" cxnId="{FAEF119C-B919-446D-8875-ED57604D3F59}">
      <dgm:prSet/>
      <dgm:spPr/>
      <dgm:t>
        <a:bodyPr/>
        <a:lstStyle/>
        <a:p>
          <a:endParaRPr lang="es-EC" sz="2200"/>
        </a:p>
      </dgm:t>
    </dgm:pt>
    <dgm:pt modelId="{49A81F3B-C39A-44CC-931D-0C575CE08714}">
      <dgm:prSet phldrT="[Texto]" custT="1"/>
      <dgm:spPr/>
      <dgm:t>
        <a:bodyPr/>
        <a:lstStyle/>
        <a:p>
          <a:endParaRPr lang="es-EC" sz="2200" b="1" dirty="0" smtClean="0">
            <a:solidFill>
              <a:schemeClr val="tx1"/>
            </a:solidFill>
          </a:endParaRPr>
        </a:p>
        <a:p>
          <a:r>
            <a:rPr lang="es-EC" sz="2200" b="1" dirty="0" smtClean="0">
              <a:solidFill>
                <a:schemeClr val="tx1"/>
              </a:solidFill>
            </a:rPr>
            <a:t>Realizar un Análisis Situacional de CEI</a:t>
          </a:r>
          <a:endParaRPr lang="es-EC" sz="2200" b="1" dirty="0">
            <a:solidFill>
              <a:schemeClr val="tx1"/>
            </a:solidFill>
          </a:endParaRPr>
        </a:p>
      </dgm:t>
    </dgm:pt>
    <dgm:pt modelId="{D6DF04AF-A021-408D-B051-FBA5FB048180}" type="parTrans" cxnId="{EB2E519A-8BAE-4621-94D1-6DCC20A470A0}">
      <dgm:prSet/>
      <dgm:spPr/>
      <dgm:t>
        <a:bodyPr/>
        <a:lstStyle/>
        <a:p>
          <a:endParaRPr lang="es-EC" sz="2200"/>
        </a:p>
      </dgm:t>
    </dgm:pt>
    <dgm:pt modelId="{4CECE83B-3949-41C0-859F-3DE930529105}" type="sibTrans" cxnId="{EB2E519A-8BAE-4621-94D1-6DCC20A470A0}">
      <dgm:prSet/>
      <dgm:spPr/>
      <dgm:t>
        <a:bodyPr/>
        <a:lstStyle/>
        <a:p>
          <a:endParaRPr lang="es-EC" sz="2200"/>
        </a:p>
      </dgm:t>
    </dgm:pt>
    <dgm:pt modelId="{BAC8DFA0-96EB-4CC1-A1E7-CC8A843BD75F}">
      <dgm:prSet phldrT="[Texto]" custT="1"/>
      <dgm:spPr/>
      <dgm:t>
        <a:bodyPr/>
        <a:lstStyle/>
        <a:p>
          <a:pPr algn="ctr"/>
          <a:r>
            <a:rPr lang="es-EC" sz="2200" b="1" dirty="0" smtClean="0">
              <a:solidFill>
                <a:schemeClr val="tx1"/>
              </a:solidFill>
            </a:rPr>
            <a:t>Realizar un Estudio de Mercado para identificar las preferencias de cliente</a:t>
          </a:r>
          <a:endParaRPr lang="es-EC" sz="2200" b="1" dirty="0">
            <a:solidFill>
              <a:schemeClr val="tx1"/>
            </a:solidFill>
          </a:endParaRPr>
        </a:p>
      </dgm:t>
    </dgm:pt>
    <dgm:pt modelId="{2EE47505-24FE-40CE-AC48-0AF48CB4513E}" type="parTrans" cxnId="{FCDFE8C3-2D8E-42F6-A236-7DFF19385AC4}">
      <dgm:prSet/>
      <dgm:spPr/>
      <dgm:t>
        <a:bodyPr/>
        <a:lstStyle/>
        <a:p>
          <a:endParaRPr lang="es-EC" sz="2200"/>
        </a:p>
      </dgm:t>
    </dgm:pt>
    <dgm:pt modelId="{A53F8CD0-2634-457A-9F30-CA1A6538F05E}" type="sibTrans" cxnId="{FCDFE8C3-2D8E-42F6-A236-7DFF19385AC4}">
      <dgm:prSet/>
      <dgm:spPr/>
      <dgm:t>
        <a:bodyPr/>
        <a:lstStyle/>
        <a:p>
          <a:endParaRPr lang="es-EC" sz="2200"/>
        </a:p>
      </dgm:t>
    </dgm:pt>
    <dgm:pt modelId="{C7BA68D3-386C-478A-A99E-C5DF0AED7A5D}">
      <dgm:prSet custT="1"/>
      <dgm:spPr/>
      <dgm:t>
        <a:bodyPr/>
        <a:lstStyle/>
        <a:p>
          <a:r>
            <a:rPr lang="es-EC" sz="2200" b="1" dirty="0" smtClean="0">
              <a:solidFill>
                <a:schemeClr val="tx1"/>
              </a:solidFill>
            </a:rPr>
            <a:t>Elaborar un Presupuesto de Costos del Proyecto y su Evaluación Financiera</a:t>
          </a:r>
          <a:endParaRPr lang="es-EC" sz="2200" b="1" dirty="0">
            <a:solidFill>
              <a:schemeClr val="tx1"/>
            </a:solidFill>
          </a:endParaRPr>
        </a:p>
      </dgm:t>
    </dgm:pt>
    <dgm:pt modelId="{8DCC5679-0470-4DA2-9BD6-A8F891667D56}" type="parTrans" cxnId="{7BBA9CDC-CF1D-497D-A480-A25318C8D901}">
      <dgm:prSet/>
      <dgm:spPr/>
      <dgm:t>
        <a:bodyPr/>
        <a:lstStyle/>
        <a:p>
          <a:endParaRPr lang="es-EC" sz="2200"/>
        </a:p>
      </dgm:t>
    </dgm:pt>
    <dgm:pt modelId="{475D8136-0D5E-4063-8503-93A85380DA39}" type="sibTrans" cxnId="{7BBA9CDC-CF1D-497D-A480-A25318C8D901}">
      <dgm:prSet/>
      <dgm:spPr/>
      <dgm:t>
        <a:bodyPr/>
        <a:lstStyle/>
        <a:p>
          <a:endParaRPr lang="es-EC" sz="2200"/>
        </a:p>
      </dgm:t>
    </dgm:pt>
    <dgm:pt modelId="{152A7F0A-7FD8-4CE8-BCE5-CB681B4F164A}" type="pres">
      <dgm:prSet presAssocID="{81604A88-1F8B-4D8F-97E3-5ECBC2EBAD1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B55C33-C393-41A6-B7B4-FC3761B8C543}" type="pres">
      <dgm:prSet presAssocID="{81604A88-1F8B-4D8F-97E3-5ECBC2EBAD1A}" presName="matrix" presStyleCnt="0"/>
      <dgm:spPr/>
    </dgm:pt>
    <dgm:pt modelId="{4FE548E3-DA98-4855-9C06-8C2A729714D7}" type="pres">
      <dgm:prSet presAssocID="{81604A88-1F8B-4D8F-97E3-5ECBC2EBAD1A}" presName="tile1" presStyleLbl="node1" presStyleIdx="0" presStyleCnt="4"/>
      <dgm:spPr/>
    </dgm:pt>
    <dgm:pt modelId="{271AFA1B-8217-41E8-BE39-1EDCA8A9C6D8}" type="pres">
      <dgm:prSet presAssocID="{81604A88-1F8B-4D8F-97E3-5ECBC2EBAD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6123A2-5482-4A10-B9ED-BE388449CB5B}" type="pres">
      <dgm:prSet presAssocID="{81604A88-1F8B-4D8F-97E3-5ECBC2EBAD1A}" presName="tile2" presStyleLbl="node1" presStyleIdx="1" presStyleCnt="4"/>
      <dgm:spPr/>
    </dgm:pt>
    <dgm:pt modelId="{677B6113-3B85-4F6E-AAC5-18419E28771A}" type="pres">
      <dgm:prSet presAssocID="{81604A88-1F8B-4D8F-97E3-5ECBC2EBAD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441796-3829-4EC4-B211-25C4ADF7AF2B}" type="pres">
      <dgm:prSet presAssocID="{81604A88-1F8B-4D8F-97E3-5ECBC2EBAD1A}" presName="tile3" presStyleLbl="node1" presStyleIdx="2" presStyleCnt="4"/>
      <dgm:spPr/>
    </dgm:pt>
    <dgm:pt modelId="{AAFAC7B5-F983-47FA-8B01-55A838E85D50}" type="pres">
      <dgm:prSet presAssocID="{81604A88-1F8B-4D8F-97E3-5ECBC2EBAD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1E2BAD-FF36-4AF8-B479-F3A1C539D996}" type="pres">
      <dgm:prSet presAssocID="{81604A88-1F8B-4D8F-97E3-5ECBC2EBAD1A}" presName="tile4" presStyleLbl="node1" presStyleIdx="3" presStyleCnt="4"/>
      <dgm:spPr/>
    </dgm:pt>
    <dgm:pt modelId="{CD16429A-01D5-4324-8714-4E68927B9F2A}" type="pres">
      <dgm:prSet presAssocID="{81604A88-1F8B-4D8F-97E3-5ECBC2EBAD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804F6CE-75B5-4D4B-B463-A29795857396}" type="pres">
      <dgm:prSet presAssocID="{81604A88-1F8B-4D8F-97E3-5ECBC2EBAD1A}" presName="centerTile" presStyleLbl="fgShp" presStyleIdx="0" presStyleCnt="1" custScaleX="110248" custScaleY="99223">
        <dgm:presLayoutVars>
          <dgm:chMax val="0"/>
          <dgm:chPref val="0"/>
        </dgm:presLayoutVars>
      </dgm:prSet>
      <dgm:spPr/>
    </dgm:pt>
  </dgm:ptLst>
  <dgm:cxnLst>
    <dgm:cxn modelId="{EBFCEBC2-1A09-416D-B9D6-B4C2CAA0C954}" srcId="{81604A88-1F8B-4D8F-97E3-5ECBC2EBAD1A}" destId="{16B944DD-B5BD-4688-915D-4DD61D7D838B}" srcOrd="0" destOrd="0" parTransId="{F47DC59C-89E5-41C5-AE60-05C954AF4305}" sibTransId="{1D75FAC8-452E-4D80-986B-1E7BD660A901}"/>
    <dgm:cxn modelId="{A016124B-E2C6-40FB-AE4B-AB59C3607774}" type="presOf" srcId="{AC5344A5-A00C-4182-B4B0-3CEF070D7CFE}" destId="{4FE548E3-DA98-4855-9C06-8C2A729714D7}" srcOrd="0" destOrd="0" presId="urn:microsoft.com/office/officeart/2005/8/layout/matrix1"/>
    <dgm:cxn modelId="{083B3592-03C9-48DE-84DD-9F32F3781D74}" type="presOf" srcId="{BAC8DFA0-96EB-4CC1-A1E7-CC8A843BD75F}" destId="{AAFAC7B5-F983-47FA-8B01-55A838E85D50}" srcOrd="1" destOrd="0" presId="urn:microsoft.com/office/officeart/2005/8/layout/matrix1"/>
    <dgm:cxn modelId="{81B67E7A-0B7F-4505-AFC5-04BB56A9EAA1}" type="presOf" srcId="{49A81F3B-C39A-44CC-931D-0C575CE08714}" destId="{677B6113-3B85-4F6E-AAC5-18419E28771A}" srcOrd="1" destOrd="0" presId="urn:microsoft.com/office/officeart/2005/8/layout/matrix1"/>
    <dgm:cxn modelId="{EB2E519A-8BAE-4621-94D1-6DCC20A470A0}" srcId="{16B944DD-B5BD-4688-915D-4DD61D7D838B}" destId="{49A81F3B-C39A-44CC-931D-0C575CE08714}" srcOrd="1" destOrd="0" parTransId="{D6DF04AF-A021-408D-B051-FBA5FB048180}" sibTransId="{4CECE83B-3949-41C0-859F-3DE930529105}"/>
    <dgm:cxn modelId="{A74C9A9C-64C2-429E-B91C-E54BC8F1350E}" type="presOf" srcId="{49A81F3B-C39A-44CC-931D-0C575CE08714}" destId="{0C6123A2-5482-4A10-B9ED-BE388449CB5B}" srcOrd="0" destOrd="0" presId="urn:microsoft.com/office/officeart/2005/8/layout/matrix1"/>
    <dgm:cxn modelId="{F6D1B239-3996-4A39-8F8C-453914F4099E}" type="presOf" srcId="{C7BA68D3-386C-478A-A99E-C5DF0AED7A5D}" destId="{CD16429A-01D5-4324-8714-4E68927B9F2A}" srcOrd="1" destOrd="0" presId="urn:microsoft.com/office/officeart/2005/8/layout/matrix1"/>
    <dgm:cxn modelId="{314E9784-3AA1-4BE7-815E-9CA7CF57AF49}" type="presOf" srcId="{AC5344A5-A00C-4182-B4B0-3CEF070D7CFE}" destId="{271AFA1B-8217-41E8-BE39-1EDCA8A9C6D8}" srcOrd="1" destOrd="0" presId="urn:microsoft.com/office/officeart/2005/8/layout/matrix1"/>
    <dgm:cxn modelId="{FAEF119C-B919-446D-8875-ED57604D3F59}" srcId="{16B944DD-B5BD-4688-915D-4DD61D7D838B}" destId="{AC5344A5-A00C-4182-B4B0-3CEF070D7CFE}" srcOrd="0" destOrd="0" parTransId="{12A3FF22-77F6-40FC-B1BD-C409DF2C9387}" sibTransId="{CEF3E667-FE37-4EF3-B9C1-DA58E1AB519B}"/>
    <dgm:cxn modelId="{B0047ABE-E0CF-448A-804E-4673412DCCC5}" type="presOf" srcId="{C7BA68D3-386C-478A-A99E-C5DF0AED7A5D}" destId="{F41E2BAD-FF36-4AF8-B479-F3A1C539D996}" srcOrd="0" destOrd="0" presId="urn:microsoft.com/office/officeart/2005/8/layout/matrix1"/>
    <dgm:cxn modelId="{7BBA9CDC-CF1D-497D-A480-A25318C8D901}" srcId="{16B944DD-B5BD-4688-915D-4DD61D7D838B}" destId="{C7BA68D3-386C-478A-A99E-C5DF0AED7A5D}" srcOrd="3" destOrd="0" parTransId="{8DCC5679-0470-4DA2-9BD6-A8F891667D56}" sibTransId="{475D8136-0D5E-4063-8503-93A85380DA39}"/>
    <dgm:cxn modelId="{FCDFE8C3-2D8E-42F6-A236-7DFF19385AC4}" srcId="{16B944DD-B5BD-4688-915D-4DD61D7D838B}" destId="{BAC8DFA0-96EB-4CC1-A1E7-CC8A843BD75F}" srcOrd="2" destOrd="0" parTransId="{2EE47505-24FE-40CE-AC48-0AF48CB4513E}" sibTransId="{A53F8CD0-2634-457A-9F30-CA1A6538F05E}"/>
    <dgm:cxn modelId="{D33E0CD4-77F4-4D1D-AC0E-F329891BAE24}" type="presOf" srcId="{BAC8DFA0-96EB-4CC1-A1E7-CC8A843BD75F}" destId="{C6441796-3829-4EC4-B211-25C4ADF7AF2B}" srcOrd="0" destOrd="0" presId="urn:microsoft.com/office/officeart/2005/8/layout/matrix1"/>
    <dgm:cxn modelId="{76C758D3-D86A-4F86-A3A0-1B4AA67EBCFD}" type="presOf" srcId="{16B944DD-B5BD-4688-915D-4DD61D7D838B}" destId="{2804F6CE-75B5-4D4B-B463-A29795857396}" srcOrd="0" destOrd="0" presId="urn:microsoft.com/office/officeart/2005/8/layout/matrix1"/>
    <dgm:cxn modelId="{828979C5-E3CD-4420-BCE9-11D8D66C147F}" type="presOf" srcId="{81604A88-1F8B-4D8F-97E3-5ECBC2EBAD1A}" destId="{152A7F0A-7FD8-4CE8-BCE5-CB681B4F164A}" srcOrd="0" destOrd="0" presId="urn:microsoft.com/office/officeart/2005/8/layout/matrix1"/>
    <dgm:cxn modelId="{1A28A6CB-820B-42D5-BD8D-E31D5276667D}" type="presParOf" srcId="{152A7F0A-7FD8-4CE8-BCE5-CB681B4F164A}" destId="{60B55C33-C393-41A6-B7B4-FC3761B8C543}" srcOrd="0" destOrd="0" presId="urn:microsoft.com/office/officeart/2005/8/layout/matrix1"/>
    <dgm:cxn modelId="{CB80B7D0-C203-4F5B-AF2F-B8EE577DD5DE}" type="presParOf" srcId="{60B55C33-C393-41A6-B7B4-FC3761B8C543}" destId="{4FE548E3-DA98-4855-9C06-8C2A729714D7}" srcOrd="0" destOrd="0" presId="urn:microsoft.com/office/officeart/2005/8/layout/matrix1"/>
    <dgm:cxn modelId="{C0ABD159-3224-410A-A382-6CF72E3CEE96}" type="presParOf" srcId="{60B55C33-C393-41A6-B7B4-FC3761B8C543}" destId="{271AFA1B-8217-41E8-BE39-1EDCA8A9C6D8}" srcOrd="1" destOrd="0" presId="urn:microsoft.com/office/officeart/2005/8/layout/matrix1"/>
    <dgm:cxn modelId="{B1265C58-90C9-4957-BA9C-B7C6368A48C3}" type="presParOf" srcId="{60B55C33-C393-41A6-B7B4-FC3761B8C543}" destId="{0C6123A2-5482-4A10-B9ED-BE388449CB5B}" srcOrd="2" destOrd="0" presId="urn:microsoft.com/office/officeart/2005/8/layout/matrix1"/>
    <dgm:cxn modelId="{6CD2C6C7-B96A-4667-BB5A-6A0D3F46496B}" type="presParOf" srcId="{60B55C33-C393-41A6-B7B4-FC3761B8C543}" destId="{677B6113-3B85-4F6E-AAC5-18419E28771A}" srcOrd="3" destOrd="0" presId="urn:microsoft.com/office/officeart/2005/8/layout/matrix1"/>
    <dgm:cxn modelId="{C09135E4-2AE5-4D1B-AC01-C85AE692F5EB}" type="presParOf" srcId="{60B55C33-C393-41A6-B7B4-FC3761B8C543}" destId="{C6441796-3829-4EC4-B211-25C4ADF7AF2B}" srcOrd="4" destOrd="0" presId="urn:microsoft.com/office/officeart/2005/8/layout/matrix1"/>
    <dgm:cxn modelId="{CFCC985E-9A12-4998-84B5-9D89B072699B}" type="presParOf" srcId="{60B55C33-C393-41A6-B7B4-FC3761B8C543}" destId="{AAFAC7B5-F983-47FA-8B01-55A838E85D50}" srcOrd="5" destOrd="0" presId="urn:microsoft.com/office/officeart/2005/8/layout/matrix1"/>
    <dgm:cxn modelId="{46089A07-1920-45E6-8A80-0ACF54C85DC9}" type="presParOf" srcId="{60B55C33-C393-41A6-B7B4-FC3761B8C543}" destId="{F41E2BAD-FF36-4AF8-B479-F3A1C539D996}" srcOrd="6" destOrd="0" presId="urn:microsoft.com/office/officeart/2005/8/layout/matrix1"/>
    <dgm:cxn modelId="{5BC580D9-43D4-419A-B870-ECB0C81B206A}" type="presParOf" srcId="{60B55C33-C393-41A6-B7B4-FC3761B8C543}" destId="{CD16429A-01D5-4324-8714-4E68927B9F2A}" srcOrd="7" destOrd="0" presId="urn:microsoft.com/office/officeart/2005/8/layout/matrix1"/>
    <dgm:cxn modelId="{DDA960B3-5AFD-425B-9FB4-72CAB3015CF4}" type="presParOf" srcId="{152A7F0A-7FD8-4CE8-BCE5-CB681B4F164A}" destId="{2804F6CE-75B5-4D4B-B463-A297958573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Análisis Situacional	</a:t>
          </a:r>
          <a:endParaRPr lang="es-EC" b="1" dirty="0">
            <a:solidFill>
              <a:schemeClr val="bg2"/>
            </a:solidFill>
          </a:endParaRPr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240A3D-CEDE-476E-B201-9E8A2850937F}" type="presOf" srcId="{6200EA75-7F11-4596-BA74-82B099D34517}" destId="{37D345FB-CE30-4E95-8375-E30890C9F411}" srcOrd="0" destOrd="0" presId="urn:microsoft.com/office/officeart/2005/8/layout/chevron2"/>
    <dgm:cxn modelId="{B272B4C7-1716-4B96-AA7E-2268F52342F1}" type="presOf" srcId="{02D4017C-7181-45DC-BE0A-1A319F6E23A0}" destId="{53D05F1A-CCDC-43A0-AE56-96F7BD91F4EB}" srcOrd="0" destOrd="0" presId="urn:microsoft.com/office/officeart/2005/8/layout/chevron2"/>
    <dgm:cxn modelId="{B670E7C3-2A02-4ECC-83D4-20852C1C2F03}" type="presOf" srcId="{82297897-4844-4607-B02F-178C2D267AB3}" destId="{CCE1784E-ED29-403C-9F67-6DAF718D5D0D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C68401A8-0284-4DAD-A020-75EB2A09C713}" type="presOf" srcId="{EB268858-C26F-4DF1-AAF5-CF0FD390CA50}" destId="{D29A83F5-2848-435F-9EE7-B24E21C6C67A}" srcOrd="0" destOrd="0" presId="urn:microsoft.com/office/officeart/2005/8/layout/chevron2"/>
    <dgm:cxn modelId="{654DD3C4-D863-497F-B117-B4A1C8CB980C}" type="presOf" srcId="{A7F95B73-9F98-40D9-A80B-F54211EEF442}" destId="{18EAAB3E-2771-4E46-8CBD-24489FD6913E}" srcOrd="0" destOrd="0" presId="urn:microsoft.com/office/officeart/2005/8/layout/chevron2"/>
    <dgm:cxn modelId="{ED78D33D-2F71-40D9-A3D1-0BC7740A4E8B}" type="presOf" srcId="{7013C2F7-AC09-4C3B-A6DE-49A653D88D8C}" destId="{7AC28897-6994-458F-90A4-338C3F553273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4F1751C9-948C-49B7-B2CD-A7A4A007277C}" type="presOf" srcId="{274824FB-BBF4-4830-9414-435C6FFBED4F}" destId="{2826028A-E7B9-485E-BE0D-6FC3305457AE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A049AC25-C176-4BFF-AE14-CE324E3F486D}" type="presOf" srcId="{9DEF001A-B15A-4BB9-8F82-F633F3BD5C41}" destId="{E248165A-D1EA-4E9E-9FD5-09331CAA7419}" srcOrd="0" destOrd="0" presId="urn:microsoft.com/office/officeart/2005/8/layout/chevron2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A685C6EF-A81B-4DE3-9811-49C87AAE4AB8}" type="presOf" srcId="{C5E4977A-C084-40A3-B81C-E9A29EB4FC68}" destId="{346E57AA-43EB-4328-AF69-BBABCEE678FA}" srcOrd="0" destOrd="0" presId="urn:microsoft.com/office/officeart/2005/8/layout/chevron2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EEEA0E8B-30EF-4F2E-B29E-01EE9D3C8531}" type="presOf" srcId="{2172ED32-EA49-4830-8C8D-542E4EE176E6}" destId="{F72FC0B8-5074-470C-BF34-0DF036C2388F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9A1D96CF-C698-4322-A311-D0A93C0C9EA2}" type="presOf" srcId="{35405698-830C-48B1-BFA5-C3070085BEF9}" destId="{5F69EE5D-4644-476B-9CB2-7247CA128963}" srcOrd="0" destOrd="0" presId="urn:microsoft.com/office/officeart/2005/8/layout/chevron2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0CF06225-BACB-4AB5-9060-A4B0AB263FAC}" type="presOf" srcId="{0C9F02EA-91C7-4C65-9BEE-AD2987AF5F68}" destId="{70EE4AB5-5DF4-4AC2-BD86-C1CEB266BC7E}" srcOrd="0" destOrd="0" presId="urn:microsoft.com/office/officeart/2005/8/layout/chevron2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DC5172BE-6A54-4FD3-9DC9-D494E7878036}" type="presOf" srcId="{4D4EAF0C-2AF7-41E5-A2B8-E217856D30D4}" destId="{8A0C01CA-40BA-499F-A399-8620D5854D1C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5010C5FD-19DB-4269-BC11-004A720B1FC7}" type="presOf" srcId="{1AFEE2DD-A272-4211-BA8F-FA53246E963A}" destId="{EAEA56C1-4F1A-4BD4-962E-578083619210}" srcOrd="0" destOrd="0" presId="urn:microsoft.com/office/officeart/2005/8/layout/chevron2"/>
    <dgm:cxn modelId="{1F4FD5EB-A60A-4787-BD82-27594BF9489F}" type="presOf" srcId="{A27B70B0-76EA-494E-AA30-F0E0B5E4CDA9}" destId="{D8090482-318A-43CE-9A78-1B5D9BFE0BC1}" srcOrd="0" destOrd="0" presId="urn:microsoft.com/office/officeart/2005/8/layout/chevron2"/>
    <dgm:cxn modelId="{7678AD26-372C-4C83-99C2-7E2A8CC907A1}" type="presParOf" srcId="{346E57AA-43EB-4328-AF69-BBABCEE678FA}" destId="{F5CEF890-14E0-4437-855F-E4E03FA3D672}" srcOrd="0" destOrd="0" presId="urn:microsoft.com/office/officeart/2005/8/layout/chevron2"/>
    <dgm:cxn modelId="{98ADE0EE-FB80-4503-9476-508E933FD706}" type="presParOf" srcId="{F5CEF890-14E0-4437-855F-E4E03FA3D672}" destId="{CCE1784E-ED29-403C-9F67-6DAF718D5D0D}" srcOrd="0" destOrd="0" presId="urn:microsoft.com/office/officeart/2005/8/layout/chevron2"/>
    <dgm:cxn modelId="{29AD4FB9-128B-46AD-BCEF-B3406FFD6C24}" type="presParOf" srcId="{F5CEF890-14E0-4437-855F-E4E03FA3D672}" destId="{70EE4AB5-5DF4-4AC2-BD86-C1CEB266BC7E}" srcOrd="1" destOrd="0" presId="urn:microsoft.com/office/officeart/2005/8/layout/chevron2"/>
    <dgm:cxn modelId="{B3D7B4C7-A035-4D7F-991E-D06CB9675A04}" type="presParOf" srcId="{346E57AA-43EB-4328-AF69-BBABCEE678FA}" destId="{6285A38F-D1A2-4AA5-B362-9CDBDFB381E3}" srcOrd="1" destOrd="0" presId="urn:microsoft.com/office/officeart/2005/8/layout/chevron2"/>
    <dgm:cxn modelId="{7C07E6A0-7723-4DE8-89BB-07AA6161DE09}" type="presParOf" srcId="{346E57AA-43EB-4328-AF69-BBABCEE678FA}" destId="{6AC4A492-58CE-4EC3-BB02-08844D1C0471}" srcOrd="2" destOrd="0" presId="urn:microsoft.com/office/officeart/2005/8/layout/chevron2"/>
    <dgm:cxn modelId="{83A05847-165D-4791-90A4-2B78FE191012}" type="presParOf" srcId="{6AC4A492-58CE-4EC3-BB02-08844D1C0471}" destId="{EAEA56C1-4F1A-4BD4-962E-578083619210}" srcOrd="0" destOrd="0" presId="urn:microsoft.com/office/officeart/2005/8/layout/chevron2"/>
    <dgm:cxn modelId="{88EE93CF-E752-4514-9681-8A742522AD04}" type="presParOf" srcId="{6AC4A492-58CE-4EC3-BB02-08844D1C0471}" destId="{E248165A-D1EA-4E9E-9FD5-09331CAA7419}" srcOrd="1" destOrd="0" presId="urn:microsoft.com/office/officeart/2005/8/layout/chevron2"/>
    <dgm:cxn modelId="{5FFF9610-7FF7-4336-B9A3-4DE9FF61BC29}" type="presParOf" srcId="{346E57AA-43EB-4328-AF69-BBABCEE678FA}" destId="{59F57FE7-84D3-4F7D-BD66-8762C3708929}" srcOrd="3" destOrd="0" presId="urn:microsoft.com/office/officeart/2005/8/layout/chevron2"/>
    <dgm:cxn modelId="{BE6C0185-2685-47D0-BB72-7EE38A629A36}" type="presParOf" srcId="{346E57AA-43EB-4328-AF69-BBABCEE678FA}" destId="{903E95E0-41D6-483C-BB2B-3F543D36CA89}" srcOrd="4" destOrd="0" presId="urn:microsoft.com/office/officeart/2005/8/layout/chevron2"/>
    <dgm:cxn modelId="{63EE4E7E-ED83-4F65-84B9-C87563B20AF7}" type="presParOf" srcId="{903E95E0-41D6-483C-BB2B-3F543D36CA89}" destId="{D29A83F5-2848-435F-9EE7-B24E21C6C67A}" srcOrd="0" destOrd="0" presId="urn:microsoft.com/office/officeart/2005/8/layout/chevron2"/>
    <dgm:cxn modelId="{BAEA4D9C-A96F-4382-8907-3DFFC4A46042}" type="presParOf" srcId="{903E95E0-41D6-483C-BB2B-3F543D36CA89}" destId="{D8090482-318A-43CE-9A78-1B5D9BFE0BC1}" srcOrd="1" destOrd="0" presId="urn:microsoft.com/office/officeart/2005/8/layout/chevron2"/>
    <dgm:cxn modelId="{F6DE6BC5-03A5-44DE-9262-51729049C6A3}" type="presParOf" srcId="{346E57AA-43EB-4328-AF69-BBABCEE678FA}" destId="{4FD96FC1-C324-4017-80FB-8589C842F9E7}" srcOrd="5" destOrd="0" presId="urn:microsoft.com/office/officeart/2005/8/layout/chevron2"/>
    <dgm:cxn modelId="{6172B557-5FA4-48B5-B471-6CB798E80E7D}" type="presParOf" srcId="{346E57AA-43EB-4328-AF69-BBABCEE678FA}" destId="{85E12559-797D-4CA5-87E4-C15F86DB8229}" srcOrd="6" destOrd="0" presId="urn:microsoft.com/office/officeart/2005/8/layout/chevron2"/>
    <dgm:cxn modelId="{7D618B4C-02E0-41DD-8BB0-AE67F6094F52}" type="presParOf" srcId="{85E12559-797D-4CA5-87E4-C15F86DB8229}" destId="{37D345FB-CE30-4E95-8375-E30890C9F411}" srcOrd="0" destOrd="0" presId="urn:microsoft.com/office/officeart/2005/8/layout/chevron2"/>
    <dgm:cxn modelId="{2D542027-B156-41DB-B566-ACAC58AC7E3F}" type="presParOf" srcId="{85E12559-797D-4CA5-87E4-C15F86DB8229}" destId="{7AC28897-6994-458F-90A4-338C3F553273}" srcOrd="1" destOrd="0" presId="urn:microsoft.com/office/officeart/2005/8/layout/chevron2"/>
    <dgm:cxn modelId="{8ACBA2E6-065D-4AB5-BA6E-C2F2FF6F05FE}" type="presParOf" srcId="{346E57AA-43EB-4328-AF69-BBABCEE678FA}" destId="{0A523737-9C47-433C-B980-E309B3658384}" srcOrd="7" destOrd="0" presId="urn:microsoft.com/office/officeart/2005/8/layout/chevron2"/>
    <dgm:cxn modelId="{55FB675F-BA5A-44BB-9278-7FC24F5CB453}" type="presParOf" srcId="{346E57AA-43EB-4328-AF69-BBABCEE678FA}" destId="{E08D078F-CE0C-4A06-A152-4A7A733D9294}" srcOrd="8" destOrd="0" presId="urn:microsoft.com/office/officeart/2005/8/layout/chevron2"/>
    <dgm:cxn modelId="{C1E28732-2DF3-4B53-8454-F56B7A9B4A4B}" type="presParOf" srcId="{E08D078F-CE0C-4A06-A152-4A7A733D9294}" destId="{53D05F1A-CCDC-43A0-AE56-96F7BD91F4EB}" srcOrd="0" destOrd="0" presId="urn:microsoft.com/office/officeart/2005/8/layout/chevron2"/>
    <dgm:cxn modelId="{0014BD92-2FAE-40EA-963D-EAAE62F76159}" type="presParOf" srcId="{E08D078F-CE0C-4A06-A152-4A7A733D9294}" destId="{18EAAB3E-2771-4E46-8CBD-24489FD6913E}" srcOrd="1" destOrd="0" presId="urn:microsoft.com/office/officeart/2005/8/layout/chevron2"/>
    <dgm:cxn modelId="{0447AE2D-3D8C-427A-A39C-955FB54B144A}" type="presParOf" srcId="{346E57AA-43EB-4328-AF69-BBABCEE678FA}" destId="{7B69113E-C2F5-4E3B-AE7A-668C640FC1D0}" srcOrd="9" destOrd="0" presId="urn:microsoft.com/office/officeart/2005/8/layout/chevron2"/>
    <dgm:cxn modelId="{F540DAB2-C71F-4821-A650-6A0C22B1B01B}" type="presParOf" srcId="{346E57AA-43EB-4328-AF69-BBABCEE678FA}" destId="{22C38452-4AFA-4328-8BAD-42E19B0FD63C}" srcOrd="10" destOrd="0" presId="urn:microsoft.com/office/officeart/2005/8/layout/chevron2"/>
    <dgm:cxn modelId="{FF5824F3-50D7-4FCA-AF9F-CD753EEFCCA4}" type="presParOf" srcId="{22C38452-4AFA-4328-8BAD-42E19B0FD63C}" destId="{F72FC0B8-5074-470C-BF34-0DF036C2388F}" srcOrd="0" destOrd="0" presId="urn:microsoft.com/office/officeart/2005/8/layout/chevron2"/>
    <dgm:cxn modelId="{2AE1972B-087F-4029-88C7-C371D4233C33}" type="presParOf" srcId="{22C38452-4AFA-4328-8BAD-42E19B0FD63C}" destId="{8A0C01CA-40BA-499F-A399-8620D5854D1C}" srcOrd="1" destOrd="0" presId="urn:microsoft.com/office/officeart/2005/8/layout/chevron2"/>
    <dgm:cxn modelId="{CBC80985-2555-497B-9E47-4B67DBF8436C}" type="presParOf" srcId="{346E57AA-43EB-4328-AF69-BBABCEE678FA}" destId="{535CAF01-72D6-4219-9004-8EBDC46337CB}" srcOrd="11" destOrd="0" presId="urn:microsoft.com/office/officeart/2005/8/layout/chevron2"/>
    <dgm:cxn modelId="{41A0E489-04B0-4B82-B416-2D4DB61E9297}" type="presParOf" srcId="{346E57AA-43EB-4328-AF69-BBABCEE678FA}" destId="{94773D94-D674-416B-9A8D-89DCDFACD40C}" srcOrd="12" destOrd="0" presId="urn:microsoft.com/office/officeart/2005/8/layout/chevron2"/>
    <dgm:cxn modelId="{9213B190-AB9E-4422-B541-02517EA0C7B1}" type="presParOf" srcId="{94773D94-D674-416B-9A8D-89DCDFACD40C}" destId="{2826028A-E7B9-485E-BE0D-6FC3305457AE}" srcOrd="0" destOrd="0" presId="urn:microsoft.com/office/officeart/2005/8/layout/chevron2"/>
    <dgm:cxn modelId="{B6887007-6AEB-437D-BB1C-C7EB89D10769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Investigación de Mercado</a:t>
          </a:r>
          <a:endParaRPr lang="es-EC" b="1" dirty="0">
            <a:solidFill>
              <a:schemeClr val="bg2"/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F0717C-2738-4C17-BB22-1440FB8A0FCE}" type="presOf" srcId="{1AFEE2DD-A272-4211-BA8F-FA53246E963A}" destId="{EAEA56C1-4F1A-4BD4-962E-578083619210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2F645D59-5C37-4A9B-952B-91D9BCB5EEB8}" type="presOf" srcId="{35405698-830C-48B1-BFA5-C3070085BEF9}" destId="{5F69EE5D-4644-476B-9CB2-7247CA128963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CE5A0DA3-E018-4E3F-ABD9-961820CBE1FC}" type="presOf" srcId="{7013C2F7-AC09-4C3B-A6DE-49A653D88D8C}" destId="{7AC28897-6994-458F-90A4-338C3F553273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12EDA3E1-695B-443E-B029-66BBF1A95311}" type="presOf" srcId="{EB268858-C26F-4DF1-AAF5-CF0FD390CA50}" destId="{D29A83F5-2848-435F-9EE7-B24E21C6C67A}" srcOrd="0" destOrd="0" presId="urn:microsoft.com/office/officeart/2005/8/layout/chevron2"/>
    <dgm:cxn modelId="{194B5070-F9EC-4BA2-A1ED-C2183DB6EF01}" type="presOf" srcId="{2172ED32-EA49-4830-8C8D-542E4EE176E6}" destId="{F72FC0B8-5074-470C-BF34-0DF036C2388F}" srcOrd="0" destOrd="0" presId="urn:microsoft.com/office/officeart/2005/8/layout/chevron2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6CE355F3-0608-44C4-9F17-886AAA40E605}" type="presOf" srcId="{6200EA75-7F11-4596-BA74-82B099D34517}" destId="{37D345FB-CE30-4E95-8375-E30890C9F411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D30F1A02-8EF1-4657-872E-D37A6C54B14C}" type="presOf" srcId="{A7F95B73-9F98-40D9-A80B-F54211EEF442}" destId="{18EAAB3E-2771-4E46-8CBD-24489FD6913E}" srcOrd="0" destOrd="0" presId="urn:microsoft.com/office/officeart/2005/8/layout/chevron2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F93FFC09-9588-4225-B52E-3217F237AE2D}" type="presOf" srcId="{A27B70B0-76EA-494E-AA30-F0E0B5E4CDA9}" destId="{D8090482-318A-43CE-9A78-1B5D9BFE0BC1}" srcOrd="0" destOrd="0" presId="urn:microsoft.com/office/officeart/2005/8/layout/chevron2"/>
    <dgm:cxn modelId="{34CD0A2C-89CD-4D17-86B1-F231B218091C}" type="presOf" srcId="{274824FB-BBF4-4830-9414-435C6FFBED4F}" destId="{2826028A-E7B9-485E-BE0D-6FC3305457AE}" srcOrd="0" destOrd="0" presId="urn:microsoft.com/office/officeart/2005/8/layout/chevron2"/>
    <dgm:cxn modelId="{7E947346-4D49-4356-827A-227994939D1F}" type="presOf" srcId="{4D4EAF0C-2AF7-41E5-A2B8-E217856D30D4}" destId="{8A0C01CA-40BA-499F-A399-8620D5854D1C}" srcOrd="0" destOrd="0" presId="urn:microsoft.com/office/officeart/2005/8/layout/chevron2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EFA2220A-DCDE-4441-A418-BCA22F018644}" type="presOf" srcId="{9DEF001A-B15A-4BB9-8F82-F633F3BD5C41}" destId="{E248165A-D1EA-4E9E-9FD5-09331CAA7419}" srcOrd="0" destOrd="0" presId="urn:microsoft.com/office/officeart/2005/8/layout/chevron2"/>
    <dgm:cxn modelId="{0C6AFFE0-578B-4F7E-B749-F57CD91DF45B}" type="presOf" srcId="{02D4017C-7181-45DC-BE0A-1A319F6E23A0}" destId="{53D05F1A-CCDC-43A0-AE56-96F7BD91F4EB}" srcOrd="0" destOrd="0" presId="urn:microsoft.com/office/officeart/2005/8/layout/chevron2"/>
    <dgm:cxn modelId="{ACE0303C-C003-43C3-9B9D-484BC1FF0236}" type="presOf" srcId="{82297897-4844-4607-B02F-178C2D267AB3}" destId="{CCE1784E-ED29-403C-9F67-6DAF718D5D0D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40D03CB1-3ED5-4EA0-86A3-D88E32F6A281}" type="presOf" srcId="{0C9F02EA-91C7-4C65-9BEE-AD2987AF5F68}" destId="{70EE4AB5-5DF4-4AC2-BD86-C1CEB266BC7E}" srcOrd="0" destOrd="0" presId="urn:microsoft.com/office/officeart/2005/8/layout/chevron2"/>
    <dgm:cxn modelId="{839F8764-9918-4CA5-BC27-93D122C63EB5}" type="presOf" srcId="{C5E4977A-C084-40A3-B81C-E9A29EB4FC68}" destId="{346E57AA-43EB-4328-AF69-BBABCEE678FA}" srcOrd="0" destOrd="0" presId="urn:microsoft.com/office/officeart/2005/8/layout/chevron2"/>
    <dgm:cxn modelId="{81D2E618-7ED7-4B97-AB96-B21688DCB0FB}" type="presParOf" srcId="{346E57AA-43EB-4328-AF69-BBABCEE678FA}" destId="{F5CEF890-14E0-4437-855F-E4E03FA3D672}" srcOrd="0" destOrd="0" presId="urn:microsoft.com/office/officeart/2005/8/layout/chevron2"/>
    <dgm:cxn modelId="{17924EDD-629C-41A2-861F-A45CE3FEBB85}" type="presParOf" srcId="{F5CEF890-14E0-4437-855F-E4E03FA3D672}" destId="{CCE1784E-ED29-403C-9F67-6DAF718D5D0D}" srcOrd="0" destOrd="0" presId="urn:microsoft.com/office/officeart/2005/8/layout/chevron2"/>
    <dgm:cxn modelId="{F35AEFBD-36B6-4373-92DE-B0F4E1B26F5D}" type="presParOf" srcId="{F5CEF890-14E0-4437-855F-E4E03FA3D672}" destId="{70EE4AB5-5DF4-4AC2-BD86-C1CEB266BC7E}" srcOrd="1" destOrd="0" presId="urn:microsoft.com/office/officeart/2005/8/layout/chevron2"/>
    <dgm:cxn modelId="{29CFFF8A-D379-4B4A-83A6-3EEF5BFFD998}" type="presParOf" srcId="{346E57AA-43EB-4328-AF69-BBABCEE678FA}" destId="{6285A38F-D1A2-4AA5-B362-9CDBDFB381E3}" srcOrd="1" destOrd="0" presId="urn:microsoft.com/office/officeart/2005/8/layout/chevron2"/>
    <dgm:cxn modelId="{1D8C7E52-2004-493C-B0A6-CCF9B955EAA6}" type="presParOf" srcId="{346E57AA-43EB-4328-AF69-BBABCEE678FA}" destId="{6AC4A492-58CE-4EC3-BB02-08844D1C0471}" srcOrd="2" destOrd="0" presId="urn:microsoft.com/office/officeart/2005/8/layout/chevron2"/>
    <dgm:cxn modelId="{51B7BDA5-9A54-4D51-B84C-39BF45581C6E}" type="presParOf" srcId="{6AC4A492-58CE-4EC3-BB02-08844D1C0471}" destId="{EAEA56C1-4F1A-4BD4-962E-578083619210}" srcOrd="0" destOrd="0" presId="urn:microsoft.com/office/officeart/2005/8/layout/chevron2"/>
    <dgm:cxn modelId="{35300A90-C30A-42B6-A879-C31DF4944435}" type="presParOf" srcId="{6AC4A492-58CE-4EC3-BB02-08844D1C0471}" destId="{E248165A-D1EA-4E9E-9FD5-09331CAA7419}" srcOrd="1" destOrd="0" presId="urn:microsoft.com/office/officeart/2005/8/layout/chevron2"/>
    <dgm:cxn modelId="{1CA21151-4877-4E2A-89E5-2E57CA1E7964}" type="presParOf" srcId="{346E57AA-43EB-4328-AF69-BBABCEE678FA}" destId="{59F57FE7-84D3-4F7D-BD66-8762C3708929}" srcOrd="3" destOrd="0" presId="urn:microsoft.com/office/officeart/2005/8/layout/chevron2"/>
    <dgm:cxn modelId="{2DD2ED79-11ED-4EC4-907A-AA132D5EFFCF}" type="presParOf" srcId="{346E57AA-43EB-4328-AF69-BBABCEE678FA}" destId="{903E95E0-41D6-483C-BB2B-3F543D36CA89}" srcOrd="4" destOrd="0" presId="urn:microsoft.com/office/officeart/2005/8/layout/chevron2"/>
    <dgm:cxn modelId="{8938C518-422B-46AE-9912-82924F1AB6BF}" type="presParOf" srcId="{903E95E0-41D6-483C-BB2B-3F543D36CA89}" destId="{D29A83F5-2848-435F-9EE7-B24E21C6C67A}" srcOrd="0" destOrd="0" presId="urn:microsoft.com/office/officeart/2005/8/layout/chevron2"/>
    <dgm:cxn modelId="{FC5594A0-3593-4AB8-BBD2-E8ACC4ECA527}" type="presParOf" srcId="{903E95E0-41D6-483C-BB2B-3F543D36CA89}" destId="{D8090482-318A-43CE-9A78-1B5D9BFE0BC1}" srcOrd="1" destOrd="0" presId="urn:microsoft.com/office/officeart/2005/8/layout/chevron2"/>
    <dgm:cxn modelId="{4E72F731-32ED-4F51-9EF8-5E30DBB155BB}" type="presParOf" srcId="{346E57AA-43EB-4328-AF69-BBABCEE678FA}" destId="{4FD96FC1-C324-4017-80FB-8589C842F9E7}" srcOrd="5" destOrd="0" presId="urn:microsoft.com/office/officeart/2005/8/layout/chevron2"/>
    <dgm:cxn modelId="{88D69247-2363-4048-A4BC-ED535784E68D}" type="presParOf" srcId="{346E57AA-43EB-4328-AF69-BBABCEE678FA}" destId="{85E12559-797D-4CA5-87E4-C15F86DB8229}" srcOrd="6" destOrd="0" presId="urn:microsoft.com/office/officeart/2005/8/layout/chevron2"/>
    <dgm:cxn modelId="{A8F79AF4-5932-43AE-9DB4-8A1B2E17DB17}" type="presParOf" srcId="{85E12559-797D-4CA5-87E4-C15F86DB8229}" destId="{37D345FB-CE30-4E95-8375-E30890C9F411}" srcOrd="0" destOrd="0" presId="urn:microsoft.com/office/officeart/2005/8/layout/chevron2"/>
    <dgm:cxn modelId="{F5A29A1B-31D9-4D83-A180-7B498508C890}" type="presParOf" srcId="{85E12559-797D-4CA5-87E4-C15F86DB8229}" destId="{7AC28897-6994-458F-90A4-338C3F553273}" srcOrd="1" destOrd="0" presId="urn:microsoft.com/office/officeart/2005/8/layout/chevron2"/>
    <dgm:cxn modelId="{09B37204-449A-4A31-833E-6D354875EBBC}" type="presParOf" srcId="{346E57AA-43EB-4328-AF69-BBABCEE678FA}" destId="{0A523737-9C47-433C-B980-E309B3658384}" srcOrd="7" destOrd="0" presId="urn:microsoft.com/office/officeart/2005/8/layout/chevron2"/>
    <dgm:cxn modelId="{9A7E9B33-74C4-4EBE-B316-1834B00EE7F2}" type="presParOf" srcId="{346E57AA-43EB-4328-AF69-BBABCEE678FA}" destId="{E08D078F-CE0C-4A06-A152-4A7A733D9294}" srcOrd="8" destOrd="0" presId="urn:microsoft.com/office/officeart/2005/8/layout/chevron2"/>
    <dgm:cxn modelId="{808910AD-817D-44BD-8F63-DDC96622549B}" type="presParOf" srcId="{E08D078F-CE0C-4A06-A152-4A7A733D9294}" destId="{53D05F1A-CCDC-43A0-AE56-96F7BD91F4EB}" srcOrd="0" destOrd="0" presId="urn:microsoft.com/office/officeart/2005/8/layout/chevron2"/>
    <dgm:cxn modelId="{3B2AA62F-19C6-4621-AA40-F6D5D9AFA02F}" type="presParOf" srcId="{E08D078F-CE0C-4A06-A152-4A7A733D9294}" destId="{18EAAB3E-2771-4E46-8CBD-24489FD6913E}" srcOrd="1" destOrd="0" presId="urn:microsoft.com/office/officeart/2005/8/layout/chevron2"/>
    <dgm:cxn modelId="{E8AFECB1-F0E0-45B4-A97B-FFEF97B6FD37}" type="presParOf" srcId="{346E57AA-43EB-4328-AF69-BBABCEE678FA}" destId="{7B69113E-C2F5-4E3B-AE7A-668C640FC1D0}" srcOrd="9" destOrd="0" presId="urn:microsoft.com/office/officeart/2005/8/layout/chevron2"/>
    <dgm:cxn modelId="{212F0931-5F2D-4823-B152-4283D62B0EF3}" type="presParOf" srcId="{346E57AA-43EB-4328-AF69-BBABCEE678FA}" destId="{22C38452-4AFA-4328-8BAD-42E19B0FD63C}" srcOrd="10" destOrd="0" presId="urn:microsoft.com/office/officeart/2005/8/layout/chevron2"/>
    <dgm:cxn modelId="{07C2F56B-F65F-4869-91E9-361DD2EB9843}" type="presParOf" srcId="{22C38452-4AFA-4328-8BAD-42E19B0FD63C}" destId="{F72FC0B8-5074-470C-BF34-0DF036C2388F}" srcOrd="0" destOrd="0" presId="urn:microsoft.com/office/officeart/2005/8/layout/chevron2"/>
    <dgm:cxn modelId="{D1CB4D43-0616-4460-9452-1E5F4AEA51D2}" type="presParOf" srcId="{22C38452-4AFA-4328-8BAD-42E19B0FD63C}" destId="{8A0C01CA-40BA-499F-A399-8620D5854D1C}" srcOrd="1" destOrd="0" presId="urn:microsoft.com/office/officeart/2005/8/layout/chevron2"/>
    <dgm:cxn modelId="{F714B326-27CF-4F4B-9E58-D262B3C71ADE}" type="presParOf" srcId="{346E57AA-43EB-4328-AF69-BBABCEE678FA}" destId="{535CAF01-72D6-4219-9004-8EBDC46337CB}" srcOrd="11" destOrd="0" presId="urn:microsoft.com/office/officeart/2005/8/layout/chevron2"/>
    <dgm:cxn modelId="{96AC939A-C25F-4FB8-A265-C99214B35718}" type="presParOf" srcId="{346E57AA-43EB-4328-AF69-BBABCEE678FA}" destId="{94773D94-D674-416B-9A8D-89DCDFACD40C}" srcOrd="12" destOrd="0" presId="urn:microsoft.com/office/officeart/2005/8/layout/chevron2"/>
    <dgm:cxn modelId="{33E8EC5D-87CE-41C8-AD34-6A0121517096}" type="presParOf" srcId="{94773D94-D674-416B-9A8D-89DCDFACD40C}" destId="{2826028A-E7B9-485E-BE0D-6FC3305457AE}" srcOrd="0" destOrd="0" presId="urn:microsoft.com/office/officeart/2005/8/layout/chevron2"/>
    <dgm:cxn modelId="{7148A6E4-0A41-483E-AC74-843859216FC4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Plan Estratégico</a:t>
          </a:r>
          <a:endParaRPr lang="es-EC" b="1" dirty="0">
            <a:solidFill>
              <a:schemeClr val="bg2"/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E19758-470F-4F9F-B118-13767B92C9E3}" type="presOf" srcId="{6200EA75-7F11-4596-BA74-82B099D34517}" destId="{37D345FB-CE30-4E95-8375-E30890C9F411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FFF042C6-A5AC-4BBF-9111-3E5A0DB84AD3}" type="presOf" srcId="{0C9F02EA-91C7-4C65-9BEE-AD2987AF5F68}" destId="{70EE4AB5-5DF4-4AC2-BD86-C1CEB266BC7E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3BDBC140-6C06-4DE9-888C-4F1DF8882C01}" type="presOf" srcId="{35405698-830C-48B1-BFA5-C3070085BEF9}" destId="{5F69EE5D-4644-476B-9CB2-7247CA128963}" srcOrd="0" destOrd="0" presId="urn:microsoft.com/office/officeart/2005/8/layout/chevron2"/>
    <dgm:cxn modelId="{3A08C324-26B9-47E0-8F4F-46879372EBBB}" type="presOf" srcId="{274824FB-BBF4-4830-9414-435C6FFBED4F}" destId="{2826028A-E7B9-485E-BE0D-6FC3305457AE}" srcOrd="0" destOrd="0" presId="urn:microsoft.com/office/officeart/2005/8/layout/chevron2"/>
    <dgm:cxn modelId="{4999519C-008D-40A9-B125-3A4E58FA52FA}" type="presOf" srcId="{EB268858-C26F-4DF1-AAF5-CF0FD390CA50}" destId="{D29A83F5-2848-435F-9EE7-B24E21C6C67A}" srcOrd="0" destOrd="0" presId="urn:microsoft.com/office/officeart/2005/8/layout/chevron2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1C668196-9691-4854-91F4-95F9E5AD2DFA}" type="presOf" srcId="{82297897-4844-4607-B02F-178C2D267AB3}" destId="{CCE1784E-ED29-403C-9F67-6DAF718D5D0D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E62817D1-FB39-404E-8FCD-7D901DFD40FB}" type="presOf" srcId="{A7F95B73-9F98-40D9-A80B-F54211EEF442}" destId="{18EAAB3E-2771-4E46-8CBD-24489FD6913E}" srcOrd="0" destOrd="0" presId="urn:microsoft.com/office/officeart/2005/8/layout/chevron2"/>
    <dgm:cxn modelId="{3116CEC3-930E-4D2F-B05C-BB55537042FB}" type="presOf" srcId="{2172ED32-EA49-4830-8C8D-542E4EE176E6}" destId="{F72FC0B8-5074-470C-BF34-0DF036C2388F}" srcOrd="0" destOrd="0" presId="urn:microsoft.com/office/officeart/2005/8/layout/chevron2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12E72B06-A16C-4CFC-BAE7-A698CEECADBA}" type="presOf" srcId="{1AFEE2DD-A272-4211-BA8F-FA53246E963A}" destId="{EAEA56C1-4F1A-4BD4-962E-578083619210}" srcOrd="0" destOrd="0" presId="urn:microsoft.com/office/officeart/2005/8/layout/chevron2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9E37F277-6CC6-4D5F-8A5A-E0510DD8FA00}" type="presOf" srcId="{4D4EAF0C-2AF7-41E5-A2B8-E217856D30D4}" destId="{8A0C01CA-40BA-499F-A399-8620D5854D1C}" srcOrd="0" destOrd="0" presId="urn:microsoft.com/office/officeart/2005/8/layout/chevron2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FC36C9C9-0920-4AFA-BC2C-F17E2B7425E0}" type="presOf" srcId="{A27B70B0-76EA-494E-AA30-F0E0B5E4CDA9}" destId="{D8090482-318A-43CE-9A78-1B5D9BFE0BC1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BE9D6391-3EBD-4992-95B9-CFFC69D68BEB}" type="presOf" srcId="{9DEF001A-B15A-4BB9-8F82-F633F3BD5C41}" destId="{E248165A-D1EA-4E9E-9FD5-09331CAA7419}" srcOrd="0" destOrd="0" presId="urn:microsoft.com/office/officeart/2005/8/layout/chevron2"/>
    <dgm:cxn modelId="{FEEF3CD2-2BCB-4C36-A5E3-6344AB695089}" type="presOf" srcId="{02D4017C-7181-45DC-BE0A-1A319F6E23A0}" destId="{53D05F1A-CCDC-43A0-AE56-96F7BD91F4EB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C6AFDA7B-E159-496F-B143-D6397DFA84C1}" type="presOf" srcId="{7013C2F7-AC09-4C3B-A6DE-49A653D88D8C}" destId="{7AC28897-6994-458F-90A4-338C3F553273}" srcOrd="0" destOrd="0" presId="urn:microsoft.com/office/officeart/2005/8/layout/chevron2"/>
    <dgm:cxn modelId="{F239D611-BDBB-4C98-8700-D4808E85254E}" type="presOf" srcId="{C5E4977A-C084-40A3-B81C-E9A29EB4FC68}" destId="{346E57AA-43EB-4328-AF69-BBABCEE678FA}" srcOrd="0" destOrd="0" presId="urn:microsoft.com/office/officeart/2005/8/layout/chevron2"/>
    <dgm:cxn modelId="{CB3FAB18-698D-45BE-80AC-F584BD5008CC}" type="presParOf" srcId="{346E57AA-43EB-4328-AF69-BBABCEE678FA}" destId="{F5CEF890-14E0-4437-855F-E4E03FA3D672}" srcOrd="0" destOrd="0" presId="urn:microsoft.com/office/officeart/2005/8/layout/chevron2"/>
    <dgm:cxn modelId="{E266822E-2CAF-435C-A86C-F66CCB5A52EC}" type="presParOf" srcId="{F5CEF890-14E0-4437-855F-E4E03FA3D672}" destId="{CCE1784E-ED29-403C-9F67-6DAF718D5D0D}" srcOrd="0" destOrd="0" presId="urn:microsoft.com/office/officeart/2005/8/layout/chevron2"/>
    <dgm:cxn modelId="{4F8E6A81-F0B0-495C-8560-4523E94FB22A}" type="presParOf" srcId="{F5CEF890-14E0-4437-855F-E4E03FA3D672}" destId="{70EE4AB5-5DF4-4AC2-BD86-C1CEB266BC7E}" srcOrd="1" destOrd="0" presId="urn:microsoft.com/office/officeart/2005/8/layout/chevron2"/>
    <dgm:cxn modelId="{A628F604-9409-4F1D-BD4A-A22E8A610903}" type="presParOf" srcId="{346E57AA-43EB-4328-AF69-BBABCEE678FA}" destId="{6285A38F-D1A2-4AA5-B362-9CDBDFB381E3}" srcOrd="1" destOrd="0" presId="urn:microsoft.com/office/officeart/2005/8/layout/chevron2"/>
    <dgm:cxn modelId="{87279A1C-51B9-4E89-A0AD-7CEE2D71A67B}" type="presParOf" srcId="{346E57AA-43EB-4328-AF69-BBABCEE678FA}" destId="{6AC4A492-58CE-4EC3-BB02-08844D1C0471}" srcOrd="2" destOrd="0" presId="urn:microsoft.com/office/officeart/2005/8/layout/chevron2"/>
    <dgm:cxn modelId="{34164785-7BF1-44F9-8C8B-FC376340B882}" type="presParOf" srcId="{6AC4A492-58CE-4EC3-BB02-08844D1C0471}" destId="{EAEA56C1-4F1A-4BD4-962E-578083619210}" srcOrd="0" destOrd="0" presId="urn:microsoft.com/office/officeart/2005/8/layout/chevron2"/>
    <dgm:cxn modelId="{5B20D92B-BB34-4963-B84E-62980E51628E}" type="presParOf" srcId="{6AC4A492-58CE-4EC3-BB02-08844D1C0471}" destId="{E248165A-D1EA-4E9E-9FD5-09331CAA7419}" srcOrd="1" destOrd="0" presId="urn:microsoft.com/office/officeart/2005/8/layout/chevron2"/>
    <dgm:cxn modelId="{7F0D97FC-B818-4E82-8DC7-46F795A59509}" type="presParOf" srcId="{346E57AA-43EB-4328-AF69-BBABCEE678FA}" destId="{59F57FE7-84D3-4F7D-BD66-8762C3708929}" srcOrd="3" destOrd="0" presId="urn:microsoft.com/office/officeart/2005/8/layout/chevron2"/>
    <dgm:cxn modelId="{274BDB72-849B-45E2-BBA1-671EC0BFF6C9}" type="presParOf" srcId="{346E57AA-43EB-4328-AF69-BBABCEE678FA}" destId="{903E95E0-41D6-483C-BB2B-3F543D36CA89}" srcOrd="4" destOrd="0" presId="urn:microsoft.com/office/officeart/2005/8/layout/chevron2"/>
    <dgm:cxn modelId="{439DC8AA-FF2C-474D-A732-7A9569A7E7B7}" type="presParOf" srcId="{903E95E0-41D6-483C-BB2B-3F543D36CA89}" destId="{D29A83F5-2848-435F-9EE7-B24E21C6C67A}" srcOrd="0" destOrd="0" presId="urn:microsoft.com/office/officeart/2005/8/layout/chevron2"/>
    <dgm:cxn modelId="{BC3B2E04-0AC4-4038-B307-8AA8EFB1B543}" type="presParOf" srcId="{903E95E0-41D6-483C-BB2B-3F543D36CA89}" destId="{D8090482-318A-43CE-9A78-1B5D9BFE0BC1}" srcOrd="1" destOrd="0" presId="urn:microsoft.com/office/officeart/2005/8/layout/chevron2"/>
    <dgm:cxn modelId="{E611ECAC-4A4D-425D-A63F-218DFE4BF7C2}" type="presParOf" srcId="{346E57AA-43EB-4328-AF69-BBABCEE678FA}" destId="{4FD96FC1-C324-4017-80FB-8589C842F9E7}" srcOrd="5" destOrd="0" presId="urn:microsoft.com/office/officeart/2005/8/layout/chevron2"/>
    <dgm:cxn modelId="{CDC1A322-0A95-43D6-9F2A-08F6D2224F1A}" type="presParOf" srcId="{346E57AA-43EB-4328-AF69-BBABCEE678FA}" destId="{85E12559-797D-4CA5-87E4-C15F86DB8229}" srcOrd="6" destOrd="0" presId="urn:microsoft.com/office/officeart/2005/8/layout/chevron2"/>
    <dgm:cxn modelId="{FD0FA1AE-5F28-4E2C-B0E9-208830971CFE}" type="presParOf" srcId="{85E12559-797D-4CA5-87E4-C15F86DB8229}" destId="{37D345FB-CE30-4E95-8375-E30890C9F411}" srcOrd="0" destOrd="0" presId="urn:microsoft.com/office/officeart/2005/8/layout/chevron2"/>
    <dgm:cxn modelId="{CEEC1BA4-D3BA-4BBA-8B22-3D0D1856F81D}" type="presParOf" srcId="{85E12559-797D-4CA5-87E4-C15F86DB8229}" destId="{7AC28897-6994-458F-90A4-338C3F553273}" srcOrd="1" destOrd="0" presId="urn:microsoft.com/office/officeart/2005/8/layout/chevron2"/>
    <dgm:cxn modelId="{3CCD63FA-BCAB-4123-9E8F-80C0BE104D46}" type="presParOf" srcId="{346E57AA-43EB-4328-AF69-BBABCEE678FA}" destId="{0A523737-9C47-433C-B980-E309B3658384}" srcOrd="7" destOrd="0" presId="urn:microsoft.com/office/officeart/2005/8/layout/chevron2"/>
    <dgm:cxn modelId="{AA7175E2-6615-4122-84D2-9CC4B54EE406}" type="presParOf" srcId="{346E57AA-43EB-4328-AF69-BBABCEE678FA}" destId="{E08D078F-CE0C-4A06-A152-4A7A733D9294}" srcOrd="8" destOrd="0" presId="urn:microsoft.com/office/officeart/2005/8/layout/chevron2"/>
    <dgm:cxn modelId="{2D30715E-8785-4F25-9774-0A72F509BCDD}" type="presParOf" srcId="{E08D078F-CE0C-4A06-A152-4A7A733D9294}" destId="{53D05F1A-CCDC-43A0-AE56-96F7BD91F4EB}" srcOrd="0" destOrd="0" presId="urn:microsoft.com/office/officeart/2005/8/layout/chevron2"/>
    <dgm:cxn modelId="{14B3B961-F8AD-4FBD-AAF8-8F7ABCA293FB}" type="presParOf" srcId="{E08D078F-CE0C-4A06-A152-4A7A733D9294}" destId="{18EAAB3E-2771-4E46-8CBD-24489FD6913E}" srcOrd="1" destOrd="0" presId="urn:microsoft.com/office/officeart/2005/8/layout/chevron2"/>
    <dgm:cxn modelId="{184E24A4-EC5A-4A22-8B89-DD37993AFFD4}" type="presParOf" srcId="{346E57AA-43EB-4328-AF69-BBABCEE678FA}" destId="{7B69113E-C2F5-4E3B-AE7A-668C640FC1D0}" srcOrd="9" destOrd="0" presId="urn:microsoft.com/office/officeart/2005/8/layout/chevron2"/>
    <dgm:cxn modelId="{A1DC3CD6-AB37-40BE-AA3A-1736F779496A}" type="presParOf" srcId="{346E57AA-43EB-4328-AF69-BBABCEE678FA}" destId="{22C38452-4AFA-4328-8BAD-42E19B0FD63C}" srcOrd="10" destOrd="0" presId="urn:microsoft.com/office/officeart/2005/8/layout/chevron2"/>
    <dgm:cxn modelId="{28E5BD17-4AE6-4B0C-8170-C19CC4D96E17}" type="presParOf" srcId="{22C38452-4AFA-4328-8BAD-42E19B0FD63C}" destId="{F72FC0B8-5074-470C-BF34-0DF036C2388F}" srcOrd="0" destOrd="0" presId="urn:microsoft.com/office/officeart/2005/8/layout/chevron2"/>
    <dgm:cxn modelId="{98123F8C-86C4-4E73-A252-8B98393D2CB8}" type="presParOf" srcId="{22C38452-4AFA-4328-8BAD-42E19B0FD63C}" destId="{8A0C01CA-40BA-499F-A399-8620D5854D1C}" srcOrd="1" destOrd="0" presId="urn:microsoft.com/office/officeart/2005/8/layout/chevron2"/>
    <dgm:cxn modelId="{59226943-8A58-407F-80E2-4BB70172C8F7}" type="presParOf" srcId="{346E57AA-43EB-4328-AF69-BBABCEE678FA}" destId="{535CAF01-72D6-4219-9004-8EBDC46337CB}" srcOrd="11" destOrd="0" presId="urn:microsoft.com/office/officeart/2005/8/layout/chevron2"/>
    <dgm:cxn modelId="{B5D703AC-27A7-4AEF-9C95-56E72377C18A}" type="presParOf" srcId="{346E57AA-43EB-4328-AF69-BBABCEE678FA}" destId="{94773D94-D674-416B-9A8D-89DCDFACD40C}" srcOrd="12" destOrd="0" presId="urn:microsoft.com/office/officeart/2005/8/layout/chevron2"/>
    <dgm:cxn modelId="{38D9CA5E-E515-46AD-8958-90506295759C}" type="presParOf" srcId="{94773D94-D674-416B-9A8D-89DCDFACD40C}" destId="{2826028A-E7B9-485E-BE0D-6FC3305457AE}" srcOrd="0" destOrd="0" presId="urn:microsoft.com/office/officeart/2005/8/layout/chevron2"/>
    <dgm:cxn modelId="{180033F4-4056-4EED-8DE3-A67D6487AE90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E4977A-C084-40A3-B81C-E9A29EB4FC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297897-4844-4607-B02F-178C2D267AB3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1</a:t>
          </a:r>
          <a:endParaRPr lang="es-EC" b="1" dirty="0"/>
        </a:p>
      </dgm:t>
    </dgm:pt>
    <dgm:pt modelId="{1267130B-06FC-49D5-9208-954B46644BB1}" type="parTrans" cxnId="{E09F9513-9421-4627-9625-31F4463C6A78}">
      <dgm:prSet/>
      <dgm:spPr/>
      <dgm:t>
        <a:bodyPr/>
        <a:lstStyle/>
        <a:p>
          <a:endParaRPr lang="es-EC" b="1"/>
        </a:p>
      </dgm:t>
    </dgm:pt>
    <dgm:pt modelId="{87C54D17-1059-4A9D-A9F6-214AD8C46331}" type="sibTrans" cxnId="{E09F9513-9421-4627-9625-31F4463C6A78}">
      <dgm:prSet/>
      <dgm:spPr/>
      <dgm:t>
        <a:bodyPr/>
        <a:lstStyle/>
        <a:p>
          <a:endParaRPr lang="es-EC" b="1"/>
        </a:p>
      </dgm:t>
    </dgm:pt>
    <dgm:pt modelId="{0C9F02EA-91C7-4C65-9BEE-AD2987AF5F68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7F233CEA-DC0F-4E2C-AEF8-DE4F9895D22A}" type="parTrans" cxnId="{0CCCA1AE-8C07-4E0E-B276-65EF07AB2464}">
      <dgm:prSet/>
      <dgm:spPr/>
      <dgm:t>
        <a:bodyPr/>
        <a:lstStyle/>
        <a:p>
          <a:endParaRPr lang="es-EC" b="1"/>
        </a:p>
      </dgm:t>
    </dgm:pt>
    <dgm:pt modelId="{E27ABB90-A6A6-400D-BD92-73224C93C251}" type="sibTrans" cxnId="{0CCCA1AE-8C07-4E0E-B276-65EF07AB2464}">
      <dgm:prSet/>
      <dgm:spPr/>
      <dgm:t>
        <a:bodyPr/>
        <a:lstStyle/>
        <a:p>
          <a:endParaRPr lang="es-EC" b="1"/>
        </a:p>
      </dgm:t>
    </dgm:pt>
    <dgm:pt modelId="{1AFEE2DD-A272-4211-BA8F-FA53246E963A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2</a:t>
          </a:r>
          <a:endParaRPr lang="es-EC" b="1" dirty="0"/>
        </a:p>
      </dgm:t>
    </dgm:pt>
    <dgm:pt modelId="{0D28C33C-BC08-4F4D-90AE-FDF8B9FB2116}" type="parTrans" cxnId="{274CD60F-4C69-4BFC-BECF-E3BF537CBE26}">
      <dgm:prSet/>
      <dgm:spPr/>
      <dgm:t>
        <a:bodyPr/>
        <a:lstStyle/>
        <a:p>
          <a:endParaRPr lang="es-EC" b="1"/>
        </a:p>
      </dgm:t>
    </dgm:pt>
    <dgm:pt modelId="{76EBB407-C6A0-4C4C-8776-E80857236737}" type="sibTrans" cxnId="{274CD60F-4C69-4BFC-BECF-E3BF537CBE26}">
      <dgm:prSet/>
      <dgm:spPr/>
      <dgm:t>
        <a:bodyPr/>
        <a:lstStyle/>
        <a:p>
          <a:endParaRPr lang="es-EC" b="1"/>
        </a:p>
      </dgm:t>
    </dgm:pt>
    <dgm:pt modelId="{9DEF001A-B15A-4BB9-8F82-F633F3BD5C41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3620DDB5-CE48-4AC2-A70D-551BB0B453CB}" type="parTrans" cxnId="{6A5A3C43-6DAC-4BFF-8DB6-E76D53CF28D7}">
      <dgm:prSet/>
      <dgm:spPr/>
      <dgm:t>
        <a:bodyPr/>
        <a:lstStyle/>
        <a:p>
          <a:endParaRPr lang="es-EC" b="1"/>
        </a:p>
      </dgm:t>
    </dgm:pt>
    <dgm:pt modelId="{6439E5C5-F9A9-4E9A-917B-72A4C26E8ABB}" type="sibTrans" cxnId="{6A5A3C43-6DAC-4BFF-8DB6-E76D53CF28D7}">
      <dgm:prSet/>
      <dgm:spPr/>
      <dgm:t>
        <a:bodyPr/>
        <a:lstStyle/>
        <a:p>
          <a:endParaRPr lang="es-EC" b="1"/>
        </a:p>
      </dgm:t>
    </dgm:pt>
    <dgm:pt modelId="{EB268858-C26F-4DF1-AAF5-CF0FD390CA50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3</a:t>
          </a:r>
          <a:endParaRPr lang="es-EC" b="1" dirty="0"/>
        </a:p>
      </dgm:t>
    </dgm:pt>
    <dgm:pt modelId="{60238533-E123-4F62-92B1-C3AE153DD40B}" type="parTrans" cxnId="{0456B318-F106-4F41-82CB-A2ED02617904}">
      <dgm:prSet/>
      <dgm:spPr/>
      <dgm:t>
        <a:bodyPr/>
        <a:lstStyle/>
        <a:p>
          <a:endParaRPr lang="es-EC" b="1"/>
        </a:p>
      </dgm:t>
    </dgm:pt>
    <dgm:pt modelId="{42CA6112-1114-4148-A6AD-7561BB769BE5}" type="sibTrans" cxnId="{0456B318-F106-4F41-82CB-A2ED02617904}">
      <dgm:prSet/>
      <dgm:spPr/>
      <dgm:t>
        <a:bodyPr/>
        <a:lstStyle/>
        <a:p>
          <a:endParaRPr lang="es-EC" b="1"/>
        </a:p>
      </dgm:t>
    </dgm:pt>
    <dgm:pt modelId="{A27B70B0-76EA-494E-AA30-F0E0B5E4CDA9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4EFCAEDA-0A05-4C81-AF59-F07F91AFA69F}" type="parTrans" cxnId="{4024F044-F221-447F-A6CA-A1EF23BB1649}">
      <dgm:prSet/>
      <dgm:spPr/>
      <dgm:t>
        <a:bodyPr/>
        <a:lstStyle/>
        <a:p>
          <a:endParaRPr lang="es-EC" b="1"/>
        </a:p>
      </dgm:t>
    </dgm:pt>
    <dgm:pt modelId="{EFF0B084-C4B1-4BBE-B787-D1095FB7A4CD}" type="sibTrans" cxnId="{4024F044-F221-447F-A6CA-A1EF23BB1649}">
      <dgm:prSet/>
      <dgm:spPr/>
      <dgm:t>
        <a:bodyPr/>
        <a:lstStyle/>
        <a:p>
          <a:endParaRPr lang="es-EC" b="1"/>
        </a:p>
      </dgm:t>
    </dgm:pt>
    <dgm:pt modelId="{6200EA75-7F11-4596-BA74-82B099D34517}">
      <dgm:prSet phldrT="[Texto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4</a:t>
          </a:r>
          <a:endParaRPr lang="es-EC" b="1" dirty="0"/>
        </a:p>
      </dgm:t>
    </dgm:pt>
    <dgm:pt modelId="{6CD967D4-DC18-493C-873B-48BE4F3FB0D6}" type="parTrans" cxnId="{31D15F9C-32E3-46A7-A2C1-0969D385FAAC}">
      <dgm:prSet/>
      <dgm:spPr/>
      <dgm:t>
        <a:bodyPr/>
        <a:lstStyle/>
        <a:p>
          <a:endParaRPr lang="es-EC" b="1"/>
        </a:p>
      </dgm:t>
    </dgm:pt>
    <dgm:pt modelId="{32DCC06F-8C87-4974-8B29-2BB5FFA81F9A}" type="sibTrans" cxnId="{31D15F9C-32E3-46A7-A2C1-0969D385FAAC}">
      <dgm:prSet/>
      <dgm:spPr/>
      <dgm:t>
        <a:bodyPr/>
        <a:lstStyle/>
        <a:p>
          <a:endParaRPr lang="es-EC" b="1"/>
        </a:p>
      </dgm:t>
    </dgm:pt>
    <dgm:pt modelId="{7013C2F7-AC09-4C3B-A6DE-49A653D88D8C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5979DD1F-EFA7-46A3-96FE-C6813313B136}" type="parTrans" cxnId="{C847A831-6A5C-473C-8800-BEF6583DBE4F}">
      <dgm:prSet/>
      <dgm:spPr/>
      <dgm:t>
        <a:bodyPr/>
        <a:lstStyle/>
        <a:p>
          <a:endParaRPr lang="es-EC" b="1"/>
        </a:p>
      </dgm:t>
    </dgm:pt>
    <dgm:pt modelId="{9B57D7EC-648C-456F-BBD4-10669447F702}" type="sibTrans" cxnId="{C847A831-6A5C-473C-8800-BEF6583DBE4F}">
      <dgm:prSet/>
      <dgm:spPr/>
      <dgm:t>
        <a:bodyPr/>
        <a:lstStyle/>
        <a:p>
          <a:endParaRPr lang="es-EC" b="1"/>
        </a:p>
      </dgm:t>
    </dgm:pt>
    <dgm:pt modelId="{02D4017C-7181-45DC-BE0A-1A319F6E23A0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5</a:t>
          </a:r>
          <a:endParaRPr lang="es-EC" b="1" dirty="0"/>
        </a:p>
      </dgm:t>
    </dgm:pt>
    <dgm:pt modelId="{288214EF-23D0-40C5-82F2-080B673B3E7D}" type="parTrans" cxnId="{A8F09C8A-B7D6-43D8-BEF5-621F97BF9BE8}">
      <dgm:prSet/>
      <dgm:spPr/>
      <dgm:t>
        <a:bodyPr/>
        <a:lstStyle/>
        <a:p>
          <a:endParaRPr lang="es-EC" b="1"/>
        </a:p>
      </dgm:t>
    </dgm:pt>
    <dgm:pt modelId="{A5B659E2-250C-494A-B834-6ECD5B822835}" type="sibTrans" cxnId="{A8F09C8A-B7D6-43D8-BEF5-621F97BF9BE8}">
      <dgm:prSet/>
      <dgm:spPr/>
      <dgm:t>
        <a:bodyPr/>
        <a:lstStyle/>
        <a:p>
          <a:endParaRPr lang="es-EC" b="1"/>
        </a:p>
      </dgm:t>
    </dgm:pt>
    <dgm:pt modelId="{2172ED32-EA49-4830-8C8D-542E4EE176E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6</a:t>
          </a:r>
          <a:endParaRPr lang="es-EC" b="1" dirty="0"/>
        </a:p>
      </dgm:t>
    </dgm:pt>
    <dgm:pt modelId="{F16829EC-A7E7-4815-9F27-86E9CE44A9FC}" type="parTrans" cxnId="{E16A54B9-98E4-4A25-8FB2-E447C337A315}">
      <dgm:prSet/>
      <dgm:spPr/>
      <dgm:t>
        <a:bodyPr/>
        <a:lstStyle/>
        <a:p>
          <a:endParaRPr lang="es-EC" b="1"/>
        </a:p>
      </dgm:t>
    </dgm:pt>
    <dgm:pt modelId="{9F680073-73F9-4347-AB9F-12AC86C57089}" type="sibTrans" cxnId="{E16A54B9-98E4-4A25-8FB2-E447C337A315}">
      <dgm:prSet/>
      <dgm:spPr/>
      <dgm:t>
        <a:bodyPr/>
        <a:lstStyle/>
        <a:p>
          <a:endParaRPr lang="es-EC" b="1"/>
        </a:p>
      </dgm:t>
    </dgm:pt>
    <dgm:pt modelId="{A7F95B73-9F98-40D9-A80B-F54211EEF442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18E3F82A-0483-45D3-9C54-50EBA0101983}" type="parTrans" cxnId="{E5C968D1-A897-48E2-93FC-316948B4C03A}">
      <dgm:prSet/>
      <dgm:spPr/>
      <dgm:t>
        <a:bodyPr/>
        <a:lstStyle/>
        <a:p>
          <a:endParaRPr lang="es-EC" b="1"/>
        </a:p>
      </dgm:t>
    </dgm:pt>
    <dgm:pt modelId="{63C055B9-F119-43FA-A1A4-D35AF47CDD56}" type="sibTrans" cxnId="{E5C968D1-A897-48E2-93FC-316948B4C03A}">
      <dgm:prSet/>
      <dgm:spPr/>
      <dgm:t>
        <a:bodyPr/>
        <a:lstStyle/>
        <a:p>
          <a:endParaRPr lang="es-EC" b="1"/>
        </a:p>
      </dgm:t>
    </dgm:pt>
    <dgm:pt modelId="{4D4EAF0C-2AF7-41E5-A2B8-E217856D30D4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bg2"/>
              </a:solidFill>
            </a:rPr>
            <a:t>Evaluación Financiera</a:t>
          </a:r>
          <a:endParaRPr lang="es-EC" b="1" dirty="0">
            <a:solidFill>
              <a:schemeClr val="bg2"/>
            </a:solidFill>
          </a:endParaRPr>
        </a:p>
      </dgm:t>
    </dgm:pt>
    <dgm:pt modelId="{8796CFE4-1CB6-4B3A-9C8E-00640E14205F}" type="parTrans" cxnId="{9DD594C3-4E4F-47C0-9609-10B747BCBE3E}">
      <dgm:prSet/>
      <dgm:spPr/>
      <dgm:t>
        <a:bodyPr/>
        <a:lstStyle/>
        <a:p>
          <a:endParaRPr lang="es-EC" b="1"/>
        </a:p>
      </dgm:t>
    </dgm:pt>
    <dgm:pt modelId="{7FC25D9B-B115-489F-8CCB-5CFD3F0FAF95}" type="sibTrans" cxnId="{9DD594C3-4E4F-47C0-9609-10B747BCBE3E}">
      <dgm:prSet/>
      <dgm:spPr/>
      <dgm:t>
        <a:bodyPr/>
        <a:lstStyle/>
        <a:p>
          <a:endParaRPr lang="es-EC" b="1"/>
        </a:p>
      </dgm:t>
    </dgm:pt>
    <dgm:pt modelId="{274824FB-BBF4-4830-9414-435C6FFBED4F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/>
            <a:t>7</a:t>
          </a:r>
          <a:endParaRPr lang="es-EC" b="1" dirty="0"/>
        </a:p>
      </dgm:t>
    </dgm:pt>
    <dgm:pt modelId="{BA110B1F-6BBD-44EE-A6F2-CB4355176E5A}" type="parTrans" cxnId="{1CAC6741-1B57-4364-AECF-18A0ABF85B85}">
      <dgm:prSet/>
      <dgm:spPr/>
      <dgm:t>
        <a:bodyPr/>
        <a:lstStyle/>
        <a:p>
          <a:endParaRPr lang="es-EC" b="1"/>
        </a:p>
      </dgm:t>
    </dgm:pt>
    <dgm:pt modelId="{E6E40825-DC72-4A11-AD5E-63BF3D818E91}" type="sibTrans" cxnId="{1CAC6741-1B57-4364-AECF-18A0ABF85B85}">
      <dgm:prSet/>
      <dgm:spPr/>
      <dgm:t>
        <a:bodyPr/>
        <a:lstStyle/>
        <a:p>
          <a:endParaRPr lang="es-EC" b="1"/>
        </a:p>
      </dgm:t>
    </dgm:pt>
    <dgm:pt modelId="{35405698-830C-48B1-BFA5-C3070085BEF9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s-EC" b="1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b="1" dirty="0">
            <a:solidFill>
              <a:schemeClr val="tx1">
                <a:lumMod val="75000"/>
              </a:schemeClr>
            </a:solidFill>
          </a:endParaRPr>
        </a:p>
      </dgm:t>
    </dgm:pt>
    <dgm:pt modelId="{2E5FF6D8-D168-4EBC-90BF-078F762FD7DF}" type="parTrans" cxnId="{8A7AB853-A2DC-4A38-9E34-2BE6F1316BF7}">
      <dgm:prSet/>
      <dgm:spPr/>
      <dgm:t>
        <a:bodyPr/>
        <a:lstStyle/>
        <a:p>
          <a:endParaRPr lang="es-EC" b="1"/>
        </a:p>
      </dgm:t>
    </dgm:pt>
    <dgm:pt modelId="{F2C64DAD-C2E9-4C6C-815E-CC8B382AF9F2}" type="sibTrans" cxnId="{8A7AB853-A2DC-4A38-9E34-2BE6F1316BF7}">
      <dgm:prSet/>
      <dgm:spPr/>
      <dgm:t>
        <a:bodyPr/>
        <a:lstStyle/>
        <a:p>
          <a:endParaRPr lang="es-EC" b="1"/>
        </a:p>
      </dgm:t>
    </dgm:pt>
    <dgm:pt modelId="{346E57AA-43EB-4328-AF69-BBABCEE678FA}" type="pres">
      <dgm:prSet presAssocID="{C5E4977A-C084-40A3-B81C-E9A29EB4FC68}" presName="linearFlow" presStyleCnt="0">
        <dgm:presLayoutVars>
          <dgm:dir/>
          <dgm:animLvl val="lvl"/>
          <dgm:resizeHandles val="exact"/>
        </dgm:presLayoutVars>
      </dgm:prSet>
      <dgm:spPr/>
    </dgm:pt>
    <dgm:pt modelId="{F5CEF890-14E0-4437-855F-E4E03FA3D672}" type="pres">
      <dgm:prSet presAssocID="{82297897-4844-4607-B02F-178C2D267AB3}" presName="composite" presStyleCnt="0"/>
      <dgm:spPr/>
    </dgm:pt>
    <dgm:pt modelId="{CCE1784E-ED29-403C-9F67-6DAF718D5D0D}" type="pres">
      <dgm:prSet presAssocID="{82297897-4844-4607-B02F-178C2D267AB3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0EE4AB5-5DF4-4AC2-BD86-C1CEB266BC7E}" type="pres">
      <dgm:prSet presAssocID="{82297897-4844-4607-B02F-178C2D267AB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5A38F-D1A2-4AA5-B362-9CDBDFB381E3}" type="pres">
      <dgm:prSet presAssocID="{87C54D17-1059-4A9D-A9F6-214AD8C46331}" presName="sp" presStyleCnt="0"/>
      <dgm:spPr/>
    </dgm:pt>
    <dgm:pt modelId="{6AC4A492-58CE-4EC3-BB02-08844D1C0471}" type="pres">
      <dgm:prSet presAssocID="{1AFEE2DD-A272-4211-BA8F-FA53246E963A}" presName="composite" presStyleCnt="0"/>
      <dgm:spPr/>
    </dgm:pt>
    <dgm:pt modelId="{EAEA56C1-4F1A-4BD4-962E-578083619210}" type="pres">
      <dgm:prSet presAssocID="{1AFEE2DD-A272-4211-BA8F-FA53246E963A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248165A-D1EA-4E9E-9FD5-09331CAA7419}" type="pres">
      <dgm:prSet presAssocID="{1AFEE2DD-A272-4211-BA8F-FA53246E963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57FE7-84D3-4F7D-BD66-8762C3708929}" type="pres">
      <dgm:prSet presAssocID="{76EBB407-C6A0-4C4C-8776-E80857236737}" presName="sp" presStyleCnt="0"/>
      <dgm:spPr/>
    </dgm:pt>
    <dgm:pt modelId="{903E95E0-41D6-483C-BB2B-3F543D36CA89}" type="pres">
      <dgm:prSet presAssocID="{EB268858-C26F-4DF1-AAF5-CF0FD390CA50}" presName="composite" presStyleCnt="0"/>
      <dgm:spPr/>
    </dgm:pt>
    <dgm:pt modelId="{D29A83F5-2848-435F-9EE7-B24E21C6C67A}" type="pres">
      <dgm:prSet presAssocID="{EB268858-C26F-4DF1-AAF5-CF0FD390CA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8090482-318A-43CE-9A78-1B5D9BFE0BC1}" type="pres">
      <dgm:prSet presAssocID="{EB268858-C26F-4DF1-AAF5-CF0FD390CA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96FC1-C324-4017-80FB-8589C842F9E7}" type="pres">
      <dgm:prSet presAssocID="{42CA6112-1114-4148-A6AD-7561BB769BE5}" presName="sp" presStyleCnt="0"/>
      <dgm:spPr/>
    </dgm:pt>
    <dgm:pt modelId="{85E12559-797D-4CA5-87E4-C15F86DB8229}" type="pres">
      <dgm:prSet presAssocID="{6200EA75-7F11-4596-BA74-82B099D34517}" presName="composite" presStyleCnt="0"/>
      <dgm:spPr/>
    </dgm:pt>
    <dgm:pt modelId="{37D345FB-CE30-4E95-8375-E30890C9F411}" type="pres">
      <dgm:prSet presAssocID="{6200EA75-7F11-4596-BA74-82B099D345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28897-6994-458F-90A4-338C3F553273}" type="pres">
      <dgm:prSet presAssocID="{6200EA75-7F11-4596-BA74-82B099D345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23737-9C47-433C-B980-E309B3658384}" type="pres">
      <dgm:prSet presAssocID="{32DCC06F-8C87-4974-8B29-2BB5FFA81F9A}" presName="sp" presStyleCnt="0"/>
      <dgm:spPr/>
    </dgm:pt>
    <dgm:pt modelId="{E08D078F-CE0C-4A06-A152-4A7A733D9294}" type="pres">
      <dgm:prSet presAssocID="{02D4017C-7181-45DC-BE0A-1A319F6E23A0}" presName="composite" presStyleCnt="0"/>
      <dgm:spPr/>
    </dgm:pt>
    <dgm:pt modelId="{53D05F1A-CCDC-43A0-AE56-96F7BD91F4EB}" type="pres">
      <dgm:prSet presAssocID="{02D4017C-7181-45DC-BE0A-1A319F6E23A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8EAAB3E-2771-4E46-8CBD-24489FD6913E}" type="pres">
      <dgm:prSet presAssocID="{02D4017C-7181-45DC-BE0A-1A319F6E23A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9113E-C2F5-4E3B-AE7A-668C640FC1D0}" type="pres">
      <dgm:prSet presAssocID="{A5B659E2-250C-494A-B834-6ECD5B822835}" presName="sp" presStyleCnt="0"/>
      <dgm:spPr/>
    </dgm:pt>
    <dgm:pt modelId="{22C38452-4AFA-4328-8BAD-42E19B0FD63C}" type="pres">
      <dgm:prSet presAssocID="{2172ED32-EA49-4830-8C8D-542E4EE176E6}" presName="composite" presStyleCnt="0"/>
      <dgm:spPr/>
    </dgm:pt>
    <dgm:pt modelId="{F72FC0B8-5074-470C-BF34-0DF036C2388F}" type="pres">
      <dgm:prSet presAssocID="{2172ED32-EA49-4830-8C8D-542E4EE176E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8A0C01CA-40BA-499F-A399-8620D5854D1C}" type="pres">
      <dgm:prSet presAssocID="{2172ED32-EA49-4830-8C8D-542E4EE176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CAF01-72D6-4219-9004-8EBDC46337CB}" type="pres">
      <dgm:prSet presAssocID="{9F680073-73F9-4347-AB9F-12AC86C57089}" presName="sp" presStyleCnt="0"/>
      <dgm:spPr/>
    </dgm:pt>
    <dgm:pt modelId="{94773D94-D674-416B-9A8D-89DCDFACD40C}" type="pres">
      <dgm:prSet presAssocID="{274824FB-BBF4-4830-9414-435C6FFBED4F}" presName="composite" presStyleCnt="0"/>
      <dgm:spPr/>
    </dgm:pt>
    <dgm:pt modelId="{2826028A-E7B9-485E-BE0D-6FC3305457AE}" type="pres">
      <dgm:prSet presAssocID="{274824FB-BBF4-4830-9414-435C6FFBED4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F69EE5D-4644-476B-9CB2-7247CA128963}" type="pres">
      <dgm:prSet presAssocID="{274824FB-BBF4-4830-9414-435C6FFBED4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8DE2AB-3679-40D1-AC5E-781D3E2951FD}" type="presOf" srcId="{6200EA75-7F11-4596-BA74-82B099D34517}" destId="{37D345FB-CE30-4E95-8375-E30890C9F411}" srcOrd="0" destOrd="0" presId="urn:microsoft.com/office/officeart/2005/8/layout/chevron2"/>
    <dgm:cxn modelId="{82E57CD8-D7A6-4903-97D5-74AB1D646887}" type="presOf" srcId="{A7F95B73-9F98-40D9-A80B-F54211EEF442}" destId="{18EAAB3E-2771-4E46-8CBD-24489FD6913E}" srcOrd="0" destOrd="0" presId="urn:microsoft.com/office/officeart/2005/8/layout/chevron2"/>
    <dgm:cxn modelId="{2F19C5EA-9EA3-4FE2-B912-4C765A5E19AF}" type="presOf" srcId="{EB268858-C26F-4DF1-AAF5-CF0FD390CA50}" destId="{D29A83F5-2848-435F-9EE7-B24E21C6C67A}" srcOrd="0" destOrd="0" presId="urn:microsoft.com/office/officeart/2005/8/layout/chevron2"/>
    <dgm:cxn modelId="{2FB63F84-1EF3-4FB5-B7D4-57A7F74107C2}" type="presOf" srcId="{9DEF001A-B15A-4BB9-8F82-F633F3BD5C41}" destId="{E248165A-D1EA-4E9E-9FD5-09331CAA7419}" srcOrd="0" destOrd="0" presId="urn:microsoft.com/office/officeart/2005/8/layout/chevron2"/>
    <dgm:cxn modelId="{4024F044-F221-447F-A6CA-A1EF23BB1649}" srcId="{EB268858-C26F-4DF1-AAF5-CF0FD390CA50}" destId="{A27B70B0-76EA-494E-AA30-F0E0B5E4CDA9}" srcOrd="0" destOrd="0" parTransId="{4EFCAEDA-0A05-4C81-AF59-F07F91AFA69F}" sibTransId="{EFF0B084-C4B1-4BBE-B787-D1095FB7A4CD}"/>
    <dgm:cxn modelId="{A01AB5C0-289C-4DA0-A411-F445AAFA3754}" type="presOf" srcId="{02D4017C-7181-45DC-BE0A-1A319F6E23A0}" destId="{53D05F1A-CCDC-43A0-AE56-96F7BD91F4EB}" srcOrd="0" destOrd="0" presId="urn:microsoft.com/office/officeart/2005/8/layout/chevron2"/>
    <dgm:cxn modelId="{E09F9513-9421-4627-9625-31F4463C6A78}" srcId="{C5E4977A-C084-40A3-B81C-E9A29EB4FC68}" destId="{82297897-4844-4607-B02F-178C2D267AB3}" srcOrd="0" destOrd="0" parTransId="{1267130B-06FC-49D5-9208-954B46644BB1}" sibTransId="{87C54D17-1059-4A9D-A9F6-214AD8C46331}"/>
    <dgm:cxn modelId="{0CCCA1AE-8C07-4E0E-B276-65EF07AB2464}" srcId="{82297897-4844-4607-B02F-178C2D267AB3}" destId="{0C9F02EA-91C7-4C65-9BEE-AD2987AF5F68}" srcOrd="0" destOrd="0" parTransId="{7F233CEA-DC0F-4E2C-AEF8-DE4F9895D22A}" sibTransId="{E27ABB90-A6A6-400D-BD92-73224C93C251}"/>
    <dgm:cxn modelId="{93DDF0BB-1469-4B03-A14C-7991527F3437}" type="presOf" srcId="{82297897-4844-4607-B02F-178C2D267AB3}" destId="{CCE1784E-ED29-403C-9F67-6DAF718D5D0D}" srcOrd="0" destOrd="0" presId="urn:microsoft.com/office/officeart/2005/8/layout/chevron2"/>
    <dgm:cxn modelId="{1CAC6741-1B57-4364-AECF-18A0ABF85B85}" srcId="{C5E4977A-C084-40A3-B81C-E9A29EB4FC68}" destId="{274824FB-BBF4-4830-9414-435C6FFBED4F}" srcOrd="6" destOrd="0" parTransId="{BA110B1F-6BBD-44EE-A6F2-CB4355176E5A}" sibTransId="{E6E40825-DC72-4A11-AD5E-63BF3D818E91}"/>
    <dgm:cxn modelId="{8A7AB853-A2DC-4A38-9E34-2BE6F1316BF7}" srcId="{274824FB-BBF4-4830-9414-435C6FFBED4F}" destId="{35405698-830C-48B1-BFA5-C3070085BEF9}" srcOrd="0" destOrd="0" parTransId="{2E5FF6D8-D168-4EBC-90BF-078F762FD7DF}" sibTransId="{F2C64DAD-C2E9-4C6C-815E-CC8B382AF9F2}"/>
    <dgm:cxn modelId="{E5C968D1-A897-48E2-93FC-316948B4C03A}" srcId="{02D4017C-7181-45DC-BE0A-1A319F6E23A0}" destId="{A7F95B73-9F98-40D9-A80B-F54211EEF442}" srcOrd="0" destOrd="0" parTransId="{18E3F82A-0483-45D3-9C54-50EBA0101983}" sibTransId="{63C055B9-F119-43FA-A1A4-D35AF47CDD56}"/>
    <dgm:cxn modelId="{31D15F9C-32E3-46A7-A2C1-0969D385FAAC}" srcId="{C5E4977A-C084-40A3-B81C-E9A29EB4FC68}" destId="{6200EA75-7F11-4596-BA74-82B099D34517}" srcOrd="3" destOrd="0" parTransId="{6CD967D4-DC18-493C-873B-48BE4F3FB0D6}" sibTransId="{32DCC06F-8C87-4974-8B29-2BB5FFA81F9A}"/>
    <dgm:cxn modelId="{9DD594C3-4E4F-47C0-9609-10B747BCBE3E}" srcId="{2172ED32-EA49-4830-8C8D-542E4EE176E6}" destId="{4D4EAF0C-2AF7-41E5-A2B8-E217856D30D4}" srcOrd="0" destOrd="0" parTransId="{8796CFE4-1CB6-4B3A-9C8E-00640E14205F}" sibTransId="{7FC25D9B-B115-489F-8CCB-5CFD3F0FAF95}"/>
    <dgm:cxn modelId="{0B810A99-42E1-46C1-B909-1974C20A06FD}" type="presOf" srcId="{35405698-830C-48B1-BFA5-C3070085BEF9}" destId="{5F69EE5D-4644-476B-9CB2-7247CA128963}" srcOrd="0" destOrd="0" presId="urn:microsoft.com/office/officeart/2005/8/layout/chevron2"/>
    <dgm:cxn modelId="{0456B318-F106-4F41-82CB-A2ED02617904}" srcId="{C5E4977A-C084-40A3-B81C-E9A29EB4FC68}" destId="{EB268858-C26F-4DF1-AAF5-CF0FD390CA50}" srcOrd="2" destOrd="0" parTransId="{60238533-E123-4F62-92B1-C3AE153DD40B}" sibTransId="{42CA6112-1114-4148-A6AD-7561BB769BE5}"/>
    <dgm:cxn modelId="{ED42475A-8A37-4F6B-ADD0-368733BC09C3}" type="presOf" srcId="{1AFEE2DD-A272-4211-BA8F-FA53246E963A}" destId="{EAEA56C1-4F1A-4BD4-962E-578083619210}" srcOrd="0" destOrd="0" presId="urn:microsoft.com/office/officeart/2005/8/layout/chevron2"/>
    <dgm:cxn modelId="{6A5A3C43-6DAC-4BFF-8DB6-E76D53CF28D7}" srcId="{1AFEE2DD-A272-4211-BA8F-FA53246E963A}" destId="{9DEF001A-B15A-4BB9-8F82-F633F3BD5C41}" srcOrd="0" destOrd="0" parTransId="{3620DDB5-CE48-4AC2-A70D-551BB0B453CB}" sibTransId="{6439E5C5-F9A9-4E9A-917B-72A4C26E8ABB}"/>
    <dgm:cxn modelId="{B1F13082-51CE-4B1A-AE34-7FA848426F7C}" type="presOf" srcId="{274824FB-BBF4-4830-9414-435C6FFBED4F}" destId="{2826028A-E7B9-485E-BE0D-6FC3305457AE}" srcOrd="0" destOrd="0" presId="urn:microsoft.com/office/officeart/2005/8/layout/chevron2"/>
    <dgm:cxn modelId="{F85B1497-1CBC-40C1-BD1F-BC9A31C0553D}" type="presOf" srcId="{7013C2F7-AC09-4C3B-A6DE-49A653D88D8C}" destId="{7AC28897-6994-458F-90A4-338C3F553273}" srcOrd="0" destOrd="0" presId="urn:microsoft.com/office/officeart/2005/8/layout/chevron2"/>
    <dgm:cxn modelId="{A173FA42-CA79-4BE6-931C-DCC89BD53900}" type="presOf" srcId="{C5E4977A-C084-40A3-B81C-E9A29EB4FC68}" destId="{346E57AA-43EB-4328-AF69-BBABCEE678FA}" srcOrd="0" destOrd="0" presId="urn:microsoft.com/office/officeart/2005/8/layout/chevron2"/>
    <dgm:cxn modelId="{E16A54B9-98E4-4A25-8FB2-E447C337A315}" srcId="{C5E4977A-C084-40A3-B81C-E9A29EB4FC68}" destId="{2172ED32-EA49-4830-8C8D-542E4EE176E6}" srcOrd="5" destOrd="0" parTransId="{F16829EC-A7E7-4815-9F27-86E9CE44A9FC}" sibTransId="{9F680073-73F9-4347-AB9F-12AC86C57089}"/>
    <dgm:cxn modelId="{1C4CF9CE-F42F-4364-A3CB-B6723D295E0F}" type="presOf" srcId="{2172ED32-EA49-4830-8C8D-542E4EE176E6}" destId="{F72FC0B8-5074-470C-BF34-0DF036C2388F}" srcOrd="0" destOrd="0" presId="urn:microsoft.com/office/officeart/2005/8/layout/chevron2"/>
    <dgm:cxn modelId="{A8F09C8A-B7D6-43D8-BEF5-621F97BF9BE8}" srcId="{C5E4977A-C084-40A3-B81C-E9A29EB4FC68}" destId="{02D4017C-7181-45DC-BE0A-1A319F6E23A0}" srcOrd="4" destOrd="0" parTransId="{288214EF-23D0-40C5-82F2-080B673B3E7D}" sibTransId="{A5B659E2-250C-494A-B834-6ECD5B822835}"/>
    <dgm:cxn modelId="{0ECEB3A0-5543-4F75-935D-C9A966E37710}" type="presOf" srcId="{0C9F02EA-91C7-4C65-9BEE-AD2987AF5F68}" destId="{70EE4AB5-5DF4-4AC2-BD86-C1CEB266BC7E}" srcOrd="0" destOrd="0" presId="urn:microsoft.com/office/officeart/2005/8/layout/chevron2"/>
    <dgm:cxn modelId="{C847A831-6A5C-473C-8800-BEF6583DBE4F}" srcId="{6200EA75-7F11-4596-BA74-82B099D34517}" destId="{7013C2F7-AC09-4C3B-A6DE-49A653D88D8C}" srcOrd="0" destOrd="0" parTransId="{5979DD1F-EFA7-46A3-96FE-C6813313B136}" sibTransId="{9B57D7EC-648C-456F-BBD4-10669447F702}"/>
    <dgm:cxn modelId="{CDD7DC03-8BF3-462D-B761-66C9C6C4F9B0}" type="presOf" srcId="{4D4EAF0C-2AF7-41E5-A2B8-E217856D30D4}" destId="{8A0C01CA-40BA-499F-A399-8620D5854D1C}" srcOrd="0" destOrd="0" presId="urn:microsoft.com/office/officeart/2005/8/layout/chevron2"/>
    <dgm:cxn modelId="{274CD60F-4C69-4BFC-BECF-E3BF537CBE26}" srcId="{C5E4977A-C084-40A3-B81C-E9A29EB4FC68}" destId="{1AFEE2DD-A272-4211-BA8F-FA53246E963A}" srcOrd="1" destOrd="0" parTransId="{0D28C33C-BC08-4F4D-90AE-FDF8B9FB2116}" sibTransId="{76EBB407-C6A0-4C4C-8776-E80857236737}"/>
    <dgm:cxn modelId="{93DDF096-E899-4FB9-A32B-EB416D242A16}" type="presOf" srcId="{A27B70B0-76EA-494E-AA30-F0E0B5E4CDA9}" destId="{D8090482-318A-43CE-9A78-1B5D9BFE0BC1}" srcOrd="0" destOrd="0" presId="urn:microsoft.com/office/officeart/2005/8/layout/chevron2"/>
    <dgm:cxn modelId="{3EB99955-7D06-4458-807A-AFD43D4BBD83}" type="presParOf" srcId="{346E57AA-43EB-4328-AF69-BBABCEE678FA}" destId="{F5CEF890-14E0-4437-855F-E4E03FA3D672}" srcOrd="0" destOrd="0" presId="urn:microsoft.com/office/officeart/2005/8/layout/chevron2"/>
    <dgm:cxn modelId="{781B5400-F4BC-42EC-9685-96AED55C86FF}" type="presParOf" srcId="{F5CEF890-14E0-4437-855F-E4E03FA3D672}" destId="{CCE1784E-ED29-403C-9F67-6DAF718D5D0D}" srcOrd="0" destOrd="0" presId="urn:microsoft.com/office/officeart/2005/8/layout/chevron2"/>
    <dgm:cxn modelId="{0EF57DFC-9280-4438-9FA6-2B8688B458D8}" type="presParOf" srcId="{F5CEF890-14E0-4437-855F-E4E03FA3D672}" destId="{70EE4AB5-5DF4-4AC2-BD86-C1CEB266BC7E}" srcOrd="1" destOrd="0" presId="urn:microsoft.com/office/officeart/2005/8/layout/chevron2"/>
    <dgm:cxn modelId="{9FA92F31-0757-4192-8CCA-DCC1DF8D662C}" type="presParOf" srcId="{346E57AA-43EB-4328-AF69-BBABCEE678FA}" destId="{6285A38F-D1A2-4AA5-B362-9CDBDFB381E3}" srcOrd="1" destOrd="0" presId="urn:microsoft.com/office/officeart/2005/8/layout/chevron2"/>
    <dgm:cxn modelId="{42241D67-FD41-4373-8117-87163AB5D725}" type="presParOf" srcId="{346E57AA-43EB-4328-AF69-BBABCEE678FA}" destId="{6AC4A492-58CE-4EC3-BB02-08844D1C0471}" srcOrd="2" destOrd="0" presId="urn:microsoft.com/office/officeart/2005/8/layout/chevron2"/>
    <dgm:cxn modelId="{33D571E9-C90C-41A7-90AD-24A282BB78F0}" type="presParOf" srcId="{6AC4A492-58CE-4EC3-BB02-08844D1C0471}" destId="{EAEA56C1-4F1A-4BD4-962E-578083619210}" srcOrd="0" destOrd="0" presId="urn:microsoft.com/office/officeart/2005/8/layout/chevron2"/>
    <dgm:cxn modelId="{28531822-CB5D-420C-8D0F-F32F7068076F}" type="presParOf" srcId="{6AC4A492-58CE-4EC3-BB02-08844D1C0471}" destId="{E248165A-D1EA-4E9E-9FD5-09331CAA7419}" srcOrd="1" destOrd="0" presId="urn:microsoft.com/office/officeart/2005/8/layout/chevron2"/>
    <dgm:cxn modelId="{36AE7B10-F142-478F-90C3-3ABAB7F7308E}" type="presParOf" srcId="{346E57AA-43EB-4328-AF69-BBABCEE678FA}" destId="{59F57FE7-84D3-4F7D-BD66-8762C3708929}" srcOrd="3" destOrd="0" presId="urn:microsoft.com/office/officeart/2005/8/layout/chevron2"/>
    <dgm:cxn modelId="{45CC981F-43DA-4526-B7E9-05B2E33072AF}" type="presParOf" srcId="{346E57AA-43EB-4328-AF69-BBABCEE678FA}" destId="{903E95E0-41D6-483C-BB2B-3F543D36CA89}" srcOrd="4" destOrd="0" presId="urn:microsoft.com/office/officeart/2005/8/layout/chevron2"/>
    <dgm:cxn modelId="{72E75349-338E-4C7C-8C75-A2704CDCC10B}" type="presParOf" srcId="{903E95E0-41D6-483C-BB2B-3F543D36CA89}" destId="{D29A83F5-2848-435F-9EE7-B24E21C6C67A}" srcOrd="0" destOrd="0" presId="urn:microsoft.com/office/officeart/2005/8/layout/chevron2"/>
    <dgm:cxn modelId="{DE449234-A528-47FC-8C5B-72A270297A21}" type="presParOf" srcId="{903E95E0-41D6-483C-BB2B-3F543D36CA89}" destId="{D8090482-318A-43CE-9A78-1B5D9BFE0BC1}" srcOrd="1" destOrd="0" presId="urn:microsoft.com/office/officeart/2005/8/layout/chevron2"/>
    <dgm:cxn modelId="{8BD25815-1E9B-43A4-AF5D-450002BBBC3B}" type="presParOf" srcId="{346E57AA-43EB-4328-AF69-BBABCEE678FA}" destId="{4FD96FC1-C324-4017-80FB-8589C842F9E7}" srcOrd="5" destOrd="0" presId="urn:microsoft.com/office/officeart/2005/8/layout/chevron2"/>
    <dgm:cxn modelId="{69EAA5B2-DFFA-438F-8C9D-5ABB6E92B285}" type="presParOf" srcId="{346E57AA-43EB-4328-AF69-BBABCEE678FA}" destId="{85E12559-797D-4CA5-87E4-C15F86DB8229}" srcOrd="6" destOrd="0" presId="urn:microsoft.com/office/officeart/2005/8/layout/chevron2"/>
    <dgm:cxn modelId="{856B9F0D-83CC-4816-BDA1-FDD4B1FFC652}" type="presParOf" srcId="{85E12559-797D-4CA5-87E4-C15F86DB8229}" destId="{37D345FB-CE30-4E95-8375-E30890C9F411}" srcOrd="0" destOrd="0" presId="urn:microsoft.com/office/officeart/2005/8/layout/chevron2"/>
    <dgm:cxn modelId="{69F9DA53-55D5-466D-AB2E-FF8566D594A9}" type="presParOf" srcId="{85E12559-797D-4CA5-87E4-C15F86DB8229}" destId="{7AC28897-6994-458F-90A4-338C3F553273}" srcOrd="1" destOrd="0" presId="urn:microsoft.com/office/officeart/2005/8/layout/chevron2"/>
    <dgm:cxn modelId="{17AC8618-F57C-4718-AFA0-977F76F4A9E0}" type="presParOf" srcId="{346E57AA-43EB-4328-AF69-BBABCEE678FA}" destId="{0A523737-9C47-433C-B980-E309B3658384}" srcOrd="7" destOrd="0" presId="urn:microsoft.com/office/officeart/2005/8/layout/chevron2"/>
    <dgm:cxn modelId="{0277C318-8B10-4A04-B903-3D2C2F1E7531}" type="presParOf" srcId="{346E57AA-43EB-4328-AF69-BBABCEE678FA}" destId="{E08D078F-CE0C-4A06-A152-4A7A733D9294}" srcOrd="8" destOrd="0" presId="urn:microsoft.com/office/officeart/2005/8/layout/chevron2"/>
    <dgm:cxn modelId="{768D139B-E8AD-4477-AF09-3CE812924F7A}" type="presParOf" srcId="{E08D078F-CE0C-4A06-A152-4A7A733D9294}" destId="{53D05F1A-CCDC-43A0-AE56-96F7BD91F4EB}" srcOrd="0" destOrd="0" presId="urn:microsoft.com/office/officeart/2005/8/layout/chevron2"/>
    <dgm:cxn modelId="{677587F1-EBB1-46B3-8BAF-6EFDF213A21F}" type="presParOf" srcId="{E08D078F-CE0C-4A06-A152-4A7A733D9294}" destId="{18EAAB3E-2771-4E46-8CBD-24489FD6913E}" srcOrd="1" destOrd="0" presId="urn:microsoft.com/office/officeart/2005/8/layout/chevron2"/>
    <dgm:cxn modelId="{DABA7173-D167-4DAE-A9C8-ADD20C531055}" type="presParOf" srcId="{346E57AA-43EB-4328-AF69-BBABCEE678FA}" destId="{7B69113E-C2F5-4E3B-AE7A-668C640FC1D0}" srcOrd="9" destOrd="0" presId="urn:microsoft.com/office/officeart/2005/8/layout/chevron2"/>
    <dgm:cxn modelId="{D6AF4171-E106-49CD-835F-81D1E622B533}" type="presParOf" srcId="{346E57AA-43EB-4328-AF69-BBABCEE678FA}" destId="{22C38452-4AFA-4328-8BAD-42E19B0FD63C}" srcOrd="10" destOrd="0" presId="urn:microsoft.com/office/officeart/2005/8/layout/chevron2"/>
    <dgm:cxn modelId="{61C6613E-CFEC-40C1-BEC4-D15E5346F29B}" type="presParOf" srcId="{22C38452-4AFA-4328-8BAD-42E19B0FD63C}" destId="{F72FC0B8-5074-470C-BF34-0DF036C2388F}" srcOrd="0" destOrd="0" presId="urn:microsoft.com/office/officeart/2005/8/layout/chevron2"/>
    <dgm:cxn modelId="{0B60177F-B518-4FD3-9D1D-4C8110394173}" type="presParOf" srcId="{22C38452-4AFA-4328-8BAD-42E19B0FD63C}" destId="{8A0C01CA-40BA-499F-A399-8620D5854D1C}" srcOrd="1" destOrd="0" presId="urn:microsoft.com/office/officeart/2005/8/layout/chevron2"/>
    <dgm:cxn modelId="{042D616D-2BC2-4D5D-9DBD-626F10D26422}" type="presParOf" srcId="{346E57AA-43EB-4328-AF69-BBABCEE678FA}" destId="{535CAF01-72D6-4219-9004-8EBDC46337CB}" srcOrd="11" destOrd="0" presId="urn:microsoft.com/office/officeart/2005/8/layout/chevron2"/>
    <dgm:cxn modelId="{D777E288-96D8-4C36-92BF-D733121A44EE}" type="presParOf" srcId="{346E57AA-43EB-4328-AF69-BBABCEE678FA}" destId="{94773D94-D674-416B-9A8D-89DCDFACD40C}" srcOrd="12" destOrd="0" presId="urn:microsoft.com/office/officeart/2005/8/layout/chevron2"/>
    <dgm:cxn modelId="{30F60534-CD2A-46D7-A42D-B7C6EEBED980}" type="presParOf" srcId="{94773D94-D674-416B-9A8D-89DCDFACD40C}" destId="{2826028A-E7B9-485E-BE0D-6FC3305457AE}" srcOrd="0" destOrd="0" presId="urn:microsoft.com/office/officeart/2005/8/layout/chevron2"/>
    <dgm:cxn modelId="{8C118C2C-2E80-48C4-8BBB-233B7D8BBB61}" type="presParOf" srcId="{94773D94-D674-416B-9A8D-89DCDFACD40C}" destId="{5F69EE5D-4644-476B-9CB2-7247CA12896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785D6A-0FFC-41F8-B87A-AB435B0713B4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6E7FC10-51A1-4A88-ACB5-0ABCEDB57579}">
      <dgm:prSet phldrT="[Text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Tasa de descuento</a:t>
          </a:r>
          <a:r>
            <a:rPr lang="es-ES" smtClean="0"/>
            <a:t>: </a:t>
          </a:r>
          <a:r>
            <a:rPr lang="es-ES" smtClean="0"/>
            <a:t>15%</a:t>
          </a:r>
          <a:endParaRPr lang="es-ES" dirty="0"/>
        </a:p>
      </dgm:t>
    </dgm:pt>
    <dgm:pt modelId="{4ED16B0B-DDD0-4B33-8335-7C006839DF4E}" type="parTrans" cxnId="{058CB9EC-9FE6-43EA-97B6-1E7B4B1101F6}">
      <dgm:prSet/>
      <dgm:spPr/>
      <dgm:t>
        <a:bodyPr/>
        <a:lstStyle/>
        <a:p>
          <a:endParaRPr lang="es-ES"/>
        </a:p>
      </dgm:t>
    </dgm:pt>
    <dgm:pt modelId="{F89B8715-92C0-4DC7-BC4A-1D62FACF5C7D}" type="sibTrans" cxnId="{058CB9EC-9FE6-43EA-97B6-1E7B4B1101F6}">
      <dgm:prSet/>
      <dgm:spPr/>
      <dgm:t>
        <a:bodyPr/>
        <a:lstStyle/>
        <a:p>
          <a:endParaRPr lang="es-ES"/>
        </a:p>
      </dgm:t>
    </dgm:pt>
    <dgm:pt modelId="{0CAA4320-7FCB-4F47-8620-43EA483F8EC0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s-ES" dirty="0" smtClean="0"/>
            <a:t>Valor Actual Neto: </a:t>
          </a:r>
          <a:br>
            <a:rPr lang="es-ES" dirty="0" smtClean="0"/>
          </a:br>
          <a:r>
            <a:rPr lang="es-ES" dirty="0" smtClean="0"/>
            <a:t>$ </a:t>
          </a:r>
          <a:r>
            <a:rPr lang="es-ES" dirty="0" smtClean="0"/>
            <a:t>82.493</a:t>
          </a:r>
          <a:endParaRPr lang="es-ES" dirty="0"/>
        </a:p>
      </dgm:t>
    </dgm:pt>
    <dgm:pt modelId="{2A74390F-38CA-4117-820C-A6349E7D809A}" type="parTrans" cxnId="{8E47EE61-1B1F-4A06-A2A2-1E1157E00275}">
      <dgm:prSet/>
      <dgm:spPr/>
      <dgm:t>
        <a:bodyPr/>
        <a:lstStyle/>
        <a:p>
          <a:endParaRPr lang="es-ES"/>
        </a:p>
      </dgm:t>
    </dgm:pt>
    <dgm:pt modelId="{BF8ABF93-53C4-4340-8516-06B1D42EBCE9}" type="sibTrans" cxnId="{8E47EE61-1B1F-4A06-A2A2-1E1157E00275}">
      <dgm:prSet/>
      <dgm:spPr/>
      <dgm:t>
        <a:bodyPr/>
        <a:lstStyle/>
        <a:p>
          <a:endParaRPr lang="es-ES"/>
        </a:p>
      </dgm:t>
    </dgm:pt>
    <dgm:pt modelId="{779A86AC-4137-47A4-ACA5-3B763E770A23}">
      <dgm:prSet phldrT="[Text]"/>
      <dgm:spPr/>
      <dgm:t>
        <a:bodyPr/>
        <a:lstStyle/>
        <a:p>
          <a:r>
            <a:rPr lang="es-ES" dirty="0" smtClean="0"/>
            <a:t>Tasa Interna de Retorno: </a:t>
          </a:r>
          <a:r>
            <a:rPr lang="es-ES" dirty="0" smtClean="0"/>
            <a:t>52%</a:t>
          </a:r>
          <a:r>
            <a:rPr lang="es-ES" dirty="0" smtClean="0"/>
            <a:t>	</a:t>
          </a:r>
          <a:endParaRPr lang="es-ES" dirty="0"/>
        </a:p>
      </dgm:t>
    </dgm:pt>
    <dgm:pt modelId="{96E97000-3D92-489B-9808-785FB876C40A}" type="parTrans" cxnId="{06175AB5-1759-41D4-BF02-494B9629B2DE}">
      <dgm:prSet/>
      <dgm:spPr/>
      <dgm:t>
        <a:bodyPr/>
        <a:lstStyle/>
        <a:p>
          <a:endParaRPr lang="es-ES"/>
        </a:p>
      </dgm:t>
    </dgm:pt>
    <dgm:pt modelId="{378D6277-60FE-4024-8723-632F3FF60328}" type="sibTrans" cxnId="{06175AB5-1759-41D4-BF02-494B9629B2DE}">
      <dgm:prSet/>
      <dgm:spPr/>
      <dgm:t>
        <a:bodyPr/>
        <a:lstStyle/>
        <a:p>
          <a:endParaRPr lang="es-ES"/>
        </a:p>
      </dgm:t>
    </dgm:pt>
    <dgm:pt modelId="{86A3B15D-A1FB-4517-A55D-2AF2ED4A8E65}">
      <dgm:prSet phldrT="[Text]"/>
      <dgm:spPr/>
      <dgm:t>
        <a:bodyPr/>
        <a:lstStyle/>
        <a:p>
          <a:r>
            <a:rPr lang="es-ES" dirty="0" smtClean="0"/>
            <a:t>Relación Costo Beneficio: </a:t>
          </a:r>
          <a:br>
            <a:rPr lang="es-ES" dirty="0" smtClean="0"/>
          </a:br>
          <a:r>
            <a:rPr lang="es-ES" dirty="0" smtClean="0"/>
            <a:t>1,08</a:t>
          </a:r>
          <a:endParaRPr lang="es-ES" dirty="0"/>
        </a:p>
      </dgm:t>
    </dgm:pt>
    <dgm:pt modelId="{7CF4A1C3-246D-440A-82F9-91C13442BB52}" type="parTrans" cxnId="{A974EC83-EEFB-4B1B-83B2-3A3006054648}">
      <dgm:prSet/>
      <dgm:spPr/>
      <dgm:t>
        <a:bodyPr/>
        <a:lstStyle/>
        <a:p>
          <a:endParaRPr lang="es-ES"/>
        </a:p>
      </dgm:t>
    </dgm:pt>
    <dgm:pt modelId="{B701D767-84CE-4765-943F-2FFEA1C58D62}" type="sibTrans" cxnId="{A974EC83-EEFB-4B1B-83B2-3A3006054648}">
      <dgm:prSet/>
      <dgm:spPr/>
      <dgm:t>
        <a:bodyPr/>
        <a:lstStyle/>
        <a:p>
          <a:endParaRPr lang="es-ES"/>
        </a:p>
      </dgm:t>
    </dgm:pt>
    <dgm:pt modelId="{AC2EE394-8635-488D-A45E-29E1D2D4A4D3}" type="pres">
      <dgm:prSet presAssocID="{E1785D6A-0FFC-41F8-B87A-AB435B0713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1FB092-1B97-4A74-8782-7588AA39EB4E}" type="pres">
      <dgm:prSet presAssocID="{A6E7FC10-51A1-4A88-ACB5-0ABCEDB575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72C6D-C365-4BD8-934E-B622287D4D81}" type="pres">
      <dgm:prSet presAssocID="{F89B8715-92C0-4DC7-BC4A-1D62FACF5C7D}" presName="sibTrans" presStyleCnt="0"/>
      <dgm:spPr/>
    </dgm:pt>
    <dgm:pt modelId="{8BB52C16-7429-4CEF-B812-C9E69D446F9F}" type="pres">
      <dgm:prSet presAssocID="{0CAA4320-7FCB-4F47-8620-43EA483F8EC0}" presName="node" presStyleLbl="node1" presStyleIdx="1" presStyleCnt="4" custLinFactX="-11724" custLinFactY="1649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4E2B8-7672-477C-8A7D-23548D880999}" type="pres">
      <dgm:prSet presAssocID="{BF8ABF93-53C4-4340-8516-06B1D42EBCE9}" presName="sibTrans" presStyleCnt="0"/>
      <dgm:spPr/>
    </dgm:pt>
    <dgm:pt modelId="{D83E8365-78C1-4C0A-A4A3-46BD51EF62B7}" type="pres">
      <dgm:prSet presAssocID="{779A86AC-4137-47A4-ACA5-3B763E770A23}" presName="node" presStyleLbl="node1" presStyleIdx="2" presStyleCnt="4" custLinFactX="9964" custLinFactY="-1599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0EB76-0FF9-409C-96C5-425EFF329516}" type="pres">
      <dgm:prSet presAssocID="{378D6277-60FE-4024-8723-632F3FF60328}" presName="sibTrans" presStyleCnt="0"/>
      <dgm:spPr/>
    </dgm:pt>
    <dgm:pt modelId="{C18EF281-053C-4C35-8211-8E2162F56883}" type="pres">
      <dgm:prSet presAssocID="{86A3B15D-A1FB-4517-A55D-2AF2ED4A8E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00528C-9325-4807-8FE6-5D942A6CE6CC}" type="presOf" srcId="{0CAA4320-7FCB-4F47-8620-43EA483F8EC0}" destId="{8BB52C16-7429-4CEF-B812-C9E69D446F9F}" srcOrd="0" destOrd="0" presId="urn:microsoft.com/office/officeart/2005/8/layout/default"/>
    <dgm:cxn modelId="{06175AB5-1759-41D4-BF02-494B9629B2DE}" srcId="{E1785D6A-0FFC-41F8-B87A-AB435B0713B4}" destId="{779A86AC-4137-47A4-ACA5-3B763E770A23}" srcOrd="2" destOrd="0" parTransId="{96E97000-3D92-489B-9808-785FB876C40A}" sibTransId="{378D6277-60FE-4024-8723-632F3FF60328}"/>
    <dgm:cxn modelId="{8E47EE61-1B1F-4A06-A2A2-1E1157E00275}" srcId="{E1785D6A-0FFC-41F8-B87A-AB435B0713B4}" destId="{0CAA4320-7FCB-4F47-8620-43EA483F8EC0}" srcOrd="1" destOrd="0" parTransId="{2A74390F-38CA-4117-820C-A6349E7D809A}" sibTransId="{BF8ABF93-53C4-4340-8516-06B1D42EBCE9}"/>
    <dgm:cxn modelId="{A974EC83-EEFB-4B1B-83B2-3A3006054648}" srcId="{E1785D6A-0FFC-41F8-B87A-AB435B0713B4}" destId="{86A3B15D-A1FB-4517-A55D-2AF2ED4A8E65}" srcOrd="3" destOrd="0" parTransId="{7CF4A1C3-246D-440A-82F9-91C13442BB52}" sibTransId="{B701D767-84CE-4765-943F-2FFEA1C58D62}"/>
    <dgm:cxn modelId="{7DD16D8F-2D43-487C-97DD-2C85E3E86019}" type="presOf" srcId="{86A3B15D-A1FB-4517-A55D-2AF2ED4A8E65}" destId="{C18EF281-053C-4C35-8211-8E2162F56883}" srcOrd="0" destOrd="0" presId="urn:microsoft.com/office/officeart/2005/8/layout/default"/>
    <dgm:cxn modelId="{1E35CC46-626E-42A3-8E70-FC93C4093956}" type="presOf" srcId="{A6E7FC10-51A1-4A88-ACB5-0ABCEDB57579}" destId="{9F1FB092-1B97-4A74-8782-7588AA39EB4E}" srcOrd="0" destOrd="0" presId="urn:microsoft.com/office/officeart/2005/8/layout/default"/>
    <dgm:cxn modelId="{B9699B65-6604-4925-9D2B-452C93025EDB}" type="presOf" srcId="{779A86AC-4137-47A4-ACA5-3B763E770A23}" destId="{D83E8365-78C1-4C0A-A4A3-46BD51EF62B7}" srcOrd="0" destOrd="0" presId="urn:microsoft.com/office/officeart/2005/8/layout/default"/>
    <dgm:cxn modelId="{C0630EFD-A04F-43C8-951B-E3B6180DB400}" type="presOf" srcId="{E1785D6A-0FFC-41F8-B87A-AB435B0713B4}" destId="{AC2EE394-8635-488D-A45E-29E1D2D4A4D3}" srcOrd="0" destOrd="0" presId="urn:microsoft.com/office/officeart/2005/8/layout/default"/>
    <dgm:cxn modelId="{058CB9EC-9FE6-43EA-97B6-1E7B4B1101F6}" srcId="{E1785D6A-0FFC-41F8-B87A-AB435B0713B4}" destId="{A6E7FC10-51A1-4A88-ACB5-0ABCEDB57579}" srcOrd="0" destOrd="0" parTransId="{4ED16B0B-DDD0-4B33-8335-7C006839DF4E}" sibTransId="{F89B8715-92C0-4DC7-BC4A-1D62FACF5C7D}"/>
    <dgm:cxn modelId="{804856FC-C579-4DBF-8AEC-2957A3AFBE4C}" type="presParOf" srcId="{AC2EE394-8635-488D-A45E-29E1D2D4A4D3}" destId="{9F1FB092-1B97-4A74-8782-7588AA39EB4E}" srcOrd="0" destOrd="0" presId="urn:microsoft.com/office/officeart/2005/8/layout/default"/>
    <dgm:cxn modelId="{DD5D83D8-B26B-4FFC-B8B6-5F9CC6B58A1A}" type="presParOf" srcId="{AC2EE394-8635-488D-A45E-29E1D2D4A4D3}" destId="{86272C6D-C365-4BD8-934E-B622287D4D81}" srcOrd="1" destOrd="0" presId="urn:microsoft.com/office/officeart/2005/8/layout/default"/>
    <dgm:cxn modelId="{A48E2876-7206-4BB3-8386-4F58AC4B9C9B}" type="presParOf" srcId="{AC2EE394-8635-488D-A45E-29E1D2D4A4D3}" destId="{8BB52C16-7429-4CEF-B812-C9E69D446F9F}" srcOrd="2" destOrd="0" presId="urn:microsoft.com/office/officeart/2005/8/layout/default"/>
    <dgm:cxn modelId="{6B52E507-2A33-44F9-B4BB-D834843D4591}" type="presParOf" srcId="{AC2EE394-8635-488D-A45E-29E1D2D4A4D3}" destId="{D0F4E2B8-7672-477C-8A7D-23548D880999}" srcOrd="3" destOrd="0" presId="urn:microsoft.com/office/officeart/2005/8/layout/default"/>
    <dgm:cxn modelId="{880210DA-8DEE-483B-887F-055D9BD747B8}" type="presParOf" srcId="{AC2EE394-8635-488D-A45E-29E1D2D4A4D3}" destId="{D83E8365-78C1-4C0A-A4A3-46BD51EF62B7}" srcOrd="4" destOrd="0" presId="urn:microsoft.com/office/officeart/2005/8/layout/default"/>
    <dgm:cxn modelId="{5245E03C-0B2D-44EC-A8EF-9C7A8148BA90}" type="presParOf" srcId="{AC2EE394-8635-488D-A45E-29E1D2D4A4D3}" destId="{3140EB76-0FF9-409C-96C5-425EFF329516}" srcOrd="5" destOrd="0" presId="urn:microsoft.com/office/officeart/2005/8/layout/default"/>
    <dgm:cxn modelId="{8D36E404-4405-48FF-818C-31AEF8D48197}" type="presParOf" srcId="{AC2EE394-8635-488D-A45E-29E1D2D4A4D3}" destId="{C18EF281-053C-4C35-8211-8E2162F568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CEI Cía. Ltda.</a:t>
          </a:r>
          <a:endParaRPr lang="es-EC" sz="2300" b="1" kern="1200" dirty="0"/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Objetivos</a:t>
          </a:r>
          <a:endParaRPr lang="es-EC" sz="2300" b="1" kern="1200" dirty="0"/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Análisis Situacional	</a:t>
          </a:r>
          <a:endParaRPr lang="es-EC" sz="2300" b="1" kern="1200" dirty="0"/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Investigación de Mercado</a:t>
          </a:r>
          <a:endParaRPr lang="es-EC" sz="2300" b="1" kern="1200" dirty="0"/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Plan Estratégico</a:t>
          </a:r>
          <a:endParaRPr lang="es-EC" sz="2300" b="1" kern="1200" dirty="0"/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Evaluación Financiera</a:t>
          </a:r>
          <a:endParaRPr lang="es-EC" sz="2300" b="1" kern="1200" dirty="0"/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Conclusiones</a:t>
          </a:r>
          <a:endParaRPr lang="es-EC" sz="2300" b="1" kern="1200" dirty="0"/>
        </a:p>
      </dsp:txBody>
      <dsp:txXfrm rot="-5400000">
        <a:off x="407025" y="2980541"/>
        <a:ext cx="4782764" cy="3410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Conclusiones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D322-BAB8-499D-B870-16382484F5EA}">
      <dsp:nvSpPr>
        <dsp:cNvPr id="0" name=""/>
        <dsp:cNvSpPr/>
      </dsp:nvSpPr>
      <dsp:spPr>
        <a:xfrm>
          <a:off x="0" y="296672"/>
          <a:ext cx="8229600" cy="7371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Después de desarrollar el Plan Estratégico de marketing para la empresa CEI Cía. Ltda. se determinaron importantes estrategias que permitirán que la empresa pueda competir y ser rentable en el sector educativo, logrando liderazgo y competitividad en el mercado nacional e internacional.</a:t>
          </a:r>
          <a:endParaRPr lang="es-ES" sz="1400" kern="1200" dirty="0"/>
        </a:p>
      </dsp:txBody>
      <dsp:txXfrm>
        <a:off x="35982" y="332654"/>
        <a:ext cx="8157636" cy="665136"/>
      </dsp:txXfrm>
    </dsp:sp>
    <dsp:sp modelId="{96E68942-EBF1-4E05-A9C3-9DCBB34876F3}">
      <dsp:nvSpPr>
        <dsp:cNvPr id="0" name=""/>
        <dsp:cNvSpPr/>
      </dsp:nvSpPr>
      <dsp:spPr>
        <a:xfrm>
          <a:off x="0" y="1128689"/>
          <a:ext cx="8229600" cy="7371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 través del análisis interno, externo y FODA se logró diseñar estrategias importantes que permitirán aprovechar las fortalezas de la compañía, así como también convertir las pocas debilidades y amenazas encontradas en valiosas oportunidades de éxito y crecimiento empresarial.</a:t>
          </a:r>
          <a:endParaRPr lang="es-ES" sz="1400" kern="1200" dirty="0"/>
        </a:p>
      </dsp:txBody>
      <dsp:txXfrm>
        <a:off x="35982" y="1164671"/>
        <a:ext cx="8157636" cy="665136"/>
      </dsp:txXfrm>
    </dsp:sp>
    <dsp:sp modelId="{802E16A6-AD8E-4D90-A454-AACAE13BC5A9}">
      <dsp:nvSpPr>
        <dsp:cNvPr id="0" name=""/>
        <dsp:cNvSpPr/>
      </dsp:nvSpPr>
      <dsp:spPr>
        <a:xfrm>
          <a:off x="0" y="1927766"/>
          <a:ext cx="8229600" cy="7371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Este plan Estratégico de Marketing le permitirá a la empresa cumplir con los objetivos proyectados y obtener un crecimiento acelerado en el mercado nacional e internacional, además de lograr un posicionamiento competitivo en el campo educativo y mayor rentabilidad para sus inversionistas.</a:t>
          </a:r>
          <a:endParaRPr lang="es-ES" sz="1400" kern="1200" dirty="0"/>
        </a:p>
      </dsp:txBody>
      <dsp:txXfrm>
        <a:off x="35982" y="1963748"/>
        <a:ext cx="8157636" cy="665136"/>
      </dsp:txXfrm>
    </dsp:sp>
    <dsp:sp modelId="{00E90D0B-DA67-4A6F-A8EC-0DE910211937}">
      <dsp:nvSpPr>
        <dsp:cNvPr id="0" name=""/>
        <dsp:cNvSpPr/>
      </dsp:nvSpPr>
      <dsp:spPr>
        <a:xfrm>
          <a:off x="0" y="2683530"/>
          <a:ext cx="8229600" cy="7371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 acuerdo al estudio de mercado y análisis financiero realizado,  se concluye que el proyecto es viable y rentable y tendrá una ejecución exitosa para beneficio del compañía.</a:t>
          </a:r>
          <a:endParaRPr lang="es-ES" sz="1400" kern="1200" dirty="0"/>
        </a:p>
      </dsp:txBody>
      <dsp:txXfrm>
        <a:off x="35982" y="2719512"/>
        <a:ext cx="8157636" cy="6651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F9F56-EA3A-4C5A-BE03-7685CD913D80}">
      <dsp:nvSpPr>
        <dsp:cNvPr id="0" name=""/>
        <dsp:cNvSpPr/>
      </dsp:nvSpPr>
      <dsp:spPr>
        <a:xfrm>
          <a:off x="0" y="241649"/>
          <a:ext cx="8229600" cy="789750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empresa debe mantener y mejorar las certificaciones ya existentes para el mejoramiento continuo de las operaciones de la compañía en beneficio de los inversionistas, trabajadores y el cliente final.</a:t>
          </a:r>
          <a:endParaRPr lang="es-ES" sz="1500" kern="1200" dirty="0"/>
        </a:p>
      </dsp:txBody>
      <dsp:txXfrm>
        <a:off x="38552" y="280201"/>
        <a:ext cx="8152496" cy="712646"/>
      </dsp:txXfrm>
    </dsp:sp>
    <dsp:sp modelId="{C6F074F8-F94A-40CA-931E-0170389526AD}">
      <dsp:nvSpPr>
        <dsp:cNvPr id="0" name=""/>
        <dsp:cNvSpPr/>
      </dsp:nvSpPr>
      <dsp:spPr>
        <a:xfrm>
          <a:off x="0" y="1074600"/>
          <a:ext cx="8229600" cy="78975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 preciso realizar una reingeniería de funciones y procesos internos, para agilitar todo el flujo que conlleva la contratación de servicios de intercambio</a:t>
          </a:r>
          <a:r>
            <a:rPr lang="es-ES_tradnl" sz="1500" kern="1200" dirty="0" smtClean="0"/>
            <a:t>.</a:t>
          </a:r>
          <a:endParaRPr lang="es-ES" sz="1500" kern="1200" dirty="0"/>
        </a:p>
      </dsp:txBody>
      <dsp:txXfrm>
        <a:off x="38552" y="1113152"/>
        <a:ext cx="8152496" cy="712646"/>
      </dsp:txXfrm>
    </dsp:sp>
    <dsp:sp modelId="{C2EAED75-5CA3-48B0-8F31-42E5182E529F}">
      <dsp:nvSpPr>
        <dsp:cNvPr id="0" name=""/>
        <dsp:cNvSpPr/>
      </dsp:nvSpPr>
      <dsp:spPr>
        <a:xfrm>
          <a:off x="0" y="1907550"/>
          <a:ext cx="8229600" cy="78975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También es importante brindar capacitación continua al personal y guiarlos hacia un enfoque de servicio y ventas que permita una mayor captación de clientes y conclusión de contratos.</a:t>
          </a:r>
          <a:endParaRPr lang="es-ES" sz="1500" kern="1200" dirty="0"/>
        </a:p>
      </dsp:txBody>
      <dsp:txXfrm>
        <a:off x="38552" y="1946102"/>
        <a:ext cx="8152496" cy="712646"/>
      </dsp:txXfrm>
    </dsp:sp>
    <dsp:sp modelId="{401DB9C7-AE33-443A-82AD-F0205F17ECD1}">
      <dsp:nvSpPr>
        <dsp:cNvPr id="0" name=""/>
        <dsp:cNvSpPr/>
      </dsp:nvSpPr>
      <dsp:spPr>
        <a:xfrm>
          <a:off x="0" y="2740500"/>
          <a:ext cx="8229600" cy="78975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 importante realizar un adecuado y periódico seguimiento al proceso de implementación de las estrategias planteadas para el presente Plan Estratégico de Marketing, ya que esto permitirá medir el éxito del mismo y/o tomar acciones correctivas a tiempo.</a:t>
          </a:r>
          <a:endParaRPr lang="es-ES" sz="1500" kern="1200" dirty="0"/>
        </a:p>
      </dsp:txBody>
      <dsp:txXfrm>
        <a:off x="38552" y="2779052"/>
        <a:ext cx="8152496" cy="71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CEI Cía. Ltda.</a:t>
          </a:r>
          <a:endParaRPr lang="es-EC" sz="2300" b="1" kern="1200" dirty="0"/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</a:t>
          </a:r>
          <a:r>
            <a:rPr lang="es-EC" sz="2300" b="1" kern="1200" dirty="0" smtClean="0"/>
            <a:t> </a:t>
          </a: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Situacional</a:t>
          </a:r>
          <a:r>
            <a:rPr lang="es-EC" sz="2300" b="1" kern="1200" dirty="0" smtClean="0"/>
            <a:t>	</a:t>
          </a:r>
          <a:endParaRPr lang="es-EC" sz="2300" b="1" kern="1200" dirty="0"/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Objetivos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</a:t>
          </a:r>
          <a:r>
            <a:rPr lang="es-EC" sz="2300" b="1" kern="1200" dirty="0" smtClean="0"/>
            <a:t> </a:t>
          </a: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Situacional</a:t>
          </a:r>
          <a:r>
            <a:rPr lang="es-EC" sz="2300" b="1" kern="1200" dirty="0" smtClean="0"/>
            <a:t>	</a:t>
          </a:r>
          <a:endParaRPr lang="es-EC" sz="2300" b="1" kern="1200" dirty="0"/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548E3-DA98-4855-9C06-8C2A729714D7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b="1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Diseño de un Plan de Marketing</a:t>
          </a:r>
          <a:endParaRPr lang="es-EC" sz="2200" b="1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0C6123A2-5482-4A10-B9ED-BE388449CB5B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b="1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Realizar un Análisis Situacional de CEI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C6441796-3829-4EC4-B211-25C4ADF7AF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Realizar un Estudio de Mercado para identificar las preferencias de cliente</a:t>
          </a:r>
          <a:endParaRPr lang="es-EC" sz="2200" b="1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F41E2BAD-FF36-4AF8-B479-F3A1C539D996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Elaborar un Presupuesto de Costos del Proyecto y su Evaluación Financiera</a:t>
          </a:r>
          <a:endParaRPr lang="es-EC" sz="2200" b="1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2804F6CE-75B5-4D4B-B463-A29795857396}">
      <dsp:nvSpPr>
        <dsp:cNvPr id="0" name=""/>
        <dsp:cNvSpPr/>
      </dsp:nvSpPr>
      <dsp:spPr>
        <a:xfrm>
          <a:off x="2039892" y="1527947"/>
          <a:ext cx="2016215" cy="100810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OBJETIVOS DEL ESTUDIO</a:t>
          </a:r>
          <a:endParaRPr lang="es-EC" sz="2200" b="1" kern="1200" dirty="0"/>
        </a:p>
      </dsp:txBody>
      <dsp:txXfrm>
        <a:off x="2089104" y="1577159"/>
        <a:ext cx="1917791" cy="909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Análisis Situacional	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Investigación de Mercado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Plan Estratégico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Evaluación Financiera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784E-ED29-403C-9F67-6DAF718D5D0D}">
      <dsp:nvSpPr>
        <dsp:cNvPr id="0" name=""/>
        <dsp:cNvSpPr/>
      </dsp:nvSpPr>
      <dsp:spPr>
        <a:xfrm rot="5400000">
          <a:off x="-87219" y="8783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</a:t>
          </a:r>
          <a:endParaRPr lang="es-EC" sz="1200" b="1" kern="1200" dirty="0"/>
        </a:p>
      </dsp:txBody>
      <dsp:txXfrm rot="-5400000">
        <a:off x="2" y="204124"/>
        <a:ext cx="407025" cy="174440"/>
      </dsp:txXfrm>
    </dsp:sp>
    <dsp:sp modelId="{70EE4AB5-5DF4-4AC2-BD86-C1CEB266BC7E}">
      <dsp:nvSpPr>
        <dsp:cNvPr id="0" name=""/>
        <dsp:cNvSpPr/>
      </dsp:nvSpPr>
      <dsp:spPr>
        <a:xfrm rot="5400000">
          <a:off x="2618656" y="-221101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CEI Cía. Ltda.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062"/>
        <a:ext cx="4782764" cy="341052"/>
      </dsp:txXfrm>
    </dsp:sp>
    <dsp:sp modelId="{EAEA56C1-4F1A-4BD4-962E-578083619210}">
      <dsp:nvSpPr>
        <dsp:cNvPr id="0" name=""/>
        <dsp:cNvSpPr/>
      </dsp:nvSpPr>
      <dsp:spPr>
        <a:xfrm rot="5400000">
          <a:off x="-87219" y="5814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2</a:t>
          </a:r>
          <a:endParaRPr lang="es-EC" sz="1200" b="1" kern="1200" dirty="0"/>
        </a:p>
      </dsp:txBody>
      <dsp:txXfrm rot="-5400000">
        <a:off x="2" y="697704"/>
        <a:ext cx="407025" cy="174440"/>
      </dsp:txXfrm>
    </dsp:sp>
    <dsp:sp modelId="{E248165A-D1EA-4E9E-9FD5-09331CAA7419}">
      <dsp:nvSpPr>
        <dsp:cNvPr id="0" name=""/>
        <dsp:cNvSpPr/>
      </dsp:nvSpPr>
      <dsp:spPr>
        <a:xfrm rot="5400000">
          <a:off x="2618656" y="-171743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Objetivos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512642"/>
        <a:ext cx="4782764" cy="341052"/>
      </dsp:txXfrm>
    </dsp:sp>
    <dsp:sp modelId="{D29A83F5-2848-435F-9EE7-B24E21C6C67A}">
      <dsp:nvSpPr>
        <dsp:cNvPr id="0" name=""/>
        <dsp:cNvSpPr/>
      </dsp:nvSpPr>
      <dsp:spPr>
        <a:xfrm rot="5400000">
          <a:off x="-87219" y="107499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3</a:t>
          </a:r>
          <a:endParaRPr lang="es-EC" sz="1200" b="1" kern="1200" dirty="0"/>
        </a:p>
      </dsp:txBody>
      <dsp:txXfrm rot="-5400000">
        <a:off x="2" y="1191284"/>
        <a:ext cx="407025" cy="174440"/>
      </dsp:txXfrm>
    </dsp:sp>
    <dsp:sp modelId="{D8090482-318A-43CE-9A78-1B5D9BFE0BC1}">
      <dsp:nvSpPr>
        <dsp:cNvPr id="0" name=""/>
        <dsp:cNvSpPr/>
      </dsp:nvSpPr>
      <dsp:spPr>
        <a:xfrm rot="5400000">
          <a:off x="2618656" y="-122385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Análisis Situacional	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006222"/>
        <a:ext cx="4782764" cy="341052"/>
      </dsp:txXfrm>
    </dsp:sp>
    <dsp:sp modelId="{37D345FB-CE30-4E95-8375-E30890C9F411}">
      <dsp:nvSpPr>
        <dsp:cNvPr id="0" name=""/>
        <dsp:cNvSpPr/>
      </dsp:nvSpPr>
      <dsp:spPr>
        <a:xfrm rot="5400000">
          <a:off x="-87219" y="156857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4</a:t>
          </a:r>
          <a:endParaRPr lang="es-EC" sz="1200" b="1" kern="1200" dirty="0"/>
        </a:p>
      </dsp:txBody>
      <dsp:txXfrm rot="-5400000">
        <a:off x="2" y="1684864"/>
        <a:ext cx="407025" cy="174440"/>
      </dsp:txXfrm>
    </dsp:sp>
    <dsp:sp modelId="{7AC28897-6994-458F-90A4-338C3F553273}">
      <dsp:nvSpPr>
        <dsp:cNvPr id="0" name=""/>
        <dsp:cNvSpPr/>
      </dsp:nvSpPr>
      <dsp:spPr>
        <a:xfrm rot="5400000">
          <a:off x="2618656" y="-73027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Investigación de Mercado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499802"/>
        <a:ext cx="4782764" cy="341052"/>
      </dsp:txXfrm>
    </dsp:sp>
    <dsp:sp modelId="{53D05F1A-CCDC-43A0-AE56-96F7BD91F4EB}">
      <dsp:nvSpPr>
        <dsp:cNvPr id="0" name=""/>
        <dsp:cNvSpPr/>
      </dsp:nvSpPr>
      <dsp:spPr>
        <a:xfrm rot="5400000">
          <a:off x="-87219" y="206215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5</a:t>
          </a:r>
          <a:endParaRPr lang="es-EC" sz="1200" b="1" kern="1200" dirty="0"/>
        </a:p>
      </dsp:txBody>
      <dsp:txXfrm rot="-5400000">
        <a:off x="2" y="2178444"/>
        <a:ext cx="407025" cy="174440"/>
      </dsp:txXfrm>
    </dsp:sp>
    <dsp:sp modelId="{18EAAB3E-2771-4E46-8CBD-24489FD6913E}">
      <dsp:nvSpPr>
        <dsp:cNvPr id="0" name=""/>
        <dsp:cNvSpPr/>
      </dsp:nvSpPr>
      <dsp:spPr>
        <a:xfrm rot="5400000">
          <a:off x="2618656" y="-236699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Plan Estratégico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1993382"/>
        <a:ext cx="4782764" cy="341052"/>
      </dsp:txXfrm>
    </dsp:sp>
    <dsp:sp modelId="{F72FC0B8-5074-470C-BF34-0DF036C2388F}">
      <dsp:nvSpPr>
        <dsp:cNvPr id="0" name=""/>
        <dsp:cNvSpPr/>
      </dsp:nvSpPr>
      <dsp:spPr>
        <a:xfrm rot="5400000">
          <a:off x="-87219" y="2555731"/>
          <a:ext cx="581465" cy="407025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6</a:t>
          </a:r>
          <a:endParaRPr lang="es-EC" sz="1200" b="1" kern="1200" dirty="0"/>
        </a:p>
      </dsp:txBody>
      <dsp:txXfrm rot="-5400000">
        <a:off x="2" y="2672024"/>
        <a:ext cx="407025" cy="174440"/>
      </dsp:txXfrm>
    </dsp:sp>
    <dsp:sp modelId="{8A0C01CA-40BA-499F-A399-8620D5854D1C}">
      <dsp:nvSpPr>
        <dsp:cNvPr id="0" name=""/>
        <dsp:cNvSpPr/>
      </dsp:nvSpPr>
      <dsp:spPr>
        <a:xfrm rot="5400000">
          <a:off x="2618656" y="25688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bg2"/>
              </a:solidFill>
            </a:rPr>
            <a:t>Evaluación Financiera</a:t>
          </a:r>
          <a:endParaRPr lang="es-EC" sz="2300" b="1" kern="1200" dirty="0">
            <a:solidFill>
              <a:schemeClr val="bg2"/>
            </a:solidFill>
          </a:endParaRPr>
        </a:p>
      </dsp:txBody>
      <dsp:txXfrm rot="-5400000">
        <a:off x="407025" y="2486961"/>
        <a:ext cx="4782764" cy="341052"/>
      </dsp:txXfrm>
    </dsp:sp>
    <dsp:sp modelId="{2826028A-E7B9-485E-BE0D-6FC3305457AE}">
      <dsp:nvSpPr>
        <dsp:cNvPr id="0" name=""/>
        <dsp:cNvSpPr/>
      </dsp:nvSpPr>
      <dsp:spPr>
        <a:xfrm rot="5400000">
          <a:off x="-87219" y="3049311"/>
          <a:ext cx="581465" cy="407025"/>
        </a:xfrm>
        <a:prstGeom prst="chevron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7</a:t>
          </a:r>
          <a:endParaRPr lang="es-EC" sz="1200" b="1" kern="1200" dirty="0"/>
        </a:p>
      </dsp:txBody>
      <dsp:txXfrm rot="-5400000">
        <a:off x="2" y="3165604"/>
        <a:ext cx="407025" cy="174440"/>
      </dsp:txXfrm>
    </dsp:sp>
    <dsp:sp modelId="{5F69EE5D-4644-476B-9CB2-7247CA128963}">
      <dsp:nvSpPr>
        <dsp:cNvPr id="0" name=""/>
        <dsp:cNvSpPr/>
      </dsp:nvSpPr>
      <dsp:spPr>
        <a:xfrm rot="5400000">
          <a:off x="2618656" y="750460"/>
          <a:ext cx="377952" cy="4801214"/>
        </a:xfrm>
        <a:prstGeom prst="round2Same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>
              <a:solidFill>
                <a:schemeClr val="tx1">
                  <a:lumMod val="75000"/>
                </a:schemeClr>
              </a:solidFill>
            </a:rPr>
            <a:t>Conclusiones</a:t>
          </a:r>
          <a:endParaRPr lang="es-EC" sz="2300" b="1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407025" y="2980541"/>
        <a:ext cx="4782764" cy="341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FB092-1B97-4A74-8782-7588AA39EB4E}">
      <dsp:nvSpPr>
        <dsp:cNvPr id="0" name=""/>
        <dsp:cNvSpPr/>
      </dsp:nvSpPr>
      <dsp:spPr>
        <a:xfrm>
          <a:off x="1068481" y="133"/>
          <a:ext cx="2901255" cy="174075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Tasa de descuento</a:t>
          </a:r>
          <a:r>
            <a:rPr lang="es-ES" sz="3000" kern="1200" smtClean="0"/>
            <a:t>: </a:t>
          </a:r>
          <a:r>
            <a:rPr lang="es-ES" sz="3000" kern="1200" smtClean="0"/>
            <a:t>15%</a:t>
          </a:r>
          <a:endParaRPr lang="es-ES" sz="3000" kern="1200" dirty="0"/>
        </a:p>
      </dsp:txBody>
      <dsp:txXfrm>
        <a:off x="1068481" y="133"/>
        <a:ext cx="2901255" cy="1740753"/>
      </dsp:txXfrm>
    </dsp:sp>
    <dsp:sp modelId="{8BB52C16-7429-4CEF-B812-C9E69D446F9F}">
      <dsp:nvSpPr>
        <dsp:cNvPr id="0" name=""/>
        <dsp:cNvSpPr/>
      </dsp:nvSpPr>
      <dsp:spPr>
        <a:xfrm>
          <a:off x="1018464" y="2028059"/>
          <a:ext cx="2901255" cy="1740753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Valor Actual Neto: </a:t>
          </a:r>
          <a:br>
            <a:rPr lang="es-ES" sz="3000" kern="1200" dirty="0" smtClean="0"/>
          </a:br>
          <a:r>
            <a:rPr lang="es-ES" sz="3000" kern="1200" dirty="0" smtClean="0"/>
            <a:t>$ </a:t>
          </a:r>
          <a:r>
            <a:rPr lang="es-ES" sz="3000" kern="1200" dirty="0" smtClean="0"/>
            <a:t>82.493</a:t>
          </a:r>
          <a:endParaRPr lang="es-ES" sz="3000" kern="1200" dirty="0"/>
        </a:p>
      </dsp:txBody>
      <dsp:txXfrm>
        <a:off x="1018464" y="2028059"/>
        <a:ext cx="2901255" cy="1740753"/>
      </dsp:txXfrm>
    </dsp:sp>
    <dsp:sp modelId="{D83E8365-78C1-4C0A-A4A3-46BD51EF62B7}">
      <dsp:nvSpPr>
        <dsp:cNvPr id="0" name=""/>
        <dsp:cNvSpPr/>
      </dsp:nvSpPr>
      <dsp:spPr>
        <a:xfrm>
          <a:off x="4258818" y="11826"/>
          <a:ext cx="2901255" cy="1740753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Tasa Interna de Retorno: </a:t>
          </a:r>
          <a:r>
            <a:rPr lang="es-ES" sz="3000" kern="1200" dirty="0" smtClean="0"/>
            <a:t>52%</a:t>
          </a:r>
          <a:r>
            <a:rPr lang="es-ES" sz="3000" kern="1200" dirty="0" smtClean="0"/>
            <a:t>	</a:t>
          </a:r>
          <a:endParaRPr lang="es-ES" sz="3000" kern="1200" dirty="0"/>
        </a:p>
      </dsp:txBody>
      <dsp:txXfrm>
        <a:off x="4258818" y="11826"/>
        <a:ext cx="2901255" cy="1740753"/>
      </dsp:txXfrm>
    </dsp:sp>
    <dsp:sp modelId="{C18EF281-053C-4C35-8211-8E2162F56883}">
      <dsp:nvSpPr>
        <dsp:cNvPr id="0" name=""/>
        <dsp:cNvSpPr/>
      </dsp:nvSpPr>
      <dsp:spPr>
        <a:xfrm>
          <a:off x="4259862" y="2031012"/>
          <a:ext cx="2901255" cy="174075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Relación Costo Beneficio: </a:t>
          </a:r>
          <a:br>
            <a:rPr lang="es-ES" sz="3000" kern="1200" dirty="0" smtClean="0"/>
          </a:br>
          <a:r>
            <a:rPr lang="es-ES" sz="3000" kern="1200" dirty="0" smtClean="0"/>
            <a:t>1,08</a:t>
          </a:r>
          <a:endParaRPr lang="es-ES" sz="3000" kern="1200" dirty="0"/>
        </a:p>
      </dsp:txBody>
      <dsp:txXfrm>
        <a:off x="4259862" y="2031012"/>
        <a:ext cx="2901255" cy="174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7FBD7F-7010-45AF-8B54-6F527F3FA528}" type="datetimeFigureOut">
              <a:rPr lang="es-EC"/>
              <a:pPr>
                <a:defRPr/>
              </a:pPr>
              <a:t>05/09/2015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25D75C-BDDB-4FC2-918B-842C3CDB383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475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F3A9-7C24-46C9-8477-2EB3835A5CEF}" type="datetimeFigureOut">
              <a:rPr lang="es-ES" smtClean="0"/>
              <a:t>05/09/2015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676275"/>
            <a:ext cx="54133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94D9A-DEBF-4EAA-B28D-A0AC3C72B7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94D9A-DEBF-4EAA-B28D-A0AC3C72B7F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817563"/>
          <a:ext cx="9144000" cy="468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7563"/>
                        <a:ext cx="9144000" cy="4680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115"/>
            <a:ext cx="9144000" cy="9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16959"/>
            <a:ext cx="792162" cy="66013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96573"/>
            <a:ext cx="3313113" cy="7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7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42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26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9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278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0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244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1726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5257271"/>
            <a:ext cx="7885113" cy="45772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1" y="5246688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1" y="5204354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C"/>
          </a:p>
        </p:txBody>
      </p:sp>
      <p:pic>
        <p:nvPicPr>
          <p:cNvPr id="1127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4958292"/>
            <a:ext cx="2305050" cy="5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Resultado de imagen para intercambio estudi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4395"/>
            <a:ext cx="480060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Resultado de imagen para intercambio estudiant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"/>
          <a:stretch/>
        </p:blipFill>
        <p:spPr bwMode="auto">
          <a:xfrm>
            <a:off x="5220072" y="3657599"/>
            <a:ext cx="3923928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Resultado de imagen para intercambio estudi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37" y="1561356"/>
            <a:ext cx="3069499" cy="20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Resultado de imagen para intercambio estudian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5218"/>
            <a:ext cx="3347865" cy="22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Resultado de imagen para intercambio estudianti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5705"/>
          <a:stretch/>
        </p:blipFill>
        <p:spPr bwMode="auto">
          <a:xfrm>
            <a:off x="251520" y="11955"/>
            <a:ext cx="188348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>
            <a:off x="2351025" y="-22200"/>
            <a:ext cx="6792975" cy="15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 descr="Resultado de imagen para intercambio estudiant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356"/>
            <a:ext cx="3097030" cy="20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Resultado de imagen para intercambio estudiant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00" y="1561355"/>
            <a:ext cx="3150090" cy="20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Interno</a:t>
            </a:r>
            <a:endParaRPr lang="es-ES" sz="3500" i="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51838" y="11088688"/>
            <a:ext cx="1460500" cy="249237"/>
            <a:chOff x="0" y="0"/>
            <a:chExt cx="1460632" cy="248920"/>
          </a:xfrm>
        </p:grpSpPr>
        <p:sp>
          <p:nvSpPr>
            <p:cNvPr id="9" name="Text Box 326"/>
            <p:cNvSpPr txBox="1"/>
            <p:nvPr/>
          </p:nvSpPr>
          <p:spPr>
            <a:xfrm>
              <a:off x="0" y="0"/>
              <a:ext cx="119888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200">
                  <a:effectLst/>
                  <a:latin typeface="Times New Roman"/>
                  <a:ea typeface="Calibri"/>
                  <a:cs typeface="Times New Roman"/>
                </a:rPr>
                <a:t>Continúa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985652" y="106878"/>
              <a:ext cx="474980" cy="82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86565"/>
              </p:ext>
            </p:extLst>
          </p:nvPr>
        </p:nvGraphicFramePr>
        <p:xfrm>
          <a:off x="179512" y="985292"/>
          <a:ext cx="6120680" cy="172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003"/>
                <a:gridCol w="5429677"/>
              </a:tblGrid>
              <a:tr h="284242"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3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FORTALEZAS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7595"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F1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empresa cuenta con cooperadores calificados que tienen varios años en su servicio, lo cual brinda seguridad a la empresa y a los participantes de intercambios culturales.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8177"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</a:rPr>
                        <a:t>F</a:t>
                      </a:r>
                      <a:r>
                        <a:rPr lang="es-ES" sz="1100" dirty="0" smtClean="0">
                          <a:effectLst/>
                        </a:rPr>
                        <a:t>2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empresa Centro de Estudios Internacionales  CEI. Se mantiene en el mercado ecuatoriano.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8177"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</a:rPr>
                        <a:t>F</a:t>
                      </a:r>
                      <a:r>
                        <a:rPr lang="es-ES" sz="1100" dirty="0" smtClean="0">
                          <a:effectLst/>
                        </a:rPr>
                        <a:t>3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área comercial es el pilar de las negociaciones de la organización debido a que presta un servicio oportuno al cliente.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6871"/>
              </p:ext>
            </p:extLst>
          </p:nvPr>
        </p:nvGraphicFramePr>
        <p:xfrm>
          <a:off x="2843808" y="2785491"/>
          <a:ext cx="6107416" cy="19523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6189"/>
                <a:gridCol w="5661227"/>
              </a:tblGrid>
              <a:tr h="337841"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DEBILIDADES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3303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D1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selección de personal operativo no cubre las especificaciones de reclutamiento y selección.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297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</a:t>
                      </a:r>
                      <a:r>
                        <a:rPr lang="es-ES" sz="1100" dirty="0" smtClean="0">
                          <a:effectLst/>
                        </a:rPr>
                        <a:t>2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falta de tiempo de los ejecutivos de cuenta puede traer como consecuencia que la competencia busque contacto con nuestros clientes para ser utilizado en su beneficio.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955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D3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empresa cuenta aproximadamente con 15 operadores a los que tuvo que aplicar el incremento salarial, representando para las empresas una reducción de ingresos en sus utilidades.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Externo</a:t>
            </a:r>
            <a:endParaRPr lang="es-ES" sz="3500" i="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51838" y="11088688"/>
            <a:ext cx="1460500" cy="249237"/>
            <a:chOff x="0" y="0"/>
            <a:chExt cx="1460632" cy="248920"/>
          </a:xfrm>
        </p:grpSpPr>
        <p:sp>
          <p:nvSpPr>
            <p:cNvPr id="9" name="Text Box 326"/>
            <p:cNvSpPr txBox="1"/>
            <p:nvPr/>
          </p:nvSpPr>
          <p:spPr>
            <a:xfrm>
              <a:off x="0" y="0"/>
              <a:ext cx="119888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200">
                  <a:effectLst/>
                  <a:latin typeface="Times New Roman"/>
                  <a:ea typeface="Calibri"/>
                  <a:cs typeface="Times New Roman"/>
                </a:rPr>
                <a:t>Continúa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985652" y="106878"/>
              <a:ext cx="474980" cy="82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00983"/>
              </p:ext>
            </p:extLst>
          </p:nvPr>
        </p:nvGraphicFramePr>
        <p:xfrm>
          <a:off x="179512" y="985292"/>
          <a:ext cx="6336704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392"/>
                <a:gridCol w="5621312"/>
              </a:tblGrid>
              <a:tr h="349538"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300"/>
                        </a:spcAft>
                      </a:pPr>
                      <a:r>
                        <a:rPr lang="es-ES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OPORTUNIDADES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7578"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S" sz="1100">
                          <a:effectLst/>
                        </a:rPr>
                        <a:t>O1</a:t>
                      </a:r>
                      <a:endParaRPr lang="es-ES" sz="11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mantiene un nivel de participantes a intercambios culturales, se mantiene buenas relaciones con países cooperadores del resto de mundo a los ofrecemos los servicios.</a:t>
                      </a:r>
                      <a:endParaRPr lang="es-E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65052"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S" sz="1100" dirty="0">
                          <a:effectLst/>
                        </a:rPr>
                        <a:t>O2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3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Incremento de la capacidad de pago en el mercado, los clientes tienen mayor flujo económico.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71329"/>
              </p:ext>
            </p:extLst>
          </p:nvPr>
        </p:nvGraphicFramePr>
        <p:xfrm>
          <a:off x="2843808" y="2713484"/>
          <a:ext cx="6107416" cy="1667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6189"/>
                <a:gridCol w="5661227"/>
              </a:tblGrid>
              <a:tr h="367304"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AMENAZAS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6476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A1</a:t>
                      </a:r>
                      <a:endParaRPr lang="es-ES" sz="11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consumidores finales son clientes potenciales que no poseen ingresos suficientes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6476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A2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 difícil adquirir un financiamiento debido a que el costo financiero es alto.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304"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A3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competencia cuenta con precios inferiores a la nuestra.</a:t>
                      </a:r>
                      <a:endParaRPr lang="es-ES" sz="1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38095585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6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Ejecución de Encuesta Online</a:t>
            </a:r>
          </a:p>
        </p:txBody>
      </p:sp>
      <p:pic>
        <p:nvPicPr>
          <p:cNvPr id="6" name="5 Imagen" descr="https://media.licdn.com/media/AAEAAQAAAAAAAAJKAAAAJGMyYTVhYWQ0LWJlYTQtNGE3NC1iODgxLTc2OTdlYjc1MmJlN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88" y="1064045"/>
            <a:ext cx="3528392" cy="1073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6632"/>
            <a:ext cx="3552448" cy="225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19" y="2353444"/>
            <a:ext cx="4514953" cy="21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Universo y Muestra</a:t>
            </a:r>
            <a:endParaRPr lang="es-ES" sz="3500" i="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00192" y="1561356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solidFill>
                  <a:srgbClr val="002060"/>
                </a:solidFill>
              </a:rPr>
              <a:t>Universo:</a:t>
            </a:r>
          </a:p>
          <a:p>
            <a:endParaRPr lang="es-EC" dirty="0">
              <a:solidFill>
                <a:srgbClr val="002060"/>
              </a:solidFill>
            </a:endParaRPr>
          </a:p>
          <a:p>
            <a:r>
              <a:rPr lang="es-EC" dirty="0" smtClean="0">
                <a:solidFill>
                  <a:srgbClr val="002060"/>
                </a:solidFill>
              </a:rPr>
              <a:t>79.151 Estudiantes</a:t>
            </a:r>
          </a:p>
          <a:p>
            <a:endParaRPr lang="es-EC" dirty="0">
              <a:solidFill>
                <a:srgbClr val="002060"/>
              </a:solidFill>
            </a:endParaRPr>
          </a:p>
          <a:p>
            <a:r>
              <a:rPr lang="es-EC" b="1" u="sng" dirty="0" smtClean="0">
                <a:solidFill>
                  <a:srgbClr val="002060"/>
                </a:solidFill>
              </a:rPr>
              <a:t>Muestra</a:t>
            </a:r>
            <a:r>
              <a:rPr lang="es-EC" dirty="0" smtClean="0">
                <a:solidFill>
                  <a:srgbClr val="002060"/>
                </a:solidFill>
              </a:rPr>
              <a:t>:</a:t>
            </a:r>
          </a:p>
          <a:p>
            <a:endParaRPr lang="es-EC" dirty="0">
              <a:solidFill>
                <a:srgbClr val="002060"/>
              </a:solidFill>
            </a:endParaRPr>
          </a:p>
          <a:p>
            <a:r>
              <a:rPr lang="es-EC" dirty="0" smtClean="0">
                <a:solidFill>
                  <a:srgbClr val="002060"/>
                </a:solidFill>
              </a:rPr>
              <a:t>250 encuestas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" y="1345332"/>
            <a:ext cx="6173630" cy="14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4" y="2874832"/>
            <a:ext cx="6478260" cy="15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Flujo de Encuesta Online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"/>
          <a:stretch/>
        </p:blipFill>
        <p:spPr bwMode="auto">
          <a:xfrm>
            <a:off x="1691680" y="1022923"/>
            <a:ext cx="5688632" cy="38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6252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002060"/>
                </a:solidFill>
              </a:rPr>
              <a:t>Continúa…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63" y="1129308"/>
            <a:ext cx="6035749" cy="37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6252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002060"/>
                </a:solidFill>
              </a:rPr>
              <a:t>Continúa…</a:t>
            </a:r>
            <a:endParaRPr lang="es-EC" dirty="0">
              <a:solidFill>
                <a:srgbClr val="00206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86" y="1057300"/>
            <a:ext cx="6445750" cy="35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Resultados 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36"/>
            <a:ext cx="4234210" cy="28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232240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2.- Género</a:t>
            </a:r>
            <a:endParaRPr lang="es-EC" sz="1200" dirty="0">
              <a:solidFill>
                <a:srgbClr val="00206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8" y="1628836"/>
            <a:ext cx="4203711" cy="285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716016" y="122572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002060"/>
                </a:solidFill>
              </a:rPr>
              <a:t>3</a:t>
            </a:r>
            <a:r>
              <a:rPr lang="es-EC" sz="1200" dirty="0" smtClean="0">
                <a:solidFill>
                  <a:srgbClr val="002060"/>
                </a:solidFill>
              </a:rPr>
              <a:t>.- Edad</a:t>
            </a:r>
            <a:endParaRPr lang="es-EC" sz="1200" dirty="0">
              <a:solidFill>
                <a:srgbClr val="002060"/>
              </a:solidFill>
            </a:endParaRPr>
          </a:p>
        </p:txBody>
      </p:sp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Resultados</a:t>
            </a:r>
            <a:endParaRPr lang="es-ES" sz="3500" i="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5720"/>
            <a:ext cx="3781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4.</a:t>
            </a:r>
            <a:r>
              <a:rPr lang="es-EC" sz="1200" dirty="0">
                <a:solidFill>
                  <a:srgbClr val="002060"/>
                </a:solidFill>
              </a:rPr>
              <a:t> En la actualidad la actividad que desempeña </a:t>
            </a:r>
            <a:r>
              <a:rPr lang="es-EC" sz="1200" dirty="0" smtClean="0">
                <a:solidFill>
                  <a:srgbClr val="002060"/>
                </a:solidFill>
              </a:rPr>
              <a:t>es:</a:t>
            </a:r>
            <a:endParaRPr lang="es-EC" sz="12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6016" y="1225720"/>
            <a:ext cx="2027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002060"/>
                </a:solidFill>
              </a:rPr>
              <a:t>5. A viajado fuera del país?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0" y="1633364"/>
            <a:ext cx="4034060" cy="28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4860"/>
            <a:ext cx="4168171" cy="282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69"/>
            <a:ext cx="3096344" cy="8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1273324"/>
            <a:ext cx="7632848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 smtClean="0">
                <a:solidFill>
                  <a:srgbClr val="0070C0"/>
                </a:solidFill>
              </a:rPr>
              <a:t>“</a:t>
            </a:r>
            <a:r>
              <a:rPr lang="es-EC" sz="2800" b="1" dirty="0">
                <a:solidFill>
                  <a:srgbClr val="002060"/>
                </a:solidFill>
              </a:rPr>
              <a:t>PLAN ESTRATÉGICO DE MARKETING PARA LA EMPRESA CENTRO DE ESTUDIOS INTERNACIONALES CEI CÍA. LTDA. DE LA CIUDAD DE QUITO</a:t>
            </a:r>
            <a:r>
              <a:rPr lang="es-EC" sz="2800" b="1" dirty="0" smtClean="0">
                <a:solidFill>
                  <a:srgbClr val="0070C0"/>
                </a:solidFill>
              </a:rPr>
              <a:t>”</a:t>
            </a:r>
            <a:endParaRPr lang="es-EC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292" name="1 CuadroTexto"/>
          <p:cNvSpPr txBox="1">
            <a:spLocks noChangeArrowheads="1"/>
          </p:cNvSpPr>
          <p:nvPr/>
        </p:nvSpPr>
        <p:spPr bwMode="auto">
          <a:xfrm>
            <a:off x="467545" y="3577580"/>
            <a:ext cx="8497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C" sz="2000" b="1" dirty="0" smtClean="0">
                <a:solidFill>
                  <a:srgbClr val="002060"/>
                </a:solidFill>
              </a:rPr>
              <a:t>Jenifer </a:t>
            </a:r>
            <a:r>
              <a:rPr lang="es-EC" sz="2000" b="1" dirty="0" smtClean="0">
                <a:solidFill>
                  <a:srgbClr val="002060"/>
                </a:solidFill>
              </a:rPr>
              <a:t>Del </a:t>
            </a:r>
            <a:r>
              <a:rPr lang="es-EC" sz="2000" b="1" dirty="0" smtClean="0">
                <a:solidFill>
                  <a:srgbClr val="002060"/>
                </a:solidFill>
              </a:rPr>
              <a:t>Hierro</a:t>
            </a:r>
          </a:p>
          <a:p>
            <a:pPr algn="r" eaLnBrk="1" hangingPunct="1"/>
            <a:r>
              <a:rPr lang="es-EC" sz="2000" b="1" dirty="0" smtClean="0">
                <a:solidFill>
                  <a:srgbClr val="002060"/>
                </a:solidFill>
              </a:rPr>
              <a:t>Año </a:t>
            </a:r>
            <a:r>
              <a:rPr lang="es-EC" sz="2000" b="1" dirty="0" smtClean="0">
                <a:solidFill>
                  <a:srgbClr val="002060"/>
                </a:solidFill>
              </a:rPr>
              <a:t>2015</a:t>
            </a:r>
            <a:endParaRPr lang="es-EC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Resultados</a:t>
            </a:r>
            <a:endParaRPr lang="es-ES" sz="3500" i="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5720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solidFill>
                  <a:srgbClr val="002060"/>
                </a:solidFill>
              </a:rPr>
              <a:t>6.-  Qué tipo de viaje realizó.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6032"/>
            <a:ext cx="4333466" cy="280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545264" y="1225720"/>
            <a:ext cx="434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8.1.-  </a:t>
            </a:r>
            <a:r>
              <a:rPr lang="es-EC" sz="1200" dirty="0">
                <a:solidFill>
                  <a:srgbClr val="002060"/>
                </a:solidFill>
              </a:rPr>
              <a:t>Sabe lo que es un intercambio estudiantil en el exterior.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338"/>
            <a:ext cx="3949043" cy="28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Resultados</a:t>
            </a:r>
            <a:endParaRPr lang="es-ES" sz="3500" i="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57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9</a:t>
            </a:r>
            <a:r>
              <a:rPr lang="es-EC" sz="1200" dirty="0">
                <a:solidFill>
                  <a:srgbClr val="002060"/>
                </a:solidFill>
              </a:rPr>
              <a:t>.-  Le gustaría aplicar a un intercambio estudiantil en el </a:t>
            </a:r>
            <a:r>
              <a:rPr lang="es-EC" sz="1200" dirty="0" smtClean="0">
                <a:solidFill>
                  <a:srgbClr val="002060"/>
                </a:solidFill>
              </a:rPr>
              <a:t>exterior.</a:t>
            </a:r>
            <a:endParaRPr lang="es-EC" sz="12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6016" y="1225720"/>
            <a:ext cx="402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10. </a:t>
            </a:r>
            <a:r>
              <a:rPr lang="es-EC" sz="1200" dirty="0">
                <a:solidFill>
                  <a:srgbClr val="002060"/>
                </a:solidFill>
              </a:rPr>
              <a:t>De los países mencionados, elija a que país le gustaría aplicar el intercambio estudiantil.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3063"/>
            <a:ext cx="3800128" cy="281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771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Resultados</a:t>
            </a:r>
            <a:endParaRPr lang="es-ES" sz="3500" i="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57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11.-  </a:t>
            </a:r>
            <a:r>
              <a:rPr lang="es-EC" sz="1200" dirty="0">
                <a:solidFill>
                  <a:srgbClr val="002060"/>
                </a:solidFill>
              </a:rPr>
              <a:t>Qué toma en cuenta para decidir el tipo de servicio que elegiría en un intercambio estudiantil?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6016" y="1225720"/>
            <a:ext cx="402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002060"/>
                </a:solidFill>
              </a:rPr>
              <a:t>12. </a:t>
            </a:r>
            <a:r>
              <a:rPr lang="es-EC" sz="1200" dirty="0">
                <a:solidFill>
                  <a:srgbClr val="002060"/>
                </a:solidFill>
              </a:rPr>
              <a:t>Qué valor estaría dispuesto a pagar por el servicio </a:t>
            </a:r>
            <a:r>
              <a:rPr lang="es-EC" sz="1200" dirty="0" smtClean="0">
                <a:solidFill>
                  <a:srgbClr val="002060"/>
                </a:solidFill>
              </a:rPr>
              <a:t>de </a:t>
            </a:r>
            <a:r>
              <a:rPr lang="es-EC" sz="1200" dirty="0">
                <a:solidFill>
                  <a:srgbClr val="002060"/>
                </a:solidFill>
              </a:rPr>
              <a:t>intercambios estudiantiles?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7713"/>
            <a:ext cx="45847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80" y="1697713"/>
            <a:ext cx="45847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Oferta y Demanda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31" y="1345332"/>
            <a:ext cx="4707161" cy="26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Oferta y Demanda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3324"/>
            <a:ext cx="5472608" cy="23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50375434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7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04063" y="11142663"/>
            <a:ext cx="1460500" cy="249237"/>
            <a:chOff x="0" y="0"/>
            <a:chExt cx="1460632" cy="248920"/>
          </a:xfrm>
        </p:grpSpPr>
        <p:sp>
          <p:nvSpPr>
            <p:cNvPr id="6" name="Text Box 360"/>
            <p:cNvSpPr txBox="1"/>
            <p:nvPr/>
          </p:nvSpPr>
          <p:spPr>
            <a:xfrm>
              <a:off x="0" y="0"/>
              <a:ext cx="119888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200">
                  <a:effectLst/>
                  <a:latin typeface="Times New Roman"/>
                  <a:ea typeface="Calibri"/>
                  <a:cs typeface="Times New Roman"/>
                </a:rPr>
                <a:t>Continúa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85652" y="106878"/>
              <a:ext cx="474980" cy="82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Plan Estratégico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316"/>
            <a:ext cx="8580431" cy="320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47100527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84127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Presupuesto de Ingresos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9592" y="3145532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Costo Suscripción Internacional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Financiero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3324"/>
            <a:ext cx="7704856" cy="16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2478"/>
            <a:ext cx="7848872" cy="90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02311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Presupuesto Plan Estratégico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Financiero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1" y="1777380"/>
            <a:ext cx="77441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11429906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02311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Estado de Pérdidas y Ganancias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Financiero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2" y="1633364"/>
            <a:ext cx="7458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02311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Flujo Proyectado de Efectivo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/>
          <a:lstStyle/>
          <a:p>
            <a:pPr algn="ctr"/>
            <a:r>
              <a:rPr lang="es-ES" sz="3500" i="0" dirty="0" smtClean="0">
                <a:solidFill>
                  <a:srgbClr val="002060"/>
                </a:solidFill>
              </a:rPr>
              <a:t>Análisis Financiero</a:t>
            </a:r>
            <a:endParaRPr lang="es-ES" sz="3500" i="0" dirty="0">
              <a:solidFill>
                <a:srgbClr val="0070C0"/>
              </a:solidFill>
            </a:endParaRPr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8" y="1633364"/>
            <a:ext cx="7443120" cy="26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500" i="0" dirty="0">
                <a:solidFill>
                  <a:srgbClr val="002060"/>
                </a:solidFill>
              </a:rPr>
              <a:t>Evaluación Financiera</a:t>
            </a:r>
            <a:endParaRPr lang="es-ES" sz="3500" i="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573419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84726975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5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i="0" dirty="0" smtClean="0">
                <a:solidFill>
                  <a:srgbClr val="0070C0"/>
                </a:solidFill>
              </a:rPr>
              <a:t>Conclusiones</a:t>
            </a:r>
            <a:endParaRPr lang="es-ES" sz="4400" i="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34583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i="0" dirty="0" smtClean="0">
                <a:solidFill>
                  <a:srgbClr val="0070C0"/>
                </a:solidFill>
              </a:rPr>
              <a:t>Recomendaciones</a:t>
            </a:r>
            <a:endParaRPr lang="es-ES" sz="4400" i="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0513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Resultado de imagen para intercambio estudi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2" y="3657599"/>
            <a:ext cx="480060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Resultado de imagen para intercambio estudiant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"/>
          <a:stretch/>
        </p:blipFill>
        <p:spPr bwMode="auto">
          <a:xfrm>
            <a:off x="5220072" y="3657599"/>
            <a:ext cx="3923928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Resultado de imagen para intercambio estudi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00" y="1561355"/>
            <a:ext cx="3150090" cy="20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Resultado de imagen para intercambio estudian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37" y="1561356"/>
            <a:ext cx="3069499" cy="20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Resultado de imagen para intercambio estudiant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5218"/>
            <a:ext cx="3347865" cy="22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Resultado de imagen para intercambio estudianti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5705"/>
          <a:stretch/>
        </p:blipFill>
        <p:spPr bwMode="auto">
          <a:xfrm>
            <a:off x="251520" y="11955"/>
            <a:ext cx="188348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/>
          <a:stretch/>
        </p:blipFill>
        <p:spPr bwMode="auto">
          <a:xfrm>
            <a:off x="2351025" y="-22200"/>
            <a:ext cx="6792975" cy="15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 descr="Resultado de imagen para intercambio estudiant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356"/>
            <a:ext cx="3097030" cy="20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92125207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_ce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6304" r="17898" b="6598"/>
          <a:stretch/>
        </p:blipFill>
        <p:spPr bwMode="auto">
          <a:xfrm>
            <a:off x="683568" y="1129308"/>
            <a:ext cx="2448272" cy="3316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4744" y="783784"/>
            <a:ext cx="5313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Servicio de Intercambio Estudiantil  y Pasantías Profesionales </a:t>
            </a:r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en </a:t>
            </a:r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el </a:t>
            </a:r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exterior</a:t>
            </a:r>
          </a:p>
          <a:p>
            <a:pPr algn="ctr"/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con </a:t>
            </a:r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el respaldo de </a:t>
            </a:r>
            <a:endParaRPr lang="es-EC" sz="2400" b="1" dirty="0" smtClean="0">
              <a:solidFill>
                <a:srgbClr val="002060"/>
              </a:solidFill>
              <a:latin typeface="Baskerville Old Face" panose="02020602080505020303" pitchFamily="18" charset="0"/>
              <a:ea typeface="Batang" panose="02030600000101010101" pitchFamily="18" charset="-127"/>
            </a:endParaRPr>
          </a:p>
          <a:p>
            <a:pPr algn="ctr"/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Cooperadores </a:t>
            </a:r>
            <a:r>
              <a:rPr lang="es-EC" sz="24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I</a:t>
            </a:r>
            <a:r>
              <a:rPr lang="es-EC" sz="2400" b="1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nternacionales</a:t>
            </a:r>
            <a:endParaRPr lang="es-EC" sz="2400" b="1" dirty="0">
              <a:solidFill>
                <a:srgbClr val="002060"/>
              </a:solidFill>
              <a:latin typeface="Baskerville Old Face" panose="02020602080505020303" pitchFamily="18" charset="0"/>
              <a:ea typeface="Batang" panose="02030600000101010101" pitchFamily="18" charset="-127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7460"/>
            <a:ext cx="3960440" cy="2236181"/>
          </a:xfrm>
          <a:prstGeom prst="rect">
            <a:avLst/>
          </a:prstGeom>
        </p:spPr>
      </p:pic>
      <p:pic>
        <p:nvPicPr>
          <p:cNvPr id="7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58593" y="1201316"/>
            <a:ext cx="439248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Estancamiento Comercial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05319" y="2137420"/>
            <a:ext cx="439248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Falta de Rentabilidad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4067944" y="3937620"/>
            <a:ext cx="4536504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Procesos internos no están bien definidos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3131840" y="3001516"/>
            <a:ext cx="439248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tiene un Plan Estratégico de Marketing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46264" y="240133"/>
            <a:ext cx="2754280" cy="630942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3500" b="1" i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2pPr>
            <a:lvl3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3pPr>
            <a:lvl4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4pPr>
            <a:lvl5pPr algn="r" eaLnBrk="0" hangingPunct="0"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9pPr>
          </a:lstStyle>
          <a:p>
            <a:r>
              <a:rPr lang="es-EC" dirty="0"/>
              <a:t>Diagnóstico</a:t>
            </a:r>
          </a:p>
        </p:txBody>
      </p:sp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2" y="4945732"/>
            <a:ext cx="2791938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4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35000411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6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71848208"/>
              </p:ext>
            </p:extLst>
          </p:nvPr>
        </p:nvGraphicFramePr>
        <p:xfrm>
          <a:off x="152400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9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14985495"/>
              </p:ext>
            </p:extLst>
          </p:nvPr>
        </p:nvGraphicFramePr>
        <p:xfrm>
          <a:off x="1979712" y="825500"/>
          <a:ext cx="52082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1000</Words>
  <Application>Microsoft Office PowerPoint</Application>
  <PresentationFormat>Presentación en pantalla (16:10)</PresentationFormat>
  <Paragraphs>216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Interno</vt:lpstr>
      <vt:lpstr>Análisis Externo</vt:lpstr>
      <vt:lpstr>Presentación de PowerPoint</vt:lpstr>
      <vt:lpstr>Ejecución de Encuesta Online</vt:lpstr>
      <vt:lpstr>Universo y Muestra</vt:lpstr>
      <vt:lpstr>Flujo de Encuesta Online</vt:lpstr>
      <vt:lpstr>Presentación de PowerPoint</vt:lpstr>
      <vt:lpstr>Presentación de PowerPoint</vt:lpstr>
      <vt:lpstr>Resultados </vt:lpstr>
      <vt:lpstr>Resultados</vt:lpstr>
      <vt:lpstr>Resultados</vt:lpstr>
      <vt:lpstr>Resultados</vt:lpstr>
      <vt:lpstr>Resultados</vt:lpstr>
      <vt:lpstr>Oferta y Demanda</vt:lpstr>
      <vt:lpstr>Oferta y Demanda</vt:lpstr>
      <vt:lpstr>Presentación de PowerPoint</vt:lpstr>
      <vt:lpstr>Plan Estratégico</vt:lpstr>
      <vt:lpstr>Presentación de PowerPoint</vt:lpstr>
      <vt:lpstr>Análisis Financiero</vt:lpstr>
      <vt:lpstr>Análisis Financiero</vt:lpstr>
      <vt:lpstr>Análisis Financiero</vt:lpstr>
      <vt:lpstr>Análisis Financiero</vt:lpstr>
      <vt:lpstr>Evaluación Financiera</vt:lpstr>
      <vt:lpstr>Presentación de PowerPoint</vt:lpstr>
      <vt:lpstr>Conclusiones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HPG6</cp:lastModifiedBy>
  <cp:revision>168</cp:revision>
  <dcterms:created xsi:type="dcterms:W3CDTF">2008-02-13T16:07:44Z</dcterms:created>
  <dcterms:modified xsi:type="dcterms:W3CDTF">2015-09-06T07:25:18Z</dcterms:modified>
</cp:coreProperties>
</file>