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86"/>
  </p:notesMasterIdLst>
  <p:handoutMasterIdLst>
    <p:handoutMasterId r:id="rId87"/>
  </p:handoutMasterIdLst>
  <p:sldIdLst>
    <p:sldId id="274" r:id="rId3"/>
    <p:sldId id="31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7" r:id="rId43"/>
    <p:sldId id="273" r:id="rId44"/>
    <p:sldId id="277" r:id="rId45"/>
    <p:sldId id="276" r:id="rId46"/>
    <p:sldId id="278" r:id="rId47"/>
    <p:sldId id="279" r:id="rId48"/>
    <p:sldId id="280" r:id="rId49"/>
    <p:sldId id="281" r:id="rId50"/>
    <p:sldId id="282" r:id="rId51"/>
    <p:sldId id="283" r:id="rId52"/>
    <p:sldId id="284" r:id="rId53"/>
    <p:sldId id="285" r:id="rId54"/>
    <p:sldId id="287" r:id="rId55"/>
    <p:sldId id="288" r:id="rId56"/>
    <p:sldId id="289" r:id="rId57"/>
    <p:sldId id="290" r:id="rId58"/>
    <p:sldId id="291" r:id="rId59"/>
    <p:sldId id="292" r:id="rId60"/>
    <p:sldId id="293" r:id="rId61"/>
    <p:sldId id="294" r:id="rId62"/>
    <p:sldId id="295" r:id="rId63"/>
    <p:sldId id="296" r:id="rId64"/>
    <p:sldId id="297" r:id="rId65"/>
    <p:sldId id="298" r:id="rId66"/>
    <p:sldId id="299" r:id="rId67"/>
    <p:sldId id="300" r:id="rId68"/>
    <p:sldId id="301" r:id="rId69"/>
    <p:sldId id="302" r:id="rId70"/>
    <p:sldId id="303" r:id="rId71"/>
    <p:sldId id="304" r:id="rId72"/>
    <p:sldId id="305" r:id="rId73"/>
    <p:sldId id="306" r:id="rId74"/>
    <p:sldId id="307" r:id="rId75"/>
    <p:sldId id="308" r:id="rId76"/>
    <p:sldId id="309" r:id="rId77"/>
    <p:sldId id="310" r:id="rId78"/>
    <p:sldId id="311" r:id="rId79"/>
    <p:sldId id="312" r:id="rId80"/>
    <p:sldId id="313" r:id="rId81"/>
    <p:sldId id="314" r:id="rId82"/>
    <p:sldId id="315" r:id="rId83"/>
    <p:sldId id="316" r:id="rId84"/>
    <p:sldId id="317" r:id="rId85"/>
  </p:sldIdLst>
  <p:sldSz cx="9144000" cy="6858000" type="screen4x3"/>
  <p:notesSz cx="6858000" cy="9144000"/>
  <p:custDataLst>
    <p:tags r:id="rId8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viewProps" Target="viewProp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handoutMaster" Target="handoutMasters/handout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diagrams/_rels/data58.xml.rels><?xml version="1.0" encoding="UTF-8" standalone="yes"?>
<Relationships xmlns="http://schemas.openxmlformats.org/package/2006/relationships"><Relationship Id="rId1" Type="http://schemas.openxmlformats.org/officeDocument/2006/relationships/image" Target="../media/image36.png"/></Relationships>
</file>

<file path=ppt/diagrams/_rels/data62.xml.rels><?xml version="1.0" encoding="UTF-8" standalone="yes"?>
<Relationships xmlns="http://schemas.openxmlformats.org/package/2006/relationships"><Relationship Id="rId1" Type="http://schemas.openxmlformats.org/officeDocument/2006/relationships/image" Target="../media/image37.png"/></Relationships>
</file>

<file path=ppt/diagrams/_rels/data7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image" Target="../media/image44.png"/></Relationships>
</file>

<file path=ppt/diagrams/_rels/data7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image" Target="../media/image46.png"/></Relationships>
</file>

<file path=ppt/diagrams/_rels/drawing58.xml.rels><?xml version="1.0" encoding="UTF-8" standalone="yes"?>
<Relationships xmlns="http://schemas.openxmlformats.org/package/2006/relationships"><Relationship Id="rId1" Type="http://schemas.openxmlformats.org/officeDocument/2006/relationships/image" Target="../media/image36.png"/></Relationships>
</file>

<file path=ppt/diagrams/_rels/drawing62.xml.rels><?xml version="1.0" encoding="UTF-8" standalone="yes"?>
<Relationships xmlns="http://schemas.openxmlformats.org/package/2006/relationships"><Relationship Id="rId1" Type="http://schemas.openxmlformats.org/officeDocument/2006/relationships/image" Target="../media/image37.png"/></Relationships>
</file>

<file path=ppt/diagrams/_rels/drawing7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image" Target="../media/image44.png"/></Relationships>
</file>

<file path=ppt/diagrams/_rels/drawing7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image" Target="../media/image4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n-US" dirty="0"/>
            <a:t>ANTECEDENTES </a:t>
          </a:r>
          <a:endParaRPr lang="es-ES" dirty="0"/>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B7A0E880-08CF-4996-8877-44B3A8595C22}">
      <dgm:prSet phldrT="[Texto]"/>
      <dgm:spPr/>
      <dgm:t>
        <a:bodyPr/>
        <a:lstStyle/>
        <a:p>
          <a:r>
            <a:rPr lang="es-ES" dirty="0" err="1"/>
            <a:t>Briuve</a:t>
          </a:r>
          <a:r>
            <a:rPr lang="es-ES" dirty="0"/>
            <a:t> “soluciones gráficas” es una mediana empresa que trabaja desde 1994</a:t>
          </a:r>
        </a:p>
      </dgm:t>
    </dgm:pt>
    <dgm:pt modelId="{D4B58403-3AFB-4495-82E2-DE48BF9548AC}" type="parTrans" cxnId="{4FF4BC7F-37C2-4D3E-98A5-A24B9EA55920}">
      <dgm:prSet/>
      <dgm:spPr/>
      <dgm:t>
        <a:bodyPr/>
        <a:lstStyle/>
        <a:p>
          <a:endParaRPr lang="es-ES"/>
        </a:p>
      </dgm:t>
    </dgm:pt>
    <dgm:pt modelId="{2B327DDF-4C62-4B0A-8524-15E6F30F11D5}" type="sibTrans" cxnId="{4FF4BC7F-37C2-4D3E-98A5-A24B9EA55920}">
      <dgm:prSet/>
      <dgm:spPr/>
      <dgm:t>
        <a:bodyPr/>
        <a:lstStyle/>
        <a:p>
          <a:endParaRPr lang="es-ES"/>
        </a:p>
      </dgm:t>
    </dgm:pt>
    <dgm:pt modelId="{747A8BF3-9728-403F-831A-B67F9A80C6E4}">
      <dgm:prSet/>
      <dgm:spPr/>
      <dgm:t>
        <a:bodyPr/>
        <a:lstStyle/>
        <a:p>
          <a:r>
            <a:rPr lang="es-ES" dirty="0"/>
            <a:t>Ofrece servicios de diseño y diagramación, corte, pre-prensa, impresión offset, dobladora, y encolado de libros.</a:t>
          </a:r>
        </a:p>
      </dgm:t>
    </dgm:pt>
    <dgm:pt modelId="{2998BA5D-BD78-4B03-AE93-1C0FEF22D7BE}" type="parTrans" cxnId="{EED92A99-31F0-45C9-8848-5F415E733E60}">
      <dgm:prSet/>
      <dgm:spPr/>
      <dgm:t>
        <a:bodyPr/>
        <a:lstStyle/>
        <a:p>
          <a:endParaRPr lang="es-ES"/>
        </a:p>
      </dgm:t>
    </dgm:pt>
    <dgm:pt modelId="{E9CF44C1-B38E-4BE2-86DD-5D60E208BFAC}" type="sibTrans" cxnId="{EED92A99-31F0-45C9-8848-5F415E733E60}">
      <dgm:prSet/>
      <dgm:spPr/>
      <dgm:t>
        <a:bodyPr/>
        <a:lstStyle/>
        <a:p>
          <a:endParaRPr lang="es-ES"/>
        </a:p>
      </dgm:t>
    </dgm:pt>
    <dgm:pt modelId="{25C7FFE9-32B9-4984-B192-86C57AE05EFC}">
      <dgm:prSet/>
      <dgm:spPr/>
      <dgm:t>
        <a:bodyPr/>
        <a:lstStyle/>
        <a:p>
          <a:r>
            <a:rPr lang="es-ES" dirty="0"/>
            <a:t>El encolado de libros al calor es un proceso que se realiza como última etapa al momento de crear un libro y sacarlo al mercado.</a:t>
          </a:r>
        </a:p>
      </dgm:t>
    </dgm:pt>
    <dgm:pt modelId="{97D38E4C-2050-492F-BC08-13A06D29A0B3}" type="parTrans" cxnId="{0D06C120-5F21-4931-90DB-9BA0C031114A}">
      <dgm:prSet/>
      <dgm:spPr/>
      <dgm:t>
        <a:bodyPr/>
        <a:lstStyle/>
        <a:p>
          <a:endParaRPr lang="es-ES"/>
        </a:p>
      </dgm:t>
    </dgm:pt>
    <dgm:pt modelId="{4F1AC3E3-053A-4F81-A94E-12C0615A3BB7}" type="sibTrans" cxnId="{0D06C120-5F21-4931-90DB-9BA0C031114A}">
      <dgm:prSet/>
      <dgm:spPr/>
      <dgm:t>
        <a:bodyPr/>
        <a:lstStyle/>
        <a:p>
          <a:endParaRPr lang="es-ES"/>
        </a:p>
      </dgm:t>
    </dgm:pt>
    <dgm:pt modelId="{C70669A5-A38B-4BB9-A6E5-7FD130991C23}">
      <dgm:prSet/>
      <dgm:spPr/>
      <dgm:t>
        <a:bodyPr/>
        <a:lstStyle/>
        <a:p>
          <a:r>
            <a:rPr lang="es-ES" dirty="0"/>
            <a:t>La maquina debe cumplir con las condiciones necesarias para el encolado de libros, para de esta manera entregar </a:t>
          </a:r>
          <a:r>
            <a:rPr lang="es-ES"/>
            <a:t>un producto de calidad</a:t>
          </a:r>
          <a:endParaRPr lang="es-ES" dirty="0"/>
        </a:p>
      </dgm:t>
    </dgm:pt>
    <dgm:pt modelId="{7857FFAD-EEEE-4DCD-AEE5-44B5BE7FB973}" type="parTrans" cxnId="{ED9FD387-67C9-4C42-BD72-453C74600DF4}">
      <dgm:prSet/>
      <dgm:spPr/>
      <dgm:t>
        <a:bodyPr/>
        <a:lstStyle/>
        <a:p>
          <a:endParaRPr lang="es-ES"/>
        </a:p>
      </dgm:t>
    </dgm:pt>
    <dgm:pt modelId="{3E54D20E-4F78-4DFE-93FA-A01B7531E5D8}" type="sibTrans" cxnId="{ED9FD387-67C9-4C42-BD72-453C74600DF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NeighborY="-566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 modelId="{2C060D23-21D2-4829-92F9-1F4D1897DE2B}" type="pres">
      <dgm:prSet presAssocID="{D4B58403-3AFB-4495-82E2-DE48BF9548AC}" presName="Name13" presStyleLbl="parChTrans1D2" presStyleIdx="0" presStyleCnt="4"/>
      <dgm:spPr/>
    </dgm:pt>
    <dgm:pt modelId="{8D8657B6-A341-4461-8EBB-18C5FFEA95F0}" type="pres">
      <dgm:prSet presAssocID="{B7A0E880-08CF-4996-8877-44B3A8595C22}" presName="childText" presStyleLbl="bgAcc1" presStyleIdx="0" presStyleCnt="4" custScaleX="531363" custLinFactNeighborX="-11278" custLinFactNeighborY="-541">
        <dgm:presLayoutVars>
          <dgm:bulletEnabled val="1"/>
        </dgm:presLayoutVars>
      </dgm:prSet>
      <dgm:spPr/>
    </dgm:pt>
    <dgm:pt modelId="{696A7294-EAE5-46E5-838E-8F9A923CE777}" type="pres">
      <dgm:prSet presAssocID="{2998BA5D-BD78-4B03-AE93-1C0FEF22D7BE}" presName="Name13" presStyleLbl="parChTrans1D2" presStyleIdx="1" presStyleCnt="4"/>
      <dgm:spPr/>
    </dgm:pt>
    <dgm:pt modelId="{B8AB7E7C-1032-4283-9305-AB0B343AC5EE}" type="pres">
      <dgm:prSet presAssocID="{747A8BF3-9728-403F-831A-B67F9A80C6E4}" presName="childText" presStyleLbl="bgAcc1" presStyleIdx="1" presStyleCnt="4" custScaleX="525073">
        <dgm:presLayoutVars>
          <dgm:bulletEnabled val="1"/>
        </dgm:presLayoutVars>
      </dgm:prSet>
      <dgm:spPr/>
    </dgm:pt>
    <dgm:pt modelId="{F7CDA63A-874F-4599-A400-FF16618E21D9}" type="pres">
      <dgm:prSet presAssocID="{97D38E4C-2050-492F-BC08-13A06D29A0B3}" presName="Name13" presStyleLbl="parChTrans1D2" presStyleIdx="2" presStyleCnt="4"/>
      <dgm:spPr/>
    </dgm:pt>
    <dgm:pt modelId="{E9741B1F-3E3A-4E95-9D9C-F4546803D21F}" type="pres">
      <dgm:prSet presAssocID="{25C7FFE9-32B9-4984-B192-86C57AE05EFC}" presName="childText" presStyleLbl="bgAcc1" presStyleIdx="2" presStyleCnt="4" custScaleX="529223">
        <dgm:presLayoutVars>
          <dgm:bulletEnabled val="1"/>
        </dgm:presLayoutVars>
      </dgm:prSet>
      <dgm:spPr/>
    </dgm:pt>
    <dgm:pt modelId="{51DC3BED-C7F7-48A5-8C1A-0E2C9C70905D}" type="pres">
      <dgm:prSet presAssocID="{7857FFAD-EEEE-4DCD-AEE5-44B5BE7FB973}" presName="Name13" presStyleLbl="parChTrans1D2" presStyleIdx="3" presStyleCnt="4"/>
      <dgm:spPr/>
    </dgm:pt>
    <dgm:pt modelId="{F0D7C46E-46AB-45F5-8934-3FED9B9A49BE}" type="pres">
      <dgm:prSet presAssocID="{C70669A5-A38B-4BB9-A6E5-7FD130991C23}" presName="childText" presStyleLbl="bgAcc1" presStyleIdx="3" presStyleCnt="4" custScaleX="529222">
        <dgm:presLayoutVars>
          <dgm:bulletEnabled val="1"/>
        </dgm:presLayoutVars>
      </dgm:prSet>
      <dgm:spPr/>
    </dgm:pt>
  </dgm:ptLst>
  <dgm:cxnLst>
    <dgm:cxn modelId="{03C590D4-B4DF-43D7-93CD-320D6249F0E6}" type="presOf" srcId="{2998BA5D-BD78-4B03-AE93-1C0FEF22D7BE}" destId="{696A7294-EAE5-46E5-838E-8F9A923CE777}" srcOrd="0" destOrd="0" presId="urn:microsoft.com/office/officeart/2005/8/layout/hierarchy3"/>
    <dgm:cxn modelId="{ED9FD387-67C9-4C42-BD72-453C74600DF4}" srcId="{E149D2CE-C60D-4898-829A-D5F3A460F02C}" destId="{C70669A5-A38B-4BB9-A6E5-7FD130991C23}" srcOrd="3" destOrd="0" parTransId="{7857FFAD-EEEE-4DCD-AEE5-44B5BE7FB973}" sibTransId="{3E54D20E-4F78-4DFE-93FA-A01B7531E5D8}"/>
    <dgm:cxn modelId="{6051E124-D2FB-4FDF-B110-0E43ED1DFD66}" type="presOf" srcId="{7857FFAD-EEEE-4DCD-AEE5-44B5BE7FB973}" destId="{51DC3BED-C7F7-48A5-8C1A-0E2C9C70905D}" srcOrd="0" destOrd="0" presId="urn:microsoft.com/office/officeart/2005/8/layout/hierarchy3"/>
    <dgm:cxn modelId="{BB64B021-6937-45D1-ABBA-91A636B20C55}" type="presOf" srcId="{25C7FFE9-32B9-4984-B192-86C57AE05EFC}" destId="{E9741B1F-3E3A-4E95-9D9C-F4546803D21F}" srcOrd="0" destOrd="0" presId="urn:microsoft.com/office/officeart/2005/8/layout/hierarchy3"/>
    <dgm:cxn modelId="{801BA8B7-7B2F-41D1-8B52-E4076D7A12BB}" type="presOf" srcId="{747A8BF3-9728-403F-831A-B67F9A80C6E4}" destId="{B8AB7E7C-1032-4283-9305-AB0B343AC5EE}" srcOrd="0" destOrd="0" presId="urn:microsoft.com/office/officeart/2005/8/layout/hierarchy3"/>
    <dgm:cxn modelId="{90A34F13-30B1-42AA-942D-04F7E1EB836E}" type="presOf" srcId="{E149D2CE-C60D-4898-829A-D5F3A460F02C}" destId="{E592A72E-0625-4A0E-AE71-27F4B0395F08}" srcOrd="1" destOrd="0" presId="urn:microsoft.com/office/officeart/2005/8/layout/hierarchy3"/>
    <dgm:cxn modelId="{4DC4B1C1-C511-45AB-AA3F-9D839249A2D0}" type="presOf" srcId="{B7A0E880-08CF-4996-8877-44B3A8595C22}" destId="{8D8657B6-A341-4461-8EBB-18C5FFEA95F0}" srcOrd="0" destOrd="0" presId="urn:microsoft.com/office/officeart/2005/8/layout/hierarchy3"/>
    <dgm:cxn modelId="{4FF4BC7F-37C2-4D3E-98A5-A24B9EA55920}" srcId="{E149D2CE-C60D-4898-829A-D5F3A460F02C}" destId="{B7A0E880-08CF-4996-8877-44B3A8595C22}" srcOrd="0" destOrd="0" parTransId="{D4B58403-3AFB-4495-82E2-DE48BF9548AC}" sibTransId="{2B327DDF-4C62-4B0A-8524-15E6F30F11D5}"/>
    <dgm:cxn modelId="{9AA1CDC2-C2D2-45BB-824F-19A4DEEC269D}" type="presOf" srcId="{97D38E4C-2050-492F-BC08-13A06D29A0B3}" destId="{F7CDA63A-874F-4599-A400-FF16618E21D9}" srcOrd="0" destOrd="0" presId="urn:microsoft.com/office/officeart/2005/8/layout/hierarchy3"/>
    <dgm:cxn modelId="{8F0B1B0C-D1FD-4C9E-9F40-A873D3CA1B12}" type="presOf" srcId="{7061F2FC-F2AB-4DE3-98B0-886576B4E2C6}" destId="{D433476B-D68D-4328-ADAC-B2895D3D50CF}" srcOrd="0" destOrd="0" presId="urn:microsoft.com/office/officeart/2005/8/layout/hierarchy3"/>
    <dgm:cxn modelId="{AFC3E89F-9D4D-4A20-A822-8F04E3DB19C3}" type="presOf" srcId="{E149D2CE-C60D-4898-829A-D5F3A460F02C}" destId="{8BC64D5B-8194-42F8-BE53-0D044811899F}" srcOrd="0" destOrd="0" presId="urn:microsoft.com/office/officeart/2005/8/layout/hierarchy3"/>
    <dgm:cxn modelId="{EED92A99-31F0-45C9-8848-5F415E733E60}" srcId="{E149D2CE-C60D-4898-829A-D5F3A460F02C}" destId="{747A8BF3-9728-403F-831A-B67F9A80C6E4}" srcOrd="1" destOrd="0" parTransId="{2998BA5D-BD78-4B03-AE93-1C0FEF22D7BE}" sibTransId="{E9CF44C1-B38E-4BE2-86DD-5D60E208BFAC}"/>
    <dgm:cxn modelId="{2ECA471F-888A-4A52-B1FB-45AD709AE996}" srcId="{7061F2FC-F2AB-4DE3-98B0-886576B4E2C6}" destId="{E149D2CE-C60D-4898-829A-D5F3A460F02C}" srcOrd="0" destOrd="0" parTransId="{EF9795F5-F97F-4BDE-B8F7-A273EDB79986}" sibTransId="{9A4F40C4-F1D4-4ADE-BA9A-3DB13C989623}"/>
    <dgm:cxn modelId="{1A791AEA-EFA3-41B6-A1C4-331C3144A03B}" type="presOf" srcId="{D4B58403-3AFB-4495-82E2-DE48BF9548AC}" destId="{2C060D23-21D2-4829-92F9-1F4D1897DE2B}" srcOrd="0" destOrd="0" presId="urn:microsoft.com/office/officeart/2005/8/layout/hierarchy3"/>
    <dgm:cxn modelId="{EC2B5D2A-5F6E-4013-BA52-7BDE13D7CCF5}" type="presOf" srcId="{C70669A5-A38B-4BB9-A6E5-7FD130991C23}" destId="{F0D7C46E-46AB-45F5-8934-3FED9B9A49BE}" srcOrd="0" destOrd="0" presId="urn:microsoft.com/office/officeart/2005/8/layout/hierarchy3"/>
    <dgm:cxn modelId="{0D06C120-5F21-4931-90DB-9BA0C031114A}" srcId="{E149D2CE-C60D-4898-829A-D5F3A460F02C}" destId="{25C7FFE9-32B9-4984-B192-86C57AE05EFC}" srcOrd="2" destOrd="0" parTransId="{97D38E4C-2050-492F-BC08-13A06D29A0B3}" sibTransId="{4F1AC3E3-053A-4F81-A94E-12C0615A3BB7}"/>
    <dgm:cxn modelId="{14963A9F-FCB7-48B7-9AEA-65FD1AA21586}" type="presParOf" srcId="{D433476B-D68D-4328-ADAC-B2895D3D50CF}" destId="{96B52196-CA75-479A-8A54-6AC1541591AF}" srcOrd="0" destOrd="0" presId="urn:microsoft.com/office/officeart/2005/8/layout/hierarchy3"/>
    <dgm:cxn modelId="{0AFBD8CB-FEFE-4AAD-890A-E85F4CB5B6C1}" type="presParOf" srcId="{96B52196-CA75-479A-8A54-6AC1541591AF}" destId="{B3831FAB-D3C6-4E8A-8912-0C6C24C5CC2E}" srcOrd="0" destOrd="0" presId="urn:microsoft.com/office/officeart/2005/8/layout/hierarchy3"/>
    <dgm:cxn modelId="{5BCBEB40-9AE4-4265-86B0-A0135836928D}" type="presParOf" srcId="{B3831FAB-D3C6-4E8A-8912-0C6C24C5CC2E}" destId="{8BC64D5B-8194-42F8-BE53-0D044811899F}" srcOrd="0" destOrd="0" presId="urn:microsoft.com/office/officeart/2005/8/layout/hierarchy3"/>
    <dgm:cxn modelId="{541D8935-0315-47F5-A76F-AB6C0F161B1E}" type="presParOf" srcId="{B3831FAB-D3C6-4E8A-8912-0C6C24C5CC2E}" destId="{E592A72E-0625-4A0E-AE71-27F4B0395F08}" srcOrd="1" destOrd="0" presId="urn:microsoft.com/office/officeart/2005/8/layout/hierarchy3"/>
    <dgm:cxn modelId="{3337B448-037B-4CF7-92CC-70EC2779C9A1}" type="presParOf" srcId="{96B52196-CA75-479A-8A54-6AC1541591AF}" destId="{A331D20D-7203-456D-8D36-7632A93C4969}" srcOrd="1" destOrd="0" presId="urn:microsoft.com/office/officeart/2005/8/layout/hierarchy3"/>
    <dgm:cxn modelId="{B5E17EA1-F1FC-413E-8063-950498237CF1}" type="presParOf" srcId="{A331D20D-7203-456D-8D36-7632A93C4969}" destId="{2C060D23-21D2-4829-92F9-1F4D1897DE2B}" srcOrd="0" destOrd="0" presId="urn:microsoft.com/office/officeart/2005/8/layout/hierarchy3"/>
    <dgm:cxn modelId="{2F04AF49-9B3E-42A6-9AB3-589589984401}" type="presParOf" srcId="{A331D20D-7203-456D-8D36-7632A93C4969}" destId="{8D8657B6-A341-4461-8EBB-18C5FFEA95F0}" srcOrd="1" destOrd="0" presId="urn:microsoft.com/office/officeart/2005/8/layout/hierarchy3"/>
    <dgm:cxn modelId="{E1C11FB7-7738-42D1-A7CF-AFFC0683F44F}" type="presParOf" srcId="{A331D20D-7203-456D-8D36-7632A93C4969}" destId="{696A7294-EAE5-46E5-838E-8F9A923CE777}" srcOrd="2" destOrd="0" presId="urn:microsoft.com/office/officeart/2005/8/layout/hierarchy3"/>
    <dgm:cxn modelId="{2393032C-D97F-4FD7-A0E4-AC3A0F7AFE52}" type="presParOf" srcId="{A331D20D-7203-456D-8D36-7632A93C4969}" destId="{B8AB7E7C-1032-4283-9305-AB0B343AC5EE}" srcOrd="3" destOrd="0" presId="urn:microsoft.com/office/officeart/2005/8/layout/hierarchy3"/>
    <dgm:cxn modelId="{2909455A-D7A4-40A6-99E4-228F387FAD1B}" type="presParOf" srcId="{A331D20D-7203-456D-8D36-7632A93C4969}" destId="{F7CDA63A-874F-4599-A400-FF16618E21D9}" srcOrd="4" destOrd="0" presId="urn:microsoft.com/office/officeart/2005/8/layout/hierarchy3"/>
    <dgm:cxn modelId="{746468E7-44B7-4B90-9C87-824A12DD9E75}" type="presParOf" srcId="{A331D20D-7203-456D-8D36-7632A93C4969}" destId="{E9741B1F-3E3A-4E95-9D9C-F4546803D21F}" srcOrd="5" destOrd="0" presId="urn:microsoft.com/office/officeart/2005/8/layout/hierarchy3"/>
    <dgm:cxn modelId="{52C68325-C1E2-4B04-ABC8-FF67A634B91C}" type="presParOf" srcId="{A331D20D-7203-456D-8D36-7632A93C4969}" destId="{51DC3BED-C7F7-48A5-8C1A-0E2C9C70905D}" srcOrd="6" destOrd="0" presId="urn:microsoft.com/office/officeart/2005/8/layout/hierarchy3"/>
    <dgm:cxn modelId="{3A17BBC0-E8EC-487E-A1F5-72F451B414BD}" type="presParOf" srcId="{A331D20D-7203-456D-8D36-7632A93C4969}" destId="{F0D7C46E-46AB-45F5-8934-3FED9B9A49BE}"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S" dirty="0"/>
            <a:t>MÁQUINAS AUTOMÁTICAS DE ENCUADERNACIÓN ENCOLADA</a:t>
          </a:r>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60FF014B-8B63-4D69-86F9-8C5CC32148F7}">
      <dgm:prSet/>
      <dgm:spPr/>
      <dgm:t>
        <a:bodyPr/>
        <a:lstStyle/>
        <a:p>
          <a:r>
            <a:rPr lang="es-EC" dirty="0"/>
            <a:t>MAQUINAS ENCOLADORAS PUR</a:t>
          </a:r>
          <a:endParaRPr lang="es-ES" dirty="0"/>
        </a:p>
      </dgm:t>
    </dgm:pt>
    <dgm:pt modelId="{FA4C49EA-B23F-465F-8CDF-C9763D747076}" type="parTrans" cxnId="{8F7B6B2D-5835-49A1-9006-E1EC3B236375}">
      <dgm:prSet/>
      <dgm:spPr/>
      <dgm:t>
        <a:bodyPr/>
        <a:lstStyle/>
        <a:p>
          <a:endParaRPr lang="es-ES"/>
        </a:p>
      </dgm:t>
    </dgm:pt>
    <dgm:pt modelId="{13A2B67C-00C1-4665-8E50-B63B07B0590E}" type="sibTrans" cxnId="{8F7B6B2D-5835-49A1-9006-E1EC3B236375}">
      <dgm:prSet/>
      <dgm:spPr/>
      <dgm:t>
        <a:bodyPr/>
        <a:lstStyle/>
        <a:p>
          <a:endParaRPr lang="es-ES"/>
        </a:p>
      </dgm:t>
    </dgm:pt>
    <dgm:pt modelId="{F9CE6621-416A-4BD2-B9F2-4EC2B533CCAD}">
      <dgm:prSet/>
      <dgm:spPr/>
      <dgm:t>
        <a:bodyPr/>
        <a:lstStyle/>
        <a:p>
          <a:r>
            <a:rPr lang="es-ES" dirty="0"/>
            <a:t>Uso de cola formulada a base de polímero de uretano (</a:t>
          </a:r>
          <a:r>
            <a:rPr lang="es-ES" dirty="0" err="1"/>
            <a:t>Poly</a:t>
          </a:r>
          <a:r>
            <a:rPr lang="es-ES" dirty="0"/>
            <a:t> Uretano Reactivo)</a:t>
          </a:r>
        </a:p>
      </dgm:t>
    </dgm:pt>
    <dgm:pt modelId="{0D24D8C7-669C-424A-9941-C0B5F0CDD1CF}" type="parTrans" cxnId="{2F4D7C87-93EE-4073-B81C-3488BD37B472}">
      <dgm:prSet/>
      <dgm:spPr/>
      <dgm:t>
        <a:bodyPr/>
        <a:lstStyle/>
        <a:p>
          <a:endParaRPr lang="es-ES"/>
        </a:p>
      </dgm:t>
    </dgm:pt>
    <dgm:pt modelId="{5F47D49C-8FD5-4ECF-80FC-1296638B0FA7}" type="sibTrans" cxnId="{2F4D7C87-93EE-4073-B81C-3488BD37B472}">
      <dgm:prSet/>
      <dgm:spPr/>
      <dgm:t>
        <a:bodyPr/>
        <a:lstStyle/>
        <a:p>
          <a:endParaRPr lang="es-ES"/>
        </a:p>
      </dgm:t>
    </dgm:pt>
    <dgm:pt modelId="{BF028F08-B4F9-4C50-A89C-34AC2E5AAAF9}">
      <dgm:prSet/>
      <dgm:spPr/>
      <dgm:t>
        <a:bodyPr/>
        <a:lstStyle/>
        <a:p>
          <a:r>
            <a:rPr lang="es-ES" dirty="0"/>
            <a:t>Encuadernados con PUR puedan enviarse a cualquier destinación o clima. </a:t>
          </a:r>
        </a:p>
      </dgm:t>
    </dgm:pt>
    <dgm:pt modelId="{8AA582EF-AB19-4AE3-AD29-FFD588360BC8}" type="parTrans" cxnId="{5A35E4B7-63BE-4221-8446-0C83436F9B42}">
      <dgm:prSet/>
      <dgm:spPr/>
      <dgm:t>
        <a:bodyPr/>
        <a:lstStyle/>
        <a:p>
          <a:endParaRPr lang="es-ES"/>
        </a:p>
      </dgm:t>
    </dgm:pt>
    <dgm:pt modelId="{FBE1BDCF-AA28-47F7-A8E2-EF55AB79371D}" type="sibTrans" cxnId="{5A35E4B7-63BE-4221-8446-0C83436F9B42}">
      <dgm:prSet/>
      <dgm:spPr/>
      <dgm:t>
        <a:bodyPr/>
        <a:lstStyle/>
        <a:p>
          <a:endParaRPr lang="es-ES"/>
        </a:p>
      </dgm:t>
    </dgm:pt>
    <dgm:pt modelId="{49D807ED-B5BF-4690-9015-74F2D19E48A1}">
      <dgm:prSet/>
      <dgm:spPr/>
      <dgm:t>
        <a:bodyPr/>
        <a:lstStyle/>
        <a:p>
          <a:r>
            <a:rPr lang="es-ES" dirty="0"/>
            <a:t>Una de las desventajas es que su tiempo de curado debe ser aproximadamente de 8 horas, tiempo de vida menor</a:t>
          </a:r>
        </a:p>
      </dgm:t>
    </dgm:pt>
    <dgm:pt modelId="{63922898-B64C-4AC5-9293-E813CDB31D0B}" type="parTrans" cxnId="{A1D6B06D-9C95-4463-847E-379D4BDC7FA1}">
      <dgm:prSet/>
      <dgm:spPr/>
      <dgm:t>
        <a:bodyPr/>
        <a:lstStyle/>
        <a:p>
          <a:endParaRPr lang="es-ES"/>
        </a:p>
      </dgm:t>
    </dgm:pt>
    <dgm:pt modelId="{9265B619-259C-46E4-BFAA-F38169B4146C}" type="sibTrans" cxnId="{A1D6B06D-9C95-4463-847E-379D4BDC7FA1}">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Y="-100000" custLinFactNeighborX="-5566" custLinFactNeighborY="-13259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 modelId="{88848902-88D7-43EA-A22D-A2DA65253F4B}" type="pres">
      <dgm:prSet presAssocID="{FA4C49EA-B23F-465F-8CDF-C9763D747076}" presName="Name13" presStyleLbl="parChTrans1D2" presStyleIdx="0" presStyleCnt="4"/>
      <dgm:spPr/>
    </dgm:pt>
    <dgm:pt modelId="{4B98E491-8DEE-4A13-BC22-83EB909CFF65}" type="pres">
      <dgm:prSet presAssocID="{60FF014B-8B63-4D69-86F9-8C5CC32148F7}" presName="childText" presStyleLbl="bgAcc1" presStyleIdx="0" presStyleCnt="4" custScaleX="531364" custLinFactNeighborX="-34787" custLinFactNeighborY="-50563">
        <dgm:presLayoutVars>
          <dgm:bulletEnabled val="1"/>
        </dgm:presLayoutVars>
      </dgm:prSet>
      <dgm:spPr/>
    </dgm:pt>
    <dgm:pt modelId="{740CBCF2-FB15-43EE-9A80-3847294989F0}" type="pres">
      <dgm:prSet presAssocID="{0D24D8C7-669C-424A-9941-C0B5F0CDD1CF}" presName="Name13" presStyleLbl="parChTrans1D2" presStyleIdx="1" presStyleCnt="4"/>
      <dgm:spPr/>
    </dgm:pt>
    <dgm:pt modelId="{C12FFB68-9CAA-4E0F-BA18-82F9726A48D2}" type="pres">
      <dgm:prSet presAssocID="{F9CE6621-416A-4BD2-B9F2-4EC2B533CCAD}" presName="childText" presStyleLbl="bgAcc1" presStyleIdx="1" presStyleCnt="4" custScaleX="526170" custScaleY="94152" custLinFactNeighborX="-34787" custLinFactNeighborY="-58208">
        <dgm:presLayoutVars>
          <dgm:bulletEnabled val="1"/>
        </dgm:presLayoutVars>
      </dgm:prSet>
      <dgm:spPr/>
    </dgm:pt>
    <dgm:pt modelId="{0900D091-9C58-40CB-BD91-075BDB23B79A}" type="pres">
      <dgm:prSet presAssocID="{8AA582EF-AB19-4AE3-AD29-FFD588360BC8}" presName="Name13" presStyleLbl="parChTrans1D2" presStyleIdx="2" presStyleCnt="4"/>
      <dgm:spPr/>
    </dgm:pt>
    <dgm:pt modelId="{C8489FE6-0B92-43F5-ACF1-CD20419244B7}" type="pres">
      <dgm:prSet presAssocID="{BF028F08-B4F9-4C50-A89C-34AC2E5AAAF9}" presName="childText" presStyleLbl="bgAcc1" presStyleIdx="2" presStyleCnt="4" custScaleX="517448" custLinFactNeighborX="-27830" custLinFactNeighborY="-72076">
        <dgm:presLayoutVars>
          <dgm:bulletEnabled val="1"/>
        </dgm:presLayoutVars>
      </dgm:prSet>
      <dgm:spPr/>
    </dgm:pt>
    <dgm:pt modelId="{524A5777-61CA-4D44-8030-AC170EA7EBA1}" type="pres">
      <dgm:prSet presAssocID="{63922898-B64C-4AC5-9293-E813CDB31D0B}" presName="Name13" presStyleLbl="parChTrans1D2" presStyleIdx="3" presStyleCnt="4"/>
      <dgm:spPr/>
    </dgm:pt>
    <dgm:pt modelId="{346DD242-8C31-4545-B325-17FBC837CE18}" type="pres">
      <dgm:prSet presAssocID="{49D807ED-B5BF-4690-9015-74F2D19E48A1}" presName="childText" presStyleLbl="bgAcc1" presStyleIdx="3" presStyleCnt="4" custScaleX="526171" custLinFactNeighborX="-20872" custLinFactNeighborY="-74625">
        <dgm:presLayoutVars>
          <dgm:bulletEnabled val="1"/>
        </dgm:presLayoutVars>
      </dgm:prSet>
      <dgm:spPr/>
    </dgm:pt>
  </dgm:ptLst>
  <dgm:cxnLst>
    <dgm:cxn modelId="{FD9D1D7A-D882-4BDC-95A3-8806A06479EB}" type="presOf" srcId="{0D24D8C7-669C-424A-9941-C0B5F0CDD1CF}" destId="{740CBCF2-FB15-43EE-9A80-3847294989F0}" srcOrd="0" destOrd="0" presId="urn:microsoft.com/office/officeart/2005/8/layout/hierarchy3"/>
    <dgm:cxn modelId="{B27AE13B-6254-4AE2-9E8E-CBFD4EC54537}" type="presOf" srcId="{8AA582EF-AB19-4AE3-AD29-FFD588360BC8}" destId="{0900D091-9C58-40CB-BD91-075BDB23B79A}" srcOrd="0" destOrd="0" presId="urn:microsoft.com/office/officeart/2005/8/layout/hierarchy3"/>
    <dgm:cxn modelId="{A1D6B06D-9C95-4463-847E-379D4BDC7FA1}" srcId="{E149D2CE-C60D-4898-829A-D5F3A460F02C}" destId="{49D807ED-B5BF-4690-9015-74F2D19E48A1}" srcOrd="3" destOrd="0" parTransId="{63922898-B64C-4AC5-9293-E813CDB31D0B}" sibTransId="{9265B619-259C-46E4-BFAA-F38169B4146C}"/>
    <dgm:cxn modelId="{299716D4-51A0-4697-A006-0F28C838D312}" type="presOf" srcId="{FA4C49EA-B23F-465F-8CDF-C9763D747076}" destId="{88848902-88D7-43EA-A22D-A2DA65253F4B}" srcOrd="0" destOrd="0" presId="urn:microsoft.com/office/officeart/2005/8/layout/hierarchy3"/>
    <dgm:cxn modelId="{07205AFE-2CA5-44BA-8650-9DCB2D4E114F}" type="presOf" srcId="{49D807ED-B5BF-4690-9015-74F2D19E48A1}" destId="{346DD242-8C31-4545-B325-17FBC837CE18}" srcOrd="0" destOrd="0" presId="urn:microsoft.com/office/officeart/2005/8/layout/hierarchy3"/>
    <dgm:cxn modelId="{7E67B87E-671F-4178-BEE8-268ADE51DD4A}" type="presOf" srcId="{63922898-B64C-4AC5-9293-E813CDB31D0B}" destId="{524A5777-61CA-4D44-8030-AC170EA7EBA1}" srcOrd="0"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CFB3398B-43E7-476C-B9CF-4553012B5BEA}" type="presOf" srcId="{E149D2CE-C60D-4898-829A-D5F3A460F02C}" destId="{E592A72E-0625-4A0E-AE71-27F4B0395F08}" srcOrd="1" destOrd="0" presId="urn:microsoft.com/office/officeart/2005/8/layout/hierarchy3"/>
    <dgm:cxn modelId="{15F2F037-48C8-4D9F-8C80-9FA75F532919}" type="presOf" srcId="{7061F2FC-F2AB-4DE3-98B0-886576B4E2C6}" destId="{D433476B-D68D-4328-ADAC-B2895D3D50CF}" srcOrd="0" destOrd="0" presId="urn:microsoft.com/office/officeart/2005/8/layout/hierarchy3"/>
    <dgm:cxn modelId="{B03175BC-E86E-46A0-B778-55D69A2D3015}" type="presOf" srcId="{BF028F08-B4F9-4C50-A89C-34AC2E5AAAF9}" destId="{C8489FE6-0B92-43F5-ACF1-CD20419244B7}" srcOrd="0" destOrd="0" presId="urn:microsoft.com/office/officeart/2005/8/layout/hierarchy3"/>
    <dgm:cxn modelId="{5E743E3A-F794-4055-AE40-C7E1E430CD2F}" type="presOf" srcId="{F9CE6621-416A-4BD2-B9F2-4EC2B533CCAD}" destId="{C12FFB68-9CAA-4E0F-BA18-82F9726A48D2}" srcOrd="0" destOrd="0" presId="urn:microsoft.com/office/officeart/2005/8/layout/hierarchy3"/>
    <dgm:cxn modelId="{2F4D7C87-93EE-4073-B81C-3488BD37B472}" srcId="{E149D2CE-C60D-4898-829A-D5F3A460F02C}" destId="{F9CE6621-416A-4BD2-B9F2-4EC2B533CCAD}" srcOrd="1" destOrd="0" parTransId="{0D24D8C7-669C-424A-9941-C0B5F0CDD1CF}" sibTransId="{5F47D49C-8FD5-4ECF-80FC-1296638B0FA7}"/>
    <dgm:cxn modelId="{F4CE44DF-7F09-4467-86D0-B861FEEB30B6}" type="presOf" srcId="{E149D2CE-C60D-4898-829A-D5F3A460F02C}" destId="{8BC64D5B-8194-42F8-BE53-0D044811899F}" srcOrd="0" destOrd="0" presId="urn:microsoft.com/office/officeart/2005/8/layout/hierarchy3"/>
    <dgm:cxn modelId="{5A35E4B7-63BE-4221-8446-0C83436F9B42}" srcId="{E149D2CE-C60D-4898-829A-D5F3A460F02C}" destId="{BF028F08-B4F9-4C50-A89C-34AC2E5AAAF9}" srcOrd="2" destOrd="0" parTransId="{8AA582EF-AB19-4AE3-AD29-FFD588360BC8}" sibTransId="{FBE1BDCF-AA28-47F7-A8E2-EF55AB79371D}"/>
    <dgm:cxn modelId="{8F7B6B2D-5835-49A1-9006-E1EC3B236375}" srcId="{E149D2CE-C60D-4898-829A-D5F3A460F02C}" destId="{60FF014B-8B63-4D69-86F9-8C5CC32148F7}" srcOrd="0" destOrd="0" parTransId="{FA4C49EA-B23F-465F-8CDF-C9763D747076}" sibTransId="{13A2B67C-00C1-4665-8E50-B63B07B0590E}"/>
    <dgm:cxn modelId="{62A64F13-35D4-49A4-AD5B-3FBFA72DBAE4}" type="presOf" srcId="{60FF014B-8B63-4D69-86F9-8C5CC32148F7}" destId="{4B98E491-8DEE-4A13-BC22-83EB909CFF65}" srcOrd="0" destOrd="0" presId="urn:microsoft.com/office/officeart/2005/8/layout/hierarchy3"/>
    <dgm:cxn modelId="{51A76D6B-F916-4955-8BB9-C7FD81D6B894}" type="presParOf" srcId="{D433476B-D68D-4328-ADAC-B2895D3D50CF}" destId="{96B52196-CA75-479A-8A54-6AC1541591AF}" srcOrd="0" destOrd="0" presId="urn:microsoft.com/office/officeart/2005/8/layout/hierarchy3"/>
    <dgm:cxn modelId="{AEB9F5ED-5382-46E5-A232-08B5146D0EB4}" type="presParOf" srcId="{96B52196-CA75-479A-8A54-6AC1541591AF}" destId="{B3831FAB-D3C6-4E8A-8912-0C6C24C5CC2E}" srcOrd="0" destOrd="0" presId="urn:microsoft.com/office/officeart/2005/8/layout/hierarchy3"/>
    <dgm:cxn modelId="{DD806447-91CC-40E0-968E-D5FAD454C408}" type="presParOf" srcId="{B3831FAB-D3C6-4E8A-8912-0C6C24C5CC2E}" destId="{8BC64D5B-8194-42F8-BE53-0D044811899F}" srcOrd="0" destOrd="0" presId="urn:microsoft.com/office/officeart/2005/8/layout/hierarchy3"/>
    <dgm:cxn modelId="{7DC77721-61D1-4A89-94D1-C35B3FC84A8D}" type="presParOf" srcId="{B3831FAB-D3C6-4E8A-8912-0C6C24C5CC2E}" destId="{E592A72E-0625-4A0E-AE71-27F4B0395F08}" srcOrd="1" destOrd="0" presId="urn:microsoft.com/office/officeart/2005/8/layout/hierarchy3"/>
    <dgm:cxn modelId="{BE798905-EEEF-44F3-B0D7-60D6937CB385}" type="presParOf" srcId="{96B52196-CA75-479A-8A54-6AC1541591AF}" destId="{A331D20D-7203-456D-8D36-7632A93C4969}" srcOrd="1" destOrd="0" presId="urn:microsoft.com/office/officeart/2005/8/layout/hierarchy3"/>
    <dgm:cxn modelId="{4A9F81D3-C25D-4ED7-9F7A-EEE2EDF33AC3}" type="presParOf" srcId="{A331D20D-7203-456D-8D36-7632A93C4969}" destId="{88848902-88D7-43EA-A22D-A2DA65253F4B}" srcOrd="0" destOrd="0" presId="urn:microsoft.com/office/officeart/2005/8/layout/hierarchy3"/>
    <dgm:cxn modelId="{B0F2464D-71A9-4FA5-9422-B8F4DA6DB842}" type="presParOf" srcId="{A331D20D-7203-456D-8D36-7632A93C4969}" destId="{4B98E491-8DEE-4A13-BC22-83EB909CFF65}" srcOrd="1" destOrd="0" presId="urn:microsoft.com/office/officeart/2005/8/layout/hierarchy3"/>
    <dgm:cxn modelId="{D495770E-481D-4375-80E7-FBF6259CBD97}" type="presParOf" srcId="{A331D20D-7203-456D-8D36-7632A93C4969}" destId="{740CBCF2-FB15-43EE-9A80-3847294989F0}" srcOrd="2" destOrd="0" presId="urn:microsoft.com/office/officeart/2005/8/layout/hierarchy3"/>
    <dgm:cxn modelId="{144827B6-F5AD-42C2-B0EE-A9AE584B0CDF}" type="presParOf" srcId="{A331D20D-7203-456D-8D36-7632A93C4969}" destId="{C12FFB68-9CAA-4E0F-BA18-82F9726A48D2}" srcOrd="3" destOrd="0" presId="urn:microsoft.com/office/officeart/2005/8/layout/hierarchy3"/>
    <dgm:cxn modelId="{3A4CC0E9-09F0-4EFF-AA77-4333763340F1}" type="presParOf" srcId="{A331D20D-7203-456D-8D36-7632A93C4969}" destId="{0900D091-9C58-40CB-BD91-075BDB23B79A}" srcOrd="4" destOrd="0" presId="urn:microsoft.com/office/officeart/2005/8/layout/hierarchy3"/>
    <dgm:cxn modelId="{23B8A9BB-A5D4-45A6-B5EC-8E4B5F617C1B}" type="presParOf" srcId="{A331D20D-7203-456D-8D36-7632A93C4969}" destId="{C8489FE6-0B92-43F5-ACF1-CD20419244B7}" srcOrd="5" destOrd="0" presId="urn:microsoft.com/office/officeart/2005/8/layout/hierarchy3"/>
    <dgm:cxn modelId="{EE5AF5AA-C8F6-4393-A503-4D07E9D8DC83}" type="presParOf" srcId="{A331D20D-7203-456D-8D36-7632A93C4969}" destId="{524A5777-61CA-4D44-8030-AC170EA7EBA1}" srcOrd="6" destOrd="0" presId="urn:microsoft.com/office/officeart/2005/8/layout/hierarchy3"/>
    <dgm:cxn modelId="{C7D1AD0B-1F82-41BB-99EC-D54098802D73}" type="presParOf" srcId="{A331D20D-7203-456D-8D36-7632A93C4969}" destId="{346DD242-8C31-4545-B325-17FBC837CE18}"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S" dirty="0"/>
            <a:t>MÁQUINAS AUTOMÁTICAS DE ENCUADERNACIÓN ENCOLADA</a:t>
          </a:r>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60FF014B-8B63-4D69-86F9-8C5CC32148F7}">
      <dgm:prSet/>
      <dgm:spPr/>
      <dgm:t>
        <a:bodyPr/>
        <a:lstStyle/>
        <a:p>
          <a:r>
            <a:rPr lang="es-EC" dirty="0"/>
            <a:t>MAQUINAS ENCOLADORAS PUR</a:t>
          </a:r>
          <a:endParaRPr lang="es-ES" dirty="0"/>
        </a:p>
      </dgm:t>
    </dgm:pt>
    <dgm:pt modelId="{FA4C49EA-B23F-465F-8CDF-C9763D747076}" type="parTrans" cxnId="{8F7B6B2D-5835-49A1-9006-E1EC3B236375}">
      <dgm:prSet/>
      <dgm:spPr/>
      <dgm:t>
        <a:bodyPr/>
        <a:lstStyle/>
        <a:p>
          <a:endParaRPr lang="es-ES"/>
        </a:p>
      </dgm:t>
    </dgm:pt>
    <dgm:pt modelId="{13A2B67C-00C1-4665-8E50-B63B07B0590E}" type="sibTrans" cxnId="{8F7B6B2D-5835-49A1-9006-E1EC3B236375}">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Y="-100000" custLinFactNeighborX="-5566" custLinFactNeighborY="-13259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 modelId="{88848902-88D7-43EA-A22D-A2DA65253F4B}" type="pres">
      <dgm:prSet presAssocID="{FA4C49EA-B23F-465F-8CDF-C9763D747076}" presName="Name13" presStyleLbl="parChTrans1D2" presStyleIdx="0" presStyleCnt="1"/>
      <dgm:spPr/>
    </dgm:pt>
    <dgm:pt modelId="{4B98E491-8DEE-4A13-BC22-83EB909CFF65}" type="pres">
      <dgm:prSet presAssocID="{60FF014B-8B63-4D69-86F9-8C5CC32148F7}" presName="childText" presStyleLbl="bgAcc1" presStyleIdx="0" presStyleCnt="1" custScaleX="531364" custLinFactY="-100000" custLinFactNeighborX="-34787" custLinFactNeighborY="-124007">
        <dgm:presLayoutVars>
          <dgm:bulletEnabled val="1"/>
        </dgm:presLayoutVars>
      </dgm:prSet>
      <dgm:spPr/>
    </dgm:pt>
  </dgm:ptLst>
  <dgm:cxnLst>
    <dgm:cxn modelId="{7C94FC13-F76B-490B-B055-463C77012FA2}" type="presOf" srcId="{FA4C49EA-B23F-465F-8CDF-C9763D747076}" destId="{88848902-88D7-43EA-A22D-A2DA65253F4B}" srcOrd="0" destOrd="0" presId="urn:microsoft.com/office/officeart/2005/8/layout/hierarchy3"/>
    <dgm:cxn modelId="{F4B537C2-754E-48F2-B841-22F153865DEC}" type="presOf" srcId="{E149D2CE-C60D-4898-829A-D5F3A460F02C}" destId="{8BC64D5B-8194-42F8-BE53-0D044811899F}" srcOrd="0"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53E91FAD-D29F-428A-973D-BC417B7AC3EE}" type="presOf" srcId="{E149D2CE-C60D-4898-829A-D5F3A460F02C}" destId="{E592A72E-0625-4A0E-AE71-27F4B0395F08}" srcOrd="1" destOrd="0" presId="urn:microsoft.com/office/officeart/2005/8/layout/hierarchy3"/>
    <dgm:cxn modelId="{D76513C2-B6CB-4257-8BE3-277242350CF5}" type="presOf" srcId="{60FF014B-8B63-4D69-86F9-8C5CC32148F7}" destId="{4B98E491-8DEE-4A13-BC22-83EB909CFF65}" srcOrd="0" destOrd="0" presId="urn:microsoft.com/office/officeart/2005/8/layout/hierarchy3"/>
    <dgm:cxn modelId="{8F7B6B2D-5835-49A1-9006-E1EC3B236375}" srcId="{E149D2CE-C60D-4898-829A-D5F3A460F02C}" destId="{60FF014B-8B63-4D69-86F9-8C5CC32148F7}" srcOrd="0" destOrd="0" parTransId="{FA4C49EA-B23F-465F-8CDF-C9763D747076}" sibTransId="{13A2B67C-00C1-4665-8E50-B63B07B0590E}"/>
    <dgm:cxn modelId="{17264C26-EDDF-4901-9ADF-C8D99C5BC425}" type="presOf" srcId="{7061F2FC-F2AB-4DE3-98B0-886576B4E2C6}" destId="{D433476B-D68D-4328-ADAC-B2895D3D50CF}" srcOrd="0" destOrd="0" presId="urn:microsoft.com/office/officeart/2005/8/layout/hierarchy3"/>
    <dgm:cxn modelId="{48CAF69C-34A6-4A22-A8A7-CCACF88232B1}" type="presParOf" srcId="{D433476B-D68D-4328-ADAC-B2895D3D50CF}" destId="{96B52196-CA75-479A-8A54-6AC1541591AF}" srcOrd="0" destOrd="0" presId="urn:microsoft.com/office/officeart/2005/8/layout/hierarchy3"/>
    <dgm:cxn modelId="{5EB0FEB5-8C82-452C-B64C-5A9E196E348F}" type="presParOf" srcId="{96B52196-CA75-479A-8A54-6AC1541591AF}" destId="{B3831FAB-D3C6-4E8A-8912-0C6C24C5CC2E}" srcOrd="0" destOrd="0" presId="urn:microsoft.com/office/officeart/2005/8/layout/hierarchy3"/>
    <dgm:cxn modelId="{8011A71C-C03F-44E1-9CAF-004AF06FAFB8}" type="presParOf" srcId="{B3831FAB-D3C6-4E8A-8912-0C6C24C5CC2E}" destId="{8BC64D5B-8194-42F8-BE53-0D044811899F}" srcOrd="0" destOrd="0" presId="urn:microsoft.com/office/officeart/2005/8/layout/hierarchy3"/>
    <dgm:cxn modelId="{48D53A31-FCD8-4AAB-BD0A-7A0A077ED8CD}" type="presParOf" srcId="{B3831FAB-D3C6-4E8A-8912-0C6C24C5CC2E}" destId="{E592A72E-0625-4A0E-AE71-27F4B0395F08}" srcOrd="1" destOrd="0" presId="urn:microsoft.com/office/officeart/2005/8/layout/hierarchy3"/>
    <dgm:cxn modelId="{50206F98-63AB-402F-91C8-C8B4D8A23B44}" type="presParOf" srcId="{96B52196-CA75-479A-8A54-6AC1541591AF}" destId="{A331D20D-7203-456D-8D36-7632A93C4969}" srcOrd="1" destOrd="0" presId="urn:microsoft.com/office/officeart/2005/8/layout/hierarchy3"/>
    <dgm:cxn modelId="{BB812091-626C-4F83-B6B2-E96C34631D46}" type="presParOf" srcId="{A331D20D-7203-456D-8D36-7632A93C4969}" destId="{88848902-88D7-43EA-A22D-A2DA65253F4B}" srcOrd="0" destOrd="0" presId="urn:microsoft.com/office/officeart/2005/8/layout/hierarchy3"/>
    <dgm:cxn modelId="{1A55CABD-8733-4E5D-A11A-9246F1F9A351}" type="presParOf" srcId="{A331D20D-7203-456D-8D36-7632A93C4969}" destId="{4B98E491-8DEE-4A13-BC22-83EB909CFF6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S" dirty="0"/>
            <a:t>ENCOLADORA DE LIBROS SULBY 7 CLAMP PERFECT BINDER</a:t>
          </a:r>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60FF014B-8B63-4D69-86F9-8C5CC32148F7}">
      <dgm:prSet/>
      <dgm:spPr/>
      <dgm:t>
        <a:bodyPr/>
        <a:lstStyle/>
        <a:p>
          <a:r>
            <a:rPr lang="es-ES" dirty="0"/>
            <a:t>Maquina de encuadernación por goma de tipo giratoria</a:t>
          </a:r>
        </a:p>
      </dgm:t>
    </dgm:pt>
    <dgm:pt modelId="{FA4C49EA-B23F-465F-8CDF-C9763D747076}" type="parTrans" cxnId="{8F7B6B2D-5835-49A1-9006-E1EC3B236375}">
      <dgm:prSet/>
      <dgm:spPr/>
      <dgm:t>
        <a:bodyPr/>
        <a:lstStyle/>
        <a:p>
          <a:endParaRPr lang="es-ES"/>
        </a:p>
      </dgm:t>
    </dgm:pt>
    <dgm:pt modelId="{13A2B67C-00C1-4665-8E50-B63B07B0590E}" type="sibTrans" cxnId="{8F7B6B2D-5835-49A1-9006-E1EC3B236375}">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Y="-100000" custLinFactNeighborX="-5566" custLinFactNeighborY="-13259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 modelId="{88848902-88D7-43EA-A22D-A2DA65253F4B}" type="pres">
      <dgm:prSet presAssocID="{FA4C49EA-B23F-465F-8CDF-C9763D747076}" presName="Name13" presStyleLbl="parChTrans1D2" presStyleIdx="0" presStyleCnt="1"/>
      <dgm:spPr/>
    </dgm:pt>
    <dgm:pt modelId="{4B98E491-8DEE-4A13-BC22-83EB909CFF65}" type="pres">
      <dgm:prSet presAssocID="{60FF014B-8B63-4D69-86F9-8C5CC32148F7}" presName="childText" presStyleLbl="bgAcc1" presStyleIdx="0" presStyleCnt="1" custScaleX="581830" custLinFactY="-100000" custLinFactNeighborX="-34787" custLinFactNeighborY="-124007">
        <dgm:presLayoutVars>
          <dgm:bulletEnabled val="1"/>
        </dgm:presLayoutVars>
      </dgm:prSet>
      <dgm:spPr/>
    </dgm:pt>
  </dgm:ptLst>
  <dgm:cxnLst>
    <dgm:cxn modelId="{20FEA6DB-5867-4817-B87E-4857FC9AB4FA}" type="presOf" srcId="{60FF014B-8B63-4D69-86F9-8C5CC32148F7}" destId="{4B98E491-8DEE-4A13-BC22-83EB909CFF65}" srcOrd="0" destOrd="0" presId="urn:microsoft.com/office/officeart/2005/8/layout/hierarchy3"/>
    <dgm:cxn modelId="{CC893E0D-4FB7-481E-A082-148C6C290A80}" type="presOf" srcId="{FA4C49EA-B23F-465F-8CDF-C9763D747076}" destId="{88848902-88D7-43EA-A22D-A2DA65253F4B}" srcOrd="0" destOrd="0" presId="urn:microsoft.com/office/officeart/2005/8/layout/hierarchy3"/>
    <dgm:cxn modelId="{9CB287AC-C09A-4AAA-9966-D705266C80AB}" type="presOf" srcId="{7061F2FC-F2AB-4DE3-98B0-886576B4E2C6}" destId="{D433476B-D68D-4328-ADAC-B2895D3D50CF}" srcOrd="0" destOrd="0" presId="urn:microsoft.com/office/officeart/2005/8/layout/hierarchy3"/>
    <dgm:cxn modelId="{6CE0437D-123C-499D-B8BD-C2416B8E6961}" type="presOf" srcId="{E149D2CE-C60D-4898-829A-D5F3A460F02C}" destId="{8BC64D5B-8194-42F8-BE53-0D044811899F}" srcOrd="0"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A7D2FED8-FA88-4345-A956-2F7E1F2CFE54}" type="presOf" srcId="{E149D2CE-C60D-4898-829A-D5F3A460F02C}" destId="{E592A72E-0625-4A0E-AE71-27F4B0395F08}" srcOrd="1" destOrd="0" presId="urn:microsoft.com/office/officeart/2005/8/layout/hierarchy3"/>
    <dgm:cxn modelId="{8F7B6B2D-5835-49A1-9006-E1EC3B236375}" srcId="{E149D2CE-C60D-4898-829A-D5F3A460F02C}" destId="{60FF014B-8B63-4D69-86F9-8C5CC32148F7}" srcOrd="0" destOrd="0" parTransId="{FA4C49EA-B23F-465F-8CDF-C9763D747076}" sibTransId="{13A2B67C-00C1-4665-8E50-B63B07B0590E}"/>
    <dgm:cxn modelId="{FA0BEEE1-1E21-4B62-8EAB-525DD7AB6D54}" type="presParOf" srcId="{D433476B-D68D-4328-ADAC-B2895D3D50CF}" destId="{96B52196-CA75-479A-8A54-6AC1541591AF}" srcOrd="0" destOrd="0" presId="urn:microsoft.com/office/officeart/2005/8/layout/hierarchy3"/>
    <dgm:cxn modelId="{77B02F7A-682E-4A33-B83F-C74ACFDE5677}" type="presParOf" srcId="{96B52196-CA75-479A-8A54-6AC1541591AF}" destId="{B3831FAB-D3C6-4E8A-8912-0C6C24C5CC2E}" srcOrd="0" destOrd="0" presId="urn:microsoft.com/office/officeart/2005/8/layout/hierarchy3"/>
    <dgm:cxn modelId="{BCA5A749-A9BE-4715-82B9-908B91BA844B}" type="presParOf" srcId="{B3831FAB-D3C6-4E8A-8912-0C6C24C5CC2E}" destId="{8BC64D5B-8194-42F8-BE53-0D044811899F}" srcOrd="0" destOrd="0" presId="urn:microsoft.com/office/officeart/2005/8/layout/hierarchy3"/>
    <dgm:cxn modelId="{9A048F32-C2E9-4C66-BD8C-B91B3193D30B}" type="presParOf" srcId="{B3831FAB-D3C6-4E8A-8912-0C6C24C5CC2E}" destId="{E592A72E-0625-4A0E-AE71-27F4B0395F08}" srcOrd="1" destOrd="0" presId="urn:microsoft.com/office/officeart/2005/8/layout/hierarchy3"/>
    <dgm:cxn modelId="{72FC83DC-D0A6-4CAF-8916-D8CA4207B93A}" type="presParOf" srcId="{96B52196-CA75-479A-8A54-6AC1541591AF}" destId="{A331D20D-7203-456D-8D36-7632A93C4969}" srcOrd="1" destOrd="0" presId="urn:microsoft.com/office/officeart/2005/8/layout/hierarchy3"/>
    <dgm:cxn modelId="{94B30B25-ED27-447B-B081-4C624B967837}" type="presParOf" srcId="{A331D20D-7203-456D-8D36-7632A93C4969}" destId="{88848902-88D7-43EA-A22D-A2DA65253F4B}" srcOrd="0" destOrd="0" presId="urn:microsoft.com/office/officeart/2005/8/layout/hierarchy3"/>
    <dgm:cxn modelId="{B344FE5B-3ABC-4B59-AAFF-6EF6BFAA3614}" type="presParOf" srcId="{A331D20D-7203-456D-8D36-7632A93C4969}" destId="{4B98E491-8DEE-4A13-BC22-83EB909CFF6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S" dirty="0"/>
            <a:t>ENCOLADORA DE LIBROS SULBY 7 CLAMP PERFECT BINDER</a:t>
          </a:r>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ScaleY="122265" custLinFactY="-100000" custLinFactNeighborX="0" custLinFactNeighborY="-161694"/>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Lst>
  <dgm:cxnLst>
    <dgm:cxn modelId="{8E824311-E52F-464A-8323-B00D17654677}" type="presOf" srcId="{E149D2CE-C60D-4898-829A-D5F3A460F02C}" destId="{E592A72E-0625-4A0E-AE71-27F4B0395F08}" srcOrd="1" destOrd="0" presId="urn:microsoft.com/office/officeart/2005/8/layout/hierarchy3"/>
    <dgm:cxn modelId="{A200BA7C-59C4-46D5-9095-D5E40F5BC7E3}" type="presOf" srcId="{7061F2FC-F2AB-4DE3-98B0-886576B4E2C6}" destId="{D433476B-D68D-4328-ADAC-B2895D3D50CF}" srcOrd="0"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301C36AD-4502-4D23-8386-A387DA6AA09F}" type="presOf" srcId="{E149D2CE-C60D-4898-829A-D5F3A460F02C}" destId="{8BC64D5B-8194-42F8-BE53-0D044811899F}" srcOrd="0" destOrd="0" presId="urn:microsoft.com/office/officeart/2005/8/layout/hierarchy3"/>
    <dgm:cxn modelId="{6C0FC5A5-5162-4A5B-A9C2-88E0F093B68B}" type="presParOf" srcId="{D433476B-D68D-4328-ADAC-B2895D3D50CF}" destId="{96B52196-CA75-479A-8A54-6AC1541591AF}" srcOrd="0" destOrd="0" presId="urn:microsoft.com/office/officeart/2005/8/layout/hierarchy3"/>
    <dgm:cxn modelId="{E32F9A1B-1A9E-45D5-9BC5-41A21CBFEE33}" type="presParOf" srcId="{96B52196-CA75-479A-8A54-6AC1541591AF}" destId="{B3831FAB-D3C6-4E8A-8912-0C6C24C5CC2E}" srcOrd="0" destOrd="0" presId="urn:microsoft.com/office/officeart/2005/8/layout/hierarchy3"/>
    <dgm:cxn modelId="{971EBA64-1D4E-437F-A224-CC08FBC5DA3C}" type="presParOf" srcId="{B3831FAB-D3C6-4E8A-8912-0C6C24C5CC2E}" destId="{8BC64D5B-8194-42F8-BE53-0D044811899F}" srcOrd="0" destOrd="0" presId="urn:microsoft.com/office/officeart/2005/8/layout/hierarchy3"/>
    <dgm:cxn modelId="{C77CF76E-E603-41CA-8F91-7A30B837BE4B}" type="presParOf" srcId="{B3831FAB-D3C6-4E8A-8912-0C6C24C5CC2E}" destId="{E592A72E-0625-4A0E-AE71-27F4B0395F08}" srcOrd="1" destOrd="0" presId="urn:microsoft.com/office/officeart/2005/8/layout/hierarchy3"/>
    <dgm:cxn modelId="{3AE03850-50B8-468D-A7B5-DAED76725746}" type="presParOf" srcId="{96B52196-CA75-479A-8A54-6AC1541591AF}" destId="{A331D20D-7203-456D-8D36-7632A93C496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S" dirty="0"/>
            <a:t>ENCOLADORA DE LIBROS SULBY 7 CLAMP PERFECT BINDER</a:t>
          </a:r>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60FF014B-8B63-4D69-86F9-8C5CC32148F7}">
      <dgm:prSet/>
      <dgm:spPr/>
      <dgm:t>
        <a:bodyPr/>
        <a:lstStyle/>
        <a:p>
          <a:r>
            <a:rPr lang="es-ES" dirty="0"/>
            <a:t>Descripción del proceso general </a:t>
          </a:r>
        </a:p>
      </dgm:t>
    </dgm:pt>
    <dgm:pt modelId="{FA4C49EA-B23F-465F-8CDF-C9763D747076}" type="parTrans" cxnId="{8F7B6B2D-5835-49A1-9006-E1EC3B236375}">
      <dgm:prSet/>
      <dgm:spPr/>
      <dgm:t>
        <a:bodyPr/>
        <a:lstStyle/>
        <a:p>
          <a:endParaRPr lang="es-ES"/>
        </a:p>
      </dgm:t>
    </dgm:pt>
    <dgm:pt modelId="{13A2B67C-00C1-4665-8E50-B63B07B0590E}" type="sibTrans" cxnId="{8F7B6B2D-5835-49A1-9006-E1EC3B236375}">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Y="-100000" custLinFactNeighborX="-5566" custLinFactNeighborY="-13259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 modelId="{88848902-88D7-43EA-A22D-A2DA65253F4B}" type="pres">
      <dgm:prSet presAssocID="{FA4C49EA-B23F-465F-8CDF-C9763D747076}" presName="Name13" presStyleLbl="parChTrans1D2" presStyleIdx="0" presStyleCnt="1"/>
      <dgm:spPr/>
    </dgm:pt>
    <dgm:pt modelId="{4B98E491-8DEE-4A13-BC22-83EB909CFF65}" type="pres">
      <dgm:prSet presAssocID="{60FF014B-8B63-4D69-86F9-8C5CC32148F7}" presName="childText" presStyleLbl="bgAcc1" presStyleIdx="0" presStyleCnt="1" custScaleX="554000" custScaleY="77736" custLinFactY="-100000" custLinFactNeighborX="-34787" custLinFactNeighborY="-135139">
        <dgm:presLayoutVars>
          <dgm:bulletEnabled val="1"/>
        </dgm:presLayoutVars>
      </dgm:prSet>
      <dgm:spPr/>
    </dgm:pt>
  </dgm:ptLst>
  <dgm:cxnLst>
    <dgm:cxn modelId="{6D29F7EB-E967-4E8A-A7E6-F4C346D07BB7}" type="presOf" srcId="{E149D2CE-C60D-4898-829A-D5F3A460F02C}" destId="{E592A72E-0625-4A0E-AE71-27F4B0395F08}" srcOrd="1" destOrd="0" presId="urn:microsoft.com/office/officeart/2005/8/layout/hierarchy3"/>
    <dgm:cxn modelId="{F1D2E719-1772-404B-BAC5-CC46899ADD52}" type="presOf" srcId="{FA4C49EA-B23F-465F-8CDF-C9763D747076}" destId="{88848902-88D7-43EA-A22D-A2DA65253F4B}" srcOrd="0" destOrd="0" presId="urn:microsoft.com/office/officeart/2005/8/layout/hierarchy3"/>
    <dgm:cxn modelId="{CD615B5B-A82F-4CA4-817B-1D730FD382AC}" type="presOf" srcId="{E149D2CE-C60D-4898-829A-D5F3A460F02C}" destId="{8BC64D5B-8194-42F8-BE53-0D044811899F}" srcOrd="0"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5F963F6D-B946-47E4-9950-4193991F5CBF}" type="presOf" srcId="{7061F2FC-F2AB-4DE3-98B0-886576B4E2C6}" destId="{D433476B-D68D-4328-ADAC-B2895D3D50CF}" srcOrd="0" destOrd="0" presId="urn:microsoft.com/office/officeart/2005/8/layout/hierarchy3"/>
    <dgm:cxn modelId="{8F7B6B2D-5835-49A1-9006-E1EC3B236375}" srcId="{E149D2CE-C60D-4898-829A-D5F3A460F02C}" destId="{60FF014B-8B63-4D69-86F9-8C5CC32148F7}" srcOrd="0" destOrd="0" parTransId="{FA4C49EA-B23F-465F-8CDF-C9763D747076}" sibTransId="{13A2B67C-00C1-4665-8E50-B63B07B0590E}"/>
    <dgm:cxn modelId="{BAAB4886-C1B2-4B51-AE1B-BAC84F6A6BD9}" type="presOf" srcId="{60FF014B-8B63-4D69-86F9-8C5CC32148F7}" destId="{4B98E491-8DEE-4A13-BC22-83EB909CFF65}" srcOrd="0" destOrd="0" presId="urn:microsoft.com/office/officeart/2005/8/layout/hierarchy3"/>
    <dgm:cxn modelId="{9C563871-8DFC-4203-BA07-CA67E83A7B95}" type="presParOf" srcId="{D433476B-D68D-4328-ADAC-B2895D3D50CF}" destId="{96B52196-CA75-479A-8A54-6AC1541591AF}" srcOrd="0" destOrd="0" presId="urn:microsoft.com/office/officeart/2005/8/layout/hierarchy3"/>
    <dgm:cxn modelId="{7816D49A-008D-4595-8E25-E9EB535B66BA}" type="presParOf" srcId="{96B52196-CA75-479A-8A54-6AC1541591AF}" destId="{B3831FAB-D3C6-4E8A-8912-0C6C24C5CC2E}" srcOrd="0" destOrd="0" presId="urn:microsoft.com/office/officeart/2005/8/layout/hierarchy3"/>
    <dgm:cxn modelId="{F432DE84-AF72-4488-96B7-8CE9D1A0ADDC}" type="presParOf" srcId="{B3831FAB-D3C6-4E8A-8912-0C6C24C5CC2E}" destId="{8BC64D5B-8194-42F8-BE53-0D044811899F}" srcOrd="0" destOrd="0" presId="urn:microsoft.com/office/officeart/2005/8/layout/hierarchy3"/>
    <dgm:cxn modelId="{88BDEE93-5DCA-450D-8B04-A219EB9EFCA0}" type="presParOf" srcId="{B3831FAB-D3C6-4E8A-8912-0C6C24C5CC2E}" destId="{E592A72E-0625-4A0E-AE71-27F4B0395F08}" srcOrd="1" destOrd="0" presId="urn:microsoft.com/office/officeart/2005/8/layout/hierarchy3"/>
    <dgm:cxn modelId="{468151A2-2BAE-4E34-99F2-7356E59C0860}" type="presParOf" srcId="{96B52196-CA75-479A-8A54-6AC1541591AF}" destId="{A331D20D-7203-456D-8D36-7632A93C4969}" srcOrd="1" destOrd="0" presId="urn:microsoft.com/office/officeart/2005/8/layout/hierarchy3"/>
    <dgm:cxn modelId="{AC2F7460-F781-445A-9EED-FC9B36961B91}" type="presParOf" srcId="{A331D20D-7203-456D-8D36-7632A93C4969}" destId="{88848902-88D7-43EA-A22D-A2DA65253F4B}" srcOrd="0" destOrd="0" presId="urn:microsoft.com/office/officeart/2005/8/layout/hierarchy3"/>
    <dgm:cxn modelId="{65B101F8-8A6E-4527-BD32-2E3FB05E25A4}" type="presParOf" srcId="{A331D20D-7203-456D-8D36-7632A93C4969}" destId="{4B98E491-8DEE-4A13-BC22-83EB909CFF6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S" dirty="0"/>
            <a:t>ENCOLADORA DE LIBROS SULBY 7 CLAMP PERFECT BINDER</a:t>
          </a:r>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60FF014B-8B63-4D69-86F9-8C5CC32148F7}">
      <dgm:prSet/>
      <dgm:spPr/>
      <dgm:t>
        <a:bodyPr/>
        <a:lstStyle/>
        <a:p>
          <a:r>
            <a:rPr lang="es-ES" dirty="0"/>
            <a:t>Descripción del proceso general </a:t>
          </a:r>
        </a:p>
      </dgm:t>
    </dgm:pt>
    <dgm:pt modelId="{FA4C49EA-B23F-465F-8CDF-C9763D747076}" type="parTrans" cxnId="{8F7B6B2D-5835-49A1-9006-E1EC3B236375}">
      <dgm:prSet/>
      <dgm:spPr/>
      <dgm:t>
        <a:bodyPr/>
        <a:lstStyle/>
        <a:p>
          <a:endParaRPr lang="es-ES"/>
        </a:p>
      </dgm:t>
    </dgm:pt>
    <dgm:pt modelId="{13A2B67C-00C1-4665-8E50-B63B07B0590E}" type="sibTrans" cxnId="{8F7B6B2D-5835-49A1-9006-E1EC3B236375}">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Y="-100000" custLinFactNeighborX="-5566" custLinFactNeighborY="-13259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 modelId="{88848902-88D7-43EA-A22D-A2DA65253F4B}" type="pres">
      <dgm:prSet presAssocID="{FA4C49EA-B23F-465F-8CDF-C9763D747076}" presName="Name13" presStyleLbl="parChTrans1D2" presStyleIdx="0" presStyleCnt="1"/>
      <dgm:spPr/>
    </dgm:pt>
    <dgm:pt modelId="{4B98E491-8DEE-4A13-BC22-83EB909CFF65}" type="pres">
      <dgm:prSet presAssocID="{60FF014B-8B63-4D69-86F9-8C5CC32148F7}" presName="childText" presStyleLbl="bgAcc1" presStyleIdx="0" presStyleCnt="1" custScaleX="554000" custScaleY="77736" custLinFactY="-100000" custLinFactNeighborX="-34787" custLinFactNeighborY="-135139">
        <dgm:presLayoutVars>
          <dgm:bulletEnabled val="1"/>
        </dgm:presLayoutVars>
      </dgm:prSet>
      <dgm:spPr/>
    </dgm:pt>
  </dgm:ptLst>
  <dgm:cxnLst>
    <dgm:cxn modelId="{1F135EAB-F59D-481C-B267-4108905E4814}" type="presOf" srcId="{E149D2CE-C60D-4898-829A-D5F3A460F02C}" destId="{8BC64D5B-8194-42F8-BE53-0D044811899F}" srcOrd="0" destOrd="0" presId="urn:microsoft.com/office/officeart/2005/8/layout/hierarchy3"/>
    <dgm:cxn modelId="{3660280F-3CA4-44CA-B6FD-789E4A33888C}" type="presOf" srcId="{60FF014B-8B63-4D69-86F9-8C5CC32148F7}" destId="{4B98E491-8DEE-4A13-BC22-83EB909CFF65}" srcOrd="0"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8F7B6B2D-5835-49A1-9006-E1EC3B236375}" srcId="{E149D2CE-C60D-4898-829A-D5F3A460F02C}" destId="{60FF014B-8B63-4D69-86F9-8C5CC32148F7}" srcOrd="0" destOrd="0" parTransId="{FA4C49EA-B23F-465F-8CDF-C9763D747076}" sibTransId="{13A2B67C-00C1-4665-8E50-B63B07B0590E}"/>
    <dgm:cxn modelId="{456F433E-8FE4-42D3-BDFA-5E06CE944298}" type="presOf" srcId="{E149D2CE-C60D-4898-829A-D5F3A460F02C}" destId="{E592A72E-0625-4A0E-AE71-27F4B0395F08}" srcOrd="1" destOrd="0" presId="urn:microsoft.com/office/officeart/2005/8/layout/hierarchy3"/>
    <dgm:cxn modelId="{9838B10A-7A7E-479B-9957-CD505284507A}" type="presOf" srcId="{7061F2FC-F2AB-4DE3-98B0-886576B4E2C6}" destId="{D433476B-D68D-4328-ADAC-B2895D3D50CF}" srcOrd="0" destOrd="0" presId="urn:microsoft.com/office/officeart/2005/8/layout/hierarchy3"/>
    <dgm:cxn modelId="{1B6CBA43-AAF4-4C02-B780-B2B31E46EB2D}" type="presOf" srcId="{FA4C49EA-B23F-465F-8CDF-C9763D747076}" destId="{88848902-88D7-43EA-A22D-A2DA65253F4B}" srcOrd="0" destOrd="0" presId="urn:microsoft.com/office/officeart/2005/8/layout/hierarchy3"/>
    <dgm:cxn modelId="{8EBB933A-0954-4B45-80BA-D9483E334856}" type="presParOf" srcId="{D433476B-D68D-4328-ADAC-B2895D3D50CF}" destId="{96B52196-CA75-479A-8A54-6AC1541591AF}" srcOrd="0" destOrd="0" presId="urn:microsoft.com/office/officeart/2005/8/layout/hierarchy3"/>
    <dgm:cxn modelId="{BC34C69B-AB30-4E70-9B4B-210596094979}" type="presParOf" srcId="{96B52196-CA75-479A-8A54-6AC1541591AF}" destId="{B3831FAB-D3C6-4E8A-8912-0C6C24C5CC2E}" srcOrd="0" destOrd="0" presId="urn:microsoft.com/office/officeart/2005/8/layout/hierarchy3"/>
    <dgm:cxn modelId="{FF31E921-460E-4495-915A-7DB2DFE969F5}" type="presParOf" srcId="{B3831FAB-D3C6-4E8A-8912-0C6C24C5CC2E}" destId="{8BC64D5B-8194-42F8-BE53-0D044811899F}" srcOrd="0" destOrd="0" presId="urn:microsoft.com/office/officeart/2005/8/layout/hierarchy3"/>
    <dgm:cxn modelId="{0B56869C-DA78-4EF9-8462-BAD713738E56}" type="presParOf" srcId="{B3831FAB-D3C6-4E8A-8912-0C6C24C5CC2E}" destId="{E592A72E-0625-4A0E-AE71-27F4B0395F08}" srcOrd="1" destOrd="0" presId="urn:microsoft.com/office/officeart/2005/8/layout/hierarchy3"/>
    <dgm:cxn modelId="{F92FDA98-239F-4BD7-AEE8-F80F7098C8E3}" type="presParOf" srcId="{96B52196-CA75-479A-8A54-6AC1541591AF}" destId="{A331D20D-7203-456D-8D36-7632A93C4969}" srcOrd="1" destOrd="0" presId="urn:microsoft.com/office/officeart/2005/8/layout/hierarchy3"/>
    <dgm:cxn modelId="{2679AEB4-D7FF-437E-AA37-90B320BF1BEF}" type="presParOf" srcId="{A331D20D-7203-456D-8D36-7632A93C4969}" destId="{88848902-88D7-43EA-A22D-A2DA65253F4B}" srcOrd="0" destOrd="0" presId="urn:microsoft.com/office/officeart/2005/8/layout/hierarchy3"/>
    <dgm:cxn modelId="{8EB8A588-4F8A-45C5-B57A-886496B4DD61}" type="presParOf" srcId="{A331D20D-7203-456D-8D36-7632A93C4969}" destId="{4B98E491-8DEE-4A13-BC22-83EB909CFF6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C" dirty="0"/>
            <a:t>DISEÑO DE HARDWARE Y SOFTWARE</a:t>
          </a:r>
          <a:endParaRPr lang="es-ES" dirty="0"/>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B7A0E880-08CF-4996-8877-44B3A8595C22}">
      <dgm:prSet phldrT="[Texto]"/>
      <dgm:spPr/>
      <dgm:t>
        <a:bodyPr/>
        <a:lstStyle/>
        <a:p>
          <a:r>
            <a:rPr lang="es-ES" dirty="0"/>
            <a:t>Estado inicial de la máquina</a:t>
          </a:r>
        </a:p>
      </dgm:t>
    </dgm:pt>
    <dgm:pt modelId="{D4B58403-3AFB-4495-82E2-DE48BF9548AC}" type="parTrans" cxnId="{4FF4BC7F-37C2-4D3E-98A5-A24B9EA55920}">
      <dgm:prSet/>
      <dgm:spPr/>
      <dgm:t>
        <a:bodyPr/>
        <a:lstStyle/>
        <a:p>
          <a:endParaRPr lang="es-ES"/>
        </a:p>
      </dgm:t>
    </dgm:pt>
    <dgm:pt modelId="{2B327DDF-4C62-4B0A-8524-15E6F30F11D5}" type="sibTrans" cxnId="{4FF4BC7F-37C2-4D3E-98A5-A24B9EA55920}">
      <dgm:prSet/>
      <dgm:spPr/>
      <dgm:t>
        <a:bodyPr/>
        <a:lstStyle/>
        <a:p>
          <a:endParaRPr lang="es-ES"/>
        </a:p>
      </dgm:t>
    </dgm:pt>
    <dgm:pt modelId="{60FF014B-8B63-4D69-86F9-8C5CC32148F7}">
      <dgm:prSet/>
      <dgm:spPr/>
      <dgm:t>
        <a:bodyPr/>
        <a:lstStyle/>
        <a:p>
          <a:r>
            <a:rPr lang="es-ES" dirty="0"/>
            <a:t>Descripción de los subprocesos</a:t>
          </a:r>
        </a:p>
      </dgm:t>
    </dgm:pt>
    <dgm:pt modelId="{FA4C49EA-B23F-465F-8CDF-C9763D747076}" type="parTrans" cxnId="{8F7B6B2D-5835-49A1-9006-E1EC3B236375}">
      <dgm:prSet/>
      <dgm:spPr/>
      <dgm:t>
        <a:bodyPr/>
        <a:lstStyle/>
        <a:p>
          <a:endParaRPr lang="es-ES"/>
        </a:p>
      </dgm:t>
    </dgm:pt>
    <dgm:pt modelId="{13A2B67C-00C1-4665-8E50-B63B07B0590E}" type="sibTrans" cxnId="{8F7B6B2D-5835-49A1-9006-E1EC3B236375}">
      <dgm:prSet/>
      <dgm:spPr/>
      <dgm:t>
        <a:bodyPr/>
        <a:lstStyle/>
        <a:p>
          <a:endParaRPr lang="es-ES"/>
        </a:p>
      </dgm:t>
    </dgm:pt>
    <dgm:pt modelId="{AEAB50DB-1FEF-4DBF-A38F-62C6DC6EB5C4}">
      <dgm:prSet/>
      <dgm:spPr/>
      <dgm:t>
        <a:bodyPr/>
        <a:lstStyle/>
        <a:p>
          <a:r>
            <a:rPr lang="es-ES" dirty="0"/>
            <a:t>Elementos funcionales</a:t>
          </a:r>
        </a:p>
      </dgm:t>
    </dgm:pt>
    <dgm:pt modelId="{2B28FE0D-909B-4D91-A13F-C37ABBB88AA0}" type="parTrans" cxnId="{0B2F738E-703F-4521-8CD0-6E904A5E455A}">
      <dgm:prSet/>
      <dgm:spPr/>
      <dgm:t>
        <a:bodyPr/>
        <a:lstStyle/>
        <a:p>
          <a:endParaRPr lang="es-ES"/>
        </a:p>
      </dgm:t>
    </dgm:pt>
    <dgm:pt modelId="{EB0E3313-3121-4C34-8728-23C8DF0F4EAE}" type="sibTrans" cxnId="{0B2F738E-703F-4521-8CD0-6E904A5E455A}">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NeighborY="-566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 modelId="{2C060D23-21D2-4829-92F9-1F4D1897DE2B}" type="pres">
      <dgm:prSet presAssocID="{D4B58403-3AFB-4495-82E2-DE48BF9548AC}" presName="Name13" presStyleLbl="parChTrans1D2" presStyleIdx="0" presStyleCnt="3"/>
      <dgm:spPr/>
    </dgm:pt>
    <dgm:pt modelId="{8D8657B6-A341-4461-8EBB-18C5FFEA95F0}" type="pres">
      <dgm:prSet presAssocID="{B7A0E880-08CF-4996-8877-44B3A8595C22}" presName="childText" presStyleLbl="bgAcc1" presStyleIdx="0" presStyleCnt="3" custScaleX="531363">
        <dgm:presLayoutVars>
          <dgm:bulletEnabled val="1"/>
        </dgm:presLayoutVars>
      </dgm:prSet>
      <dgm:spPr/>
    </dgm:pt>
    <dgm:pt modelId="{88848902-88D7-43EA-A22D-A2DA65253F4B}" type="pres">
      <dgm:prSet presAssocID="{FA4C49EA-B23F-465F-8CDF-C9763D747076}" presName="Name13" presStyleLbl="parChTrans1D2" presStyleIdx="1" presStyleCnt="3"/>
      <dgm:spPr/>
    </dgm:pt>
    <dgm:pt modelId="{4B98E491-8DEE-4A13-BC22-83EB909CFF65}" type="pres">
      <dgm:prSet presAssocID="{60FF014B-8B63-4D69-86F9-8C5CC32148F7}" presName="childText" presStyleLbl="bgAcc1" presStyleIdx="1" presStyleCnt="3" custScaleX="531364">
        <dgm:presLayoutVars>
          <dgm:bulletEnabled val="1"/>
        </dgm:presLayoutVars>
      </dgm:prSet>
      <dgm:spPr/>
    </dgm:pt>
    <dgm:pt modelId="{E178A246-4AC4-4D2A-AE03-636038078345}" type="pres">
      <dgm:prSet presAssocID="{2B28FE0D-909B-4D91-A13F-C37ABBB88AA0}" presName="Name13" presStyleLbl="parChTrans1D2" presStyleIdx="2" presStyleCnt="3"/>
      <dgm:spPr/>
    </dgm:pt>
    <dgm:pt modelId="{939CC232-5DE2-45BF-A6B4-A58D3D72E796}" type="pres">
      <dgm:prSet presAssocID="{AEAB50DB-1FEF-4DBF-A38F-62C6DC6EB5C4}" presName="childText" presStyleLbl="bgAcc1" presStyleIdx="2" presStyleCnt="3" custScaleX="531364">
        <dgm:presLayoutVars>
          <dgm:bulletEnabled val="1"/>
        </dgm:presLayoutVars>
      </dgm:prSet>
      <dgm:spPr/>
    </dgm:pt>
  </dgm:ptLst>
  <dgm:cxnLst>
    <dgm:cxn modelId="{E6264E7E-9A7C-48A6-81C2-B839768FAEFC}" type="presOf" srcId="{7061F2FC-F2AB-4DE3-98B0-886576B4E2C6}" destId="{D433476B-D68D-4328-ADAC-B2895D3D50CF}" srcOrd="0" destOrd="0" presId="urn:microsoft.com/office/officeart/2005/8/layout/hierarchy3"/>
    <dgm:cxn modelId="{4BF7B3E8-9D95-402D-A9DA-51B80B823A7C}" type="presOf" srcId="{2B28FE0D-909B-4D91-A13F-C37ABBB88AA0}" destId="{E178A246-4AC4-4D2A-AE03-636038078345}" srcOrd="0" destOrd="0" presId="urn:microsoft.com/office/officeart/2005/8/layout/hierarchy3"/>
    <dgm:cxn modelId="{60435C5A-570B-4F88-90AB-9B13EB26878A}" type="presOf" srcId="{AEAB50DB-1FEF-4DBF-A38F-62C6DC6EB5C4}" destId="{939CC232-5DE2-45BF-A6B4-A58D3D72E796}" srcOrd="0" destOrd="0" presId="urn:microsoft.com/office/officeart/2005/8/layout/hierarchy3"/>
    <dgm:cxn modelId="{4FF4BC7F-37C2-4D3E-98A5-A24B9EA55920}" srcId="{E149D2CE-C60D-4898-829A-D5F3A460F02C}" destId="{B7A0E880-08CF-4996-8877-44B3A8595C22}" srcOrd="0" destOrd="0" parTransId="{D4B58403-3AFB-4495-82E2-DE48BF9548AC}" sibTransId="{2B327DDF-4C62-4B0A-8524-15E6F30F11D5}"/>
    <dgm:cxn modelId="{0B2F738E-703F-4521-8CD0-6E904A5E455A}" srcId="{E149D2CE-C60D-4898-829A-D5F3A460F02C}" destId="{AEAB50DB-1FEF-4DBF-A38F-62C6DC6EB5C4}" srcOrd="2" destOrd="0" parTransId="{2B28FE0D-909B-4D91-A13F-C37ABBB88AA0}" sibTransId="{EB0E3313-3121-4C34-8728-23C8DF0F4EAE}"/>
    <dgm:cxn modelId="{2E11BCB0-EC1C-4589-9B14-CDAEE667E785}" type="presOf" srcId="{FA4C49EA-B23F-465F-8CDF-C9763D747076}" destId="{88848902-88D7-43EA-A22D-A2DA65253F4B}" srcOrd="0" destOrd="0" presId="urn:microsoft.com/office/officeart/2005/8/layout/hierarchy3"/>
    <dgm:cxn modelId="{6243D868-0A83-4BAA-854E-EB39CE383D9E}" type="presOf" srcId="{E149D2CE-C60D-4898-829A-D5F3A460F02C}" destId="{E592A72E-0625-4A0E-AE71-27F4B0395F08}" srcOrd="1" destOrd="0" presId="urn:microsoft.com/office/officeart/2005/8/layout/hierarchy3"/>
    <dgm:cxn modelId="{91B08D72-717F-4D8C-AE6F-1A3C6637FC68}" type="presOf" srcId="{B7A0E880-08CF-4996-8877-44B3A8595C22}" destId="{8D8657B6-A341-4461-8EBB-18C5FFEA95F0}" srcOrd="0"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898C15DD-7728-4242-A04F-4CD3982C88FB}" type="presOf" srcId="{D4B58403-3AFB-4495-82E2-DE48BF9548AC}" destId="{2C060D23-21D2-4829-92F9-1F4D1897DE2B}" srcOrd="0" destOrd="0" presId="urn:microsoft.com/office/officeart/2005/8/layout/hierarchy3"/>
    <dgm:cxn modelId="{5597C296-FDD0-499D-8E31-A7F03859F726}" type="presOf" srcId="{E149D2CE-C60D-4898-829A-D5F3A460F02C}" destId="{8BC64D5B-8194-42F8-BE53-0D044811899F}" srcOrd="0" destOrd="0" presId="urn:microsoft.com/office/officeart/2005/8/layout/hierarchy3"/>
    <dgm:cxn modelId="{8484853A-05B3-41EB-8FD4-0E3DF6A97C73}" type="presOf" srcId="{60FF014B-8B63-4D69-86F9-8C5CC32148F7}" destId="{4B98E491-8DEE-4A13-BC22-83EB909CFF65}" srcOrd="0" destOrd="0" presId="urn:microsoft.com/office/officeart/2005/8/layout/hierarchy3"/>
    <dgm:cxn modelId="{8F7B6B2D-5835-49A1-9006-E1EC3B236375}" srcId="{E149D2CE-C60D-4898-829A-D5F3A460F02C}" destId="{60FF014B-8B63-4D69-86F9-8C5CC32148F7}" srcOrd="1" destOrd="0" parTransId="{FA4C49EA-B23F-465F-8CDF-C9763D747076}" sibTransId="{13A2B67C-00C1-4665-8E50-B63B07B0590E}"/>
    <dgm:cxn modelId="{FCFBB485-C9A9-4273-9C81-4AF3B149DB2B}" type="presParOf" srcId="{D433476B-D68D-4328-ADAC-B2895D3D50CF}" destId="{96B52196-CA75-479A-8A54-6AC1541591AF}" srcOrd="0" destOrd="0" presId="urn:microsoft.com/office/officeart/2005/8/layout/hierarchy3"/>
    <dgm:cxn modelId="{F06AD1EF-4600-4412-B2E5-A3D26C69ED45}" type="presParOf" srcId="{96B52196-CA75-479A-8A54-6AC1541591AF}" destId="{B3831FAB-D3C6-4E8A-8912-0C6C24C5CC2E}" srcOrd="0" destOrd="0" presId="urn:microsoft.com/office/officeart/2005/8/layout/hierarchy3"/>
    <dgm:cxn modelId="{6BCA0A7C-1250-41D5-B59A-5FBD4376EBD2}" type="presParOf" srcId="{B3831FAB-D3C6-4E8A-8912-0C6C24C5CC2E}" destId="{8BC64D5B-8194-42F8-BE53-0D044811899F}" srcOrd="0" destOrd="0" presId="urn:microsoft.com/office/officeart/2005/8/layout/hierarchy3"/>
    <dgm:cxn modelId="{9ECCBCB9-C6ED-448B-B5E4-83960FCB2D17}" type="presParOf" srcId="{B3831FAB-D3C6-4E8A-8912-0C6C24C5CC2E}" destId="{E592A72E-0625-4A0E-AE71-27F4B0395F08}" srcOrd="1" destOrd="0" presId="urn:microsoft.com/office/officeart/2005/8/layout/hierarchy3"/>
    <dgm:cxn modelId="{6489C734-1337-4382-A7E8-0C1B221936D8}" type="presParOf" srcId="{96B52196-CA75-479A-8A54-6AC1541591AF}" destId="{A331D20D-7203-456D-8D36-7632A93C4969}" srcOrd="1" destOrd="0" presId="urn:microsoft.com/office/officeart/2005/8/layout/hierarchy3"/>
    <dgm:cxn modelId="{AE609E89-D841-473F-A172-93696AFB1F4E}" type="presParOf" srcId="{A331D20D-7203-456D-8D36-7632A93C4969}" destId="{2C060D23-21D2-4829-92F9-1F4D1897DE2B}" srcOrd="0" destOrd="0" presId="urn:microsoft.com/office/officeart/2005/8/layout/hierarchy3"/>
    <dgm:cxn modelId="{86D85665-DC9F-453A-9D78-1BFC8EA0A631}" type="presParOf" srcId="{A331D20D-7203-456D-8D36-7632A93C4969}" destId="{8D8657B6-A341-4461-8EBB-18C5FFEA95F0}" srcOrd="1" destOrd="0" presId="urn:microsoft.com/office/officeart/2005/8/layout/hierarchy3"/>
    <dgm:cxn modelId="{FA249137-258C-4287-931C-5CD94FD9AD07}" type="presParOf" srcId="{A331D20D-7203-456D-8D36-7632A93C4969}" destId="{88848902-88D7-43EA-A22D-A2DA65253F4B}" srcOrd="2" destOrd="0" presId="urn:microsoft.com/office/officeart/2005/8/layout/hierarchy3"/>
    <dgm:cxn modelId="{14DC9562-F9A7-47CE-A523-0ABCD0D2DE4F}" type="presParOf" srcId="{A331D20D-7203-456D-8D36-7632A93C4969}" destId="{4B98E491-8DEE-4A13-BC22-83EB909CFF65}" srcOrd="3" destOrd="0" presId="urn:microsoft.com/office/officeart/2005/8/layout/hierarchy3"/>
    <dgm:cxn modelId="{D03DD347-CEAE-4CF7-8FC7-60D978B8D811}" type="presParOf" srcId="{A331D20D-7203-456D-8D36-7632A93C4969}" destId="{E178A246-4AC4-4D2A-AE03-636038078345}" srcOrd="4" destOrd="0" presId="urn:microsoft.com/office/officeart/2005/8/layout/hierarchy3"/>
    <dgm:cxn modelId="{2AE3E284-6563-44E7-B1BA-07AEF964B0DB}" type="presParOf" srcId="{A331D20D-7203-456D-8D36-7632A93C4969}" destId="{939CC232-5DE2-45BF-A6B4-A58D3D72E796}"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C" dirty="0"/>
            <a:t>DISEÑO DE HARDWARE Y SOFTWARE</a:t>
          </a:r>
          <a:endParaRPr lang="es-ES" dirty="0"/>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B7A0E880-08CF-4996-8877-44B3A8595C22}">
      <dgm:prSet phldrT="[Texto]"/>
      <dgm:spPr/>
      <dgm:t>
        <a:bodyPr/>
        <a:lstStyle/>
        <a:p>
          <a:r>
            <a:rPr lang="es-ES" dirty="0"/>
            <a:t>Propuesta de Automatización</a:t>
          </a:r>
        </a:p>
      </dgm:t>
    </dgm:pt>
    <dgm:pt modelId="{D4B58403-3AFB-4495-82E2-DE48BF9548AC}" type="parTrans" cxnId="{4FF4BC7F-37C2-4D3E-98A5-A24B9EA55920}">
      <dgm:prSet/>
      <dgm:spPr/>
      <dgm:t>
        <a:bodyPr/>
        <a:lstStyle/>
        <a:p>
          <a:endParaRPr lang="es-ES"/>
        </a:p>
      </dgm:t>
    </dgm:pt>
    <dgm:pt modelId="{2B327DDF-4C62-4B0A-8524-15E6F30F11D5}" type="sibTrans" cxnId="{4FF4BC7F-37C2-4D3E-98A5-A24B9EA55920}">
      <dgm:prSet/>
      <dgm:spPr/>
      <dgm:t>
        <a:bodyPr/>
        <a:lstStyle/>
        <a:p>
          <a:endParaRPr lang="es-ES"/>
        </a:p>
      </dgm:t>
    </dgm:pt>
    <dgm:pt modelId="{60FF014B-8B63-4D69-86F9-8C5CC32148F7}">
      <dgm:prSet/>
      <dgm:spPr/>
      <dgm:t>
        <a:bodyPr/>
        <a:lstStyle/>
        <a:p>
          <a:r>
            <a:rPr lang="es-ES" dirty="0"/>
            <a:t>Control de temperatura</a:t>
          </a:r>
        </a:p>
      </dgm:t>
    </dgm:pt>
    <dgm:pt modelId="{FA4C49EA-B23F-465F-8CDF-C9763D747076}" type="parTrans" cxnId="{8F7B6B2D-5835-49A1-9006-E1EC3B236375}">
      <dgm:prSet/>
      <dgm:spPr/>
      <dgm:t>
        <a:bodyPr/>
        <a:lstStyle/>
        <a:p>
          <a:endParaRPr lang="es-ES"/>
        </a:p>
      </dgm:t>
    </dgm:pt>
    <dgm:pt modelId="{13A2B67C-00C1-4665-8E50-B63B07B0590E}" type="sibTrans" cxnId="{8F7B6B2D-5835-49A1-9006-E1EC3B236375}">
      <dgm:prSet/>
      <dgm:spPr/>
      <dgm:t>
        <a:bodyPr/>
        <a:lstStyle/>
        <a:p>
          <a:endParaRPr lang="es-ES"/>
        </a:p>
      </dgm:t>
    </dgm:pt>
    <dgm:pt modelId="{AEAB50DB-1FEF-4DBF-A38F-62C6DC6EB5C4}">
      <dgm:prSet/>
      <dgm:spPr/>
      <dgm:t>
        <a:bodyPr/>
        <a:lstStyle/>
        <a:p>
          <a:r>
            <a:rPr lang="es-ES" dirty="0"/>
            <a:t>Control de velocidad</a:t>
          </a:r>
        </a:p>
      </dgm:t>
    </dgm:pt>
    <dgm:pt modelId="{2B28FE0D-909B-4D91-A13F-C37ABBB88AA0}" type="parTrans" cxnId="{0B2F738E-703F-4521-8CD0-6E904A5E455A}">
      <dgm:prSet/>
      <dgm:spPr/>
      <dgm:t>
        <a:bodyPr/>
        <a:lstStyle/>
        <a:p>
          <a:endParaRPr lang="es-ES"/>
        </a:p>
      </dgm:t>
    </dgm:pt>
    <dgm:pt modelId="{EB0E3313-3121-4C34-8728-23C8DF0F4EAE}" type="sibTrans" cxnId="{0B2F738E-703F-4521-8CD0-6E904A5E455A}">
      <dgm:prSet/>
      <dgm:spPr/>
      <dgm:t>
        <a:bodyPr/>
        <a:lstStyle/>
        <a:p>
          <a:endParaRPr lang="es-ES"/>
        </a:p>
      </dgm:t>
    </dgm:pt>
    <dgm:pt modelId="{11F7F611-ED32-49B5-9ECF-7A1ABE690747}">
      <dgm:prSet/>
      <dgm:spPr/>
      <dgm:t>
        <a:bodyPr/>
        <a:lstStyle/>
        <a:p>
          <a:r>
            <a:rPr lang="es-ES" dirty="0"/>
            <a:t>Controlador</a:t>
          </a:r>
        </a:p>
      </dgm:t>
    </dgm:pt>
    <dgm:pt modelId="{C2D5D6D5-182B-47DF-BEFC-E2D121D1ABEF}" type="parTrans" cxnId="{DA8FAF92-3FB1-4E76-A41B-48A66FEF19A6}">
      <dgm:prSet/>
      <dgm:spPr/>
      <dgm:t>
        <a:bodyPr/>
        <a:lstStyle/>
        <a:p>
          <a:endParaRPr lang="es-ES"/>
        </a:p>
      </dgm:t>
    </dgm:pt>
    <dgm:pt modelId="{B4F5A4E5-CD49-4E6A-AFA1-886ED421C643}" type="sibTrans" cxnId="{DA8FAF92-3FB1-4E76-A41B-48A66FEF19A6}">
      <dgm:prSet/>
      <dgm:spPr/>
      <dgm:t>
        <a:bodyPr/>
        <a:lstStyle/>
        <a:p>
          <a:endParaRPr lang="es-ES"/>
        </a:p>
      </dgm:t>
    </dgm:pt>
    <dgm:pt modelId="{75B72C4D-A962-41D7-9F56-554172C67F1C}">
      <dgm:prSet/>
      <dgm:spPr/>
      <dgm:t>
        <a:bodyPr/>
        <a:lstStyle/>
        <a:p>
          <a:r>
            <a:rPr lang="es-ES" dirty="0"/>
            <a:t>Dimensionamiento de equipos</a:t>
          </a:r>
        </a:p>
      </dgm:t>
    </dgm:pt>
    <dgm:pt modelId="{E8A5046A-F4C6-4451-B0A3-05B45631EDF4}" type="parTrans" cxnId="{ADAFC503-2547-4939-A7F6-C65E31C070E1}">
      <dgm:prSet/>
      <dgm:spPr/>
      <dgm:t>
        <a:bodyPr/>
        <a:lstStyle/>
        <a:p>
          <a:endParaRPr lang="es-ES"/>
        </a:p>
      </dgm:t>
    </dgm:pt>
    <dgm:pt modelId="{37598E8E-3DCE-4CAC-8AC9-5B1DF8F218C7}" type="sibTrans" cxnId="{ADAFC503-2547-4939-A7F6-C65E31C070E1}">
      <dgm:prSet/>
      <dgm:spPr/>
      <dgm:t>
        <a:bodyPr/>
        <a:lstStyle/>
        <a:p>
          <a:endParaRPr lang="es-ES"/>
        </a:p>
      </dgm:t>
    </dgm:pt>
    <dgm:pt modelId="{97FDC0B8-1451-4950-9EE2-8E38286C5BC3}">
      <dgm:prSet/>
      <dgm:spPr/>
      <dgm:t>
        <a:bodyPr/>
        <a:lstStyle/>
        <a:p>
          <a:r>
            <a:rPr lang="es-ES"/>
            <a:t>Características del sistema eléctrico</a:t>
          </a:r>
          <a:endParaRPr lang="es-ES" dirty="0"/>
        </a:p>
      </dgm:t>
    </dgm:pt>
    <dgm:pt modelId="{1512FDDA-C04F-45D2-A5A8-1E865D6430AB}" type="parTrans" cxnId="{DE2C17AB-B7CB-4DD2-AD22-045A075179B0}">
      <dgm:prSet/>
      <dgm:spPr/>
      <dgm:t>
        <a:bodyPr/>
        <a:lstStyle/>
        <a:p>
          <a:endParaRPr lang="es-ES"/>
        </a:p>
      </dgm:t>
    </dgm:pt>
    <dgm:pt modelId="{711BF9E5-3DF7-40C0-87FA-E4A25F51B1F8}" type="sibTrans" cxnId="{DE2C17AB-B7CB-4DD2-AD22-045A075179B0}">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NeighborY="-566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 modelId="{2C060D23-21D2-4829-92F9-1F4D1897DE2B}" type="pres">
      <dgm:prSet presAssocID="{D4B58403-3AFB-4495-82E2-DE48BF9548AC}" presName="Name13" presStyleLbl="parChTrans1D2" presStyleIdx="0" presStyleCnt="6"/>
      <dgm:spPr/>
    </dgm:pt>
    <dgm:pt modelId="{8D8657B6-A341-4461-8EBB-18C5FFEA95F0}" type="pres">
      <dgm:prSet presAssocID="{B7A0E880-08CF-4996-8877-44B3A8595C22}" presName="childText" presStyleLbl="bgAcc1" presStyleIdx="0" presStyleCnt="6" custScaleX="559519">
        <dgm:presLayoutVars>
          <dgm:bulletEnabled val="1"/>
        </dgm:presLayoutVars>
      </dgm:prSet>
      <dgm:spPr/>
    </dgm:pt>
    <dgm:pt modelId="{88848902-88D7-43EA-A22D-A2DA65253F4B}" type="pres">
      <dgm:prSet presAssocID="{FA4C49EA-B23F-465F-8CDF-C9763D747076}" presName="Name13" presStyleLbl="parChTrans1D2" presStyleIdx="1" presStyleCnt="6"/>
      <dgm:spPr/>
    </dgm:pt>
    <dgm:pt modelId="{4B98E491-8DEE-4A13-BC22-83EB909CFF65}" type="pres">
      <dgm:prSet presAssocID="{60FF014B-8B63-4D69-86F9-8C5CC32148F7}" presName="childText" presStyleLbl="bgAcc1" presStyleIdx="1" presStyleCnt="6" custScaleX="559518">
        <dgm:presLayoutVars>
          <dgm:bulletEnabled val="1"/>
        </dgm:presLayoutVars>
      </dgm:prSet>
      <dgm:spPr/>
    </dgm:pt>
    <dgm:pt modelId="{E178A246-4AC4-4D2A-AE03-636038078345}" type="pres">
      <dgm:prSet presAssocID="{2B28FE0D-909B-4D91-A13F-C37ABBB88AA0}" presName="Name13" presStyleLbl="parChTrans1D2" presStyleIdx="2" presStyleCnt="6"/>
      <dgm:spPr/>
    </dgm:pt>
    <dgm:pt modelId="{939CC232-5DE2-45BF-A6B4-A58D3D72E796}" type="pres">
      <dgm:prSet presAssocID="{AEAB50DB-1FEF-4DBF-A38F-62C6DC6EB5C4}" presName="childText" presStyleLbl="bgAcc1" presStyleIdx="2" presStyleCnt="6" custScaleX="564611">
        <dgm:presLayoutVars>
          <dgm:bulletEnabled val="1"/>
        </dgm:presLayoutVars>
      </dgm:prSet>
      <dgm:spPr/>
    </dgm:pt>
    <dgm:pt modelId="{36D9EEC1-4C9A-414B-B11F-88B451B26FEF}" type="pres">
      <dgm:prSet presAssocID="{C2D5D6D5-182B-47DF-BEFC-E2D121D1ABEF}" presName="Name13" presStyleLbl="parChTrans1D2" presStyleIdx="3" presStyleCnt="6"/>
      <dgm:spPr/>
    </dgm:pt>
    <dgm:pt modelId="{0D9455F4-D743-41EF-AA17-74C2612548E6}" type="pres">
      <dgm:prSet presAssocID="{11F7F611-ED32-49B5-9ECF-7A1ABE690747}" presName="childText" presStyleLbl="bgAcc1" presStyleIdx="3" presStyleCnt="6" custScaleX="568067">
        <dgm:presLayoutVars>
          <dgm:bulletEnabled val="1"/>
        </dgm:presLayoutVars>
      </dgm:prSet>
      <dgm:spPr/>
    </dgm:pt>
    <dgm:pt modelId="{953998D9-4FDD-4B62-8900-A97607DC3581}" type="pres">
      <dgm:prSet presAssocID="{1512FDDA-C04F-45D2-A5A8-1E865D6430AB}" presName="Name13" presStyleLbl="parChTrans1D2" presStyleIdx="4" presStyleCnt="6"/>
      <dgm:spPr/>
    </dgm:pt>
    <dgm:pt modelId="{B9B6EF9D-938F-4061-B7B1-020B9B9D4778}" type="pres">
      <dgm:prSet presAssocID="{97FDC0B8-1451-4950-9EE2-8E38286C5BC3}" presName="childText" presStyleLbl="bgAcc1" presStyleIdx="4" presStyleCnt="6" custScaleX="569648">
        <dgm:presLayoutVars>
          <dgm:bulletEnabled val="1"/>
        </dgm:presLayoutVars>
      </dgm:prSet>
      <dgm:spPr/>
    </dgm:pt>
    <dgm:pt modelId="{E86BA5AD-456B-43BC-8770-D4043F4CB375}" type="pres">
      <dgm:prSet presAssocID="{E8A5046A-F4C6-4451-B0A3-05B45631EDF4}" presName="Name13" presStyleLbl="parChTrans1D2" presStyleIdx="5" presStyleCnt="6"/>
      <dgm:spPr/>
    </dgm:pt>
    <dgm:pt modelId="{CBA73DB0-71BC-41F1-A91A-BDC2F7059C5F}" type="pres">
      <dgm:prSet presAssocID="{75B72C4D-A962-41D7-9F56-554172C67F1C}" presName="childText" presStyleLbl="bgAcc1" presStyleIdx="5" presStyleCnt="6" custScaleX="566011">
        <dgm:presLayoutVars>
          <dgm:bulletEnabled val="1"/>
        </dgm:presLayoutVars>
      </dgm:prSet>
      <dgm:spPr/>
    </dgm:pt>
  </dgm:ptLst>
  <dgm:cxnLst>
    <dgm:cxn modelId="{B2B44608-D888-425E-B158-A6A8638EC27D}" type="presOf" srcId="{75B72C4D-A962-41D7-9F56-554172C67F1C}" destId="{CBA73DB0-71BC-41F1-A91A-BDC2F7059C5F}" srcOrd="0" destOrd="0" presId="urn:microsoft.com/office/officeart/2005/8/layout/hierarchy3"/>
    <dgm:cxn modelId="{DE2C17AB-B7CB-4DD2-AD22-045A075179B0}" srcId="{E149D2CE-C60D-4898-829A-D5F3A460F02C}" destId="{97FDC0B8-1451-4950-9EE2-8E38286C5BC3}" srcOrd="4" destOrd="0" parTransId="{1512FDDA-C04F-45D2-A5A8-1E865D6430AB}" sibTransId="{711BF9E5-3DF7-40C0-87FA-E4A25F51B1F8}"/>
    <dgm:cxn modelId="{2202FD55-CEE0-4EC0-B9A6-402E5E580A29}" type="presOf" srcId="{E149D2CE-C60D-4898-829A-D5F3A460F02C}" destId="{E592A72E-0625-4A0E-AE71-27F4B0395F08}" srcOrd="1" destOrd="0" presId="urn:microsoft.com/office/officeart/2005/8/layout/hierarchy3"/>
    <dgm:cxn modelId="{DA8FAF92-3FB1-4E76-A41B-48A66FEF19A6}" srcId="{E149D2CE-C60D-4898-829A-D5F3A460F02C}" destId="{11F7F611-ED32-49B5-9ECF-7A1ABE690747}" srcOrd="3" destOrd="0" parTransId="{C2D5D6D5-182B-47DF-BEFC-E2D121D1ABEF}" sibTransId="{B4F5A4E5-CD49-4E6A-AFA1-886ED421C643}"/>
    <dgm:cxn modelId="{B8B3923E-23D6-43EF-AC99-C2B5BC2CB1AB}" type="presOf" srcId="{60FF014B-8B63-4D69-86F9-8C5CC32148F7}" destId="{4B98E491-8DEE-4A13-BC22-83EB909CFF65}" srcOrd="0" destOrd="0" presId="urn:microsoft.com/office/officeart/2005/8/layout/hierarchy3"/>
    <dgm:cxn modelId="{22C1BC27-3F3B-48F5-9A7B-FCDCE78185D9}" type="presOf" srcId="{7061F2FC-F2AB-4DE3-98B0-886576B4E2C6}" destId="{D433476B-D68D-4328-ADAC-B2895D3D50CF}" srcOrd="0" destOrd="0" presId="urn:microsoft.com/office/officeart/2005/8/layout/hierarchy3"/>
    <dgm:cxn modelId="{651DB80F-577E-42D1-828F-9B8827C931B8}" type="presOf" srcId="{D4B58403-3AFB-4495-82E2-DE48BF9548AC}" destId="{2C060D23-21D2-4829-92F9-1F4D1897DE2B}" srcOrd="0" destOrd="0" presId="urn:microsoft.com/office/officeart/2005/8/layout/hierarchy3"/>
    <dgm:cxn modelId="{5645FF6A-FFF4-498D-8BE9-2C259E89F700}" type="presOf" srcId="{B7A0E880-08CF-4996-8877-44B3A8595C22}" destId="{8D8657B6-A341-4461-8EBB-18C5FFEA95F0}" srcOrd="0" destOrd="0" presId="urn:microsoft.com/office/officeart/2005/8/layout/hierarchy3"/>
    <dgm:cxn modelId="{90F608EB-AE5D-497A-BBA1-E32A4E336A53}" type="presOf" srcId="{E149D2CE-C60D-4898-829A-D5F3A460F02C}" destId="{8BC64D5B-8194-42F8-BE53-0D044811899F}" srcOrd="0" destOrd="0" presId="urn:microsoft.com/office/officeart/2005/8/layout/hierarchy3"/>
    <dgm:cxn modelId="{12ADC432-9FB7-441C-B210-293045A9CE9A}" type="presOf" srcId="{E8A5046A-F4C6-4451-B0A3-05B45631EDF4}" destId="{E86BA5AD-456B-43BC-8770-D4043F4CB375}" srcOrd="0" destOrd="0" presId="urn:microsoft.com/office/officeart/2005/8/layout/hierarchy3"/>
    <dgm:cxn modelId="{ADAFC503-2547-4939-A7F6-C65E31C070E1}" srcId="{E149D2CE-C60D-4898-829A-D5F3A460F02C}" destId="{75B72C4D-A962-41D7-9F56-554172C67F1C}" srcOrd="5" destOrd="0" parTransId="{E8A5046A-F4C6-4451-B0A3-05B45631EDF4}" sibTransId="{37598E8E-3DCE-4CAC-8AC9-5B1DF8F218C7}"/>
    <dgm:cxn modelId="{2ECA471F-888A-4A52-B1FB-45AD709AE996}" srcId="{7061F2FC-F2AB-4DE3-98B0-886576B4E2C6}" destId="{E149D2CE-C60D-4898-829A-D5F3A460F02C}" srcOrd="0" destOrd="0" parTransId="{EF9795F5-F97F-4BDE-B8F7-A273EDB79986}" sibTransId="{9A4F40C4-F1D4-4ADE-BA9A-3DB13C989623}"/>
    <dgm:cxn modelId="{17799189-23C3-4D97-93C3-60A4D1396748}" type="presOf" srcId="{C2D5D6D5-182B-47DF-BEFC-E2D121D1ABEF}" destId="{36D9EEC1-4C9A-414B-B11F-88B451B26FEF}" srcOrd="0" destOrd="0" presId="urn:microsoft.com/office/officeart/2005/8/layout/hierarchy3"/>
    <dgm:cxn modelId="{0B2F738E-703F-4521-8CD0-6E904A5E455A}" srcId="{E149D2CE-C60D-4898-829A-D5F3A460F02C}" destId="{AEAB50DB-1FEF-4DBF-A38F-62C6DC6EB5C4}" srcOrd="2" destOrd="0" parTransId="{2B28FE0D-909B-4D91-A13F-C37ABBB88AA0}" sibTransId="{EB0E3313-3121-4C34-8728-23C8DF0F4EAE}"/>
    <dgm:cxn modelId="{8F7B6B2D-5835-49A1-9006-E1EC3B236375}" srcId="{E149D2CE-C60D-4898-829A-D5F3A460F02C}" destId="{60FF014B-8B63-4D69-86F9-8C5CC32148F7}" srcOrd="1" destOrd="0" parTransId="{FA4C49EA-B23F-465F-8CDF-C9763D747076}" sibTransId="{13A2B67C-00C1-4665-8E50-B63B07B0590E}"/>
    <dgm:cxn modelId="{4FF4BC7F-37C2-4D3E-98A5-A24B9EA55920}" srcId="{E149D2CE-C60D-4898-829A-D5F3A460F02C}" destId="{B7A0E880-08CF-4996-8877-44B3A8595C22}" srcOrd="0" destOrd="0" parTransId="{D4B58403-3AFB-4495-82E2-DE48BF9548AC}" sibTransId="{2B327DDF-4C62-4B0A-8524-15E6F30F11D5}"/>
    <dgm:cxn modelId="{E44A5C7E-B6C2-47E5-A69D-1185F7E211CD}" type="presOf" srcId="{FA4C49EA-B23F-465F-8CDF-C9763D747076}" destId="{88848902-88D7-43EA-A22D-A2DA65253F4B}" srcOrd="0" destOrd="0" presId="urn:microsoft.com/office/officeart/2005/8/layout/hierarchy3"/>
    <dgm:cxn modelId="{D4910641-1930-4882-87DD-FC93D0487EBE}" type="presOf" srcId="{2B28FE0D-909B-4D91-A13F-C37ABBB88AA0}" destId="{E178A246-4AC4-4D2A-AE03-636038078345}" srcOrd="0" destOrd="0" presId="urn:microsoft.com/office/officeart/2005/8/layout/hierarchy3"/>
    <dgm:cxn modelId="{FDD0C39F-636F-41AB-B7BE-4417DAE72A47}" type="presOf" srcId="{11F7F611-ED32-49B5-9ECF-7A1ABE690747}" destId="{0D9455F4-D743-41EF-AA17-74C2612548E6}" srcOrd="0" destOrd="0" presId="urn:microsoft.com/office/officeart/2005/8/layout/hierarchy3"/>
    <dgm:cxn modelId="{5CDAA044-41DC-4A93-A1DC-7BA2B68B7277}" type="presOf" srcId="{AEAB50DB-1FEF-4DBF-A38F-62C6DC6EB5C4}" destId="{939CC232-5DE2-45BF-A6B4-A58D3D72E796}" srcOrd="0" destOrd="0" presId="urn:microsoft.com/office/officeart/2005/8/layout/hierarchy3"/>
    <dgm:cxn modelId="{232A8DD8-A6DB-4A79-80B5-20360AC81556}" type="presOf" srcId="{1512FDDA-C04F-45D2-A5A8-1E865D6430AB}" destId="{953998D9-4FDD-4B62-8900-A97607DC3581}" srcOrd="0" destOrd="0" presId="urn:microsoft.com/office/officeart/2005/8/layout/hierarchy3"/>
    <dgm:cxn modelId="{CCEB47CA-1296-4258-8C27-D253BA4D41AF}" type="presOf" srcId="{97FDC0B8-1451-4950-9EE2-8E38286C5BC3}" destId="{B9B6EF9D-938F-4061-B7B1-020B9B9D4778}" srcOrd="0" destOrd="0" presId="urn:microsoft.com/office/officeart/2005/8/layout/hierarchy3"/>
    <dgm:cxn modelId="{60097709-2846-409C-A7A3-80619DF29EE5}" type="presParOf" srcId="{D433476B-D68D-4328-ADAC-B2895D3D50CF}" destId="{96B52196-CA75-479A-8A54-6AC1541591AF}" srcOrd="0" destOrd="0" presId="urn:microsoft.com/office/officeart/2005/8/layout/hierarchy3"/>
    <dgm:cxn modelId="{E0A8666C-A661-4204-8560-036A628C402F}" type="presParOf" srcId="{96B52196-CA75-479A-8A54-6AC1541591AF}" destId="{B3831FAB-D3C6-4E8A-8912-0C6C24C5CC2E}" srcOrd="0" destOrd="0" presId="urn:microsoft.com/office/officeart/2005/8/layout/hierarchy3"/>
    <dgm:cxn modelId="{D774C199-6DE8-4B6C-B0DC-0BB7A3457F55}" type="presParOf" srcId="{B3831FAB-D3C6-4E8A-8912-0C6C24C5CC2E}" destId="{8BC64D5B-8194-42F8-BE53-0D044811899F}" srcOrd="0" destOrd="0" presId="urn:microsoft.com/office/officeart/2005/8/layout/hierarchy3"/>
    <dgm:cxn modelId="{ED5FFD8E-5282-49C8-BDE9-BB4343713A8F}" type="presParOf" srcId="{B3831FAB-D3C6-4E8A-8912-0C6C24C5CC2E}" destId="{E592A72E-0625-4A0E-AE71-27F4B0395F08}" srcOrd="1" destOrd="0" presId="urn:microsoft.com/office/officeart/2005/8/layout/hierarchy3"/>
    <dgm:cxn modelId="{5130C221-5EE4-4D64-AE39-7C178F60D9A6}" type="presParOf" srcId="{96B52196-CA75-479A-8A54-6AC1541591AF}" destId="{A331D20D-7203-456D-8D36-7632A93C4969}" srcOrd="1" destOrd="0" presId="urn:microsoft.com/office/officeart/2005/8/layout/hierarchy3"/>
    <dgm:cxn modelId="{01D3406D-07F1-47A4-BC82-3969BBA836BC}" type="presParOf" srcId="{A331D20D-7203-456D-8D36-7632A93C4969}" destId="{2C060D23-21D2-4829-92F9-1F4D1897DE2B}" srcOrd="0" destOrd="0" presId="urn:microsoft.com/office/officeart/2005/8/layout/hierarchy3"/>
    <dgm:cxn modelId="{18D47700-C1EE-4093-B8F1-74F6C82A97B1}" type="presParOf" srcId="{A331D20D-7203-456D-8D36-7632A93C4969}" destId="{8D8657B6-A341-4461-8EBB-18C5FFEA95F0}" srcOrd="1" destOrd="0" presId="urn:microsoft.com/office/officeart/2005/8/layout/hierarchy3"/>
    <dgm:cxn modelId="{5AC5DBA7-7B19-4E20-83D0-D0DDB082378F}" type="presParOf" srcId="{A331D20D-7203-456D-8D36-7632A93C4969}" destId="{88848902-88D7-43EA-A22D-A2DA65253F4B}" srcOrd="2" destOrd="0" presId="urn:microsoft.com/office/officeart/2005/8/layout/hierarchy3"/>
    <dgm:cxn modelId="{231C7513-990C-4B95-B193-F273F272A97E}" type="presParOf" srcId="{A331D20D-7203-456D-8D36-7632A93C4969}" destId="{4B98E491-8DEE-4A13-BC22-83EB909CFF65}" srcOrd="3" destOrd="0" presId="urn:microsoft.com/office/officeart/2005/8/layout/hierarchy3"/>
    <dgm:cxn modelId="{9CF9D060-1DE6-42ED-823C-DAC698619845}" type="presParOf" srcId="{A331D20D-7203-456D-8D36-7632A93C4969}" destId="{E178A246-4AC4-4D2A-AE03-636038078345}" srcOrd="4" destOrd="0" presId="urn:microsoft.com/office/officeart/2005/8/layout/hierarchy3"/>
    <dgm:cxn modelId="{770834D0-F669-4154-A621-7678A81894B4}" type="presParOf" srcId="{A331D20D-7203-456D-8D36-7632A93C4969}" destId="{939CC232-5DE2-45BF-A6B4-A58D3D72E796}" srcOrd="5" destOrd="0" presId="urn:microsoft.com/office/officeart/2005/8/layout/hierarchy3"/>
    <dgm:cxn modelId="{92A0797E-FAA3-42DE-81BC-5BA87DE148BF}" type="presParOf" srcId="{A331D20D-7203-456D-8D36-7632A93C4969}" destId="{36D9EEC1-4C9A-414B-B11F-88B451B26FEF}" srcOrd="6" destOrd="0" presId="urn:microsoft.com/office/officeart/2005/8/layout/hierarchy3"/>
    <dgm:cxn modelId="{E69D1FF0-9B99-46B8-9E90-60EA35AA3FD6}" type="presParOf" srcId="{A331D20D-7203-456D-8D36-7632A93C4969}" destId="{0D9455F4-D743-41EF-AA17-74C2612548E6}" srcOrd="7" destOrd="0" presId="urn:microsoft.com/office/officeart/2005/8/layout/hierarchy3"/>
    <dgm:cxn modelId="{8CABEEDD-FF0D-4B90-A187-AFB63479B50A}" type="presParOf" srcId="{A331D20D-7203-456D-8D36-7632A93C4969}" destId="{953998D9-4FDD-4B62-8900-A97607DC3581}" srcOrd="8" destOrd="0" presId="urn:microsoft.com/office/officeart/2005/8/layout/hierarchy3"/>
    <dgm:cxn modelId="{7412129E-C536-4825-A687-4324227DACF7}" type="presParOf" srcId="{A331D20D-7203-456D-8D36-7632A93C4969}" destId="{B9B6EF9D-938F-4061-B7B1-020B9B9D4778}" srcOrd="9" destOrd="0" presId="urn:microsoft.com/office/officeart/2005/8/layout/hierarchy3"/>
    <dgm:cxn modelId="{F7D1C551-7A27-4D4D-A502-34F80A01F6F4}" type="presParOf" srcId="{A331D20D-7203-456D-8D36-7632A93C4969}" destId="{E86BA5AD-456B-43BC-8770-D4043F4CB375}" srcOrd="10" destOrd="0" presId="urn:microsoft.com/office/officeart/2005/8/layout/hierarchy3"/>
    <dgm:cxn modelId="{FB2E6DA6-7000-4379-8885-80E6B4BE7E67}" type="presParOf" srcId="{A331D20D-7203-456D-8D36-7632A93C4969}" destId="{CBA73DB0-71BC-41F1-A91A-BDC2F7059C5F}"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C" dirty="0"/>
            <a:t>DISEÑO DE HARDWARE Y SOFTWARE</a:t>
          </a:r>
          <a:endParaRPr lang="es-ES" dirty="0"/>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B7A0E880-08CF-4996-8877-44B3A8595C22}">
      <dgm:prSet phldrT="[Texto]"/>
      <dgm:spPr/>
      <dgm:t>
        <a:bodyPr/>
        <a:lstStyle/>
        <a:p>
          <a:r>
            <a:rPr lang="es-ES" dirty="0"/>
            <a:t>Propuesta de Automatización</a:t>
          </a:r>
        </a:p>
      </dgm:t>
    </dgm:pt>
    <dgm:pt modelId="{D4B58403-3AFB-4495-82E2-DE48BF9548AC}" type="parTrans" cxnId="{4FF4BC7F-37C2-4D3E-98A5-A24B9EA55920}">
      <dgm:prSet/>
      <dgm:spPr/>
      <dgm:t>
        <a:bodyPr/>
        <a:lstStyle/>
        <a:p>
          <a:endParaRPr lang="es-ES"/>
        </a:p>
      </dgm:t>
    </dgm:pt>
    <dgm:pt modelId="{2B327DDF-4C62-4B0A-8524-15E6F30F11D5}" type="sibTrans" cxnId="{4FF4BC7F-37C2-4D3E-98A5-A24B9EA55920}">
      <dgm:prSet/>
      <dgm:spPr/>
      <dgm:t>
        <a:bodyPr/>
        <a:lstStyle/>
        <a:p>
          <a:endParaRPr lang="es-ES"/>
        </a:p>
      </dgm:t>
    </dgm:pt>
    <dgm:pt modelId="{60FF014B-8B63-4D69-86F9-8C5CC32148F7}">
      <dgm:prSet/>
      <dgm:spPr/>
      <dgm:t>
        <a:bodyPr/>
        <a:lstStyle/>
        <a:p>
          <a:r>
            <a:rPr lang="es-ES" dirty="0"/>
            <a:t>Control de temperatura</a:t>
          </a:r>
        </a:p>
      </dgm:t>
    </dgm:pt>
    <dgm:pt modelId="{FA4C49EA-B23F-465F-8CDF-C9763D747076}" type="parTrans" cxnId="{8F7B6B2D-5835-49A1-9006-E1EC3B236375}">
      <dgm:prSet/>
      <dgm:spPr/>
      <dgm:t>
        <a:bodyPr/>
        <a:lstStyle/>
        <a:p>
          <a:endParaRPr lang="es-ES"/>
        </a:p>
      </dgm:t>
    </dgm:pt>
    <dgm:pt modelId="{13A2B67C-00C1-4665-8E50-B63B07B0590E}" type="sibTrans" cxnId="{8F7B6B2D-5835-49A1-9006-E1EC3B236375}">
      <dgm:prSet/>
      <dgm:spPr/>
      <dgm:t>
        <a:bodyPr/>
        <a:lstStyle/>
        <a:p>
          <a:endParaRPr lang="es-ES"/>
        </a:p>
      </dgm:t>
    </dgm:pt>
    <dgm:pt modelId="{AEAB50DB-1FEF-4DBF-A38F-62C6DC6EB5C4}">
      <dgm:prSet/>
      <dgm:spPr/>
      <dgm:t>
        <a:bodyPr/>
        <a:lstStyle/>
        <a:p>
          <a:r>
            <a:rPr lang="es-ES" dirty="0"/>
            <a:t>Control de velocidad</a:t>
          </a:r>
        </a:p>
      </dgm:t>
    </dgm:pt>
    <dgm:pt modelId="{2B28FE0D-909B-4D91-A13F-C37ABBB88AA0}" type="parTrans" cxnId="{0B2F738E-703F-4521-8CD0-6E904A5E455A}">
      <dgm:prSet/>
      <dgm:spPr/>
      <dgm:t>
        <a:bodyPr/>
        <a:lstStyle/>
        <a:p>
          <a:endParaRPr lang="es-ES"/>
        </a:p>
      </dgm:t>
    </dgm:pt>
    <dgm:pt modelId="{EB0E3313-3121-4C34-8728-23C8DF0F4EAE}" type="sibTrans" cxnId="{0B2F738E-703F-4521-8CD0-6E904A5E455A}">
      <dgm:prSet/>
      <dgm:spPr/>
      <dgm:t>
        <a:bodyPr/>
        <a:lstStyle/>
        <a:p>
          <a:endParaRPr lang="es-ES"/>
        </a:p>
      </dgm:t>
    </dgm:pt>
    <dgm:pt modelId="{11F7F611-ED32-49B5-9ECF-7A1ABE690747}">
      <dgm:prSet/>
      <dgm:spPr/>
      <dgm:t>
        <a:bodyPr/>
        <a:lstStyle/>
        <a:p>
          <a:r>
            <a:rPr lang="es-ES" dirty="0"/>
            <a:t>Controlador</a:t>
          </a:r>
        </a:p>
      </dgm:t>
    </dgm:pt>
    <dgm:pt modelId="{C2D5D6D5-182B-47DF-BEFC-E2D121D1ABEF}" type="parTrans" cxnId="{DA8FAF92-3FB1-4E76-A41B-48A66FEF19A6}">
      <dgm:prSet/>
      <dgm:spPr/>
      <dgm:t>
        <a:bodyPr/>
        <a:lstStyle/>
        <a:p>
          <a:endParaRPr lang="es-ES"/>
        </a:p>
      </dgm:t>
    </dgm:pt>
    <dgm:pt modelId="{B4F5A4E5-CD49-4E6A-AFA1-886ED421C643}" type="sibTrans" cxnId="{DA8FAF92-3FB1-4E76-A41B-48A66FEF19A6}">
      <dgm:prSet/>
      <dgm:spPr/>
      <dgm:t>
        <a:bodyPr/>
        <a:lstStyle/>
        <a:p>
          <a:endParaRPr lang="es-ES"/>
        </a:p>
      </dgm:t>
    </dgm:pt>
    <dgm:pt modelId="{75B72C4D-A962-41D7-9F56-554172C67F1C}">
      <dgm:prSet/>
      <dgm:spPr/>
      <dgm:t>
        <a:bodyPr/>
        <a:lstStyle/>
        <a:p>
          <a:r>
            <a:rPr lang="es-ES" dirty="0"/>
            <a:t>Dimensionamiento de equipos</a:t>
          </a:r>
        </a:p>
      </dgm:t>
    </dgm:pt>
    <dgm:pt modelId="{E8A5046A-F4C6-4451-B0A3-05B45631EDF4}" type="parTrans" cxnId="{ADAFC503-2547-4939-A7F6-C65E31C070E1}">
      <dgm:prSet/>
      <dgm:spPr/>
      <dgm:t>
        <a:bodyPr/>
        <a:lstStyle/>
        <a:p>
          <a:endParaRPr lang="es-ES"/>
        </a:p>
      </dgm:t>
    </dgm:pt>
    <dgm:pt modelId="{37598E8E-3DCE-4CAC-8AC9-5B1DF8F218C7}" type="sibTrans" cxnId="{ADAFC503-2547-4939-A7F6-C65E31C070E1}">
      <dgm:prSet/>
      <dgm:spPr/>
      <dgm:t>
        <a:bodyPr/>
        <a:lstStyle/>
        <a:p>
          <a:endParaRPr lang="es-ES"/>
        </a:p>
      </dgm:t>
    </dgm:pt>
    <dgm:pt modelId="{97FDC0B8-1451-4950-9EE2-8E38286C5BC3}">
      <dgm:prSet/>
      <dgm:spPr/>
      <dgm:t>
        <a:bodyPr/>
        <a:lstStyle/>
        <a:p>
          <a:r>
            <a:rPr lang="es-ES"/>
            <a:t>Características del sistema eléctrico</a:t>
          </a:r>
          <a:endParaRPr lang="es-ES" dirty="0"/>
        </a:p>
      </dgm:t>
    </dgm:pt>
    <dgm:pt modelId="{1512FDDA-C04F-45D2-A5A8-1E865D6430AB}" type="parTrans" cxnId="{DE2C17AB-B7CB-4DD2-AD22-045A075179B0}">
      <dgm:prSet/>
      <dgm:spPr/>
      <dgm:t>
        <a:bodyPr/>
        <a:lstStyle/>
        <a:p>
          <a:endParaRPr lang="es-ES"/>
        </a:p>
      </dgm:t>
    </dgm:pt>
    <dgm:pt modelId="{711BF9E5-3DF7-40C0-87FA-E4A25F51B1F8}" type="sibTrans" cxnId="{DE2C17AB-B7CB-4DD2-AD22-045A075179B0}">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NeighborY="-566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 modelId="{2C060D23-21D2-4829-92F9-1F4D1897DE2B}" type="pres">
      <dgm:prSet presAssocID="{D4B58403-3AFB-4495-82E2-DE48BF9548AC}" presName="Name13" presStyleLbl="parChTrans1D2" presStyleIdx="0" presStyleCnt="6"/>
      <dgm:spPr/>
    </dgm:pt>
    <dgm:pt modelId="{8D8657B6-A341-4461-8EBB-18C5FFEA95F0}" type="pres">
      <dgm:prSet presAssocID="{B7A0E880-08CF-4996-8877-44B3A8595C22}" presName="childText" presStyleLbl="bgAcc1" presStyleIdx="0" presStyleCnt="6" custScaleX="559519">
        <dgm:presLayoutVars>
          <dgm:bulletEnabled val="1"/>
        </dgm:presLayoutVars>
      </dgm:prSet>
      <dgm:spPr/>
    </dgm:pt>
    <dgm:pt modelId="{88848902-88D7-43EA-A22D-A2DA65253F4B}" type="pres">
      <dgm:prSet presAssocID="{FA4C49EA-B23F-465F-8CDF-C9763D747076}" presName="Name13" presStyleLbl="parChTrans1D2" presStyleIdx="1" presStyleCnt="6"/>
      <dgm:spPr/>
    </dgm:pt>
    <dgm:pt modelId="{4B98E491-8DEE-4A13-BC22-83EB909CFF65}" type="pres">
      <dgm:prSet presAssocID="{60FF014B-8B63-4D69-86F9-8C5CC32148F7}" presName="childText" presStyleLbl="bgAcc1" presStyleIdx="1" presStyleCnt="6" custScaleX="559518">
        <dgm:presLayoutVars>
          <dgm:bulletEnabled val="1"/>
        </dgm:presLayoutVars>
      </dgm:prSet>
      <dgm:spPr/>
    </dgm:pt>
    <dgm:pt modelId="{E178A246-4AC4-4D2A-AE03-636038078345}" type="pres">
      <dgm:prSet presAssocID="{2B28FE0D-909B-4D91-A13F-C37ABBB88AA0}" presName="Name13" presStyleLbl="parChTrans1D2" presStyleIdx="2" presStyleCnt="6"/>
      <dgm:spPr/>
    </dgm:pt>
    <dgm:pt modelId="{939CC232-5DE2-45BF-A6B4-A58D3D72E796}" type="pres">
      <dgm:prSet presAssocID="{AEAB50DB-1FEF-4DBF-A38F-62C6DC6EB5C4}" presName="childText" presStyleLbl="bgAcc1" presStyleIdx="2" presStyleCnt="6" custScaleX="564611">
        <dgm:presLayoutVars>
          <dgm:bulletEnabled val="1"/>
        </dgm:presLayoutVars>
      </dgm:prSet>
      <dgm:spPr/>
    </dgm:pt>
    <dgm:pt modelId="{36D9EEC1-4C9A-414B-B11F-88B451B26FEF}" type="pres">
      <dgm:prSet presAssocID="{C2D5D6D5-182B-47DF-BEFC-E2D121D1ABEF}" presName="Name13" presStyleLbl="parChTrans1D2" presStyleIdx="3" presStyleCnt="6"/>
      <dgm:spPr/>
    </dgm:pt>
    <dgm:pt modelId="{0D9455F4-D743-41EF-AA17-74C2612548E6}" type="pres">
      <dgm:prSet presAssocID="{11F7F611-ED32-49B5-9ECF-7A1ABE690747}" presName="childText" presStyleLbl="bgAcc1" presStyleIdx="3" presStyleCnt="6" custScaleX="568067">
        <dgm:presLayoutVars>
          <dgm:bulletEnabled val="1"/>
        </dgm:presLayoutVars>
      </dgm:prSet>
      <dgm:spPr/>
    </dgm:pt>
    <dgm:pt modelId="{953998D9-4FDD-4B62-8900-A97607DC3581}" type="pres">
      <dgm:prSet presAssocID="{1512FDDA-C04F-45D2-A5A8-1E865D6430AB}" presName="Name13" presStyleLbl="parChTrans1D2" presStyleIdx="4" presStyleCnt="6"/>
      <dgm:spPr/>
    </dgm:pt>
    <dgm:pt modelId="{B9B6EF9D-938F-4061-B7B1-020B9B9D4778}" type="pres">
      <dgm:prSet presAssocID="{97FDC0B8-1451-4950-9EE2-8E38286C5BC3}" presName="childText" presStyleLbl="bgAcc1" presStyleIdx="4" presStyleCnt="6" custScaleX="569648">
        <dgm:presLayoutVars>
          <dgm:bulletEnabled val="1"/>
        </dgm:presLayoutVars>
      </dgm:prSet>
      <dgm:spPr/>
    </dgm:pt>
    <dgm:pt modelId="{E86BA5AD-456B-43BC-8770-D4043F4CB375}" type="pres">
      <dgm:prSet presAssocID="{E8A5046A-F4C6-4451-B0A3-05B45631EDF4}" presName="Name13" presStyleLbl="parChTrans1D2" presStyleIdx="5" presStyleCnt="6"/>
      <dgm:spPr/>
    </dgm:pt>
    <dgm:pt modelId="{CBA73DB0-71BC-41F1-A91A-BDC2F7059C5F}" type="pres">
      <dgm:prSet presAssocID="{75B72C4D-A962-41D7-9F56-554172C67F1C}" presName="childText" presStyleLbl="bgAcc1" presStyleIdx="5" presStyleCnt="6" custScaleX="566011">
        <dgm:presLayoutVars>
          <dgm:bulletEnabled val="1"/>
        </dgm:presLayoutVars>
      </dgm:prSet>
      <dgm:spPr/>
    </dgm:pt>
  </dgm:ptLst>
  <dgm:cxnLst>
    <dgm:cxn modelId="{ADAFC503-2547-4939-A7F6-C65E31C070E1}" srcId="{E149D2CE-C60D-4898-829A-D5F3A460F02C}" destId="{75B72C4D-A962-41D7-9F56-554172C67F1C}" srcOrd="5" destOrd="0" parTransId="{E8A5046A-F4C6-4451-B0A3-05B45631EDF4}" sibTransId="{37598E8E-3DCE-4CAC-8AC9-5B1DF8F218C7}"/>
    <dgm:cxn modelId="{DA8FAF92-3FB1-4E76-A41B-48A66FEF19A6}" srcId="{E149D2CE-C60D-4898-829A-D5F3A460F02C}" destId="{11F7F611-ED32-49B5-9ECF-7A1ABE690747}" srcOrd="3" destOrd="0" parTransId="{C2D5D6D5-182B-47DF-BEFC-E2D121D1ABEF}" sibTransId="{B4F5A4E5-CD49-4E6A-AFA1-886ED421C643}"/>
    <dgm:cxn modelId="{75830957-0154-4389-BF5F-A087A6F4B02A}" type="presOf" srcId="{97FDC0B8-1451-4950-9EE2-8E38286C5BC3}" destId="{B9B6EF9D-938F-4061-B7B1-020B9B9D4778}" srcOrd="0" destOrd="0" presId="urn:microsoft.com/office/officeart/2005/8/layout/hierarchy3"/>
    <dgm:cxn modelId="{AAF28942-C101-495F-B063-2C2C3B741DB7}" type="presOf" srcId="{E149D2CE-C60D-4898-829A-D5F3A460F02C}" destId="{8BC64D5B-8194-42F8-BE53-0D044811899F}" srcOrd="0" destOrd="0" presId="urn:microsoft.com/office/officeart/2005/8/layout/hierarchy3"/>
    <dgm:cxn modelId="{4CF18603-C572-48B3-B4BD-DC013470EB0F}" type="presOf" srcId="{E8A5046A-F4C6-4451-B0A3-05B45631EDF4}" destId="{E86BA5AD-456B-43BC-8770-D4043F4CB375}" srcOrd="0" destOrd="0" presId="urn:microsoft.com/office/officeart/2005/8/layout/hierarchy3"/>
    <dgm:cxn modelId="{F21F57E4-365D-46A8-8D46-20586CCDF706}" type="presOf" srcId="{AEAB50DB-1FEF-4DBF-A38F-62C6DC6EB5C4}" destId="{939CC232-5DE2-45BF-A6B4-A58D3D72E796}" srcOrd="0" destOrd="0" presId="urn:microsoft.com/office/officeart/2005/8/layout/hierarchy3"/>
    <dgm:cxn modelId="{D48E48CC-FC08-4AAB-B5D4-62E2322C3734}" type="presOf" srcId="{75B72C4D-A962-41D7-9F56-554172C67F1C}" destId="{CBA73DB0-71BC-41F1-A91A-BDC2F7059C5F}" srcOrd="0" destOrd="0" presId="urn:microsoft.com/office/officeart/2005/8/layout/hierarchy3"/>
    <dgm:cxn modelId="{882B04F4-D62D-4AED-924F-8581494FD47D}" type="presOf" srcId="{C2D5D6D5-182B-47DF-BEFC-E2D121D1ABEF}" destId="{36D9EEC1-4C9A-414B-B11F-88B451B26FEF}" srcOrd="0" destOrd="0" presId="urn:microsoft.com/office/officeart/2005/8/layout/hierarchy3"/>
    <dgm:cxn modelId="{4FF4BC7F-37C2-4D3E-98A5-A24B9EA55920}" srcId="{E149D2CE-C60D-4898-829A-D5F3A460F02C}" destId="{B7A0E880-08CF-4996-8877-44B3A8595C22}" srcOrd="0" destOrd="0" parTransId="{D4B58403-3AFB-4495-82E2-DE48BF9548AC}" sibTransId="{2B327DDF-4C62-4B0A-8524-15E6F30F11D5}"/>
    <dgm:cxn modelId="{476904FC-AEC0-4E29-9E93-B78D7ACD5D38}" type="presOf" srcId="{D4B58403-3AFB-4495-82E2-DE48BF9548AC}" destId="{2C060D23-21D2-4829-92F9-1F4D1897DE2B}" srcOrd="0" destOrd="0" presId="urn:microsoft.com/office/officeart/2005/8/layout/hierarchy3"/>
    <dgm:cxn modelId="{0B2F738E-703F-4521-8CD0-6E904A5E455A}" srcId="{E149D2CE-C60D-4898-829A-D5F3A460F02C}" destId="{AEAB50DB-1FEF-4DBF-A38F-62C6DC6EB5C4}" srcOrd="2" destOrd="0" parTransId="{2B28FE0D-909B-4D91-A13F-C37ABBB88AA0}" sibTransId="{EB0E3313-3121-4C34-8728-23C8DF0F4EAE}"/>
    <dgm:cxn modelId="{B01A42CA-0E95-4A67-AD1B-8A437360ED00}" type="presOf" srcId="{7061F2FC-F2AB-4DE3-98B0-886576B4E2C6}" destId="{D433476B-D68D-4328-ADAC-B2895D3D50CF}" srcOrd="0" destOrd="0" presId="urn:microsoft.com/office/officeart/2005/8/layout/hierarchy3"/>
    <dgm:cxn modelId="{1219673B-E758-4923-9B8D-C5B8C9E986E3}" type="presOf" srcId="{B7A0E880-08CF-4996-8877-44B3A8595C22}" destId="{8D8657B6-A341-4461-8EBB-18C5FFEA95F0}" srcOrd="0" destOrd="0" presId="urn:microsoft.com/office/officeart/2005/8/layout/hierarchy3"/>
    <dgm:cxn modelId="{6966021F-7150-453F-8580-A738C85BD83E}" type="presOf" srcId="{60FF014B-8B63-4D69-86F9-8C5CC32148F7}" destId="{4B98E491-8DEE-4A13-BC22-83EB909CFF65}" srcOrd="0" destOrd="0" presId="urn:microsoft.com/office/officeart/2005/8/layout/hierarchy3"/>
    <dgm:cxn modelId="{A2382C1B-9ABB-4401-9D07-A6C30B9EBD4B}" type="presOf" srcId="{1512FDDA-C04F-45D2-A5A8-1E865D6430AB}" destId="{953998D9-4FDD-4B62-8900-A97607DC3581}" srcOrd="0"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DE2C17AB-B7CB-4DD2-AD22-045A075179B0}" srcId="{E149D2CE-C60D-4898-829A-D5F3A460F02C}" destId="{97FDC0B8-1451-4950-9EE2-8E38286C5BC3}" srcOrd="4" destOrd="0" parTransId="{1512FDDA-C04F-45D2-A5A8-1E865D6430AB}" sibTransId="{711BF9E5-3DF7-40C0-87FA-E4A25F51B1F8}"/>
    <dgm:cxn modelId="{4005E3A6-C1E3-4D71-B95A-6CB49580DA14}" type="presOf" srcId="{E149D2CE-C60D-4898-829A-D5F3A460F02C}" destId="{E592A72E-0625-4A0E-AE71-27F4B0395F08}" srcOrd="1" destOrd="0" presId="urn:microsoft.com/office/officeart/2005/8/layout/hierarchy3"/>
    <dgm:cxn modelId="{6F4311DA-81AC-42A5-AD0D-6EE14E560ACC}" type="presOf" srcId="{2B28FE0D-909B-4D91-A13F-C37ABBB88AA0}" destId="{E178A246-4AC4-4D2A-AE03-636038078345}" srcOrd="0" destOrd="0" presId="urn:microsoft.com/office/officeart/2005/8/layout/hierarchy3"/>
    <dgm:cxn modelId="{26B40A48-8E9E-45BE-A468-6CA2A239302D}" type="presOf" srcId="{11F7F611-ED32-49B5-9ECF-7A1ABE690747}" destId="{0D9455F4-D743-41EF-AA17-74C2612548E6}" srcOrd="0" destOrd="0" presId="urn:microsoft.com/office/officeart/2005/8/layout/hierarchy3"/>
    <dgm:cxn modelId="{8F7B6B2D-5835-49A1-9006-E1EC3B236375}" srcId="{E149D2CE-C60D-4898-829A-D5F3A460F02C}" destId="{60FF014B-8B63-4D69-86F9-8C5CC32148F7}" srcOrd="1" destOrd="0" parTransId="{FA4C49EA-B23F-465F-8CDF-C9763D747076}" sibTransId="{13A2B67C-00C1-4665-8E50-B63B07B0590E}"/>
    <dgm:cxn modelId="{7D47D4EC-25CF-47D1-B907-03234F524D13}" type="presOf" srcId="{FA4C49EA-B23F-465F-8CDF-C9763D747076}" destId="{88848902-88D7-43EA-A22D-A2DA65253F4B}" srcOrd="0" destOrd="0" presId="urn:microsoft.com/office/officeart/2005/8/layout/hierarchy3"/>
    <dgm:cxn modelId="{3E27EEE0-6C3C-47F7-B174-89EF965112AE}" type="presParOf" srcId="{D433476B-D68D-4328-ADAC-B2895D3D50CF}" destId="{96B52196-CA75-479A-8A54-6AC1541591AF}" srcOrd="0" destOrd="0" presId="urn:microsoft.com/office/officeart/2005/8/layout/hierarchy3"/>
    <dgm:cxn modelId="{862B283F-5A13-4D11-856F-5992D893B50A}" type="presParOf" srcId="{96B52196-CA75-479A-8A54-6AC1541591AF}" destId="{B3831FAB-D3C6-4E8A-8912-0C6C24C5CC2E}" srcOrd="0" destOrd="0" presId="urn:microsoft.com/office/officeart/2005/8/layout/hierarchy3"/>
    <dgm:cxn modelId="{58E09462-52F6-4F9C-B0D3-EABF563949A9}" type="presParOf" srcId="{B3831FAB-D3C6-4E8A-8912-0C6C24C5CC2E}" destId="{8BC64D5B-8194-42F8-BE53-0D044811899F}" srcOrd="0" destOrd="0" presId="urn:microsoft.com/office/officeart/2005/8/layout/hierarchy3"/>
    <dgm:cxn modelId="{39D693E3-40A8-4329-B82A-F5C371A5706E}" type="presParOf" srcId="{B3831FAB-D3C6-4E8A-8912-0C6C24C5CC2E}" destId="{E592A72E-0625-4A0E-AE71-27F4B0395F08}" srcOrd="1" destOrd="0" presId="urn:microsoft.com/office/officeart/2005/8/layout/hierarchy3"/>
    <dgm:cxn modelId="{79993BD6-0565-4022-A22F-7E1144E2252B}" type="presParOf" srcId="{96B52196-CA75-479A-8A54-6AC1541591AF}" destId="{A331D20D-7203-456D-8D36-7632A93C4969}" srcOrd="1" destOrd="0" presId="urn:microsoft.com/office/officeart/2005/8/layout/hierarchy3"/>
    <dgm:cxn modelId="{019A9164-986A-44B6-984D-FC3867F54C7D}" type="presParOf" srcId="{A331D20D-7203-456D-8D36-7632A93C4969}" destId="{2C060D23-21D2-4829-92F9-1F4D1897DE2B}" srcOrd="0" destOrd="0" presId="urn:microsoft.com/office/officeart/2005/8/layout/hierarchy3"/>
    <dgm:cxn modelId="{9F0AC6B1-861B-48B9-891F-EEB4A06D22FF}" type="presParOf" srcId="{A331D20D-7203-456D-8D36-7632A93C4969}" destId="{8D8657B6-A341-4461-8EBB-18C5FFEA95F0}" srcOrd="1" destOrd="0" presId="urn:microsoft.com/office/officeart/2005/8/layout/hierarchy3"/>
    <dgm:cxn modelId="{4308B78A-B5A1-4249-85C6-E5320690CE6D}" type="presParOf" srcId="{A331D20D-7203-456D-8D36-7632A93C4969}" destId="{88848902-88D7-43EA-A22D-A2DA65253F4B}" srcOrd="2" destOrd="0" presId="urn:microsoft.com/office/officeart/2005/8/layout/hierarchy3"/>
    <dgm:cxn modelId="{FE4DCD0E-8F3A-4CAF-926F-87F737283CA7}" type="presParOf" srcId="{A331D20D-7203-456D-8D36-7632A93C4969}" destId="{4B98E491-8DEE-4A13-BC22-83EB909CFF65}" srcOrd="3" destOrd="0" presId="urn:microsoft.com/office/officeart/2005/8/layout/hierarchy3"/>
    <dgm:cxn modelId="{3BF93870-5F52-4068-B919-C54F44B5251E}" type="presParOf" srcId="{A331D20D-7203-456D-8D36-7632A93C4969}" destId="{E178A246-4AC4-4D2A-AE03-636038078345}" srcOrd="4" destOrd="0" presId="urn:microsoft.com/office/officeart/2005/8/layout/hierarchy3"/>
    <dgm:cxn modelId="{B08ED1C8-4D67-4E54-BF91-ED9A46EBE57C}" type="presParOf" srcId="{A331D20D-7203-456D-8D36-7632A93C4969}" destId="{939CC232-5DE2-45BF-A6B4-A58D3D72E796}" srcOrd="5" destOrd="0" presId="urn:microsoft.com/office/officeart/2005/8/layout/hierarchy3"/>
    <dgm:cxn modelId="{E5E50ACA-BDD6-41B4-842F-583837A846B7}" type="presParOf" srcId="{A331D20D-7203-456D-8D36-7632A93C4969}" destId="{36D9EEC1-4C9A-414B-B11F-88B451B26FEF}" srcOrd="6" destOrd="0" presId="urn:microsoft.com/office/officeart/2005/8/layout/hierarchy3"/>
    <dgm:cxn modelId="{D557A167-F290-440D-AEAD-0735B7F6BE63}" type="presParOf" srcId="{A331D20D-7203-456D-8D36-7632A93C4969}" destId="{0D9455F4-D743-41EF-AA17-74C2612548E6}" srcOrd="7" destOrd="0" presId="urn:microsoft.com/office/officeart/2005/8/layout/hierarchy3"/>
    <dgm:cxn modelId="{9A411687-BD3F-4414-A9D7-2FD3ABCA1C16}" type="presParOf" srcId="{A331D20D-7203-456D-8D36-7632A93C4969}" destId="{953998D9-4FDD-4B62-8900-A97607DC3581}" srcOrd="8" destOrd="0" presId="urn:microsoft.com/office/officeart/2005/8/layout/hierarchy3"/>
    <dgm:cxn modelId="{B6B738A5-79E6-4CE7-B131-A6780E0CF6B5}" type="presParOf" srcId="{A331D20D-7203-456D-8D36-7632A93C4969}" destId="{B9B6EF9D-938F-4061-B7B1-020B9B9D4778}" srcOrd="9" destOrd="0" presId="urn:microsoft.com/office/officeart/2005/8/layout/hierarchy3"/>
    <dgm:cxn modelId="{FE2DD13A-99C5-4A05-AFE1-0FC6C870421D}" type="presParOf" srcId="{A331D20D-7203-456D-8D36-7632A93C4969}" destId="{E86BA5AD-456B-43BC-8770-D4043F4CB375}" srcOrd="10" destOrd="0" presId="urn:microsoft.com/office/officeart/2005/8/layout/hierarchy3"/>
    <dgm:cxn modelId="{F0E091E4-276B-4A13-916F-768DB5EEC102}" type="presParOf" srcId="{A331D20D-7203-456D-8D36-7632A93C4969}" destId="{CBA73DB0-71BC-41F1-A91A-BDC2F7059C5F}"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S" dirty="0"/>
            <a:t>DESCRIPCIÓN DE LOS SUBPROCESOS</a:t>
          </a:r>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B7A0E880-08CF-4996-8877-44B3A8595C22}">
      <dgm:prSet phldrT="[Texto]"/>
      <dgm:spPr/>
      <dgm:t>
        <a:bodyPr/>
        <a:lstStyle/>
        <a:p>
          <a:r>
            <a:rPr lang="es-ES" dirty="0"/>
            <a:t>Proceso de fresado y control de temperatura</a:t>
          </a:r>
        </a:p>
      </dgm:t>
    </dgm:pt>
    <dgm:pt modelId="{D4B58403-3AFB-4495-82E2-DE48BF9548AC}" type="parTrans" cxnId="{4FF4BC7F-37C2-4D3E-98A5-A24B9EA55920}">
      <dgm:prSet/>
      <dgm:spPr/>
      <dgm:t>
        <a:bodyPr/>
        <a:lstStyle/>
        <a:p>
          <a:endParaRPr lang="es-ES"/>
        </a:p>
      </dgm:t>
    </dgm:pt>
    <dgm:pt modelId="{2B327DDF-4C62-4B0A-8524-15E6F30F11D5}" type="sibTrans" cxnId="{4FF4BC7F-37C2-4D3E-98A5-A24B9EA55920}">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Y="-100000" custLinFactNeighborY="-13259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 modelId="{2C060D23-21D2-4829-92F9-1F4D1897DE2B}" type="pres">
      <dgm:prSet presAssocID="{D4B58403-3AFB-4495-82E2-DE48BF9548AC}" presName="Name13" presStyleLbl="parChTrans1D2" presStyleIdx="0" presStyleCnt="1"/>
      <dgm:spPr/>
    </dgm:pt>
    <dgm:pt modelId="{8D8657B6-A341-4461-8EBB-18C5FFEA95F0}" type="pres">
      <dgm:prSet presAssocID="{B7A0E880-08CF-4996-8877-44B3A8595C22}" presName="childText" presStyleLbl="bgAcc1" presStyleIdx="0" presStyleCnt="1" custScaleX="531363" custLinFactY="-100000" custLinFactNeighborX="-20872" custLinFactNeighborY="-135139">
        <dgm:presLayoutVars>
          <dgm:bulletEnabled val="1"/>
        </dgm:presLayoutVars>
      </dgm:prSet>
      <dgm:spPr/>
    </dgm:pt>
  </dgm:ptLst>
  <dgm:cxnLst>
    <dgm:cxn modelId="{7A6C671C-FE0F-40EA-90D7-055C9EFB66B0}" type="presOf" srcId="{E149D2CE-C60D-4898-829A-D5F3A460F02C}" destId="{8BC64D5B-8194-42F8-BE53-0D044811899F}" srcOrd="0" destOrd="0" presId="urn:microsoft.com/office/officeart/2005/8/layout/hierarchy3"/>
    <dgm:cxn modelId="{4FF4BC7F-37C2-4D3E-98A5-A24B9EA55920}" srcId="{E149D2CE-C60D-4898-829A-D5F3A460F02C}" destId="{B7A0E880-08CF-4996-8877-44B3A8595C22}" srcOrd="0" destOrd="0" parTransId="{D4B58403-3AFB-4495-82E2-DE48BF9548AC}" sibTransId="{2B327DDF-4C62-4B0A-8524-15E6F30F11D5}"/>
    <dgm:cxn modelId="{04DABEA7-1B0D-4DF7-AC25-B77797B73381}" type="presOf" srcId="{7061F2FC-F2AB-4DE3-98B0-886576B4E2C6}" destId="{D433476B-D68D-4328-ADAC-B2895D3D50CF}" srcOrd="0" destOrd="0" presId="urn:microsoft.com/office/officeart/2005/8/layout/hierarchy3"/>
    <dgm:cxn modelId="{A4748517-57E6-4BE6-AC6A-FD25D5C64F43}" type="presOf" srcId="{E149D2CE-C60D-4898-829A-D5F3A460F02C}" destId="{E592A72E-0625-4A0E-AE71-27F4B0395F08}" srcOrd="1"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CE7ECA7A-F848-41A2-8466-09BEBCBB175B}" type="presOf" srcId="{B7A0E880-08CF-4996-8877-44B3A8595C22}" destId="{8D8657B6-A341-4461-8EBB-18C5FFEA95F0}" srcOrd="0" destOrd="0" presId="urn:microsoft.com/office/officeart/2005/8/layout/hierarchy3"/>
    <dgm:cxn modelId="{3C65BB38-9B34-411F-9EA2-E4DF06E8B84D}" type="presOf" srcId="{D4B58403-3AFB-4495-82E2-DE48BF9548AC}" destId="{2C060D23-21D2-4829-92F9-1F4D1897DE2B}" srcOrd="0" destOrd="0" presId="urn:microsoft.com/office/officeart/2005/8/layout/hierarchy3"/>
    <dgm:cxn modelId="{2EA7E142-6F3B-4F32-8653-4DB0663D0AD1}" type="presParOf" srcId="{D433476B-D68D-4328-ADAC-B2895D3D50CF}" destId="{96B52196-CA75-479A-8A54-6AC1541591AF}" srcOrd="0" destOrd="0" presId="urn:microsoft.com/office/officeart/2005/8/layout/hierarchy3"/>
    <dgm:cxn modelId="{5A22600A-1678-46F6-965A-0FDA47A54202}" type="presParOf" srcId="{96B52196-CA75-479A-8A54-6AC1541591AF}" destId="{B3831FAB-D3C6-4E8A-8912-0C6C24C5CC2E}" srcOrd="0" destOrd="0" presId="urn:microsoft.com/office/officeart/2005/8/layout/hierarchy3"/>
    <dgm:cxn modelId="{74359BE2-D438-4DAB-BD50-BBD9BB3971BB}" type="presParOf" srcId="{B3831FAB-D3C6-4E8A-8912-0C6C24C5CC2E}" destId="{8BC64D5B-8194-42F8-BE53-0D044811899F}" srcOrd="0" destOrd="0" presId="urn:microsoft.com/office/officeart/2005/8/layout/hierarchy3"/>
    <dgm:cxn modelId="{D1CBCDBE-389F-4182-8520-8D76561DF2C3}" type="presParOf" srcId="{B3831FAB-D3C6-4E8A-8912-0C6C24C5CC2E}" destId="{E592A72E-0625-4A0E-AE71-27F4B0395F08}" srcOrd="1" destOrd="0" presId="urn:microsoft.com/office/officeart/2005/8/layout/hierarchy3"/>
    <dgm:cxn modelId="{E2F258C1-4C11-4F9E-B486-27FF42D90D31}" type="presParOf" srcId="{96B52196-CA75-479A-8A54-6AC1541591AF}" destId="{A331D20D-7203-456D-8D36-7632A93C4969}" srcOrd="1" destOrd="0" presId="urn:microsoft.com/office/officeart/2005/8/layout/hierarchy3"/>
    <dgm:cxn modelId="{3A681DF0-4145-40DE-9BBF-30098293476F}" type="presParOf" srcId="{A331D20D-7203-456D-8D36-7632A93C4969}" destId="{2C060D23-21D2-4829-92F9-1F4D1897DE2B}" srcOrd="0" destOrd="0" presId="urn:microsoft.com/office/officeart/2005/8/layout/hierarchy3"/>
    <dgm:cxn modelId="{628FFE5A-D61B-4518-B3DC-DF460EEC8938}" type="presParOf" srcId="{A331D20D-7203-456D-8D36-7632A93C4969}" destId="{8D8657B6-A341-4461-8EBB-18C5FFEA95F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n-US" dirty="0"/>
            <a:t>OBJETIVO GENERAL </a:t>
          </a:r>
          <a:endParaRPr lang="es-ES" dirty="0"/>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B7A0E880-08CF-4996-8877-44B3A8595C22}">
      <dgm:prSet phldrT="[Texto]"/>
      <dgm:spPr/>
      <dgm:t>
        <a:bodyPr/>
        <a:lstStyle/>
        <a:p>
          <a:r>
            <a:rPr lang="es-ES" dirty="0"/>
            <a:t>Automatizar una máquina encoladora de libros y comprobar el correcto funcionamiento de una tarjeta </a:t>
          </a:r>
          <a:r>
            <a:rPr lang="es-ES" dirty="0" err="1"/>
            <a:t>Arduino</a:t>
          </a:r>
          <a:r>
            <a:rPr lang="es-ES" dirty="0"/>
            <a:t> en ambientes industriales mediante la programación de técnicas de control, con interfaz humano-máquina, para mejorar la calidad de los libros de la empresa “BRIUVE”.</a:t>
          </a:r>
        </a:p>
      </dgm:t>
    </dgm:pt>
    <dgm:pt modelId="{D4B58403-3AFB-4495-82E2-DE48BF9548AC}" type="parTrans" cxnId="{4FF4BC7F-37C2-4D3E-98A5-A24B9EA55920}">
      <dgm:prSet/>
      <dgm:spPr/>
      <dgm:t>
        <a:bodyPr/>
        <a:lstStyle/>
        <a:p>
          <a:endParaRPr lang="es-ES"/>
        </a:p>
      </dgm:t>
    </dgm:pt>
    <dgm:pt modelId="{2B327DDF-4C62-4B0A-8524-15E6F30F11D5}" type="sibTrans" cxnId="{4FF4BC7F-37C2-4D3E-98A5-A24B9EA55920}">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NeighborY="-30847"/>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 modelId="{2C060D23-21D2-4829-92F9-1F4D1897DE2B}" type="pres">
      <dgm:prSet presAssocID="{D4B58403-3AFB-4495-82E2-DE48BF9548AC}" presName="Name13" presStyleLbl="parChTrans1D2" presStyleIdx="0" presStyleCnt="1"/>
      <dgm:spPr/>
    </dgm:pt>
    <dgm:pt modelId="{8D8657B6-A341-4461-8EBB-18C5FFEA95F0}" type="pres">
      <dgm:prSet presAssocID="{B7A0E880-08CF-4996-8877-44B3A8595C22}" presName="childText" presStyleLbl="bgAcc1" presStyleIdx="0" presStyleCnt="1" custScaleX="573108" custScaleY="347639" custLinFactNeighborX="-13915" custLinFactNeighborY="0">
        <dgm:presLayoutVars>
          <dgm:bulletEnabled val="1"/>
        </dgm:presLayoutVars>
      </dgm:prSet>
      <dgm:spPr/>
    </dgm:pt>
  </dgm:ptLst>
  <dgm:cxnLst>
    <dgm:cxn modelId="{5417BE21-6B68-4F77-B3D4-AAF92EB07A03}" type="presOf" srcId="{7061F2FC-F2AB-4DE3-98B0-886576B4E2C6}" destId="{D433476B-D68D-4328-ADAC-B2895D3D50CF}" srcOrd="0" destOrd="0" presId="urn:microsoft.com/office/officeart/2005/8/layout/hierarchy3"/>
    <dgm:cxn modelId="{C4AF1BA8-1071-47BB-9FA0-C3E73B1ACE7F}" type="presOf" srcId="{E149D2CE-C60D-4898-829A-D5F3A460F02C}" destId="{8BC64D5B-8194-42F8-BE53-0D044811899F}" srcOrd="0" destOrd="0" presId="urn:microsoft.com/office/officeart/2005/8/layout/hierarchy3"/>
    <dgm:cxn modelId="{CC5A20A4-4403-4076-BBAF-26AF990A3FA6}" type="presOf" srcId="{E149D2CE-C60D-4898-829A-D5F3A460F02C}" destId="{E592A72E-0625-4A0E-AE71-27F4B0395F08}" srcOrd="1" destOrd="0" presId="urn:microsoft.com/office/officeart/2005/8/layout/hierarchy3"/>
    <dgm:cxn modelId="{356D6789-223E-4FFA-997C-ED4293CAE4C2}" type="presOf" srcId="{D4B58403-3AFB-4495-82E2-DE48BF9548AC}" destId="{2C060D23-21D2-4829-92F9-1F4D1897DE2B}" srcOrd="0"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4FF4BC7F-37C2-4D3E-98A5-A24B9EA55920}" srcId="{E149D2CE-C60D-4898-829A-D5F3A460F02C}" destId="{B7A0E880-08CF-4996-8877-44B3A8595C22}" srcOrd="0" destOrd="0" parTransId="{D4B58403-3AFB-4495-82E2-DE48BF9548AC}" sibTransId="{2B327DDF-4C62-4B0A-8524-15E6F30F11D5}"/>
    <dgm:cxn modelId="{2C3064F4-679A-491A-BFA2-E4453F7606D2}" type="presOf" srcId="{B7A0E880-08CF-4996-8877-44B3A8595C22}" destId="{8D8657B6-A341-4461-8EBB-18C5FFEA95F0}" srcOrd="0" destOrd="0" presId="urn:microsoft.com/office/officeart/2005/8/layout/hierarchy3"/>
    <dgm:cxn modelId="{A0D5D25D-15A3-4343-AFC5-F4C425757F0F}" type="presParOf" srcId="{D433476B-D68D-4328-ADAC-B2895D3D50CF}" destId="{96B52196-CA75-479A-8A54-6AC1541591AF}" srcOrd="0" destOrd="0" presId="urn:microsoft.com/office/officeart/2005/8/layout/hierarchy3"/>
    <dgm:cxn modelId="{3409C9CF-391A-41D3-B6DC-8EF43E77E4DF}" type="presParOf" srcId="{96B52196-CA75-479A-8A54-6AC1541591AF}" destId="{B3831FAB-D3C6-4E8A-8912-0C6C24C5CC2E}" srcOrd="0" destOrd="0" presId="urn:microsoft.com/office/officeart/2005/8/layout/hierarchy3"/>
    <dgm:cxn modelId="{43217359-991A-40B4-A581-3322967497CA}" type="presParOf" srcId="{B3831FAB-D3C6-4E8A-8912-0C6C24C5CC2E}" destId="{8BC64D5B-8194-42F8-BE53-0D044811899F}" srcOrd="0" destOrd="0" presId="urn:microsoft.com/office/officeart/2005/8/layout/hierarchy3"/>
    <dgm:cxn modelId="{4A7C9A02-8C5B-4FD5-8B9F-41DEB495BED7}" type="presParOf" srcId="{B3831FAB-D3C6-4E8A-8912-0C6C24C5CC2E}" destId="{E592A72E-0625-4A0E-AE71-27F4B0395F08}" srcOrd="1" destOrd="0" presId="urn:microsoft.com/office/officeart/2005/8/layout/hierarchy3"/>
    <dgm:cxn modelId="{82CE2C03-43AD-4279-8490-1BE4A5449B49}" type="presParOf" srcId="{96B52196-CA75-479A-8A54-6AC1541591AF}" destId="{A331D20D-7203-456D-8D36-7632A93C4969}" srcOrd="1" destOrd="0" presId="urn:microsoft.com/office/officeart/2005/8/layout/hierarchy3"/>
    <dgm:cxn modelId="{B1029C8D-705E-47D2-8AE8-91ADAB364024}" type="presParOf" srcId="{A331D20D-7203-456D-8D36-7632A93C4969}" destId="{2C060D23-21D2-4829-92F9-1F4D1897DE2B}" srcOrd="0" destOrd="0" presId="urn:microsoft.com/office/officeart/2005/8/layout/hierarchy3"/>
    <dgm:cxn modelId="{1A3A5F7E-010E-4111-8520-AD42B4C1D85B}" type="presParOf" srcId="{A331D20D-7203-456D-8D36-7632A93C4969}" destId="{8D8657B6-A341-4461-8EBB-18C5FFEA95F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S" dirty="0"/>
            <a:t>DESCRIPCIÓN DE LOS SUBPROCESOS</a:t>
          </a:r>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B7A0E880-08CF-4996-8877-44B3A8595C22}">
      <dgm:prSet phldrT="[Texto]"/>
      <dgm:spPr/>
      <dgm:t>
        <a:bodyPr/>
        <a:lstStyle/>
        <a:p>
          <a:r>
            <a:rPr lang="es-ES" dirty="0"/>
            <a:t>Sistema de velocidad </a:t>
          </a:r>
        </a:p>
      </dgm:t>
    </dgm:pt>
    <dgm:pt modelId="{D4B58403-3AFB-4495-82E2-DE48BF9548AC}" type="parTrans" cxnId="{4FF4BC7F-37C2-4D3E-98A5-A24B9EA55920}">
      <dgm:prSet/>
      <dgm:spPr/>
      <dgm:t>
        <a:bodyPr/>
        <a:lstStyle/>
        <a:p>
          <a:endParaRPr lang="es-ES"/>
        </a:p>
      </dgm:t>
    </dgm:pt>
    <dgm:pt modelId="{2B327DDF-4C62-4B0A-8524-15E6F30F11D5}" type="sibTrans" cxnId="{4FF4BC7F-37C2-4D3E-98A5-A24B9EA55920}">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Y="-100000" custLinFactNeighborY="-13259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 modelId="{2C060D23-21D2-4829-92F9-1F4D1897DE2B}" type="pres">
      <dgm:prSet presAssocID="{D4B58403-3AFB-4495-82E2-DE48BF9548AC}" presName="Name13" presStyleLbl="parChTrans1D2" presStyleIdx="0" presStyleCnt="1"/>
      <dgm:spPr/>
    </dgm:pt>
    <dgm:pt modelId="{8D8657B6-A341-4461-8EBB-18C5FFEA95F0}" type="pres">
      <dgm:prSet presAssocID="{B7A0E880-08CF-4996-8877-44B3A8595C22}" presName="childText" presStyleLbl="bgAcc1" presStyleIdx="0" presStyleCnt="1" custScaleX="531363" custLinFactY="-100000" custLinFactNeighborX="-20872" custLinFactNeighborY="-135139">
        <dgm:presLayoutVars>
          <dgm:bulletEnabled val="1"/>
        </dgm:presLayoutVars>
      </dgm:prSet>
      <dgm:spPr/>
    </dgm:pt>
  </dgm:ptLst>
  <dgm:cxnLst>
    <dgm:cxn modelId="{F3DE19F5-1889-444D-99D7-A39C5E67C5BD}" type="presOf" srcId="{E149D2CE-C60D-4898-829A-D5F3A460F02C}" destId="{E592A72E-0625-4A0E-AE71-27F4B0395F08}" srcOrd="1" destOrd="0" presId="urn:microsoft.com/office/officeart/2005/8/layout/hierarchy3"/>
    <dgm:cxn modelId="{FACC5193-774A-46DE-867E-AE19A48C9624}" type="presOf" srcId="{B7A0E880-08CF-4996-8877-44B3A8595C22}" destId="{8D8657B6-A341-4461-8EBB-18C5FFEA95F0}" srcOrd="0" destOrd="0" presId="urn:microsoft.com/office/officeart/2005/8/layout/hierarchy3"/>
    <dgm:cxn modelId="{06DED4F6-62A1-4CF9-9CA2-477D2C7F6B67}" type="presOf" srcId="{D4B58403-3AFB-4495-82E2-DE48BF9548AC}" destId="{2C060D23-21D2-4829-92F9-1F4D1897DE2B}" srcOrd="0" destOrd="0" presId="urn:microsoft.com/office/officeart/2005/8/layout/hierarchy3"/>
    <dgm:cxn modelId="{DD660DBE-CD46-4628-9A38-BB47AC6F07C5}" type="presOf" srcId="{7061F2FC-F2AB-4DE3-98B0-886576B4E2C6}" destId="{D433476B-D68D-4328-ADAC-B2895D3D50CF}" srcOrd="0"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B97A3F35-008D-4FD8-B0A4-C586F99C3FFA}" type="presOf" srcId="{E149D2CE-C60D-4898-829A-D5F3A460F02C}" destId="{8BC64D5B-8194-42F8-BE53-0D044811899F}" srcOrd="0" destOrd="0" presId="urn:microsoft.com/office/officeart/2005/8/layout/hierarchy3"/>
    <dgm:cxn modelId="{4FF4BC7F-37C2-4D3E-98A5-A24B9EA55920}" srcId="{E149D2CE-C60D-4898-829A-D5F3A460F02C}" destId="{B7A0E880-08CF-4996-8877-44B3A8595C22}" srcOrd="0" destOrd="0" parTransId="{D4B58403-3AFB-4495-82E2-DE48BF9548AC}" sibTransId="{2B327DDF-4C62-4B0A-8524-15E6F30F11D5}"/>
    <dgm:cxn modelId="{F96F7B2C-A255-4009-A51C-DEFF50B4A9DC}" type="presParOf" srcId="{D433476B-D68D-4328-ADAC-B2895D3D50CF}" destId="{96B52196-CA75-479A-8A54-6AC1541591AF}" srcOrd="0" destOrd="0" presId="urn:microsoft.com/office/officeart/2005/8/layout/hierarchy3"/>
    <dgm:cxn modelId="{8D1E6082-0443-4B0C-84C6-C4D8D88E9A7D}" type="presParOf" srcId="{96B52196-CA75-479A-8A54-6AC1541591AF}" destId="{B3831FAB-D3C6-4E8A-8912-0C6C24C5CC2E}" srcOrd="0" destOrd="0" presId="urn:microsoft.com/office/officeart/2005/8/layout/hierarchy3"/>
    <dgm:cxn modelId="{CFF3E759-E986-46ED-9EBD-32DA6A73322B}" type="presParOf" srcId="{B3831FAB-D3C6-4E8A-8912-0C6C24C5CC2E}" destId="{8BC64D5B-8194-42F8-BE53-0D044811899F}" srcOrd="0" destOrd="0" presId="urn:microsoft.com/office/officeart/2005/8/layout/hierarchy3"/>
    <dgm:cxn modelId="{5ADA4DCA-B2C2-4FE7-9AD6-3F32188ADDD7}" type="presParOf" srcId="{B3831FAB-D3C6-4E8A-8912-0C6C24C5CC2E}" destId="{E592A72E-0625-4A0E-AE71-27F4B0395F08}" srcOrd="1" destOrd="0" presId="urn:microsoft.com/office/officeart/2005/8/layout/hierarchy3"/>
    <dgm:cxn modelId="{7606429B-C532-43A1-8F0C-31519A9FE95F}" type="presParOf" srcId="{96B52196-CA75-479A-8A54-6AC1541591AF}" destId="{A331D20D-7203-456D-8D36-7632A93C4969}" srcOrd="1" destOrd="0" presId="urn:microsoft.com/office/officeart/2005/8/layout/hierarchy3"/>
    <dgm:cxn modelId="{722EFAF6-82FA-4E9A-B6FC-FE6035EFAD99}" type="presParOf" srcId="{A331D20D-7203-456D-8D36-7632A93C4969}" destId="{2C060D23-21D2-4829-92F9-1F4D1897DE2B}" srcOrd="0" destOrd="0" presId="urn:microsoft.com/office/officeart/2005/8/layout/hierarchy3"/>
    <dgm:cxn modelId="{4226DDD6-6184-4883-8122-8F29EF4E4FFF}" type="presParOf" srcId="{A331D20D-7203-456D-8D36-7632A93C4969}" destId="{8D8657B6-A341-4461-8EBB-18C5FFEA95F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S" dirty="0"/>
            <a:t>ESTADO INICIAL DE LA MAQUINA</a:t>
          </a:r>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B7A0E880-08CF-4996-8877-44B3A8595C22}">
      <dgm:prSet phldrT="[Texto]"/>
      <dgm:spPr/>
      <dgm:t>
        <a:bodyPr/>
        <a:lstStyle/>
        <a:p>
          <a:r>
            <a:rPr lang="es-ES" dirty="0"/>
            <a:t>Sistema de control  mediante l</a:t>
          </a:r>
          <a:r>
            <a:rPr lang="es-EC" dirty="0" err="1"/>
            <a:t>ógica</a:t>
          </a:r>
          <a:r>
            <a:rPr lang="es-EC" dirty="0"/>
            <a:t> cableada</a:t>
          </a:r>
          <a:endParaRPr lang="es-ES" dirty="0"/>
        </a:p>
      </dgm:t>
    </dgm:pt>
    <dgm:pt modelId="{D4B58403-3AFB-4495-82E2-DE48BF9548AC}" type="parTrans" cxnId="{4FF4BC7F-37C2-4D3E-98A5-A24B9EA55920}">
      <dgm:prSet/>
      <dgm:spPr/>
      <dgm:t>
        <a:bodyPr/>
        <a:lstStyle/>
        <a:p>
          <a:endParaRPr lang="es-ES"/>
        </a:p>
      </dgm:t>
    </dgm:pt>
    <dgm:pt modelId="{2B327DDF-4C62-4B0A-8524-15E6F30F11D5}" type="sibTrans" cxnId="{4FF4BC7F-37C2-4D3E-98A5-A24B9EA55920}">
      <dgm:prSet/>
      <dgm:spPr/>
      <dgm:t>
        <a:bodyPr/>
        <a:lstStyle/>
        <a:p>
          <a:endParaRPr lang="es-ES"/>
        </a:p>
      </dgm:t>
    </dgm:pt>
    <dgm:pt modelId="{71B60E83-1EBC-490D-8DE3-787B98C60A4A}">
      <dgm:prSet phldrT="[Texto]"/>
      <dgm:spPr/>
      <dgm:t>
        <a:bodyPr/>
        <a:lstStyle/>
        <a:p>
          <a:r>
            <a:rPr lang="es-EC" dirty="0"/>
            <a:t>Arrancadores suaves para motores de fresa y movimiento general de carros </a:t>
          </a:r>
          <a:endParaRPr lang="es-ES" dirty="0"/>
        </a:p>
      </dgm:t>
    </dgm:pt>
    <dgm:pt modelId="{40EA37AE-6874-4ED0-98B6-24DA574BA509}" type="parTrans" cxnId="{E18D4F44-BEA7-4198-A704-96926EA8D38A}">
      <dgm:prSet/>
      <dgm:spPr/>
      <dgm:t>
        <a:bodyPr/>
        <a:lstStyle/>
        <a:p>
          <a:endParaRPr lang="es-ES"/>
        </a:p>
      </dgm:t>
    </dgm:pt>
    <dgm:pt modelId="{F24DAF7F-71FA-48D4-B3F4-8EF6DFBEC45C}" type="sibTrans" cxnId="{E18D4F44-BEA7-4198-A704-96926EA8D38A}">
      <dgm:prSet/>
      <dgm:spPr/>
      <dgm:t>
        <a:bodyPr/>
        <a:lstStyle/>
        <a:p>
          <a:endParaRPr lang="es-ES"/>
        </a:p>
      </dgm:t>
    </dgm:pt>
    <dgm:pt modelId="{2301352D-7866-4EF4-B400-C3DC21153960}">
      <dgm:prSet phldrT="[Texto]"/>
      <dgm:spPr/>
      <dgm:t>
        <a:bodyPr/>
        <a:lstStyle/>
        <a:p>
          <a:r>
            <a:rPr lang="es-EC" dirty="0"/>
            <a:t>Botoneras para encendido y apagado </a:t>
          </a:r>
          <a:endParaRPr lang="es-ES" dirty="0"/>
        </a:p>
      </dgm:t>
    </dgm:pt>
    <dgm:pt modelId="{9358880B-0394-489B-85C1-241B1E66486A}" type="parTrans" cxnId="{30F55BC3-A58D-40F7-8F83-FB147C6FFCBD}">
      <dgm:prSet/>
      <dgm:spPr/>
      <dgm:t>
        <a:bodyPr/>
        <a:lstStyle/>
        <a:p>
          <a:endParaRPr lang="es-ES"/>
        </a:p>
      </dgm:t>
    </dgm:pt>
    <dgm:pt modelId="{1C8D7F17-8ADA-45B3-B9E4-F75D39B8DFB1}" type="sibTrans" cxnId="{30F55BC3-A58D-40F7-8F83-FB147C6FFCBD}">
      <dgm:prSet/>
      <dgm:spPr/>
      <dgm:t>
        <a:bodyPr/>
        <a:lstStyle/>
        <a:p>
          <a:endParaRPr lang="es-ES"/>
        </a:p>
      </dgm:t>
    </dgm:pt>
    <dgm:pt modelId="{011EC037-451B-4572-AD1D-D81E11931B1B}">
      <dgm:prSet phldrT="[Texto]"/>
      <dgm:spPr/>
      <dgm:t>
        <a:bodyPr/>
        <a:lstStyle/>
        <a:p>
          <a:r>
            <a:rPr lang="es-EC" dirty="0"/>
            <a:t>Sensores de habilitación y protección del sistema </a:t>
          </a:r>
          <a:endParaRPr lang="es-ES" dirty="0"/>
        </a:p>
      </dgm:t>
    </dgm:pt>
    <dgm:pt modelId="{5159AA49-C4C6-46A1-B764-31187DBE4B1B}" type="parTrans" cxnId="{ADC16106-E407-4E93-A1D4-F9B008714FE4}">
      <dgm:prSet/>
      <dgm:spPr/>
      <dgm:t>
        <a:bodyPr/>
        <a:lstStyle/>
        <a:p>
          <a:endParaRPr lang="es-ES"/>
        </a:p>
      </dgm:t>
    </dgm:pt>
    <dgm:pt modelId="{CFCC0C29-45FF-4E16-AD70-CD18DF3D3D7B}" type="sibTrans" cxnId="{ADC16106-E407-4E93-A1D4-F9B008714FE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Y="-100000" custLinFactNeighborY="-13259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 modelId="{2C060D23-21D2-4829-92F9-1F4D1897DE2B}" type="pres">
      <dgm:prSet presAssocID="{D4B58403-3AFB-4495-82E2-DE48BF9548AC}" presName="Name13" presStyleLbl="parChTrans1D2" presStyleIdx="0" presStyleCnt="4"/>
      <dgm:spPr/>
    </dgm:pt>
    <dgm:pt modelId="{8D8657B6-A341-4461-8EBB-18C5FFEA95F0}" type="pres">
      <dgm:prSet presAssocID="{B7A0E880-08CF-4996-8877-44B3A8595C22}" presName="childText" presStyleLbl="bgAcc1" presStyleIdx="0" presStyleCnt="4" custScaleX="559193" custLinFactNeighborX="-27830" custLinFactNeighborY="-58771">
        <dgm:presLayoutVars>
          <dgm:bulletEnabled val="1"/>
        </dgm:presLayoutVars>
      </dgm:prSet>
      <dgm:spPr/>
    </dgm:pt>
    <dgm:pt modelId="{D878C033-33BD-4908-A741-56684FF28121}" type="pres">
      <dgm:prSet presAssocID="{40EA37AE-6874-4ED0-98B6-24DA574BA509}" presName="Name13" presStyleLbl="parChTrans1D2" presStyleIdx="1" presStyleCnt="4"/>
      <dgm:spPr/>
    </dgm:pt>
    <dgm:pt modelId="{6F218463-E475-416B-819D-5237F921783B}" type="pres">
      <dgm:prSet presAssocID="{71B60E83-1EBC-490D-8DE3-787B98C60A4A}" presName="childText" presStyleLbl="bgAcc1" presStyleIdx="1" presStyleCnt="4" custScaleX="554002" custLinFactNeighborX="-27830" custLinFactNeighborY="-50187">
        <dgm:presLayoutVars>
          <dgm:bulletEnabled val="1"/>
        </dgm:presLayoutVars>
      </dgm:prSet>
      <dgm:spPr/>
    </dgm:pt>
    <dgm:pt modelId="{02ACB01D-9BF2-46CB-A362-37AEF1928FB4}" type="pres">
      <dgm:prSet presAssocID="{9358880B-0394-489B-85C1-241B1E66486A}" presName="Name13" presStyleLbl="parChTrans1D2" presStyleIdx="2" presStyleCnt="4"/>
      <dgm:spPr/>
    </dgm:pt>
    <dgm:pt modelId="{673A44A3-D4D3-4A4C-8E3C-BA60790A14E6}" type="pres">
      <dgm:prSet presAssocID="{2301352D-7866-4EF4-B400-C3DC21153960}" presName="childText" presStyleLbl="bgAcc1" presStyleIdx="2" presStyleCnt="4" custScaleX="559192" custLinFactNeighborX="-27830" custLinFactNeighborY="-52736">
        <dgm:presLayoutVars>
          <dgm:bulletEnabled val="1"/>
        </dgm:presLayoutVars>
      </dgm:prSet>
      <dgm:spPr/>
    </dgm:pt>
    <dgm:pt modelId="{82A87125-B896-407E-880D-FB76EC45DA16}" type="pres">
      <dgm:prSet presAssocID="{5159AA49-C4C6-46A1-B764-31187DBE4B1B}" presName="Name13" presStyleLbl="parChTrans1D2" presStyleIdx="3" presStyleCnt="4"/>
      <dgm:spPr/>
    </dgm:pt>
    <dgm:pt modelId="{306F1DE0-FE51-4E0D-BAFB-E9A0FBE493B4}" type="pres">
      <dgm:prSet presAssocID="{011EC037-451B-4572-AD1D-D81E11931B1B}" presName="childText" presStyleLbl="bgAcc1" presStyleIdx="3" presStyleCnt="4" custScaleX="554002" custLinFactNeighborX="-27830" custLinFactNeighborY="-44153">
        <dgm:presLayoutVars>
          <dgm:bulletEnabled val="1"/>
        </dgm:presLayoutVars>
      </dgm:prSet>
      <dgm:spPr/>
    </dgm:pt>
  </dgm:ptLst>
  <dgm:cxnLst>
    <dgm:cxn modelId="{0FA704C3-A7EC-44E5-A590-AD0EDB578689}" type="presOf" srcId="{40EA37AE-6874-4ED0-98B6-24DA574BA509}" destId="{D878C033-33BD-4908-A741-56684FF28121}" srcOrd="0" destOrd="0" presId="urn:microsoft.com/office/officeart/2005/8/layout/hierarchy3"/>
    <dgm:cxn modelId="{444685EA-5A75-4748-A787-9F382105C025}" type="presOf" srcId="{7061F2FC-F2AB-4DE3-98B0-886576B4E2C6}" destId="{D433476B-D68D-4328-ADAC-B2895D3D50CF}" srcOrd="0" destOrd="0" presId="urn:microsoft.com/office/officeart/2005/8/layout/hierarchy3"/>
    <dgm:cxn modelId="{43C48AF8-8C76-4309-B47D-4CAF99922E64}" type="presOf" srcId="{E149D2CE-C60D-4898-829A-D5F3A460F02C}" destId="{E592A72E-0625-4A0E-AE71-27F4B0395F08}" srcOrd="1" destOrd="0" presId="urn:microsoft.com/office/officeart/2005/8/layout/hierarchy3"/>
    <dgm:cxn modelId="{30F55BC3-A58D-40F7-8F83-FB147C6FFCBD}" srcId="{E149D2CE-C60D-4898-829A-D5F3A460F02C}" destId="{2301352D-7866-4EF4-B400-C3DC21153960}" srcOrd="2" destOrd="0" parTransId="{9358880B-0394-489B-85C1-241B1E66486A}" sibTransId="{1C8D7F17-8ADA-45B3-B9E4-F75D39B8DFB1}"/>
    <dgm:cxn modelId="{E18D4F44-BEA7-4198-A704-96926EA8D38A}" srcId="{E149D2CE-C60D-4898-829A-D5F3A460F02C}" destId="{71B60E83-1EBC-490D-8DE3-787B98C60A4A}" srcOrd="1" destOrd="0" parTransId="{40EA37AE-6874-4ED0-98B6-24DA574BA509}" sibTransId="{F24DAF7F-71FA-48D4-B3F4-8EF6DFBEC45C}"/>
    <dgm:cxn modelId="{95EBE3F2-3333-4B60-856C-9A6B07691210}" type="presOf" srcId="{D4B58403-3AFB-4495-82E2-DE48BF9548AC}" destId="{2C060D23-21D2-4829-92F9-1F4D1897DE2B}" srcOrd="0" destOrd="0" presId="urn:microsoft.com/office/officeart/2005/8/layout/hierarchy3"/>
    <dgm:cxn modelId="{4FF4BC7F-37C2-4D3E-98A5-A24B9EA55920}" srcId="{E149D2CE-C60D-4898-829A-D5F3A460F02C}" destId="{B7A0E880-08CF-4996-8877-44B3A8595C22}" srcOrd="0" destOrd="0" parTransId="{D4B58403-3AFB-4495-82E2-DE48BF9548AC}" sibTransId="{2B327DDF-4C62-4B0A-8524-15E6F30F11D5}"/>
    <dgm:cxn modelId="{69E30EE6-9F4C-4F9E-8A7E-D1DA8D401FCD}" type="presOf" srcId="{9358880B-0394-489B-85C1-241B1E66486A}" destId="{02ACB01D-9BF2-46CB-A362-37AEF1928FB4}" srcOrd="0" destOrd="0" presId="urn:microsoft.com/office/officeart/2005/8/layout/hierarchy3"/>
    <dgm:cxn modelId="{519ADB62-94BF-434D-B503-75633E604293}" type="presOf" srcId="{5159AA49-C4C6-46A1-B764-31187DBE4B1B}" destId="{82A87125-B896-407E-880D-FB76EC45DA16}" srcOrd="0" destOrd="0" presId="urn:microsoft.com/office/officeart/2005/8/layout/hierarchy3"/>
    <dgm:cxn modelId="{ADC16106-E407-4E93-A1D4-F9B008714FE4}" srcId="{E149D2CE-C60D-4898-829A-D5F3A460F02C}" destId="{011EC037-451B-4572-AD1D-D81E11931B1B}" srcOrd="3" destOrd="0" parTransId="{5159AA49-C4C6-46A1-B764-31187DBE4B1B}" sibTransId="{CFCC0C29-45FF-4E16-AD70-CD18DF3D3D7B}"/>
    <dgm:cxn modelId="{9B405AED-0919-47AD-9ED5-6AB7F0A4C773}" type="presOf" srcId="{B7A0E880-08CF-4996-8877-44B3A8595C22}" destId="{8D8657B6-A341-4461-8EBB-18C5FFEA95F0}" srcOrd="0" destOrd="0" presId="urn:microsoft.com/office/officeart/2005/8/layout/hierarchy3"/>
    <dgm:cxn modelId="{B95DE4D3-ED27-4390-B8FD-287F3FDC39DA}" type="presOf" srcId="{71B60E83-1EBC-490D-8DE3-787B98C60A4A}" destId="{6F218463-E475-416B-819D-5237F921783B}" srcOrd="0" destOrd="0" presId="urn:microsoft.com/office/officeart/2005/8/layout/hierarchy3"/>
    <dgm:cxn modelId="{9C38191A-C66B-4612-A0FB-1955A9291F70}" type="presOf" srcId="{E149D2CE-C60D-4898-829A-D5F3A460F02C}" destId="{8BC64D5B-8194-42F8-BE53-0D044811899F}" srcOrd="0"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36D68E9C-4FCD-41B4-A552-BE3555E46DBF}" type="presOf" srcId="{2301352D-7866-4EF4-B400-C3DC21153960}" destId="{673A44A3-D4D3-4A4C-8E3C-BA60790A14E6}" srcOrd="0" destOrd="0" presId="urn:microsoft.com/office/officeart/2005/8/layout/hierarchy3"/>
    <dgm:cxn modelId="{07767472-16D4-4C20-BE8C-43688E4EA61C}" type="presOf" srcId="{011EC037-451B-4572-AD1D-D81E11931B1B}" destId="{306F1DE0-FE51-4E0D-BAFB-E9A0FBE493B4}" srcOrd="0" destOrd="0" presId="urn:microsoft.com/office/officeart/2005/8/layout/hierarchy3"/>
    <dgm:cxn modelId="{4BA46135-023C-43A2-8385-3F120F28F8BD}" type="presParOf" srcId="{D433476B-D68D-4328-ADAC-B2895D3D50CF}" destId="{96B52196-CA75-479A-8A54-6AC1541591AF}" srcOrd="0" destOrd="0" presId="urn:microsoft.com/office/officeart/2005/8/layout/hierarchy3"/>
    <dgm:cxn modelId="{9C172B76-8FBC-4CEB-9212-17BC3A30D05C}" type="presParOf" srcId="{96B52196-CA75-479A-8A54-6AC1541591AF}" destId="{B3831FAB-D3C6-4E8A-8912-0C6C24C5CC2E}" srcOrd="0" destOrd="0" presId="urn:microsoft.com/office/officeart/2005/8/layout/hierarchy3"/>
    <dgm:cxn modelId="{56894482-D6EB-47AB-A69D-18FE61E498F1}" type="presParOf" srcId="{B3831FAB-D3C6-4E8A-8912-0C6C24C5CC2E}" destId="{8BC64D5B-8194-42F8-BE53-0D044811899F}" srcOrd="0" destOrd="0" presId="urn:microsoft.com/office/officeart/2005/8/layout/hierarchy3"/>
    <dgm:cxn modelId="{73CD6DCD-07C0-446C-8368-C16ED1275C56}" type="presParOf" srcId="{B3831FAB-D3C6-4E8A-8912-0C6C24C5CC2E}" destId="{E592A72E-0625-4A0E-AE71-27F4B0395F08}" srcOrd="1" destOrd="0" presId="urn:microsoft.com/office/officeart/2005/8/layout/hierarchy3"/>
    <dgm:cxn modelId="{2D1BFABB-2EC1-4979-82BA-9B540B65DDFD}" type="presParOf" srcId="{96B52196-CA75-479A-8A54-6AC1541591AF}" destId="{A331D20D-7203-456D-8D36-7632A93C4969}" srcOrd="1" destOrd="0" presId="urn:microsoft.com/office/officeart/2005/8/layout/hierarchy3"/>
    <dgm:cxn modelId="{E0C48BAD-DFE0-4E44-A6EB-DF8CAD3A5381}" type="presParOf" srcId="{A331D20D-7203-456D-8D36-7632A93C4969}" destId="{2C060D23-21D2-4829-92F9-1F4D1897DE2B}" srcOrd="0" destOrd="0" presId="urn:microsoft.com/office/officeart/2005/8/layout/hierarchy3"/>
    <dgm:cxn modelId="{E47434B5-847A-4285-BA7D-D91D0A354204}" type="presParOf" srcId="{A331D20D-7203-456D-8D36-7632A93C4969}" destId="{8D8657B6-A341-4461-8EBB-18C5FFEA95F0}" srcOrd="1" destOrd="0" presId="urn:microsoft.com/office/officeart/2005/8/layout/hierarchy3"/>
    <dgm:cxn modelId="{5B5F11BC-A3AE-4AB2-A151-EE0370A76D1D}" type="presParOf" srcId="{A331D20D-7203-456D-8D36-7632A93C4969}" destId="{D878C033-33BD-4908-A741-56684FF28121}" srcOrd="2" destOrd="0" presId="urn:microsoft.com/office/officeart/2005/8/layout/hierarchy3"/>
    <dgm:cxn modelId="{5AA24010-1435-4B5A-9678-DED3B8628BBC}" type="presParOf" srcId="{A331D20D-7203-456D-8D36-7632A93C4969}" destId="{6F218463-E475-416B-819D-5237F921783B}" srcOrd="3" destOrd="0" presId="urn:microsoft.com/office/officeart/2005/8/layout/hierarchy3"/>
    <dgm:cxn modelId="{60AF9DB2-BDC2-4CD9-91F0-204E295FAA28}" type="presParOf" srcId="{A331D20D-7203-456D-8D36-7632A93C4969}" destId="{02ACB01D-9BF2-46CB-A362-37AEF1928FB4}" srcOrd="4" destOrd="0" presId="urn:microsoft.com/office/officeart/2005/8/layout/hierarchy3"/>
    <dgm:cxn modelId="{41BF4F4E-F13D-47C0-B0DD-5D8FC30EE298}" type="presParOf" srcId="{A331D20D-7203-456D-8D36-7632A93C4969}" destId="{673A44A3-D4D3-4A4C-8E3C-BA60790A14E6}" srcOrd="5" destOrd="0" presId="urn:microsoft.com/office/officeart/2005/8/layout/hierarchy3"/>
    <dgm:cxn modelId="{369AE11D-121F-4D0E-8B24-32E41180D85C}" type="presParOf" srcId="{A331D20D-7203-456D-8D36-7632A93C4969}" destId="{82A87125-B896-407E-880D-FB76EC45DA16}" srcOrd="6" destOrd="0" presId="urn:microsoft.com/office/officeart/2005/8/layout/hierarchy3"/>
    <dgm:cxn modelId="{AA2A2CFC-07A0-4501-AAE5-790BBB0F0270}" type="presParOf" srcId="{A331D20D-7203-456D-8D36-7632A93C4969}" destId="{306F1DE0-FE51-4E0D-BAFB-E9A0FBE493B4}"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S" dirty="0"/>
            <a:t>ESTADO INICIAL DE LA MAQUINA</a:t>
          </a:r>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Y="-100000" custLinFactNeighborY="-13259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Lst>
  <dgm:cxnLst>
    <dgm:cxn modelId="{8969031A-0958-4B73-A679-2C52FA0E98C9}" type="presOf" srcId="{E149D2CE-C60D-4898-829A-D5F3A460F02C}" destId="{E592A72E-0625-4A0E-AE71-27F4B0395F08}" srcOrd="1"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A1928D58-A717-40F2-A6AC-50DD8DFC7E61}" type="presOf" srcId="{7061F2FC-F2AB-4DE3-98B0-886576B4E2C6}" destId="{D433476B-D68D-4328-ADAC-B2895D3D50CF}" srcOrd="0" destOrd="0" presId="urn:microsoft.com/office/officeart/2005/8/layout/hierarchy3"/>
    <dgm:cxn modelId="{70C30CFE-6BB0-44FF-A3A1-BD16BF852017}" type="presOf" srcId="{E149D2CE-C60D-4898-829A-D5F3A460F02C}" destId="{8BC64D5B-8194-42F8-BE53-0D044811899F}" srcOrd="0" destOrd="0" presId="urn:microsoft.com/office/officeart/2005/8/layout/hierarchy3"/>
    <dgm:cxn modelId="{2810A1FB-60CB-463F-9C3B-A4723B72B09B}" type="presParOf" srcId="{D433476B-D68D-4328-ADAC-B2895D3D50CF}" destId="{96B52196-CA75-479A-8A54-6AC1541591AF}" srcOrd="0" destOrd="0" presId="urn:microsoft.com/office/officeart/2005/8/layout/hierarchy3"/>
    <dgm:cxn modelId="{6DAF0FF2-BA77-4BAC-9F4C-102118858802}" type="presParOf" srcId="{96B52196-CA75-479A-8A54-6AC1541591AF}" destId="{B3831FAB-D3C6-4E8A-8912-0C6C24C5CC2E}" srcOrd="0" destOrd="0" presId="urn:microsoft.com/office/officeart/2005/8/layout/hierarchy3"/>
    <dgm:cxn modelId="{70FE6F93-BE70-44BD-9405-74DA54DBD37F}" type="presParOf" srcId="{B3831FAB-D3C6-4E8A-8912-0C6C24C5CC2E}" destId="{8BC64D5B-8194-42F8-BE53-0D044811899F}" srcOrd="0" destOrd="0" presId="urn:microsoft.com/office/officeart/2005/8/layout/hierarchy3"/>
    <dgm:cxn modelId="{02D4139E-7B39-49E4-B193-D664FE2F0605}" type="presParOf" srcId="{B3831FAB-D3C6-4E8A-8912-0C6C24C5CC2E}" destId="{E592A72E-0625-4A0E-AE71-27F4B0395F08}" srcOrd="1" destOrd="0" presId="urn:microsoft.com/office/officeart/2005/8/layout/hierarchy3"/>
    <dgm:cxn modelId="{C0326250-0CE3-4D92-8DC0-7106C044C060}" type="presParOf" srcId="{96B52196-CA75-479A-8A54-6AC1541591AF}" destId="{A331D20D-7203-456D-8D36-7632A93C496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S" dirty="0"/>
            <a:t>ELEMENTOS FUNCIONALES </a:t>
          </a:r>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B7A0E880-08CF-4996-8877-44B3A8595C22}">
      <dgm:prSet phldrT="[Texto]"/>
      <dgm:spPr/>
      <dgm:t>
        <a:bodyPr/>
        <a:lstStyle/>
        <a:p>
          <a:r>
            <a:rPr lang="es-ES" dirty="0"/>
            <a:t>Motor Principal - Motor asíncrono trifásico</a:t>
          </a:r>
        </a:p>
      </dgm:t>
    </dgm:pt>
    <dgm:pt modelId="{D4B58403-3AFB-4495-82E2-DE48BF9548AC}" type="parTrans" cxnId="{4FF4BC7F-37C2-4D3E-98A5-A24B9EA55920}">
      <dgm:prSet/>
      <dgm:spPr/>
      <dgm:t>
        <a:bodyPr/>
        <a:lstStyle/>
        <a:p>
          <a:endParaRPr lang="es-ES"/>
        </a:p>
      </dgm:t>
    </dgm:pt>
    <dgm:pt modelId="{2B327DDF-4C62-4B0A-8524-15E6F30F11D5}" type="sibTrans" cxnId="{4FF4BC7F-37C2-4D3E-98A5-A24B9EA55920}">
      <dgm:prSet/>
      <dgm:spPr/>
      <dgm:t>
        <a:bodyPr/>
        <a:lstStyle/>
        <a:p>
          <a:endParaRPr lang="es-ES"/>
        </a:p>
      </dgm:t>
    </dgm:pt>
    <dgm:pt modelId="{71B60E83-1EBC-490D-8DE3-787B98C60A4A}">
      <dgm:prSet phldrT="[Texto]"/>
      <dgm:spPr/>
      <dgm:t>
        <a:bodyPr/>
        <a:lstStyle/>
        <a:p>
          <a:r>
            <a:rPr lang="es-ES" dirty="0"/>
            <a:t>Motor Cuchillas - Motor trifásico</a:t>
          </a:r>
        </a:p>
      </dgm:t>
    </dgm:pt>
    <dgm:pt modelId="{40EA37AE-6874-4ED0-98B6-24DA574BA509}" type="parTrans" cxnId="{E18D4F44-BEA7-4198-A704-96926EA8D38A}">
      <dgm:prSet/>
      <dgm:spPr/>
      <dgm:t>
        <a:bodyPr/>
        <a:lstStyle/>
        <a:p>
          <a:endParaRPr lang="es-ES"/>
        </a:p>
      </dgm:t>
    </dgm:pt>
    <dgm:pt modelId="{F24DAF7F-71FA-48D4-B3F4-8EF6DFBEC45C}" type="sibTrans" cxnId="{E18D4F44-BEA7-4198-A704-96926EA8D38A}">
      <dgm:prSet/>
      <dgm:spPr/>
      <dgm:t>
        <a:bodyPr/>
        <a:lstStyle/>
        <a:p>
          <a:endParaRPr lang="es-ES"/>
        </a:p>
      </dgm:t>
    </dgm:pt>
    <dgm:pt modelId="{2301352D-7866-4EF4-B400-C3DC21153960}">
      <dgm:prSet phldrT="[Texto]"/>
      <dgm:spPr/>
      <dgm:t>
        <a:bodyPr/>
        <a:lstStyle/>
        <a:p>
          <a:r>
            <a:rPr lang="es-ES" dirty="0"/>
            <a:t>Niquelina – Niquelina trifásica tubular </a:t>
          </a:r>
        </a:p>
      </dgm:t>
    </dgm:pt>
    <dgm:pt modelId="{9358880B-0394-489B-85C1-241B1E66486A}" type="parTrans" cxnId="{30F55BC3-A58D-40F7-8F83-FB147C6FFCBD}">
      <dgm:prSet/>
      <dgm:spPr/>
      <dgm:t>
        <a:bodyPr/>
        <a:lstStyle/>
        <a:p>
          <a:endParaRPr lang="es-ES"/>
        </a:p>
      </dgm:t>
    </dgm:pt>
    <dgm:pt modelId="{1C8D7F17-8ADA-45B3-B9E4-F75D39B8DFB1}" type="sibTrans" cxnId="{30F55BC3-A58D-40F7-8F83-FB147C6FFCBD}">
      <dgm:prSet/>
      <dgm:spPr/>
      <dgm:t>
        <a:bodyPr/>
        <a:lstStyle/>
        <a:p>
          <a:endParaRPr lang="es-ES"/>
        </a:p>
      </dgm:t>
    </dgm:pt>
    <dgm:pt modelId="{011EC037-451B-4572-AD1D-D81E11931B1B}">
      <dgm:prSet phldrT="[Texto]"/>
      <dgm:spPr/>
      <dgm:t>
        <a:bodyPr/>
        <a:lstStyle/>
        <a:p>
          <a:r>
            <a:rPr lang="es-EC" dirty="0"/>
            <a:t>Botoneras de control </a:t>
          </a:r>
          <a:endParaRPr lang="es-ES" dirty="0"/>
        </a:p>
      </dgm:t>
    </dgm:pt>
    <dgm:pt modelId="{5159AA49-C4C6-46A1-B764-31187DBE4B1B}" type="parTrans" cxnId="{ADC16106-E407-4E93-A1D4-F9B008714FE4}">
      <dgm:prSet/>
      <dgm:spPr/>
      <dgm:t>
        <a:bodyPr/>
        <a:lstStyle/>
        <a:p>
          <a:endParaRPr lang="es-ES"/>
        </a:p>
      </dgm:t>
    </dgm:pt>
    <dgm:pt modelId="{CFCC0C29-45FF-4E16-AD70-CD18DF3D3D7B}" type="sibTrans" cxnId="{ADC16106-E407-4E93-A1D4-F9B008714FE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Y="-100000" custLinFactNeighborY="-13259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 modelId="{2C060D23-21D2-4829-92F9-1F4D1897DE2B}" type="pres">
      <dgm:prSet presAssocID="{D4B58403-3AFB-4495-82E2-DE48BF9548AC}" presName="Name13" presStyleLbl="parChTrans1D2" presStyleIdx="0" presStyleCnt="4"/>
      <dgm:spPr/>
    </dgm:pt>
    <dgm:pt modelId="{8D8657B6-A341-4461-8EBB-18C5FFEA95F0}" type="pres">
      <dgm:prSet presAssocID="{B7A0E880-08CF-4996-8877-44B3A8595C22}" presName="childText" presStyleLbl="bgAcc1" presStyleIdx="0" presStyleCnt="4" custScaleX="559193" custLinFactNeighborX="-27830" custLinFactNeighborY="-58771">
        <dgm:presLayoutVars>
          <dgm:bulletEnabled val="1"/>
        </dgm:presLayoutVars>
      </dgm:prSet>
      <dgm:spPr/>
    </dgm:pt>
    <dgm:pt modelId="{D878C033-33BD-4908-A741-56684FF28121}" type="pres">
      <dgm:prSet presAssocID="{40EA37AE-6874-4ED0-98B6-24DA574BA509}" presName="Name13" presStyleLbl="parChTrans1D2" presStyleIdx="1" presStyleCnt="4"/>
      <dgm:spPr/>
    </dgm:pt>
    <dgm:pt modelId="{6F218463-E475-416B-819D-5237F921783B}" type="pres">
      <dgm:prSet presAssocID="{71B60E83-1EBC-490D-8DE3-787B98C60A4A}" presName="childText" presStyleLbl="bgAcc1" presStyleIdx="1" presStyleCnt="4" custScaleX="554002" custLinFactNeighborX="-27830" custLinFactNeighborY="-50187">
        <dgm:presLayoutVars>
          <dgm:bulletEnabled val="1"/>
        </dgm:presLayoutVars>
      </dgm:prSet>
      <dgm:spPr/>
    </dgm:pt>
    <dgm:pt modelId="{02ACB01D-9BF2-46CB-A362-37AEF1928FB4}" type="pres">
      <dgm:prSet presAssocID="{9358880B-0394-489B-85C1-241B1E66486A}" presName="Name13" presStyleLbl="parChTrans1D2" presStyleIdx="2" presStyleCnt="4"/>
      <dgm:spPr/>
    </dgm:pt>
    <dgm:pt modelId="{673A44A3-D4D3-4A4C-8E3C-BA60790A14E6}" type="pres">
      <dgm:prSet presAssocID="{2301352D-7866-4EF4-B400-C3DC21153960}" presName="childText" presStyleLbl="bgAcc1" presStyleIdx="2" presStyleCnt="4" custScaleX="559192" custLinFactNeighborX="-27830" custLinFactNeighborY="-52736">
        <dgm:presLayoutVars>
          <dgm:bulletEnabled val="1"/>
        </dgm:presLayoutVars>
      </dgm:prSet>
      <dgm:spPr/>
    </dgm:pt>
    <dgm:pt modelId="{82A87125-B896-407E-880D-FB76EC45DA16}" type="pres">
      <dgm:prSet presAssocID="{5159AA49-C4C6-46A1-B764-31187DBE4B1B}" presName="Name13" presStyleLbl="parChTrans1D2" presStyleIdx="3" presStyleCnt="4"/>
      <dgm:spPr/>
    </dgm:pt>
    <dgm:pt modelId="{306F1DE0-FE51-4E0D-BAFB-E9A0FBE493B4}" type="pres">
      <dgm:prSet presAssocID="{011EC037-451B-4572-AD1D-D81E11931B1B}" presName="childText" presStyleLbl="bgAcc1" presStyleIdx="3" presStyleCnt="4" custScaleX="554002" custLinFactNeighborX="-27830" custLinFactNeighborY="-44153">
        <dgm:presLayoutVars>
          <dgm:bulletEnabled val="1"/>
        </dgm:presLayoutVars>
      </dgm:prSet>
      <dgm:spPr/>
    </dgm:pt>
  </dgm:ptLst>
  <dgm:cxnLst>
    <dgm:cxn modelId="{01EA1840-EE65-49A5-AE21-79565B493613}" type="presOf" srcId="{E149D2CE-C60D-4898-829A-D5F3A460F02C}" destId="{8BC64D5B-8194-42F8-BE53-0D044811899F}" srcOrd="0" destOrd="0" presId="urn:microsoft.com/office/officeart/2005/8/layout/hierarchy3"/>
    <dgm:cxn modelId="{ADC16106-E407-4E93-A1D4-F9B008714FE4}" srcId="{E149D2CE-C60D-4898-829A-D5F3A460F02C}" destId="{011EC037-451B-4572-AD1D-D81E11931B1B}" srcOrd="3" destOrd="0" parTransId="{5159AA49-C4C6-46A1-B764-31187DBE4B1B}" sibTransId="{CFCC0C29-45FF-4E16-AD70-CD18DF3D3D7B}"/>
    <dgm:cxn modelId="{B654FC9E-9DD9-4708-BD45-0D1E88222903}" type="presOf" srcId="{2301352D-7866-4EF4-B400-C3DC21153960}" destId="{673A44A3-D4D3-4A4C-8E3C-BA60790A14E6}" srcOrd="0" destOrd="0" presId="urn:microsoft.com/office/officeart/2005/8/layout/hierarchy3"/>
    <dgm:cxn modelId="{26B1C4C3-A1A9-415A-B50A-B4C2B45DC326}" type="presOf" srcId="{B7A0E880-08CF-4996-8877-44B3A8595C22}" destId="{8D8657B6-A341-4461-8EBB-18C5FFEA95F0}" srcOrd="0" destOrd="0" presId="urn:microsoft.com/office/officeart/2005/8/layout/hierarchy3"/>
    <dgm:cxn modelId="{6D511302-95AF-4033-8DE4-259422661EE2}" type="presOf" srcId="{011EC037-451B-4572-AD1D-D81E11931B1B}" destId="{306F1DE0-FE51-4E0D-BAFB-E9A0FBE493B4}" srcOrd="0" destOrd="0" presId="urn:microsoft.com/office/officeart/2005/8/layout/hierarchy3"/>
    <dgm:cxn modelId="{425D13AE-401B-4AA5-A91E-FD92344319CA}" type="presOf" srcId="{71B60E83-1EBC-490D-8DE3-787B98C60A4A}" destId="{6F218463-E475-416B-819D-5237F921783B}" srcOrd="0" destOrd="0" presId="urn:microsoft.com/office/officeart/2005/8/layout/hierarchy3"/>
    <dgm:cxn modelId="{30F55BC3-A58D-40F7-8F83-FB147C6FFCBD}" srcId="{E149D2CE-C60D-4898-829A-D5F3A460F02C}" destId="{2301352D-7866-4EF4-B400-C3DC21153960}" srcOrd="2" destOrd="0" parTransId="{9358880B-0394-489B-85C1-241B1E66486A}" sibTransId="{1C8D7F17-8ADA-45B3-B9E4-F75D39B8DFB1}"/>
    <dgm:cxn modelId="{2ECA471F-888A-4A52-B1FB-45AD709AE996}" srcId="{7061F2FC-F2AB-4DE3-98B0-886576B4E2C6}" destId="{E149D2CE-C60D-4898-829A-D5F3A460F02C}" srcOrd="0" destOrd="0" parTransId="{EF9795F5-F97F-4BDE-B8F7-A273EDB79986}" sibTransId="{9A4F40C4-F1D4-4ADE-BA9A-3DB13C989623}"/>
    <dgm:cxn modelId="{E0A1A799-C6C4-4472-A68D-F2B78E7FCE8C}" type="presOf" srcId="{E149D2CE-C60D-4898-829A-D5F3A460F02C}" destId="{E592A72E-0625-4A0E-AE71-27F4B0395F08}" srcOrd="1" destOrd="0" presId="urn:microsoft.com/office/officeart/2005/8/layout/hierarchy3"/>
    <dgm:cxn modelId="{E18D4F44-BEA7-4198-A704-96926EA8D38A}" srcId="{E149D2CE-C60D-4898-829A-D5F3A460F02C}" destId="{71B60E83-1EBC-490D-8DE3-787B98C60A4A}" srcOrd="1" destOrd="0" parTransId="{40EA37AE-6874-4ED0-98B6-24DA574BA509}" sibTransId="{F24DAF7F-71FA-48D4-B3F4-8EF6DFBEC45C}"/>
    <dgm:cxn modelId="{7332CC53-AEEF-4DF1-8D4C-CD78CDC11464}" type="presOf" srcId="{40EA37AE-6874-4ED0-98B6-24DA574BA509}" destId="{D878C033-33BD-4908-A741-56684FF28121}" srcOrd="0" destOrd="0" presId="urn:microsoft.com/office/officeart/2005/8/layout/hierarchy3"/>
    <dgm:cxn modelId="{91F3C150-DCEA-4D86-A000-178DFD82A69D}" type="presOf" srcId="{9358880B-0394-489B-85C1-241B1E66486A}" destId="{02ACB01D-9BF2-46CB-A362-37AEF1928FB4}" srcOrd="0" destOrd="0" presId="urn:microsoft.com/office/officeart/2005/8/layout/hierarchy3"/>
    <dgm:cxn modelId="{2B2D6A49-859D-4A13-8876-0E95F703272B}" type="presOf" srcId="{5159AA49-C4C6-46A1-B764-31187DBE4B1B}" destId="{82A87125-B896-407E-880D-FB76EC45DA16}" srcOrd="0" destOrd="0" presId="urn:microsoft.com/office/officeart/2005/8/layout/hierarchy3"/>
    <dgm:cxn modelId="{831704DA-3A17-42CD-8D94-4F05B80C54B4}" type="presOf" srcId="{D4B58403-3AFB-4495-82E2-DE48BF9548AC}" destId="{2C060D23-21D2-4829-92F9-1F4D1897DE2B}" srcOrd="0" destOrd="0" presId="urn:microsoft.com/office/officeart/2005/8/layout/hierarchy3"/>
    <dgm:cxn modelId="{4FF4BC7F-37C2-4D3E-98A5-A24B9EA55920}" srcId="{E149D2CE-C60D-4898-829A-D5F3A460F02C}" destId="{B7A0E880-08CF-4996-8877-44B3A8595C22}" srcOrd="0" destOrd="0" parTransId="{D4B58403-3AFB-4495-82E2-DE48BF9548AC}" sibTransId="{2B327DDF-4C62-4B0A-8524-15E6F30F11D5}"/>
    <dgm:cxn modelId="{6A51E3BF-08FF-4B81-B07C-E7FCB8555741}" type="presOf" srcId="{7061F2FC-F2AB-4DE3-98B0-886576B4E2C6}" destId="{D433476B-D68D-4328-ADAC-B2895D3D50CF}" srcOrd="0" destOrd="0" presId="urn:microsoft.com/office/officeart/2005/8/layout/hierarchy3"/>
    <dgm:cxn modelId="{39ECDDCD-729C-4C06-AF4B-126F04B6BFCB}" type="presParOf" srcId="{D433476B-D68D-4328-ADAC-B2895D3D50CF}" destId="{96B52196-CA75-479A-8A54-6AC1541591AF}" srcOrd="0" destOrd="0" presId="urn:microsoft.com/office/officeart/2005/8/layout/hierarchy3"/>
    <dgm:cxn modelId="{BB0FE637-FC6D-48A0-992C-D3C6C927A9D8}" type="presParOf" srcId="{96B52196-CA75-479A-8A54-6AC1541591AF}" destId="{B3831FAB-D3C6-4E8A-8912-0C6C24C5CC2E}" srcOrd="0" destOrd="0" presId="urn:microsoft.com/office/officeart/2005/8/layout/hierarchy3"/>
    <dgm:cxn modelId="{351A2855-7AB8-432F-A6B2-0D51241C53D5}" type="presParOf" srcId="{B3831FAB-D3C6-4E8A-8912-0C6C24C5CC2E}" destId="{8BC64D5B-8194-42F8-BE53-0D044811899F}" srcOrd="0" destOrd="0" presId="urn:microsoft.com/office/officeart/2005/8/layout/hierarchy3"/>
    <dgm:cxn modelId="{A7FA75A6-A061-47C1-BDE5-7424FC53F4B1}" type="presParOf" srcId="{B3831FAB-D3C6-4E8A-8912-0C6C24C5CC2E}" destId="{E592A72E-0625-4A0E-AE71-27F4B0395F08}" srcOrd="1" destOrd="0" presId="urn:microsoft.com/office/officeart/2005/8/layout/hierarchy3"/>
    <dgm:cxn modelId="{2A4B9C92-2BFC-41E3-8034-43B898846DB0}" type="presParOf" srcId="{96B52196-CA75-479A-8A54-6AC1541591AF}" destId="{A331D20D-7203-456D-8D36-7632A93C4969}" srcOrd="1" destOrd="0" presId="urn:microsoft.com/office/officeart/2005/8/layout/hierarchy3"/>
    <dgm:cxn modelId="{ACAEFD18-5620-4CA3-AE53-DBED01C20D43}" type="presParOf" srcId="{A331D20D-7203-456D-8D36-7632A93C4969}" destId="{2C060D23-21D2-4829-92F9-1F4D1897DE2B}" srcOrd="0" destOrd="0" presId="urn:microsoft.com/office/officeart/2005/8/layout/hierarchy3"/>
    <dgm:cxn modelId="{1A963E6A-ED5D-4643-9DC1-4BBC1F475628}" type="presParOf" srcId="{A331D20D-7203-456D-8D36-7632A93C4969}" destId="{8D8657B6-A341-4461-8EBB-18C5FFEA95F0}" srcOrd="1" destOrd="0" presId="urn:microsoft.com/office/officeart/2005/8/layout/hierarchy3"/>
    <dgm:cxn modelId="{4BAF77F3-DC60-4D4D-9ED8-0CBFF963B3A9}" type="presParOf" srcId="{A331D20D-7203-456D-8D36-7632A93C4969}" destId="{D878C033-33BD-4908-A741-56684FF28121}" srcOrd="2" destOrd="0" presId="urn:microsoft.com/office/officeart/2005/8/layout/hierarchy3"/>
    <dgm:cxn modelId="{79DE7BF0-914A-4B8F-98A9-D53ECC870EAE}" type="presParOf" srcId="{A331D20D-7203-456D-8D36-7632A93C4969}" destId="{6F218463-E475-416B-819D-5237F921783B}" srcOrd="3" destOrd="0" presId="urn:microsoft.com/office/officeart/2005/8/layout/hierarchy3"/>
    <dgm:cxn modelId="{00271591-7D4A-4E94-A32C-908F2A5438C8}" type="presParOf" srcId="{A331D20D-7203-456D-8D36-7632A93C4969}" destId="{02ACB01D-9BF2-46CB-A362-37AEF1928FB4}" srcOrd="4" destOrd="0" presId="urn:microsoft.com/office/officeart/2005/8/layout/hierarchy3"/>
    <dgm:cxn modelId="{B26E4D47-7258-492C-8BBA-E6697E56DF60}" type="presParOf" srcId="{A331D20D-7203-456D-8D36-7632A93C4969}" destId="{673A44A3-D4D3-4A4C-8E3C-BA60790A14E6}" srcOrd="5" destOrd="0" presId="urn:microsoft.com/office/officeart/2005/8/layout/hierarchy3"/>
    <dgm:cxn modelId="{1E9BA215-DAD7-40C3-916C-2D5734982487}" type="presParOf" srcId="{A331D20D-7203-456D-8D36-7632A93C4969}" destId="{82A87125-B896-407E-880D-FB76EC45DA16}" srcOrd="6" destOrd="0" presId="urn:microsoft.com/office/officeart/2005/8/layout/hierarchy3"/>
    <dgm:cxn modelId="{E27AA7C2-6773-445A-B406-2EC9E6789F7F}" type="presParOf" srcId="{A331D20D-7203-456D-8D36-7632A93C4969}" destId="{306F1DE0-FE51-4E0D-BAFB-E9A0FBE493B4}"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S" dirty="0"/>
            <a:t>PROPUESTA DE AUTOMATIZACIÓN</a:t>
          </a:r>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B7A0E880-08CF-4996-8877-44B3A8595C22}">
      <dgm:prSet phldrT="[Texto]"/>
      <dgm:spPr/>
      <dgm:t>
        <a:bodyPr/>
        <a:lstStyle/>
        <a:p>
          <a:r>
            <a:rPr lang="es-EC" dirty="0"/>
            <a:t>Mejoras</a:t>
          </a:r>
          <a:r>
            <a:rPr lang="es-EC" baseline="0" dirty="0"/>
            <a:t> consideradas en la propuesta:</a:t>
          </a:r>
          <a:endParaRPr lang="es-ES" dirty="0"/>
        </a:p>
      </dgm:t>
    </dgm:pt>
    <dgm:pt modelId="{D4B58403-3AFB-4495-82E2-DE48BF9548AC}" type="parTrans" cxnId="{4FF4BC7F-37C2-4D3E-98A5-A24B9EA55920}">
      <dgm:prSet/>
      <dgm:spPr/>
      <dgm:t>
        <a:bodyPr/>
        <a:lstStyle/>
        <a:p>
          <a:endParaRPr lang="es-ES"/>
        </a:p>
      </dgm:t>
    </dgm:pt>
    <dgm:pt modelId="{2B327DDF-4C62-4B0A-8524-15E6F30F11D5}" type="sibTrans" cxnId="{4FF4BC7F-37C2-4D3E-98A5-A24B9EA55920}">
      <dgm:prSet/>
      <dgm:spPr/>
      <dgm:t>
        <a:bodyPr/>
        <a:lstStyle/>
        <a:p>
          <a:endParaRPr lang="es-ES"/>
        </a:p>
      </dgm:t>
    </dgm:pt>
    <dgm:pt modelId="{71B60E83-1EBC-490D-8DE3-787B98C60A4A}">
      <dgm:prSet phldrT="[Texto]"/>
      <dgm:spPr/>
      <dgm:t>
        <a:bodyPr/>
        <a:lstStyle/>
        <a:p>
          <a:r>
            <a:rPr lang="es-ES" dirty="0"/>
            <a:t>Un control del sistema, tanto en modo remoto como local</a:t>
          </a:r>
        </a:p>
      </dgm:t>
    </dgm:pt>
    <dgm:pt modelId="{40EA37AE-6874-4ED0-98B6-24DA574BA509}" type="parTrans" cxnId="{E18D4F44-BEA7-4198-A704-96926EA8D38A}">
      <dgm:prSet/>
      <dgm:spPr/>
      <dgm:t>
        <a:bodyPr/>
        <a:lstStyle/>
        <a:p>
          <a:endParaRPr lang="es-ES"/>
        </a:p>
      </dgm:t>
    </dgm:pt>
    <dgm:pt modelId="{F24DAF7F-71FA-48D4-B3F4-8EF6DFBEC45C}" type="sibTrans" cxnId="{E18D4F44-BEA7-4198-A704-96926EA8D38A}">
      <dgm:prSet/>
      <dgm:spPr/>
      <dgm:t>
        <a:bodyPr/>
        <a:lstStyle/>
        <a:p>
          <a:endParaRPr lang="es-ES"/>
        </a:p>
      </dgm:t>
    </dgm:pt>
    <dgm:pt modelId="{57ACE16C-BF6C-4906-AB83-0AC724177996}">
      <dgm:prSet/>
      <dgm:spPr/>
      <dgm:t>
        <a:bodyPr/>
        <a:lstStyle/>
        <a:p>
          <a:r>
            <a:rPr lang="es-ES" dirty="0"/>
            <a:t>Una interfaz humana máquina para realizar el control y supervisión remotamente del sistema</a:t>
          </a:r>
        </a:p>
      </dgm:t>
    </dgm:pt>
    <dgm:pt modelId="{7858FAAB-70CD-4B40-8946-FE6705C57A58}" type="parTrans" cxnId="{0465CA19-4131-44A5-A6A7-1B69A926C8F4}">
      <dgm:prSet/>
      <dgm:spPr/>
      <dgm:t>
        <a:bodyPr/>
        <a:lstStyle/>
        <a:p>
          <a:endParaRPr lang="es-ES"/>
        </a:p>
      </dgm:t>
    </dgm:pt>
    <dgm:pt modelId="{D86B9AEA-5426-49A4-A410-731FC165D3F4}" type="sibTrans" cxnId="{0465CA19-4131-44A5-A6A7-1B69A926C8F4}">
      <dgm:prSet/>
      <dgm:spPr/>
      <dgm:t>
        <a:bodyPr/>
        <a:lstStyle/>
        <a:p>
          <a:endParaRPr lang="es-ES"/>
        </a:p>
      </dgm:t>
    </dgm:pt>
    <dgm:pt modelId="{2473029C-C20A-4C4B-AF8F-26C920CC3BAC}">
      <dgm:prSet/>
      <dgm:spPr/>
      <dgm:t>
        <a:bodyPr/>
        <a:lstStyle/>
        <a:p>
          <a:r>
            <a:rPr lang="es-ES" dirty="0"/>
            <a:t>La incorporación de indicadores de temperatura y velocidad en el HMI.</a:t>
          </a:r>
        </a:p>
      </dgm:t>
    </dgm:pt>
    <dgm:pt modelId="{52234B11-31CE-4FB3-9531-CA201B2A01D4}" type="parTrans" cxnId="{696FF207-33F9-4BE8-AFEB-11FF992116AB}">
      <dgm:prSet/>
      <dgm:spPr/>
      <dgm:t>
        <a:bodyPr/>
        <a:lstStyle/>
        <a:p>
          <a:endParaRPr lang="es-ES"/>
        </a:p>
      </dgm:t>
    </dgm:pt>
    <dgm:pt modelId="{53B647F3-8002-44CB-AD07-85CD4FE356DD}" type="sibTrans" cxnId="{696FF207-33F9-4BE8-AFEB-11FF992116AB}">
      <dgm:prSet/>
      <dgm:spPr/>
      <dgm:t>
        <a:bodyPr/>
        <a:lstStyle/>
        <a:p>
          <a:endParaRPr lang="es-ES"/>
        </a:p>
      </dgm:t>
    </dgm:pt>
    <dgm:pt modelId="{030BF7DA-FC74-4DAE-A0EA-9FD2C343A548}">
      <dgm:prSet/>
      <dgm:spPr/>
      <dgm:t>
        <a:bodyPr/>
        <a:lstStyle/>
        <a:p>
          <a:r>
            <a:rPr lang="es-ES" dirty="0"/>
            <a:t>Un control electrónico de velocidad para el giro de carros de prensas.</a:t>
          </a:r>
        </a:p>
      </dgm:t>
    </dgm:pt>
    <dgm:pt modelId="{32C5966F-CC5B-41B9-B271-2E193A137008}" type="parTrans" cxnId="{946DB34A-D3C0-4AAE-B59E-8A1D7C186069}">
      <dgm:prSet/>
      <dgm:spPr/>
      <dgm:t>
        <a:bodyPr/>
        <a:lstStyle/>
        <a:p>
          <a:endParaRPr lang="es-ES"/>
        </a:p>
      </dgm:t>
    </dgm:pt>
    <dgm:pt modelId="{9B1FF0AD-4829-46CB-84CF-121A7B1CD336}" type="sibTrans" cxnId="{946DB34A-D3C0-4AAE-B59E-8A1D7C186069}">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Y="-100000" custLinFactNeighborY="-13259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 modelId="{2C060D23-21D2-4829-92F9-1F4D1897DE2B}" type="pres">
      <dgm:prSet presAssocID="{D4B58403-3AFB-4495-82E2-DE48BF9548AC}" presName="Name13" presStyleLbl="parChTrans1D2" presStyleIdx="0" presStyleCnt="5"/>
      <dgm:spPr/>
    </dgm:pt>
    <dgm:pt modelId="{8D8657B6-A341-4461-8EBB-18C5FFEA95F0}" type="pres">
      <dgm:prSet presAssocID="{B7A0E880-08CF-4996-8877-44B3A8595C22}" presName="childText" presStyleLbl="bgAcc1" presStyleIdx="0" presStyleCnt="5" custScaleX="559193" custLinFactNeighborX="-18363" custLinFactNeighborY="-541">
        <dgm:presLayoutVars>
          <dgm:bulletEnabled val="1"/>
        </dgm:presLayoutVars>
      </dgm:prSet>
      <dgm:spPr/>
    </dgm:pt>
    <dgm:pt modelId="{D878C033-33BD-4908-A741-56684FF28121}" type="pres">
      <dgm:prSet presAssocID="{40EA37AE-6874-4ED0-98B6-24DA574BA509}" presName="Name13" presStyleLbl="parChTrans1D2" presStyleIdx="1" presStyleCnt="5"/>
      <dgm:spPr/>
    </dgm:pt>
    <dgm:pt modelId="{6F218463-E475-416B-819D-5237F921783B}" type="pres">
      <dgm:prSet presAssocID="{71B60E83-1EBC-490D-8DE3-787B98C60A4A}" presName="childText" presStyleLbl="bgAcc1" presStyleIdx="1" presStyleCnt="5" custScaleX="565357" custLinFactNeighborX="-11278" custLinFactNeighborY="-853">
        <dgm:presLayoutVars>
          <dgm:bulletEnabled val="1"/>
        </dgm:presLayoutVars>
      </dgm:prSet>
      <dgm:spPr/>
    </dgm:pt>
    <dgm:pt modelId="{591D65FE-9DD0-415F-9515-A6C2749B1EFB}" type="pres">
      <dgm:prSet presAssocID="{7858FAAB-70CD-4B40-8946-FE6705C57A58}" presName="Name13" presStyleLbl="parChTrans1D2" presStyleIdx="2" presStyleCnt="5"/>
      <dgm:spPr/>
    </dgm:pt>
    <dgm:pt modelId="{0DAFC83E-9437-4451-AB98-B622DC9C92E2}" type="pres">
      <dgm:prSet presAssocID="{57ACE16C-BF6C-4906-AB83-0AC724177996}" presName="childText" presStyleLbl="bgAcc1" presStyleIdx="2" presStyleCnt="5" custScaleX="561797" custLinFactNeighborX="-11278" custLinFactNeighborY="-1165">
        <dgm:presLayoutVars>
          <dgm:bulletEnabled val="1"/>
        </dgm:presLayoutVars>
      </dgm:prSet>
      <dgm:spPr/>
    </dgm:pt>
    <dgm:pt modelId="{D9255028-F71F-4816-88CB-07547C875778}" type="pres">
      <dgm:prSet presAssocID="{52234B11-31CE-4FB3-9531-CA201B2A01D4}" presName="Name13" presStyleLbl="parChTrans1D2" presStyleIdx="3" presStyleCnt="5"/>
      <dgm:spPr/>
    </dgm:pt>
    <dgm:pt modelId="{163B85AE-54A8-4236-8113-E1E32580F3B1}" type="pres">
      <dgm:prSet presAssocID="{2473029C-C20A-4C4B-AF8F-26C920CC3BAC}" presName="childText" presStyleLbl="bgAcc1" presStyleIdx="3" presStyleCnt="5" custScaleX="567716" custLinFactNeighborX="-11278" custLinFactNeighborY="-1477">
        <dgm:presLayoutVars>
          <dgm:bulletEnabled val="1"/>
        </dgm:presLayoutVars>
      </dgm:prSet>
      <dgm:spPr/>
    </dgm:pt>
    <dgm:pt modelId="{07A83DD2-E32A-4D41-B866-422D9D3460B8}" type="pres">
      <dgm:prSet presAssocID="{32C5966F-CC5B-41B9-B271-2E193A137008}" presName="Name13" presStyleLbl="parChTrans1D2" presStyleIdx="4" presStyleCnt="5"/>
      <dgm:spPr/>
    </dgm:pt>
    <dgm:pt modelId="{4BC7CCF2-B0CB-4B8A-8F74-82118BB55227}" type="pres">
      <dgm:prSet presAssocID="{030BF7DA-FC74-4DAE-A0EA-9FD2C343A548}" presName="childText" presStyleLbl="bgAcc1" presStyleIdx="4" presStyleCnt="5" custScaleX="570345" custLinFactNeighborX="-11278" custLinFactNeighborY="-1789">
        <dgm:presLayoutVars>
          <dgm:bulletEnabled val="1"/>
        </dgm:presLayoutVars>
      </dgm:prSet>
      <dgm:spPr/>
    </dgm:pt>
  </dgm:ptLst>
  <dgm:cxnLst>
    <dgm:cxn modelId="{946DB34A-D3C0-4AAE-B59E-8A1D7C186069}" srcId="{E149D2CE-C60D-4898-829A-D5F3A460F02C}" destId="{030BF7DA-FC74-4DAE-A0EA-9FD2C343A548}" srcOrd="4" destOrd="0" parTransId="{32C5966F-CC5B-41B9-B271-2E193A137008}" sibTransId="{9B1FF0AD-4829-46CB-84CF-121A7B1CD336}"/>
    <dgm:cxn modelId="{B865898C-9225-47A4-825C-2B97F45DF1F9}" type="presOf" srcId="{2473029C-C20A-4C4B-AF8F-26C920CC3BAC}" destId="{163B85AE-54A8-4236-8113-E1E32580F3B1}" srcOrd="0" destOrd="0" presId="urn:microsoft.com/office/officeart/2005/8/layout/hierarchy3"/>
    <dgm:cxn modelId="{4D45B972-A7F4-40E6-93E9-6D6C727A7B4E}" type="presOf" srcId="{32C5966F-CC5B-41B9-B271-2E193A137008}" destId="{07A83DD2-E32A-4D41-B866-422D9D3460B8}" srcOrd="0" destOrd="0" presId="urn:microsoft.com/office/officeart/2005/8/layout/hierarchy3"/>
    <dgm:cxn modelId="{E18D4F44-BEA7-4198-A704-96926EA8D38A}" srcId="{E149D2CE-C60D-4898-829A-D5F3A460F02C}" destId="{71B60E83-1EBC-490D-8DE3-787B98C60A4A}" srcOrd="1" destOrd="0" parTransId="{40EA37AE-6874-4ED0-98B6-24DA574BA509}" sibTransId="{F24DAF7F-71FA-48D4-B3F4-8EF6DFBEC45C}"/>
    <dgm:cxn modelId="{C3BC0F1C-F184-44BD-8572-1CA9218405C3}" type="presOf" srcId="{57ACE16C-BF6C-4906-AB83-0AC724177996}" destId="{0DAFC83E-9437-4451-AB98-B622DC9C92E2}" srcOrd="0" destOrd="0" presId="urn:microsoft.com/office/officeart/2005/8/layout/hierarchy3"/>
    <dgm:cxn modelId="{4CB6301B-C1AD-457D-8729-9026DADCED6C}" type="presOf" srcId="{D4B58403-3AFB-4495-82E2-DE48BF9548AC}" destId="{2C060D23-21D2-4829-92F9-1F4D1897DE2B}" srcOrd="0" destOrd="0" presId="urn:microsoft.com/office/officeart/2005/8/layout/hierarchy3"/>
    <dgm:cxn modelId="{419EA710-DF35-423E-9C7A-2B7BF5446FDD}" type="presOf" srcId="{40EA37AE-6874-4ED0-98B6-24DA574BA509}" destId="{D878C033-33BD-4908-A741-56684FF28121}" srcOrd="0" destOrd="0" presId="urn:microsoft.com/office/officeart/2005/8/layout/hierarchy3"/>
    <dgm:cxn modelId="{4FF4BC7F-37C2-4D3E-98A5-A24B9EA55920}" srcId="{E149D2CE-C60D-4898-829A-D5F3A460F02C}" destId="{B7A0E880-08CF-4996-8877-44B3A8595C22}" srcOrd="0" destOrd="0" parTransId="{D4B58403-3AFB-4495-82E2-DE48BF9548AC}" sibTransId="{2B327DDF-4C62-4B0A-8524-15E6F30F11D5}"/>
    <dgm:cxn modelId="{30E2F315-70BE-4C82-9DED-E329D453C4FD}" type="presOf" srcId="{B7A0E880-08CF-4996-8877-44B3A8595C22}" destId="{8D8657B6-A341-4461-8EBB-18C5FFEA95F0}" srcOrd="0" destOrd="0" presId="urn:microsoft.com/office/officeart/2005/8/layout/hierarchy3"/>
    <dgm:cxn modelId="{5CD0456A-8D25-4ABC-A05A-7DB665F5577A}" type="presOf" srcId="{E149D2CE-C60D-4898-829A-D5F3A460F02C}" destId="{E592A72E-0625-4A0E-AE71-27F4B0395F08}" srcOrd="1"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696FF207-33F9-4BE8-AFEB-11FF992116AB}" srcId="{E149D2CE-C60D-4898-829A-D5F3A460F02C}" destId="{2473029C-C20A-4C4B-AF8F-26C920CC3BAC}" srcOrd="3" destOrd="0" parTransId="{52234B11-31CE-4FB3-9531-CA201B2A01D4}" sibTransId="{53B647F3-8002-44CB-AD07-85CD4FE356DD}"/>
    <dgm:cxn modelId="{97952879-67D5-4FE2-B389-8AE9139E99CE}" type="presOf" srcId="{030BF7DA-FC74-4DAE-A0EA-9FD2C343A548}" destId="{4BC7CCF2-B0CB-4B8A-8F74-82118BB55227}" srcOrd="0" destOrd="0" presId="urn:microsoft.com/office/officeart/2005/8/layout/hierarchy3"/>
    <dgm:cxn modelId="{9FD9028E-B594-4183-AFBE-8C69B4D01A52}" type="presOf" srcId="{7858FAAB-70CD-4B40-8946-FE6705C57A58}" destId="{591D65FE-9DD0-415F-9515-A6C2749B1EFB}" srcOrd="0" destOrd="0" presId="urn:microsoft.com/office/officeart/2005/8/layout/hierarchy3"/>
    <dgm:cxn modelId="{65DBCB9E-5AC6-48A5-8A49-4EC363E2D66D}" type="presOf" srcId="{71B60E83-1EBC-490D-8DE3-787B98C60A4A}" destId="{6F218463-E475-416B-819D-5237F921783B}" srcOrd="0" destOrd="0" presId="urn:microsoft.com/office/officeart/2005/8/layout/hierarchy3"/>
    <dgm:cxn modelId="{0465CA19-4131-44A5-A6A7-1B69A926C8F4}" srcId="{E149D2CE-C60D-4898-829A-D5F3A460F02C}" destId="{57ACE16C-BF6C-4906-AB83-0AC724177996}" srcOrd="2" destOrd="0" parTransId="{7858FAAB-70CD-4B40-8946-FE6705C57A58}" sibTransId="{D86B9AEA-5426-49A4-A410-731FC165D3F4}"/>
    <dgm:cxn modelId="{9859055C-3A63-408C-BACA-48A38720D24E}" type="presOf" srcId="{E149D2CE-C60D-4898-829A-D5F3A460F02C}" destId="{8BC64D5B-8194-42F8-BE53-0D044811899F}" srcOrd="0" destOrd="0" presId="urn:microsoft.com/office/officeart/2005/8/layout/hierarchy3"/>
    <dgm:cxn modelId="{83FEDEAC-745E-436C-B9F5-033E9CF1AE99}" type="presOf" srcId="{7061F2FC-F2AB-4DE3-98B0-886576B4E2C6}" destId="{D433476B-D68D-4328-ADAC-B2895D3D50CF}" srcOrd="0" destOrd="0" presId="urn:microsoft.com/office/officeart/2005/8/layout/hierarchy3"/>
    <dgm:cxn modelId="{EA3C01AB-2250-40EA-990E-E19C9C066ACC}" type="presOf" srcId="{52234B11-31CE-4FB3-9531-CA201B2A01D4}" destId="{D9255028-F71F-4816-88CB-07547C875778}" srcOrd="0" destOrd="0" presId="urn:microsoft.com/office/officeart/2005/8/layout/hierarchy3"/>
    <dgm:cxn modelId="{DC1C1159-5439-4A6C-9A50-C262D3484C5C}" type="presParOf" srcId="{D433476B-D68D-4328-ADAC-B2895D3D50CF}" destId="{96B52196-CA75-479A-8A54-6AC1541591AF}" srcOrd="0" destOrd="0" presId="urn:microsoft.com/office/officeart/2005/8/layout/hierarchy3"/>
    <dgm:cxn modelId="{AC5FE2FC-9B2E-4C68-9D2D-86A52A0C5CE9}" type="presParOf" srcId="{96B52196-CA75-479A-8A54-6AC1541591AF}" destId="{B3831FAB-D3C6-4E8A-8912-0C6C24C5CC2E}" srcOrd="0" destOrd="0" presId="urn:microsoft.com/office/officeart/2005/8/layout/hierarchy3"/>
    <dgm:cxn modelId="{9D526E5C-111E-4CCE-BB8E-B8DA305B4C0E}" type="presParOf" srcId="{B3831FAB-D3C6-4E8A-8912-0C6C24C5CC2E}" destId="{8BC64D5B-8194-42F8-BE53-0D044811899F}" srcOrd="0" destOrd="0" presId="urn:microsoft.com/office/officeart/2005/8/layout/hierarchy3"/>
    <dgm:cxn modelId="{CF908902-ECEA-46D5-A2F6-DB22F1BDEBC5}" type="presParOf" srcId="{B3831FAB-D3C6-4E8A-8912-0C6C24C5CC2E}" destId="{E592A72E-0625-4A0E-AE71-27F4B0395F08}" srcOrd="1" destOrd="0" presId="urn:microsoft.com/office/officeart/2005/8/layout/hierarchy3"/>
    <dgm:cxn modelId="{4A41C695-7C71-4F4D-B166-781BBA3EDE33}" type="presParOf" srcId="{96B52196-CA75-479A-8A54-6AC1541591AF}" destId="{A331D20D-7203-456D-8D36-7632A93C4969}" srcOrd="1" destOrd="0" presId="urn:microsoft.com/office/officeart/2005/8/layout/hierarchy3"/>
    <dgm:cxn modelId="{D777772A-8F69-4CFA-8071-4DE3E02BE0D1}" type="presParOf" srcId="{A331D20D-7203-456D-8D36-7632A93C4969}" destId="{2C060D23-21D2-4829-92F9-1F4D1897DE2B}" srcOrd="0" destOrd="0" presId="urn:microsoft.com/office/officeart/2005/8/layout/hierarchy3"/>
    <dgm:cxn modelId="{1F31FFD3-0A66-4C8F-B0A3-751794CD0C1E}" type="presParOf" srcId="{A331D20D-7203-456D-8D36-7632A93C4969}" destId="{8D8657B6-A341-4461-8EBB-18C5FFEA95F0}" srcOrd="1" destOrd="0" presId="urn:microsoft.com/office/officeart/2005/8/layout/hierarchy3"/>
    <dgm:cxn modelId="{CA18383E-EA3A-4A85-B561-B9B394EE73DD}" type="presParOf" srcId="{A331D20D-7203-456D-8D36-7632A93C4969}" destId="{D878C033-33BD-4908-A741-56684FF28121}" srcOrd="2" destOrd="0" presId="urn:microsoft.com/office/officeart/2005/8/layout/hierarchy3"/>
    <dgm:cxn modelId="{2C1CAE17-73C5-424D-A57C-87594F07905E}" type="presParOf" srcId="{A331D20D-7203-456D-8D36-7632A93C4969}" destId="{6F218463-E475-416B-819D-5237F921783B}" srcOrd="3" destOrd="0" presId="urn:microsoft.com/office/officeart/2005/8/layout/hierarchy3"/>
    <dgm:cxn modelId="{BBA78EE7-AC3C-444B-98BA-E103328467B2}" type="presParOf" srcId="{A331D20D-7203-456D-8D36-7632A93C4969}" destId="{591D65FE-9DD0-415F-9515-A6C2749B1EFB}" srcOrd="4" destOrd="0" presId="urn:microsoft.com/office/officeart/2005/8/layout/hierarchy3"/>
    <dgm:cxn modelId="{D164E350-BC39-46C9-9FEA-5C84D138A3AA}" type="presParOf" srcId="{A331D20D-7203-456D-8D36-7632A93C4969}" destId="{0DAFC83E-9437-4451-AB98-B622DC9C92E2}" srcOrd="5" destOrd="0" presId="urn:microsoft.com/office/officeart/2005/8/layout/hierarchy3"/>
    <dgm:cxn modelId="{545EEE70-D5EF-4858-A353-B0E3E83B7379}" type="presParOf" srcId="{A331D20D-7203-456D-8D36-7632A93C4969}" destId="{D9255028-F71F-4816-88CB-07547C875778}" srcOrd="6" destOrd="0" presId="urn:microsoft.com/office/officeart/2005/8/layout/hierarchy3"/>
    <dgm:cxn modelId="{7FE61D2B-540E-461F-A98F-6ECEE027A893}" type="presParOf" srcId="{A331D20D-7203-456D-8D36-7632A93C4969}" destId="{163B85AE-54A8-4236-8113-E1E32580F3B1}" srcOrd="7" destOrd="0" presId="urn:microsoft.com/office/officeart/2005/8/layout/hierarchy3"/>
    <dgm:cxn modelId="{33B2D366-FDE5-4A9A-AFBE-0F24C5A4D950}" type="presParOf" srcId="{A331D20D-7203-456D-8D36-7632A93C4969}" destId="{07A83DD2-E32A-4D41-B866-422D9D3460B8}" srcOrd="8" destOrd="0" presId="urn:microsoft.com/office/officeart/2005/8/layout/hierarchy3"/>
    <dgm:cxn modelId="{4941DAF8-8C00-41C6-835D-9F42B9921791}" type="presParOf" srcId="{A331D20D-7203-456D-8D36-7632A93C4969}" destId="{4BC7CCF2-B0CB-4B8A-8F74-82118BB55227}"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S" dirty="0"/>
            <a:t>CONTROL DE TEMPERATURA</a:t>
          </a:r>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B7A0E880-08CF-4996-8877-44B3A8595C22}">
      <dgm:prSet phldrT="[Texto]"/>
      <dgm:spPr/>
      <dgm:t>
        <a:bodyPr/>
        <a:lstStyle/>
        <a:p>
          <a:r>
            <a:rPr lang="es-EC" dirty="0"/>
            <a:t>CONTROL ON OFF</a:t>
          </a:r>
          <a:endParaRPr lang="es-ES" dirty="0"/>
        </a:p>
      </dgm:t>
    </dgm:pt>
    <dgm:pt modelId="{D4B58403-3AFB-4495-82E2-DE48BF9548AC}" type="parTrans" cxnId="{4FF4BC7F-37C2-4D3E-98A5-A24B9EA55920}">
      <dgm:prSet/>
      <dgm:spPr/>
      <dgm:t>
        <a:bodyPr/>
        <a:lstStyle/>
        <a:p>
          <a:endParaRPr lang="es-ES"/>
        </a:p>
      </dgm:t>
    </dgm:pt>
    <dgm:pt modelId="{2B327DDF-4C62-4B0A-8524-15E6F30F11D5}" type="sibTrans" cxnId="{4FF4BC7F-37C2-4D3E-98A5-A24B9EA55920}">
      <dgm:prSet/>
      <dgm:spPr/>
      <dgm:t>
        <a:bodyPr/>
        <a:lstStyle/>
        <a:p>
          <a:endParaRPr lang="es-ES"/>
        </a:p>
      </dgm:t>
    </dgm:pt>
    <dgm:pt modelId="{57ACE16C-BF6C-4906-AB83-0AC724177996}">
      <dgm:prSet/>
      <dgm:spPr/>
      <dgm:t>
        <a:bodyPr/>
        <a:lstStyle/>
        <a:p>
          <a:r>
            <a:rPr lang="es-ES" dirty="0"/>
            <a:t>3 grados de margen superior máximo </a:t>
          </a:r>
        </a:p>
      </dgm:t>
    </dgm:pt>
    <dgm:pt modelId="{7858FAAB-70CD-4B40-8946-FE6705C57A58}" type="parTrans" cxnId="{0465CA19-4131-44A5-A6A7-1B69A926C8F4}">
      <dgm:prSet/>
      <dgm:spPr/>
      <dgm:t>
        <a:bodyPr/>
        <a:lstStyle/>
        <a:p>
          <a:endParaRPr lang="es-ES"/>
        </a:p>
      </dgm:t>
    </dgm:pt>
    <dgm:pt modelId="{D86B9AEA-5426-49A4-A410-731FC165D3F4}" type="sibTrans" cxnId="{0465CA19-4131-44A5-A6A7-1B69A926C8F4}">
      <dgm:prSet/>
      <dgm:spPr/>
      <dgm:t>
        <a:bodyPr/>
        <a:lstStyle/>
        <a:p>
          <a:endParaRPr lang="es-ES"/>
        </a:p>
      </dgm:t>
    </dgm:pt>
    <dgm:pt modelId="{2473029C-C20A-4C4B-AF8F-26C920CC3BAC}">
      <dgm:prSet/>
      <dgm:spPr/>
      <dgm:t>
        <a:bodyPr/>
        <a:lstStyle/>
        <a:p>
          <a:r>
            <a:rPr lang="es-EC" dirty="0"/>
            <a:t>10 grados de margen inferior </a:t>
          </a:r>
          <a:endParaRPr lang="es-ES" dirty="0"/>
        </a:p>
      </dgm:t>
    </dgm:pt>
    <dgm:pt modelId="{53B647F3-8002-44CB-AD07-85CD4FE356DD}" type="sibTrans" cxnId="{696FF207-33F9-4BE8-AFEB-11FF992116AB}">
      <dgm:prSet/>
      <dgm:spPr/>
      <dgm:t>
        <a:bodyPr/>
        <a:lstStyle/>
        <a:p>
          <a:endParaRPr lang="es-ES"/>
        </a:p>
      </dgm:t>
    </dgm:pt>
    <dgm:pt modelId="{52234B11-31CE-4FB3-9531-CA201B2A01D4}" type="parTrans" cxnId="{696FF207-33F9-4BE8-AFEB-11FF992116AB}">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Y="-100000" custLinFactNeighborY="-13259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 modelId="{2C060D23-21D2-4829-92F9-1F4D1897DE2B}" type="pres">
      <dgm:prSet presAssocID="{D4B58403-3AFB-4495-82E2-DE48BF9548AC}" presName="Name13" presStyleLbl="parChTrans1D2" presStyleIdx="0" presStyleCnt="3"/>
      <dgm:spPr/>
    </dgm:pt>
    <dgm:pt modelId="{8D8657B6-A341-4461-8EBB-18C5FFEA95F0}" type="pres">
      <dgm:prSet presAssocID="{B7A0E880-08CF-4996-8877-44B3A8595C22}" presName="childText" presStyleLbl="bgAcc1" presStyleIdx="0" presStyleCnt="3" custScaleX="526172" custScaleY="79235" custLinFactY="-64487" custLinFactNeighborX="-27830" custLinFactNeighborY="-100000">
        <dgm:presLayoutVars>
          <dgm:bulletEnabled val="1"/>
        </dgm:presLayoutVars>
      </dgm:prSet>
      <dgm:spPr/>
    </dgm:pt>
    <dgm:pt modelId="{591D65FE-9DD0-415F-9515-A6C2749B1EFB}" type="pres">
      <dgm:prSet presAssocID="{7858FAAB-70CD-4B40-8946-FE6705C57A58}" presName="Name13" presStyleLbl="parChTrans1D2" presStyleIdx="1" presStyleCnt="3"/>
      <dgm:spPr/>
    </dgm:pt>
    <dgm:pt modelId="{0DAFC83E-9437-4451-AB98-B622DC9C92E2}" type="pres">
      <dgm:prSet presAssocID="{57ACE16C-BF6C-4906-AB83-0AC724177996}" presName="childText" presStyleLbl="bgAcc1" presStyleIdx="1" presStyleCnt="3" custScaleX="523568" custScaleY="78485" custLinFactY="-68535" custLinFactNeighborX="-27830" custLinFactNeighborY="-100000">
        <dgm:presLayoutVars>
          <dgm:bulletEnabled val="1"/>
        </dgm:presLayoutVars>
      </dgm:prSet>
      <dgm:spPr/>
    </dgm:pt>
    <dgm:pt modelId="{D9255028-F71F-4816-88CB-07547C875778}" type="pres">
      <dgm:prSet presAssocID="{52234B11-31CE-4FB3-9531-CA201B2A01D4}" presName="Name13" presStyleLbl="parChTrans1D2" presStyleIdx="2" presStyleCnt="3"/>
      <dgm:spPr/>
    </dgm:pt>
    <dgm:pt modelId="{163B85AE-54A8-4236-8113-E1E32580F3B1}" type="pres">
      <dgm:prSet presAssocID="{2473029C-C20A-4C4B-AF8F-26C920CC3BAC}" presName="childText" presStyleLbl="bgAcc1" presStyleIdx="2" presStyleCnt="3" custScaleX="525972" custScaleY="77736" custLinFactY="-71832" custLinFactNeighborX="-27830" custLinFactNeighborY="-100000">
        <dgm:presLayoutVars>
          <dgm:bulletEnabled val="1"/>
        </dgm:presLayoutVars>
      </dgm:prSet>
      <dgm:spPr/>
    </dgm:pt>
  </dgm:ptLst>
  <dgm:cxnLst>
    <dgm:cxn modelId="{DE6B280E-47D4-4719-85A9-933932973E90}" type="presOf" srcId="{D4B58403-3AFB-4495-82E2-DE48BF9548AC}" destId="{2C060D23-21D2-4829-92F9-1F4D1897DE2B}" srcOrd="0" destOrd="0" presId="urn:microsoft.com/office/officeart/2005/8/layout/hierarchy3"/>
    <dgm:cxn modelId="{527AB210-B44E-4DBD-B554-EA3078B291DB}" type="presOf" srcId="{2473029C-C20A-4C4B-AF8F-26C920CC3BAC}" destId="{163B85AE-54A8-4236-8113-E1E32580F3B1}" srcOrd="0" destOrd="0" presId="urn:microsoft.com/office/officeart/2005/8/layout/hierarchy3"/>
    <dgm:cxn modelId="{B633B4CA-4B23-4A5D-84AF-1BF7B3C95F21}" type="presOf" srcId="{B7A0E880-08CF-4996-8877-44B3A8595C22}" destId="{8D8657B6-A341-4461-8EBB-18C5FFEA95F0}" srcOrd="0" destOrd="0" presId="urn:microsoft.com/office/officeart/2005/8/layout/hierarchy3"/>
    <dgm:cxn modelId="{4FF4BC7F-37C2-4D3E-98A5-A24B9EA55920}" srcId="{E149D2CE-C60D-4898-829A-D5F3A460F02C}" destId="{B7A0E880-08CF-4996-8877-44B3A8595C22}" srcOrd="0" destOrd="0" parTransId="{D4B58403-3AFB-4495-82E2-DE48BF9548AC}" sibTransId="{2B327DDF-4C62-4B0A-8524-15E6F30F11D5}"/>
    <dgm:cxn modelId="{97EF8106-F7E0-401F-98DE-A853E9437B52}" type="presOf" srcId="{7858FAAB-70CD-4B40-8946-FE6705C57A58}" destId="{591D65FE-9DD0-415F-9515-A6C2749B1EFB}" srcOrd="0" destOrd="0" presId="urn:microsoft.com/office/officeart/2005/8/layout/hierarchy3"/>
    <dgm:cxn modelId="{02DBEE3E-6644-48A2-A03D-E7B14BB74B7E}" type="presOf" srcId="{E149D2CE-C60D-4898-829A-D5F3A460F02C}" destId="{8BC64D5B-8194-42F8-BE53-0D044811899F}" srcOrd="0" destOrd="0" presId="urn:microsoft.com/office/officeart/2005/8/layout/hierarchy3"/>
    <dgm:cxn modelId="{8C19E272-8005-47CD-8D37-71DC0AD9C659}" type="presOf" srcId="{57ACE16C-BF6C-4906-AB83-0AC724177996}" destId="{0DAFC83E-9437-4451-AB98-B622DC9C92E2}" srcOrd="0"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696FF207-33F9-4BE8-AFEB-11FF992116AB}" srcId="{E149D2CE-C60D-4898-829A-D5F3A460F02C}" destId="{2473029C-C20A-4C4B-AF8F-26C920CC3BAC}" srcOrd="2" destOrd="0" parTransId="{52234B11-31CE-4FB3-9531-CA201B2A01D4}" sibTransId="{53B647F3-8002-44CB-AD07-85CD4FE356DD}"/>
    <dgm:cxn modelId="{36EDEEA6-374E-476C-98E0-18CF7D3E8A1F}" type="presOf" srcId="{E149D2CE-C60D-4898-829A-D5F3A460F02C}" destId="{E592A72E-0625-4A0E-AE71-27F4B0395F08}" srcOrd="1" destOrd="0" presId="urn:microsoft.com/office/officeart/2005/8/layout/hierarchy3"/>
    <dgm:cxn modelId="{0465CA19-4131-44A5-A6A7-1B69A926C8F4}" srcId="{E149D2CE-C60D-4898-829A-D5F3A460F02C}" destId="{57ACE16C-BF6C-4906-AB83-0AC724177996}" srcOrd="1" destOrd="0" parTransId="{7858FAAB-70CD-4B40-8946-FE6705C57A58}" sibTransId="{D86B9AEA-5426-49A4-A410-731FC165D3F4}"/>
    <dgm:cxn modelId="{A645ED3D-69D9-4EEE-B657-48137D02046F}" type="presOf" srcId="{52234B11-31CE-4FB3-9531-CA201B2A01D4}" destId="{D9255028-F71F-4816-88CB-07547C875778}" srcOrd="0" destOrd="0" presId="urn:microsoft.com/office/officeart/2005/8/layout/hierarchy3"/>
    <dgm:cxn modelId="{E1A10935-2B2D-4B29-AAA6-B700A8223C97}" type="presOf" srcId="{7061F2FC-F2AB-4DE3-98B0-886576B4E2C6}" destId="{D433476B-D68D-4328-ADAC-B2895D3D50CF}" srcOrd="0" destOrd="0" presId="urn:microsoft.com/office/officeart/2005/8/layout/hierarchy3"/>
    <dgm:cxn modelId="{FF818F14-A7CE-4E44-93FD-A6098169B758}" type="presParOf" srcId="{D433476B-D68D-4328-ADAC-B2895D3D50CF}" destId="{96B52196-CA75-479A-8A54-6AC1541591AF}" srcOrd="0" destOrd="0" presId="urn:microsoft.com/office/officeart/2005/8/layout/hierarchy3"/>
    <dgm:cxn modelId="{37DE31BC-ACA1-45EC-90AE-693CBDA7033D}" type="presParOf" srcId="{96B52196-CA75-479A-8A54-6AC1541591AF}" destId="{B3831FAB-D3C6-4E8A-8912-0C6C24C5CC2E}" srcOrd="0" destOrd="0" presId="urn:microsoft.com/office/officeart/2005/8/layout/hierarchy3"/>
    <dgm:cxn modelId="{DA405652-78F6-41E4-BEC7-779DF32CBCE9}" type="presParOf" srcId="{B3831FAB-D3C6-4E8A-8912-0C6C24C5CC2E}" destId="{8BC64D5B-8194-42F8-BE53-0D044811899F}" srcOrd="0" destOrd="0" presId="urn:microsoft.com/office/officeart/2005/8/layout/hierarchy3"/>
    <dgm:cxn modelId="{85EE0645-B296-47A7-8619-1A5AF538D356}" type="presParOf" srcId="{B3831FAB-D3C6-4E8A-8912-0C6C24C5CC2E}" destId="{E592A72E-0625-4A0E-AE71-27F4B0395F08}" srcOrd="1" destOrd="0" presId="urn:microsoft.com/office/officeart/2005/8/layout/hierarchy3"/>
    <dgm:cxn modelId="{FCDA6FF7-E371-4C76-A7B2-1B80FAD44E53}" type="presParOf" srcId="{96B52196-CA75-479A-8A54-6AC1541591AF}" destId="{A331D20D-7203-456D-8D36-7632A93C4969}" srcOrd="1" destOrd="0" presId="urn:microsoft.com/office/officeart/2005/8/layout/hierarchy3"/>
    <dgm:cxn modelId="{60C81B83-A480-498D-A2AC-FBDF3A1FAE09}" type="presParOf" srcId="{A331D20D-7203-456D-8D36-7632A93C4969}" destId="{2C060D23-21D2-4829-92F9-1F4D1897DE2B}" srcOrd="0" destOrd="0" presId="urn:microsoft.com/office/officeart/2005/8/layout/hierarchy3"/>
    <dgm:cxn modelId="{6D162D84-20EF-4F6A-B8FF-A1106CD4CE23}" type="presParOf" srcId="{A331D20D-7203-456D-8D36-7632A93C4969}" destId="{8D8657B6-A341-4461-8EBB-18C5FFEA95F0}" srcOrd="1" destOrd="0" presId="urn:microsoft.com/office/officeart/2005/8/layout/hierarchy3"/>
    <dgm:cxn modelId="{C2E6826E-0F2B-4BCF-A9A3-DC11B87493DD}" type="presParOf" srcId="{A331D20D-7203-456D-8D36-7632A93C4969}" destId="{591D65FE-9DD0-415F-9515-A6C2749B1EFB}" srcOrd="2" destOrd="0" presId="urn:microsoft.com/office/officeart/2005/8/layout/hierarchy3"/>
    <dgm:cxn modelId="{6910ADF7-47D5-4639-A400-9AE999D53BA8}" type="presParOf" srcId="{A331D20D-7203-456D-8D36-7632A93C4969}" destId="{0DAFC83E-9437-4451-AB98-B622DC9C92E2}" srcOrd="3" destOrd="0" presId="urn:microsoft.com/office/officeart/2005/8/layout/hierarchy3"/>
    <dgm:cxn modelId="{61BF095B-0DDD-4553-A6AB-62839C30C2FF}" type="presParOf" srcId="{A331D20D-7203-456D-8D36-7632A93C4969}" destId="{D9255028-F71F-4816-88CB-07547C875778}" srcOrd="4" destOrd="0" presId="urn:microsoft.com/office/officeart/2005/8/layout/hierarchy3"/>
    <dgm:cxn modelId="{6CBADC95-D984-4CAB-93CC-36942118AB2E}" type="presParOf" srcId="{A331D20D-7203-456D-8D36-7632A93C4969}" destId="{163B85AE-54A8-4236-8113-E1E32580F3B1}"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S" dirty="0"/>
            <a:t>CONTROL DE TEMPERATURA</a:t>
          </a:r>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B7A0E880-08CF-4996-8877-44B3A8595C22}">
      <dgm:prSet phldrT="[Texto]"/>
      <dgm:spPr/>
      <dgm:t>
        <a:bodyPr/>
        <a:lstStyle/>
        <a:p>
          <a:r>
            <a:rPr lang="es-EC" dirty="0"/>
            <a:t>Sensor – </a:t>
          </a:r>
          <a:r>
            <a:rPr lang="es-EC" dirty="0" err="1"/>
            <a:t>Termocupla</a:t>
          </a:r>
          <a:r>
            <a:rPr lang="es-EC" dirty="0"/>
            <a:t> K</a:t>
          </a:r>
          <a:endParaRPr lang="es-ES" dirty="0"/>
        </a:p>
      </dgm:t>
    </dgm:pt>
    <dgm:pt modelId="{D4B58403-3AFB-4495-82E2-DE48BF9548AC}" type="parTrans" cxnId="{4FF4BC7F-37C2-4D3E-98A5-A24B9EA55920}">
      <dgm:prSet/>
      <dgm:spPr/>
      <dgm:t>
        <a:bodyPr/>
        <a:lstStyle/>
        <a:p>
          <a:endParaRPr lang="es-ES"/>
        </a:p>
      </dgm:t>
    </dgm:pt>
    <dgm:pt modelId="{2B327DDF-4C62-4B0A-8524-15E6F30F11D5}" type="sibTrans" cxnId="{4FF4BC7F-37C2-4D3E-98A5-A24B9EA55920}">
      <dgm:prSet/>
      <dgm:spPr/>
      <dgm:t>
        <a:bodyPr/>
        <a:lstStyle/>
        <a:p>
          <a:endParaRPr lang="es-ES"/>
        </a:p>
      </dgm:t>
    </dgm:pt>
    <dgm:pt modelId="{57ACE16C-BF6C-4906-AB83-0AC724177996}">
      <dgm:prSet/>
      <dgm:spPr/>
      <dgm:t>
        <a:bodyPr/>
        <a:lstStyle/>
        <a:p>
          <a:r>
            <a:rPr lang="es-EC" dirty="0"/>
            <a:t>Acondicionador de señal - AD595</a:t>
          </a:r>
          <a:r>
            <a:rPr lang="es-EC" baseline="0" dirty="0"/>
            <a:t> </a:t>
          </a:r>
          <a:endParaRPr lang="es-ES" dirty="0"/>
        </a:p>
      </dgm:t>
    </dgm:pt>
    <dgm:pt modelId="{D86B9AEA-5426-49A4-A410-731FC165D3F4}" type="sibTrans" cxnId="{0465CA19-4131-44A5-A6A7-1B69A926C8F4}">
      <dgm:prSet/>
      <dgm:spPr/>
      <dgm:t>
        <a:bodyPr/>
        <a:lstStyle/>
        <a:p>
          <a:endParaRPr lang="es-ES"/>
        </a:p>
      </dgm:t>
    </dgm:pt>
    <dgm:pt modelId="{7858FAAB-70CD-4B40-8946-FE6705C57A58}" type="parTrans" cxnId="{0465CA19-4131-44A5-A6A7-1B69A926C8F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Y="-100000" custLinFactNeighborY="-13259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 modelId="{2C060D23-21D2-4829-92F9-1F4D1897DE2B}" type="pres">
      <dgm:prSet presAssocID="{D4B58403-3AFB-4495-82E2-DE48BF9548AC}" presName="Name13" presStyleLbl="parChTrans1D2" presStyleIdx="0" presStyleCnt="2"/>
      <dgm:spPr/>
    </dgm:pt>
    <dgm:pt modelId="{8D8657B6-A341-4461-8EBB-18C5FFEA95F0}" type="pres">
      <dgm:prSet presAssocID="{B7A0E880-08CF-4996-8877-44B3A8595C22}" presName="childText" presStyleLbl="bgAcc1" presStyleIdx="0" presStyleCnt="2" custScaleX="526172" custScaleY="79235" custLinFactY="-82647" custLinFactNeighborX="-27830" custLinFactNeighborY="-100000">
        <dgm:presLayoutVars>
          <dgm:bulletEnabled val="1"/>
        </dgm:presLayoutVars>
      </dgm:prSet>
      <dgm:spPr/>
    </dgm:pt>
    <dgm:pt modelId="{591D65FE-9DD0-415F-9515-A6C2749B1EFB}" type="pres">
      <dgm:prSet presAssocID="{7858FAAB-70CD-4B40-8946-FE6705C57A58}" presName="Name13" presStyleLbl="parChTrans1D2" presStyleIdx="1" presStyleCnt="2"/>
      <dgm:spPr/>
    </dgm:pt>
    <dgm:pt modelId="{0DAFC83E-9437-4451-AB98-B622DC9C92E2}" type="pres">
      <dgm:prSet presAssocID="{57ACE16C-BF6C-4906-AB83-0AC724177996}" presName="childText" presStyleLbl="bgAcc1" presStyleIdx="1" presStyleCnt="2" custScaleX="523568" custScaleY="78485" custLinFactY="-86694" custLinFactNeighborX="-27830" custLinFactNeighborY="-100000">
        <dgm:presLayoutVars>
          <dgm:bulletEnabled val="1"/>
        </dgm:presLayoutVars>
      </dgm:prSet>
      <dgm:spPr/>
    </dgm:pt>
  </dgm:ptLst>
  <dgm:cxnLst>
    <dgm:cxn modelId="{B5DF3112-64CB-4D90-A5BA-1B7EF0568652}" type="presOf" srcId="{7061F2FC-F2AB-4DE3-98B0-886576B4E2C6}" destId="{D433476B-D68D-4328-ADAC-B2895D3D50CF}" srcOrd="0" destOrd="0" presId="urn:microsoft.com/office/officeart/2005/8/layout/hierarchy3"/>
    <dgm:cxn modelId="{24A0892D-DDB1-4E80-A49B-71471A4323FA}" type="presOf" srcId="{7858FAAB-70CD-4B40-8946-FE6705C57A58}" destId="{591D65FE-9DD0-415F-9515-A6C2749B1EFB}" srcOrd="0"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BCB96CB5-085B-47CC-AC35-52788B1BB181}" type="presOf" srcId="{E149D2CE-C60D-4898-829A-D5F3A460F02C}" destId="{E592A72E-0625-4A0E-AE71-27F4B0395F08}" srcOrd="1" destOrd="0" presId="urn:microsoft.com/office/officeart/2005/8/layout/hierarchy3"/>
    <dgm:cxn modelId="{4FF4BC7F-37C2-4D3E-98A5-A24B9EA55920}" srcId="{E149D2CE-C60D-4898-829A-D5F3A460F02C}" destId="{B7A0E880-08CF-4996-8877-44B3A8595C22}" srcOrd="0" destOrd="0" parTransId="{D4B58403-3AFB-4495-82E2-DE48BF9548AC}" sibTransId="{2B327DDF-4C62-4B0A-8524-15E6F30F11D5}"/>
    <dgm:cxn modelId="{9367F571-0F72-4581-B230-4D387C7B5968}" type="presOf" srcId="{B7A0E880-08CF-4996-8877-44B3A8595C22}" destId="{8D8657B6-A341-4461-8EBB-18C5FFEA95F0}" srcOrd="0" destOrd="0" presId="urn:microsoft.com/office/officeart/2005/8/layout/hierarchy3"/>
    <dgm:cxn modelId="{0465CA19-4131-44A5-A6A7-1B69A926C8F4}" srcId="{E149D2CE-C60D-4898-829A-D5F3A460F02C}" destId="{57ACE16C-BF6C-4906-AB83-0AC724177996}" srcOrd="1" destOrd="0" parTransId="{7858FAAB-70CD-4B40-8946-FE6705C57A58}" sibTransId="{D86B9AEA-5426-49A4-A410-731FC165D3F4}"/>
    <dgm:cxn modelId="{6D3E31A5-5691-4413-8D40-A7F1CCBAD574}" type="presOf" srcId="{E149D2CE-C60D-4898-829A-D5F3A460F02C}" destId="{8BC64D5B-8194-42F8-BE53-0D044811899F}" srcOrd="0" destOrd="0" presId="urn:microsoft.com/office/officeart/2005/8/layout/hierarchy3"/>
    <dgm:cxn modelId="{9117DFF7-7D47-4001-BB2E-CCDFF32AF349}" type="presOf" srcId="{D4B58403-3AFB-4495-82E2-DE48BF9548AC}" destId="{2C060D23-21D2-4829-92F9-1F4D1897DE2B}" srcOrd="0" destOrd="0" presId="urn:microsoft.com/office/officeart/2005/8/layout/hierarchy3"/>
    <dgm:cxn modelId="{02F51849-6CCA-4D53-B3CA-458B450B99C3}" type="presOf" srcId="{57ACE16C-BF6C-4906-AB83-0AC724177996}" destId="{0DAFC83E-9437-4451-AB98-B622DC9C92E2}" srcOrd="0" destOrd="0" presId="urn:microsoft.com/office/officeart/2005/8/layout/hierarchy3"/>
    <dgm:cxn modelId="{97AEA19A-E066-4411-B335-13DEEF899E09}" type="presParOf" srcId="{D433476B-D68D-4328-ADAC-B2895D3D50CF}" destId="{96B52196-CA75-479A-8A54-6AC1541591AF}" srcOrd="0" destOrd="0" presId="urn:microsoft.com/office/officeart/2005/8/layout/hierarchy3"/>
    <dgm:cxn modelId="{976EF670-468E-42E2-84AB-197B5FC05A00}" type="presParOf" srcId="{96B52196-CA75-479A-8A54-6AC1541591AF}" destId="{B3831FAB-D3C6-4E8A-8912-0C6C24C5CC2E}" srcOrd="0" destOrd="0" presId="urn:microsoft.com/office/officeart/2005/8/layout/hierarchy3"/>
    <dgm:cxn modelId="{9829005D-3DEE-47E8-B3EB-1AC9D7ABFCB1}" type="presParOf" srcId="{B3831FAB-D3C6-4E8A-8912-0C6C24C5CC2E}" destId="{8BC64D5B-8194-42F8-BE53-0D044811899F}" srcOrd="0" destOrd="0" presId="urn:microsoft.com/office/officeart/2005/8/layout/hierarchy3"/>
    <dgm:cxn modelId="{56372027-39D1-4BB0-9ED6-43027F552E62}" type="presParOf" srcId="{B3831FAB-D3C6-4E8A-8912-0C6C24C5CC2E}" destId="{E592A72E-0625-4A0E-AE71-27F4B0395F08}" srcOrd="1" destOrd="0" presId="urn:microsoft.com/office/officeart/2005/8/layout/hierarchy3"/>
    <dgm:cxn modelId="{826E3B11-34BF-4B41-BBBA-C4FBDB5D13F5}" type="presParOf" srcId="{96B52196-CA75-479A-8A54-6AC1541591AF}" destId="{A331D20D-7203-456D-8D36-7632A93C4969}" srcOrd="1" destOrd="0" presId="urn:microsoft.com/office/officeart/2005/8/layout/hierarchy3"/>
    <dgm:cxn modelId="{483F92F1-4E0E-4262-AD69-A55D325037B0}" type="presParOf" srcId="{A331D20D-7203-456D-8D36-7632A93C4969}" destId="{2C060D23-21D2-4829-92F9-1F4D1897DE2B}" srcOrd="0" destOrd="0" presId="urn:microsoft.com/office/officeart/2005/8/layout/hierarchy3"/>
    <dgm:cxn modelId="{5553507A-FEDF-4277-B2AB-910F582B7C93}" type="presParOf" srcId="{A331D20D-7203-456D-8D36-7632A93C4969}" destId="{8D8657B6-A341-4461-8EBB-18C5FFEA95F0}" srcOrd="1" destOrd="0" presId="urn:microsoft.com/office/officeart/2005/8/layout/hierarchy3"/>
    <dgm:cxn modelId="{391B59ED-A4EE-4763-990E-592D937591A4}" type="presParOf" srcId="{A331D20D-7203-456D-8D36-7632A93C4969}" destId="{591D65FE-9DD0-415F-9515-A6C2749B1EFB}" srcOrd="2" destOrd="0" presId="urn:microsoft.com/office/officeart/2005/8/layout/hierarchy3"/>
    <dgm:cxn modelId="{C3F6D8DD-25B0-481B-9F4D-9FD7F23A2900}" type="presParOf" srcId="{A331D20D-7203-456D-8D36-7632A93C4969}" destId="{0DAFC83E-9437-4451-AB98-B622DC9C92E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S" dirty="0"/>
            <a:t>CONTROL DE VELOCIDAD</a:t>
          </a:r>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B7A0E880-08CF-4996-8877-44B3A8595C22}">
      <dgm:prSet phldrT="[Texto]"/>
      <dgm:spPr/>
      <dgm:t>
        <a:bodyPr/>
        <a:lstStyle/>
        <a:p>
          <a:r>
            <a:rPr lang="es-EC" dirty="0"/>
            <a:t>Variador de Frecuencia</a:t>
          </a:r>
          <a:endParaRPr lang="es-ES" dirty="0"/>
        </a:p>
      </dgm:t>
    </dgm:pt>
    <dgm:pt modelId="{D4B58403-3AFB-4495-82E2-DE48BF9548AC}" type="parTrans" cxnId="{4FF4BC7F-37C2-4D3E-98A5-A24B9EA55920}">
      <dgm:prSet/>
      <dgm:spPr/>
      <dgm:t>
        <a:bodyPr/>
        <a:lstStyle/>
        <a:p>
          <a:endParaRPr lang="es-ES"/>
        </a:p>
      </dgm:t>
    </dgm:pt>
    <dgm:pt modelId="{2B327DDF-4C62-4B0A-8524-15E6F30F11D5}" type="sibTrans" cxnId="{4FF4BC7F-37C2-4D3E-98A5-A24B9EA55920}">
      <dgm:prSet/>
      <dgm:spPr/>
      <dgm:t>
        <a:bodyPr/>
        <a:lstStyle/>
        <a:p>
          <a:endParaRPr lang="es-ES"/>
        </a:p>
      </dgm:t>
    </dgm:pt>
    <dgm:pt modelId="{57ACE16C-BF6C-4906-AB83-0AC724177996}">
      <dgm:prSet/>
      <dgm:spPr/>
      <dgm:t>
        <a:bodyPr/>
        <a:lstStyle/>
        <a:p>
          <a:r>
            <a:rPr lang="es-EC" dirty="0"/>
            <a:t>Ventajas: </a:t>
          </a:r>
        </a:p>
        <a:p>
          <a:r>
            <a:rPr lang="es-ES" dirty="0"/>
            <a:t> Permite arranques suaves, sin transiciones o saltos.</a:t>
          </a:r>
        </a:p>
        <a:p>
          <a:r>
            <a:rPr lang="es-ES" dirty="0"/>
            <a:t>Posibilidad de ajustar en tiempo la rampa de aceleración y control del motor.</a:t>
          </a:r>
        </a:p>
        <a:p>
          <a:r>
            <a:rPr lang="es-ES" dirty="0"/>
            <a:t>Ahorrar energía cuando el motor funciona parcialmente cargado</a:t>
          </a:r>
        </a:p>
        <a:p>
          <a:r>
            <a:rPr lang="es-ES" dirty="0"/>
            <a:t> Mejor rendimiento y aumenta la vida útil del motor.</a:t>
          </a:r>
        </a:p>
        <a:p>
          <a:endParaRPr lang="es-ES" dirty="0"/>
        </a:p>
      </dgm:t>
    </dgm:pt>
    <dgm:pt modelId="{D86B9AEA-5426-49A4-A410-731FC165D3F4}" type="sibTrans" cxnId="{0465CA19-4131-44A5-A6A7-1B69A926C8F4}">
      <dgm:prSet/>
      <dgm:spPr/>
      <dgm:t>
        <a:bodyPr/>
        <a:lstStyle/>
        <a:p>
          <a:endParaRPr lang="es-ES"/>
        </a:p>
      </dgm:t>
    </dgm:pt>
    <dgm:pt modelId="{7858FAAB-70CD-4B40-8946-FE6705C57A58}" type="parTrans" cxnId="{0465CA19-4131-44A5-A6A7-1B69A926C8F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Y="-100000" custLinFactNeighborY="-13259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 modelId="{2C060D23-21D2-4829-92F9-1F4D1897DE2B}" type="pres">
      <dgm:prSet presAssocID="{D4B58403-3AFB-4495-82E2-DE48BF9548AC}" presName="Name13" presStyleLbl="parChTrans1D2" presStyleIdx="0" presStyleCnt="2"/>
      <dgm:spPr/>
    </dgm:pt>
    <dgm:pt modelId="{8D8657B6-A341-4461-8EBB-18C5FFEA95F0}" type="pres">
      <dgm:prSet presAssocID="{B7A0E880-08CF-4996-8877-44B3A8595C22}" presName="childText" presStyleLbl="bgAcc1" presStyleIdx="0" presStyleCnt="2" custScaleX="526172" custScaleY="79235" custLinFactNeighborX="-20872" custLinFactNeighborY="-27361">
        <dgm:presLayoutVars>
          <dgm:bulletEnabled val="1"/>
        </dgm:presLayoutVars>
      </dgm:prSet>
      <dgm:spPr/>
    </dgm:pt>
    <dgm:pt modelId="{591D65FE-9DD0-415F-9515-A6C2749B1EFB}" type="pres">
      <dgm:prSet presAssocID="{7858FAAB-70CD-4B40-8946-FE6705C57A58}" presName="Name13" presStyleLbl="parChTrans1D2" presStyleIdx="1" presStyleCnt="2"/>
      <dgm:spPr/>
    </dgm:pt>
    <dgm:pt modelId="{0DAFC83E-9437-4451-AB98-B622DC9C92E2}" type="pres">
      <dgm:prSet presAssocID="{57ACE16C-BF6C-4906-AB83-0AC724177996}" presName="childText" presStyleLbl="bgAcc1" presStyleIdx="1" presStyleCnt="2" custScaleX="561797" custScaleY="433584" custLinFactNeighborX="-20872" custLinFactNeighborY="-31409">
        <dgm:presLayoutVars>
          <dgm:bulletEnabled val="1"/>
        </dgm:presLayoutVars>
      </dgm:prSet>
      <dgm:spPr/>
    </dgm:pt>
  </dgm:ptLst>
  <dgm:cxnLst>
    <dgm:cxn modelId="{B1E481F9-798E-4187-9F66-3D49B3E6146D}" type="presOf" srcId="{D4B58403-3AFB-4495-82E2-DE48BF9548AC}" destId="{2C060D23-21D2-4829-92F9-1F4D1897DE2B}" srcOrd="0" destOrd="0" presId="urn:microsoft.com/office/officeart/2005/8/layout/hierarchy3"/>
    <dgm:cxn modelId="{168DC58D-3230-4767-AF50-E5352087A883}" type="presOf" srcId="{7061F2FC-F2AB-4DE3-98B0-886576B4E2C6}" destId="{D433476B-D68D-4328-ADAC-B2895D3D50CF}" srcOrd="0" destOrd="0" presId="urn:microsoft.com/office/officeart/2005/8/layout/hierarchy3"/>
    <dgm:cxn modelId="{34CAD3A7-41EE-4466-AE8D-A1464F9E9A52}" type="presOf" srcId="{E149D2CE-C60D-4898-829A-D5F3A460F02C}" destId="{E592A72E-0625-4A0E-AE71-27F4B0395F08}" srcOrd="1" destOrd="0" presId="urn:microsoft.com/office/officeart/2005/8/layout/hierarchy3"/>
    <dgm:cxn modelId="{4FF4BC7F-37C2-4D3E-98A5-A24B9EA55920}" srcId="{E149D2CE-C60D-4898-829A-D5F3A460F02C}" destId="{B7A0E880-08CF-4996-8877-44B3A8595C22}" srcOrd="0" destOrd="0" parTransId="{D4B58403-3AFB-4495-82E2-DE48BF9548AC}" sibTransId="{2B327DDF-4C62-4B0A-8524-15E6F30F11D5}"/>
    <dgm:cxn modelId="{A84D0EB3-5FCC-492C-A482-9B2C03EC1A29}" type="presOf" srcId="{E149D2CE-C60D-4898-829A-D5F3A460F02C}" destId="{8BC64D5B-8194-42F8-BE53-0D044811899F}" srcOrd="0" destOrd="0" presId="urn:microsoft.com/office/officeart/2005/8/layout/hierarchy3"/>
    <dgm:cxn modelId="{74D00424-0FDF-448F-BC62-8BADE72A514B}" type="presOf" srcId="{7858FAAB-70CD-4B40-8946-FE6705C57A58}" destId="{591D65FE-9DD0-415F-9515-A6C2749B1EFB}" srcOrd="0" destOrd="0" presId="urn:microsoft.com/office/officeart/2005/8/layout/hierarchy3"/>
    <dgm:cxn modelId="{FBE637C2-6940-4552-9C79-6A0717CF975D}" type="presOf" srcId="{B7A0E880-08CF-4996-8877-44B3A8595C22}" destId="{8D8657B6-A341-4461-8EBB-18C5FFEA95F0}" srcOrd="0"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6D47ED17-540B-441A-98E9-E2CB321C0E7C}" type="presOf" srcId="{57ACE16C-BF6C-4906-AB83-0AC724177996}" destId="{0DAFC83E-9437-4451-AB98-B622DC9C92E2}" srcOrd="0" destOrd="0" presId="urn:microsoft.com/office/officeart/2005/8/layout/hierarchy3"/>
    <dgm:cxn modelId="{0465CA19-4131-44A5-A6A7-1B69A926C8F4}" srcId="{E149D2CE-C60D-4898-829A-D5F3A460F02C}" destId="{57ACE16C-BF6C-4906-AB83-0AC724177996}" srcOrd="1" destOrd="0" parTransId="{7858FAAB-70CD-4B40-8946-FE6705C57A58}" sibTransId="{D86B9AEA-5426-49A4-A410-731FC165D3F4}"/>
    <dgm:cxn modelId="{19330369-3F05-49F6-A267-1FB941050FDF}" type="presParOf" srcId="{D433476B-D68D-4328-ADAC-B2895D3D50CF}" destId="{96B52196-CA75-479A-8A54-6AC1541591AF}" srcOrd="0" destOrd="0" presId="urn:microsoft.com/office/officeart/2005/8/layout/hierarchy3"/>
    <dgm:cxn modelId="{D7BA36E9-21A8-4A76-A5D1-5282B3976681}" type="presParOf" srcId="{96B52196-CA75-479A-8A54-6AC1541591AF}" destId="{B3831FAB-D3C6-4E8A-8912-0C6C24C5CC2E}" srcOrd="0" destOrd="0" presId="urn:microsoft.com/office/officeart/2005/8/layout/hierarchy3"/>
    <dgm:cxn modelId="{C1D23C7B-EEE5-4865-9A87-3BE015CF9118}" type="presParOf" srcId="{B3831FAB-D3C6-4E8A-8912-0C6C24C5CC2E}" destId="{8BC64D5B-8194-42F8-BE53-0D044811899F}" srcOrd="0" destOrd="0" presId="urn:microsoft.com/office/officeart/2005/8/layout/hierarchy3"/>
    <dgm:cxn modelId="{549EAD76-AF84-4394-A00E-6ECABD17698C}" type="presParOf" srcId="{B3831FAB-D3C6-4E8A-8912-0C6C24C5CC2E}" destId="{E592A72E-0625-4A0E-AE71-27F4B0395F08}" srcOrd="1" destOrd="0" presId="urn:microsoft.com/office/officeart/2005/8/layout/hierarchy3"/>
    <dgm:cxn modelId="{011D07C1-0A0C-4E8D-9DAB-AF98D94147CE}" type="presParOf" srcId="{96B52196-CA75-479A-8A54-6AC1541591AF}" destId="{A331D20D-7203-456D-8D36-7632A93C4969}" srcOrd="1" destOrd="0" presId="urn:microsoft.com/office/officeart/2005/8/layout/hierarchy3"/>
    <dgm:cxn modelId="{C9F660C1-F295-4429-8731-1BA778487DCC}" type="presParOf" srcId="{A331D20D-7203-456D-8D36-7632A93C4969}" destId="{2C060D23-21D2-4829-92F9-1F4D1897DE2B}" srcOrd="0" destOrd="0" presId="urn:microsoft.com/office/officeart/2005/8/layout/hierarchy3"/>
    <dgm:cxn modelId="{999732ED-3D58-4407-969A-77B5A133A623}" type="presParOf" srcId="{A331D20D-7203-456D-8D36-7632A93C4969}" destId="{8D8657B6-A341-4461-8EBB-18C5FFEA95F0}" srcOrd="1" destOrd="0" presId="urn:microsoft.com/office/officeart/2005/8/layout/hierarchy3"/>
    <dgm:cxn modelId="{0726E0A8-1B4A-48CE-8977-BADFCAA76088}" type="presParOf" srcId="{A331D20D-7203-456D-8D36-7632A93C4969}" destId="{591D65FE-9DD0-415F-9515-A6C2749B1EFB}" srcOrd="2" destOrd="0" presId="urn:microsoft.com/office/officeart/2005/8/layout/hierarchy3"/>
    <dgm:cxn modelId="{22949E93-0D2A-47FB-B0CE-4EF28A726E8B}" type="presParOf" srcId="{A331D20D-7203-456D-8D36-7632A93C4969}" destId="{0DAFC83E-9437-4451-AB98-B622DC9C92E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S" dirty="0"/>
            <a:t>DESCRIPCIÓN GENERAL DE LA PROPUESTA DE AUTOMATIZACIÓN</a:t>
          </a:r>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57ACE16C-BF6C-4906-AB83-0AC724177996}">
      <dgm:prSet/>
      <dgm:spPr/>
      <dgm:t>
        <a:bodyPr/>
        <a:lstStyle/>
        <a:p>
          <a:r>
            <a:rPr lang="es-ES" dirty="0"/>
            <a:t>Sensores de presencia</a:t>
          </a:r>
        </a:p>
        <a:p>
          <a:r>
            <a:rPr lang="es-ES" dirty="0"/>
            <a:t>Sensor de temperatura (</a:t>
          </a:r>
          <a:r>
            <a:rPr lang="es-ES" dirty="0" err="1"/>
            <a:t>Termocupla</a:t>
          </a:r>
          <a:r>
            <a:rPr lang="es-ES" dirty="0"/>
            <a:t> tipo k)</a:t>
          </a:r>
        </a:p>
        <a:p>
          <a:r>
            <a:rPr lang="es-ES" dirty="0"/>
            <a:t>Indicadores digitales</a:t>
          </a:r>
        </a:p>
        <a:p>
          <a:r>
            <a:rPr lang="es-ES" dirty="0"/>
            <a:t>Controlador electrónico principal</a:t>
          </a:r>
        </a:p>
        <a:p>
          <a:r>
            <a:rPr lang="es-ES" dirty="0"/>
            <a:t>Módulo de alimentación para el controlador</a:t>
          </a:r>
        </a:p>
        <a:p>
          <a:r>
            <a:rPr lang="es-ES" dirty="0"/>
            <a:t>Variador de frecuencia</a:t>
          </a:r>
        </a:p>
        <a:p>
          <a:r>
            <a:rPr lang="es-ES" dirty="0"/>
            <a:t>Interfaz para comunicación con HMI.</a:t>
          </a:r>
        </a:p>
        <a:p>
          <a:endParaRPr lang="es-ES" dirty="0"/>
        </a:p>
      </dgm:t>
    </dgm:pt>
    <dgm:pt modelId="{D86B9AEA-5426-49A4-A410-731FC165D3F4}" type="sibTrans" cxnId="{0465CA19-4131-44A5-A6A7-1B69A926C8F4}">
      <dgm:prSet/>
      <dgm:spPr/>
      <dgm:t>
        <a:bodyPr/>
        <a:lstStyle/>
        <a:p>
          <a:endParaRPr lang="es-ES"/>
        </a:p>
      </dgm:t>
    </dgm:pt>
    <dgm:pt modelId="{7858FAAB-70CD-4B40-8946-FE6705C57A58}" type="parTrans" cxnId="{0465CA19-4131-44A5-A6A7-1B69A926C8F4}">
      <dgm:prSet/>
      <dgm:spPr/>
      <dgm:t>
        <a:bodyPr/>
        <a:lstStyle/>
        <a:p>
          <a:endParaRPr lang="es-ES"/>
        </a:p>
      </dgm:t>
    </dgm:pt>
    <dgm:pt modelId="{1EAD6886-86B4-49A9-9A38-DBDCDD452B24}">
      <dgm:prSet phldrT="[Texto]"/>
      <dgm:spPr/>
      <dgm:t>
        <a:bodyPr/>
        <a:lstStyle/>
        <a:p>
          <a:r>
            <a:rPr lang="es-ES"/>
            <a:t>Elementos necesarios en la propuesta:</a:t>
          </a:r>
          <a:endParaRPr lang="es-ES" dirty="0"/>
        </a:p>
      </dgm:t>
    </dgm:pt>
    <dgm:pt modelId="{4BFE6C5C-694B-4169-AA40-1429BD076FBA}" type="parTrans" cxnId="{F4029F31-A360-4AFB-A2C2-C2873C2E054D}">
      <dgm:prSet/>
      <dgm:spPr/>
      <dgm:t>
        <a:bodyPr/>
        <a:lstStyle/>
        <a:p>
          <a:endParaRPr lang="es-ES"/>
        </a:p>
      </dgm:t>
    </dgm:pt>
    <dgm:pt modelId="{5B97D757-DEF5-4B6B-8795-5B7BC68413C7}" type="sibTrans" cxnId="{F4029F31-A360-4AFB-A2C2-C2873C2E054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Y="-100000" custLinFactNeighborY="-13259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 modelId="{8663C0A0-C090-41AC-A95A-C899B56B051E}" type="pres">
      <dgm:prSet presAssocID="{4BFE6C5C-694B-4169-AA40-1429BD076FBA}" presName="Name13" presStyleLbl="parChTrans1D2" presStyleIdx="0" presStyleCnt="2"/>
      <dgm:spPr/>
    </dgm:pt>
    <dgm:pt modelId="{0FB29D1F-0D2C-448D-A512-921E26F0855F}" type="pres">
      <dgm:prSet presAssocID="{1EAD6886-86B4-49A9-9A38-DBDCDD452B24}" presName="childText" presStyleLbl="bgAcc1" presStyleIdx="0" presStyleCnt="2" custScaleX="461789" custLinFactNeighborY="-28111">
        <dgm:presLayoutVars>
          <dgm:bulletEnabled val="1"/>
        </dgm:presLayoutVars>
      </dgm:prSet>
      <dgm:spPr/>
    </dgm:pt>
    <dgm:pt modelId="{591D65FE-9DD0-415F-9515-A6C2749B1EFB}" type="pres">
      <dgm:prSet presAssocID="{7858FAAB-70CD-4B40-8946-FE6705C57A58}" presName="Name13" presStyleLbl="parChTrans1D2" presStyleIdx="1" presStyleCnt="2"/>
      <dgm:spPr/>
    </dgm:pt>
    <dgm:pt modelId="{0DAFC83E-9437-4451-AB98-B622DC9C92E2}" type="pres">
      <dgm:prSet presAssocID="{57ACE16C-BF6C-4906-AB83-0AC724177996}" presName="childText" presStyleLbl="bgAcc1" presStyleIdx="1" presStyleCnt="2" custScaleX="422647" custScaleY="367916" custLinFactNeighborX="27830" custLinFactNeighborY="-18966">
        <dgm:presLayoutVars>
          <dgm:bulletEnabled val="1"/>
        </dgm:presLayoutVars>
      </dgm:prSet>
      <dgm:spPr/>
    </dgm:pt>
  </dgm:ptLst>
  <dgm:cxnLst>
    <dgm:cxn modelId="{7626AFCD-A79B-4472-B972-280CE960FCEE}" type="presOf" srcId="{7061F2FC-F2AB-4DE3-98B0-886576B4E2C6}" destId="{D433476B-D68D-4328-ADAC-B2895D3D50CF}" srcOrd="0" destOrd="0" presId="urn:microsoft.com/office/officeart/2005/8/layout/hierarchy3"/>
    <dgm:cxn modelId="{38A174FE-08F4-4BD8-BA2E-19F144252953}" type="presOf" srcId="{7858FAAB-70CD-4B40-8946-FE6705C57A58}" destId="{591D65FE-9DD0-415F-9515-A6C2749B1EFB}" srcOrd="0" destOrd="0" presId="urn:microsoft.com/office/officeart/2005/8/layout/hierarchy3"/>
    <dgm:cxn modelId="{961D006D-A1EF-4EC1-9317-65796D252054}" type="presOf" srcId="{1EAD6886-86B4-49A9-9A38-DBDCDD452B24}" destId="{0FB29D1F-0D2C-448D-A512-921E26F0855F}" srcOrd="0" destOrd="0" presId="urn:microsoft.com/office/officeart/2005/8/layout/hierarchy3"/>
    <dgm:cxn modelId="{63BF7B0F-4795-44EC-9EC3-446969B017C7}" type="presOf" srcId="{4BFE6C5C-694B-4169-AA40-1429BD076FBA}" destId="{8663C0A0-C090-41AC-A95A-C899B56B051E}" srcOrd="0" destOrd="0" presId="urn:microsoft.com/office/officeart/2005/8/layout/hierarchy3"/>
    <dgm:cxn modelId="{0930A5CE-1D20-487B-BC94-7D71FCC37204}" type="presOf" srcId="{E149D2CE-C60D-4898-829A-D5F3A460F02C}" destId="{E592A72E-0625-4A0E-AE71-27F4B0395F08}" srcOrd="1" destOrd="0" presId="urn:microsoft.com/office/officeart/2005/8/layout/hierarchy3"/>
    <dgm:cxn modelId="{F4029F31-A360-4AFB-A2C2-C2873C2E054D}" srcId="{E149D2CE-C60D-4898-829A-D5F3A460F02C}" destId="{1EAD6886-86B4-49A9-9A38-DBDCDD452B24}" srcOrd="0" destOrd="0" parTransId="{4BFE6C5C-694B-4169-AA40-1429BD076FBA}" sibTransId="{5B97D757-DEF5-4B6B-8795-5B7BC68413C7}"/>
    <dgm:cxn modelId="{271BAA82-25C2-4C19-A0A8-F3619DB3A678}" type="presOf" srcId="{57ACE16C-BF6C-4906-AB83-0AC724177996}" destId="{0DAFC83E-9437-4451-AB98-B622DC9C92E2}" srcOrd="0" destOrd="0" presId="urn:microsoft.com/office/officeart/2005/8/layout/hierarchy3"/>
    <dgm:cxn modelId="{DB940F7F-EBD0-4D8A-A4EA-16EE80CE422E}" type="presOf" srcId="{E149D2CE-C60D-4898-829A-D5F3A460F02C}" destId="{8BC64D5B-8194-42F8-BE53-0D044811899F}" srcOrd="0"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0465CA19-4131-44A5-A6A7-1B69A926C8F4}" srcId="{E149D2CE-C60D-4898-829A-D5F3A460F02C}" destId="{57ACE16C-BF6C-4906-AB83-0AC724177996}" srcOrd="1" destOrd="0" parTransId="{7858FAAB-70CD-4B40-8946-FE6705C57A58}" sibTransId="{D86B9AEA-5426-49A4-A410-731FC165D3F4}"/>
    <dgm:cxn modelId="{DB3CCAB3-E9FF-4D69-87C5-FC30C0C30DC7}" type="presParOf" srcId="{D433476B-D68D-4328-ADAC-B2895D3D50CF}" destId="{96B52196-CA75-479A-8A54-6AC1541591AF}" srcOrd="0" destOrd="0" presId="urn:microsoft.com/office/officeart/2005/8/layout/hierarchy3"/>
    <dgm:cxn modelId="{486F072A-89B6-4453-A1CC-E2494CCBE44A}" type="presParOf" srcId="{96B52196-CA75-479A-8A54-6AC1541591AF}" destId="{B3831FAB-D3C6-4E8A-8912-0C6C24C5CC2E}" srcOrd="0" destOrd="0" presId="urn:microsoft.com/office/officeart/2005/8/layout/hierarchy3"/>
    <dgm:cxn modelId="{9C7AF108-3D5D-48A9-B865-F0FBA89EEB7D}" type="presParOf" srcId="{B3831FAB-D3C6-4E8A-8912-0C6C24C5CC2E}" destId="{8BC64D5B-8194-42F8-BE53-0D044811899F}" srcOrd="0" destOrd="0" presId="urn:microsoft.com/office/officeart/2005/8/layout/hierarchy3"/>
    <dgm:cxn modelId="{830456FD-0AE7-4C67-9231-5ED4A6A76E2B}" type="presParOf" srcId="{B3831FAB-D3C6-4E8A-8912-0C6C24C5CC2E}" destId="{E592A72E-0625-4A0E-AE71-27F4B0395F08}" srcOrd="1" destOrd="0" presId="urn:microsoft.com/office/officeart/2005/8/layout/hierarchy3"/>
    <dgm:cxn modelId="{43B27F17-5D57-4C88-9A10-5F939295A59A}" type="presParOf" srcId="{96B52196-CA75-479A-8A54-6AC1541591AF}" destId="{A331D20D-7203-456D-8D36-7632A93C4969}" srcOrd="1" destOrd="0" presId="urn:microsoft.com/office/officeart/2005/8/layout/hierarchy3"/>
    <dgm:cxn modelId="{4BE0BB15-0318-4427-8789-E49C0DBB4593}" type="presParOf" srcId="{A331D20D-7203-456D-8D36-7632A93C4969}" destId="{8663C0A0-C090-41AC-A95A-C899B56B051E}" srcOrd="0" destOrd="0" presId="urn:microsoft.com/office/officeart/2005/8/layout/hierarchy3"/>
    <dgm:cxn modelId="{51D5204D-18BA-4D4D-99A0-A81F6EEAECA9}" type="presParOf" srcId="{A331D20D-7203-456D-8D36-7632A93C4969}" destId="{0FB29D1F-0D2C-448D-A512-921E26F0855F}" srcOrd="1" destOrd="0" presId="urn:microsoft.com/office/officeart/2005/8/layout/hierarchy3"/>
    <dgm:cxn modelId="{F7E4DA76-563B-48C9-A26F-B67B92D6B555}" type="presParOf" srcId="{A331D20D-7203-456D-8D36-7632A93C4969}" destId="{591D65FE-9DD0-415F-9515-A6C2749B1EFB}" srcOrd="2" destOrd="0" presId="urn:microsoft.com/office/officeart/2005/8/layout/hierarchy3"/>
    <dgm:cxn modelId="{4268179E-043F-4C81-AFFD-D58A699FA056}" type="presParOf" srcId="{A331D20D-7203-456D-8D36-7632A93C4969}" destId="{0DAFC83E-9437-4451-AB98-B622DC9C92E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S" dirty="0"/>
            <a:t>FUNCIONAMIENTO DEL SISTEMA.</a:t>
          </a:r>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Y="-100000" custLinFactNeighborX="-5566" custLinFactNeighborY="-161695"/>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Lst>
  <dgm:cxnLst>
    <dgm:cxn modelId="{FF00D5E6-E90F-41D5-B000-D6441AD94F0B}" type="presOf" srcId="{E149D2CE-C60D-4898-829A-D5F3A460F02C}" destId="{8BC64D5B-8194-42F8-BE53-0D044811899F}" srcOrd="0"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1DCF6725-A58F-4B97-957A-672904FAA97F}" type="presOf" srcId="{7061F2FC-F2AB-4DE3-98B0-886576B4E2C6}" destId="{D433476B-D68D-4328-ADAC-B2895D3D50CF}" srcOrd="0" destOrd="0" presId="urn:microsoft.com/office/officeart/2005/8/layout/hierarchy3"/>
    <dgm:cxn modelId="{3C3D42E7-3F1C-4153-AAEF-90DC99345B07}" type="presOf" srcId="{E149D2CE-C60D-4898-829A-D5F3A460F02C}" destId="{E592A72E-0625-4A0E-AE71-27F4B0395F08}" srcOrd="1" destOrd="0" presId="urn:microsoft.com/office/officeart/2005/8/layout/hierarchy3"/>
    <dgm:cxn modelId="{B10C1E88-67BC-43B5-B18B-89D92C62F3D0}" type="presParOf" srcId="{D433476B-D68D-4328-ADAC-B2895D3D50CF}" destId="{96B52196-CA75-479A-8A54-6AC1541591AF}" srcOrd="0" destOrd="0" presId="urn:microsoft.com/office/officeart/2005/8/layout/hierarchy3"/>
    <dgm:cxn modelId="{FC5B3C80-56C7-4734-B263-48D7F1211962}" type="presParOf" srcId="{96B52196-CA75-479A-8A54-6AC1541591AF}" destId="{B3831FAB-D3C6-4E8A-8912-0C6C24C5CC2E}" srcOrd="0" destOrd="0" presId="urn:microsoft.com/office/officeart/2005/8/layout/hierarchy3"/>
    <dgm:cxn modelId="{F5DA7203-01A1-40FC-9DAA-267E68D97C76}" type="presParOf" srcId="{B3831FAB-D3C6-4E8A-8912-0C6C24C5CC2E}" destId="{8BC64D5B-8194-42F8-BE53-0D044811899F}" srcOrd="0" destOrd="0" presId="urn:microsoft.com/office/officeart/2005/8/layout/hierarchy3"/>
    <dgm:cxn modelId="{E963BACD-BC9F-48A9-A3F7-1B56798708CA}" type="presParOf" srcId="{B3831FAB-D3C6-4E8A-8912-0C6C24C5CC2E}" destId="{E592A72E-0625-4A0E-AE71-27F4B0395F08}" srcOrd="1" destOrd="0" presId="urn:microsoft.com/office/officeart/2005/8/layout/hierarchy3"/>
    <dgm:cxn modelId="{61364550-0AB4-4F8E-AC4F-89394ACECA4E}" type="presParOf" srcId="{96B52196-CA75-479A-8A54-6AC1541591AF}" destId="{A331D20D-7203-456D-8D36-7632A93C496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n-US" dirty="0"/>
            <a:t>OBJETIVOS ESPECÍFICOS  </a:t>
          </a:r>
          <a:endParaRPr lang="es-ES" dirty="0"/>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B7A0E880-08CF-4996-8877-44B3A8595C22}">
      <dgm:prSet phldrT="[Texto]"/>
      <dgm:spPr/>
      <dgm:t>
        <a:bodyPr/>
        <a:lstStyle/>
        <a:p>
          <a:r>
            <a:rPr lang="es-ES" dirty="0"/>
            <a:t>Diseñar e implementar un sistema eléctrico - electrónico robusto tomando en cuenta la normativa industrial.</a:t>
          </a:r>
        </a:p>
      </dgm:t>
    </dgm:pt>
    <dgm:pt modelId="{D4B58403-3AFB-4495-82E2-DE48BF9548AC}" type="parTrans" cxnId="{4FF4BC7F-37C2-4D3E-98A5-A24B9EA55920}">
      <dgm:prSet/>
      <dgm:spPr/>
      <dgm:t>
        <a:bodyPr/>
        <a:lstStyle/>
        <a:p>
          <a:endParaRPr lang="es-ES"/>
        </a:p>
      </dgm:t>
    </dgm:pt>
    <dgm:pt modelId="{2B327DDF-4C62-4B0A-8524-15E6F30F11D5}" type="sibTrans" cxnId="{4FF4BC7F-37C2-4D3E-98A5-A24B9EA55920}">
      <dgm:prSet/>
      <dgm:spPr/>
      <dgm:t>
        <a:bodyPr/>
        <a:lstStyle/>
        <a:p>
          <a:endParaRPr lang="es-ES"/>
        </a:p>
      </dgm:t>
    </dgm:pt>
    <dgm:pt modelId="{747A8BF3-9728-403F-831A-B67F9A80C6E4}">
      <dgm:prSet/>
      <dgm:spPr/>
      <dgm:t>
        <a:bodyPr/>
        <a:lstStyle/>
        <a:p>
          <a:r>
            <a:rPr lang="es-ES" dirty="0"/>
            <a:t> Diseñar e implementar mediante software una placa electrónica que integre las conexiones del controlador con los actuadores y sensores.</a:t>
          </a:r>
        </a:p>
      </dgm:t>
    </dgm:pt>
    <dgm:pt modelId="{2998BA5D-BD78-4B03-AE93-1C0FEF22D7BE}" type="parTrans" cxnId="{EED92A99-31F0-45C9-8848-5F415E733E60}">
      <dgm:prSet/>
      <dgm:spPr/>
      <dgm:t>
        <a:bodyPr/>
        <a:lstStyle/>
        <a:p>
          <a:endParaRPr lang="es-ES"/>
        </a:p>
      </dgm:t>
    </dgm:pt>
    <dgm:pt modelId="{E9CF44C1-B38E-4BE2-86DD-5D60E208BFAC}" type="sibTrans" cxnId="{EED92A99-31F0-45C9-8848-5F415E733E60}">
      <dgm:prSet/>
      <dgm:spPr/>
      <dgm:t>
        <a:bodyPr/>
        <a:lstStyle/>
        <a:p>
          <a:endParaRPr lang="es-ES"/>
        </a:p>
      </dgm:t>
    </dgm:pt>
    <dgm:pt modelId="{25C7FFE9-32B9-4984-B192-86C57AE05EFC}">
      <dgm:prSet/>
      <dgm:spPr/>
      <dgm:t>
        <a:bodyPr/>
        <a:lstStyle/>
        <a:p>
          <a:r>
            <a:rPr lang="es-ES" dirty="0"/>
            <a:t> Integrar una interfaz Humano – Máquina robusta, capaz de transmitir datos en tiempo real.</a:t>
          </a:r>
        </a:p>
      </dgm:t>
    </dgm:pt>
    <dgm:pt modelId="{97D38E4C-2050-492F-BC08-13A06D29A0B3}" type="parTrans" cxnId="{0D06C120-5F21-4931-90DB-9BA0C031114A}">
      <dgm:prSet/>
      <dgm:spPr/>
      <dgm:t>
        <a:bodyPr/>
        <a:lstStyle/>
        <a:p>
          <a:endParaRPr lang="es-ES"/>
        </a:p>
      </dgm:t>
    </dgm:pt>
    <dgm:pt modelId="{4F1AC3E3-053A-4F81-A94E-12C0615A3BB7}" type="sibTrans" cxnId="{0D06C120-5F21-4931-90DB-9BA0C031114A}">
      <dgm:prSet/>
      <dgm:spPr/>
      <dgm:t>
        <a:bodyPr/>
        <a:lstStyle/>
        <a:p>
          <a:endParaRPr lang="es-ES"/>
        </a:p>
      </dgm:t>
    </dgm:pt>
    <dgm:pt modelId="{C70669A5-A38B-4BB9-A6E5-7FD130991C23}">
      <dgm:prSet/>
      <dgm:spPr/>
      <dgm:t>
        <a:bodyPr/>
        <a:lstStyle/>
        <a:p>
          <a:r>
            <a:rPr lang="es-ES" dirty="0"/>
            <a:t> Presentar un manual técnico con la finalidad que la empresa cuente con un respaldo técnico ante futuros daños o averías.</a:t>
          </a:r>
        </a:p>
      </dgm:t>
    </dgm:pt>
    <dgm:pt modelId="{7857FFAD-EEEE-4DCD-AEE5-44B5BE7FB973}" type="parTrans" cxnId="{ED9FD387-67C9-4C42-BD72-453C74600DF4}">
      <dgm:prSet/>
      <dgm:spPr/>
      <dgm:t>
        <a:bodyPr/>
        <a:lstStyle/>
        <a:p>
          <a:endParaRPr lang="es-ES"/>
        </a:p>
      </dgm:t>
    </dgm:pt>
    <dgm:pt modelId="{3E54D20E-4F78-4DFE-93FA-A01B7531E5D8}" type="sibTrans" cxnId="{ED9FD387-67C9-4C42-BD72-453C74600DF4}">
      <dgm:prSet/>
      <dgm:spPr/>
      <dgm:t>
        <a:bodyPr/>
        <a:lstStyle/>
        <a:p>
          <a:endParaRPr lang="es-ES"/>
        </a:p>
      </dgm:t>
    </dgm:pt>
    <dgm:pt modelId="{4A498AB4-1DB2-4A75-B879-25A7E6C4FE01}">
      <dgm:prSet/>
      <dgm:spPr/>
      <dgm:t>
        <a:bodyPr/>
        <a:lstStyle/>
        <a:p>
          <a:r>
            <a:rPr lang="es-ES" dirty="0"/>
            <a:t> Evaluar el desempeño de la máquina del controlador para conocer si trabaja de manera eficaz y segura dentro de este ambiente industrial.</a:t>
          </a:r>
        </a:p>
      </dgm:t>
    </dgm:pt>
    <dgm:pt modelId="{3DCB0616-AA91-4AFE-8E06-1984E71542BF}" type="parTrans" cxnId="{8507F938-E614-456B-8D19-A545C1327C47}">
      <dgm:prSet/>
      <dgm:spPr/>
      <dgm:t>
        <a:bodyPr/>
        <a:lstStyle/>
        <a:p>
          <a:endParaRPr lang="es-ES"/>
        </a:p>
      </dgm:t>
    </dgm:pt>
    <dgm:pt modelId="{3DFF5499-0E7C-4E2B-A67F-49EAD1B9F87E}" type="sibTrans" cxnId="{8507F938-E614-456B-8D19-A545C1327C47}">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NeighborY="-566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 modelId="{2C060D23-21D2-4829-92F9-1F4D1897DE2B}" type="pres">
      <dgm:prSet presAssocID="{D4B58403-3AFB-4495-82E2-DE48BF9548AC}" presName="Name13" presStyleLbl="parChTrans1D2" presStyleIdx="0" presStyleCnt="5"/>
      <dgm:spPr/>
    </dgm:pt>
    <dgm:pt modelId="{8D8657B6-A341-4461-8EBB-18C5FFEA95F0}" type="pres">
      <dgm:prSet presAssocID="{B7A0E880-08CF-4996-8877-44B3A8595C22}" presName="childText" presStyleLbl="bgAcc1" presStyleIdx="0" presStyleCnt="5" custScaleX="531363" custLinFactNeighborX="-11278" custLinFactNeighborY="-541">
        <dgm:presLayoutVars>
          <dgm:bulletEnabled val="1"/>
        </dgm:presLayoutVars>
      </dgm:prSet>
      <dgm:spPr/>
    </dgm:pt>
    <dgm:pt modelId="{696A7294-EAE5-46E5-838E-8F9A923CE777}" type="pres">
      <dgm:prSet presAssocID="{2998BA5D-BD78-4B03-AE93-1C0FEF22D7BE}" presName="Name13" presStyleLbl="parChTrans1D2" presStyleIdx="1" presStyleCnt="5"/>
      <dgm:spPr/>
    </dgm:pt>
    <dgm:pt modelId="{B8AB7E7C-1032-4283-9305-AB0B343AC5EE}" type="pres">
      <dgm:prSet presAssocID="{747A8BF3-9728-403F-831A-B67F9A80C6E4}" presName="childText" presStyleLbl="bgAcc1" presStyleIdx="1" presStyleCnt="5" custScaleX="525073">
        <dgm:presLayoutVars>
          <dgm:bulletEnabled val="1"/>
        </dgm:presLayoutVars>
      </dgm:prSet>
      <dgm:spPr/>
    </dgm:pt>
    <dgm:pt modelId="{F7CDA63A-874F-4599-A400-FF16618E21D9}" type="pres">
      <dgm:prSet presAssocID="{97D38E4C-2050-492F-BC08-13A06D29A0B3}" presName="Name13" presStyleLbl="parChTrans1D2" presStyleIdx="2" presStyleCnt="5"/>
      <dgm:spPr/>
    </dgm:pt>
    <dgm:pt modelId="{E9741B1F-3E3A-4E95-9D9C-F4546803D21F}" type="pres">
      <dgm:prSet presAssocID="{25C7FFE9-32B9-4984-B192-86C57AE05EFC}" presName="childText" presStyleLbl="bgAcc1" presStyleIdx="2" presStyleCnt="5" custScaleX="529223">
        <dgm:presLayoutVars>
          <dgm:bulletEnabled val="1"/>
        </dgm:presLayoutVars>
      </dgm:prSet>
      <dgm:spPr/>
    </dgm:pt>
    <dgm:pt modelId="{51DC3BED-C7F7-48A5-8C1A-0E2C9C70905D}" type="pres">
      <dgm:prSet presAssocID="{7857FFAD-EEEE-4DCD-AEE5-44B5BE7FB973}" presName="Name13" presStyleLbl="parChTrans1D2" presStyleIdx="3" presStyleCnt="5"/>
      <dgm:spPr/>
    </dgm:pt>
    <dgm:pt modelId="{F0D7C46E-46AB-45F5-8934-3FED9B9A49BE}" type="pres">
      <dgm:prSet presAssocID="{C70669A5-A38B-4BB9-A6E5-7FD130991C23}" presName="childText" presStyleLbl="bgAcc1" presStyleIdx="3" presStyleCnt="5" custScaleX="529222">
        <dgm:presLayoutVars>
          <dgm:bulletEnabled val="1"/>
        </dgm:presLayoutVars>
      </dgm:prSet>
      <dgm:spPr/>
    </dgm:pt>
    <dgm:pt modelId="{5470D151-472D-4076-9332-E3B9EE16EE2A}" type="pres">
      <dgm:prSet presAssocID="{3DCB0616-AA91-4AFE-8E06-1984E71542BF}" presName="Name13" presStyleLbl="parChTrans1D2" presStyleIdx="4" presStyleCnt="5"/>
      <dgm:spPr/>
    </dgm:pt>
    <dgm:pt modelId="{42CC4C93-B252-49E6-AF05-4E68223AEE35}" type="pres">
      <dgm:prSet presAssocID="{4A498AB4-1DB2-4A75-B879-25A7E6C4FE01}" presName="childText" presStyleLbl="bgAcc1" presStyleIdx="4" presStyleCnt="5" custScaleX="529223">
        <dgm:presLayoutVars>
          <dgm:bulletEnabled val="1"/>
        </dgm:presLayoutVars>
      </dgm:prSet>
      <dgm:spPr/>
    </dgm:pt>
  </dgm:ptLst>
  <dgm:cxnLst>
    <dgm:cxn modelId="{ED9FD387-67C9-4C42-BD72-453C74600DF4}" srcId="{E149D2CE-C60D-4898-829A-D5F3A460F02C}" destId="{C70669A5-A38B-4BB9-A6E5-7FD130991C23}" srcOrd="3" destOrd="0" parTransId="{7857FFAD-EEEE-4DCD-AEE5-44B5BE7FB973}" sibTransId="{3E54D20E-4F78-4DFE-93FA-A01B7531E5D8}"/>
    <dgm:cxn modelId="{C21AFA3D-FC0A-40CF-B4A9-8182386F77EF}" type="presOf" srcId="{25C7FFE9-32B9-4984-B192-86C57AE05EFC}" destId="{E9741B1F-3E3A-4E95-9D9C-F4546803D21F}" srcOrd="0" destOrd="0" presId="urn:microsoft.com/office/officeart/2005/8/layout/hierarchy3"/>
    <dgm:cxn modelId="{4FF4BC7F-37C2-4D3E-98A5-A24B9EA55920}" srcId="{E149D2CE-C60D-4898-829A-D5F3A460F02C}" destId="{B7A0E880-08CF-4996-8877-44B3A8595C22}" srcOrd="0" destOrd="0" parTransId="{D4B58403-3AFB-4495-82E2-DE48BF9548AC}" sibTransId="{2B327DDF-4C62-4B0A-8524-15E6F30F11D5}"/>
    <dgm:cxn modelId="{4CCABCBD-236B-4C04-B278-5B421BA47D58}" type="presOf" srcId="{B7A0E880-08CF-4996-8877-44B3A8595C22}" destId="{8D8657B6-A341-4461-8EBB-18C5FFEA95F0}" srcOrd="0" destOrd="0" presId="urn:microsoft.com/office/officeart/2005/8/layout/hierarchy3"/>
    <dgm:cxn modelId="{40F933EF-7ABB-4CC7-895B-F67D41BA8FB6}" type="presOf" srcId="{C70669A5-A38B-4BB9-A6E5-7FD130991C23}" destId="{F0D7C46E-46AB-45F5-8934-3FED9B9A49BE}" srcOrd="0" destOrd="0" presId="urn:microsoft.com/office/officeart/2005/8/layout/hierarchy3"/>
    <dgm:cxn modelId="{46C9A468-C407-46B2-8B4F-81A5435A1C5F}" type="presOf" srcId="{97D38E4C-2050-492F-BC08-13A06D29A0B3}" destId="{F7CDA63A-874F-4599-A400-FF16618E21D9}" srcOrd="0" destOrd="0" presId="urn:microsoft.com/office/officeart/2005/8/layout/hierarchy3"/>
    <dgm:cxn modelId="{EED92A99-31F0-45C9-8848-5F415E733E60}" srcId="{E149D2CE-C60D-4898-829A-D5F3A460F02C}" destId="{747A8BF3-9728-403F-831A-B67F9A80C6E4}" srcOrd="1" destOrd="0" parTransId="{2998BA5D-BD78-4B03-AE93-1C0FEF22D7BE}" sibTransId="{E9CF44C1-B38E-4BE2-86DD-5D60E208BFAC}"/>
    <dgm:cxn modelId="{FCAD3AB0-D1B3-4952-B4A4-FCA593E4DE96}" type="presOf" srcId="{3DCB0616-AA91-4AFE-8E06-1984E71542BF}" destId="{5470D151-472D-4076-9332-E3B9EE16EE2A}" srcOrd="0" destOrd="0" presId="urn:microsoft.com/office/officeart/2005/8/layout/hierarchy3"/>
    <dgm:cxn modelId="{8507F938-E614-456B-8D19-A545C1327C47}" srcId="{E149D2CE-C60D-4898-829A-D5F3A460F02C}" destId="{4A498AB4-1DB2-4A75-B879-25A7E6C4FE01}" srcOrd="4" destOrd="0" parTransId="{3DCB0616-AA91-4AFE-8E06-1984E71542BF}" sibTransId="{3DFF5499-0E7C-4E2B-A67F-49EAD1B9F87E}"/>
    <dgm:cxn modelId="{350DD203-CC6B-487D-AA15-283FCE53896C}" type="presOf" srcId="{7857FFAD-EEEE-4DCD-AEE5-44B5BE7FB973}" destId="{51DC3BED-C7F7-48A5-8C1A-0E2C9C70905D}" srcOrd="0"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989C6154-DA9D-459C-BBA8-BA8BE73FE585}" type="presOf" srcId="{E149D2CE-C60D-4898-829A-D5F3A460F02C}" destId="{E592A72E-0625-4A0E-AE71-27F4B0395F08}" srcOrd="1" destOrd="0" presId="urn:microsoft.com/office/officeart/2005/8/layout/hierarchy3"/>
    <dgm:cxn modelId="{2338C70B-1637-4001-B360-B93B51B3C857}" type="presOf" srcId="{E149D2CE-C60D-4898-829A-D5F3A460F02C}" destId="{8BC64D5B-8194-42F8-BE53-0D044811899F}" srcOrd="0" destOrd="0" presId="urn:microsoft.com/office/officeart/2005/8/layout/hierarchy3"/>
    <dgm:cxn modelId="{E09CFDCB-746D-4273-A49E-6ECF81A4210C}" type="presOf" srcId="{747A8BF3-9728-403F-831A-B67F9A80C6E4}" destId="{B8AB7E7C-1032-4283-9305-AB0B343AC5EE}" srcOrd="0" destOrd="0" presId="urn:microsoft.com/office/officeart/2005/8/layout/hierarchy3"/>
    <dgm:cxn modelId="{720C9981-E71E-4516-95FC-71BD523CE881}" type="presOf" srcId="{D4B58403-3AFB-4495-82E2-DE48BF9548AC}" destId="{2C060D23-21D2-4829-92F9-1F4D1897DE2B}" srcOrd="0" destOrd="0" presId="urn:microsoft.com/office/officeart/2005/8/layout/hierarchy3"/>
    <dgm:cxn modelId="{44055CE5-3A0B-4D83-B20D-B3B2FDC25DBE}" type="presOf" srcId="{2998BA5D-BD78-4B03-AE93-1C0FEF22D7BE}" destId="{696A7294-EAE5-46E5-838E-8F9A923CE777}" srcOrd="0" destOrd="0" presId="urn:microsoft.com/office/officeart/2005/8/layout/hierarchy3"/>
    <dgm:cxn modelId="{40480DF5-6B83-4A54-AADD-991B59DBD605}" type="presOf" srcId="{4A498AB4-1DB2-4A75-B879-25A7E6C4FE01}" destId="{42CC4C93-B252-49E6-AF05-4E68223AEE35}" srcOrd="0" destOrd="0" presId="urn:microsoft.com/office/officeart/2005/8/layout/hierarchy3"/>
    <dgm:cxn modelId="{0D06C120-5F21-4931-90DB-9BA0C031114A}" srcId="{E149D2CE-C60D-4898-829A-D5F3A460F02C}" destId="{25C7FFE9-32B9-4984-B192-86C57AE05EFC}" srcOrd="2" destOrd="0" parTransId="{97D38E4C-2050-492F-BC08-13A06D29A0B3}" sibTransId="{4F1AC3E3-053A-4F81-A94E-12C0615A3BB7}"/>
    <dgm:cxn modelId="{97DD0DDC-79B6-432F-94F5-25C1AE8D11BE}" type="presOf" srcId="{7061F2FC-F2AB-4DE3-98B0-886576B4E2C6}" destId="{D433476B-D68D-4328-ADAC-B2895D3D50CF}" srcOrd="0" destOrd="0" presId="urn:microsoft.com/office/officeart/2005/8/layout/hierarchy3"/>
    <dgm:cxn modelId="{BC5F1E46-716C-4BD1-B908-A18B4C5E6747}" type="presParOf" srcId="{D433476B-D68D-4328-ADAC-B2895D3D50CF}" destId="{96B52196-CA75-479A-8A54-6AC1541591AF}" srcOrd="0" destOrd="0" presId="urn:microsoft.com/office/officeart/2005/8/layout/hierarchy3"/>
    <dgm:cxn modelId="{CB2C3467-6931-420F-9DCB-14B5815D6DC0}" type="presParOf" srcId="{96B52196-CA75-479A-8A54-6AC1541591AF}" destId="{B3831FAB-D3C6-4E8A-8912-0C6C24C5CC2E}" srcOrd="0" destOrd="0" presId="urn:microsoft.com/office/officeart/2005/8/layout/hierarchy3"/>
    <dgm:cxn modelId="{07C2929E-42F6-48FE-B8EC-ECB94CBCC96D}" type="presParOf" srcId="{B3831FAB-D3C6-4E8A-8912-0C6C24C5CC2E}" destId="{8BC64D5B-8194-42F8-BE53-0D044811899F}" srcOrd="0" destOrd="0" presId="urn:microsoft.com/office/officeart/2005/8/layout/hierarchy3"/>
    <dgm:cxn modelId="{EB6D4C73-7F67-496C-8816-9A5C481A3ACF}" type="presParOf" srcId="{B3831FAB-D3C6-4E8A-8912-0C6C24C5CC2E}" destId="{E592A72E-0625-4A0E-AE71-27F4B0395F08}" srcOrd="1" destOrd="0" presId="urn:microsoft.com/office/officeart/2005/8/layout/hierarchy3"/>
    <dgm:cxn modelId="{06F2E1BC-080D-484F-BF06-D0958224AA9F}" type="presParOf" srcId="{96B52196-CA75-479A-8A54-6AC1541591AF}" destId="{A331D20D-7203-456D-8D36-7632A93C4969}" srcOrd="1" destOrd="0" presId="urn:microsoft.com/office/officeart/2005/8/layout/hierarchy3"/>
    <dgm:cxn modelId="{BB4A351C-8EA6-45A4-AEFD-C5416C73AADE}" type="presParOf" srcId="{A331D20D-7203-456D-8D36-7632A93C4969}" destId="{2C060D23-21D2-4829-92F9-1F4D1897DE2B}" srcOrd="0" destOrd="0" presId="urn:microsoft.com/office/officeart/2005/8/layout/hierarchy3"/>
    <dgm:cxn modelId="{196F0BE7-2CEA-466D-8339-4C3BCCDFF8ED}" type="presParOf" srcId="{A331D20D-7203-456D-8D36-7632A93C4969}" destId="{8D8657B6-A341-4461-8EBB-18C5FFEA95F0}" srcOrd="1" destOrd="0" presId="urn:microsoft.com/office/officeart/2005/8/layout/hierarchy3"/>
    <dgm:cxn modelId="{481F058D-7BB1-4B14-AF61-A4368E6F76F9}" type="presParOf" srcId="{A331D20D-7203-456D-8D36-7632A93C4969}" destId="{696A7294-EAE5-46E5-838E-8F9A923CE777}" srcOrd="2" destOrd="0" presId="urn:microsoft.com/office/officeart/2005/8/layout/hierarchy3"/>
    <dgm:cxn modelId="{717BBBC9-485D-414C-BA2A-6C1452272F88}" type="presParOf" srcId="{A331D20D-7203-456D-8D36-7632A93C4969}" destId="{B8AB7E7C-1032-4283-9305-AB0B343AC5EE}" srcOrd="3" destOrd="0" presId="urn:microsoft.com/office/officeart/2005/8/layout/hierarchy3"/>
    <dgm:cxn modelId="{7985B19F-2581-4F1A-A89D-6455DFB19810}" type="presParOf" srcId="{A331D20D-7203-456D-8D36-7632A93C4969}" destId="{F7CDA63A-874F-4599-A400-FF16618E21D9}" srcOrd="4" destOrd="0" presId="urn:microsoft.com/office/officeart/2005/8/layout/hierarchy3"/>
    <dgm:cxn modelId="{F0741D00-4181-4165-A7FC-3568A53F9ED7}" type="presParOf" srcId="{A331D20D-7203-456D-8D36-7632A93C4969}" destId="{E9741B1F-3E3A-4E95-9D9C-F4546803D21F}" srcOrd="5" destOrd="0" presId="urn:microsoft.com/office/officeart/2005/8/layout/hierarchy3"/>
    <dgm:cxn modelId="{0C17ACDC-9D60-4E51-9635-FE2FEC7226FC}" type="presParOf" srcId="{A331D20D-7203-456D-8D36-7632A93C4969}" destId="{51DC3BED-C7F7-48A5-8C1A-0E2C9C70905D}" srcOrd="6" destOrd="0" presId="urn:microsoft.com/office/officeart/2005/8/layout/hierarchy3"/>
    <dgm:cxn modelId="{D806449B-398A-42D6-905F-BF3C408E4E55}" type="presParOf" srcId="{A331D20D-7203-456D-8D36-7632A93C4969}" destId="{F0D7C46E-46AB-45F5-8934-3FED9B9A49BE}" srcOrd="7" destOrd="0" presId="urn:microsoft.com/office/officeart/2005/8/layout/hierarchy3"/>
    <dgm:cxn modelId="{E78F23B6-9E04-4235-92C8-DDD1642F8F6A}" type="presParOf" srcId="{A331D20D-7203-456D-8D36-7632A93C4969}" destId="{5470D151-472D-4076-9332-E3B9EE16EE2A}" srcOrd="8" destOrd="0" presId="urn:microsoft.com/office/officeart/2005/8/layout/hierarchy3"/>
    <dgm:cxn modelId="{30CCB3DE-A9D0-4DB5-B295-05DA145D9082}" type="presParOf" srcId="{A331D20D-7203-456D-8D36-7632A93C4969}" destId="{42CC4C93-B252-49E6-AF05-4E68223AEE35}"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C" dirty="0"/>
            <a:t>CONTROLADOR</a:t>
          </a:r>
          <a:endParaRPr lang="es-ES" dirty="0"/>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B7A0E880-08CF-4996-8877-44B3A8595C22}">
      <dgm:prSet phldrT="[Texto]"/>
      <dgm:spPr/>
      <dgm:t>
        <a:bodyPr/>
        <a:lstStyle/>
        <a:p>
          <a:r>
            <a:rPr lang="es-EC" dirty="0"/>
            <a:t>PAUTAS PARA EL DISEÑO DEL CONTROLADOR</a:t>
          </a:r>
          <a:endParaRPr lang="es-ES" dirty="0"/>
        </a:p>
      </dgm:t>
    </dgm:pt>
    <dgm:pt modelId="{D4B58403-3AFB-4495-82E2-DE48BF9548AC}" type="parTrans" cxnId="{4FF4BC7F-37C2-4D3E-98A5-A24B9EA55920}">
      <dgm:prSet/>
      <dgm:spPr/>
      <dgm:t>
        <a:bodyPr/>
        <a:lstStyle/>
        <a:p>
          <a:endParaRPr lang="es-ES"/>
        </a:p>
      </dgm:t>
    </dgm:pt>
    <dgm:pt modelId="{2B327DDF-4C62-4B0A-8524-15E6F30F11D5}" type="sibTrans" cxnId="{4FF4BC7F-37C2-4D3E-98A5-A24B9EA55920}">
      <dgm:prSet/>
      <dgm:spPr/>
      <dgm:t>
        <a:bodyPr/>
        <a:lstStyle/>
        <a:p>
          <a:endParaRPr lang="es-ES"/>
        </a:p>
      </dgm:t>
    </dgm:pt>
    <dgm:pt modelId="{71B60E83-1EBC-490D-8DE3-787B98C60A4A}">
      <dgm:prSet phldrT="[Texto]"/>
      <dgm:spPr/>
      <dgm:t>
        <a:bodyPr/>
        <a:lstStyle/>
        <a:p>
          <a:r>
            <a:rPr lang="es-EC" dirty="0"/>
            <a:t>Número</a:t>
          </a:r>
          <a:r>
            <a:rPr lang="es-EC" baseline="0" dirty="0"/>
            <a:t> de entradas y salidas digitales</a:t>
          </a:r>
          <a:endParaRPr lang="es-ES" dirty="0"/>
        </a:p>
      </dgm:t>
    </dgm:pt>
    <dgm:pt modelId="{40EA37AE-6874-4ED0-98B6-24DA574BA509}" type="parTrans" cxnId="{E18D4F44-BEA7-4198-A704-96926EA8D38A}">
      <dgm:prSet/>
      <dgm:spPr/>
      <dgm:t>
        <a:bodyPr/>
        <a:lstStyle/>
        <a:p>
          <a:endParaRPr lang="es-ES"/>
        </a:p>
      </dgm:t>
    </dgm:pt>
    <dgm:pt modelId="{F24DAF7F-71FA-48D4-B3F4-8EF6DFBEC45C}" type="sibTrans" cxnId="{E18D4F44-BEA7-4198-A704-96926EA8D38A}">
      <dgm:prSet/>
      <dgm:spPr/>
      <dgm:t>
        <a:bodyPr/>
        <a:lstStyle/>
        <a:p>
          <a:endParaRPr lang="es-ES"/>
        </a:p>
      </dgm:t>
    </dgm:pt>
    <dgm:pt modelId="{57ACE16C-BF6C-4906-AB83-0AC724177996}">
      <dgm:prSet/>
      <dgm:spPr/>
      <dgm:t>
        <a:bodyPr/>
        <a:lstStyle/>
        <a:p>
          <a:r>
            <a:rPr lang="es-ES" dirty="0"/>
            <a:t>Entradas  y salidas analógicas</a:t>
          </a:r>
        </a:p>
      </dgm:t>
    </dgm:pt>
    <dgm:pt modelId="{7858FAAB-70CD-4B40-8946-FE6705C57A58}" type="parTrans" cxnId="{0465CA19-4131-44A5-A6A7-1B69A926C8F4}">
      <dgm:prSet/>
      <dgm:spPr/>
      <dgm:t>
        <a:bodyPr/>
        <a:lstStyle/>
        <a:p>
          <a:endParaRPr lang="es-ES"/>
        </a:p>
      </dgm:t>
    </dgm:pt>
    <dgm:pt modelId="{D86B9AEA-5426-49A4-A410-731FC165D3F4}" type="sibTrans" cxnId="{0465CA19-4131-44A5-A6A7-1B69A926C8F4}">
      <dgm:prSet/>
      <dgm:spPr/>
      <dgm:t>
        <a:bodyPr/>
        <a:lstStyle/>
        <a:p>
          <a:endParaRPr lang="es-ES"/>
        </a:p>
      </dgm:t>
    </dgm:pt>
    <dgm:pt modelId="{2473029C-C20A-4C4B-AF8F-26C920CC3BAC}">
      <dgm:prSet/>
      <dgm:spPr/>
      <dgm:t>
        <a:bodyPr/>
        <a:lstStyle/>
        <a:p>
          <a:r>
            <a:rPr lang="es-EC" dirty="0"/>
            <a:t>Protecciones adecuadas para el nivel de voltaje de trabajo</a:t>
          </a:r>
          <a:endParaRPr lang="es-ES" dirty="0"/>
        </a:p>
      </dgm:t>
    </dgm:pt>
    <dgm:pt modelId="{52234B11-31CE-4FB3-9531-CA201B2A01D4}" type="parTrans" cxnId="{696FF207-33F9-4BE8-AFEB-11FF992116AB}">
      <dgm:prSet/>
      <dgm:spPr/>
      <dgm:t>
        <a:bodyPr/>
        <a:lstStyle/>
        <a:p>
          <a:endParaRPr lang="es-ES"/>
        </a:p>
      </dgm:t>
    </dgm:pt>
    <dgm:pt modelId="{53B647F3-8002-44CB-AD07-85CD4FE356DD}" type="sibTrans" cxnId="{696FF207-33F9-4BE8-AFEB-11FF992116AB}">
      <dgm:prSet/>
      <dgm:spPr/>
      <dgm:t>
        <a:bodyPr/>
        <a:lstStyle/>
        <a:p>
          <a:endParaRPr lang="es-ES"/>
        </a:p>
      </dgm:t>
    </dgm:pt>
    <dgm:pt modelId="{030BF7DA-FC74-4DAE-A0EA-9FD2C343A548}">
      <dgm:prSet/>
      <dgm:spPr/>
      <dgm:t>
        <a:bodyPr/>
        <a:lstStyle/>
        <a:p>
          <a:r>
            <a:rPr lang="es-ES" dirty="0"/>
            <a:t>Bajo costo económico. </a:t>
          </a:r>
        </a:p>
      </dgm:t>
    </dgm:pt>
    <dgm:pt modelId="{32C5966F-CC5B-41B9-B271-2E193A137008}" type="parTrans" cxnId="{946DB34A-D3C0-4AAE-B59E-8A1D7C186069}">
      <dgm:prSet/>
      <dgm:spPr/>
      <dgm:t>
        <a:bodyPr/>
        <a:lstStyle/>
        <a:p>
          <a:endParaRPr lang="es-ES"/>
        </a:p>
      </dgm:t>
    </dgm:pt>
    <dgm:pt modelId="{9B1FF0AD-4829-46CB-84CF-121A7B1CD336}" type="sibTrans" cxnId="{946DB34A-D3C0-4AAE-B59E-8A1D7C186069}">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Y="-100000" custLinFactNeighborY="-13259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 modelId="{2C060D23-21D2-4829-92F9-1F4D1897DE2B}" type="pres">
      <dgm:prSet presAssocID="{D4B58403-3AFB-4495-82E2-DE48BF9548AC}" presName="Name13" presStyleLbl="parChTrans1D2" presStyleIdx="0" presStyleCnt="5"/>
      <dgm:spPr/>
    </dgm:pt>
    <dgm:pt modelId="{8D8657B6-A341-4461-8EBB-18C5FFEA95F0}" type="pres">
      <dgm:prSet presAssocID="{B7A0E880-08CF-4996-8877-44B3A8595C22}" presName="childText" presStyleLbl="bgAcc1" presStyleIdx="0" presStyleCnt="5" custScaleX="559193" custLinFactNeighborX="-18363" custLinFactNeighborY="-541">
        <dgm:presLayoutVars>
          <dgm:bulletEnabled val="1"/>
        </dgm:presLayoutVars>
      </dgm:prSet>
      <dgm:spPr/>
    </dgm:pt>
    <dgm:pt modelId="{D878C033-33BD-4908-A741-56684FF28121}" type="pres">
      <dgm:prSet presAssocID="{40EA37AE-6874-4ED0-98B6-24DA574BA509}" presName="Name13" presStyleLbl="parChTrans1D2" presStyleIdx="1" presStyleCnt="5"/>
      <dgm:spPr/>
    </dgm:pt>
    <dgm:pt modelId="{6F218463-E475-416B-819D-5237F921783B}" type="pres">
      <dgm:prSet presAssocID="{71B60E83-1EBC-490D-8DE3-787B98C60A4A}" presName="childText" presStyleLbl="bgAcc1" presStyleIdx="1" presStyleCnt="5" custScaleX="565357" custLinFactNeighborX="-11278" custLinFactNeighborY="-853">
        <dgm:presLayoutVars>
          <dgm:bulletEnabled val="1"/>
        </dgm:presLayoutVars>
      </dgm:prSet>
      <dgm:spPr/>
    </dgm:pt>
    <dgm:pt modelId="{591D65FE-9DD0-415F-9515-A6C2749B1EFB}" type="pres">
      <dgm:prSet presAssocID="{7858FAAB-70CD-4B40-8946-FE6705C57A58}" presName="Name13" presStyleLbl="parChTrans1D2" presStyleIdx="2" presStyleCnt="5"/>
      <dgm:spPr/>
    </dgm:pt>
    <dgm:pt modelId="{0DAFC83E-9437-4451-AB98-B622DC9C92E2}" type="pres">
      <dgm:prSet presAssocID="{57ACE16C-BF6C-4906-AB83-0AC724177996}" presName="childText" presStyleLbl="bgAcc1" presStyleIdx="2" presStyleCnt="5" custScaleX="561797" custLinFactNeighborX="-11278" custLinFactNeighborY="-1165">
        <dgm:presLayoutVars>
          <dgm:bulletEnabled val="1"/>
        </dgm:presLayoutVars>
      </dgm:prSet>
      <dgm:spPr/>
    </dgm:pt>
    <dgm:pt modelId="{D9255028-F71F-4816-88CB-07547C875778}" type="pres">
      <dgm:prSet presAssocID="{52234B11-31CE-4FB3-9531-CA201B2A01D4}" presName="Name13" presStyleLbl="parChTrans1D2" presStyleIdx="3" presStyleCnt="5"/>
      <dgm:spPr/>
    </dgm:pt>
    <dgm:pt modelId="{163B85AE-54A8-4236-8113-E1E32580F3B1}" type="pres">
      <dgm:prSet presAssocID="{2473029C-C20A-4C4B-AF8F-26C920CC3BAC}" presName="childText" presStyleLbl="bgAcc1" presStyleIdx="3" presStyleCnt="5" custScaleX="567716" custLinFactNeighborX="-11278" custLinFactNeighborY="-1477">
        <dgm:presLayoutVars>
          <dgm:bulletEnabled val="1"/>
        </dgm:presLayoutVars>
      </dgm:prSet>
      <dgm:spPr/>
    </dgm:pt>
    <dgm:pt modelId="{07A83DD2-E32A-4D41-B866-422D9D3460B8}" type="pres">
      <dgm:prSet presAssocID="{32C5966F-CC5B-41B9-B271-2E193A137008}" presName="Name13" presStyleLbl="parChTrans1D2" presStyleIdx="4" presStyleCnt="5"/>
      <dgm:spPr/>
    </dgm:pt>
    <dgm:pt modelId="{4BC7CCF2-B0CB-4B8A-8F74-82118BB55227}" type="pres">
      <dgm:prSet presAssocID="{030BF7DA-FC74-4DAE-A0EA-9FD2C343A548}" presName="childText" presStyleLbl="bgAcc1" presStyleIdx="4" presStyleCnt="5" custScaleX="570345" custLinFactNeighborX="-11278" custLinFactNeighborY="-1789">
        <dgm:presLayoutVars>
          <dgm:bulletEnabled val="1"/>
        </dgm:presLayoutVars>
      </dgm:prSet>
      <dgm:spPr/>
    </dgm:pt>
  </dgm:ptLst>
  <dgm:cxnLst>
    <dgm:cxn modelId="{946DB34A-D3C0-4AAE-B59E-8A1D7C186069}" srcId="{E149D2CE-C60D-4898-829A-D5F3A460F02C}" destId="{030BF7DA-FC74-4DAE-A0EA-9FD2C343A548}" srcOrd="4" destOrd="0" parTransId="{32C5966F-CC5B-41B9-B271-2E193A137008}" sibTransId="{9B1FF0AD-4829-46CB-84CF-121A7B1CD336}"/>
    <dgm:cxn modelId="{F960DF23-8731-4D84-B3A8-34B7B9948B92}" type="presOf" srcId="{D4B58403-3AFB-4495-82E2-DE48BF9548AC}" destId="{2C060D23-21D2-4829-92F9-1F4D1897DE2B}" srcOrd="0" destOrd="0" presId="urn:microsoft.com/office/officeart/2005/8/layout/hierarchy3"/>
    <dgm:cxn modelId="{34181514-8884-4F2F-8DC1-D210F29EB830}" type="presOf" srcId="{B7A0E880-08CF-4996-8877-44B3A8595C22}" destId="{8D8657B6-A341-4461-8EBB-18C5FFEA95F0}" srcOrd="0" destOrd="0" presId="urn:microsoft.com/office/officeart/2005/8/layout/hierarchy3"/>
    <dgm:cxn modelId="{E18D4F44-BEA7-4198-A704-96926EA8D38A}" srcId="{E149D2CE-C60D-4898-829A-D5F3A460F02C}" destId="{71B60E83-1EBC-490D-8DE3-787B98C60A4A}" srcOrd="1" destOrd="0" parTransId="{40EA37AE-6874-4ED0-98B6-24DA574BA509}" sibTransId="{F24DAF7F-71FA-48D4-B3F4-8EF6DFBEC45C}"/>
    <dgm:cxn modelId="{7F7543AF-4554-4FA8-A7A2-CEE55AF1A78B}" type="presOf" srcId="{030BF7DA-FC74-4DAE-A0EA-9FD2C343A548}" destId="{4BC7CCF2-B0CB-4B8A-8F74-82118BB55227}" srcOrd="0" destOrd="0" presId="urn:microsoft.com/office/officeart/2005/8/layout/hierarchy3"/>
    <dgm:cxn modelId="{4FF4BC7F-37C2-4D3E-98A5-A24B9EA55920}" srcId="{E149D2CE-C60D-4898-829A-D5F3A460F02C}" destId="{B7A0E880-08CF-4996-8877-44B3A8595C22}" srcOrd="0" destOrd="0" parTransId="{D4B58403-3AFB-4495-82E2-DE48BF9548AC}" sibTransId="{2B327DDF-4C62-4B0A-8524-15E6F30F11D5}"/>
    <dgm:cxn modelId="{58064FA1-CC1A-4F30-89E1-99AF00FA16AC}" type="presOf" srcId="{E149D2CE-C60D-4898-829A-D5F3A460F02C}" destId="{E592A72E-0625-4A0E-AE71-27F4B0395F08}" srcOrd="1" destOrd="0" presId="urn:microsoft.com/office/officeart/2005/8/layout/hierarchy3"/>
    <dgm:cxn modelId="{EBE02526-B3D0-40CC-8CF5-D0A860B81C1F}" type="presOf" srcId="{7858FAAB-70CD-4B40-8946-FE6705C57A58}" destId="{591D65FE-9DD0-415F-9515-A6C2749B1EFB}" srcOrd="0" destOrd="0" presId="urn:microsoft.com/office/officeart/2005/8/layout/hierarchy3"/>
    <dgm:cxn modelId="{813C49DD-125C-40B6-808C-3895213A85D2}" type="presOf" srcId="{57ACE16C-BF6C-4906-AB83-0AC724177996}" destId="{0DAFC83E-9437-4451-AB98-B622DC9C92E2}" srcOrd="0" destOrd="0" presId="urn:microsoft.com/office/officeart/2005/8/layout/hierarchy3"/>
    <dgm:cxn modelId="{0F6A886F-5CAC-457C-8E30-0BA5706C5079}" type="presOf" srcId="{E149D2CE-C60D-4898-829A-D5F3A460F02C}" destId="{8BC64D5B-8194-42F8-BE53-0D044811899F}" srcOrd="0" destOrd="0" presId="urn:microsoft.com/office/officeart/2005/8/layout/hierarchy3"/>
    <dgm:cxn modelId="{B0F5C79A-F6AF-4476-B520-452C714F89B0}" type="presOf" srcId="{7061F2FC-F2AB-4DE3-98B0-886576B4E2C6}" destId="{D433476B-D68D-4328-ADAC-B2895D3D50CF}" srcOrd="0" destOrd="0" presId="urn:microsoft.com/office/officeart/2005/8/layout/hierarchy3"/>
    <dgm:cxn modelId="{2E154FF3-C582-4B9E-B76E-2933B5B191AD}" type="presOf" srcId="{2473029C-C20A-4C4B-AF8F-26C920CC3BAC}" destId="{163B85AE-54A8-4236-8113-E1E32580F3B1}" srcOrd="0" destOrd="0" presId="urn:microsoft.com/office/officeart/2005/8/layout/hierarchy3"/>
    <dgm:cxn modelId="{92E946DF-D3D7-43B2-BC72-755EF723F578}" type="presOf" srcId="{71B60E83-1EBC-490D-8DE3-787B98C60A4A}" destId="{6F218463-E475-416B-819D-5237F921783B}" srcOrd="0" destOrd="0" presId="urn:microsoft.com/office/officeart/2005/8/layout/hierarchy3"/>
    <dgm:cxn modelId="{14570CCB-2D38-4F96-A09E-4E0D1DAE85C8}" type="presOf" srcId="{52234B11-31CE-4FB3-9531-CA201B2A01D4}" destId="{D9255028-F71F-4816-88CB-07547C875778}" srcOrd="0" destOrd="0" presId="urn:microsoft.com/office/officeart/2005/8/layout/hierarchy3"/>
    <dgm:cxn modelId="{422F0F32-C5BD-47EE-AD5B-34F507C9A7B0}" type="presOf" srcId="{32C5966F-CC5B-41B9-B271-2E193A137008}" destId="{07A83DD2-E32A-4D41-B866-422D9D3460B8}" srcOrd="0" destOrd="0" presId="urn:microsoft.com/office/officeart/2005/8/layout/hierarchy3"/>
    <dgm:cxn modelId="{25F071E9-BC01-464E-9EB5-EEE2D029EB0F}" type="presOf" srcId="{40EA37AE-6874-4ED0-98B6-24DA574BA509}" destId="{D878C033-33BD-4908-A741-56684FF28121}" srcOrd="0"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696FF207-33F9-4BE8-AFEB-11FF992116AB}" srcId="{E149D2CE-C60D-4898-829A-D5F3A460F02C}" destId="{2473029C-C20A-4C4B-AF8F-26C920CC3BAC}" srcOrd="3" destOrd="0" parTransId="{52234B11-31CE-4FB3-9531-CA201B2A01D4}" sibTransId="{53B647F3-8002-44CB-AD07-85CD4FE356DD}"/>
    <dgm:cxn modelId="{0465CA19-4131-44A5-A6A7-1B69A926C8F4}" srcId="{E149D2CE-C60D-4898-829A-D5F3A460F02C}" destId="{57ACE16C-BF6C-4906-AB83-0AC724177996}" srcOrd="2" destOrd="0" parTransId="{7858FAAB-70CD-4B40-8946-FE6705C57A58}" sibTransId="{D86B9AEA-5426-49A4-A410-731FC165D3F4}"/>
    <dgm:cxn modelId="{280957D4-B7BE-4EDD-82CB-C28FB2C03D17}" type="presParOf" srcId="{D433476B-D68D-4328-ADAC-B2895D3D50CF}" destId="{96B52196-CA75-479A-8A54-6AC1541591AF}" srcOrd="0" destOrd="0" presId="urn:microsoft.com/office/officeart/2005/8/layout/hierarchy3"/>
    <dgm:cxn modelId="{FE0E95FB-6AF3-4246-A54B-A917585854F5}" type="presParOf" srcId="{96B52196-CA75-479A-8A54-6AC1541591AF}" destId="{B3831FAB-D3C6-4E8A-8912-0C6C24C5CC2E}" srcOrd="0" destOrd="0" presId="urn:microsoft.com/office/officeart/2005/8/layout/hierarchy3"/>
    <dgm:cxn modelId="{BFF8B90E-0BC0-4528-B45A-E4F48DEEC037}" type="presParOf" srcId="{B3831FAB-D3C6-4E8A-8912-0C6C24C5CC2E}" destId="{8BC64D5B-8194-42F8-BE53-0D044811899F}" srcOrd="0" destOrd="0" presId="urn:microsoft.com/office/officeart/2005/8/layout/hierarchy3"/>
    <dgm:cxn modelId="{981A828C-83AD-4095-9790-D07793E6297A}" type="presParOf" srcId="{B3831FAB-D3C6-4E8A-8912-0C6C24C5CC2E}" destId="{E592A72E-0625-4A0E-AE71-27F4B0395F08}" srcOrd="1" destOrd="0" presId="urn:microsoft.com/office/officeart/2005/8/layout/hierarchy3"/>
    <dgm:cxn modelId="{8FC7E7BB-4648-48F0-AF36-A0ECAF483B9A}" type="presParOf" srcId="{96B52196-CA75-479A-8A54-6AC1541591AF}" destId="{A331D20D-7203-456D-8D36-7632A93C4969}" srcOrd="1" destOrd="0" presId="urn:microsoft.com/office/officeart/2005/8/layout/hierarchy3"/>
    <dgm:cxn modelId="{3890B7B3-D0BC-4A63-A132-A572DED0B196}" type="presParOf" srcId="{A331D20D-7203-456D-8D36-7632A93C4969}" destId="{2C060D23-21D2-4829-92F9-1F4D1897DE2B}" srcOrd="0" destOrd="0" presId="urn:microsoft.com/office/officeart/2005/8/layout/hierarchy3"/>
    <dgm:cxn modelId="{E846C62E-D020-449B-9AC0-29D5CA8CE9E4}" type="presParOf" srcId="{A331D20D-7203-456D-8D36-7632A93C4969}" destId="{8D8657B6-A341-4461-8EBB-18C5FFEA95F0}" srcOrd="1" destOrd="0" presId="urn:microsoft.com/office/officeart/2005/8/layout/hierarchy3"/>
    <dgm:cxn modelId="{54321535-A608-41BF-90EF-69651F243F51}" type="presParOf" srcId="{A331D20D-7203-456D-8D36-7632A93C4969}" destId="{D878C033-33BD-4908-A741-56684FF28121}" srcOrd="2" destOrd="0" presId="urn:microsoft.com/office/officeart/2005/8/layout/hierarchy3"/>
    <dgm:cxn modelId="{5D9BF30F-A57F-48B4-9235-51B8E27BC802}" type="presParOf" srcId="{A331D20D-7203-456D-8D36-7632A93C4969}" destId="{6F218463-E475-416B-819D-5237F921783B}" srcOrd="3" destOrd="0" presId="urn:microsoft.com/office/officeart/2005/8/layout/hierarchy3"/>
    <dgm:cxn modelId="{81B27711-8BFB-461D-B25B-E95F9B97A80E}" type="presParOf" srcId="{A331D20D-7203-456D-8D36-7632A93C4969}" destId="{591D65FE-9DD0-415F-9515-A6C2749B1EFB}" srcOrd="4" destOrd="0" presId="urn:microsoft.com/office/officeart/2005/8/layout/hierarchy3"/>
    <dgm:cxn modelId="{E36B176E-9EC6-4C7B-B292-6E8178CC9B3C}" type="presParOf" srcId="{A331D20D-7203-456D-8D36-7632A93C4969}" destId="{0DAFC83E-9437-4451-AB98-B622DC9C92E2}" srcOrd="5" destOrd="0" presId="urn:microsoft.com/office/officeart/2005/8/layout/hierarchy3"/>
    <dgm:cxn modelId="{4BD4C288-13EF-47EF-9D8E-3DCEC097B3DE}" type="presParOf" srcId="{A331D20D-7203-456D-8D36-7632A93C4969}" destId="{D9255028-F71F-4816-88CB-07547C875778}" srcOrd="6" destOrd="0" presId="urn:microsoft.com/office/officeart/2005/8/layout/hierarchy3"/>
    <dgm:cxn modelId="{EDBF593C-7E4D-4092-A072-EE2AD6079822}" type="presParOf" srcId="{A331D20D-7203-456D-8D36-7632A93C4969}" destId="{163B85AE-54A8-4236-8113-E1E32580F3B1}" srcOrd="7" destOrd="0" presId="urn:microsoft.com/office/officeart/2005/8/layout/hierarchy3"/>
    <dgm:cxn modelId="{7678868B-33A6-4E10-9DE2-2036575E782E}" type="presParOf" srcId="{A331D20D-7203-456D-8D36-7632A93C4969}" destId="{07A83DD2-E32A-4D41-B866-422D9D3460B8}" srcOrd="8" destOrd="0" presId="urn:microsoft.com/office/officeart/2005/8/layout/hierarchy3"/>
    <dgm:cxn modelId="{4EB838F3-BD39-4B81-8815-C200E11A4056}" type="presParOf" srcId="{A331D20D-7203-456D-8D36-7632A93C4969}" destId="{4BC7CCF2-B0CB-4B8A-8F74-82118BB55227}"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C" dirty="0"/>
            <a:t>ENTRADAS DIGITALES </a:t>
          </a:r>
          <a:endParaRPr lang="es-ES" dirty="0"/>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Y="-100000" custLinFactNeighborY="-161694"/>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Lst>
  <dgm:cxnLst>
    <dgm:cxn modelId="{24C21A6D-ED4B-44F9-AB30-DC2CDE37F706}" type="presOf" srcId="{7061F2FC-F2AB-4DE3-98B0-886576B4E2C6}" destId="{D433476B-D68D-4328-ADAC-B2895D3D50CF}" srcOrd="0"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0534C263-84C3-4032-B024-BD82883526A0}" type="presOf" srcId="{E149D2CE-C60D-4898-829A-D5F3A460F02C}" destId="{E592A72E-0625-4A0E-AE71-27F4B0395F08}" srcOrd="1" destOrd="0" presId="urn:microsoft.com/office/officeart/2005/8/layout/hierarchy3"/>
    <dgm:cxn modelId="{1A8D35EB-F459-426E-BF3A-DCC6F885357E}" type="presOf" srcId="{E149D2CE-C60D-4898-829A-D5F3A460F02C}" destId="{8BC64D5B-8194-42F8-BE53-0D044811899F}" srcOrd="0" destOrd="0" presId="urn:microsoft.com/office/officeart/2005/8/layout/hierarchy3"/>
    <dgm:cxn modelId="{B9436CEE-5332-4DF5-AC19-2B2F6B85F8E7}" type="presParOf" srcId="{D433476B-D68D-4328-ADAC-B2895D3D50CF}" destId="{96B52196-CA75-479A-8A54-6AC1541591AF}" srcOrd="0" destOrd="0" presId="urn:microsoft.com/office/officeart/2005/8/layout/hierarchy3"/>
    <dgm:cxn modelId="{05374397-F829-450D-99E9-7FEBA572BA9B}" type="presParOf" srcId="{96B52196-CA75-479A-8A54-6AC1541591AF}" destId="{B3831FAB-D3C6-4E8A-8912-0C6C24C5CC2E}" srcOrd="0" destOrd="0" presId="urn:microsoft.com/office/officeart/2005/8/layout/hierarchy3"/>
    <dgm:cxn modelId="{12F9D478-D044-4D64-9314-41655C907B37}" type="presParOf" srcId="{B3831FAB-D3C6-4E8A-8912-0C6C24C5CC2E}" destId="{8BC64D5B-8194-42F8-BE53-0D044811899F}" srcOrd="0" destOrd="0" presId="urn:microsoft.com/office/officeart/2005/8/layout/hierarchy3"/>
    <dgm:cxn modelId="{472DD0D8-1DED-452E-850F-E312AA35E276}" type="presParOf" srcId="{B3831FAB-D3C6-4E8A-8912-0C6C24C5CC2E}" destId="{E592A72E-0625-4A0E-AE71-27F4B0395F08}" srcOrd="1" destOrd="0" presId="urn:microsoft.com/office/officeart/2005/8/layout/hierarchy3"/>
    <dgm:cxn modelId="{FA34008E-C853-4146-B1A9-BD5615B0941F}" type="presParOf" srcId="{96B52196-CA75-479A-8A54-6AC1541591AF}" destId="{A331D20D-7203-456D-8D36-7632A93C496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C" dirty="0"/>
            <a:t>SALIDAS DIGITALES </a:t>
          </a:r>
          <a:endParaRPr lang="es-ES" dirty="0"/>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Y="-100000" custLinFactNeighborY="-161694"/>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Lst>
  <dgm:cxnLst>
    <dgm:cxn modelId="{2ECA471F-888A-4A52-B1FB-45AD709AE996}" srcId="{7061F2FC-F2AB-4DE3-98B0-886576B4E2C6}" destId="{E149D2CE-C60D-4898-829A-D5F3A460F02C}" srcOrd="0" destOrd="0" parTransId="{EF9795F5-F97F-4BDE-B8F7-A273EDB79986}" sibTransId="{9A4F40C4-F1D4-4ADE-BA9A-3DB13C989623}"/>
    <dgm:cxn modelId="{89FBEA88-9F8E-4116-829A-54A387ECF01E}" type="presOf" srcId="{E149D2CE-C60D-4898-829A-D5F3A460F02C}" destId="{8BC64D5B-8194-42F8-BE53-0D044811899F}" srcOrd="0" destOrd="0" presId="urn:microsoft.com/office/officeart/2005/8/layout/hierarchy3"/>
    <dgm:cxn modelId="{55815EFC-8EDF-4986-B919-86F2D9C47C66}" type="presOf" srcId="{E149D2CE-C60D-4898-829A-D5F3A460F02C}" destId="{E592A72E-0625-4A0E-AE71-27F4B0395F08}" srcOrd="1" destOrd="0" presId="urn:microsoft.com/office/officeart/2005/8/layout/hierarchy3"/>
    <dgm:cxn modelId="{711FC406-402D-4F00-B37C-E6F2581D004F}" type="presOf" srcId="{7061F2FC-F2AB-4DE3-98B0-886576B4E2C6}" destId="{D433476B-D68D-4328-ADAC-B2895D3D50CF}" srcOrd="0" destOrd="0" presId="urn:microsoft.com/office/officeart/2005/8/layout/hierarchy3"/>
    <dgm:cxn modelId="{AFDFC7E7-BC71-4224-8825-19F26715EA35}" type="presParOf" srcId="{D433476B-D68D-4328-ADAC-B2895D3D50CF}" destId="{96B52196-CA75-479A-8A54-6AC1541591AF}" srcOrd="0" destOrd="0" presId="urn:microsoft.com/office/officeart/2005/8/layout/hierarchy3"/>
    <dgm:cxn modelId="{9AB5A44F-414A-419F-83D4-5DFE5A79F4D2}" type="presParOf" srcId="{96B52196-CA75-479A-8A54-6AC1541591AF}" destId="{B3831FAB-D3C6-4E8A-8912-0C6C24C5CC2E}" srcOrd="0" destOrd="0" presId="urn:microsoft.com/office/officeart/2005/8/layout/hierarchy3"/>
    <dgm:cxn modelId="{30D41755-AAB1-421C-943A-73586CC70137}" type="presParOf" srcId="{B3831FAB-D3C6-4E8A-8912-0C6C24C5CC2E}" destId="{8BC64D5B-8194-42F8-BE53-0D044811899F}" srcOrd="0" destOrd="0" presId="urn:microsoft.com/office/officeart/2005/8/layout/hierarchy3"/>
    <dgm:cxn modelId="{B2AB0CA5-39DE-46C8-B9AB-BAE8468CAF1B}" type="presParOf" srcId="{B3831FAB-D3C6-4E8A-8912-0C6C24C5CC2E}" destId="{E592A72E-0625-4A0E-AE71-27F4B0395F08}" srcOrd="1" destOrd="0" presId="urn:microsoft.com/office/officeart/2005/8/layout/hierarchy3"/>
    <dgm:cxn modelId="{64A9B527-E628-45B5-8940-1575AF0F1079}" type="presParOf" srcId="{96B52196-CA75-479A-8A54-6AC1541591AF}" destId="{A331D20D-7203-456D-8D36-7632A93C496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C" dirty="0"/>
            <a:t>ENTRADAS Y SALIDAS ANALÓGICAS </a:t>
          </a:r>
          <a:endParaRPr lang="es-ES" dirty="0"/>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Y="-100000" custLinFactNeighborY="-161694"/>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Lst>
  <dgm:cxnLst>
    <dgm:cxn modelId="{89734E1C-5710-45D7-BC33-BDB3B2346FA0}" type="presOf" srcId="{7061F2FC-F2AB-4DE3-98B0-886576B4E2C6}" destId="{D433476B-D68D-4328-ADAC-B2895D3D50CF}" srcOrd="0"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6770DC95-151E-44E1-AFBD-5F8F6C781BE9}" type="presOf" srcId="{E149D2CE-C60D-4898-829A-D5F3A460F02C}" destId="{E592A72E-0625-4A0E-AE71-27F4B0395F08}" srcOrd="1" destOrd="0" presId="urn:microsoft.com/office/officeart/2005/8/layout/hierarchy3"/>
    <dgm:cxn modelId="{50F43017-9E08-4535-8C25-F0D66FA5C696}" type="presOf" srcId="{E149D2CE-C60D-4898-829A-D5F3A460F02C}" destId="{8BC64D5B-8194-42F8-BE53-0D044811899F}" srcOrd="0" destOrd="0" presId="urn:microsoft.com/office/officeart/2005/8/layout/hierarchy3"/>
    <dgm:cxn modelId="{898EBC89-AD94-4172-A9A6-50583823ECB5}" type="presParOf" srcId="{D433476B-D68D-4328-ADAC-B2895D3D50CF}" destId="{96B52196-CA75-479A-8A54-6AC1541591AF}" srcOrd="0" destOrd="0" presId="urn:microsoft.com/office/officeart/2005/8/layout/hierarchy3"/>
    <dgm:cxn modelId="{638BBCCC-443C-4C68-9300-ED3B0E706710}" type="presParOf" srcId="{96B52196-CA75-479A-8A54-6AC1541591AF}" destId="{B3831FAB-D3C6-4E8A-8912-0C6C24C5CC2E}" srcOrd="0" destOrd="0" presId="urn:microsoft.com/office/officeart/2005/8/layout/hierarchy3"/>
    <dgm:cxn modelId="{4E6B694B-70B3-483A-AD85-E47B302CEA58}" type="presParOf" srcId="{B3831FAB-D3C6-4E8A-8912-0C6C24C5CC2E}" destId="{8BC64D5B-8194-42F8-BE53-0D044811899F}" srcOrd="0" destOrd="0" presId="urn:microsoft.com/office/officeart/2005/8/layout/hierarchy3"/>
    <dgm:cxn modelId="{66D349E0-6764-47F0-A000-1A8192FFE019}" type="presParOf" srcId="{B3831FAB-D3C6-4E8A-8912-0C6C24C5CC2E}" destId="{E592A72E-0625-4A0E-AE71-27F4B0395F08}" srcOrd="1" destOrd="0" presId="urn:microsoft.com/office/officeart/2005/8/layout/hierarchy3"/>
    <dgm:cxn modelId="{745716BE-B50D-4B10-B6FD-CCF3174570D2}" type="presParOf" srcId="{96B52196-CA75-479A-8A54-6AC1541591AF}" destId="{A331D20D-7203-456D-8D36-7632A93C496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C" dirty="0"/>
            <a:t>CONTROLADOR</a:t>
          </a:r>
          <a:endParaRPr lang="es-ES" dirty="0"/>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B7A0E880-08CF-4996-8877-44B3A8595C22}">
      <dgm:prSet phldrT="[Texto]"/>
      <dgm:spPr/>
      <dgm:t>
        <a:bodyPr/>
        <a:lstStyle/>
        <a:p>
          <a:r>
            <a:rPr lang="es-EC" dirty="0" err="1"/>
            <a:t>Arduino</a:t>
          </a:r>
          <a:r>
            <a:rPr lang="es-EC" dirty="0"/>
            <a:t> Mega 2560</a:t>
          </a:r>
          <a:endParaRPr lang="es-ES" dirty="0"/>
        </a:p>
      </dgm:t>
    </dgm:pt>
    <dgm:pt modelId="{D4B58403-3AFB-4495-82E2-DE48BF9548AC}" type="parTrans" cxnId="{4FF4BC7F-37C2-4D3E-98A5-A24B9EA55920}">
      <dgm:prSet/>
      <dgm:spPr/>
      <dgm:t>
        <a:bodyPr/>
        <a:lstStyle/>
        <a:p>
          <a:endParaRPr lang="es-ES"/>
        </a:p>
      </dgm:t>
    </dgm:pt>
    <dgm:pt modelId="{2B327DDF-4C62-4B0A-8524-15E6F30F11D5}" type="sibTrans" cxnId="{4FF4BC7F-37C2-4D3E-98A5-A24B9EA55920}">
      <dgm:prSet/>
      <dgm:spPr/>
      <dgm:t>
        <a:bodyPr/>
        <a:lstStyle/>
        <a:p>
          <a:endParaRPr lang="es-ES"/>
        </a:p>
      </dgm:t>
    </dgm:pt>
    <dgm:pt modelId="{030BF7DA-FC74-4DAE-A0EA-9FD2C343A548}">
      <dgm:prSet/>
      <dgm:spPr/>
      <dgm:t>
        <a:bodyPr/>
        <a:lstStyle/>
        <a:p>
          <a:r>
            <a:rPr lang="es-ES" dirty="0"/>
            <a:t>Creación de placa electrónica con protecciones adecuadas para el funcionamiento. </a:t>
          </a:r>
        </a:p>
      </dgm:t>
    </dgm:pt>
    <dgm:pt modelId="{32C5966F-CC5B-41B9-B271-2E193A137008}" type="parTrans" cxnId="{946DB34A-D3C0-4AAE-B59E-8A1D7C186069}">
      <dgm:prSet/>
      <dgm:spPr/>
      <dgm:t>
        <a:bodyPr/>
        <a:lstStyle/>
        <a:p>
          <a:endParaRPr lang="es-ES"/>
        </a:p>
      </dgm:t>
    </dgm:pt>
    <dgm:pt modelId="{9B1FF0AD-4829-46CB-84CF-121A7B1CD336}" type="sibTrans" cxnId="{946DB34A-D3C0-4AAE-B59E-8A1D7C186069}">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Y="-100000" custLinFactNeighborY="-13259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 modelId="{2C060D23-21D2-4829-92F9-1F4D1897DE2B}" type="pres">
      <dgm:prSet presAssocID="{D4B58403-3AFB-4495-82E2-DE48BF9548AC}" presName="Name13" presStyleLbl="parChTrans1D2" presStyleIdx="0" presStyleCnt="2"/>
      <dgm:spPr/>
    </dgm:pt>
    <dgm:pt modelId="{8D8657B6-A341-4461-8EBB-18C5FFEA95F0}" type="pres">
      <dgm:prSet presAssocID="{B7A0E880-08CF-4996-8877-44B3A8595C22}" presName="childText" presStyleLbl="bgAcc1" presStyleIdx="0" presStyleCnt="2" custScaleX="559193" custLinFactY="-83771" custLinFactNeighborX="-27830" custLinFactNeighborY="-100000">
        <dgm:presLayoutVars>
          <dgm:bulletEnabled val="1"/>
        </dgm:presLayoutVars>
      </dgm:prSet>
      <dgm:spPr/>
    </dgm:pt>
    <dgm:pt modelId="{07A83DD2-E32A-4D41-B866-422D9D3460B8}" type="pres">
      <dgm:prSet presAssocID="{32C5966F-CC5B-41B9-B271-2E193A137008}" presName="Name13" presStyleLbl="parChTrans1D2" presStyleIdx="1" presStyleCnt="2"/>
      <dgm:spPr/>
    </dgm:pt>
    <dgm:pt modelId="{4BC7CCF2-B0CB-4B8A-8F74-82118BB55227}" type="pres">
      <dgm:prSet presAssocID="{030BF7DA-FC74-4DAE-A0EA-9FD2C343A548}" presName="childText" presStyleLbl="bgAcc1" presStyleIdx="1" presStyleCnt="2" custScaleX="570345" custLinFactY="36507" custLinFactNeighborX="-13915" custLinFactNeighborY="100000">
        <dgm:presLayoutVars>
          <dgm:bulletEnabled val="1"/>
        </dgm:presLayoutVars>
      </dgm:prSet>
      <dgm:spPr/>
    </dgm:pt>
  </dgm:ptLst>
  <dgm:cxnLst>
    <dgm:cxn modelId="{4C70F20F-5FF8-4369-B6E0-96AA36BF2603}" type="presOf" srcId="{030BF7DA-FC74-4DAE-A0EA-9FD2C343A548}" destId="{4BC7CCF2-B0CB-4B8A-8F74-82118BB55227}" srcOrd="0" destOrd="0" presId="urn:microsoft.com/office/officeart/2005/8/layout/hierarchy3"/>
    <dgm:cxn modelId="{77563D62-C001-4574-8A29-F18E9759D8BC}" type="presOf" srcId="{32C5966F-CC5B-41B9-B271-2E193A137008}" destId="{07A83DD2-E32A-4D41-B866-422D9D3460B8}" srcOrd="0" destOrd="0" presId="urn:microsoft.com/office/officeart/2005/8/layout/hierarchy3"/>
    <dgm:cxn modelId="{E9F3BCC3-9EF1-48B4-A7CC-0F5A13D0E421}" type="presOf" srcId="{E149D2CE-C60D-4898-829A-D5F3A460F02C}" destId="{8BC64D5B-8194-42F8-BE53-0D044811899F}" srcOrd="0" destOrd="0" presId="urn:microsoft.com/office/officeart/2005/8/layout/hierarchy3"/>
    <dgm:cxn modelId="{4B172BDD-B7A9-4E7C-8E94-6BF990D84B22}" type="presOf" srcId="{E149D2CE-C60D-4898-829A-D5F3A460F02C}" destId="{E592A72E-0625-4A0E-AE71-27F4B0395F08}" srcOrd="1"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F1E12F1D-A8A7-4F07-B55E-ABB4DCF758DE}" type="presOf" srcId="{7061F2FC-F2AB-4DE3-98B0-886576B4E2C6}" destId="{D433476B-D68D-4328-ADAC-B2895D3D50CF}" srcOrd="0" destOrd="0" presId="urn:microsoft.com/office/officeart/2005/8/layout/hierarchy3"/>
    <dgm:cxn modelId="{E05CB638-B1C1-48E4-B51D-6C476C788934}" type="presOf" srcId="{B7A0E880-08CF-4996-8877-44B3A8595C22}" destId="{8D8657B6-A341-4461-8EBB-18C5FFEA95F0}" srcOrd="0" destOrd="0" presId="urn:microsoft.com/office/officeart/2005/8/layout/hierarchy3"/>
    <dgm:cxn modelId="{4FF4BC7F-37C2-4D3E-98A5-A24B9EA55920}" srcId="{E149D2CE-C60D-4898-829A-D5F3A460F02C}" destId="{B7A0E880-08CF-4996-8877-44B3A8595C22}" srcOrd="0" destOrd="0" parTransId="{D4B58403-3AFB-4495-82E2-DE48BF9548AC}" sibTransId="{2B327DDF-4C62-4B0A-8524-15E6F30F11D5}"/>
    <dgm:cxn modelId="{BA7695DA-E385-475A-A64D-E4A6991AA75B}" type="presOf" srcId="{D4B58403-3AFB-4495-82E2-DE48BF9548AC}" destId="{2C060D23-21D2-4829-92F9-1F4D1897DE2B}" srcOrd="0" destOrd="0" presId="urn:microsoft.com/office/officeart/2005/8/layout/hierarchy3"/>
    <dgm:cxn modelId="{946DB34A-D3C0-4AAE-B59E-8A1D7C186069}" srcId="{E149D2CE-C60D-4898-829A-D5F3A460F02C}" destId="{030BF7DA-FC74-4DAE-A0EA-9FD2C343A548}" srcOrd="1" destOrd="0" parTransId="{32C5966F-CC5B-41B9-B271-2E193A137008}" sibTransId="{9B1FF0AD-4829-46CB-84CF-121A7B1CD336}"/>
    <dgm:cxn modelId="{D46ABF3C-07BA-488D-9A71-15835FFB6A70}" type="presParOf" srcId="{D433476B-D68D-4328-ADAC-B2895D3D50CF}" destId="{96B52196-CA75-479A-8A54-6AC1541591AF}" srcOrd="0" destOrd="0" presId="urn:microsoft.com/office/officeart/2005/8/layout/hierarchy3"/>
    <dgm:cxn modelId="{05614FF3-912E-455A-B46E-C6A3C21AAFE0}" type="presParOf" srcId="{96B52196-CA75-479A-8A54-6AC1541591AF}" destId="{B3831FAB-D3C6-4E8A-8912-0C6C24C5CC2E}" srcOrd="0" destOrd="0" presId="urn:microsoft.com/office/officeart/2005/8/layout/hierarchy3"/>
    <dgm:cxn modelId="{2D1077A2-A505-4401-9484-7DEC635D616C}" type="presParOf" srcId="{B3831FAB-D3C6-4E8A-8912-0C6C24C5CC2E}" destId="{8BC64D5B-8194-42F8-BE53-0D044811899F}" srcOrd="0" destOrd="0" presId="urn:microsoft.com/office/officeart/2005/8/layout/hierarchy3"/>
    <dgm:cxn modelId="{32501107-33E0-4B5D-AA60-33CBE024EA05}" type="presParOf" srcId="{B3831FAB-D3C6-4E8A-8912-0C6C24C5CC2E}" destId="{E592A72E-0625-4A0E-AE71-27F4B0395F08}" srcOrd="1" destOrd="0" presId="urn:microsoft.com/office/officeart/2005/8/layout/hierarchy3"/>
    <dgm:cxn modelId="{D531570A-3381-449D-B821-4D7F79333CA4}" type="presParOf" srcId="{96B52196-CA75-479A-8A54-6AC1541591AF}" destId="{A331D20D-7203-456D-8D36-7632A93C4969}" srcOrd="1" destOrd="0" presId="urn:microsoft.com/office/officeart/2005/8/layout/hierarchy3"/>
    <dgm:cxn modelId="{066611C3-5FEF-48F8-A18A-4FA5C9F12F41}" type="presParOf" srcId="{A331D20D-7203-456D-8D36-7632A93C4969}" destId="{2C060D23-21D2-4829-92F9-1F4D1897DE2B}" srcOrd="0" destOrd="0" presId="urn:microsoft.com/office/officeart/2005/8/layout/hierarchy3"/>
    <dgm:cxn modelId="{7DECC978-53A5-4761-962E-332703D35052}" type="presParOf" srcId="{A331D20D-7203-456D-8D36-7632A93C4969}" destId="{8D8657B6-A341-4461-8EBB-18C5FFEA95F0}" srcOrd="1" destOrd="0" presId="urn:microsoft.com/office/officeart/2005/8/layout/hierarchy3"/>
    <dgm:cxn modelId="{0EA366DB-4600-4FDE-9AF8-35845C2B393D}" type="presParOf" srcId="{A331D20D-7203-456D-8D36-7632A93C4969}" destId="{07A83DD2-E32A-4D41-B866-422D9D3460B8}" srcOrd="2" destOrd="0" presId="urn:microsoft.com/office/officeart/2005/8/layout/hierarchy3"/>
    <dgm:cxn modelId="{CE66EE9C-AA8C-4ACA-A999-8CD2C54A8D80}" type="presParOf" srcId="{A331D20D-7203-456D-8D36-7632A93C4969}" destId="{4BC7CCF2-B0CB-4B8A-8F74-82118BB55227}"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C" dirty="0"/>
            <a:t>CIRCUITO DE PROTECCION </a:t>
          </a:r>
          <a:endParaRPr lang="es-ES" dirty="0"/>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Y="-106222" custLinFactNeighborX="-5566" custLinFactNeighborY="-20000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Lst>
  <dgm:cxnLst>
    <dgm:cxn modelId="{2B4F1E5C-CEA6-4C1C-B213-E20C12E612F1}" type="presOf" srcId="{E149D2CE-C60D-4898-829A-D5F3A460F02C}" destId="{8BC64D5B-8194-42F8-BE53-0D044811899F}" srcOrd="0" destOrd="0" presId="urn:microsoft.com/office/officeart/2005/8/layout/hierarchy3"/>
    <dgm:cxn modelId="{EA91DEE9-5D3E-4129-9AFB-0C0EC807BD9B}" type="presOf" srcId="{7061F2FC-F2AB-4DE3-98B0-886576B4E2C6}" destId="{D433476B-D68D-4328-ADAC-B2895D3D50CF}" srcOrd="0"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D104A1AA-579D-465B-9CC8-43B1AF1F139B}" type="presOf" srcId="{E149D2CE-C60D-4898-829A-D5F3A460F02C}" destId="{E592A72E-0625-4A0E-AE71-27F4B0395F08}" srcOrd="1" destOrd="0" presId="urn:microsoft.com/office/officeart/2005/8/layout/hierarchy3"/>
    <dgm:cxn modelId="{755DCDCC-B12B-4ED1-A7E7-74F55FF7E516}" type="presParOf" srcId="{D433476B-D68D-4328-ADAC-B2895D3D50CF}" destId="{96B52196-CA75-479A-8A54-6AC1541591AF}" srcOrd="0" destOrd="0" presId="urn:microsoft.com/office/officeart/2005/8/layout/hierarchy3"/>
    <dgm:cxn modelId="{16731FCD-60F9-48FD-B8AE-4FF38C73CD45}" type="presParOf" srcId="{96B52196-CA75-479A-8A54-6AC1541591AF}" destId="{B3831FAB-D3C6-4E8A-8912-0C6C24C5CC2E}" srcOrd="0" destOrd="0" presId="urn:microsoft.com/office/officeart/2005/8/layout/hierarchy3"/>
    <dgm:cxn modelId="{BB4C78F4-49AD-48DB-A8A7-CFEEE923F37D}" type="presParOf" srcId="{B3831FAB-D3C6-4E8A-8912-0C6C24C5CC2E}" destId="{8BC64D5B-8194-42F8-BE53-0D044811899F}" srcOrd="0" destOrd="0" presId="urn:microsoft.com/office/officeart/2005/8/layout/hierarchy3"/>
    <dgm:cxn modelId="{44B49F42-52CC-4321-939C-ED56CBE80B2B}" type="presParOf" srcId="{B3831FAB-D3C6-4E8A-8912-0C6C24C5CC2E}" destId="{E592A72E-0625-4A0E-AE71-27F4B0395F08}" srcOrd="1" destOrd="0" presId="urn:microsoft.com/office/officeart/2005/8/layout/hierarchy3"/>
    <dgm:cxn modelId="{9B429FCE-3B05-4849-8038-8CF4F02CC8B3}" type="presParOf" srcId="{96B52196-CA75-479A-8A54-6AC1541591AF}" destId="{A331D20D-7203-456D-8D36-7632A93C496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C" dirty="0"/>
            <a:t>CIRCUITO DE PROTECCION </a:t>
          </a:r>
          <a:endParaRPr lang="es-ES" dirty="0"/>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B7A0E880-08CF-4996-8877-44B3A8595C22}">
      <dgm:prSet phldrT="[Texto]"/>
      <dgm:spPr/>
      <dgm:t>
        <a:bodyPr/>
        <a:lstStyle/>
        <a:p>
          <a:r>
            <a:rPr lang="es-EC" dirty="0"/>
            <a:t>Se trabajara con relés SDR de 5v Y 89.5 </a:t>
          </a:r>
          <a:r>
            <a:rPr lang="es-EC" dirty="0" err="1"/>
            <a:t>mA</a:t>
          </a:r>
          <a:r>
            <a:rPr lang="es-EC" dirty="0"/>
            <a:t> para su </a:t>
          </a:r>
          <a:r>
            <a:rPr lang="es-EC" dirty="0" err="1"/>
            <a:t>activacion</a:t>
          </a:r>
          <a:r>
            <a:rPr lang="es-EC" dirty="0"/>
            <a:t>.   </a:t>
          </a:r>
          <a:endParaRPr lang="es-ES" dirty="0"/>
        </a:p>
      </dgm:t>
    </dgm:pt>
    <dgm:pt modelId="{D4B58403-3AFB-4495-82E2-DE48BF9548AC}" type="parTrans" cxnId="{4FF4BC7F-37C2-4D3E-98A5-A24B9EA55920}">
      <dgm:prSet/>
      <dgm:spPr/>
      <dgm:t>
        <a:bodyPr/>
        <a:lstStyle/>
        <a:p>
          <a:endParaRPr lang="es-ES"/>
        </a:p>
      </dgm:t>
    </dgm:pt>
    <dgm:pt modelId="{2B327DDF-4C62-4B0A-8524-15E6F30F11D5}" type="sibTrans" cxnId="{4FF4BC7F-37C2-4D3E-98A5-A24B9EA55920}">
      <dgm:prSet/>
      <dgm:spPr/>
      <dgm:t>
        <a:bodyPr/>
        <a:lstStyle/>
        <a:p>
          <a:endParaRPr lang="es-ES"/>
        </a:p>
      </dgm:t>
    </dgm:pt>
    <dgm:pt modelId="{030BF7DA-FC74-4DAE-A0EA-9FD2C343A548}">
      <dgm:prSet/>
      <dgm:spPr/>
      <dgm:t>
        <a:bodyPr/>
        <a:lstStyle/>
        <a:p>
          <a:r>
            <a:rPr lang="es-ES" dirty="0"/>
            <a:t>Los </a:t>
          </a:r>
          <a:r>
            <a:rPr lang="es-ES" dirty="0" err="1"/>
            <a:t>tip</a:t>
          </a:r>
          <a:r>
            <a:rPr lang="es-ES" dirty="0"/>
            <a:t> 31 tienen un 𝛽 de 25 que cubre en demasía la  necesidad </a:t>
          </a:r>
        </a:p>
      </dgm:t>
    </dgm:pt>
    <dgm:pt modelId="{32C5966F-CC5B-41B9-B271-2E193A137008}" type="parTrans" cxnId="{946DB34A-D3C0-4AAE-B59E-8A1D7C186069}">
      <dgm:prSet/>
      <dgm:spPr/>
      <dgm:t>
        <a:bodyPr/>
        <a:lstStyle/>
        <a:p>
          <a:endParaRPr lang="es-ES"/>
        </a:p>
      </dgm:t>
    </dgm:pt>
    <dgm:pt modelId="{9B1FF0AD-4829-46CB-84CF-121A7B1CD336}" type="sibTrans" cxnId="{946DB34A-D3C0-4AAE-B59E-8A1D7C186069}">
      <dgm:prSet/>
      <dgm:spPr/>
      <dgm:t>
        <a:bodyPr/>
        <a:lstStyle/>
        <a:p>
          <a:endParaRPr lang="es-ES"/>
        </a:p>
      </dgm:t>
    </dgm:pt>
    <dgm:pt modelId="{3DECE3E6-40D0-428D-AFE1-C0506A54E22C}">
      <dgm:prSet phldrT="[Texto]"/>
      <dgm:spPr/>
      <dgm:t>
        <a:bodyPr/>
        <a:lstStyle/>
        <a:p>
          <a:r>
            <a:rPr lang="es-EC" dirty="0"/>
            <a:t>La salida del </a:t>
          </a:r>
          <a:r>
            <a:rPr lang="es-EC" dirty="0" err="1"/>
            <a:t>arduino</a:t>
          </a:r>
          <a:r>
            <a:rPr lang="es-EC" dirty="0"/>
            <a:t>  genera 5v pero 20 </a:t>
          </a:r>
          <a:r>
            <a:rPr lang="es-EC" dirty="0" err="1"/>
            <a:t>mA</a:t>
          </a:r>
          <a:r>
            <a:rPr lang="es-EC" dirty="0"/>
            <a:t>  en corriente </a:t>
          </a:r>
          <a:endParaRPr lang="es-ES" dirty="0"/>
        </a:p>
      </dgm:t>
    </dgm:pt>
    <dgm:pt modelId="{6BFA7F6F-86B9-417A-B40C-97EA220B1B74}" type="parTrans" cxnId="{A78ACEF9-C147-4514-9A33-45A12A8D4F93}">
      <dgm:prSet/>
      <dgm:spPr/>
      <dgm:t>
        <a:bodyPr/>
        <a:lstStyle/>
        <a:p>
          <a:endParaRPr lang="es-ES"/>
        </a:p>
      </dgm:t>
    </dgm:pt>
    <dgm:pt modelId="{D8F6BDC3-75BB-4A9B-A7E9-0A7D21427E68}" type="sibTrans" cxnId="{A78ACEF9-C147-4514-9A33-45A12A8D4F93}">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Y="-100000" custLinFactNeighborY="-13259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 modelId="{2C060D23-21D2-4829-92F9-1F4D1897DE2B}" type="pres">
      <dgm:prSet presAssocID="{D4B58403-3AFB-4495-82E2-DE48BF9548AC}" presName="Name13" presStyleLbl="parChTrans1D2" presStyleIdx="0" presStyleCnt="3"/>
      <dgm:spPr/>
    </dgm:pt>
    <dgm:pt modelId="{8D8657B6-A341-4461-8EBB-18C5FFEA95F0}" type="pres">
      <dgm:prSet presAssocID="{B7A0E880-08CF-4996-8877-44B3A8595C22}" presName="childText" presStyleLbl="bgAcc1" presStyleIdx="0" presStyleCnt="3" custScaleX="559193" custLinFactY="-32403" custLinFactNeighborX="-27830" custLinFactNeighborY="-100000">
        <dgm:presLayoutVars>
          <dgm:bulletEnabled val="1"/>
        </dgm:presLayoutVars>
      </dgm:prSet>
      <dgm:spPr/>
    </dgm:pt>
    <dgm:pt modelId="{1073C4F3-067C-45DA-A097-6D34347E94EA}" type="pres">
      <dgm:prSet presAssocID="{6BFA7F6F-86B9-417A-B40C-97EA220B1B74}" presName="Name13" presStyleLbl="parChTrans1D2" presStyleIdx="1" presStyleCnt="3"/>
      <dgm:spPr/>
    </dgm:pt>
    <dgm:pt modelId="{AFCFF4FD-D01D-4121-8E19-C298F7B8A06C}" type="pres">
      <dgm:prSet presAssocID="{3DECE3E6-40D0-428D-AFE1-C0506A54E22C}" presName="childText" presStyleLbl="bgAcc1" presStyleIdx="1" presStyleCnt="3" custScaleX="559194" custLinFactY="-34951" custLinFactNeighborX="-27830" custLinFactNeighborY="-100000">
        <dgm:presLayoutVars>
          <dgm:bulletEnabled val="1"/>
        </dgm:presLayoutVars>
      </dgm:prSet>
      <dgm:spPr/>
    </dgm:pt>
    <dgm:pt modelId="{07A83DD2-E32A-4D41-B866-422D9D3460B8}" type="pres">
      <dgm:prSet presAssocID="{32C5966F-CC5B-41B9-B271-2E193A137008}" presName="Name13" presStyleLbl="parChTrans1D2" presStyleIdx="2" presStyleCnt="3"/>
      <dgm:spPr/>
    </dgm:pt>
    <dgm:pt modelId="{4BC7CCF2-B0CB-4B8A-8F74-82118BB55227}" type="pres">
      <dgm:prSet presAssocID="{030BF7DA-FC74-4DAE-A0EA-9FD2C343A548}" presName="childText" presStyleLbl="bgAcc1" presStyleIdx="2" presStyleCnt="3" custScaleX="570345" custLinFactY="36507" custLinFactNeighborX="-13915" custLinFactNeighborY="100000">
        <dgm:presLayoutVars>
          <dgm:bulletEnabled val="1"/>
        </dgm:presLayoutVars>
      </dgm:prSet>
      <dgm:spPr/>
    </dgm:pt>
  </dgm:ptLst>
  <dgm:cxnLst>
    <dgm:cxn modelId="{AD018FF7-C3DA-4C0D-BDF7-2049084F4885}" type="presOf" srcId="{6BFA7F6F-86B9-417A-B40C-97EA220B1B74}" destId="{1073C4F3-067C-45DA-A097-6D34347E94EA}" srcOrd="0" destOrd="0" presId="urn:microsoft.com/office/officeart/2005/8/layout/hierarchy3"/>
    <dgm:cxn modelId="{946DB34A-D3C0-4AAE-B59E-8A1D7C186069}" srcId="{E149D2CE-C60D-4898-829A-D5F3A460F02C}" destId="{030BF7DA-FC74-4DAE-A0EA-9FD2C343A548}" srcOrd="2" destOrd="0" parTransId="{32C5966F-CC5B-41B9-B271-2E193A137008}" sibTransId="{9B1FF0AD-4829-46CB-84CF-121A7B1CD336}"/>
    <dgm:cxn modelId="{892CA5B8-0168-4E9B-852C-0C37DF248BCE}" type="presOf" srcId="{E149D2CE-C60D-4898-829A-D5F3A460F02C}" destId="{8BC64D5B-8194-42F8-BE53-0D044811899F}" srcOrd="0" destOrd="0" presId="urn:microsoft.com/office/officeart/2005/8/layout/hierarchy3"/>
    <dgm:cxn modelId="{4FF4BC7F-37C2-4D3E-98A5-A24B9EA55920}" srcId="{E149D2CE-C60D-4898-829A-D5F3A460F02C}" destId="{B7A0E880-08CF-4996-8877-44B3A8595C22}" srcOrd="0" destOrd="0" parTransId="{D4B58403-3AFB-4495-82E2-DE48BF9548AC}" sibTransId="{2B327DDF-4C62-4B0A-8524-15E6F30F11D5}"/>
    <dgm:cxn modelId="{C1B77E5F-5469-4894-9418-8B314A4E1C59}" type="presOf" srcId="{E149D2CE-C60D-4898-829A-D5F3A460F02C}" destId="{E592A72E-0625-4A0E-AE71-27F4B0395F08}" srcOrd="1" destOrd="0" presId="urn:microsoft.com/office/officeart/2005/8/layout/hierarchy3"/>
    <dgm:cxn modelId="{4F2AE62C-94CE-4BBF-A84B-5334BC54674D}" type="presOf" srcId="{030BF7DA-FC74-4DAE-A0EA-9FD2C343A548}" destId="{4BC7CCF2-B0CB-4B8A-8F74-82118BB55227}" srcOrd="0"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AC97123E-05C4-42C9-ABB5-DB91EF35490D}" type="presOf" srcId="{7061F2FC-F2AB-4DE3-98B0-886576B4E2C6}" destId="{D433476B-D68D-4328-ADAC-B2895D3D50CF}" srcOrd="0" destOrd="0" presId="urn:microsoft.com/office/officeart/2005/8/layout/hierarchy3"/>
    <dgm:cxn modelId="{72808761-7580-4F86-82EE-6AAEA82A4D0D}" type="presOf" srcId="{3DECE3E6-40D0-428D-AFE1-C0506A54E22C}" destId="{AFCFF4FD-D01D-4121-8E19-C298F7B8A06C}" srcOrd="0" destOrd="0" presId="urn:microsoft.com/office/officeart/2005/8/layout/hierarchy3"/>
    <dgm:cxn modelId="{E348C1DF-EB61-435F-848D-EB25FF9C2617}" type="presOf" srcId="{32C5966F-CC5B-41B9-B271-2E193A137008}" destId="{07A83DD2-E32A-4D41-B866-422D9D3460B8}" srcOrd="0" destOrd="0" presId="urn:microsoft.com/office/officeart/2005/8/layout/hierarchy3"/>
    <dgm:cxn modelId="{F10AC424-B7F3-4DE6-8D30-0ACEF1749551}" type="presOf" srcId="{B7A0E880-08CF-4996-8877-44B3A8595C22}" destId="{8D8657B6-A341-4461-8EBB-18C5FFEA95F0}" srcOrd="0" destOrd="0" presId="urn:microsoft.com/office/officeart/2005/8/layout/hierarchy3"/>
    <dgm:cxn modelId="{0CDC63B6-F592-4327-A0F8-27A240537270}" type="presOf" srcId="{D4B58403-3AFB-4495-82E2-DE48BF9548AC}" destId="{2C060D23-21D2-4829-92F9-1F4D1897DE2B}" srcOrd="0" destOrd="0" presId="urn:microsoft.com/office/officeart/2005/8/layout/hierarchy3"/>
    <dgm:cxn modelId="{A78ACEF9-C147-4514-9A33-45A12A8D4F93}" srcId="{E149D2CE-C60D-4898-829A-D5F3A460F02C}" destId="{3DECE3E6-40D0-428D-AFE1-C0506A54E22C}" srcOrd="1" destOrd="0" parTransId="{6BFA7F6F-86B9-417A-B40C-97EA220B1B74}" sibTransId="{D8F6BDC3-75BB-4A9B-A7E9-0A7D21427E68}"/>
    <dgm:cxn modelId="{79B39C9A-886D-4B73-BF18-E9D0010004D1}" type="presParOf" srcId="{D433476B-D68D-4328-ADAC-B2895D3D50CF}" destId="{96B52196-CA75-479A-8A54-6AC1541591AF}" srcOrd="0" destOrd="0" presId="urn:microsoft.com/office/officeart/2005/8/layout/hierarchy3"/>
    <dgm:cxn modelId="{B3FB94DE-E46F-4A40-92D1-65689C481545}" type="presParOf" srcId="{96B52196-CA75-479A-8A54-6AC1541591AF}" destId="{B3831FAB-D3C6-4E8A-8912-0C6C24C5CC2E}" srcOrd="0" destOrd="0" presId="urn:microsoft.com/office/officeart/2005/8/layout/hierarchy3"/>
    <dgm:cxn modelId="{40213C5C-BEDE-47E9-A335-127A1D0F4A10}" type="presParOf" srcId="{B3831FAB-D3C6-4E8A-8912-0C6C24C5CC2E}" destId="{8BC64D5B-8194-42F8-BE53-0D044811899F}" srcOrd="0" destOrd="0" presId="urn:microsoft.com/office/officeart/2005/8/layout/hierarchy3"/>
    <dgm:cxn modelId="{72F37FB1-67D4-4D6D-9BA6-6AFFEB539A59}" type="presParOf" srcId="{B3831FAB-D3C6-4E8A-8912-0C6C24C5CC2E}" destId="{E592A72E-0625-4A0E-AE71-27F4B0395F08}" srcOrd="1" destOrd="0" presId="urn:microsoft.com/office/officeart/2005/8/layout/hierarchy3"/>
    <dgm:cxn modelId="{08DE5188-ED16-478F-A895-344D0A9A4B57}" type="presParOf" srcId="{96B52196-CA75-479A-8A54-6AC1541591AF}" destId="{A331D20D-7203-456D-8D36-7632A93C4969}" srcOrd="1" destOrd="0" presId="urn:microsoft.com/office/officeart/2005/8/layout/hierarchy3"/>
    <dgm:cxn modelId="{EB15F338-9970-4A93-9807-FE9EE684A77B}" type="presParOf" srcId="{A331D20D-7203-456D-8D36-7632A93C4969}" destId="{2C060D23-21D2-4829-92F9-1F4D1897DE2B}" srcOrd="0" destOrd="0" presId="urn:microsoft.com/office/officeart/2005/8/layout/hierarchy3"/>
    <dgm:cxn modelId="{6E086D85-DE76-4428-AAA3-61A5F2E823B0}" type="presParOf" srcId="{A331D20D-7203-456D-8D36-7632A93C4969}" destId="{8D8657B6-A341-4461-8EBB-18C5FFEA95F0}" srcOrd="1" destOrd="0" presId="urn:microsoft.com/office/officeart/2005/8/layout/hierarchy3"/>
    <dgm:cxn modelId="{EF83D2EF-78E9-4A5E-8B97-5250DC369D84}" type="presParOf" srcId="{A331D20D-7203-456D-8D36-7632A93C4969}" destId="{1073C4F3-067C-45DA-A097-6D34347E94EA}" srcOrd="2" destOrd="0" presId="urn:microsoft.com/office/officeart/2005/8/layout/hierarchy3"/>
    <dgm:cxn modelId="{318CFC86-C0CD-4577-A639-8AC56A30C57A}" type="presParOf" srcId="{A331D20D-7203-456D-8D36-7632A93C4969}" destId="{AFCFF4FD-D01D-4121-8E19-C298F7B8A06C}" srcOrd="3" destOrd="0" presId="urn:microsoft.com/office/officeart/2005/8/layout/hierarchy3"/>
    <dgm:cxn modelId="{AE58DD35-D3A4-44AB-875A-A2B223BDF94F}" type="presParOf" srcId="{A331D20D-7203-456D-8D36-7632A93C4969}" destId="{07A83DD2-E32A-4D41-B866-422D9D3460B8}" srcOrd="4" destOrd="0" presId="urn:microsoft.com/office/officeart/2005/8/layout/hierarchy3"/>
    <dgm:cxn modelId="{D2ECA370-EB2F-47EA-A693-98893573124F}" type="presParOf" srcId="{A331D20D-7203-456D-8D36-7632A93C4969}" destId="{4BC7CCF2-B0CB-4B8A-8F74-82118BB55227}"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C" dirty="0"/>
            <a:t>CIRCUITO DE PROTECCION </a:t>
          </a:r>
          <a:endParaRPr lang="es-ES" dirty="0"/>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B7A0E880-08CF-4996-8877-44B3A8595C22}">
      <dgm:prSet phldrT="[Texto]"/>
      <dgm:spPr/>
      <dgm:t>
        <a:bodyPr/>
        <a:lstStyle/>
        <a:p>
          <a:r>
            <a:rPr lang="es-EC" dirty="0"/>
            <a:t>Resistencia de la base </a:t>
          </a:r>
          <a:endParaRPr lang="es-ES" dirty="0"/>
        </a:p>
      </dgm:t>
    </dgm:pt>
    <dgm:pt modelId="{D4B58403-3AFB-4495-82E2-DE48BF9548AC}" type="parTrans" cxnId="{4FF4BC7F-37C2-4D3E-98A5-A24B9EA55920}">
      <dgm:prSet/>
      <dgm:spPr/>
      <dgm:t>
        <a:bodyPr/>
        <a:lstStyle/>
        <a:p>
          <a:endParaRPr lang="es-ES"/>
        </a:p>
      </dgm:t>
    </dgm:pt>
    <dgm:pt modelId="{2B327DDF-4C62-4B0A-8524-15E6F30F11D5}" type="sibTrans" cxnId="{4FF4BC7F-37C2-4D3E-98A5-A24B9EA55920}">
      <dgm:prSet/>
      <dgm:spPr/>
      <dgm:t>
        <a:bodyPr/>
        <a:lstStyle/>
        <a:p>
          <a:endParaRPr lang="es-ES"/>
        </a:p>
      </dgm:t>
    </dgm:pt>
    <dgm:pt modelId="{030BF7DA-FC74-4DAE-A0EA-9FD2C343A548}">
      <dgm:prSet/>
      <dgm:spPr/>
      <dgm:t>
        <a:bodyPr/>
        <a:lstStyle/>
        <a:p>
          <a:r>
            <a:rPr lang="es-EC" dirty="0"/>
            <a:t>Se puede reducir el valor nominal de la</a:t>
          </a:r>
          <a:r>
            <a:rPr lang="es-EC" baseline="0" dirty="0"/>
            <a:t> resistencia debido a que la ganancia utilizada para la activación de la bobina no es de 25 </a:t>
          </a:r>
          <a:endParaRPr lang="es-ES" dirty="0"/>
        </a:p>
      </dgm:t>
    </dgm:pt>
    <dgm:pt modelId="{32C5966F-CC5B-41B9-B271-2E193A137008}" type="parTrans" cxnId="{946DB34A-D3C0-4AAE-B59E-8A1D7C186069}">
      <dgm:prSet/>
      <dgm:spPr/>
      <dgm:t>
        <a:bodyPr/>
        <a:lstStyle/>
        <a:p>
          <a:endParaRPr lang="es-ES"/>
        </a:p>
      </dgm:t>
    </dgm:pt>
    <dgm:pt modelId="{9B1FF0AD-4829-46CB-84CF-121A7B1CD336}" type="sibTrans" cxnId="{946DB34A-D3C0-4AAE-B59E-8A1D7C186069}">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Y="-100000" custLinFactNeighborY="-13259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 modelId="{2C060D23-21D2-4829-92F9-1F4D1897DE2B}" type="pres">
      <dgm:prSet presAssocID="{D4B58403-3AFB-4495-82E2-DE48BF9548AC}" presName="Name13" presStyleLbl="parChTrans1D2" presStyleIdx="0" presStyleCnt="2"/>
      <dgm:spPr/>
    </dgm:pt>
    <dgm:pt modelId="{8D8657B6-A341-4461-8EBB-18C5FFEA95F0}" type="pres">
      <dgm:prSet presAssocID="{B7A0E880-08CF-4996-8877-44B3A8595C22}" presName="childText" presStyleLbl="bgAcc1" presStyleIdx="0" presStyleCnt="2" custScaleX="559193" custLinFactY="-32403" custLinFactNeighborX="-27830" custLinFactNeighborY="-100000">
        <dgm:presLayoutVars>
          <dgm:bulletEnabled val="1"/>
        </dgm:presLayoutVars>
      </dgm:prSet>
      <dgm:spPr/>
    </dgm:pt>
    <dgm:pt modelId="{07A83DD2-E32A-4D41-B866-422D9D3460B8}" type="pres">
      <dgm:prSet presAssocID="{32C5966F-CC5B-41B9-B271-2E193A137008}" presName="Name13" presStyleLbl="parChTrans1D2" presStyleIdx="1" presStyleCnt="2"/>
      <dgm:spPr/>
    </dgm:pt>
    <dgm:pt modelId="{4BC7CCF2-B0CB-4B8A-8F74-82118BB55227}" type="pres">
      <dgm:prSet presAssocID="{030BF7DA-FC74-4DAE-A0EA-9FD2C343A548}" presName="childText" presStyleLbl="bgAcc1" presStyleIdx="1" presStyleCnt="2" custScaleX="570345" custLinFactY="36507" custLinFactNeighborX="-13915" custLinFactNeighborY="100000">
        <dgm:presLayoutVars>
          <dgm:bulletEnabled val="1"/>
        </dgm:presLayoutVars>
      </dgm:prSet>
      <dgm:spPr/>
    </dgm:pt>
  </dgm:ptLst>
  <dgm:cxnLst>
    <dgm:cxn modelId="{946DB34A-D3C0-4AAE-B59E-8A1D7C186069}" srcId="{E149D2CE-C60D-4898-829A-D5F3A460F02C}" destId="{030BF7DA-FC74-4DAE-A0EA-9FD2C343A548}" srcOrd="1" destOrd="0" parTransId="{32C5966F-CC5B-41B9-B271-2E193A137008}" sibTransId="{9B1FF0AD-4829-46CB-84CF-121A7B1CD336}"/>
    <dgm:cxn modelId="{9D5F357D-6855-4A5F-8C2B-93F23D64415B}" type="presOf" srcId="{32C5966F-CC5B-41B9-B271-2E193A137008}" destId="{07A83DD2-E32A-4D41-B866-422D9D3460B8}" srcOrd="0" destOrd="0" presId="urn:microsoft.com/office/officeart/2005/8/layout/hierarchy3"/>
    <dgm:cxn modelId="{FF48F288-F4CA-44CA-B91F-51BE0F2213C7}" type="presOf" srcId="{E149D2CE-C60D-4898-829A-D5F3A460F02C}" destId="{8BC64D5B-8194-42F8-BE53-0D044811899F}" srcOrd="0" destOrd="0" presId="urn:microsoft.com/office/officeart/2005/8/layout/hierarchy3"/>
    <dgm:cxn modelId="{4FF4BC7F-37C2-4D3E-98A5-A24B9EA55920}" srcId="{E149D2CE-C60D-4898-829A-D5F3A460F02C}" destId="{B7A0E880-08CF-4996-8877-44B3A8595C22}" srcOrd="0" destOrd="0" parTransId="{D4B58403-3AFB-4495-82E2-DE48BF9548AC}" sibTransId="{2B327DDF-4C62-4B0A-8524-15E6F30F11D5}"/>
    <dgm:cxn modelId="{E2918386-72EC-4F08-8305-41E0F885CB25}" type="presOf" srcId="{D4B58403-3AFB-4495-82E2-DE48BF9548AC}" destId="{2C060D23-21D2-4829-92F9-1F4D1897DE2B}" srcOrd="0" destOrd="0" presId="urn:microsoft.com/office/officeart/2005/8/layout/hierarchy3"/>
    <dgm:cxn modelId="{840F3F4A-EC3C-47BE-9A29-AAD7659563BD}" type="presOf" srcId="{030BF7DA-FC74-4DAE-A0EA-9FD2C343A548}" destId="{4BC7CCF2-B0CB-4B8A-8F74-82118BB55227}" srcOrd="0" destOrd="0" presId="urn:microsoft.com/office/officeart/2005/8/layout/hierarchy3"/>
    <dgm:cxn modelId="{2CABF0B0-FB91-4893-9443-1064EC5B2065}" type="presOf" srcId="{7061F2FC-F2AB-4DE3-98B0-886576B4E2C6}" destId="{D433476B-D68D-4328-ADAC-B2895D3D50CF}" srcOrd="0"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F940DE70-9C1A-4D3E-AD10-82C9150C65E3}" type="presOf" srcId="{B7A0E880-08CF-4996-8877-44B3A8595C22}" destId="{8D8657B6-A341-4461-8EBB-18C5FFEA95F0}" srcOrd="0" destOrd="0" presId="urn:microsoft.com/office/officeart/2005/8/layout/hierarchy3"/>
    <dgm:cxn modelId="{DDDACB08-7D32-418C-AC0B-7544A8C1AE69}" type="presOf" srcId="{E149D2CE-C60D-4898-829A-D5F3A460F02C}" destId="{E592A72E-0625-4A0E-AE71-27F4B0395F08}" srcOrd="1" destOrd="0" presId="urn:microsoft.com/office/officeart/2005/8/layout/hierarchy3"/>
    <dgm:cxn modelId="{736353BA-542E-4054-BA31-FF37804BE596}" type="presParOf" srcId="{D433476B-D68D-4328-ADAC-B2895D3D50CF}" destId="{96B52196-CA75-479A-8A54-6AC1541591AF}" srcOrd="0" destOrd="0" presId="urn:microsoft.com/office/officeart/2005/8/layout/hierarchy3"/>
    <dgm:cxn modelId="{9FF73134-879B-4DAC-9A32-8414ABC22196}" type="presParOf" srcId="{96B52196-CA75-479A-8A54-6AC1541591AF}" destId="{B3831FAB-D3C6-4E8A-8912-0C6C24C5CC2E}" srcOrd="0" destOrd="0" presId="urn:microsoft.com/office/officeart/2005/8/layout/hierarchy3"/>
    <dgm:cxn modelId="{54931825-E0F7-41AD-9545-83E2D048B4C3}" type="presParOf" srcId="{B3831FAB-D3C6-4E8A-8912-0C6C24C5CC2E}" destId="{8BC64D5B-8194-42F8-BE53-0D044811899F}" srcOrd="0" destOrd="0" presId="urn:microsoft.com/office/officeart/2005/8/layout/hierarchy3"/>
    <dgm:cxn modelId="{2F918AA6-0F11-4BB5-9956-5A542C74D6D3}" type="presParOf" srcId="{B3831FAB-D3C6-4E8A-8912-0C6C24C5CC2E}" destId="{E592A72E-0625-4A0E-AE71-27F4B0395F08}" srcOrd="1" destOrd="0" presId="urn:microsoft.com/office/officeart/2005/8/layout/hierarchy3"/>
    <dgm:cxn modelId="{B96F2133-BBD4-417E-ACF0-952FACD10E71}" type="presParOf" srcId="{96B52196-CA75-479A-8A54-6AC1541591AF}" destId="{A331D20D-7203-456D-8D36-7632A93C4969}" srcOrd="1" destOrd="0" presId="urn:microsoft.com/office/officeart/2005/8/layout/hierarchy3"/>
    <dgm:cxn modelId="{1D3A49A8-83A2-4CA3-BC43-4B93C041C7C7}" type="presParOf" srcId="{A331D20D-7203-456D-8D36-7632A93C4969}" destId="{2C060D23-21D2-4829-92F9-1F4D1897DE2B}" srcOrd="0" destOrd="0" presId="urn:microsoft.com/office/officeart/2005/8/layout/hierarchy3"/>
    <dgm:cxn modelId="{549E5FA5-2E95-44B3-8D59-7CBCA1D0F815}" type="presParOf" srcId="{A331D20D-7203-456D-8D36-7632A93C4969}" destId="{8D8657B6-A341-4461-8EBB-18C5FFEA95F0}" srcOrd="1" destOrd="0" presId="urn:microsoft.com/office/officeart/2005/8/layout/hierarchy3"/>
    <dgm:cxn modelId="{4F0C220C-4CFA-47AB-8A10-E6771813D8C4}" type="presParOf" srcId="{A331D20D-7203-456D-8D36-7632A93C4969}" destId="{07A83DD2-E32A-4D41-B866-422D9D3460B8}" srcOrd="2" destOrd="0" presId="urn:microsoft.com/office/officeart/2005/8/layout/hierarchy3"/>
    <dgm:cxn modelId="{ACE79596-A1ED-49F7-AB17-B82BBAE77CE2}" type="presParOf" srcId="{A331D20D-7203-456D-8D36-7632A93C4969}" destId="{4BC7CCF2-B0CB-4B8A-8F74-82118BB55227}"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C" dirty="0"/>
            <a:t>CIRCUITO DE PROTECCION </a:t>
          </a:r>
          <a:endParaRPr lang="es-ES" dirty="0"/>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B48F3459-CAD8-4739-B5B2-92511B45F952}">
      <dgm:prSet phldrT="[Texto]"/>
      <dgm:spPr/>
      <dgm:t>
        <a:bodyPr/>
        <a:lstStyle/>
        <a:p>
          <a:r>
            <a:rPr lang="es-EC" dirty="0"/>
            <a:t>El diodo de protección se coloca en paralelo a la bobina  para que la corriente se disipe en forma de cortocircuito en si misma el momento que el transistor deje de conducir  </a:t>
          </a:r>
          <a:endParaRPr lang="es-ES" dirty="0"/>
        </a:p>
      </dgm:t>
    </dgm:pt>
    <dgm:pt modelId="{87C59034-AFD4-42ED-A322-C4A7CCBE7E52}" type="parTrans" cxnId="{AA0B683D-EB31-4339-8661-A33A979EFC52}">
      <dgm:prSet/>
      <dgm:spPr/>
      <dgm:t>
        <a:bodyPr/>
        <a:lstStyle/>
        <a:p>
          <a:endParaRPr lang="es-ES"/>
        </a:p>
      </dgm:t>
    </dgm:pt>
    <dgm:pt modelId="{3B13E076-8D4E-4635-8E42-26585591AAF6}" type="sibTrans" cxnId="{AA0B683D-EB31-4339-8661-A33A979EFC52}">
      <dgm:prSet/>
      <dgm:spPr/>
      <dgm:t>
        <a:bodyPr/>
        <a:lstStyle/>
        <a:p>
          <a:endParaRPr lang="es-ES"/>
        </a:p>
      </dgm:t>
    </dgm:pt>
    <dgm:pt modelId="{43A705ED-2658-4EE3-90E7-0CEFE968EDC6}">
      <dgm:prSet phldrT="[Texto]"/>
      <dgm:spPr/>
      <dgm:t>
        <a:bodyPr/>
        <a:lstStyle/>
        <a:p>
          <a:r>
            <a:rPr lang="es-EC" dirty="0"/>
            <a:t>Los elementos finales para el circuito de protección son:</a:t>
          </a:r>
          <a:endParaRPr lang="es-ES" dirty="0"/>
        </a:p>
      </dgm:t>
    </dgm:pt>
    <dgm:pt modelId="{BD7223FD-E557-4D01-AACB-AC2CCF8045F3}" type="parTrans" cxnId="{DEC10166-91E5-46F5-AA2B-15C981F2E7D8}">
      <dgm:prSet/>
      <dgm:spPr/>
      <dgm:t>
        <a:bodyPr/>
        <a:lstStyle/>
        <a:p>
          <a:endParaRPr lang="es-ES"/>
        </a:p>
      </dgm:t>
    </dgm:pt>
    <dgm:pt modelId="{88069CBB-3128-47E7-81EF-3AE607CE5D82}" type="sibTrans" cxnId="{DEC10166-91E5-46F5-AA2B-15C981F2E7D8}">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Y="-100000" custLinFactNeighborY="-13259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 modelId="{AD5B055E-9FEB-4735-A043-0AD31BE720CD}" type="pres">
      <dgm:prSet presAssocID="{87C59034-AFD4-42ED-A322-C4A7CCBE7E52}" presName="Name13" presStyleLbl="parChTrans1D2" presStyleIdx="0" presStyleCnt="2"/>
      <dgm:spPr/>
    </dgm:pt>
    <dgm:pt modelId="{0FCF95EF-2657-4C1B-B2A1-17D90F424327}" type="pres">
      <dgm:prSet presAssocID="{B48F3459-CAD8-4739-B5B2-92511B45F952}" presName="childText" presStyleLbl="bgAcc1" presStyleIdx="0" presStyleCnt="2" custScaleX="559192" custScaleY="144903" custLinFactY="-61319" custLinFactNeighborX="-20872" custLinFactNeighborY="-100000">
        <dgm:presLayoutVars>
          <dgm:bulletEnabled val="1"/>
        </dgm:presLayoutVars>
      </dgm:prSet>
      <dgm:spPr/>
    </dgm:pt>
    <dgm:pt modelId="{0BCE3D8F-1170-4B7A-8008-C5ADE1623EC4}" type="pres">
      <dgm:prSet presAssocID="{BD7223FD-E557-4D01-AACB-AC2CCF8045F3}" presName="Name13" presStyleLbl="parChTrans1D2" presStyleIdx="1" presStyleCnt="2"/>
      <dgm:spPr/>
    </dgm:pt>
    <dgm:pt modelId="{1C6BD989-0676-459B-986A-29002EEBC116}" type="pres">
      <dgm:prSet presAssocID="{43A705ED-2658-4EE3-90E7-0CEFE968EDC6}" presName="childText" presStyleLbl="bgAcc1" presStyleIdx="1" presStyleCnt="2" custScaleX="545278" custLinFactY="-47264" custLinFactNeighborX="-20872" custLinFactNeighborY="-100000">
        <dgm:presLayoutVars>
          <dgm:bulletEnabled val="1"/>
        </dgm:presLayoutVars>
      </dgm:prSet>
      <dgm:spPr/>
    </dgm:pt>
  </dgm:ptLst>
  <dgm:cxnLst>
    <dgm:cxn modelId="{75F0FA10-D447-4EC4-9558-47275DA70B4B}" type="presOf" srcId="{BD7223FD-E557-4D01-AACB-AC2CCF8045F3}" destId="{0BCE3D8F-1170-4B7A-8008-C5ADE1623EC4}" srcOrd="0" destOrd="0" presId="urn:microsoft.com/office/officeart/2005/8/layout/hierarchy3"/>
    <dgm:cxn modelId="{C61CD7D9-3F3D-478D-8D59-68B60586B2B6}" type="presOf" srcId="{87C59034-AFD4-42ED-A322-C4A7CCBE7E52}" destId="{AD5B055E-9FEB-4735-A043-0AD31BE720CD}" srcOrd="0" destOrd="0" presId="urn:microsoft.com/office/officeart/2005/8/layout/hierarchy3"/>
    <dgm:cxn modelId="{C8979AC9-BD52-4C41-B82F-6D285EAF8031}" type="presOf" srcId="{7061F2FC-F2AB-4DE3-98B0-886576B4E2C6}" destId="{D433476B-D68D-4328-ADAC-B2895D3D50CF}" srcOrd="0" destOrd="0" presId="urn:microsoft.com/office/officeart/2005/8/layout/hierarchy3"/>
    <dgm:cxn modelId="{3DF00012-A9A7-4894-9B17-28BD5DCAE93F}" type="presOf" srcId="{B48F3459-CAD8-4739-B5B2-92511B45F952}" destId="{0FCF95EF-2657-4C1B-B2A1-17D90F424327}" srcOrd="0"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DEC10166-91E5-46F5-AA2B-15C981F2E7D8}" srcId="{E149D2CE-C60D-4898-829A-D5F3A460F02C}" destId="{43A705ED-2658-4EE3-90E7-0CEFE968EDC6}" srcOrd="1" destOrd="0" parTransId="{BD7223FD-E557-4D01-AACB-AC2CCF8045F3}" sibTransId="{88069CBB-3128-47E7-81EF-3AE607CE5D82}"/>
    <dgm:cxn modelId="{C3447D09-254D-4390-86DF-89D88C667C67}" type="presOf" srcId="{E149D2CE-C60D-4898-829A-D5F3A460F02C}" destId="{8BC64D5B-8194-42F8-BE53-0D044811899F}" srcOrd="0" destOrd="0" presId="urn:microsoft.com/office/officeart/2005/8/layout/hierarchy3"/>
    <dgm:cxn modelId="{25838479-DF51-4B1A-BA4D-C37B554D6A37}" type="presOf" srcId="{43A705ED-2658-4EE3-90E7-0CEFE968EDC6}" destId="{1C6BD989-0676-459B-986A-29002EEBC116}" srcOrd="0" destOrd="0" presId="urn:microsoft.com/office/officeart/2005/8/layout/hierarchy3"/>
    <dgm:cxn modelId="{AA0B683D-EB31-4339-8661-A33A979EFC52}" srcId="{E149D2CE-C60D-4898-829A-D5F3A460F02C}" destId="{B48F3459-CAD8-4739-B5B2-92511B45F952}" srcOrd="0" destOrd="0" parTransId="{87C59034-AFD4-42ED-A322-C4A7CCBE7E52}" sibTransId="{3B13E076-8D4E-4635-8E42-26585591AAF6}"/>
    <dgm:cxn modelId="{DBB7185E-37F9-4F71-8174-D1668B5B8B25}" type="presOf" srcId="{E149D2CE-C60D-4898-829A-D5F3A460F02C}" destId="{E592A72E-0625-4A0E-AE71-27F4B0395F08}" srcOrd="1" destOrd="0" presId="urn:microsoft.com/office/officeart/2005/8/layout/hierarchy3"/>
    <dgm:cxn modelId="{FB83108B-860E-4316-9F1A-18C6B28A84C7}" type="presParOf" srcId="{D433476B-D68D-4328-ADAC-B2895D3D50CF}" destId="{96B52196-CA75-479A-8A54-6AC1541591AF}" srcOrd="0" destOrd="0" presId="urn:microsoft.com/office/officeart/2005/8/layout/hierarchy3"/>
    <dgm:cxn modelId="{16160E9F-332F-4985-B987-36A7A7D8B1C4}" type="presParOf" srcId="{96B52196-CA75-479A-8A54-6AC1541591AF}" destId="{B3831FAB-D3C6-4E8A-8912-0C6C24C5CC2E}" srcOrd="0" destOrd="0" presId="urn:microsoft.com/office/officeart/2005/8/layout/hierarchy3"/>
    <dgm:cxn modelId="{5A0C2A9B-42F6-425A-9E78-2205409BD311}" type="presParOf" srcId="{B3831FAB-D3C6-4E8A-8912-0C6C24C5CC2E}" destId="{8BC64D5B-8194-42F8-BE53-0D044811899F}" srcOrd="0" destOrd="0" presId="urn:microsoft.com/office/officeart/2005/8/layout/hierarchy3"/>
    <dgm:cxn modelId="{C4208D6C-D201-4E6C-9373-53F7AEDAB98B}" type="presParOf" srcId="{B3831FAB-D3C6-4E8A-8912-0C6C24C5CC2E}" destId="{E592A72E-0625-4A0E-AE71-27F4B0395F08}" srcOrd="1" destOrd="0" presId="urn:microsoft.com/office/officeart/2005/8/layout/hierarchy3"/>
    <dgm:cxn modelId="{92BE21EB-AE3E-4AAE-A92A-320DB6211033}" type="presParOf" srcId="{96B52196-CA75-479A-8A54-6AC1541591AF}" destId="{A331D20D-7203-456D-8D36-7632A93C4969}" srcOrd="1" destOrd="0" presId="urn:microsoft.com/office/officeart/2005/8/layout/hierarchy3"/>
    <dgm:cxn modelId="{143FE3E2-F923-4682-8D50-BD308246BDAF}" type="presParOf" srcId="{A331D20D-7203-456D-8D36-7632A93C4969}" destId="{AD5B055E-9FEB-4735-A043-0AD31BE720CD}" srcOrd="0" destOrd="0" presId="urn:microsoft.com/office/officeart/2005/8/layout/hierarchy3"/>
    <dgm:cxn modelId="{3493F744-7A5D-45FA-B565-AA9A1B3C3C88}" type="presParOf" srcId="{A331D20D-7203-456D-8D36-7632A93C4969}" destId="{0FCF95EF-2657-4C1B-B2A1-17D90F424327}" srcOrd="1" destOrd="0" presId="urn:microsoft.com/office/officeart/2005/8/layout/hierarchy3"/>
    <dgm:cxn modelId="{37217815-72D9-492B-85C6-CE6C8AA3B08A}" type="presParOf" srcId="{A331D20D-7203-456D-8D36-7632A93C4969}" destId="{0BCE3D8F-1170-4B7A-8008-C5ADE1623EC4}" srcOrd="2" destOrd="0" presId="urn:microsoft.com/office/officeart/2005/8/layout/hierarchy3"/>
    <dgm:cxn modelId="{FB5A3FBB-560C-4735-939E-F9C0CC6909A9}" type="presParOf" srcId="{A331D20D-7203-456D-8D36-7632A93C4969}" destId="{1C6BD989-0676-459B-986A-29002EEBC116}"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C" dirty="0"/>
            <a:t>CONSIDERACIONES FINALES </a:t>
          </a:r>
          <a:endParaRPr lang="es-ES" dirty="0"/>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B48F3459-CAD8-4739-B5B2-92511B45F952}">
      <dgm:prSet phldrT="[Texto]"/>
      <dgm:spPr/>
      <dgm:t>
        <a:bodyPr/>
        <a:lstStyle/>
        <a:p>
          <a:r>
            <a:rPr lang="es-ES" dirty="0"/>
            <a:t>La </a:t>
          </a:r>
          <a:r>
            <a:rPr lang="es-ES" dirty="0" err="1"/>
            <a:t>arduino</a:t>
          </a:r>
          <a:r>
            <a:rPr lang="es-ES" dirty="0"/>
            <a:t> MEGA 2560 será ubicada en el centro de la placa</a:t>
          </a:r>
        </a:p>
      </dgm:t>
    </dgm:pt>
    <dgm:pt modelId="{87C59034-AFD4-42ED-A322-C4A7CCBE7E52}" type="parTrans" cxnId="{AA0B683D-EB31-4339-8661-A33A979EFC52}">
      <dgm:prSet/>
      <dgm:spPr/>
      <dgm:t>
        <a:bodyPr/>
        <a:lstStyle/>
        <a:p>
          <a:endParaRPr lang="es-ES"/>
        </a:p>
      </dgm:t>
    </dgm:pt>
    <dgm:pt modelId="{3B13E076-8D4E-4635-8E42-26585591AAF6}" type="sibTrans" cxnId="{AA0B683D-EB31-4339-8661-A33A979EFC52}">
      <dgm:prSet/>
      <dgm:spPr/>
      <dgm:t>
        <a:bodyPr/>
        <a:lstStyle/>
        <a:p>
          <a:endParaRPr lang="es-ES"/>
        </a:p>
      </dgm:t>
    </dgm:pt>
    <dgm:pt modelId="{43A705ED-2658-4EE3-90E7-0CEFE968EDC6}">
      <dgm:prSet phldrT="[Texto]"/>
      <dgm:spPr/>
      <dgm:t>
        <a:bodyPr/>
        <a:lstStyle/>
        <a:p>
          <a:r>
            <a:rPr lang="es-ES" dirty="0"/>
            <a:t>El control de velocidad mediante el variador será realizado por control analógico 0-10 V</a:t>
          </a:r>
        </a:p>
      </dgm:t>
    </dgm:pt>
    <dgm:pt modelId="{BD7223FD-E557-4D01-AACB-AC2CCF8045F3}" type="parTrans" cxnId="{DEC10166-91E5-46F5-AA2B-15C981F2E7D8}">
      <dgm:prSet/>
      <dgm:spPr/>
      <dgm:t>
        <a:bodyPr/>
        <a:lstStyle/>
        <a:p>
          <a:endParaRPr lang="es-ES"/>
        </a:p>
      </dgm:t>
    </dgm:pt>
    <dgm:pt modelId="{88069CBB-3128-47E7-81EF-3AE607CE5D82}" type="sibTrans" cxnId="{DEC10166-91E5-46F5-AA2B-15C981F2E7D8}">
      <dgm:prSet/>
      <dgm:spPr/>
      <dgm:t>
        <a:bodyPr/>
        <a:lstStyle/>
        <a:p>
          <a:endParaRPr lang="es-ES"/>
        </a:p>
      </dgm:t>
    </dgm:pt>
    <dgm:pt modelId="{4428B49A-51B1-4AD3-886A-789603E36ACF}">
      <dgm:prSet phldrT="[Texto]"/>
      <dgm:spPr/>
      <dgm:t>
        <a:bodyPr/>
        <a:lstStyle/>
        <a:p>
          <a:r>
            <a:rPr lang="es-ES" dirty="0"/>
            <a:t>La selección del Set Point tanto para velocidad como temperatura será con la variación de voltaje creado por potenciómetros de 10K</a:t>
          </a:r>
        </a:p>
      </dgm:t>
    </dgm:pt>
    <dgm:pt modelId="{87C7CC4B-4309-4CBC-BEA4-A916DF4E8E91}" type="parTrans" cxnId="{C99BDE98-3CF4-443F-9B8C-670FA6E0D566}">
      <dgm:prSet/>
      <dgm:spPr/>
      <dgm:t>
        <a:bodyPr/>
        <a:lstStyle/>
        <a:p>
          <a:endParaRPr lang="es-ES"/>
        </a:p>
      </dgm:t>
    </dgm:pt>
    <dgm:pt modelId="{4443F9DE-F777-46E0-953C-C615D32BFA50}" type="sibTrans" cxnId="{C99BDE98-3CF4-443F-9B8C-670FA6E0D566}">
      <dgm:prSet/>
      <dgm:spPr/>
      <dgm:t>
        <a:bodyPr/>
        <a:lstStyle/>
        <a:p>
          <a:endParaRPr lang="es-ES"/>
        </a:p>
      </dgm:t>
    </dgm:pt>
    <dgm:pt modelId="{BE693051-0B43-48CB-8AB3-CACB7D3B6B41}">
      <dgm:prSet phldrT="[Texto]"/>
      <dgm:spPr/>
      <dgm:t>
        <a:bodyPr/>
        <a:lstStyle/>
        <a:p>
          <a:r>
            <a:rPr lang="es-ES" dirty="0"/>
            <a:t>Para la comunicación con el HMI, se utilizará un módulo </a:t>
          </a:r>
          <a:r>
            <a:rPr lang="es-ES" dirty="0" err="1"/>
            <a:t>bluetooth</a:t>
          </a:r>
          <a:r>
            <a:rPr lang="es-ES" dirty="0"/>
            <a:t> HC-05</a:t>
          </a:r>
        </a:p>
      </dgm:t>
    </dgm:pt>
    <dgm:pt modelId="{6D1B5CCA-1FA0-49FB-9390-B109816032BB}" type="parTrans" cxnId="{5F746C5C-FA65-414C-BD4F-B5988C74A21D}">
      <dgm:prSet/>
      <dgm:spPr/>
      <dgm:t>
        <a:bodyPr/>
        <a:lstStyle/>
        <a:p>
          <a:endParaRPr lang="es-ES"/>
        </a:p>
      </dgm:t>
    </dgm:pt>
    <dgm:pt modelId="{0FE732AE-81B6-496E-9BFE-5DA2C7684A05}" type="sibTrans" cxnId="{5F746C5C-FA65-414C-BD4F-B5988C74A21D}">
      <dgm:prSet/>
      <dgm:spPr/>
      <dgm:t>
        <a:bodyPr/>
        <a:lstStyle/>
        <a:p>
          <a:endParaRPr lang="es-ES"/>
        </a:p>
      </dgm:t>
    </dgm:pt>
    <dgm:pt modelId="{C4F5F65C-ECCA-4E6E-B917-9690E4A50846}">
      <dgm:prSet phldrT="[Texto]"/>
      <dgm:spPr/>
      <dgm:t>
        <a:bodyPr/>
        <a:lstStyle/>
        <a:p>
          <a:r>
            <a:rPr lang="es-EC" dirty="0"/>
            <a:t>Modulo de alimentación VDC</a:t>
          </a:r>
          <a:endParaRPr lang="es-ES" dirty="0"/>
        </a:p>
      </dgm:t>
    </dgm:pt>
    <dgm:pt modelId="{D0B4D8D8-3F55-483D-B39F-2E3E3D622DA6}" type="parTrans" cxnId="{C8106A01-8D89-40AB-A263-2CB71CE4B154}">
      <dgm:prSet/>
      <dgm:spPr/>
      <dgm:t>
        <a:bodyPr/>
        <a:lstStyle/>
        <a:p>
          <a:endParaRPr lang="es-ES"/>
        </a:p>
      </dgm:t>
    </dgm:pt>
    <dgm:pt modelId="{1EAFA696-0A1B-4E4B-AD53-2DFB6EC088D7}" type="sibTrans" cxnId="{C8106A01-8D89-40AB-A263-2CB71CE4B15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Y="-100000" custLinFactNeighborY="-13259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 modelId="{AD5B055E-9FEB-4735-A043-0AD31BE720CD}" type="pres">
      <dgm:prSet presAssocID="{87C59034-AFD4-42ED-A322-C4A7CCBE7E52}" presName="Name13" presStyleLbl="parChTrans1D2" presStyleIdx="0" presStyleCnt="5"/>
      <dgm:spPr/>
    </dgm:pt>
    <dgm:pt modelId="{0FCF95EF-2657-4C1B-B2A1-17D90F424327}" type="pres">
      <dgm:prSet presAssocID="{B48F3459-CAD8-4739-B5B2-92511B45F952}" presName="childText" presStyleLbl="bgAcc1" presStyleIdx="0" presStyleCnt="5" custScaleX="540088" custScaleY="85945" custLinFactNeighborX="-13915" custLinFactNeighborY="-36319">
        <dgm:presLayoutVars>
          <dgm:bulletEnabled val="1"/>
        </dgm:presLayoutVars>
      </dgm:prSet>
      <dgm:spPr/>
    </dgm:pt>
    <dgm:pt modelId="{0BCE3D8F-1170-4B7A-8008-C5ADE1623EC4}" type="pres">
      <dgm:prSet presAssocID="{BD7223FD-E557-4D01-AACB-AC2CCF8045F3}" presName="Name13" presStyleLbl="parChTrans1D2" presStyleIdx="1" presStyleCnt="5"/>
      <dgm:spPr/>
    </dgm:pt>
    <dgm:pt modelId="{1C6BD989-0676-459B-986A-29002EEBC116}" type="pres">
      <dgm:prSet presAssocID="{43A705ED-2658-4EE3-90E7-0CEFE968EDC6}" presName="childText" presStyleLbl="bgAcc1" presStyleIdx="1" presStyleCnt="5" custScaleX="545278" custLinFactNeighborX="-13915" custLinFactNeighborY="-35945">
        <dgm:presLayoutVars>
          <dgm:bulletEnabled val="1"/>
        </dgm:presLayoutVars>
      </dgm:prSet>
      <dgm:spPr/>
    </dgm:pt>
    <dgm:pt modelId="{42B70F87-1B17-486D-B50C-E0AF0464CEB8}" type="pres">
      <dgm:prSet presAssocID="{87C7CC4B-4309-4CBC-BEA4-A916DF4E8E91}" presName="Name13" presStyleLbl="parChTrans1D2" presStyleIdx="2" presStyleCnt="5"/>
      <dgm:spPr/>
    </dgm:pt>
    <dgm:pt modelId="{E1CF9F0F-DA2B-40AA-948C-E8AF09824D97}" type="pres">
      <dgm:prSet presAssocID="{4428B49A-51B1-4AD3-886A-789603E36ACF}" presName="childText" presStyleLbl="bgAcc1" presStyleIdx="2" presStyleCnt="5" custScaleX="545277" custLinFactNeighborX="-13915" custLinFactNeighborY="-27361">
        <dgm:presLayoutVars>
          <dgm:bulletEnabled val="1"/>
        </dgm:presLayoutVars>
      </dgm:prSet>
      <dgm:spPr/>
    </dgm:pt>
    <dgm:pt modelId="{691ECC00-0F2F-4BCB-A91F-39D4FF83D03D}" type="pres">
      <dgm:prSet presAssocID="{6D1B5CCA-1FA0-49FB-9390-B109816032BB}" presName="Name13" presStyleLbl="parChTrans1D2" presStyleIdx="3" presStyleCnt="5"/>
      <dgm:spPr/>
    </dgm:pt>
    <dgm:pt modelId="{010BB749-9D31-41C9-B58F-BB2C73C6AF5F}" type="pres">
      <dgm:prSet presAssocID="{BE693051-0B43-48CB-8AB3-CACB7D3B6B41}" presName="childText" presStyleLbl="bgAcc1" presStyleIdx="3" presStyleCnt="5" custScaleX="573448" custScaleY="78486" custLinFactNeighborX="-13915" custLinFactNeighborY="-18778">
        <dgm:presLayoutVars>
          <dgm:bulletEnabled val="1"/>
        </dgm:presLayoutVars>
      </dgm:prSet>
      <dgm:spPr/>
    </dgm:pt>
    <dgm:pt modelId="{1D26B32C-697A-4666-B7AA-2108F9BDE999}" type="pres">
      <dgm:prSet presAssocID="{D0B4D8D8-3F55-483D-B39F-2E3E3D622DA6}" presName="Name13" presStyleLbl="parChTrans1D2" presStyleIdx="4" presStyleCnt="5"/>
      <dgm:spPr/>
    </dgm:pt>
    <dgm:pt modelId="{6963EC19-111E-4773-83CD-E21D1F35F878}" type="pres">
      <dgm:prSet presAssocID="{C4F5F65C-ECCA-4E6E-B917-9690E4A50846}" presName="childText" presStyleLbl="bgAcc1" presStyleIdx="4" presStyleCnt="5" custScaleX="540086" custScaleY="78112" custLinFactNeighborX="-13915" custLinFactNeighborY="-10945">
        <dgm:presLayoutVars>
          <dgm:bulletEnabled val="1"/>
        </dgm:presLayoutVars>
      </dgm:prSet>
      <dgm:spPr/>
    </dgm:pt>
  </dgm:ptLst>
  <dgm:cxnLst>
    <dgm:cxn modelId="{4A0A259D-EE68-488B-B418-18B9B6E250CE}" type="presOf" srcId="{BD7223FD-E557-4D01-AACB-AC2CCF8045F3}" destId="{0BCE3D8F-1170-4B7A-8008-C5ADE1623EC4}" srcOrd="0" destOrd="0" presId="urn:microsoft.com/office/officeart/2005/8/layout/hierarchy3"/>
    <dgm:cxn modelId="{ABA4072B-9456-4094-AFF7-87E9E70EAC93}" type="presOf" srcId="{87C59034-AFD4-42ED-A322-C4A7CCBE7E52}" destId="{AD5B055E-9FEB-4735-A043-0AD31BE720CD}" srcOrd="0" destOrd="0" presId="urn:microsoft.com/office/officeart/2005/8/layout/hierarchy3"/>
    <dgm:cxn modelId="{74F0C13B-03F4-4282-94A6-EEDB50015974}" type="presOf" srcId="{4428B49A-51B1-4AD3-886A-789603E36ACF}" destId="{E1CF9F0F-DA2B-40AA-948C-E8AF09824D97}" srcOrd="0" destOrd="0" presId="urn:microsoft.com/office/officeart/2005/8/layout/hierarchy3"/>
    <dgm:cxn modelId="{FD338C2A-257E-41CC-8A38-A595137565A7}" type="presOf" srcId="{E149D2CE-C60D-4898-829A-D5F3A460F02C}" destId="{E592A72E-0625-4A0E-AE71-27F4B0395F08}" srcOrd="1" destOrd="0" presId="urn:microsoft.com/office/officeart/2005/8/layout/hierarchy3"/>
    <dgm:cxn modelId="{A212C753-C5DB-4315-9B78-E3611FBB9303}" type="presOf" srcId="{B48F3459-CAD8-4739-B5B2-92511B45F952}" destId="{0FCF95EF-2657-4C1B-B2A1-17D90F424327}" srcOrd="0" destOrd="0" presId="urn:microsoft.com/office/officeart/2005/8/layout/hierarchy3"/>
    <dgm:cxn modelId="{5F746C5C-FA65-414C-BD4F-B5988C74A21D}" srcId="{E149D2CE-C60D-4898-829A-D5F3A460F02C}" destId="{BE693051-0B43-48CB-8AB3-CACB7D3B6B41}" srcOrd="3" destOrd="0" parTransId="{6D1B5CCA-1FA0-49FB-9390-B109816032BB}" sibTransId="{0FE732AE-81B6-496E-9BFE-5DA2C7684A05}"/>
    <dgm:cxn modelId="{C99BDE98-3CF4-443F-9B8C-670FA6E0D566}" srcId="{E149D2CE-C60D-4898-829A-D5F3A460F02C}" destId="{4428B49A-51B1-4AD3-886A-789603E36ACF}" srcOrd="2" destOrd="0" parTransId="{87C7CC4B-4309-4CBC-BEA4-A916DF4E8E91}" sibTransId="{4443F9DE-F777-46E0-953C-C615D32BFA50}"/>
    <dgm:cxn modelId="{1134C2F3-D52C-4A7A-802E-D33AADF52AC1}" type="presOf" srcId="{E149D2CE-C60D-4898-829A-D5F3A460F02C}" destId="{8BC64D5B-8194-42F8-BE53-0D044811899F}" srcOrd="0" destOrd="0" presId="urn:microsoft.com/office/officeart/2005/8/layout/hierarchy3"/>
    <dgm:cxn modelId="{2056C9F2-0381-4F0F-81F8-034C9DA89C79}" type="presOf" srcId="{87C7CC4B-4309-4CBC-BEA4-A916DF4E8E91}" destId="{42B70F87-1B17-486D-B50C-E0AF0464CEB8}" srcOrd="0" destOrd="0" presId="urn:microsoft.com/office/officeart/2005/8/layout/hierarchy3"/>
    <dgm:cxn modelId="{43CF41C5-A0C3-4B8D-A24B-28A7C89BCD04}" type="presOf" srcId="{6D1B5CCA-1FA0-49FB-9390-B109816032BB}" destId="{691ECC00-0F2F-4BCB-A91F-39D4FF83D03D}" srcOrd="0" destOrd="0" presId="urn:microsoft.com/office/officeart/2005/8/layout/hierarchy3"/>
    <dgm:cxn modelId="{C8106A01-8D89-40AB-A263-2CB71CE4B154}" srcId="{E149D2CE-C60D-4898-829A-D5F3A460F02C}" destId="{C4F5F65C-ECCA-4E6E-B917-9690E4A50846}" srcOrd="4" destOrd="0" parTransId="{D0B4D8D8-3F55-483D-B39F-2E3E3D622DA6}" sibTransId="{1EAFA696-0A1B-4E4B-AD53-2DFB6EC088D7}"/>
    <dgm:cxn modelId="{5BFB51A0-D8EE-40E0-9543-94EDF91AAFA9}" type="presOf" srcId="{43A705ED-2658-4EE3-90E7-0CEFE968EDC6}" destId="{1C6BD989-0676-459B-986A-29002EEBC116}" srcOrd="0" destOrd="0" presId="urn:microsoft.com/office/officeart/2005/8/layout/hierarchy3"/>
    <dgm:cxn modelId="{6C96CFE0-5349-4013-B7A2-6E69A08D1CAA}" type="presOf" srcId="{D0B4D8D8-3F55-483D-B39F-2E3E3D622DA6}" destId="{1D26B32C-697A-4666-B7AA-2108F9BDE999}" srcOrd="0"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EAE87BEE-4578-440E-9B3E-C875997F7B73}" type="presOf" srcId="{BE693051-0B43-48CB-8AB3-CACB7D3B6B41}" destId="{010BB749-9D31-41C9-B58F-BB2C73C6AF5F}" srcOrd="0" destOrd="0" presId="urn:microsoft.com/office/officeart/2005/8/layout/hierarchy3"/>
    <dgm:cxn modelId="{202EF4A9-A7C0-4DBF-8C0A-5D5AF76242D4}" type="presOf" srcId="{C4F5F65C-ECCA-4E6E-B917-9690E4A50846}" destId="{6963EC19-111E-4773-83CD-E21D1F35F878}" srcOrd="0" destOrd="0" presId="urn:microsoft.com/office/officeart/2005/8/layout/hierarchy3"/>
    <dgm:cxn modelId="{DEC10166-91E5-46F5-AA2B-15C981F2E7D8}" srcId="{E149D2CE-C60D-4898-829A-D5F3A460F02C}" destId="{43A705ED-2658-4EE3-90E7-0CEFE968EDC6}" srcOrd="1" destOrd="0" parTransId="{BD7223FD-E557-4D01-AACB-AC2CCF8045F3}" sibTransId="{88069CBB-3128-47E7-81EF-3AE607CE5D82}"/>
    <dgm:cxn modelId="{AA0B683D-EB31-4339-8661-A33A979EFC52}" srcId="{E149D2CE-C60D-4898-829A-D5F3A460F02C}" destId="{B48F3459-CAD8-4739-B5B2-92511B45F952}" srcOrd="0" destOrd="0" parTransId="{87C59034-AFD4-42ED-A322-C4A7CCBE7E52}" sibTransId="{3B13E076-8D4E-4635-8E42-26585591AAF6}"/>
    <dgm:cxn modelId="{B13469D5-DCF3-4CB6-A096-ACFA07D69A51}" type="presOf" srcId="{7061F2FC-F2AB-4DE3-98B0-886576B4E2C6}" destId="{D433476B-D68D-4328-ADAC-B2895D3D50CF}" srcOrd="0" destOrd="0" presId="urn:microsoft.com/office/officeart/2005/8/layout/hierarchy3"/>
    <dgm:cxn modelId="{2A4CCA40-31FF-4F91-A660-6BFCE605D37F}" type="presParOf" srcId="{D433476B-D68D-4328-ADAC-B2895D3D50CF}" destId="{96B52196-CA75-479A-8A54-6AC1541591AF}" srcOrd="0" destOrd="0" presId="urn:microsoft.com/office/officeart/2005/8/layout/hierarchy3"/>
    <dgm:cxn modelId="{8095E77D-FE61-4530-A030-56A547C56554}" type="presParOf" srcId="{96B52196-CA75-479A-8A54-6AC1541591AF}" destId="{B3831FAB-D3C6-4E8A-8912-0C6C24C5CC2E}" srcOrd="0" destOrd="0" presId="urn:microsoft.com/office/officeart/2005/8/layout/hierarchy3"/>
    <dgm:cxn modelId="{8C3BCB17-E12E-4252-9279-0107493B8AEC}" type="presParOf" srcId="{B3831FAB-D3C6-4E8A-8912-0C6C24C5CC2E}" destId="{8BC64D5B-8194-42F8-BE53-0D044811899F}" srcOrd="0" destOrd="0" presId="urn:microsoft.com/office/officeart/2005/8/layout/hierarchy3"/>
    <dgm:cxn modelId="{1FD57702-D060-4880-BC5A-D1EA10BC3AD1}" type="presParOf" srcId="{B3831FAB-D3C6-4E8A-8912-0C6C24C5CC2E}" destId="{E592A72E-0625-4A0E-AE71-27F4B0395F08}" srcOrd="1" destOrd="0" presId="urn:microsoft.com/office/officeart/2005/8/layout/hierarchy3"/>
    <dgm:cxn modelId="{69F62530-5394-4F1F-8CBA-63535AD992B9}" type="presParOf" srcId="{96B52196-CA75-479A-8A54-6AC1541591AF}" destId="{A331D20D-7203-456D-8D36-7632A93C4969}" srcOrd="1" destOrd="0" presId="urn:microsoft.com/office/officeart/2005/8/layout/hierarchy3"/>
    <dgm:cxn modelId="{378CD93D-9F91-413F-85CB-9F30B3AD6B64}" type="presParOf" srcId="{A331D20D-7203-456D-8D36-7632A93C4969}" destId="{AD5B055E-9FEB-4735-A043-0AD31BE720CD}" srcOrd="0" destOrd="0" presId="urn:microsoft.com/office/officeart/2005/8/layout/hierarchy3"/>
    <dgm:cxn modelId="{68964ACB-C35C-48C8-99D4-C6421BAD14C5}" type="presParOf" srcId="{A331D20D-7203-456D-8D36-7632A93C4969}" destId="{0FCF95EF-2657-4C1B-B2A1-17D90F424327}" srcOrd="1" destOrd="0" presId="urn:microsoft.com/office/officeart/2005/8/layout/hierarchy3"/>
    <dgm:cxn modelId="{701775C3-E20B-44F2-8FAF-3718DED78735}" type="presParOf" srcId="{A331D20D-7203-456D-8D36-7632A93C4969}" destId="{0BCE3D8F-1170-4B7A-8008-C5ADE1623EC4}" srcOrd="2" destOrd="0" presId="urn:microsoft.com/office/officeart/2005/8/layout/hierarchy3"/>
    <dgm:cxn modelId="{835F5072-A364-4A0E-95CE-C2156108B0B4}" type="presParOf" srcId="{A331D20D-7203-456D-8D36-7632A93C4969}" destId="{1C6BD989-0676-459B-986A-29002EEBC116}" srcOrd="3" destOrd="0" presId="urn:microsoft.com/office/officeart/2005/8/layout/hierarchy3"/>
    <dgm:cxn modelId="{664A30AB-5344-407B-8589-8FDCD4F2A583}" type="presParOf" srcId="{A331D20D-7203-456D-8D36-7632A93C4969}" destId="{42B70F87-1B17-486D-B50C-E0AF0464CEB8}" srcOrd="4" destOrd="0" presId="urn:microsoft.com/office/officeart/2005/8/layout/hierarchy3"/>
    <dgm:cxn modelId="{3007F016-E147-49EC-AD96-3A6F30D8276A}" type="presParOf" srcId="{A331D20D-7203-456D-8D36-7632A93C4969}" destId="{E1CF9F0F-DA2B-40AA-948C-E8AF09824D97}" srcOrd="5" destOrd="0" presId="urn:microsoft.com/office/officeart/2005/8/layout/hierarchy3"/>
    <dgm:cxn modelId="{3924FC1C-C8BF-4CE3-902E-6012BBD6C9B9}" type="presParOf" srcId="{A331D20D-7203-456D-8D36-7632A93C4969}" destId="{691ECC00-0F2F-4BCB-A91F-39D4FF83D03D}" srcOrd="6" destOrd="0" presId="urn:microsoft.com/office/officeart/2005/8/layout/hierarchy3"/>
    <dgm:cxn modelId="{1578CBD3-3884-4C42-932F-D6CDBE5D3303}" type="presParOf" srcId="{A331D20D-7203-456D-8D36-7632A93C4969}" destId="{010BB749-9D31-41C9-B58F-BB2C73C6AF5F}" srcOrd="7" destOrd="0" presId="urn:microsoft.com/office/officeart/2005/8/layout/hierarchy3"/>
    <dgm:cxn modelId="{BADD8295-A0C3-4F76-8793-722DE09BB5CF}" type="presParOf" srcId="{A331D20D-7203-456D-8D36-7632A93C4969}" destId="{1D26B32C-697A-4666-B7AA-2108F9BDE999}" srcOrd="8" destOrd="0" presId="urn:microsoft.com/office/officeart/2005/8/layout/hierarchy3"/>
    <dgm:cxn modelId="{B1C440F4-EC14-4B12-AA8A-7EE0084C42B6}" type="presParOf" srcId="{A331D20D-7203-456D-8D36-7632A93C4969}" destId="{6963EC19-111E-4773-83CD-E21D1F35F878}"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n-US" dirty="0"/>
            <a:t>MARCO TEÓRICO </a:t>
          </a:r>
          <a:endParaRPr lang="es-ES" dirty="0"/>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B7A0E880-08CF-4996-8877-44B3A8595C22}">
      <dgm:prSet phldrT="[Texto]"/>
      <dgm:spPr/>
      <dgm:t>
        <a:bodyPr/>
        <a:lstStyle/>
        <a:p>
          <a:r>
            <a:rPr lang="es-ES" dirty="0"/>
            <a:t>Encuadernación de libros</a:t>
          </a:r>
        </a:p>
      </dgm:t>
    </dgm:pt>
    <dgm:pt modelId="{D4B58403-3AFB-4495-82E2-DE48BF9548AC}" type="parTrans" cxnId="{4FF4BC7F-37C2-4D3E-98A5-A24B9EA55920}">
      <dgm:prSet/>
      <dgm:spPr/>
      <dgm:t>
        <a:bodyPr/>
        <a:lstStyle/>
        <a:p>
          <a:endParaRPr lang="es-ES"/>
        </a:p>
      </dgm:t>
    </dgm:pt>
    <dgm:pt modelId="{2B327DDF-4C62-4B0A-8524-15E6F30F11D5}" type="sibTrans" cxnId="{4FF4BC7F-37C2-4D3E-98A5-A24B9EA55920}">
      <dgm:prSet/>
      <dgm:spPr/>
      <dgm:t>
        <a:bodyPr/>
        <a:lstStyle/>
        <a:p>
          <a:endParaRPr lang="es-ES"/>
        </a:p>
      </dgm:t>
    </dgm:pt>
    <dgm:pt modelId="{60FF014B-8B63-4D69-86F9-8C5CC32148F7}">
      <dgm:prSet/>
      <dgm:spPr/>
      <dgm:t>
        <a:bodyPr/>
        <a:lstStyle/>
        <a:p>
          <a:r>
            <a:rPr lang="es-ES" dirty="0"/>
            <a:t>Tipos de encuadernación</a:t>
          </a:r>
        </a:p>
      </dgm:t>
    </dgm:pt>
    <dgm:pt modelId="{FA4C49EA-B23F-465F-8CDF-C9763D747076}" type="parTrans" cxnId="{8F7B6B2D-5835-49A1-9006-E1EC3B236375}">
      <dgm:prSet/>
      <dgm:spPr/>
      <dgm:t>
        <a:bodyPr/>
        <a:lstStyle/>
        <a:p>
          <a:endParaRPr lang="es-ES"/>
        </a:p>
      </dgm:t>
    </dgm:pt>
    <dgm:pt modelId="{13A2B67C-00C1-4665-8E50-B63B07B0590E}" type="sibTrans" cxnId="{8F7B6B2D-5835-49A1-9006-E1EC3B236375}">
      <dgm:prSet/>
      <dgm:spPr/>
      <dgm:t>
        <a:bodyPr/>
        <a:lstStyle/>
        <a:p>
          <a:endParaRPr lang="es-ES"/>
        </a:p>
      </dgm:t>
    </dgm:pt>
    <dgm:pt modelId="{AEAB50DB-1FEF-4DBF-A38F-62C6DC6EB5C4}">
      <dgm:prSet/>
      <dgm:spPr/>
      <dgm:t>
        <a:bodyPr/>
        <a:lstStyle/>
        <a:p>
          <a:r>
            <a:rPr lang="es-ES" dirty="0"/>
            <a:t>Encoladora de libros</a:t>
          </a:r>
        </a:p>
      </dgm:t>
    </dgm:pt>
    <dgm:pt modelId="{2B28FE0D-909B-4D91-A13F-C37ABBB88AA0}" type="parTrans" cxnId="{0B2F738E-703F-4521-8CD0-6E904A5E455A}">
      <dgm:prSet/>
      <dgm:spPr/>
      <dgm:t>
        <a:bodyPr/>
        <a:lstStyle/>
        <a:p>
          <a:endParaRPr lang="es-ES"/>
        </a:p>
      </dgm:t>
    </dgm:pt>
    <dgm:pt modelId="{EB0E3313-3121-4C34-8728-23C8DF0F4EAE}" type="sibTrans" cxnId="{0B2F738E-703F-4521-8CD0-6E904A5E455A}">
      <dgm:prSet/>
      <dgm:spPr/>
      <dgm:t>
        <a:bodyPr/>
        <a:lstStyle/>
        <a:p>
          <a:endParaRPr lang="es-ES"/>
        </a:p>
      </dgm:t>
    </dgm:pt>
    <dgm:pt modelId="{1E122E4E-D731-4644-945F-6FFE0403EDCE}">
      <dgm:prSet/>
      <dgm:spPr/>
      <dgm:t>
        <a:bodyPr/>
        <a:lstStyle/>
        <a:p>
          <a:r>
            <a:rPr lang="es-ES" dirty="0"/>
            <a:t> Encoladora de libros </a:t>
          </a:r>
          <a:r>
            <a:rPr lang="es-ES" dirty="0" err="1"/>
            <a:t>Sulby</a:t>
          </a:r>
          <a:r>
            <a:rPr lang="es-ES" dirty="0"/>
            <a:t> 7 </a:t>
          </a:r>
          <a:r>
            <a:rPr lang="es-ES" dirty="0" err="1"/>
            <a:t>Clamp</a:t>
          </a:r>
          <a:r>
            <a:rPr lang="es-ES" dirty="0"/>
            <a:t> </a:t>
          </a:r>
          <a:r>
            <a:rPr lang="es-ES" dirty="0" err="1"/>
            <a:t>Perfect</a:t>
          </a:r>
          <a:r>
            <a:rPr lang="es-ES" dirty="0"/>
            <a:t> </a:t>
          </a:r>
          <a:r>
            <a:rPr lang="es-ES" dirty="0" err="1"/>
            <a:t>Binder</a:t>
          </a:r>
          <a:endParaRPr lang="es-ES" dirty="0"/>
        </a:p>
      </dgm:t>
    </dgm:pt>
    <dgm:pt modelId="{7200D2E7-D109-424D-8211-ABCB906CB17E}" type="parTrans" cxnId="{057335EB-5F38-4E4C-A3C6-35254626C438}">
      <dgm:prSet/>
      <dgm:spPr/>
      <dgm:t>
        <a:bodyPr/>
        <a:lstStyle/>
        <a:p>
          <a:endParaRPr lang="es-ES"/>
        </a:p>
      </dgm:t>
    </dgm:pt>
    <dgm:pt modelId="{397560B4-61BA-436F-938D-A3FC192B109A}" type="sibTrans" cxnId="{057335EB-5F38-4E4C-A3C6-35254626C438}">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NeighborY="-566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 modelId="{2C060D23-21D2-4829-92F9-1F4D1897DE2B}" type="pres">
      <dgm:prSet presAssocID="{D4B58403-3AFB-4495-82E2-DE48BF9548AC}" presName="Name13" presStyleLbl="parChTrans1D2" presStyleIdx="0" presStyleCnt="4"/>
      <dgm:spPr/>
    </dgm:pt>
    <dgm:pt modelId="{8D8657B6-A341-4461-8EBB-18C5FFEA95F0}" type="pres">
      <dgm:prSet presAssocID="{B7A0E880-08CF-4996-8877-44B3A8595C22}" presName="childText" presStyleLbl="bgAcc1" presStyleIdx="0" presStyleCnt="4" custScaleX="531363">
        <dgm:presLayoutVars>
          <dgm:bulletEnabled val="1"/>
        </dgm:presLayoutVars>
      </dgm:prSet>
      <dgm:spPr/>
    </dgm:pt>
    <dgm:pt modelId="{88848902-88D7-43EA-A22D-A2DA65253F4B}" type="pres">
      <dgm:prSet presAssocID="{FA4C49EA-B23F-465F-8CDF-C9763D747076}" presName="Name13" presStyleLbl="parChTrans1D2" presStyleIdx="1" presStyleCnt="4"/>
      <dgm:spPr/>
    </dgm:pt>
    <dgm:pt modelId="{4B98E491-8DEE-4A13-BC22-83EB909CFF65}" type="pres">
      <dgm:prSet presAssocID="{60FF014B-8B63-4D69-86F9-8C5CC32148F7}" presName="childText" presStyleLbl="bgAcc1" presStyleIdx="1" presStyleCnt="4" custScaleX="531364">
        <dgm:presLayoutVars>
          <dgm:bulletEnabled val="1"/>
        </dgm:presLayoutVars>
      </dgm:prSet>
      <dgm:spPr/>
    </dgm:pt>
    <dgm:pt modelId="{E178A246-4AC4-4D2A-AE03-636038078345}" type="pres">
      <dgm:prSet presAssocID="{2B28FE0D-909B-4D91-A13F-C37ABBB88AA0}" presName="Name13" presStyleLbl="parChTrans1D2" presStyleIdx="2" presStyleCnt="4"/>
      <dgm:spPr/>
    </dgm:pt>
    <dgm:pt modelId="{939CC232-5DE2-45BF-A6B4-A58D3D72E796}" type="pres">
      <dgm:prSet presAssocID="{AEAB50DB-1FEF-4DBF-A38F-62C6DC6EB5C4}" presName="childText" presStyleLbl="bgAcc1" presStyleIdx="2" presStyleCnt="4" custScaleX="531364">
        <dgm:presLayoutVars>
          <dgm:bulletEnabled val="1"/>
        </dgm:presLayoutVars>
      </dgm:prSet>
      <dgm:spPr/>
    </dgm:pt>
    <dgm:pt modelId="{1A9D2047-B9DC-48C3-B934-D0892F96C4D3}" type="pres">
      <dgm:prSet presAssocID="{7200D2E7-D109-424D-8211-ABCB906CB17E}" presName="Name13" presStyleLbl="parChTrans1D2" presStyleIdx="3" presStyleCnt="4"/>
      <dgm:spPr/>
    </dgm:pt>
    <dgm:pt modelId="{DBD0C27B-2F51-4552-993B-632A279339D6}" type="pres">
      <dgm:prSet presAssocID="{1E122E4E-D731-4644-945F-6FFE0403EDCE}" presName="childText" presStyleLbl="bgAcc1" presStyleIdx="3" presStyleCnt="4" custScaleX="540087">
        <dgm:presLayoutVars>
          <dgm:bulletEnabled val="1"/>
        </dgm:presLayoutVars>
      </dgm:prSet>
      <dgm:spPr/>
    </dgm:pt>
  </dgm:ptLst>
  <dgm:cxnLst>
    <dgm:cxn modelId="{2373FCEF-FBBF-4257-8CC2-CFCC06313846}" type="presOf" srcId="{1E122E4E-D731-4644-945F-6FFE0403EDCE}" destId="{DBD0C27B-2F51-4552-993B-632A279339D6}" srcOrd="0" destOrd="0" presId="urn:microsoft.com/office/officeart/2005/8/layout/hierarchy3"/>
    <dgm:cxn modelId="{A8C20BE1-1F76-4544-9BA3-28F73B87137D}" type="presOf" srcId="{FA4C49EA-B23F-465F-8CDF-C9763D747076}" destId="{88848902-88D7-43EA-A22D-A2DA65253F4B}" srcOrd="0" destOrd="0" presId="urn:microsoft.com/office/officeart/2005/8/layout/hierarchy3"/>
    <dgm:cxn modelId="{8614EBF5-658C-42A6-9B85-E6D2AAC8B485}" type="presOf" srcId="{E149D2CE-C60D-4898-829A-D5F3A460F02C}" destId="{8BC64D5B-8194-42F8-BE53-0D044811899F}" srcOrd="0" destOrd="0" presId="urn:microsoft.com/office/officeart/2005/8/layout/hierarchy3"/>
    <dgm:cxn modelId="{744347BD-C8A2-4709-A9A3-D1A4B41546D4}" type="presOf" srcId="{B7A0E880-08CF-4996-8877-44B3A8595C22}" destId="{8D8657B6-A341-4461-8EBB-18C5FFEA95F0}" srcOrd="0" destOrd="0" presId="urn:microsoft.com/office/officeart/2005/8/layout/hierarchy3"/>
    <dgm:cxn modelId="{057335EB-5F38-4E4C-A3C6-35254626C438}" srcId="{E149D2CE-C60D-4898-829A-D5F3A460F02C}" destId="{1E122E4E-D731-4644-945F-6FFE0403EDCE}" srcOrd="3" destOrd="0" parTransId="{7200D2E7-D109-424D-8211-ABCB906CB17E}" sibTransId="{397560B4-61BA-436F-938D-A3FC192B109A}"/>
    <dgm:cxn modelId="{0B80AD1A-A9FF-4542-8344-32D98D6BCAA4}" type="presOf" srcId="{7200D2E7-D109-424D-8211-ABCB906CB17E}" destId="{1A9D2047-B9DC-48C3-B934-D0892F96C4D3}" srcOrd="0"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49740B0C-DBBE-45B3-8ADE-634214439236}" type="presOf" srcId="{AEAB50DB-1FEF-4DBF-A38F-62C6DC6EB5C4}" destId="{939CC232-5DE2-45BF-A6B4-A58D3D72E796}" srcOrd="0" destOrd="0" presId="urn:microsoft.com/office/officeart/2005/8/layout/hierarchy3"/>
    <dgm:cxn modelId="{3D2FB309-9891-4EFD-8C40-5D538B722DDF}" type="presOf" srcId="{7061F2FC-F2AB-4DE3-98B0-886576B4E2C6}" destId="{D433476B-D68D-4328-ADAC-B2895D3D50CF}" srcOrd="0" destOrd="0" presId="urn:microsoft.com/office/officeart/2005/8/layout/hierarchy3"/>
    <dgm:cxn modelId="{0B2F738E-703F-4521-8CD0-6E904A5E455A}" srcId="{E149D2CE-C60D-4898-829A-D5F3A460F02C}" destId="{AEAB50DB-1FEF-4DBF-A38F-62C6DC6EB5C4}" srcOrd="2" destOrd="0" parTransId="{2B28FE0D-909B-4D91-A13F-C37ABBB88AA0}" sibTransId="{EB0E3313-3121-4C34-8728-23C8DF0F4EAE}"/>
    <dgm:cxn modelId="{8F7B6B2D-5835-49A1-9006-E1EC3B236375}" srcId="{E149D2CE-C60D-4898-829A-D5F3A460F02C}" destId="{60FF014B-8B63-4D69-86F9-8C5CC32148F7}" srcOrd="1" destOrd="0" parTransId="{FA4C49EA-B23F-465F-8CDF-C9763D747076}" sibTransId="{13A2B67C-00C1-4665-8E50-B63B07B0590E}"/>
    <dgm:cxn modelId="{4FF4BC7F-37C2-4D3E-98A5-A24B9EA55920}" srcId="{E149D2CE-C60D-4898-829A-D5F3A460F02C}" destId="{B7A0E880-08CF-4996-8877-44B3A8595C22}" srcOrd="0" destOrd="0" parTransId="{D4B58403-3AFB-4495-82E2-DE48BF9548AC}" sibTransId="{2B327DDF-4C62-4B0A-8524-15E6F30F11D5}"/>
    <dgm:cxn modelId="{49D8C88F-E173-4CCF-80E1-57D2B373FF49}" type="presOf" srcId="{D4B58403-3AFB-4495-82E2-DE48BF9548AC}" destId="{2C060D23-21D2-4829-92F9-1F4D1897DE2B}" srcOrd="0" destOrd="0" presId="urn:microsoft.com/office/officeart/2005/8/layout/hierarchy3"/>
    <dgm:cxn modelId="{152D64CF-FC59-4485-9412-481A85B841E0}" type="presOf" srcId="{60FF014B-8B63-4D69-86F9-8C5CC32148F7}" destId="{4B98E491-8DEE-4A13-BC22-83EB909CFF65}" srcOrd="0" destOrd="0" presId="urn:microsoft.com/office/officeart/2005/8/layout/hierarchy3"/>
    <dgm:cxn modelId="{D98F9ED0-E53E-4932-830D-A12C28E73456}" type="presOf" srcId="{2B28FE0D-909B-4D91-A13F-C37ABBB88AA0}" destId="{E178A246-4AC4-4D2A-AE03-636038078345}" srcOrd="0" destOrd="0" presId="urn:microsoft.com/office/officeart/2005/8/layout/hierarchy3"/>
    <dgm:cxn modelId="{36BE4CDE-C4CD-4127-989B-2BA09B62171A}" type="presOf" srcId="{E149D2CE-C60D-4898-829A-D5F3A460F02C}" destId="{E592A72E-0625-4A0E-AE71-27F4B0395F08}" srcOrd="1" destOrd="0" presId="urn:microsoft.com/office/officeart/2005/8/layout/hierarchy3"/>
    <dgm:cxn modelId="{AA5693CA-AEE9-47AB-A6E1-270267240F0C}" type="presParOf" srcId="{D433476B-D68D-4328-ADAC-B2895D3D50CF}" destId="{96B52196-CA75-479A-8A54-6AC1541591AF}" srcOrd="0" destOrd="0" presId="urn:microsoft.com/office/officeart/2005/8/layout/hierarchy3"/>
    <dgm:cxn modelId="{2591B685-5FD1-4135-A65D-6F3AB8734BEB}" type="presParOf" srcId="{96B52196-CA75-479A-8A54-6AC1541591AF}" destId="{B3831FAB-D3C6-4E8A-8912-0C6C24C5CC2E}" srcOrd="0" destOrd="0" presId="urn:microsoft.com/office/officeart/2005/8/layout/hierarchy3"/>
    <dgm:cxn modelId="{3E3ABDBD-F180-499B-BFA0-3514BA3DDA28}" type="presParOf" srcId="{B3831FAB-D3C6-4E8A-8912-0C6C24C5CC2E}" destId="{8BC64D5B-8194-42F8-BE53-0D044811899F}" srcOrd="0" destOrd="0" presId="urn:microsoft.com/office/officeart/2005/8/layout/hierarchy3"/>
    <dgm:cxn modelId="{31ABC75F-6496-410A-BA85-A9A8BB4F72D1}" type="presParOf" srcId="{B3831FAB-D3C6-4E8A-8912-0C6C24C5CC2E}" destId="{E592A72E-0625-4A0E-AE71-27F4B0395F08}" srcOrd="1" destOrd="0" presId="urn:microsoft.com/office/officeart/2005/8/layout/hierarchy3"/>
    <dgm:cxn modelId="{91E685D8-846C-4C4B-B00E-ACB5E445070A}" type="presParOf" srcId="{96B52196-CA75-479A-8A54-6AC1541591AF}" destId="{A331D20D-7203-456D-8D36-7632A93C4969}" srcOrd="1" destOrd="0" presId="urn:microsoft.com/office/officeart/2005/8/layout/hierarchy3"/>
    <dgm:cxn modelId="{59467A01-7F2E-457C-B6D4-91CAB8B53CEF}" type="presParOf" srcId="{A331D20D-7203-456D-8D36-7632A93C4969}" destId="{2C060D23-21D2-4829-92F9-1F4D1897DE2B}" srcOrd="0" destOrd="0" presId="urn:microsoft.com/office/officeart/2005/8/layout/hierarchy3"/>
    <dgm:cxn modelId="{6A6CDB60-D61E-439F-932C-47D23AD3D2A7}" type="presParOf" srcId="{A331D20D-7203-456D-8D36-7632A93C4969}" destId="{8D8657B6-A341-4461-8EBB-18C5FFEA95F0}" srcOrd="1" destOrd="0" presId="urn:microsoft.com/office/officeart/2005/8/layout/hierarchy3"/>
    <dgm:cxn modelId="{006D7112-D351-4EC3-8032-2BE1BCED6D70}" type="presParOf" srcId="{A331D20D-7203-456D-8D36-7632A93C4969}" destId="{88848902-88D7-43EA-A22D-A2DA65253F4B}" srcOrd="2" destOrd="0" presId="urn:microsoft.com/office/officeart/2005/8/layout/hierarchy3"/>
    <dgm:cxn modelId="{BBCBB495-D51C-41B7-BB20-E2D40E946BD2}" type="presParOf" srcId="{A331D20D-7203-456D-8D36-7632A93C4969}" destId="{4B98E491-8DEE-4A13-BC22-83EB909CFF65}" srcOrd="3" destOrd="0" presId="urn:microsoft.com/office/officeart/2005/8/layout/hierarchy3"/>
    <dgm:cxn modelId="{31EBF380-CE8D-43B0-A4E8-72E044602852}" type="presParOf" srcId="{A331D20D-7203-456D-8D36-7632A93C4969}" destId="{E178A246-4AC4-4D2A-AE03-636038078345}" srcOrd="4" destOrd="0" presId="urn:microsoft.com/office/officeart/2005/8/layout/hierarchy3"/>
    <dgm:cxn modelId="{0F9373C6-EDB3-4682-B80E-3DAD11E6C5AD}" type="presParOf" srcId="{A331D20D-7203-456D-8D36-7632A93C4969}" destId="{939CC232-5DE2-45BF-A6B4-A58D3D72E796}" srcOrd="5" destOrd="0" presId="urn:microsoft.com/office/officeart/2005/8/layout/hierarchy3"/>
    <dgm:cxn modelId="{D4AFB2A9-01CA-48FC-B408-87AF715AD132}" type="presParOf" srcId="{A331D20D-7203-456D-8D36-7632A93C4969}" destId="{1A9D2047-B9DC-48C3-B934-D0892F96C4D3}" srcOrd="6" destOrd="0" presId="urn:microsoft.com/office/officeart/2005/8/layout/hierarchy3"/>
    <dgm:cxn modelId="{43E6420E-2B78-46B6-A071-A335884ECD90}" type="presParOf" srcId="{A331D20D-7203-456D-8D36-7632A93C4969}" destId="{DBD0C27B-2F51-4552-993B-632A279339D6}"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C" dirty="0"/>
            <a:t>UBICACIÓN DE PARTES DEL CONTROLADOR</a:t>
          </a:r>
          <a:endParaRPr lang="es-ES" dirty="0"/>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Y="-106222" custLinFactNeighborX="11132" custLinFactNeighborY="-20000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Lst>
  <dgm:cxnLst>
    <dgm:cxn modelId="{2ECA471F-888A-4A52-B1FB-45AD709AE996}" srcId="{7061F2FC-F2AB-4DE3-98B0-886576B4E2C6}" destId="{E149D2CE-C60D-4898-829A-D5F3A460F02C}" srcOrd="0" destOrd="0" parTransId="{EF9795F5-F97F-4BDE-B8F7-A273EDB79986}" sibTransId="{9A4F40C4-F1D4-4ADE-BA9A-3DB13C989623}"/>
    <dgm:cxn modelId="{4B0C8A3C-18A8-4C28-9349-06210C58B0BF}" type="presOf" srcId="{E149D2CE-C60D-4898-829A-D5F3A460F02C}" destId="{8BC64D5B-8194-42F8-BE53-0D044811899F}" srcOrd="0" destOrd="0" presId="urn:microsoft.com/office/officeart/2005/8/layout/hierarchy3"/>
    <dgm:cxn modelId="{38437694-A13D-41D6-A33B-3E51DF97CE45}" type="presOf" srcId="{E149D2CE-C60D-4898-829A-D5F3A460F02C}" destId="{E592A72E-0625-4A0E-AE71-27F4B0395F08}" srcOrd="1" destOrd="0" presId="urn:microsoft.com/office/officeart/2005/8/layout/hierarchy3"/>
    <dgm:cxn modelId="{055DD4CE-D6BA-4BB8-9937-3340392296CE}" type="presOf" srcId="{7061F2FC-F2AB-4DE3-98B0-886576B4E2C6}" destId="{D433476B-D68D-4328-ADAC-B2895D3D50CF}" srcOrd="0" destOrd="0" presId="urn:microsoft.com/office/officeart/2005/8/layout/hierarchy3"/>
    <dgm:cxn modelId="{46B3A7E5-B4CE-4ABF-8574-13D03FFE5B3D}" type="presParOf" srcId="{D433476B-D68D-4328-ADAC-B2895D3D50CF}" destId="{96B52196-CA75-479A-8A54-6AC1541591AF}" srcOrd="0" destOrd="0" presId="urn:microsoft.com/office/officeart/2005/8/layout/hierarchy3"/>
    <dgm:cxn modelId="{5A476D40-8B96-437D-AFE2-7A328EFE0B88}" type="presParOf" srcId="{96B52196-CA75-479A-8A54-6AC1541591AF}" destId="{B3831FAB-D3C6-4E8A-8912-0C6C24C5CC2E}" srcOrd="0" destOrd="0" presId="urn:microsoft.com/office/officeart/2005/8/layout/hierarchy3"/>
    <dgm:cxn modelId="{FA8D4B1B-BE7E-4949-BA90-D00AC6344DD3}" type="presParOf" srcId="{B3831FAB-D3C6-4E8A-8912-0C6C24C5CC2E}" destId="{8BC64D5B-8194-42F8-BE53-0D044811899F}" srcOrd="0" destOrd="0" presId="urn:microsoft.com/office/officeart/2005/8/layout/hierarchy3"/>
    <dgm:cxn modelId="{5EEF9BC8-DA65-40BA-AD37-FF9B99929D84}" type="presParOf" srcId="{B3831FAB-D3C6-4E8A-8912-0C6C24C5CC2E}" destId="{E592A72E-0625-4A0E-AE71-27F4B0395F08}" srcOrd="1" destOrd="0" presId="urn:microsoft.com/office/officeart/2005/8/layout/hierarchy3"/>
    <dgm:cxn modelId="{93038375-D069-47A8-B997-D26E0E1D0A15}" type="presParOf" srcId="{96B52196-CA75-479A-8A54-6AC1541591AF}" destId="{A331D20D-7203-456D-8D36-7632A93C496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Diseño del HMI</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B87FB392-EA3D-4EA2-B76E-2E72DDD39F1C}">
      <dgm:prSet phldrT="[Texto]" custT="1"/>
      <dgm:spPr/>
      <dgm:t>
        <a:bodyPr/>
        <a:lstStyle/>
        <a:p>
          <a:pPr algn="just"/>
          <a:r>
            <a:rPr lang="es-ES" sz="2400" dirty="0"/>
            <a:t>Introducción</a:t>
          </a:r>
        </a:p>
      </dgm:t>
    </dgm:pt>
    <dgm:pt modelId="{97CC9430-A16C-4A5E-A614-5B05FC0D2EE3}" type="parTrans" cxnId="{1877DB97-BE89-4677-8C02-174EEE10B350}">
      <dgm:prSet/>
      <dgm:spPr/>
      <dgm:t>
        <a:bodyPr/>
        <a:lstStyle/>
        <a:p>
          <a:endParaRPr lang="es-EC" sz="2000"/>
        </a:p>
      </dgm:t>
    </dgm:pt>
    <dgm:pt modelId="{F10A508F-680C-453A-9730-3F0238731F21}" type="sibTrans" cxnId="{1877DB97-BE89-4677-8C02-174EEE10B350}">
      <dgm:prSet/>
      <dgm:spPr/>
      <dgm:t>
        <a:bodyPr/>
        <a:lstStyle/>
        <a:p>
          <a:endParaRPr lang="es-EC" sz="2000"/>
        </a:p>
      </dgm:t>
    </dgm:pt>
    <dgm:pt modelId="{84D4104C-91CB-46D0-A44F-C9DADBB345CC}">
      <dgm:prSet phldrT="[Texto]" custT="1"/>
      <dgm:spPr/>
      <dgm:t>
        <a:bodyPr/>
        <a:lstStyle/>
        <a:p>
          <a:pPr algn="just"/>
          <a:r>
            <a:rPr lang="es-ES" sz="2400" dirty="0"/>
            <a:t>Normativa Legal</a:t>
          </a:r>
        </a:p>
      </dgm:t>
    </dgm:pt>
    <dgm:pt modelId="{2F1D92AB-F847-46BC-8AF3-84F0558ACA08}" type="sibTrans" cxnId="{71A95D71-1BF9-4000-8BF4-0467B0A06E35}">
      <dgm:prSet/>
      <dgm:spPr/>
      <dgm:t>
        <a:bodyPr/>
        <a:lstStyle/>
        <a:p>
          <a:endParaRPr lang="es-EC" sz="2000"/>
        </a:p>
      </dgm:t>
    </dgm:pt>
    <dgm:pt modelId="{2F6B4B6F-1278-4F37-B748-BF5D8C9D533E}" type="parTrans" cxnId="{71A95D71-1BF9-4000-8BF4-0467B0A06E35}">
      <dgm:prSet/>
      <dgm:spPr/>
      <dgm:t>
        <a:bodyPr/>
        <a:lstStyle/>
        <a:p>
          <a:endParaRPr lang="es-EC" sz="2000"/>
        </a:p>
      </dgm:t>
    </dgm:pt>
    <dgm:pt modelId="{7041666F-736D-4009-AAA5-F1FE210AC53B}">
      <dgm:prSet phldrT="[Texto]" custT="1"/>
      <dgm:spPr/>
      <dgm:t>
        <a:bodyPr/>
        <a:lstStyle/>
        <a:p>
          <a:pPr algn="just"/>
          <a:r>
            <a:rPr lang="es-ES" sz="2400" dirty="0"/>
            <a:t>Diseño del HMI en Android Studio</a:t>
          </a:r>
        </a:p>
      </dgm:t>
    </dgm:pt>
    <dgm:pt modelId="{BF15269B-4DEB-49C3-8769-519FF27BDF26}" type="sibTrans" cxnId="{B132BAD1-40FE-4E0F-8188-7DC154F4DCED}">
      <dgm:prSet/>
      <dgm:spPr/>
      <dgm:t>
        <a:bodyPr/>
        <a:lstStyle/>
        <a:p>
          <a:endParaRPr lang="es-EC" sz="2000"/>
        </a:p>
      </dgm:t>
    </dgm:pt>
    <dgm:pt modelId="{A18B0865-A6A4-4BFE-8FE8-1B544CE16C7A}" type="parTrans" cxnId="{B132BAD1-40FE-4E0F-8188-7DC154F4DCED}">
      <dgm:prSet/>
      <dgm:spPr/>
      <dgm:t>
        <a:bodyPr/>
        <a:lstStyle/>
        <a:p>
          <a:endParaRPr lang="es-EC" sz="2000"/>
        </a:p>
      </dgm:t>
    </dgm:pt>
    <dgm:pt modelId="{7AF888E4-7BE2-4E1F-A582-F3F7B03C4C16}">
      <dgm:prSet phldrT="[Texto]" custT="1"/>
      <dgm:spPr/>
      <dgm:t>
        <a:bodyPr/>
        <a:lstStyle/>
        <a:p>
          <a:pPr algn="just"/>
          <a:r>
            <a:rPr lang="es-ES" sz="2400" dirty="0"/>
            <a:t>Descripción de Funcionamiento</a:t>
          </a:r>
        </a:p>
      </dgm:t>
    </dgm:pt>
    <dgm:pt modelId="{BB3DFA13-0360-48F9-9754-1C01D1B0D9D6}" type="sibTrans" cxnId="{72361D94-533D-42FE-8504-0DE81B48657E}">
      <dgm:prSet/>
      <dgm:spPr/>
      <dgm:t>
        <a:bodyPr/>
        <a:lstStyle/>
        <a:p>
          <a:endParaRPr lang="es-EC" sz="2000"/>
        </a:p>
      </dgm:t>
    </dgm:pt>
    <dgm:pt modelId="{BC92E6FB-1098-4511-84B4-1CE00F1BC945}" type="parTrans" cxnId="{72361D94-533D-42FE-8504-0DE81B48657E}">
      <dgm:prSet/>
      <dgm:spPr/>
      <dgm:t>
        <a:bodyPr/>
        <a:lstStyle/>
        <a:p>
          <a:endParaRPr lang="es-EC"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193026" custLinFactY="-43972" custLinFactNeighborX="-103"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C7B3F7D3-0557-4BCB-888D-3AE7ADA810C8}" type="pres">
      <dgm:prSet presAssocID="{97CC9430-A16C-4A5E-A614-5B05FC0D2EE3}" presName="Name13" presStyleLbl="parChTrans1D2" presStyleIdx="0" presStyleCnt="4"/>
      <dgm:spPr/>
    </dgm:pt>
    <dgm:pt modelId="{E79E2F27-2EAF-426C-83EE-A6AB9C55457A}" type="pres">
      <dgm:prSet presAssocID="{B87FB392-EA3D-4EA2-B76E-2E72DDD39F1C}" presName="childText" presStyleLbl="bgAcc1" presStyleIdx="0" presStyleCnt="4" custScaleX="826365" custScaleY="177844" custLinFactNeighborY="-51920">
        <dgm:presLayoutVars>
          <dgm:bulletEnabled val="1"/>
        </dgm:presLayoutVars>
      </dgm:prSet>
      <dgm:spPr/>
    </dgm:pt>
    <dgm:pt modelId="{B8809E3B-7F26-472C-8A7D-738D121D16DD}" type="pres">
      <dgm:prSet presAssocID="{2F6B4B6F-1278-4F37-B748-BF5D8C9D533E}" presName="Name13" presStyleLbl="parChTrans1D2" presStyleIdx="1" presStyleCnt="4"/>
      <dgm:spPr/>
    </dgm:pt>
    <dgm:pt modelId="{189BEED1-0CB5-4943-B8C6-F54E3B250FDA}" type="pres">
      <dgm:prSet presAssocID="{84D4104C-91CB-46D0-A44F-C9DADBB345CC}" presName="childText" presStyleLbl="bgAcc1" presStyleIdx="1" presStyleCnt="4" custScaleX="826365" custScaleY="177844">
        <dgm:presLayoutVars>
          <dgm:bulletEnabled val="1"/>
        </dgm:presLayoutVars>
      </dgm:prSet>
      <dgm:spPr/>
    </dgm:pt>
    <dgm:pt modelId="{B2B571EA-3AEB-49CE-9E4C-B52E1B0085D4}" type="pres">
      <dgm:prSet presAssocID="{A18B0865-A6A4-4BFE-8FE8-1B544CE16C7A}" presName="Name13" presStyleLbl="parChTrans1D2" presStyleIdx="2" presStyleCnt="4"/>
      <dgm:spPr/>
    </dgm:pt>
    <dgm:pt modelId="{4F12C8A5-C783-4E8E-ACC6-0093DE32DF8B}" type="pres">
      <dgm:prSet presAssocID="{7041666F-736D-4009-AAA5-F1FE210AC53B}" presName="childText" presStyleLbl="bgAcc1" presStyleIdx="2" presStyleCnt="4" custScaleX="826365" custScaleY="177844" custLinFactNeighborY="36021">
        <dgm:presLayoutVars>
          <dgm:bulletEnabled val="1"/>
        </dgm:presLayoutVars>
      </dgm:prSet>
      <dgm:spPr/>
    </dgm:pt>
    <dgm:pt modelId="{E7022E2A-1BA7-48F7-8891-93E6FD3B27BA}" type="pres">
      <dgm:prSet presAssocID="{BC92E6FB-1098-4511-84B4-1CE00F1BC945}" presName="Name13" presStyleLbl="parChTrans1D2" presStyleIdx="3" presStyleCnt="4"/>
      <dgm:spPr/>
    </dgm:pt>
    <dgm:pt modelId="{A240A374-69C4-4BDE-833C-45712266911E}" type="pres">
      <dgm:prSet presAssocID="{7AF888E4-7BE2-4E1F-A582-F3F7B03C4C16}" presName="childText" presStyleLbl="bgAcc1" presStyleIdx="3" presStyleCnt="4" custScaleX="826365" custScaleY="177844" custLinFactNeighborY="86009">
        <dgm:presLayoutVars>
          <dgm:bulletEnabled val="1"/>
        </dgm:presLayoutVars>
      </dgm:prSet>
      <dgm:spPr/>
    </dgm:pt>
  </dgm:ptLst>
  <dgm:cxnLst>
    <dgm:cxn modelId="{71A95D71-1BF9-4000-8BF4-0467B0A06E35}" srcId="{CB9964DC-5E01-4879-9733-CDEE2AB1D1F7}" destId="{84D4104C-91CB-46D0-A44F-C9DADBB345CC}" srcOrd="1" destOrd="0" parTransId="{2F6B4B6F-1278-4F37-B748-BF5D8C9D533E}" sibTransId="{2F1D92AB-F847-46BC-8AF3-84F0558ACA08}"/>
    <dgm:cxn modelId="{3B29A176-E7CB-47DE-8F82-9633D45A51E7}" type="presOf" srcId="{7AF888E4-7BE2-4E1F-A582-F3F7B03C4C16}" destId="{A240A374-69C4-4BDE-833C-45712266911E}" srcOrd="0" destOrd="0" presId="urn:microsoft.com/office/officeart/2005/8/layout/hierarchy3"/>
    <dgm:cxn modelId="{75D35304-BF63-4AC4-A046-2FD0F83013CA}" type="presOf" srcId="{84D4104C-91CB-46D0-A44F-C9DADBB345CC}" destId="{189BEED1-0CB5-4943-B8C6-F54E3B250FDA}" srcOrd="0" destOrd="0" presId="urn:microsoft.com/office/officeart/2005/8/layout/hierarchy3"/>
    <dgm:cxn modelId="{DDCA9513-D59D-4C87-B231-E13A8F9261B4}" type="presOf" srcId="{CB9964DC-5E01-4879-9733-CDEE2AB1D1F7}" destId="{ECB1CA3E-26B8-4A39-AEF8-6F06E506D3C7}" srcOrd="0" destOrd="0" presId="urn:microsoft.com/office/officeart/2005/8/layout/hierarchy3"/>
    <dgm:cxn modelId="{820BE025-254E-4348-B97E-B0936A2FBFEB}" type="presOf" srcId="{CB9964DC-5E01-4879-9733-CDEE2AB1D1F7}" destId="{C7DDC059-89DD-4F99-A10D-9C975D60C8D8}" srcOrd="1" destOrd="0" presId="urn:microsoft.com/office/officeart/2005/8/layout/hierarchy3"/>
    <dgm:cxn modelId="{9C9DCF66-8EDA-4883-8321-52350CDBF73C}" type="presOf" srcId="{B87FB392-EA3D-4EA2-B76E-2E72DDD39F1C}" destId="{E79E2F27-2EAF-426C-83EE-A6AB9C55457A}"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0DD158C1-73BE-40C5-AAFF-E8988866C483}" type="presOf" srcId="{BC92E6FB-1098-4511-84B4-1CE00F1BC945}" destId="{E7022E2A-1BA7-48F7-8891-93E6FD3B27BA}" srcOrd="0" destOrd="0" presId="urn:microsoft.com/office/officeart/2005/8/layout/hierarchy3"/>
    <dgm:cxn modelId="{386ADF93-9E02-42AA-B7CF-A586216D28CC}" type="presOf" srcId="{A18B0865-A6A4-4BFE-8FE8-1B544CE16C7A}" destId="{B2B571EA-3AEB-49CE-9E4C-B52E1B0085D4}" srcOrd="0" destOrd="0" presId="urn:microsoft.com/office/officeart/2005/8/layout/hierarchy3"/>
    <dgm:cxn modelId="{BA364EA9-B668-4BFC-8B09-7FC9C9C4219E}" type="presOf" srcId="{97CC9430-A16C-4A5E-A614-5B05FC0D2EE3}" destId="{C7B3F7D3-0557-4BCB-888D-3AE7ADA810C8}" srcOrd="0" destOrd="0" presId="urn:microsoft.com/office/officeart/2005/8/layout/hierarchy3"/>
    <dgm:cxn modelId="{FBDB44BA-34B0-48C8-9DA6-E37B3923CC0B}" type="presOf" srcId="{7061F2FC-F2AB-4DE3-98B0-886576B4E2C6}" destId="{D433476B-D68D-4328-ADAC-B2895D3D50CF}" srcOrd="0" destOrd="0" presId="urn:microsoft.com/office/officeart/2005/8/layout/hierarchy3"/>
    <dgm:cxn modelId="{72361D94-533D-42FE-8504-0DE81B48657E}" srcId="{CB9964DC-5E01-4879-9733-CDEE2AB1D1F7}" destId="{7AF888E4-7BE2-4E1F-A582-F3F7B03C4C16}" srcOrd="3" destOrd="0" parTransId="{BC92E6FB-1098-4511-84B4-1CE00F1BC945}" sibTransId="{BB3DFA13-0360-48F9-9754-1C01D1B0D9D6}"/>
    <dgm:cxn modelId="{B132BAD1-40FE-4E0F-8188-7DC154F4DCED}" srcId="{CB9964DC-5E01-4879-9733-CDEE2AB1D1F7}" destId="{7041666F-736D-4009-AAA5-F1FE210AC53B}" srcOrd="2" destOrd="0" parTransId="{A18B0865-A6A4-4BFE-8FE8-1B544CE16C7A}" sibTransId="{BF15269B-4DEB-49C3-8769-519FF27BDF26}"/>
    <dgm:cxn modelId="{1877DB97-BE89-4677-8C02-174EEE10B350}" srcId="{CB9964DC-5E01-4879-9733-CDEE2AB1D1F7}" destId="{B87FB392-EA3D-4EA2-B76E-2E72DDD39F1C}" srcOrd="0" destOrd="0" parTransId="{97CC9430-A16C-4A5E-A614-5B05FC0D2EE3}" sibTransId="{F10A508F-680C-453A-9730-3F0238731F21}"/>
    <dgm:cxn modelId="{C465CAE9-D22C-42F3-BA25-A74ED8F9E6D6}" type="presOf" srcId="{2F6B4B6F-1278-4F37-B748-BF5D8C9D533E}" destId="{B8809E3B-7F26-472C-8A7D-738D121D16DD}" srcOrd="0" destOrd="0" presId="urn:microsoft.com/office/officeart/2005/8/layout/hierarchy3"/>
    <dgm:cxn modelId="{CBFDF79E-572D-47B6-A47C-363353945619}" type="presOf" srcId="{7041666F-736D-4009-AAA5-F1FE210AC53B}" destId="{4F12C8A5-C783-4E8E-ACC6-0093DE32DF8B}" srcOrd="0" destOrd="0" presId="urn:microsoft.com/office/officeart/2005/8/layout/hierarchy3"/>
    <dgm:cxn modelId="{C61F61FD-CE61-4139-8E3D-110D5F0E2195}" type="presParOf" srcId="{D433476B-D68D-4328-ADAC-B2895D3D50CF}" destId="{1E58A3BC-F1F7-40EE-89AA-32E802ED4BF7}" srcOrd="0" destOrd="0" presId="urn:microsoft.com/office/officeart/2005/8/layout/hierarchy3"/>
    <dgm:cxn modelId="{B3A7F29F-D422-4A09-901E-F6C09BE3FFD4}" type="presParOf" srcId="{1E58A3BC-F1F7-40EE-89AA-32E802ED4BF7}" destId="{D21DF85A-45CA-4CE0-B0ED-CF4615475EE0}" srcOrd="0" destOrd="0" presId="urn:microsoft.com/office/officeart/2005/8/layout/hierarchy3"/>
    <dgm:cxn modelId="{2434A8DB-3EA2-4037-B639-4A5B59B0499B}" type="presParOf" srcId="{D21DF85A-45CA-4CE0-B0ED-CF4615475EE0}" destId="{ECB1CA3E-26B8-4A39-AEF8-6F06E506D3C7}" srcOrd="0" destOrd="0" presId="urn:microsoft.com/office/officeart/2005/8/layout/hierarchy3"/>
    <dgm:cxn modelId="{464D216F-2C82-4C13-8172-FFB6FF4B9503}" type="presParOf" srcId="{D21DF85A-45CA-4CE0-B0ED-CF4615475EE0}" destId="{C7DDC059-89DD-4F99-A10D-9C975D60C8D8}" srcOrd="1" destOrd="0" presId="urn:microsoft.com/office/officeart/2005/8/layout/hierarchy3"/>
    <dgm:cxn modelId="{31D7ADEC-0C1E-42D0-8B2F-AEA28AE7400D}" type="presParOf" srcId="{1E58A3BC-F1F7-40EE-89AA-32E802ED4BF7}" destId="{F784BE88-3DB9-4E87-AFCA-2ED0BF00DEA1}" srcOrd="1" destOrd="0" presId="urn:microsoft.com/office/officeart/2005/8/layout/hierarchy3"/>
    <dgm:cxn modelId="{E64772BA-6147-4B87-8780-DD6B7A294182}" type="presParOf" srcId="{F784BE88-3DB9-4E87-AFCA-2ED0BF00DEA1}" destId="{C7B3F7D3-0557-4BCB-888D-3AE7ADA810C8}" srcOrd="0" destOrd="0" presId="urn:microsoft.com/office/officeart/2005/8/layout/hierarchy3"/>
    <dgm:cxn modelId="{988C411F-436D-4327-A7E7-FAE71BB01A84}" type="presParOf" srcId="{F784BE88-3DB9-4E87-AFCA-2ED0BF00DEA1}" destId="{E79E2F27-2EAF-426C-83EE-A6AB9C55457A}" srcOrd="1" destOrd="0" presId="urn:microsoft.com/office/officeart/2005/8/layout/hierarchy3"/>
    <dgm:cxn modelId="{537790A2-78CA-4B01-AEC9-AE30230B3809}" type="presParOf" srcId="{F784BE88-3DB9-4E87-AFCA-2ED0BF00DEA1}" destId="{B8809E3B-7F26-472C-8A7D-738D121D16DD}" srcOrd="2" destOrd="0" presId="urn:microsoft.com/office/officeart/2005/8/layout/hierarchy3"/>
    <dgm:cxn modelId="{75A3075D-4EFD-4CEA-B5EB-C19AD1206E55}" type="presParOf" srcId="{F784BE88-3DB9-4E87-AFCA-2ED0BF00DEA1}" destId="{189BEED1-0CB5-4943-B8C6-F54E3B250FDA}" srcOrd="3" destOrd="0" presId="urn:microsoft.com/office/officeart/2005/8/layout/hierarchy3"/>
    <dgm:cxn modelId="{BD4ED7F6-832E-4F5A-8966-57BDAD587E38}" type="presParOf" srcId="{F784BE88-3DB9-4E87-AFCA-2ED0BF00DEA1}" destId="{B2B571EA-3AEB-49CE-9E4C-B52E1B0085D4}" srcOrd="4" destOrd="0" presId="urn:microsoft.com/office/officeart/2005/8/layout/hierarchy3"/>
    <dgm:cxn modelId="{64ACE3EA-30CD-4E5E-9BB1-12E3BED0E3F5}" type="presParOf" srcId="{F784BE88-3DB9-4E87-AFCA-2ED0BF00DEA1}" destId="{4F12C8A5-C783-4E8E-ACC6-0093DE32DF8B}" srcOrd="5" destOrd="0" presId="urn:microsoft.com/office/officeart/2005/8/layout/hierarchy3"/>
    <dgm:cxn modelId="{28F115B7-FFC8-4288-A0A3-BA89CBA0DA8A}" type="presParOf" srcId="{F784BE88-3DB9-4E87-AFCA-2ED0BF00DEA1}" destId="{E7022E2A-1BA7-48F7-8891-93E6FD3B27BA}" srcOrd="6" destOrd="0" presId="urn:microsoft.com/office/officeart/2005/8/layout/hierarchy3"/>
    <dgm:cxn modelId="{9C17ED64-E1C3-4498-AD8C-742A5CC51FB6}" type="presParOf" srcId="{F784BE88-3DB9-4E87-AFCA-2ED0BF00DEA1}" destId="{A240A374-69C4-4BDE-833C-45712266911E}"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Lst>
  <dgm:cxnLst>
    <dgm:cxn modelId="{8F0B1B0C-D1FD-4C9E-9F40-A873D3CA1B12}"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Introducción</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B87FB392-EA3D-4EA2-B76E-2E72DDD39F1C}">
      <dgm:prSet phldrT="[Texto]" custT="1"/>
      <dgm:spPr/>
      <dgm:t>
        <a:bodyPr/>
        <a:lstStyle/>
        <a:p>
          <a:pPr algn="just"/>
          <a:r>
            <a:rPr lang="es-ES" sz="2400" dirty="0"/>
            <a:t>Medio de comunicación entre usuario u operador y la máquina o proceso.</a:t>
          </a:r>
        </a:p>
      </dgm:t>
    </dgm:pt>
    <dgm:pt modelId="{97CC9430-A16C-4A5E-A614-5B05FC0D2EE3}" type="parTrans" cxnId="{1877DB97-BE89-4677-8C02-174EEE10B350}">
      <dgm:prSet/>
      <dgm:spPr/>
      <dgm:t>
        <a:bodyPr/>
        <a:lstStyle/>
        <a:p>
          <a:endParaRPr lang="es-EC" sz="2000"/>
        </a:p>
      </dgm:t>
    </dgm:pt>
    <dgm:pt modelId="{F10A508F-680C-453A-9730-3F0238731F21}" type="sibTrans" cxnId="{1877DB97-BE89-4677-8C02-174EEE10B350}">
      <dgm:prSet/>
      <dgm:spPr/>
      <dgm:t>
        <a:bodyPr/>
        <a:lstStyle/>
        <a:p>
          <a:endParaRPr lang="es-EC" sz="2000"/>
        </a:p>
      </dgm:t>
    </dgm:pt>
    <dgm:pt modelId="{84D4104C-91CB-46D0-A44F-C9DADBB345CC}">
      <dgm:prSet phldrT="[Texto]" custT="1"/>
      <dgm:spPr/>
      <dgm:t>
        <a:bodyPr/>
        <a:lstStyle/>
        <a:p>
          <a:pPr algn="just"/>
          <a:r>
            <a:rPr lang="es-ES" sz="2400" dirty="0"/>
            <a:t>Facilita al operador la interacción con el hardware.</a:t>
          </a:r>
        </a:p>
      </dgm:t>
    </dgm:pt>
    <dgm:pt modelId="{2F1D92AB-F847-46BC-8AF3-84F0558ACA08}" type="sibTrans" cxnId="{71A95D71-1BF9-4000-8BF4-0467B0A06E35}">
      <dgm:prSet/>
      <dgm:spPr/>
      <dgm:t>
        <a:bodyPr/>
        <a:lstStyle/>
        <a:p>
          <a:endParaRPr lang="es-EC" sz="2000"/>
        </a:p>
      </dgm:t>
    </dgm:pt>
    <dgm:pt modelId="{2F6B4B6F-1278-4F37-B748-BF5D8C9D533E}" type="parTrans" cxnId="{71A95D71-1BF9-4000-8BF4-0467B0A06E35}">
      <dgm:prSet/>
      <dgm:spPr/>
      <dgm:t>
        <a:bodyPr/>
        <a:lstStyle/>
        <a:p>
          <a:endParaRPr lang="es-EC" sz="2000"/>
        </a:p>
      </dgm:t>
    </dgm:pt>
    <dgm:pt modelId="{7041666F-736D-4009-AAA5-F1FE210AC53B}">
      <dgm:prSet phldrT="[Texto]" custT="1"/>
      <dgm:spPr/>
      <dgm:t>
        <a:bodyPr/>
        <a:lstStyle/>
        <a:p>
          <a:pPr algn="just"/>
          <a:r>
            <a:rPr lang="es-ES" sz="2400" dirty="0"/>
            <a:t>Permite visualizar el estado del proceso o máquina y comandar sobre el mismo.</a:t>
          </a:r>
        </a:p>
      </dgm:t>
    </dgm:pt>
    <dgm:pt modelId="{BF15269B-4DEB-49C3-8769-519FF27BDF26}" type="sibTrans" cxnId="{B132BAD1-40FE-4E0F-8188-7DC154F4DCED}">
      <dgm:prSet/>
      <dgm:spPr/>
      <dgm:t>
        <a:bodyPr/>
        <a:lstStyle/>
        <a:p>
          <a:endParaRPr lang="es-EC" sz="2000"/>
        </a:p>
      </dgm:t>
    </dgm:pt>
    <dgm:pt modelId="{A18B0865-A6A4-4BFE-8FE8-1B544CE16C7A}" type="parTrans" cxnId="{B132BAD1-40FE-4E0F-8188-7DC154F4DCED}">
      <dgm:prSet/>
      <dgm:spPr/>
      <dgm:t>
        <a:bodyPr/>
        <a:lstStyle/>
        <a:p>
          <a:endParaRPr lang="es-EC"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193026" custLinFactY="-43972" custLinFactNeighborX="-103"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C7B3F7D3-0557-4BCB-888D-3AE7ADA810C8}" type="pres">
      <dgm:prSet presAssocID="{97CC9430-A16C-4A5E-A614-5B05FC0D2EE3}" presName="Name13" presStyleLbl="parChTrans1D2" presStyleIdx="0" presStyleCnt="3"/>
      <dgm:spPr/>
    </dgm:pt>
    <dgm:pt modelId="{E79E2F27-2EAF-426C-83EE-A6AB9C55457A}" type="pres">
      <dgm:prSet presAssocID="{B87FB392-EA3D-4EA2-B76E-2E72DDD39F1C}" presName="childText" presStyleLbl="bgAcc1" presStyleIdx="0" presStyleCnt="3" custScaleX="826365" custScaleY="177844" custLinFactNeighborY="-51920">
        <dgm:presLayoutVars>
          <dgm:bulletEnabled val="1"/>
        </dgm:presLayoutVars>
      </dgm:prSet>
      <dgm:spPr/>
    </dgm:pt>
    <dgm:pt modelId="{B8809E3B-7F26-472C-8A7D-738D121D16DD}" type="pres">
      <dgm:prSet presAssocID="{2F6B4B6F-1278-4F37-B748-BF5D8C9D533E}" presName="Name13" presStyleLbl="parChTrans1D2" presStyleIdx="1" presStyleCnt="3"/>
      <dgm:spPr/>
    </dgm:pt>
    <dgm:pt modelId="{189BEED1-0CB5-4943-B8C6-F54E3B250FDA}" type="pres">
      <dgm:prSet presAssocID="{84D4104C-91CB-46D0-A44F-C9DADBB345CC}" presName="childText" presStyleLbl="bgAcc1" presStyleIdx="1" presStyleCnt="3" custScaleX="826365" custScaleY="177844">
        <dgm:presLayoutVars>
          <dgm:bulletEnabled val="1"/>
        </dgm:presLayoutVars>
      </dgm:prSet>
      <dgm:spPr/>
    </dgm:pt>
    <dgm:pt modelId="{B2B571EA-3AEB-49CE-9E4C-B52E1B0085D4}" type="pres">
      <dgm:prSet presAssocID="{A18B0865-A6A4-4BFE-8FE8-1B544CE16C7A}" presName="Name13" presStyleLbl="parChTrans1D2" presStyleIdx="2" presStyleCnt="3"/>
      <dgm:spPr/>
    </dgm:pt>
    <dgm:pt modelId="{4F12C8A5-C783-4E8E-ACC6-0093DE32DF8B}" type="pres">
      <dgm:prSet presAssocID="{7041666F-736D-4009-AAA5-F1FE210AC53B}" presName="childText" presStyleLbl="bgAcc1" presStyleIdx="2" presStyleCnt="3" custScaleX="826365" custScaleY="177844" custLinFactNeighborY="36021">
        <dgm:presLayoutVars>
          <dgm:bulletEnabled val="1"/>
        </dgm:presLayoutVars>
      </dgm:prSet>
      <dgm:spPr/>
    </dgm:pt>
  </dgm:ptLst>
  <dgm:cxnLst>
    <dgm:cxn modelId="{71A95D71-1BF9-4000-8BF4-0467B0A06E35}" srcId="{CB9964DC-5E01-4879-9733-CDEE2AB1D1F7}" destId="{84D4104C-91CB-46D0-A44F-C9DADBB345CC}" srcOrd="1" destOrd="0" parTransId="{2F6B4B6F-1278-4F37-B748-BF5D8C9D533E}" sibTransId="{2F1D92AB-F847-46BC-8AF3-84F0558ACA08}"/>
    <dgm:cxn modelId="{75D35304-BF63-4AC4-A046-2FD0F83013CA}" type="presOf" srcId="{84D4104C-91CB-46D0-A44F-C9DADBB345CC}" destId="{189BEED1-0CB5-4943-B8C6-F54E3B250FDA}" srcOrd="0" destOrd="0" presId="urn:microsoft.com/office/officeart/2005/8/layout/hierarchy3"/>
    <dgm:cxn modelId="{DDCA9513-D59D-4C87-B231-E13A8F9261B4}" type="presOf" srcId="{CB9964DC-5E01-4879-9733-CDEE2AB1D1F7}" destId="{ECB1CA3E-26B8-4A39-AEF8-6F06E506D3C7}" srcOrd="0" destOrd="0" presId="urn:microsoft.com/office/officeart/2005/8/layout/hierarchy3"/>
    <dgm:cxn modelId="{820BE025-254E-4348-B97E-B0936A2FBFEB}" type="presOf" srcId="{CB9964DC-5E01-4879-9733-CDEE2AB1D1F7}" destId="{C7DDC059-89DD-4F99-A10D-9C975D60C8D8}" srcOrd="1" destOrd="0" presId="urn:microsoft.com/office/officeart/2005/8/layout/hierarchy3"/>
    <dgm:cxn modelId="{9C9DCF66-8EDA-4883-8321-52350CDBF73C}" type="presOf" srcId="{B87FB392-EA3D-4EA2-B76E-2E72DDD39F1C}" destId="{E79E2F27-2EAF-426C-83EE-A6AB9C55457A}"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386ADF93-9E02-42AA-B7CF-A586216D28CC}" type="presOf" srcId="{A18B0865-A6A4-4BFE-8FE8-1B544CE16C7A}" destId="{B2B571EA-3AEB-49CE-9E4C-B52E1B0085D4}" srcOrd="0" destOrd="0" presId="urn:microsoft.com/office/officeart/2005/8/layout/hierarchy3"/>
    <dgm:cxn modelId="{BA364EA9-B668-4BFC-8B09-7FC9C9C4219E}" type="presOf" srcId="{97CC9430-A16C-4A5E-A614-5B05FC0D2EE3}" destId="{C7B3F7D3-0557-4BCB-888D-3AE7ADA810C8}" srcOrd="0" destOrd="0" presId="urn:microsoft.com/office/officeart/2005/8/layout/hierarchy3"/>
    <dgm:cxn modelId="{FBDB44BA-34B0-48C8-9DA6-E37B3923CC0B}" type="presOf" srcId="{7061F2FC-F2AB-4DE3-98B0-886576B4E2C6}" destId="{D433476B-D68D-4328-ADAC-B2895D3D50CF}" srcOrd="0" destOrd="0" presId="urn:microsoft.com/office/officeart/2005/8/layout/hierarchy3"/>
    <dgm:cxn modelId="{B132BAD1-40FE-4E0F-8188-7DC154F4DCED}" srcId="{CB9964DC-5E01-4879-9733-CDEE2AB1D1F7}" destId="{7041666F-736D-4009-AAA5-F1FE210AC53B}" srcOrd="2" destOrd="0" parTransId="{A18B0865-A6A4-4BFE-8FE8-1B544CE16C7A}" sibTransId="{BF15269B-4DEB-49C3-8769-519FF27BDF26}"/>
    <dgm:cxn modelId="{1877DB97-BE89-4677-8C02-174EEE10B350}" srcId="{CB9964DC-5E01-4879-9733-CDEE2AB1D1F7}" destId="{B87FB392-EA3D-4EA2-B76E-2E72DDD39F1C}" srcOrd="0" destOrd="0" parTransId="{97CC9430-A16C-4A5E-A614-5B05FC0D2EE3}" sibTransId="{F10A508F-680C-453A-9730-3F0238731F21}"/>
    <dgm:cxn modelId="{C465CAE9-D22C-42F3-BA25-A74ED8F9E6D6}" type="presOf" srcId="{2F6B4B6F-1278-4F37-B748-BF5D8C9D533E}" destId="{B8809E3B-7F26-472C-8A7D-738D121D16DD}" srcOrd="0" destOrd="0" presId="urn:microsoft.com/office/officeart/2005/8/layout/hierarchy3"/>
    <dgm:cxn modelId="{CBFDF79E-572D-47B6-A47C-363353945619}" type="presOf" srcId="{7041666F-736D-4009-AAA5-F1FE210AC53B}" destId="{4F12C8A5-C783-4E8E-ACC6-0093DE32DF8B}" srcOrd="0" destOrd="0" presId="urn:microsoft.com/office/officeart/2005/8/layout/hierarchy3"/>
    <dgm:cxn modelId="{C61F61FD-CE61-4139-8E3D-110D5F0E2195}" type="presParOf" srcId="{D433476B-D68D-4328-ADAC-B2895D3D50CF}" destId="{1E58A3BC-F1F7-40EE-89AA-32E802ED4BF7}" srcOrd="0" destOrd="0" presId="urn:microsoft.com/office/officeart/2005/8/layout/hierarchy3"/>
    <dgm:cxn modelId="{B3A7F29F-D422-4A09-901E-F6C09BE3FFD4}" type="presParOf" srcId="{1E58A3BC-F1F7-40EE-89AA-32E802ED4BF7}" destId="{D21DF85A-45CA-4CE0-B0ED-CF4615475EE0}" srcOrd="0" destOrd="0" presId="urn:microsoft.com/office/officeart/2005/8/layout/hierarchy3"/>
    <dgm:cxn modelId="{2434A8DB-3EA2-4037-B639-4A5B59B0499B}" type="presParOf" srcId="{D21DF85A-45CA-4CE0-B0ED-CF4615475EE0}" destId="{ECB1CA3E-26B8-4A39-AEF8-6F06E506D3C7}" srcOrd="0" destOrd="0" presId="urn:microsoft.com/office/officeart/2005/8/layout/hierarchy3"/>
    <dgm:cxn modelId="{464D216F-2C82-4C13-8172-FFB6FF4B9503}" type="presParOf" srcId="{D21DF85A-45CA-4CE0-B0ED-CF4615475EE0}" destId="{C7DDC059-89DD-4F99-A10D-9C975D60C8D8}" srcOrd="1" destOrd="0" presId="urn:microsoft.com/office/officeart/2005/8/layout/hierarchy3"/>
    <dgm:cxn modelId="{31D7ADEC-0C1E-42D0-8B2F-AEA28AE7400D}" type="presParOf" srcId="{1E58A3BC-F1F7-40EE-89AA-32E802ED4BF7}" destId="{F784BE88-3DB9-4E87-AFCA-2ED0BF00DEA1}" srcOrd="1" destOrd="0" presId="urn:microsoft.com/office/officeart/2005/8/layout/hierarchy3"/>
    <dgm:cxn modelId="{E64772BA-6147-4B87-8780-DD6B7A294182}" type="presParOf" srcId="{F784BE88-3DB9-4E87-AFCA-2ED0BF00DEA1}" destId="{C7B3F7D3-0557-4BCB-888D-3AE7ADA810C8}" srcOrd="0" destOrd="0" presId="urn:microsoft.com/office/officeart/2005/8/layout/hierarchy3"/>
    <dgm:cxn modelId="{988C411F-436D-4327-A7E7-FAE71BB01A84}" type="presParOf" srcId="{F784BE88-3DB9-4E87-AFCA-2ED0BF00DEA1}" destId="{E79E2F27-2EAF-426C-83EE-A6AB9C55457A}" srcOrd="1" destOrd="0" presId="urn:microsoft.com/office/officeart/2005/8/layout/hierarchy3"/>
    <dgm:cxn modelId="{537790A2-78CA-4B01-AEC9-AE30230B3809}" type="presParOf" srcId="{F784BE88-3DB9-4E87-AFCA-2ED0BF00DEA1}" destId="{B8809E3B-7F26-472C-8A7D-738D121D16DD}" srcOrd="2" destOrd="0" presId="urn:microsoft.com/office/officeart/2005/8/layout/hierarchy3"/>
    <dgm:cxn modelId="{75A3075D-4EFD-4CEA-B5EB-C19AD1206E55}" type="presParOf" srcId="{F784BE88-3DB9-4E87-AFCA-2ED0BF00DEA1}" destId="{189BEED1-0CB5-4943-B8C6-F54E3B250FDA}" srcOrd="3" destOrd="0" presId="urn:microsoft.com/office/officeart/2005/8/layout/hierarchy3"/>
    <dgm:cxn modelId="{BD4ED7F6-832E-4F5A-8966-57BDAD587E38}" type="presParOf" srcId="{F784BE88-3DB9-4E87-AFCA-2ED0BF00DEA1}" destId="{B2B571EA-3AEB-49CE-9E4C-B52E1B0085D4}" srcOrd="4" destOrd="0" presId="urn:microsoft.com/office/officeart/2005/8/layout/hierarchy3"/>
    <dgm:cxn modelId="{64ACE3EA-30CD-4E5E-9BB1-12E3BED0E3F5}" type="presParOf" srcId="{F784BE88-3DB9-4E87-AFCA-2ED0BF00DEA1}" destId="{4F12C8A5-C783-4E8E-ACC6-0093DE32DF8B}" srcOrd="5"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Lst>
  <dgm:cxnLst>
    <dgm:cxn modelId="{8F0B1B0C-D1FD-4C9E-9F40-A873D3CA1B12}"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Normativa legal</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B87FB392-EA3D-4EA2-B76E-2E72DDD39F1C}">
      <dgm:prSet phldrT="[Texto]" custT="1"/>
      <dgm:spPr/>
      <dgm:t>
        <a:bodyPr/>
        <a:lstStyle/>
        <a:p>
          <a:pPr algn="just"/>
          <a:r>
            <a:rPr lang="es-ES" sz="2400" dirty="0"/>
            <a:t>Guía GEDIS</a:t>
          </a:r>
        </a:p>
      </dgm:t>
    </dgm:pt>
    <dgm:pt modelId="{97CC9430-A16C-4A5E-A614-5B05FC0D2EE3}" type="parTrans" cxnId="{1877DB97-BE89-4677-8C02-174EEE10B350}">
      <dgm:prSet/>
      <dgm:spPr/>
      <dgm:t>
        <a:bodyPr/>
        <a:lstStyle/>
        <a:p>
          <a:endParaRPr lang="es-EC" sz="2000"/>
        </a:p>
      </dgm:t>
    </dgm:pt>
    <dgm:pt modelId="{F10A508F-680C-453A-9730-3F0238731F21}" type="sibTrans" cxnId="{1877DB97-BE89-4677-8C02-174EEE10B350}">
      <dgm:prSet/>
      <dgm:spPr/>
      <dgm:t>
        <a:bodyPr/>
        <a:lstStyle/>
        <a:p>
          <a:endParaRPr lang="es-EC" sz="2000"/>
        </a:p>
      </dgm:t>
    </dgm:pt>
    <dgm:pt modelId="{84D4104C-91CB-46D0-A44F-C9DADBB345CC}">
      <dgm:prSet phldrT="[Texto]" custT="1"/>
      <dgm:spPr/>
      <dgm:t>
        <a:bodyPr/>
        <a:lstStyle/>
        <a:p>
          <a:pPr algn="just"/>
          <a:r>
            <a:rPr lang="es-ES" sz="2400" dirty="0"/>
            <a:t>NPT 659</a:t>
          </a:r>
        </a:p>
      </dgm:t>
    </dgm:pt>
    <dgm:pt modelId="{2F1D92AB-F847-46BC-8AF3-84F0558ACA08}" type="sibTrans" cxnId="{71A95D71-1BF9-4000-8BF4-0467B0A06E35}">
      <dgm:prSet/>
      <dgm:spPr/>
      <dgm:t>
        <a:bodyPr/>
        <a:lstStyle/>
        <a:p>
          <a:endParaRPr lang="es-EC" sz="2000"/>
        </a:p>
      </dgm:t>
    </dgm:pt>
    <dgm:pt modelId="{2F6B4B6F-1278-4F37-B748-BF5D8C9D533E}" type="parTrans" cxnId="{71A95D71-1BF9-4000-8BF4-0467B0A06E35}">
      <dgm:prSet/>
      <dgm:spPr/>
      <dgm:t>
        <a:bodyPr/>
        <a:lstStyle/>
        <a:p>
          <a:endParaRPr lang="es-EC" sz="2000"/>
        </a:p>
      </dgm:t>
    </dgm:pt>
    <dgm:pt modelId="{7041666F-736D-4009-AAA5-F1FE210AC53B}">
      <dgm:prSet phldrT="[Texto]" custT="1"/>
      <dgm:spPr/>
      <dgm:t>
        <a:bodyPr/>
        <a:lstStyle/>
        <a:p>
          <a:pPr algn="just"/>
          <a:r>
            <a:rPr lang="es-ES" sz="2400" dirty="0"/>
            <a:t>NPT 241</a:t>
          </a:r>
        </a:p>
      </dgm:t>
    </dgm:pt>
    <dgm:pt modelId="{BF15269B-4DEB-49C3-8769-519FF27BDF26}" type="sibTrans" cxnId="{B132BAD1-40FE-4E0F-8188-7DC154F4DCED}">
      <dgm:prSet/>
      <dgm:spPr/>
      <dgm:t>
        <a:bodyPr/>
        <a:lstStyle/>
        <a:p>
          <a:endParaRPr lang="es-EC" sz="2000"/>
        </a:p>
      </dgm:t>
    </dgm:pt>
    <dgm:pt modelId="{A18B0865-A6A4-4BFE-8FE8-1B544CE16C7A}" type="parTrans" cxnId="{B132BAD1-40FE-4E0F-8188-7DC154F4DCED}">
      <dgm:prSet/>
      <dgm:spPr/>
      <dgm:t>
        <a:bodyPr/>
        <a:lstStyle/>
        <a:p>
          <a:endParaRPr lang="es-EC"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193026" custLinFactY="-43972" custLinFactNeighborX="-103"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C7B3F7D3-0557-4BCB-888D-3AE7ADA810C8}" type="pres">
      <dgm:prSet presAssocID="{97CC9430-A16C-4A5E-A614-5B05FC0D2EE3}" presName="Name13" presStyleLbl="parChTrans1D2" presStyleIdx="0" presStyleCnt="3"/>
      <dgm:spPr/>
    </dgm:pt>
    <dgm:pt modelId="{E79E2F27-2EAF-426C-83EE-A6AB9C55457A}" type="pres">
      <dgm:prSet presAssocID="{B87FB392-EA3D-4EA2-B76E-2E72DDD39F1C}" presName="childText" presStyleLbl="bgAcc1" presStyleIdx="0" presStyleCnt="3" custScaleX="826365" custScaleY="177844" custLinFactNeighborY="-51920">
        <dgm:presLayoutVars>
          <dgm:bulletEnabled val="1"/>
        </dgm:presLayoutVars>
      </dgm:prSet>
      <dgm:spPr/>
    </dgm:pt>
    <dgm:pt modelId="{B8809E3B-7F26-472C-8A7D-738D121D16DD}" type="pres">
      <dgm:prSet presAssocID="{2F6B4B6F-1278-4F37-B748-BF5D8C9D533E}" presName="Name13" presStyleLbl="parChTrans1D2" presStyleIdx="1" presStyleCnt="3"/>
      <dgm:spPr/>
    </dgm:pt>
    <dgm:pt modelId="{189BEED1-0CB5-4943-B8C6-F54E3B250FDA}" type="pres">
      <dgm:prSet presAssocID="{84D4104C-91CB-46D0-A44F-C9DADBB345CC}" presName="childText" presStyleLbl="bgAcc1" presStyleIdx="1" presStyleCnt="3" custScaleX="826365" custScaleY="177844">
        <dgm:presLayoutVars>
          <dgm:bulletEnabled val="1"/>
        </dgm:presLayoutVars>
      </dgm:prSet>
      <dgm:spPr/>
    </dgm:pt>
    <dgm:pt modelId="{B2B571EA-3AEB-49CE-9E4C-B52E1B0085D4}" type="pres">
      <dgm:prSet presAssocID="{A18B0865-A6A4-4BFE-8FE8-1B544CE16C7A}" presName="Name13" presStyleLbl="parChTrans1D2" presStyleIdx="2" presStyleCnt="3"/>
      <dgm:spPr/>
    </dgm:pt>
    <dgm:pt modelId="{4F12C8A5-C783-4E8E-ACC6-0093DE32DF8B}" type="pres">
      <dgm:prSet presAssocID="{7041666F-736D-4009-AAA5-F1FE210AC53B}" presName="childText" presStyleLbl="bgAcc1" presStyleIdx="2" presStyleCnt="3" custScaleX="826365" custScaleY="177844" custLinFactNeighborY="36021">
        <dgm:presLayoutVars>
          <dgm:bulletEnabled val="1"/>
        </dgm:presLayoutVars>
      </dgm:prSet>
      <dgm:spPr/>
    </dgm:pt>
  </dgm:ptLst>
  <dgm:cxnLst>
    <dgm:cxn modelId="{71A95D71-1BF9-4000-8BF4-0467B0A06E35}" srcId="{CB9964DC-5E01-4879-9733-CDEE2AB1D1F7}" destId="{84D4104C-91CB-46D0-A44F-C9DADBB345CC}" srcOrd="1" destOrd="0" parTransId="{2F6B4B6F-1278-4F37-B748-BF5D8C9D533E}" sibTransId="{2F1D92AB-F847-46BC-8AF3-84F0558ACA08}"/>
    <dgm:cxn modelId="{75D35304-BF63-4AC4-A046-2FD0F83013CA}" type="presOf" srcId="{84D4104C-91CB-46D0-A44F-C9DADBB345CC}" destId="{189BEED1-0CB5-4943-B8C6-F54E3B250FDA}" srcOrd="0" destOrd="0" presId="urn:microsoft.com/office/officeart/2005/8/layout/hierarchy3"/>
    <dgm:cxn modelId="{DDCA9513-D59D-4C87-B231-E13A8F9261B4}" type="presOf" srcId="{CB9964DC-5E01-4879-9733-CDEE2AB1D1F7}" destId="{ECB1CA3E-26B8-4A39-AEF8-6F06E506D3C7}" srcOrd="0" destOrd="0" presId="urn:microsoft.com/office/officeart/2005/8/layout/hierarchy3"/>
    <dgm:cxn modelId="{820BE025-254E-4348-B97E-B0936A2FBFEB}" type="presOf" srcId="{CB9964DC-5E01-4879-9733-CDEE2AB1D1F7}" destId="{C7DDC059-89DD-4F99-A10D-9C975D60C8D8}" srcOrd="1" destOrd="0" presId="urn:microsoft.com/office/officeart/2005/8/layout/hierarchy3"/>
    <dgm:cxn modelId="{9C9DCF66-8EDA-4883-8321-52350CDBF73C}" type="presOf" srcId="{B87FB392-EA3D-4EA2-B76E-2E72DDD39F1C}" destId="{E79E2F27-2EAF-426C-83EE-A6AB9C55457A}"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386ADF93-9E02-42AA-B7CF-A586216D28CC}" type="presOf" srcId="{A18B0865-A6A4-4BFE-8FE8-1B544CE16C7A}" destId="{B2B571EA-3AEB-49CE-9E4C-B52E1B0085D4}" srcOrd="0" destOrd="0" presId="urn:microsoft.com/office/officeart/2005/8/layout/hierarchy3"/>
    <dgm:cxn modelId="{BA364EA9-B668-4BFC-8B09-7FC9C9C4219E}" type="presOf" srcId="{97CC9430-A16C-4A5E-A614-5B05FC0D2EE3}" destId="{C7B3F7D3-0557-4BCB-888D-3AE7ADA810C8}" srcOrd="0" destOrd="0" presId="urn:microsoft.com/office/officeart/2005/8/layout/hierarchy3"/>
    <dgm:cxn modelId="{FBDB44BA-34B0-48C8-9DA6-E37B3923CC0B}" type="presOf" srcId="{7061F2FC-F2AB-4DE3-98B0-886576B4E2C6}" destId="{D433476B-D68D-4328-ADAC-B2895D3D50CF}" srcOrd="0" destOrd="0" presId="urn:microsoft.com/office/officeart/2005/8/layout/hierarchy3"/>
    <dgm:cxn modelId="{B132BAD1-40FE-4E0F-8188-7DC154F4DCED}" srcId="{CB9964DC-5E01-4879-9733-CDEE2AB1D1F7}" destId="{7041666F-736D-4009-AAA5-F1FE210AC53B}" srcOrd="2" destOrd="0" parTransId="{A18B0865-A6A4-4BFE-8FE8-1B544CE16C7A}" sibTransId="{BF15269B-4DEB-49C3-8769-519FF27BDF26}"/>
    <dgm:cxn modelId="{1877DB97-BE89-4677-8C02-174EEE10B350}" srcId="{CB9964DC-5E01-4879-9733-CDEE2AB1D1F7}" destId="{B87FB392-EA3D-4EA2-B76E-2E72DDD39F1C}" srcOrd="0" destOrd="0" parTransId="{97CC9430-A16C-4A5E-A614-5B05FC0D2EE3}" sibTransId="{F10A508F-680C-453A-9730-3F0238731F21}"/>
    <dgm:cxn modelId="{C465CAE9-D22C-42F3-BA25-A74ED8F9E6D6}" type="presOf" srcId="{2F6B4B6F-1278-4F37-B748-BF5D8C9D533E}" destId="{B8809E3B-7F26-472C-8A7D-738D121D16DD}" srcOrd="0" destOrd="0" presId="urn:microsoft.com/office/officeart/2005/8/layout/hierarchy3"/>
    <dgm:cxn modelId="{CBFDF79E-572D-47B6-A47C-363353945619}" type="presOf" srcId="{7041666F-736D-4009-AAA5-F1FE210AC53B}" destId="{4F12C8A5-C783-4E8E-ACC6-0093DE32DF8B}" srcOrd="0" destOrd="0" presId="urn:microsoft.com/office/officeart/2005/8/layout/hierarchy3"/>
    <dgm:cxn modelId="{C61F61FD-CE61-4139-8E3D-110D5F0E2195}" type="presParOf" srcId="{D433476B-D68D-4328-ADAC-B2895D3D50CF}" destId="{1E58A3BC-F1F7-40EE-89AA-32E802ED4BF7}" srcOrd="0" destOrd="0" presId="urn:microsoft.com/office/officeart/2005/8/layout/hierarchy3"/>
    <dgm:cxn modelId="{B3A7F29F-D422-4A09-901E-F6C09BE3FFD4}" type="presParOf" srcId="{1E58A3BC-F1F7-40EE-89AA-32E802ED4BF7}" destId="{D21DF85A-45CA-4CE0-B0ED-CF4615475EE0}" srcOrd="0" destOrd="0" presId="urn:microsoft.com/office/officeart/2005/8/layout/hierarchy3"/>
    <dgm:cxn modelId="{2434A8DB-3EA2-4037-B639-4A5B59B0499B}" type="presParOf" srcId="{D21DF85A-45CA-4CE0-B0ED-CF4615475EE0}" destId="{ECB1CA3E-26B8-4A39-AEF8-6F06E506D3C7}" srcOrd="0" destOrd="0" presId="urn:microsoft.com/office/officeart/2005/8/layout/hierarchy3"/>
    <dgm:cxn modelId="{464D216F-2C82-4C13-8172-FFB6FF4B9503}" type="presParOf" srcId="{D21DF85A-45CA-4CE0-B0ED-CF4615475EE0}" destId="{C7DDC059-89DD-4F99-A10D-9C975D60C8D8}" srcOrd="1" destOrd="0" presId="urn:microsoft.com/office/officeart/2005/8/layout/hierarchy3"/>
    <dgm:cxn modelId="{31D7ADEC-0C1E-42D0-8B2F-AEA28AE7400D}" type="presParOf" srcId="{1E58A3BC-F1F7-40EE-89AA-32E802ED4BF7}" destId="{F784BE88-3DB9-4E87-AFCA-2ED0BF00DEA1}" srcOrd="1" destOrd="0" presId="urn:microsoft.com/office/officeart/2005/8/layout/hierarchy3"/>
    <dgm:cxn modelId="{E64772BA-6147-4B87-8780-DD6B7A294182}" type="presParOf" srcId="{F784BE88-3DB9-4E87-AFCA-2ED0BF00DEA1}" destId="{C7B3F7D3-0557-4BCB-888D-3AE7ADA810C8}" srcOrd="0" destOrd="0" presId="urn:microsoft.com/office/officeart/2005/8/layout/hierarchy3"/>
    <dgm:cxn modelId="{988C411F-436D-4327-A7E7-FAE71BB01A84}" type="presParOf" srcId="{F784BE88-3DB9-4E87-AFCA-2ED0BF00DEA1}" destId="{E79E2F27-2EAF-426C-83EE-A6AB9C55457A}" srcOrd="1" destOrd="0" presId="urn:microsoft.com/office/officeart/2005/8/layout/hierarchy3"/>
    <dgm:cxn modelId="{537790A2-78CA-4B01-AEC9-AE30230B3809}" type="presParOf" srcId="{F784BE88-3DB9-4E87-AFCA-2ED0BF00DEA1}" destId="{B8809E3B-7F26-472C-8A7D-738D121D16DD}" srcOrd="2" destOrd="0" presId="urn:microsoft.com/office/officeart/2005/8/layout/hierarchy3"/>
    <dgm:cxn modelId="{75A3075D-4EFD-4CEA-B5EB-C19AD1206E55}" type="presParOf" srcId="{F784BE88-3DB9-4E87-AFCA-2ED0BF00DEA1}" destId="{189BEED1-0CB5-4943-B8C6-F54E3B250FDA}" srcOrd="3" destOrd="0" presId="urn:microsoft.com/office/officeart/2005/8/layout/hierarchy3"/>
    <dgm:cxn modelId="{BD4ED7F6-832E-4F5A-8966-57BDAD587E38}" type="presParOf" srcId="{F784BE88-3DB9-4E87-AFCA-2ED0BF00DEA1}" destId="{B2B571EA-3AEB-49CE-9E4C-B52E1B0085D4}" srcOrd="4" destOrd="0" presId="urn:microsoft.com/office/officeart/2005/8/layout/hierarchy3"/>
    <dgm:cxn modelId="{64ACE3EA-30CD-4E5E-9BB1-12E3BED0E3F5}" type="presParOf" srcId="{F784BE88-3DB9-4E87-AFCA-2ED0BF00DEA1}" destId="{4F12C8A5-C783-4E8E-ACC6-0093DE32DF8B}" srcOrd="5"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Lst>
  <dgm:cxnLst>
    <dgm:cxn modelId="{8F0B1B0C-D1FD-4C9E-9F40-A873D3CA1B12}"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Guía GEDIS</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B87FB392-EA3D-4EA2-B76E-2E72DDD39F1C}">
      <dgm:prSet phldrT="[Texto]" custT="1"/>
      <dgm:spPr/>
      <dgm:t>
        <a:bodyPr/>
        <a:lstStyle/>
        <a:p>
          <a:pPr algn="just"/>
          <a:r>
            <a:rPr lang="es-ES" sz="2400" dirty="0"/>
            <a:t>Ofrece una técnica de diseño especializada en sistemas de control y supervisión industrial.</a:t>
          </a:r>
        </a:p>
      </dgm:t>
    </dgm:pt>
    <dgm:pt modelId="{97CC9430-A16C-4A5E-A614-5B05FC0D2EE3}" type="parTrans" cxnId="{1877DB97-BE89-4677-8C02-174EEE10B350}">
      <dgm:prSet/>
      <dgm:spPr/>
      <dgm:t>
        <a:bodyPr/>
        <a:lstStyle/>
        <a:p>
          <a:endParaRPr lang="es-EC" sz="2000"/>
        </a:p>
      </dgm:t>
    </dgm:pt>
    <dgm:pt modelId="{F10A508F-680C-453A-9730-3F0238731F21}" type="sibTrans" cxnId="{1877DB97-BE89-4677-8C02-174EEE10B350}">
      <dgm:prSet/>
      <dgm:spPr/>
      <dgm:t>
        <a:bodyPr/>
        <a:lstStyle/>
        <a:p>
          <a:endParaRPr lang="es-EC" sz="2000"/>
        </a:p>
      </dgm:t>
    </dgm:pt>
    <dgm:pt modelId="{84D4104C-91CB-46D0-A44F-C9DADBB345CC}">
      <dgm:prSet phldrT="[Texto]" custT="1"/>
      <dgm:spPr/>
      <dgm:t>
        <a:bodyPr/>
        <a:lstStyle/>
        <a:p>
          <a:pPr algn="just"/>
          <a:r>
            <a:rPr lang="es-ES" sz="2400" dirty="0"/>
            <a:t>Se encuentra estructurada bajo dos aspectos. </a:t>
          </a:r>
        </a:p>
      </dgm:t>
    </dgm:pt>
    <dgm:pt modelId="{2F1D92AB-F847-46BC-8AF3-84F0558ACA08}" type="sibTrans" cxnId="{71A95D71-1BF9-4000-8BF4-0467B0A06E35}">
      <dgm:prSet/>
      <dgm:spPr/>
      <dgm:t>
        <a:bodyPr/>
        <a:lstStyle/>
        <a:p>
          <a:endParaRPr lang="es-EC" sz="2000"/>
        </a:p>
      </dgm:t>
    </dgm:pt>
    <dgm:pt modelId="{2F6B4B6F-1278-4F37-B748-BF5D8C9D533E}" type="parTrans" cxnId="{71A95D71-1BF9-4000-8BF4-0467B0A06E35}">
      <dgm:prSet/>
      <dgm:spPr/>
      <dgm:t>
        <a:bodyPr/>
        <a:lstStyle/>
        <a:p>
          <a:endParaRPr lang="es-EC" sz="2000"/>
        </a:p>
      </dgm:t>
    </dgm:pt>
    <dgm:pt modelId="{7041666F-736D-4009-AAA5-F1FE210AC53B}">
      <dgm:prSet phldrT="[Texto]" custT="1"/>
      <dgm:spPr/>
      <dgm:t>
        <a:bodyPr/>
        <a:lstStyle/>
        <a:p>
          <a:pPr algn="just"/>
          <a:r>
            <a:rPr lang="es-ES" sz="2400" dirty="0"/>
            <a:t>Las pautas para de diseño de interfaces multimedia.</a:t>
          </a:r>
        </a:p>
      </dgm:t>
    </dgm:pt>
    <dgm:pt modelId="{BF15269B-4DEB-49C3-8769-519FF27BDF26}" type="sibTrans" cxnId="{B132BAD1-40FE-4E0F-8188-7DC154F4DCED}">
      <dgm:prSet/>
      <dgm:spPr/>
      <dgm:t>
        <a:bodyPr/>
        <a:lstStyle/>
        <a:p>
          <a:endParaRPr lang="es-EC" sz="2000"/>
        </a:p>
      </dgm:t>
    </dgm:pt>
    <dgm:pt modelId="{A18B0865-A6A4-4BFE-8FE8-1B544CE16C7A}" type="parTrans" cxnId="{B132BAD1-40FE-4E0F-8188-7DC154F4DCED}">
      <dgm:prSet/>
      <dgm:spPr/>
      <dgm:t>
        <a:bodyPr/>
        <a:lstStyle/>
        <a:p>
          <a:endParaRPr lang="es-EC" sz="2000"/>
        </a:p>
      </dgm:t>
    </dgm:pt>
    <dgm:pt modelId="{CFF0DDE6-4BAF-484C-A446-49B9BFE81176}">
      <dgm:prSet phldrT="[Texto]" custT="1"/>
      <dgm:spPr/>
      <dgm:t>
        <a:bodyPr/>
        <a:lstStyle/>
        <a:p>
          <a:pPr algn="just"/>
          <a:r>
            <a:rPr lang="es-EC" sz="2400" i="0" dirty="0"/>
            <a:t>Obtención de medidas cuantitativas de evaluación de la interfaz.</a:t>
          </a:r>
          <a:endParaRPr lang="es-ES" sz="2400" dirty="0"/>
        </a:p>
      </dgm:t>
    </dgm:pt>
    <dgm:pt modelId="{683377AE-5432-4866-AAEB-96328576749C}" type="parTrans" cxnId="{C6EEC543-3DDF-4886-8A86-BFA1B07470B6}">
      <dgm:prSet/>
      <dgm:spPr/>
      <dgm:t>
        <a:bodyPr/>
        <a:lstStyle/>
        <a:p>
          <a:endParaRPr lang="es-ES"/>
        </a:p>
      </dgm:t>
    </dgm:pt>
    <dgm:pt modelId="{CC1B2A3E-BF49-4E0B-89E3-8678912B47DE}" type="sibTrans" cxnId="{C6EEC543-3DDF-4886-8A86-BFA1B07470B6}">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193026" custLinFactY="-43972" custLinFactNeighborX="-103"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C7B3F7D3-0557-4BCB-888D-3AE7ADA810C8}" type="pres">
      <dgm:prSet presAssocID="{97CC9430-A16C-4A5E-A614-5B05FC0D2EE3}" presName="Name13" presStyleLbl="parChTrans1D2" presStyleIdx="0" presStyleCnt="4"/>
      <dgm:spPr/>
    </dgm:pt>
    <dgm:pt modelId="{E79E2F27-2EAF-426C-83EE-A6AB9C55457A}" type="pres">
      <dgm:prSet presAssocID="{B87FB392-EA3D-4EA2-B76E-2E72DDD39F1C}" presName="childText" presStyleLbl="bgAcc1" presStyleIdx="0" presStyleCnt="4" custScaleX="946980" custScaleY="210671" custLinFactY="-12308" custLinFactNeighborY="-100000">
        <dgm:presLayoutVars>
          <dgm:bulletEnabled val="1"/>
        </dgm:presLayoutVars>
      </dgm:prSet>
      <dgm:spPr/>
    </dgm:pt>
    <dgm:pt modelId="{B8809E3B-7F26-472C-8A7D-738D121D16DD}" type="pres">
      <dgm:prSet presAssocID="{2F6B4B6F-1278-4F37-B748-BF5D8C9D533E}" presName="Name13" presStyleLbl="parChTrans1D2" presStyleIdx="1" presStyleCnt="4"/>
      <dgm:spPr/>
    </dgm:pt>
    <dgm:pt modelId="{189BEED1-0CB5-4943-B8C6-F54E3B250FDA}" type="pres">
      <dgm:prSet presAssocID="{84D4104C-91CB-46D0-A44F-C9DADBB345CC}" presName="childText" presStyleLbl="bgAcc1" presStyleIdx="1" presStyleCnt="4" custScaleX="947018" custScaleY="177844" custLinFactNeighborY="-99664">
        <dgm:presLayoutVars>
          <dgm:bulletEnabled val="1"/>
        </dgm:presLayoutVars>
      </dgm:prSet>
      <dgm:spPr/>
    </dgm:pt>
    <dgm:pt modelId="{B2B571EA-3AEB-49CE-9E4C-B52E1B0085D4}" type="pres">
      <dgm:prSet presAssocID="{A18B0865-A6A4-4BFE-8FE8-1B544CE16C7A}" presName="Name13" presStyleLbl="parChTrans1D2" presStyleIdx="2" presStyleCnt="4"/>
      <dgm:spPr/>
    </dgm:pt>
    <dgm:pt modelId="{4F12C8A5-C783-4E8E-ACC6-0093DE32DF8B}" type="pres">
      <dgm:prSet presAssocID="{7041666F-736D-4009-AAA5-F1FE210AC53B}" presName="childText" presStyleLbl="bgAcc1" presStyleIdx="2" presStyleCnt="4" custScaleX="947018" custScaleY="177844" custLinFactNeighborY="-85095">
        <dgm:presLayoutVars>
          <dgm:bulletEnabled val="1"/>
        </dgm:presLayoutVars>
      </dgm:prSet>
      <dgm:spPr/>
    </dgm:pt>
    <dgm:pt modelId="{FA58109F-780F-410D-B1DB-6D005B6F74F8}" type="pres">
      <dgm:prSet presAssocID="{683377AE-5432-4866-AAEB-96328576749C}" presName="Name13" presStyleLbl="parChTrans1D2" presStyleIdx="3" presStyleCnt="4"/>
      <dgm:spPr/>
    </dgm:pt>
    <dgm:pt modelId="{F2564DCF-524E-4DD4-B3C9-C6FFE44A1B3A}" type="pres">
      <dgm:prSet presAssocID="{CFF0DDE6-4BAF-484C-A446-49B9BFE81176}" presName="childText" presStyleLbl="bgAcc1" presStyleIdx="3" presStyleCnt="4" custScaleX="947018" custScaleY="168650" custLinFactNeighborY="-71705">
        <dgm:presLayoutVars>
          <dgm:bulletEnabled val="1"/>
        </dgm:presLayoutVars>
      </dgm:prSet>
      <dgm:spPr/>
    </dgm:pt>
  </dgm:ptLst>
  <dgm:cxnLst>
    <dgm:cxn modelId="{71A95D71-1BF9-4000-8BF4-0467B0A06E35}" srcId="{CB9964DC-5E01-4879-9733-CDEE2AB1D1F7}" destId="{84D4104C-91CB-46D0-A44F-C9DADBB345CC}" srcOrd="1" destOrd="0" parTransId="{2F6B4B6F-1278-4F37-B748-BF5D8C9D533E}" sibTransId="{2F1D92AB-F847-46BC-8AF3-84F0558ACA08}"/>
    <dgm:cxn modelId="{75D35304-BF63-4AC4-A046-2FD0F83013CA}" type="presOf" srcId="{84D4104C-91CB-46D0-A44F-C9DADBB345CC}" destId="{189BEED1-0CB5-4943-B8C6-F54E3B250FDA}" srcOrd="0" destOrd="0" presId="urn:microsoft.com/office/officeart/2005/8/layout/hierarchy3"/>
    <dgm:cxn modelId="{DDCA9513-D59D-4C87-B231-E13A8F9261B4}" type="presOf" srcId="{CB9964DC-5E01-4879-9733-CDEE2AB1D1F7}" destId="{ECB1CA3E-26B8-4A39-AEF8-6F06E506D3C7}" srcOrd="0" destOrd="0" presId="urn:microsoft.com/office/officeart/2005/8/layout/hierarchy3"/>
    <dgm:cxn modelId="{820BE025-254E-4348-B97E-B0936A2FBFEB}" type="presOf" srcId="{CB9964DC-5E01-4879-9733-CDEE2AB1D1F7}" destId="{C7DDC059-89DD-4F99-A10D-9C975D60C8D8}" srcOrd="1" destOrd="0" presId="urn:microsoft.com/office/officeart/2005/8/layout/hierarchy3"/>
    <dgm:cxn modelId="{17739A03-E1AF-477E-8CCD-9685D2A869F4}" type="presOf" srcId="{683377AE-5432-4866-AAEB-96328576749C}" destId="{FA58109F-780F-410D-B1DB-6D005B6F74F8}" srcOrd="0" destOrd="0" presId="urn:microsoft.com/office/officeart/2005/8/layout/hierarchy3"/>
    <dgm:cxn modelId="{9C9DCF66-8EDA-4883-8321-52350CDBF73C}" type="presOf" srcId="{B87FB392-EA3D-4EA2-B76E-2E72DDD39F1C}" destId="{E79E2F27-2EAF-426C-83EE-A6AB9C55457A}"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386ADF93-9E02-42AA-B7CF-A586216D28CC}" type="presOf" srcId="{A18B0865-A6A4-4BFE-8FE8-1B544CE16C7A}" destId="{B2B571EA-3AEB-49CE-9E4C-B52E1B0085D4}" srcOrd="0" destOrd="0" presId="urn:microsoft.com/office/officeart/2005/8/layout/hierarchy3"/>
    <dgm:cxn modelId="{A1B34605-9372-41AA-8A4A-084DDB35B258}" type="presOf" srcId="{CFF0DDE6-4BAF-484C-A446-49B9BFE81176}" destId="{F2564DCF-524E-4DD4-B3C9-C6FFE44A1B3A}" srcOrd="0" destOrd="0" presId="urn:microsoft.com/office/officeart/2005/8/layout/hierarchy3"/>
    <dgm:cxn modelId="{C6EEC543-3DDF-4886-8A86-BFA1B07470B6}" srcId="{CB9964DC-5E01-4879-9733-CDEE2AB1D1F7}" destId="{CFF0DDE6-4BAF-484C-A446-49B9BFE81176}" srcOrd="3" destOrd="0" parTransId="{683377AE-5432-4866-AAEB-96328576749C}" sibTransId="{CC1B2A3E-BF49-4E0B-89E3-8678912B47DE}"/>
    <dgm:cxn modelId="{BA364EA9-B668-4BFC-8B09-7FC9C9C4219E}" type="presOf" srcId="{97CC9430-A16C-4A5E-A614-5B05FC0D2EE3}" destId="{C7B3F7D3-0557-4BCB-888D-3AE7ADA810C8}" srcOrd="0" destOrd="0" presId="urn:microsoft.com/office/officeart/2005/8/layout/hierarchy3"/>
    <dgm:cxn modelId="{FBDB44BA-34B0-48C8-9DA6-E37B3923CC0B}" type="presOf" srcId="{7061F2FC-F2AB-4DE3-98B0-886576B4E2C6}" destId="{D433476B-D68D-4328-ADAC-B2895D3D50CF}" srcOrd="0" destOrd="0" presId="urn:microsoft.com/office/officeart/2005/8/layout/hierarchy3"/>
    <dgm:cxn modelId="{B132BAD1-40FE-4E0F-8188-7DC154F4DCED}" srcId="{CB9964DC-5E01-4879-9733-CDEE2AB1D1F7}" destId="{7041666F-736D-4009-AAA5-F1FE210AC53B}" srcOrd="2" destOrd="0" parTransId="{A18B0865-A6A4-4BFE-8FE8-1B544CE16C7A}" sibTransId="{BF15269B-4DEB-49C3-8769-519FF27BDF26}"/>
    <dgm:cxn modelId="{1877DB97-BE89-4677-8C02-174EEE10B350}" srcId="{CB9964DC-5E01-4879-9733-CDEE2AB1D1F7}" destId="{B87FB392-EA3D-4EA2-B76E-2E72DDD39F1C}" srcOrd="0" destOrd="0" parTransId="{97CC9430-A16C-4A5E-A614-5B05FC0D2EE3}" sibTransId="{F10A508F-680C-453A-9730-3F0238731F21}"/>
    <dgm:cxn modelId="{C465CAE9-D22C-42F3-BA25-A74ED8F9E6D6}" type="presOf" srcId="{2F6B4B6F-1278-4F37-B748-BF5D8C9D533E}" destId="{B8809E3B-7F26-472C-8A7D-738D121D16DD}" srcOrd="0" destOrd="0" presId="urn:microsoft.com/office/officeart/2005/8/layout/hierarchy3"/>
    <dgm:cxn modelId="{CBFDF79E-572D-47B6-A47C-363353945619}" type="presOf" srcId="{7041666F-736D-4009-AAA5-F1FE210AC53B}" destId="{4F12C8A5-C783-4E8E-ACC6-0093DE32DF8B}" srcOrd="0" destOrd="0" presId="urn:microsoft.com/office/officeart/2005/8/layout/hierarchy3"/>
    <dgm:cxn modelId="{C61F61FD-CE61-4139-8E3D-110D5F0E2195}" type="presParOf" srcId="{D433476B-D68D-4328-ADAC-B2895D3D50CF}" destId="{1E58A3BC-F1F7-40EE-89AA-32E802ED4BF7}" srcOrd="0" destOrd="0" presId="urn:microsoft.com/office/officeart/2005/8/layout/hierarchy3"/>
    <dgm:cxn modelId="{B3A7F29F-D422-4A09-901E-F6C09BE3FFD4}" type="presParOf" srcId="{1E58A3BC-F1F7-40EE-89AA-32E802ED4BF7}" destId="{D21DF85A-45CA-4CE0-B0ED-CF4615475EE0}" srcOrd="0" destOrd="0" presId="urn:microsoft.com/office/officeart/2005/8/layout/hierarchy3"/>
    <dgm:cxn modelId="{2434A8DB-3EA2-4037-B639-4A5B59B0499B}" type="presParOf" srcId="{D21DF85A-45CA-4CE0-B0ED-CF4615475EE0}" destId="{ECB1CA3E-26B8-4A39-AEF8-6F06E506D3C7}" srcOrd="0" destOrd="0" presId="urn:microsoft.com/office/officeart/2005/8/layout/hierarchy3"/>
    <dgm:cxn modelId="{464D216F-2C82-4C13-8172-FFB6FF4B9503}" type="presParOf" srcId="{D21DF85A-45CA-4CE0-B0ED-CF4615475EE0}" destId="{C7DDC059-89DD-4F99-A10D-9C975D60C8D8}" srcOrd="1" destOrd="0" presId="urn:microsoft.com/office/officeart/2005/8/layout/hierarchy3"/>
    <dgm:cxn modelId="{31D7ADEC-0C1E-42D0-8B2F-AEA28AE7400D}" type="presParOf" srcId="{1E58A3BC-F1F7-40EE-89AA-32E802ED4BF7}" destId="{F784BE88-3DB9-4E87-AFCA-2ED0BF00DEA1}" srcOrd="1" destOrd="0" presId="urn:microsoft.com/office/officeart/2005/8/layout/hierarchy3"/>
    <dgm:cxn modelId="{E64772BA-6147-4B87-8780-DD6B7A294182}" type="presParOf" srcId="{F784BE88-3DB9-4E87-AFCA-2ED0BF00DEA1}" destId="{C7B3F7D3-0557-4BCB-888D-3AE7ADA810C8}" srcOrd="0" destOrd="0" presId="urn:microsoft.com/office/officeart/2005/8/layout/hierarchy3"/>
    <dgm:cxn modelId="{988C411F-436D-4327-A7E7-FAE71BB01A84}" type="presParOf" srcId="{F784BE88-3DB9-4E87-AFCA-2ED0BF00DEA1}" destId="{E79E2F27-2EAF-426C-83EE-A6AB9C55457A}" srcOrd="1" destOrd="0" presId="urn:microsoft.com/office/officeart/2005/8/layout/hierarchy3"/>
    <dgm:cxn modelId="{537790A2-78CA-4B01-AEC9-AE30230B3809}" type="presParOf" srcId="{F784BE88-3DB9-4E87-AFCA-2ED0BF00DEA1}" destId="{B8809E3B-7F26-472C-8A7D-738D121D16DD}" srcOrd="2" destOrd="0" presId="urn:microsoft.com/office/officeart/2005/8/layout/hierarchy3"/>
    <dgm:cxn modelId="{75A3075D-4EFD-4CEA-B5EB-C19AD1206E55}" type="presParOf" srcId="{F784BE88-3DB9-4E87-AFCA-2ED0BF00DEA1}" destId="{189BEED1-0CB5-4943-B8C6-F54E3B250FDA}" srcOrd="3" destOrd="0" presId="urn:microsoft.com/office/officeart/2005/8/layout/hierarchy3"/>
    <dgm:cxn modelId="{BD4ED7F6-832E-4F5A-8966-57BDAD587E38}" type="presParOf" srcId="{F784BE88-3DB9-4E87-AFCA-2ED0BF00DEA1}" destId="{B2B571EA-3AEB-49CE-9E4C-B52E1B0085D4}" srcOrd="4" destOrd="0" presId="urn:microsoft.com/office/officeart/2005/8/layout/hierarchy3"/>
    <dgm:cxn modelId="{64ACE3EA-30CD-4E5E-9BB1-12E3BED0E3F5}" type="presParOf" srcId="{F784BE88-3DB9-4E87-AFCA-2ED0BF00DEA1}" destId="{4F12C8A5-C783-4E8E-ACC6-0093DE32DF8B}" srcOrd="5" destOrd="0" presId="urn:microsoft.com/office/officeart/2005/8/layout/hierarchy3"/>
    <dgm:cxn modelId="{7D0815A1-61C8-47F9-A206-06A4061F060C}" type="presParOf" srcId="{F784BE88-3DB9-4E87-AFCA-2ED0BF00DEA1}" destId="{FA58109F-780F-410D-B1DB-6D005B6F74F8}" srcOrd="6" destOrd="0" presId="urn:microsoft.com/office/officeart/2005/8/layout/hierarchy3"/>
    <dgm:cxn modelId="{8FBCD8B6-1C34-4CFF-B75F-3B3C3410F666}" type="presParOf" srcId="{F784BE88-3DB9-4E87-AFCA-2ED0BF00DEA1}" destId="{F2564DCF-524E-4DD4-B3C9-C6FFE44A1B3A}" srcOrd="7"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Lst>
  <dgm:cxnLst>
    <dgm:cxn modelId="{8F0B1B0C-D1FD-4C9E-9F40-A873D3CA1B12}"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Pautas de la Guía GEDIS</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F3C15315-C6D6-474F-BBA3-0C311AFA228B}">
      <dgm:prSet phldrT="[Texto]" custT="1"/>
      <dgm:spPr/>
      <dgm:t>
        <a:bodyPr/>
        <a:lstStyle/>
        <a:p>
          <a:pPr algn="just"/>
          <a:r>
            <a:rPr lang="es-ES" sz="2400" b="0" dirty="0"/>
            <a:t>Arquitectura</a:t>
          </a:r>
        </a:p>
      </dgm:t>
    </dgm:pt>
    <dgm:pt modelId="{429B8C6A-57FF-4CC6-8712-BCB67541085F}" type="sibTrans" cxnId="{EDC56116-F213-443D-A9E9-CB79881F293C}">
      <dgm:prSet/>
      <dgm:spPr/>
      <dgm:t>
        <a:bodyPr/>
        <a:lstStyle/>
        <a:p>
          <a:endParaRPr lang="es-ES"/>
        </a:p>
      </dgm:t>
    </dgm:pt>
    <dgm:pt modelId="{0C36A913-71B0-48E2-A5D9-26B407F2D5B6}" type="parTrans" cxnId="{EDC56116-F213-443D-A9E9-CB79881F293C}">
      <dgm:prSet/>
      <dgm:spPr/>
      <dgm:t>
        <a:bodyPr/>
        <a:lstStyle/>
        <a:p>
          <a:endParaRPr lang="es-ES"/>
        </a:p>
      </dgm:t>
    </dgm:pt>
    <dgm:pt modelId="{B10D815E-4716-4F74-86F5-B702D3FB01F0}">
      <dgm:prSet phldrT="[Texto]" custT="1"/>
      <dgm:spPr/>
      <dgm:t>
        <a:bodyPr/>
        <a:lstStyle/>
        <a:p>
          <a:pPr algn="just"/>
          <a:r>
            <a:rPr lang="es-ES" sz="2400" b="0" dirty="0"/>
            <a:t>Navegación</a:t>
          </a:r>
        </a:p>
      </dgm:t>
    </dgm:pt>
    <dgm:pt modelId="{891B2868-FADE-40A1-A8C6-3DF9799F74C9}" type="sibTrans" cxnId="{A37330BC-83A2-4505-94DC-6AE4BF085658}">
      <dgm:prSet/>
      <dgm:spPr/>
      <dgm:t>
        <a:bodyPr/>
        <a:lstStyle/>
        <a:p>
          <a:endParaRPr lang="es-ES"/>
        </a:p>
      </dgm:t>
    </dgm:pt>
    <dgm:pt modelId="{E4D03B4E-1AD9-454D-98D7-DBB51885C342}" type="parTrans" cxnId="{A37330BC-83A2-4505-94DC-6AE4BF085658}">
      <dgm:prSet/>
      <dgm:spPr/>
      <dgm:t>
        <a:bodyPr/>
        <a:lstStyle/>
        <a:p>
          <a:endParaRPr lang="es-ES"/>
        </a:p>
      </dgm:t>
    </dgm:pt>
    <dgm:pt modelId="{715BFDF4-2AFC-4E72-8E97-C3A8F836913C}">
      <dgm:prSet phldrT="[Texto]" custT="1"/>
      <dgm:spPr/>
      <dgm:t>
        <a:bodyPr/>
        <a:lstStyle/>
        <a:p>
          <a:pPr algn="just"/>
          <a:r>
            <a:rPr lang="es-ES" sz="2400" b="0" dirty="0"/>
            <a:t>Distribución de pantallas</a:t>
          </a:r>
        </a:p>
      </dgm:t>
    </dgm:pt>
    <dgm:pt modelId="{87CC3C5D-A882-44DF-A17B-E90F5D44106B}" type="sibTrans" cxnId="{5B7A1704-A718-4E3A-8581-C8E7FF2AC048}">
      <dgm:prSet/>
      <dgm:spPr/>
      <dgm:t>
        <a:bodyPr/>
        <a:lstStyle/>
        <a:p>
          <a:endParaRPr lang="es-ES"/>
        </a:p>
      </dgm:t>
    </dgm:pt>
    <dgm:pt modelId="{6ABCC9BD-C6D6-4F6D-8E4B-828C633F3A11}" type="parTrans" cxnId="{5B7A1704-A718-4E3A-8581-C8E7FF2AC048}">
      <dgm:prSet/>
      <dgm:spPr/>
      <dgm:t>
        <a:bodyPr/>
        <a:lstStyle/>
        <a:p>
          <a:endParaRPr lang="es-ES"/>
        </a:p>
      </dgm:t>
    </dgm:pt>
    <dgm:pt modelId="{78AC0F75-DF2F-41A0-9D58-1F153DAAFE25}">
      <dgm:prSet phldrT="[Texto]" custT="1"/>
      <dgm:spPr/>
      <dgm:t>
        <a:bodyPr/>
        <a:lstStyle/>
        <a:p>
          <a:pPr algn="just"/>
          <a:r>
            <a:rPr lang="es-ES" sz="2400" b="0" dirty="0"/>
            <a:t>Uso del color</a:t>
          </a:r>
        </a:p>
      </dgm:t>
    </dgm:pt>
    <dgm:pt modelId="{7F6C161D-7C6B-4133-97D3-7C5CAA960A90}" type="sibTrans" cxnId="{676D35AA-A94D-4F0F-82A6-3AC3BD50AD8D}">
      <dgm:prSet/>
      <dgm:spPr/>
      <dgm:t>
        <a:bodyPr/>
        <a:lstStyle/>
        <a:p>
          <a:endParaRPr lang="es-ES"/>
        </a:p>
      </dgm:t>
    </dgm:pt>
    <dgm:pt modelId="{9B6238BF-024D-4330-BFA2-C0F25360FED2}" type="parTrans" cxnId="{676D35AA-A94D-4F0F-82A6-3AC3BD50AD8D}">
      <dgm:prSet/>
      <dgm:spPr/>
      <dgm:t>
        <a:bodyPr/>
        <a:lstStyle/>
        <a:p>
          <a:endParaRPr lang="es-ES"/>
        </a:p>
      </dgm:t>
    </dgm:pt>
    <dgm:pt modelId="{EA8F23EE-8BBB-4F87-961B-10199D403E3B}">
      <dgm:prSet phldrT="[Texto]" custT="1"/>
      <dgm:spPr/>
      <dgm:t>
        <a:bodyPr/>
        <a:lstStyle/>
        <a:p>
          <a:pPr algn="just"/>
          <a:r>
            <a:rPr lang="es-ES" sz="2400" b="0" dirty="0"/>
            <a:t>Información textual</a:t>
          </a:r>
        </a:p>
      </dgm:t>
    </dgm:pt>
    <dgm:pt modelId="{E687662B-EDF9-4393-B88C-04F3322F77D4}" type="parTrans" cxnId="{C700B9BD-9D73-478F-B386-A5D39A0B1C1D}">
      <dgm:prSet/>
      <dgm:spPr/>
      <dgm:t>
        <a:bodyPr/>
        <a:lstStyle/>
        <a:p>
          <a:endParaRPr lang="es-ES"/>
        </a:p>
      </dgm:t>
    </dgm:pt>
    <dgm:pt modelId="{DE7831DB-9E49-45A4-A5B3-0B710495B5C8}" type="sibTrans" cxnId="{C700B9BD-9D73-478F-B386-A5D39A0B1C1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193026" custLinFactY="-43972" custLinFactNeighborX="-103"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8EECABF9-8CF0-426C-BE90-43D18778E83C}" type="pres">
      <dgm:prSet presAssocID="{0C36A913-71B0-48E2-A5D9-26B407F2D5B6}" presName="Name13" presStyleLbl="parChTrans1D2" presStyleIdx="0" presStyleCnt="5"/>
      <dgm:spPr/>
    </dgm:pt>
    <dgm:pt modelId="{BE107D8A-6125-4412-969C-E7D20BE8FF4C}" type="pres">
      <dgm:prSet presAssocID="{F3C15315-C6D6-474F-BBA3-0C311AFA228B}" presName="childText" presStyleLbl="bgAcc1" presStyleIdx="0" presStyleCnt="5" custScaleX="833643" custScaleY="106706">
        <dgm:presLayoutVars>
          <dgm:bulletEnabled val="1"/>
        </dgm:presLayoutVars>
      </dgm:prSet>
      <dgm:spPr/>
    </dgm:pt>
    <dgm:pt modelId="{7C39FBD7-65B0-42B1-826A-D4D4ED935D8D}" type="pres">
      <dgm:prSet presAssocID="{E4D03B4E-1AD9-454D-98D7-DBB51885C342}" presName="Name13" presStyleLbl="parChTrans1D2" presStyleIdx="1" presStyleCnt="5"/>
      <dgm:spPr/>
    </dgm:pt>
    <dgm:pt modelId="{C7ADC600-D95B-46E7-9DA3-FDC6587765D1}" type="pres">
      <dgm:prSet presAssocID="{B10D815E-4716-4F74-86F5-B702D3FB01F0}" presName="childText" presStyleLbl="bgAcc1" presStyleIdx="1" presStyleCnt="5" custScaleX="833643" custScaleY="106706">
        <dgm:presLayoutVars>
          <dgm:bulletEnabled val="1"/>
        </dgm:presLayoutVars>
      </dgm:prSet>
      <dgm:spPr/>
    </dgm:pt>
    <dgm:pt modelId="{18A4FFDB-BD5F-4B94-8893-F8603146A35D}" type="pres">
      <dgm:prSet presAssocID="{6ABCC9BD-C6D6-4F6D-8E4B-828C633F3A11}" presName="Name13" presStyleLbl="parChTrans1D2" presStyleIdx="2" presStyleCnt="5"/>
      <dgm:spPr/>
    </dgm:pt>
    <dgm:pt modelId="{0A2E434B-F41E-40FA-A4B4-F20D68C14A85}" type="pres">
      <dgm:prSet presAssocID="{715BFDF4-2AFC-4E72-8E97-C3A8F836913C}" presName="childText" presStyleLbl="bgAcc1" presStyleIdx="2" presStyleCnt="5" custScaleX="833643" custScaleY="106706">
        <dgm:presLayoutVars>
          <dgm:bulletEnabled val="1"/>
        </dgm:presLayoutVars>
      </dgm:prSet>
      <dgm:spPr/>
    </dgm:pt>
    <dgm:pt modelId="{578F179D-5CE3-4A41-8B58-E120A32E8083}" type="pres">
      <dgm:prSet presAssocID="{9B6238BF-024D-4330-BFA2-C0F25360FED2}" presName="Name13" presStyleLbl="parChTrans1D2" presStyleIdx="3" presStyleCnt="5"/>
      <dgm:spPr/>
    </dgm:pt>
    <dgm:pt modelId="{E3CB6191-D109-414C-A447-D28A25F42A63}" type="pres">
      <dgm:prSet presAssocID="{78AC0F75-DF2F-41A0-9D58-1F153DAAFE25}" presName="childText" presStyleLbl="bgAcc1" presStyleIdx="3" presStyleCnt="5" custScaleX="833643" custScaleY="106706">
        <dgm:presLayoutVars>
          <dgm:bulletEnabled val="1"/>
        </dgm:presLayoutVars>
      </dgm:prSet>
      <dgm:spPr/>
    </dgm:pt>
    <dgm:pt modelId="{B19DAC26-F5A4-4BCB-8EA2-C411343DCF75}" type="pres">
      <dgm:prSet presAssocID="{E687662B-EDF9-4393-B88C-04F3322F77D4}" presName="Name13" presStyleLbl="parChTrans1D2" presStyleIdx="4" presStyleCnt="5"/>
      <dgm:spPr/>
    </dgm:pt>
    <dgm:pt modelId="{3822792E-83D3-455D-8077-DCCB5E9C26AA}" type="pres">
      <dgm:prSet presAssocID="{EA8F23EE-8BBB-4F87-961B-10199D403E3B}" presName="childText" presStyleLbl="bgAcc1" presStyleIdx="4" presStyleCnt="5" custScaleX="833643" custScaleY="106706">
        <dgm:presLayoutVars>
          <dgm:bulletEnabled val="1"/>
        </dgm:presLayoutVars>
      </dgm:prSet>
      <dgm:spPr/>
    </dgm:pt>
  </dgm:ptLst>
  <dgm:cxnLst>
    <dgm:cxn modelId="{865E61F6-EE88-4D74-ADAF-F658E717076F}" type="presOf" srcId="{9B6238BF-024D-4330-BFA2-C0F25360FED2}" destId="{578F179D-5CE3-4A41-8B58-E120A32E8083}" srcOrd="0" destOrd="0" presId="urn:microsoft.com/office/officeart/2005/8/layout/hierarchy3"/>
    <dgm:cxn modelId="{DDCA9513-D59D-4C87-B231-E13A8F9261B4}" type="presOf" srcId="{CB9964DC-5E01-4879-9733-CDEE2AB1D1F7}" destId="{ECB1CA3E-26B8-4A39-AEF8-6F06E506D3C7}" srcOrd="0" destOrd="0" presId="urn:microsoft.com/office/officeart/2005/8/layout/hierarchy3"/>
    <dgm:cxn modelId="{EDC56116-F213-443D-A9E9-CB79881F293C}" srcId="{CB9964DC-5E01-4879-9733-CDEE2AB1D1F7}" destId="{F3C15315-C6D6-474F-BBA3-0C311AFA228B}" srcOrd="0" destOrd="0" parTransId="{0C36A913-71B0-48E2-A5D9-26B407F2D5B6}" sibTransId="{429B8C6A-57FF-4CC6-8712-BCB67541085F}"/>
    <dgm:cxn modelId="{820BE025-254E-4348-B97E-B0936A2FBFEB}" type="presOf" srcId="{CB9964DC-5E01-4879-9733-CDEE2AB1D1F7}" destId="{C7DDC059-89DD-4F99-A10D-9C975D60C8D8}" srcOrd="1" destOrd="0" presId="urn:microsoft.com/office/officeart/2005/8/layout/hierarchy3"/>
    <dgm:cxn modelId="{4BAC1EF4-861B-4DEF-B7CA-FBD2F0DA0703}" type="presOf" srcId="{6ABCC9BD-C6D6-4F6D-8E4B-828C633F3A11}" destId="{18A4FFDB-BD5F-4B94-8893-F8603146A35D}"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5B7A1704-A718-4E3A-8581-C8E7FF2AC048}" srcId="{CB9964DC-5E01-4879-9733-CDEE2AB1D1F7}" destId="{715BFDF4-2AFC-4E72-8E97-C3A8F836913C}" srcOrd="2" destOrd="0" parTransId="{6ABCC9BD-C6D6-4F6D-8E4B-828C633F3A11}" sibTransId="{87CC3C5D-A882-44DF-A17B-E90F5D44106B}"/>
    <dgm:cxn modelId="{676D35AA-A94D-4F0F-82A6-3AC3BD50AD8D}" srcId="{CB9964DC-5E01-4879-9733-CDEE2AB1D1F7}" destId="{78AC0F75-DF2F-41A0-9D58-1F153DAAFE25}" srcOrd="3" destOrd="0" parTransId="{9B6238BF-024D-4330-BFA2-C0F25360FED2}" sibTransId="{7F6C161D-7C6B-4133-97D3-7C5CAA960A90}"/>
    <dgm:cxn modelId="{778C146E-1F59-446B-A4E3-8B0C0FD26097}" type="presOf" srcId="{EA8F23EE-8BBB-4F87-961B-10199D403E3B}" destId="{3822792E-83D3-455D-8077-DCCB5E9C26AA}" srcOrd="0" destOrd="0" presId="urn:microsoft.com/office/officeart/2005/8/layout/hierarchy3"/>
    <dgm:cxn modelId="{A37330BC-83A2-4505-94DC-6AE4BF085658}" srcId="{CB9964DC-5E01-4879-9733-CDEE2AB1D1F7}" destId="{B10D815E-4716-4F74-86F5-B702D3FB01F0}" srcOrd="1" destOrd="0" parTransId="{E4D03B4E-1AD9-454D-98D7-DBB51885C342}" sibTransId="{891B2868-FADE-40A1-A8C6-3DF9799F74C9}"/>
    <dgm:cxn modelId="{94460148-6D9B-4B21-88A3-7E57C8B13E61}" type="presOf" srcId="{78AC0F75-DF2F-41A0-9D58-1F153DAAFE25}" destId="{E3CB6191-D109-414C-A447-D28A25F42A63}" srcOrd="0" destOrd="0" presId="urn:microsoft.com/office/officeart/2005/8/layout/hierarchy3"/>
    <dgm:cxn modelId="{F07E4EB5-A98F-47F1-BEF1-E9761875F45A}" type="presOf" srcId="{B10D815E-4716-4F74-86F5-B702D3FB01F0}" destId="{C7ADC600-D95B-46E7-9DA3-FDC6587765D1}" srcOrd="0" destOrd="0" presId="urn:microsoft.com/office/officeart/2005/8/layout/hierarchy3"/>
    <dgm:cxn modelId="{8B70313E-C8A9-428D-95B3-C3EECADDD169}" type="presOf" srcId="{F3C15315-C6D6-474F-BBA3-0C311AFA228B}" destId="{BE107D8A-6125-4412-969C-E7D20BE8FF4C}" srcOrd="0" destOrd="0" presId="urn:microsoft.com/office/officeart/2005/8/layout/hierarchy3"/>
    <dgm:cxn modelId="{C700B9BD-9D73-478F-B386-A5D39A0B1C1D}" srcId="{CB9964DC-5E01-4879-9733-CDEE2AB1D1F7}" destId="{EA8F23EE-8BBB-4F87-961B-10199D403E3B}" srcOrd="4" destOrd="0" parTransId="{E687662B-EDF9-4393-B88C-04F3322F77D4}" sibTransId="{DE7831DB-9E49-45A4-A5B3-0B710495B5C8}"/>
    <dgm:cxn modelId="{557F529B-18FE-4CA7-AD79-71F670909215}" type="presOf" srcId="{0C36A913-71B0-48E2-A5D9-26B407F2D5B6}" destId="{8EECABF9-8CF0-426C-BE90-43D18778E83C}" srcOrd="0" destOrd="0" presId="urn:microsoft.com/office/officeart/2005/8/layout/hierarchy3"/>
    <dgm:cxn modelId="{1DFF51E1-666C-46B9-A27C-398832CA5B31}" type="presOf" srcId="{E687662B-EDF9-4393-B88C-04F3322F77D4}" destId="{B19DAC26-F5A4-4BCB-8EA2-C411343DCF75}" srcOrd="0" destOrd="0" presId="urn:microsoft.com/office/officeart/2005/8/layout/hierarchy3"/>
    <dgm:cxn modelId="{FBDB44BA-34B0-48C8-9DA6-E37B3923CC0B}" type="presOf" srcId="{7061F2FC-F2AB-4DE3-98B0-886576B4E2C6}" destId="{D433476B-D68D-4328-ADAC-B2895D3D50CF}" srcOrd="0" destOrd="0" presId="urn:microsoft.com/office/officeart/2005/8/layout/hierarchy3"/>
    <dgm:cxn modelId="{358F81E8-15C0-4B08-8945-1D26E91D9F7B}" type="presOf" srcId="{715BFDF4-2AFC-4E72-8E97-C3A8F836913C}" destId="{0A2E434B-F41E-40FA-A4B4-F20D68C14A85}" srcOrd="0" destOrd="0" presId="urn:microsoft.com/office/officeart/2005/8/layout/hierarchy3"/>
    <dgm:cxn modelId="{1B9EB2EE-2AD7-48EC-875F-EBE50EC3B235}" type="presOf" srcId="{E4D03B4E-1AD9-454D-98D7-DBB51885C342}" destId="{7C39FBD7-65B0-42B1-826A-D4D4ED935D8D}" srcOrd="0" destOrd="0" presId="urn:microsoft.com/office/officeart/2005/8/layout/hierarchy3"/>
    <dgm:cxn modelId="{C61F61FD-CE61-4139-8E3D-110D5F0E2195}" type="presParOf" srcId="{D433476B-D68D-4328-ADAC-B2895D3D50CF}" destId="{1E58A3BC-F1F7-40EE-89AA-32E802ED4BF7}" srcOrd="0" destOrd="0" presId="urn:microsoft.com/office/officeart/2005/8/layout/hierarchy3"/>
    <dgm:cxn modelId="{B3A7F29F-D422-4A09-901E-F6C09BE3FFD4}" type="presParOf" srcId="{1E58A3BC-F1F7-40EE-89AA-32E802ED4BF7}" destId="{D21DF85A-45CA-4CE0-B0ED-CF4615475EE0}" srcOrd="0" destOrd="0" presId="urn:microsoft.com/office/officeart/2005/8/layout/hierarchy3"/>
    <dgm:cxn modelId="{2434A8DB-3EA2-4037-B639-4A5B59B0499B}" type="presParOf" srcId="{D21DF85A-45CA-4CE0-B0ED-CF4615475EE0}" destId="{ECB1CA3E-26B8-4A39-AEF8-6F06E506D3C7}" srcOrd="0" destOrd="0" presId="urn:microsoft.com/office/officeart/2005/8/layout/hierarchy3"/>
    <dgm:cxn modelId="{464D216F-2C82-4C13-8172-FFB6FF4B9503}" type="presParOf" srcId="{D21DF85A-45CA-4CE0-B0ED-CF4615475EE0}" destId="{C7DDC059-89DD-4F99-A10D-9C975D60C8D8}" srcOrd="1" destOrd="0" presId="urn:microsoft.com/office/officeart/2005/8/layout/hierarchy3"/>
    <dgm:cxn modelId="{31D7ADEC-0C1E-42D0-8B2F-AEA28AE7400D}" type="presParOf" srcId="{1E58A3BC-F1F7-40EE-89AA-32E802ED4BF7}" destId="{F784BE88-3DB9-4E87-AFCA-2ED0BF00DEA1}" srcOrd="1" destOrd="0" presId="urn:microsoft.com/office/officeart/2005/8/layout/hierarchy3"/>
    <dgm:cxn modelId="{7DCDA025-E369-4049-8558-C5587E63E783}" type="presParOf" srcId="{F784BE88-3DB9-4E87-AFCA-2ED0BF00DEA1}" destId="{8EECABF9-8CF0-426C-BE90-43D18778E83C}" srcOrd="0" destOrd="0" presId="urn:microsoft.com/office/officeart/2005/8/layout/hierarchy3"/>
    <dgm:cxn modelId="{3DD22A30-4F26-4DD3-9506-E6C41D923F6E}" type="presParOf" srcId="{F784BE88-3DB9-4E87-AFCA-2ED0BF00DEA1}" destId="{BE107D8A-6125-4412-969C-E7D20BE8FF4C}" srcOrd="1" destOrd="0" presId="urn:microsoft.com/office/officeart/2005/8/layout/hierarchy3"/>
    <dgm:cxn modelId="{B4376BF6-2CE2-4E84-A597-8451AD8A0D65}" type="presParOf" srcId="{F784BE88-3DB9-4E87-AFCA-2ED0BF00DEA1}" destId="{7C39FBD7-65B0-42B1-826A-D4D4ED935D8D}" srcOrd="2" destOrd="0" presId="urn:microsoft.com/office/officeart/2005/8/layout/hierarchy3"/>
    <dgm:cxn modelId="{7C5AC9E8-841E-4419-BF5C-42A18D6783B9}" type="presParOf" srcId="{F784BE88-3DB9-4E87-AFCA-2ED0BF00DEA1}" destId="{C7ADC600-D95B-46E7-9DA3-FDC6587765D1}" srcOrd="3" destOrd="0" presId="urn:microsoft.com/office/officeart/2005/8/layout/hierarchy3"/>
    <dgm:cxn modelId="{5F1C35DC-01C2-4A3F-9C40-DD7EEC7A35F3}" type="presParOf" srcId="{F784BE88-3DB9-4E87-AFCA-2ED0BF00DEA1}" destId="{18A4FFDB-BD5F-4B94-8893-F8603146A35D}" srcOrd="4" destOrd="0" presId="urn:microsoft.com/office/officeart/2005/8/layout/hierarchy3"/>
    <dgm:cxn modelId="{22416DBE-CCF9-4704-93A7-49D8948CAE73}" type="presParOf" srcId="{F784BE88-3DB9-4E87-AFCA-2ED0BF00DEA1}" destId="{0A2E434B-F41E-40FA-A4B4-F20D68C14A85}" srcOrd="5" destOrd="0" presId="urn:microsoft.com/office/officeart/2005/8/layout/hierarchy3"/>
    <dgm:cxn modelId="{34A22AE7-0D9E-48AA-A564-753BDD512636}" type="presParOf" srcId="{F784BE88-3DB9-4E87-AFCA-2ED0BF00DEA1}" destId="{578F179D-5CE3-4A41-8B58-E120A32E8083}" srcOrd="6" destOrd="0" presId="urn:microsoft.com/office/officeart/2005/8/layout/hierarchy3"/>
    <dgm:cxn modelId="{9CFFF846-99A9-4454-9997-6BF21E4ED9BA}" type="presParOf" srcId="{F784BE88-3DB9-4E87-AFCA-2ED0BF00DEA1}" destId="{E3CB6191-D109-414C-A447-D28A25F42A63}" srcOrd="7" destOrd="0" presId="urn:microsoft.com/office/officeart/2005/8/layout/hierarchy3"/>
    <dgm:cxn modelId="{DBC970A4-E387-4BEC-9D94-FEBCAB162D3B}" type="presParOf" srcId="{F784BE88-3DB9-4E87-AFCA-2ED0BF00DEA1}" destId="{B19DAC26-F5A4-4BCB-8EA2-C411343DCF75}" srcOrd="8" destOrd="0" presId="urn:microsoft.com/office/officeart/2005/8/layout/hierarchy3"/>
    <dgm:cxn modelId="{09CBFF76-5381-40C4-9863-9E1EFF17EBB1}" type="presParOf" srcId="{F784BE88-3DB9-4E87-AFCA-2ED0BF00DEA1}" destId="{3822792E-83D3-455D-8077-DCCB5E9C26AA}" srcOrd="9"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C" dirty="0"/>
            <a:t>DEFINICION DE ENCUADERNACIÓN </a:t>
          </a:r>
          <a:endParaRPr lang="es-ES" dirty="0"/>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B7A0E880-08CF-4996-8877-44B3A8595C22}">
      <dgm:prSet phldrT="[Texto]"/>
      <dgm:spPr/>
      <dgm:t>
        <a:bodyPr/>
        <a:lstStyle/>
        <a:p>
          <a:r>
            <a:rPr lang="es-ES" dirty="0"/>
            <a:t>Se llama encuadernación o encolado de libros a la acción de coser, pegar, grapar o fijar varias hojas sueltas, pliegos o cuadernos generalmente de papel y ponerles cubiertas.</a:t>
          </a:r>
        </a:p>
      </dgm:t>
    </dgm:pt>
    <dgm:pt modelId="{D4B58403-3AFB-4495-82E2-DE48BF9548AC}" type="parTrans" cxnId="{4FF4BC7F-37C2-4D3E-98A5-A24B9EA55920}">
      <dgm:prSet/>
      <dgm:spPr/>
      <dgm:t>
        <a:bodyPr/>
        <a:lstStyle/>
        <a:p>
          <a:endParaRPr lang="es-ES"/>
        </a:p>
      </dgm:t>
    </dgm:pt>
    <dgm:pt modelId="{2B327DDF-4C62-4B0A-8524-15E6F30F11D5}" type="sibTrans" cxnId="{4FF4BC7F-37C2-4D3E-98A5-A24B9EA55920}">
      <dgm:prSet/>
      <dgm:spPr/>
      <dgm:t>
        <a:bodyPr/>
        <a:lstStyle/>
        <a:p>
          <a:endParaRPr lang="es-ES"/>
        </a:p>
      </dgm:t>
    </dgm:pt>
    <dgm:pt modelId="{AEAB50DB-1FEF-4DBF-A38F-62C6DC6EB5C4}">
      <dgm:prSet/>
      <dgm:spPr/>
      <dgm:t>
        <a:bodyPr/>
        <a:lstStyle/>
        <a:p>
          <a:r>
            <a:rPr lang="es-ES" dirty="0"/>
            <a:t>Procura tres factores:</a:t>
          </a:r>
        </a:p>
      </dgm:t>
    </dgm:pt>
    <dgm:pt modelId="{EB0E3313-3121-4C34-8728-23C8DF0F4EAE}" type="sibTrans" cxnId="{0B2F738E-703F-4521-8CD0-6E904A5E455A}">
      <dgm:prSet/>
      <dgm:spPr/>
      <dgm:t>
        <a:bodyPr/>
        <a:lstStyle/>
        <a:p>
          <a:endParaRPr lang="es-ES"/>
        </a:p>
      </dgm:t>
    </dgm:pt>
    <dgm:pt modelId="{2B28FE0D-909B-4D91-A13F-C37ABBB88AA0}" type="parTrans" cxnId="{0B2F738E-703F-4521-8CD0-6E904A5E455A}">
      <dgm:prSet/>
      <dgm:spPr/>
      <dgm:t>
        <a:bodyPr/>
        <a:lstStyle/>
        <a:p>
          <a:endParaRPr lang="es-ES"/>
        </a:p>
      </dgm:t>
    </dgm:pt>
    <dgm:pt modelId="{A4A240C1-13CD-4CFA-BE2F-E2CC50573DAC}">
      <dgm:prSet/>
      <dgm:spPr/>
      <dgm:t>
        <a:bodyPr/>
        <a:lstStyle/>
        <a:p>
          <a:r>
            <a:rPr lang="es-ES" dirty="0"/>
            <a:t>conservación</a:t>
          </a:r>
        </a:p>
      </dgm:t>
    </dgm:pt>
    <dgm:pt modelId="{28D1D18B-7CF9-4AC9-BCA0-09455E5B4410}" type="parTrans" cxnId="{CC1322EA-8052-43E7-93EA-D8A30ACF3418}">
      <dgm:prSet/>
      <dgm:spPr/>
      <dgm:t>
        <a:bodyPr/>
        <a:lstStyle/>
        <a:p>
          <a:endParaRPr lang="es-ES"/>
        </a:p>
      </dgm:t>
    </dgm:pt>
    <dgm:pt modelId="{447072F8-0C47-45D5-904F-8A6F3B9CEF41}" type="sibTrans" cxnId="{CC1322EA-8052-43E7-93EA-D8A30ACF3418}">
      <dgm:prSet/>
      <dgm:spPr/>
      <dgm:t>
        <a:bodyPr/>
        <a:lstStyle/>
        <a:p>
          <a:endParaRPr lang="es-ES"/>
        </a:p>
      </dgm:t>
    </dgm:pt>
    <dgm:pt modelId="{86866677-5D85-4A6D-B3E6-852C286C2838}">
      <dgm:prSet/>
      <dgm:spPr/>
      <dgm:t>
        <a:bodyPr/>
        <a:lstStyle/>
        <a:p>
          <a:r>
            <a:rPr lang="es-ES" dirty="0"/>
            <a:t>fácil manejo</a:t>
          </a:r>
        </a:p>
      </dgm:t>
    </dgm:pt>
    <dgm:pt modelId="{F28F764F-CE3A-4231-89FC-F8EB97EFAAD6}" type="parTrans" cxnId="{8AAE16A9-3506-407E-A8BB-0F5E3398E13E}">
      <dgm:prSet/>
      <dgm:spPr/>
      <dgm:t>
        <a:bodyPr/>
        <a:lstStyle/>
        <a:p>
          <a:endParaRPr lang="es-ES"/>
        </a:p>
      </dgm:t>
    </dgm:pt>
    <dgm:pt modelId="{AC970185-DAA6-4BD9-83B6-9C93DEB526DD}" type="sibTrans" cxnId="{8AAE16A9-3506-407E-A8BB-0F5E3398E13E}">
      <dgm:prSet/>
      <dgm:spPr/>
      <dgm:t>
        <a:bodyPr/>
        <a:lstStyle/>
        <a:p>
          <a:endParaRPr lang="es-ES"/>
        </a:p>
      </dgm:t>
    </dgm:pt>
    <dgm:pt modelId="{C9414146-2956-4389-A114-904F81DF0640}">
      <dgm:prSet/>
      <dgm:spPr/>
      <dgm:t>
        <a:bodyPr/>
        <a:lstStyle/>
        <a:p>
          <a:r>
            <a:rPr lang="es-ES" dirty="0"/>
            <a:t>presentación artística y comercial.</a:t>
          </a:r>
        </a:p>
      </dgm:t>
    </dgm:pt>
    <dgm:pt modelId="{250D4A54-4F6E-475D-926F-4C2ED385382A}" type="parTrans" cxnId="{CCDC4D16-4948-4846-890B-93DA3B826937}">
      <dgm:prSet/>
      <dgm:spPr/>
      <dgm:t>
        <a:bodyPr/>
        <a:lstStyle/>
        <a:p>
          <a:endParaRPr lang="es-ES"/>
        </a:p>
      </dgm:t>
    </dgm:pt>
    <dgm:pt modelId="{124AB3E0-0D22-4945-A8D6-63B99B08F2D0}" type="sibTrans" cxnId="{CCDC4D16-4948-4846-890B-93DA3B826937}">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NeighborY="-566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 modelId="{2C060D23-21D2-4829-92F9-1F4D1897DE2B}" type="pres">
      <dgm:prSet presAssocID="{D4B58403-3AFB-4495-82E2-DE48BF9548AC}" presName="Name13" presStyleLbl="parChTrans1D2" presStyleIdx="0" presStyleCnt="2"/>
      <dgm:spPr/>
    </dgm:pt>
    <dgm:pt modelId="{8D8657B6-A341-4461-8EBB-18C5FFEA95F0}" type="pres">
      <dgm:prSet presAssocID="{B7A0E880-08CF-4996-8877-44B3A8595C22}" presName="childText" presStyleLbl="bgAcc1" presStyleIdx="0" presStyleCnt="2" custScaleX="526172" custScaleY="233585">
        <dgm:presLayoutVars>
          <dgm:bulletEnabled val="1"/>
        </dgm:presLayoutVars>
      </dgm:prSet>
      <dgm:spPr/>
    </dgm:pt>
    <dgm:pt modelId="{E178A246-4AC4-4D2A-AE03-636038078345}" type="pres">
      <dgm:prSet presAssocID="{2B28FE0D-909B-4D91-A13F-C37ABBB88AA0}" presName="Name13" presStyleLbl="parChTrans1D2" presStyleIdx="1" presStyleCnt="2"/>
      <dgm:spPr/>
    </dgm:pt>
    <dgm:pt modelId="{939CC232-5DE2-45BF-A6B4-A58D3D72E796}" type="pres">
      <dgm:prSet presAssocID="{AEAB50DB-1FEF-4DBF-A38F-62C6DC6EB5C4}" presName="childText" presStyleLbl="bgAcc1" presStyleIdx="1" presStyleCnt="2" custScaleX="526171" custScaleY="195277">
        <dgm:presLayoutVars>
          <dgm:bulletEnabled val="1"/>
        </dgm:presLayoutVars>
      </dgm:prSet>
      <dgm:spPr/>
    </dgm:pt>
  </dgm:ptLst>
  <dgm:cxnLst>
    <dgm:cxn modelId="{ED094061-B96E-478C-A661-D5D975C0EC7C}" type="presOf" srcId="{E149D2CE-C60D-4898-829A-D5F3A460F02C}" destId="{E592A72E-0625-4A0E-AE71-27F4B0395F08}" srcOrd="1" destOrd="0" presId="urn:microsoft.com/office/officeart/2005/8/layout/hierarchy3"/>
    <dgm:cxn modelId="{44BA7884-F5A1-49E7-915A-85A2A2204C3F}" type="presOf" srcId="{AEAB50DB-1FEF-4DBF-A38F-62C6DC6EB5C4}" destId="{939CC232-5DE2-45BF-A6B4-A58D3D72E796}" srcOrd="0" destOrd="0" presId="urn:microsoft.com/office/officeart/2005/8/layout/hierarchy3"/>
    <dgm:cxn modelId="{4FF4BC7F-37C2-4D3E-98A5-A24B9EA55920}" srcId="{E149D2CE-C60D-4898-829A-D5F3A460F02C}" destId="{B7A0E880-08CF-4996-8877-44B3A8595C22}" srcOrd="0" destOrd="0" parTransId="{D4B58403-3AFB-4495-82E2-DE48BF9548AC}" sibTransId="{2B327DDF-4C62-4B0A-8524-15E6F30F11D5}"/>
    <dgm:cxn modelId="{E3A5A727-4A45-47B9-8A43-F9AA56AEC4FE}" type="presOf" srcId="{C9414146-2956-4389-A114-904F81DF0640}" destId="{939CC232-5DE2-45BF-A6B4-A58D3D72E796}" srcOrd="0" destOrd="3" presId="urn:microsoft.com/office/officeart/2005/8/layout/hierarchy3"/>
    <dgm:cxn modelId="{FE7B483D-5819-440A-9976-923B88B40252}" type="presOf" srcId="{D4B58403-3AFB-4495-82E2-DE48BF9548AC}" destId="{2C060D23-21D2-4829-92F9-1F4D1897DE2B}" srcOrd="0" destOrd="0" presId="urn:microsoft.com/office/officeart/2005/8/layout/hierarchy3"/>
    <dgm:cxn modelId="{0B2F738E-703F-4521-8CD0-6E904A5E455A}" srcId="{E149D2CE-C60D-4898-829A-D5F3A460F02C}" destId="{AEAB50DB-1FEF-4DBF-A38F-62C6DC6EB5C4}" srcOrd="1" destOrd="0" parTransId="{2B28FE0D-909B-4D91-A13F-C37ABBB88AA0}" sibTransId="{EB0E3313-3121-4C34-8728-23C8DF0F4EAE}"/>
    <dgm:cxn modelId="{A24E0ECF-0F53-489D-9408-31C20FB84417}" type="presOf" srcId="{86866677-5D85-4A6D-B3E6-852C286C2838}" destId="{939CC232-5DE2-45BF-A6B4-A58D3D72E796}" srcOrd="0" destOrd="2" presId="urn:microsoft.com/office/officeart/2005/8/layout/hierarchy3"/>
    <dgm:cxn modelId="{8E43255E-0DEE-40B2-9722-F0D324F35A4B}" type="presOf" srcId="{2B28FE0D-909B-4D91-A13F-C37ABBB88AA0}" destId="{E178A246-4AC4-4D2A-AE03-636038078345}" srcOrd="0" destOrd="0" presId="urn:microsoft.com/office/officeart/2005/8/layout/hierarchy3"/>
    <dgm:cxn modelId="{D39C7D53-AF55-448E-A443-B70DB28FDFA0}" type="presOf" srcId="{E149D2CE-C60D-4898-829A-D5F3A460F02C}" destId="{8BC64D5B-8194-42F8-BE53-0D044811899F}" srcOrd="0" destOrd="0" presId="urn:microsoft.com/office/officeart/2005/8/layout/hierarchy3"/>
    <dgm:cxn modelId="{FF3E4309-EE07-45AF-83E5-9A21F32D6335}" type="presOf" srcId="{B7A0E880-08CF-4996-8877-44B3A8595C22}" destId="{8D8657B6-A341-4461-8EBB-18C5FFEA95F0}" srcOrd="0" destOrd="0" presId="urn:microsoft.com/office/officeart/2005/8/layout/hierarchy3"/>
    <dgm:cxn modelId="{8AAE16A9-3506-407E-A8BB-0F5E3398E13E}" srcId="{AEAB50DB-1FEF-4DBF-A38F-62C6DC6EB5C4}" destId="{86866677-5D85-4A6D-B3E6-852C286C2838}" srcOrd="1" destOrd="0" parTransId="{F28F764F-CE3A-4231-89FC-F8EB97EFAAD6}" sibTransId="{AC970185-DAA6-4BD9-83B6-9C93DEB526DD}"/>
    <dgm:cxn modelId="{47553CED-D5B3-4261-9690-95B52DFA7C75}" type="presOf" srcId="{7061F2FC-F2AB-4DE3-98B0-886576B4E2C6}" destId="{D433476B-D68D-4328-ADAC-B2895D3D50CF}" srcOrd="0" destOrd="0" presId="urn:microsoft.com/office/officeart/2005/8/layout/hierarchy3"/>
    <dgm:cxn modelId="{CCDC4D16-4948-4846-890B-93DA3B826937}" srcId="{AEAB50DB-1FEF-4DBF-A38F-62C6DC6EB5C4}" destId="{C9414146-2956-4389-A114-904F81DF0640}" srcOrd="2" destOrd="0" parTransId="{250D4A54-4F6E-475D-926F-4C2ED385382A}" sibTransId="{124AB3E0-0D22-4945-A8D6-63B99B08F2D0}"/>
    <dgm:cxn modelId="{2ECA471F-888A-4A52-B1FB-45AD709AE996}" srcId="{7061F2FC-F2AB-4DE3-98B0-886576B4E2C6}" destId="{E149D2CE-C60D-4898-829A-D5F3A460F02C}" srcOrd="0" destOrd="0" parTransId="{EF9795F5-F97F-4BDE-B8F7-A273EDB79986}" sibTransId="{9A4F40C4-F1D4-4ADE-BA9A-3DB13C989623}"/>
    <dgm:cxn modelId="{CC1322EA-8052-43E7-93EA-D8A30ACF3418}" srcId="{AEAB50DB-1FEF-4DBF-A38F-62C6DC6EB5C4}" destId="{A4A240C1-13CD-4CFA-BE2F-E2CC50573DAC}" srcOrd="0" destOrd="0" parTransId="{28D1D18B-7CF9-4AC9-BCA0-09455E5B4410}" sibTransId="{447072F8-0C47-45D5-904F-8A6F3B9CEF41}"/>
    <dgm:cxn modelId="{62501C4D-D7A1-4BF1-BAC5-C727736F134D}" type="presOf" srcId="{A4A240C1-13CD-4CFA-BE2F-E2CC50573DAC}" destId="{939CC232-5DE2-45BF-A6B4-A58D3D72E796}" srcOrd="0" destOrd="1" presId="urn:microsoft.com/office/officeart/2005/8/layout/hierarchy3"/>
    <dgm:cxn modelId="{866DBD85-7B01-4A17-9989-6255B63FC476}" type="presParOf" srcId="{D433476B-D68D-4328-ADAC-B2895D3D50CF}" destId="{96B52196-CA75-479A-8A54-6AC1541591AF}" srcOrd="0" destOrd="0" presId="urn:microsoft.com/office/officeart/2005/8/layout/hierarchy3"/>
    <dgm:cxn modelId="{311BF950-6973-4AF4-B560-73966E573A85}" type="presParOf" srcId="{96B52196-CA75-479A-8A54-6AC1541591AF}" destId="{B3831FAB-D3C6-4E8A-8912-0C6C24C5CC2E}" srcOrd="0" destOrd="0" presId="urn:microsoft.com/office/officeart/2005/8/layout/hierarchy3"/>
    <dgm:cxn modelId="{077C0918-B6CA-4CB1-9FEE-54E71D0BEA8A}" type="presParOf" srcId="{B3831FAB-D3C6-4E8A-8912-0C6C24C5CC2E}" destId="{8BC64D5B-8194-42F8-BE53-0D044811899F}" srcOrd="0" destOrd="0" presId="urn:microsoft.com/office/officeart/2005/8/layout/hierarchy3"/>
    <dgm:cxn modelId="{977B8128-AFFE-420E-8CB4-C322B7F0D0DE}" type="presParOf" srcId="{B3831FAB-D3C6-4E8A-8912-0C6C24C5CC2E}" destId="{E592A72E-0625-4A0E-AE71-27F4B0395F08}" srcOrd="1" destOrd="0" presId="urn:microsoft.com/office/officeart/2005/8/layout/hierarchy3"/>
    <dgm:cxn modelId="{3F721EE1-18D8-441E-9BFD-0118ABDC862C}" type="presParOf" srcId="{96B52196-CA75-479A-8A54-6AC1541591AF}" destId="{A331D20D-7203-456D-8D36-7632A93C4969}" srcOrd="1" destOrd="0" presId="urn:microsoft.com/office/officeart/2005/8/layout/hierarchy3"/>
    <dgm:cxn modelId="{D48AADD1-7CAF-4A6D-9657-56E2AC0C06B7}" type="presParOf" srcId="{A331D20D-7203-456D-8D36-7632A93C4969}" destId="{2C060D23-21D2-4829-92F9-1F4D1897DE2B}" srcOrd="0" destOrd="0" presId="urn:microsoft.com/office/officeart/2005/8/layout/hierarchy3"/>
    <dgm:cxn modelId="{9DC6EE70-FC6D-49F2-B18A-869DE7937580}" type="presParOf" srcId="{A331D20D-7203-456D-8D36-7632A93C4969}" destId="{8D8657B6-A341-4461-8EBB-18C5FFEA95F0}" srcOrd="1" destOrd="0" presId="urn:microsoft.com/office/officeart/2005/8/layout/hierarchy3"/>
    <dgm:cxn modelId="{CF54EC9D-ED5B-4C3C-A846-0F420DBB4F2B}" type="presParOf" srcId="{A331D20D-7203-456D-8D36-7632A93C4969}" destId="{E178A246-4AC4-4D2A-AE03-636038078345}" srcOrd="2" destOrd="0" presId="urn:microsoft.com/office/officeart/2005/8/layout/hierarchy3"/>
    <dgm:cxn modelId="{44BB0358-12D9-4323-AD36-E6ABEAB93DCC}" type="presParOf" srcId="{A331D20D-7203-456D-8D36-7632A93C4969}" destId="{939CC232-5DE2-45BF-A6B4-A58D3D72E796}"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Lst>
  <dgm:cxnLst>
    <dgm:cxn modelId="{8F0B1B0C-D1FD-4C9E-9F40-A873D3CA1B12}"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Pautas de la Guía GEDIS</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F3C15315-C6D6-474F-BBA3-0C311AFA228B}">
      <dgm:prSet phldrT="[Texto]" custT="1"/>
      <dgm:spPr/>
      <dgm:t>
        <a:bodyPr/>
        <a:lstStyle/>
        <a:p>
          <a:pPr algn="just"/>
          <a:r>
            <a:rPr lang="es-ES" sz="2400" b="0" dirty="0"/>
            <a:t>Estatus de los equipos y eventos del proceso</a:t>
          </a:r>
        </a:p>
      </dgm:t>
    </dgm:pt>
    <dgm:pt modelId="{429B8C6A-57FF-4CC6-8712-BCB67541085F}" type="sibTrans" cxnId="{EDC56116-F213-443D-A9E9-CB79881F293C}">
      <dgm:prSet/>
      <dgm:spPr/>
      <dgm:t>
        <a:bodyPr/>
        <a:lstStyle/>
        <a:p>
          <a:endParaRPr lang="es-ES"/>
        </a:p>
      </dgm:t>
    </dgm:pt>
    <dgm:pt modelId="{0C36A913-71B0-48E2-A5D9-26B407F2D5B6}" type="parTrans" cxnId="{EDC56116-F213-443D-A9E9-CB79881F293C}">
      <dgm:prSet/>
      <dgm:spPr/>
      <dgm:t>
        <a:bodyPr/>
        <a:lstStyle/>
        <a:p>
          <a:endParaRPr lang="es-ES"/>
        </a:p>
      </dgm:t>
    </dgm:pt>
    <dgm:pt modelId="{B10D815E-4716-4F74-86F5-B702D3FB01F0}">
      <dgm:prSet phldrT="[Texto]" custT="1"/>
      <dgm:spPr/>
      <dgm:t>
        <a:bodyPr/>
        <a:lstStyle/>
        <a:p>
          <a:pPr algn="just"/>
          <a:r>
            <a:rPr lang="es-ES" sz="2400" b="0" dirty="0"/>
            <a:t>Información y valores del proceso</a:t>
          </a:r>
        </a:p>
      </dgm:t>
    </dgm:pt>
    <dgm:pt modelId="{891B2868-FADE-40A1-A8C6-3DF9799F74C9}" type="sibTrans" cxnId="{A37330BC-83A2-4505-94DC-6AE4BF085658}">
      <dgm:prSet/>
      <dgm:spPr/>
      <dgm:t>
        <a:bodyPr/>
        <a:lstStyle/>
        <a:p>
          <a:endParaRPr lang="es-ES"/>
        </a:p>
      </dgm:t>
    </dgm:pt>
    <dgm:pt modelId="{E4D03B4E-1AD9-454D-98D7-DBB51885C342}" type="parTrans" cxnId="{A37330BC-83A2-4505-94DC-6AE4BF085658}">
      <dgm:prSet/>
      <dgm:spPr/>
      <dgm:t>
        <a:bodyPr/>
        <a:lstStyle/>
        <a:p>
          <a:endParaRPr lang="es-ES"/>
        </a:p>
      </dgm:t>
    </dgm:pt>
    <dgm:pt modelId="{715BFDF4-2AFC-4E72-8E97-C3A8F836913C}">
      <dgm:prSet phldrT="[Texto]" custT="1"/>
      <dgm:spPr/>
      <dgm:t>
        <a:bodyPr/>
        <a:lstStyle/>
        <a:p>
          <a:pPr algn="just"/>
          <a:r>
            <a:rPr lang="es-ES" sz="2400" b="0" dirty="0"/>
            <a:t>Gráficos de tendencias y tablas</a:t>
          </a:r>
        </a:p>
      </dgm:t>
    </dgm:pt>
    <dgm:pt modelId="{87CC3C5D-A882-44DF-A17B-E90F5D44106B}" type="sibTrans" cxnId="{5B7A1704-A718-4E3A-8581-C8E7FF2AC048}">
      <dgm:prSet/>
      <dgm:spPr/>
      <dgm:t>
        <a:bodyPr/>
        <a:lstStyle/>
        <a:p>
          <a:endParaRPr lang="es-ES"/>
        </a:p>
      </dgm:t>
    </dgm:pt>
    <dgm:pt modelId="{6ABCC9BD-C6D6-4F6D-8E4B-828C633F3A11}" type="parTrans" cxnId="{5B7A1704-A718-4E3A-8581-C8E7FF2AC048}">
      <dgm:prSet/>
      <dgm:spPr/>
      <dgm:t>
        <a:bodyPr/>
        <a:lstStyle/>
        <a:p>
          <a:endParaRPr lang="es-ES"/>
        </a:p>
      </dgm:t>
    </dgm:pt>
    <dgm:pt modelId="{78AC0F75-DF2F-41A0-9D58-1F153DAAFE25}">
      <dgm:prSet phldrT="[Texto]" custT="1"/>
      <dgm:spPr/>
      <dgm:t>
        <a:bodyPr/>
        <a:lstStyle/>
        <a:p>
          <a:pPr algn="just"/>
          <a:r>
            <a:rPr lang="es-ES" sz="2400" b="0" dirty="0"/>
            <a:t>Comandos e ingreso de los datos </a:t>
          </a:r>
        </a:p>
      </dgm:t>
    </dgm:pt>
    <dgm:pt modelId="{7F6C161D-7C6B-4133-97D3-7C5CAA960A90}" type="sibTrans" cxnId="{676D35AA-A94D-4F0F-82A6-3AC3BD50AD8D}">
      <dgm:prSet/>
      <dgm:spPr/>
      <dgm:t>
        <a:bodyPr/>
        <a:lstStyle/>
        <a:p>
          <a:endParaRPr lang="es-ES"/>
        </a:p>
      </dgm:t>
    </dgm:pt>
    <dgm:pt modelId="{9B6238BF-024D-4330-BFA2-C0F25360FED2}" type="parTrans" cxnId="{676D35AA-A94D-4F0F-82A6-3AC3BD50AD8D}">
      <dgm:prSet/>
      <dgm:spPr/>
      <dgm:t>
        <a:bodyPr/>
        <a:lstStyle/>
        <a:p>
          <a:endParaRPr lang="es-ES"/>
        </a:p>
      </dgm:t>
    </dgm:pt>
    <dgm:pt modelId="{EA8F23EE-8BBB-4F87-961B-10199D403E3B}">
      <dgm:prSet phldrT="[Texto]" custT="1"/>
      <dgm:spPr/>
      <dgm:t>
        <a:bodyPr/>
        <a:lstStyle/>
        <a:p>
          <a:pPr algn="just"/>
          <a:r>
            <a:rPr lang="es-ES" sz="2400" b="0" dirty="0"/>
            <a:t>Alarmas</a:t>
          </a:r>
        </a:p>
      </dgm:t>
    </dgm:pt>
    <dgm:pt modelId="{E687662B-EDF9-4393-B88C-04F3322F77D4}" type="parTrans" cxnId="{C700B9BD-9D73-478F-B386-A5D39A0B1C1D}">
      <dgm:prSet/>
      <dgm:spPr/>
      <dgm:t>
        <a:bodyPr/>
        <a:lstStyle/>
        <a:p>
          <a:endParaRPr lang="es-ES"/>
        </a:p>
      </dgm:t>
    </dgm:pt>
    <dgm:pt modelId="{DE7831DB-9E49-45A4-A5B3-0B710495B5C8}" type="sibTrans" cxnId="{C700B9BD-9D73-478F-B386-A5D39A0B1C1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193026" custLinFactY="-43972" custLinFactNeighborX="-103"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8EECABF9-8CF0-426C-BE90-43D18778E83C}" type="pres">
      <dgm:prSet presAssocID="{0C36A913-71B0-48E2-A5D9-26B407F2D5B6}" presName="Name13" presStyleLbl="parChTrans1D2" presStyleIdx="0" presStyleCnt="5"/>
      <dgm:spPr/>
    </dgm:pt>
    <dgm:pt modelId="{BE107D8A-6125-4412-969C-E7D20BE8FF4C}" type="pres">
      <dgm:prSet presAssocID="{F3C15315-C6D6-474F-BBA3-0C311AFA228B}" presName="childText" presStyleLbl="bgAcc1" presStyleIdx="0" presStyleCnt="5" custScaleX="963230" custScaleY="106706">
        <dgm:presLayoutVars>
          <dgm:bulletEnabled val="1"/>
        </dgm:presLayoutVars>
      </dgm:prSet>
      <dgm:spPr/>
    </dgm:pt>
    <dgm:pt modelId="{7C39FBD7-65B0-42B1-826A-D4D4ED935D8D}" type="pres">
      <dgm:prSet presAssocID="{E4D03B4E-1AD9-454D-98D7-DBB51885C342}" presName="Name13" presStyleLbl="parChTrans1D2" presStyleIdx="1" presStyleCnt="5"/>
      <dgm:spPr/>
    </dgm:pt>
    <dgm:pt modelId="{C7ADC600-D95B-46E7-9DA3-FDC6587765D1}" type="pres">
      <dgm:prSet presAssocID="{B10D815E-4716-4F74-86F5-B702D3FB01F0}" presName="childText" presStyleLbl="bgAcc1" presStyleIdx="1" presStyleCnt="5" custScaleX="833643" custScaleY="106706">
        <dgm:presLayoutVars>
          <dgm:bulletEnabled val="1"/>
        </dgm:presLayoutVars>
      </dgm:prSet>
      <dgm:spPr/>
    </dgm:pt>
    <dgm:pt modelId="{18A4FFDB-BD5F-4B94-8893-F8603146A35D}" type="pres">
      <dgm:prSet presAssocID="{6ABCC9BD-C6D6-4F6D-8E4B-828C633F3A11}" presName="Name13" presStyleLbl="parChTrans1D2" presStyleIdx="2" presStyleCnt="5"/>
      <dgm:spPr/>
    </dgm:pt>
    <dgm:pt modelId="{0A2E434B-F41E-40FA-A4B4-F20D68C14A85}" type="pres">
      <dgm:prSet presAssocID="{715BFDF4-2AFC-4E72-8E97-C3A8F836913C}" presName="childText" presStyleLbl="bgAcc1" presStyleIdx="2" presStyleCnt="5" custScaleX="833643" custScaleY="106706">
        <dgm:presLayoutVars>
          <dgm:bulletEnabled val="1"/>
        </dgm:presLayoutVars>
      </dgm:prSet>
      <dgm:spPr/>
    </dgm:pt>
    <dgm:pt modelId="{578F179D-5CE3-4A41-8B58-E120A32E8083}" type="pres">
      <dgm:prSet presAssocID="{9B6238BF-024D-4330-BFA2-C0F25360FED2}" presName="Name13" presStyleLbl="parChTrans1D2" presStyleIdx="3" presStyleCnt="5"/>
      <dgm:spPr/>
    </dgm:pt>
    <dgm:pt modelId="{E3CB6191-D109-414C-A447-D28A25F42A63}" type="pres">
      <dgm:prSet presAssocID="{78AC0F75-DF2F-41A0-9D58-1F153DAAFE25}" presName="childText" presStyleLbl="bgAcc1" presStyleIdx="3" presStyleCnt="5" custScaleX="833643" custScaleY="106706">
        <dgm:presLayoutVars>
          <dgm:bulletEnabled val="1"/>
        </dgm:presLayoutVars>
      </dgm:prSet>
      <dgm:spPr/>
    </dgm:pt>
    <dgm:pt modelId="{B19DAC26-F5A4-4BCB-8EA2-C411343DCF75}" type="pres">
      <dgm:prSet presAssocID="{E687662B-EDF9-4393-B88C-04F3322F77D4}" presName="Name13" presStyleLbl="parChTrans1D2" presStyleIdx="4" presStyleCnt="5"/>
      <dgm:spPr/>
    </dgm:pt>
    <dgm:pt modelId="{3822792E-83D3-455D-8077-DCCB5E9C26AA}" type="pres">
      <dgm:prSet presAssocID="{EA8F23EE-8BBB-4F87-961B-10199D403E3B}" presName="childText" presStyleLbl="bgAcc1" presStyleIdx="4" presStyleCnt="5" custScaleX="833643" custScaleY="106706">
        <dgm:presLayoutVars>
          <dgm:bulletEnabled val="1"/>
        </dgm:presLayoutVars>
      </dgm:prSet>
      <dgm:spPr/>
    </dgm:pt>
  </dgm:ptLst>
  <dgm:cxnLst>
    <dgm:cxn modelId="{865E61F6-EE88-4D74-ADAF-F658E717076F}" type="presOf" srcId="{9B6238BF-024D-4330-BFA2-C0F25360FED2}" destId="{578F179D-5CE3-4A41-8B58-E120A32E8083}" srcOrd="0" destOrd="0" presId="urn:microsoft.com/office/officeart/2005/8/layout/hierarchy3"/>
    <dgm:cxn modelId="{DDCA9513-D59D-4C87-B231-E13A8F9261B4}" type="presOf" srcId="{CB9964DC-5E01-4879-9733-CDEE2AB1D1F7}" destId="{ECB1CA3E-26B8-4A39-AEF8-6F06E506D3C7}" srcOrd="0" destOrd="0" presId="urn:microsoft.com/office/officeart/2005/8/layout/hierarchy3"/>
    <dgm:cxn modelId="{EDC56116-F213-443D-A9E9-CB79881F293C}" srcId="{CB9964DC-5E01-4879-9733-CDEE2AB1D1F7}" destId="{F3C15315-C6D6-474F-BBA3-0C311AFA228B}" srcOrd="0" destOrd="0" parTransId="{0C36A913-71B0-48E2-A5D9-26B407F2D5B6}" sibTransId="{429B8C6A-57FF-4CC6-8712-BCB67541085F}"/>
    <dgm:cxn modelId="{820BE025-254E-4348-B97E-B0936A2FBFEB}" type="presOf" srcId="{CB9964DC-5E01-4879-9733-CDEE2AB1D1F7}" destId="{C7DDC059-89DD-4F99-A10D-9C975D60C8D8}" srcOrd="1" destOrd="0" presId="urn:microsoft.com/office/officeart/2005/8/layout/hierarchy3"/>
    <dgm:cxn modelId="{4BAC1EF4-861B-4DEF-B7CA-FBD2F0DA0703}" type="presOf" srcId="{6ABCC9BD-C6D6-4F6D-8E4B-828C633F3A11}" destId="{18A4FFDB-BD5F-4B94-8893-F8603146A35D}"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5B7A1704-A718-4E3A-8581-C8E7FF2AC048}" srcId="{CB9964DC-5E01-4879-9733-CDEE2AB1D1F7}" destId="{715BFDF4-2AFC-4E72-8E97-C3A8F836913C}" srcOrd="2" destOrd="0" parTransId="{6ABCC9BD-C6D6-4F6D-8E4B-828C633F3A11}" sibTransId="{87CC3C5D-A882-44DF-A17B-E90F5D44106B}"/>
    <dgm:cxn modelId="{676D35AA-A94D-4F0F-82A6-3AC3BD50AD8D}" srcId="{CB9964DC-5E01-4879-9733-CDEE2AB1D1F7}" destId="{78AC0F75-DF2F-41A0-9D58-1F153DAAFE25}" srcOrd="3" destOrd="0" parTransId="{9B6238BF-024D-4330-BFA2-C0F25360FED2}" sibTransId="{7F6C161D-7C6B-4133-97D3-7C5CAA960A90}"/>
    <dgm:cxn modelId="{778C146E-1F59-446B-A4E3-8B0C0FD26097}" type="presOf" srcId="{EA8F23EE-8BBB-4F87-961B-10199D403E3B}" destId="{3822792E-83D3-455D-8077-DCCB5E9C26AA}" srcOrd="0" destOrd="0" presId="urn:microsoft.com/office/officeart/2005/8/layout/hierarchy3"/>
    <dgm:cxn modelId="{A37330BC-83A2-4505-94DC-6AE4BF085658}" srcId="{CB9964DC-5E01-4879-9733-CDEE2AB1D1F7}" destId="{B10D815E-4716-4F74-86F5-B702D3FB01F0}" srcOrd="1" destOrd="0" parTransId="{E4D03B4E-1AD9-454D-98D7-DBB51885C342}" sibTransId="{891B2868-FADE-40A1-A8C6-3DF9799F74C9}"/>
    <dgm:cxn modelId="{94460148-6D9B-4B21-88A3-7E57C8B13E61}" type="presOf" srcId="{78AC0F75-DF2F-41A0-9D58-1F153DAAFE25}" destId="{E3CB6191-D109-414C-A447-D28A25F42A63}" srcOrd="0" destOrd="0" presId="urn:microsoft.com/office/officeart/2005/8/layout/hierarchy3"/>
    <dgm:cxn modelId="{F07E4EB5-A98F-47F1-BEF1-E9761875F45A}" type="presOf" srcId="{B10D815E-4716-4F74-86F5-B702D3FB01F0}" destId="{C7ADC600-D95B-46E7-9DA3-FDC6587765D1}" srcOrd="0" destOrd="0" presId="urn:microsoft.com/office/officeart/2005/8/layout/hierarchy3"/>
    <dgm:cxn modelId="{8B70313E-C8A9-428D-95B3-C3EECADDD169}" type="presOf" srcId="{F3C15315-C6D6-474F-BBA3-0C311AFA228B}" destId="{BE107D8A-6125-4412-969C-E7D20BE8FF4C}" srcOrd="0" destOrd="0" presId="urn:microsoft.com/office/officeart/2005/8/layout/hierarchy3"/>
    <dgm:cxn modelId="{C700B9BD-9D73-478F-B386-A5D39A0B1C1D}" srcId="{CB9964DC-5E01-4879-9733-CDEE2AB1D1F7}" destId="{EA8F23EE-8BBB-4F87-961B-10199D403E3B}" srcOrd="4" destOrd="0" parTransId="{E687662B-EDF9-4393-B88C-04F3322F77D4}" sibTransId="{DE7831DB-9E49-45A4-A5B3-0B710495B5C8}"/>
    <dgm:cxn modelId="{1DFF51E1-666C-46B9-A27C-398832CA5B31}" type="presOf" srcId="{E687662B-EDF9-4393-B88C-04F3322F77D4}" destId="{B19DAC26-F5A4-4BCB-8EA2-C411343DCF75}" srcOrd="0" destOrd="0" presId="urn:microsoft.com/office/officeart/2005/8/layout/hierarchy3"/>
    <dgm:cxn modelId="{557F529B-18FE-4CA7-AD79-71F670909215}" type="presOf" srcId="{0C36A913-71B0-48E2-A5D9-26B407F2D5B6}" destId="{8EECABF9-8CF0-426C-BE90-43D18778E83C}" srcOrd="0" destOrd="0" presId="urn:microsoft.com/office/officeart/2005/8/layout/hierarchy3"/>
    <dgm:cxn modelId="{358F81E8-15C0-4B08-8945-1D26E91D9F7B}" type="presOf" srcId="{715BFDF4-2AFC-4E72-8E97-C3A8F836913C}" destId="{0A2E434B-F41E-40FA-A4B4-F20D68C14A85}" srcOrd="0" destOrd="0" presId="urn:microsoft.com/office/officeart/2005/8/layout/hierarchy3"/>
    <dgm:cxn modelId="{FBDB44BA-34B0-48C8-9DA6-E37B3923CC0B}" type="presOf" srcId="{7061F2FC-F2AB-4DE3-98B0-886576B4E2C6}" destId="{D433476B-D68D-4328-ADAC-B2895D3D50CF}" srcOrd="0" destOrd="0" presId="urn:microsoft.com/office/officeart/2005/8/layout/hierarchy3"/>
    <dgm:cxn modelId="{1B9EB2EE-2AD7-48EC-875F-EBE50EC3B235}" type="presOf" srcId="{E4D03B4E-1AD9-454D-98D7-DBB51885C342}" destId="{7C39FBD7-65B0-42B1-826A-D4D4ED935D8D}" srcOrd="0" destOrd="0" presId="urn:microsoft.com/office/officeart/2005/8/layout/hierarchy3"/>
    <dgm:cxn modelId="{C61F61FD-CE61-4139-8E3D-110D5F0E2195}" type="presParOf" srcId="{D433476B-D68D-4328-ADAC-B2895D3D50CF}" destId="{1E58A3BC-F1F7-40EE-89AA-32E802ED4BF7}" srcOrd="0" destOrd="0" presId="urn:microsoft.com/office/officeart/2005/8/layout/hierarchy3"/>
    <dgm:cxn modelId="{B3A7F29F-D422-4A09-901E-F6C09BE3FFD4}" type="presParOf" srcId="{1E58A3BC-F1F7-40EE-89AA-32E802ED4BF7}" destId="{D21DF85A-45CA-4CE0-B0ED-CF4615475EE0}" srcOrd="0" destOrd="0" presId="urn:microsoft.com/office/officeart/2005/8/layout/hierarchy3"/>
    <dgm:cxn modelId="{2434A8DB-3EA2-4037-B639-4A5B59B0499B}" type="presParOf" srcId="{D21DF85A-45CA-4CE0-B0ED-CF4615475EE0}" destId="{ECB1CA3E-26B8-4A39-AEF8-6F06E506D3C7}" srcOrd="0" destOrd="0" presId="urn:microsoft.com/office/officeart/2005/8/layout/hierarchy3"/>
    <dgm:cxn modelId="{464D216F-2C82-4C13-8172-FFB6FF4B9503}" type="presParOf" srcId="{D21DF85A-45CA-4CE0-B0ED-CF4615475EE0}" destId="{C7DDC059-89DD-4F99-A10D-9C975D60C8D8}" srcOrd="1" destOrd="0" presId="urn:microsoft.com/office/officeart/2005/8/layout/hierarchy3"/>
    <dgm:cxn modelId="{31D7ADEC-0C1E-42D0-8B2F-AEA28AE7400D}" type="presParOf" srcId="{1E58A3BC-F1F7-40EE-89AA-32E802ED4BF7}" destId="{F784BE88-3DB9-4E87-AFCA-2ED0BF00DEA1}" srcOrd="1" destOrd="0" presId="urn:microsoft.com/office/officeart/2005/8/layout/hierarchy3"/>
    <dgm:cxn modelId="{7DCDA025-E369-4049-8558-C5587E63E783}" type="presParOf" srcId="{F784BE88-3DB9-4E87-AFCA-2ED0BF00DEA1}" destId="{8EECABF9-8CF0-426C-BE90-43D18778E83C}" srcOrd="0" destOrd="0" presId="urn:microsoft.com/office/officeart/2005/8/layout/hierarchy3"/>
    <dgm:cxn modelId="{3DD22A30-4F26-4DD3-9506-E6C41D923F6E}" type="presParOf" srcId="{F784BE88-3DB9-4E87-AFCA-2ED0BF00DEA1}" destId="{BE107D8A-6125-4412-969C-E7D20BE8FF4C}" srcOrd="1" destOrd="0" presId="urn:microsoft.com/office/officeart/2005/8/layout/hierarchy3"/>
    <dgm:cxn modelId="{B4376BF6-2CE2-4E84-A597-8451AD8A0D65}" type="presParOf" srcId="{F784BE88-3DB9-4E87-AFCA-2ED0BF00DEA1}" destId="{7C39FBD7-65B0-42B1-826A-D4D4ED935D8D}" srcOrd="2" destOrd="0" presId="urn:microsoft.com/office/officeart/2005/8/layout/hierarchy3"/>
    <dgm:cxn modelId="{7C5AC9E8-841E-4419-BF5C-42A18D6783B9}" type="presParOf" srcId="{F784BE88-3DB9-4E87-AFCA-2ED0BF00DEA1}" destId="{C7ADC600-D95B-46E7-9DA3-FDC6587765D1}" srcOrd="3" destOrd="0" presId="urn:microsoft.com/office/officeart/2005/8/layout/hierarchy3"/>
    <dgm:cxn modelId="{5F1C35DC-01C2-4A3F-9C40-DD7EEC7A35F3}" type="presParOf" srcId="{F784BE88-3DB9-4E87-AFCA-2ED0BF00DEA1}" destId="{18A4FFDB-BD5F-4B94-8893-F8603146A35D}" srcOrd="4" destOrd="0" presId="urn:microsoft.com/office/officeart/2005/8/layout/hierarchy3"/>
    <dgm:cxn modelId="{22416DBE-CCF9-4704-93A7-49D8948CAE73}" type="presParOf" srcId="{F784BE88-3DB9-4E87-AFCA-2ED0BF00DEA1}" destId="{0A2E434B-F41E-40FA-A4B4-F20D68C14A85}" srcOrd="5" destOrd="0" presId="urn:microsoft.com/office/officeart/2005/8/layout/hierarchy3"/>
    <dgm:cxn modelId="{34A22AE7-0D9E-48AA-A564-753BDD512636}" type="presParOf" srcId="{F784BE88-3DB9-4E87-AFCA-2ED0BF00DEA1}" destId="{578F179D-5CE3-4A41-8B58-E120A32E8083}" srcOrd="6" destOrd="0" presId="urn:microsoft.com/office/officeart/2005/8/layout/hierarchy3"/>
    <dgm:cxn modelId="{9CFFF846-99A9-4454-9997-6BF21E4ED9BA}" type="presParOf" srcId="{F784BE88-3DB9-4E87-AFCA-2ED0BF00DEA1}" destId="{E3CB6191-D109-414C-A447-D28A25F42A63}" srcOrd="7" destOrd="0" presId="urn:microsoft.com/office/officeart/2005/8/layout/hierarchy3"/>
    <dgm:cxn modelId="{DBC970A4-E387-4BEC-9D94-FEBCAB162D3B}" type="presParOf" srcId="{F784BE88-3DB9-4E87-AFCA-2ED0BF00DEA1}" destId="{B19DAC26-F5A4-4BCB-8EA2-C411343DCF75}" srcOrd="8" destOrd="0" presId="urn:microsoft.com/office/officeart/2005/8/layout/hierarchy3"/>
    <dgm:cxn modelId="{09CBFF76-5381-40C4-9863-9E1EFF17EBB1}" type="presParOf" srcId="{F784BE88-3DB9-4E87-AFCA-2ED0BF00DEA1}" destId="{3822792E-83D3-455D-8077-DCCB5E9C26AA}" srcOrd="9"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Lst>
  <dgm:cxnLst>
    <dgm:cxn modelId="{8F0B1B0C-D1FD-4C9E-9F40-A873D3CA1B12}"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7061F2FC-F2AB-4DE3-98B0-886576B4E2C6}"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es-ES"/>
        </a:p>
      </dgm:t>
    </dgm:pt>
    <dgm:pt modelId="{CB9964DC-5E01-4879-9733-CDEE2AB1D1F7}">
      <dgm:prSet phldrT="[Texto]" custT="1"/>
      <dgm:spPr/>
      <dgm:t>
        <a:bodyPr/>
        <a:lstStyle/>
        <a:p>
          <a:pPr algn="just"/>
          <a:r>
            <a:rPr lang="es-ES" sz="2400" dirty="0"/>
            <a:t>NPT 659</a:t>
          </a:r>
        </a:p>
      </dgm:t>
    </dgm:pt>
    <dgm:pt modelId="{5760939A-00E0-4E0F-82AC-14F95E0A4A90}" type="parTrans" cxnId="{E5DF4D7B-2998-4040-B309-23173E1132D4}">
      <dgm:prSet/>
      <dgm:spPr/>
      <dgm:t>
        <a:bodyPr/>
        <a:lstStyle/>
        <a:p>
          <a:pPr algn="just"/>
          <a:endParaRPr lang="es-ES" sz="2200"/>
        </a:p>
      </dgm:t>
    </dgm:pt>
    <dgm:pt modelId="{2BAB4B72-4C27-47D9-A895-24F30C6A71EC}" type="sibTrans" cxnId="{E5DF4D7B-2998-4040-B309-23173E1132D4}">
      <dgm:prSet/>
      <dgm:spPr/>
      <dgm:t>
        <a:bodyPr/>
        <a:lstStyle/>
        <a:p>
          <a:pPr algn="just"/>
          <a:endParaRPr lang="es-ES" sz="2200"/>
        </a:p>
      </dgm:t>
    </dgm:pt>
    <dgm:pt modelId="{FC9E478E-1741-4A97-B6E2-5FEFC5F69099}">
      <dgm:prSet custT="1"/>
      <dgm:spPr/>
      <dgm:t>
        <a:bodyPr/>
        <a:lstStyle/>
        <a:p>
          <a:pPr algn="just"/>
          <a:r>
            <a:rPr lang="es-EC" sz="2000" i="0" dirty="0"/>
            <a:t>Trata las exigencias del tratamiento de información necesaria para realizar, las cuales se rigen en principios como claridad y exactitud.</a:t>
          </a:r>
          <a:endParaRPr lang="es-EC" sz="2000" dirty="0"/>
        </a:p>
      </dgm:t>
    </dgm:pt>
    <dgm:pt modelId="{E7918C28-95ED-4792-A880-BD70F63B19C3}" type="parTrans" cxnId="{7B73E6F2-8610-4F4A-A20B-D4D705DBABFE}">
      <dgm:prSet/>
      <dgm:spPr/>
      <dgm:t>
        <a:bodyPr/>
        <a:lstStyle/>
        <a:p>
          <a:pPr algn="just"/>
          <a:endParaRPr lang="es-ES" sz="2200"/>
        </a:p>
      </dgm:t>
    </dgm:pt>
    <dgm:pt modelId="{BCDF6988-4396-4E7A-B70C-6D3545D64EBE}" type="sibTrans" cxnId="{7B73E6F2-8610-4F4A-A20B-D4D705DBABFE}">
      <dgm:prSet/>
      <dgm:spPr/>
      <dgm:t>
        <a:bodyPr/>
        <a:lstStyle/>
        <a:p>
          <a:pPr algn="just"/>
          <a:endParaRPr lang="es-ES" sz="2200"/>
        </a:p>
      </dgm:t>
    </dgm:pt>
    <dgm:pt modelId="{11793B8D-038A-4789-8A55-97ED7852093D}">
      <dgm:prSet custT="1"/>
      <dgm:spPr/>
      <dgm:t>
        <a:bodyPr/>
        <a:lstStyle/>
        <a:p>
          <a:pPr algn="just"/>
          <a:r>
            <a:rPr lang="es-EC" sz="2000" i="0" dirty="0"/>
            <a:t>Información que maneja el operador debe ser necesaria y suficiente, evitar sobrecargar información innecesaria o a su vez falta de información.</a:t>
          </a:r>
          <a:endParaRPr lang="es-EC" sz="2000" dirty="0"/>
        </a:p>
      </dgm:t>
    </dgm:pt>
    <dgm:pt modelId="{27B87271-84BE-4CE9-9AA5-AE352EE720CB}" type="parTrans" cxnId="{B1220D2C-748E-4EF5-AC3B-1714CFADCD3D}">
      <dgm:prSet/>
      <dgm:spPr/>
    </dgm:pt>
    <dgm:pt modelId="{2B7AD2D0-6B27-4D41-AA4E-1327B82D93FB}" type="sibTrans" cxnId="{B1220D2C-748E-4EF5-AC3B-1714CFADCD3D}">
      <dgm:prSet/>
      <dgm:spPr/>
    </dgm:pt>
    <dgm:pt modelId="{4BAD25E4-CF3A-42D3-99E0-53A0FDE53365}">
      <dgm:prSet custT="1"/>
      <dgm:spPr/>
      <dgm:t>
        <a:bodyPr/>
        <a:lstStyle/>
        <a:p>
          <a:pPr algn="just"/>
          <a:r>
            <a:rPr lang="es-EC" sz="2000" i="0" dirty="0"/>
            <a:t>Información no es la solución a los problemas, pero fundamental asegurar que llegue al operador de una manera clara y de fácil interpretación.</a:t>
          </a:r>
          <a:endParaRPr lang="es-EC" sz="2000" dirty="0"/>
        </a:p>
      </dgm:t>
    </dgm:pt>
    <dgm:pt modelId="{579BD6EA-904F-4BDF-A21B-DB631C94B1E7}" type="parTrans" cxnId="{B0C82CD2-EDFF-45CB-9963-77383D2BA824}">
      <dgm:prSet/>
      <dgm:spPr/>
    </dgm:pt>
    <dgm:pt modelId="{E7742021-733E-453F-9A6F-429F14F07209}" type="sibTrans" cxnId="{B0C82CD2-EDFF-45CB-9963-77383D2BA824}">
      <dgm:prSet/>
      <dgm:spPr/>
    </dgm:pt>
    <dgm:pt modelId="{E1E695AA-BB66-4484-AB37-0EB0E57FA25E}" type="pres">
      <dgm:prSet presAssocID="{7061F2FC-F2AB-4DE3-98B0-886576B4E2C6}" presName="theList" presStyleCnt="0">
        <dgm:presLayoutVars>
          <dgm:dir/>
          <dgm:animLvl val="lvl"/>
          <dgm:resizeHandles val="exact"/>
        </dgm:presLayoutVars>
      </dgm:prSet>
      <dgm:spPr/>
    </dgm:pt>
    <dgm:pt modelId="{4916E194-1C7C-4E02-ADF7-02312E5BB27D}" type="pres">
      <dgm:prSet presAssocID="{CB9964DC-5E01-4879-9733-CDEE2AB1D1F7}" presName="compNode" presStyleCnt="0"/>
      <dgm:spPr/>
    </dgm:pt>
    <dgm:pt modelId="{E682B12A-12D6-4D03-B377-09584A43149A}" type="pres">
      <dgm:prSet presAssocID="{CB9964DC-5E01-4879-9733-CDEE2AB1D1F7}" presName="aNode" presStyleLbl="bgShp" presStyleIdx="0" presStyleCnt="1" custLinFactNeighborX="-49" custLinFactNeighborY="1818"/>
      <dgm:spPr/>
    </dgm:pt>
    <dgm:pt modelId="{3E4130C1-0604-4897-A671-85F854411257}" type="pres">
      <dgm:prSet presAssocID="{CB9964DC-5E01-4879-9733-CDEE2AB1D1F7}" presName="textNode" presStyleLbl="bgShp" presStyleIdx="0" presStyleCnt="1"/>
      <dgm:spPr/>
    </dgm:pt>
    <dgm:pt modelId="{1149E065-0C2D-4E54-A482-DB46F73E37B3}" type="pres">
      <dgm:prSet presAssocID="{CB9964DC-5E01-4879-9733-CDEE2AB1D1F7}" presName="compChildNode" presStyleCnt="0"/>
      <dgm:spPr/>
    </dgm:pt>
    <dgm:pt modelId="{2ADBED9C-42BE-4680-A283-4C529DD9B359}" type="pres">
      <dgm:prSet presAssocID="{CB9964DC-5E01-4879-9733-CDEE2AB1D1F7}" presName="theInnerList" presStyleCnt="0"/>
      <dgm:spPr/>
    </dgm:pt>
    <dgm:pt modelId="{E94A2A83-A9DC-4B5A-9FE5-806EFE391049}" type="pres">
      <dgm:prSet presAssocID="{FC9E478E-1741-4A97-B6E2-5FEFC5F69099}" presName="childNode" presStyleLbl="node1" presStyleIdx="0" presStyleCnt="3" custScaleX="114283" custScaleY="201411">
        <dgm:presLayoutVars>
          <dgm:bulletEnabled val="1"/>
        </dgm:presLayoutVars>
      </dgm:prSet>
      <dgm:spPr/>
    </dgm:pt>
    <dgm:pt modelId="{286ABC09-D08F-414C-AF1F-58F767B6A3BD}" type="pres">
      <dgm:prSet presAssocID="{FC9E478E-1741-4A97-B6E2-5FEFC5F69099}" presName="aSpace2" presStyleCnt="0"/>
      <dgm:spPr/>
    </dgm:pt>
    <dgm:pt modelId="{188C2C71-68C5-4B09-906C-2690865523FA}" type="pres">
      <dgm:prSet presAssocID="{11793B8D-038A-4789-8A55-97ED7852093D}" presName="childNode" presStyleLbl="node1" presStyleIdx="1" presStyleCnt="3" custScaleX="114283" custScaleY="201411">
        <dgm:presLayoutVars>
          <dgm:bulletEnabled val="1"/>
        </dgm:presLayoutVars>
      </dgm:prSet>
      <dgm:spPr/>
    </dgm:pt>
    <dgm:pt modelId="{6ED6849E-6F55-4848-A11E-AA3245E1CE87}" type="pres">
      <dgm:prSet presAssocID="{11793B8D-038A-4789-8A55-97ED7852093D}" presName="aSpace2" presStyleCnt="0"/>
      <dgm:spPr/>
    </dgm:pt>
    <dgm:pt modelId="{2D4870B4-626C-404A-A112-A6559A11C16F}" type="pres">
      <dgm:prSet presAssocID="{4BAD25E4-CF3A-42D3-99E0-53A0FDE53365}" presName="childNode" presStyleLbl="node1" presStyleIdx="2" presStyleCnt="3" custScaleX="114283" custScaleY="201411">
        <dgm:presLayoutVars>
          <dgm:bulletEnabled val="1"/>
        </dgm:presLayoutVars>
      </dgm:prSet>
      <dgm:spPr/>
    </dgm:pt>
  </dgm:ptLst>
  <dgm:cxnLst>
    <dgm:cxn modelId="{F7DA48ED-F780-4AAD-8A84-6221EAA83242}" type="presOf" srcId="{4BAD25E4-CF3A-42D3-99E0-53A0FDE53365}" destId="{2D4870B4-626C-404A-A112-A6559A11C16F}" srcOrd="0" destOrd="0" presId="urn:microsoft.com/office/officeart/2005/8/layout/lProcess2"/>
    <dgm:cxn modelId="{78ED42D6-91D0-4F6C-AC45-3C97D8612539}" type="presOf" srcId="{CB9964DC-5E01-4879-9733-CDEE2AB1D1F7}" destId="{E682B12A-12D6-4D03-B377-09584A43149A}" srcOrd="0" destOrd="0" presId="urn:microsoft.com/office/officeart/2005/8/layout/lProcess2"/>
    <dgm:cxn modelId="{6A277B2E-8823-4474-855E-637D03B63F4D}" type="presOf" srcId="{FC9E478E-1741-4A97-B6E2-5FEFC5F69099}" destId="{E94A2A83-A9DC-4B5A-9FE5-806EFE391049}" srcOrd="0" destOrd="0" presId="urn:microsoft.com/office/officeart/2005/8/layout/lProcess2"/>
    <dgm:cxn modelId="{E5DF4D7B-2998-4040-B309-23173E1132D4}" srcId="{7061F2FC-F2AB-4DE3-98B0-886576B4E2C6}" destId="{CB9964DC-5E01-4879-9733-CDEE2AB1D1F7}" srcOrd="0" destOrd="0" parTransId="{5760939A-00E0-4E0F-82AC-14F95E0A4A90}" sibTransId="{2BAB4B72-4C27-47D9-A895-24F30C6A71EC}"/>
    <dgm:cxn modelId="{A7B73253-DE10-4A6D-AAD9-FECF61E2141B}" type="presOf" srcId="{11793B8D-038A-4789-8A55-97ED7852093D}" destId="{188C2C71-68C5-4B09-906C-2690865523FA}" srcOrd="0" destOrd="0" presId="urn:microsoft.com/office/officeart/2005/8/layout/lProcess2"/>
    <dgm:cxn modelId="{58EC4623-1294-49CB-9E61-D781FEDF9791}" type="presOf" srcId="{CB9964DC-5E01-4879-9733-CDEE2AB1D1F7}" destId="{3E4130C1-0604-4897-A671-85F854411257}" srcOrd="1" destOrd="0" presId="urn:microsoft.com/office/officeart/2005/8/layout/lProcess2"/>
    <dgm:cxn modelId="{B0C82CD2-EDFF-45CB-9963-77383D2BA824}" srcId="{CB9964DC-5E01-4879-9733-CDEE2AB1D1F7}" destId="{4BAD25E4-CF3A-42D3-99E0-53A0FDE53365}" srcOrd="2" destOrd="0" parTransId="{579BD6EA-904F-4BDF-A21B-DB631C94B1E7}" sibTransId="{E7742021-733E-453F-9A6F-429F14F07209}"/>
    <dgm:cxn modelId="{D26B603A-025A-4E4C-842E-141873C27E01}" type="presOf" srcId="{7061F2FC-F2AB-4DE3-98B0-886576B4E2C6}" destId="{E1E695AA-BB66-4484-AB37-0EB0E57FA25E}" srcOrd="0" destOrd="0" presId="urn:microsoft.com/office/officeart/2005/8/layout/lProcess2"/>
    <dgm:cxn modelId="{7B73E6F2-8610-4F4A-A20B-D4D705DBABFE}" srcId="{CB9964DC-5E01-4879-9733-CDEE2AB1D1F7}" destId="{FC9E478E-1741-4A97-B6E2-5FEFC5F69099}" srcOrd="0" destOrd="0" parTransId="{E7918C28-95ED-4792-A880-BD70F63B19C3}" sibTransId="{BCDF6988-4396-4E7A-B70C-6D3545D64EBE}"/>
    <dgm:cxn modelId="{B1220D2C-748E-4EF5-AC3B-1714CFADCD3D}" srcId="{CB9964DC-5E01-4879-9733-CDEE2AB1D1F7}" destId="{11793B8D-038A-4789-8A55-97ED7852093D}" srcOrd="1" destOrd="0" parTransId="{27B87271-84BE-4CE9-9AA5-AE352EE720CB}" sibTransId="{2B7AD2D0-6B27-4D41-AA4E-1327B82D93FB}"/>
    <dgm:cxn modelId="{6BAD61F0-0830-4316-A541-31D11E529FD3}" type="presParOf" srcId="{E1E695AA-BB66-4484-AB37-0EB0E57FA25E}" destId="{4916E194-1C7C-4E02-ADF7-02312E5BB27D}" srcOrd="0" destOrd="0" presId="urn:microsoft.com/office/officeart/2005/8/layout/lProcess2"/>
    <dgm:cxn modelId="{921AED4B-93C1-41F9-BC19-2FF32A0520CA}" type="presParOf" srcId="{4916E194-1C7C-4E02-ADF7-02312E5BB27D}" destId="{E682B12A-12D6-4D03-B377-09584A43149A}" srcOrd="0" destOrd="0" presId="urn:microsoft.com/office/officeart/2005/8/layout/lProcess2"/>
    <dgm:cxn modelId="{89E527B0-F82C-4126-873D-ED8306D0B184}" type="presParOf" srcId="{4916E194-1C7C-4E02-ADF7-02312E5BB27D}" destId="{3E4130C1-0604-4897-A671-85F854411257}" srcOrd="1" destOrd="0" presId="urn:microsoft.com/office/officeart/2005/8/layout/lProcess2"/>
    <dgm:cxn modelId="{2D88D658-E10D-4DF5-AF3E-0BFBFAA728D9}" type="presParOf" srcId="{4916E194-1C7C-4E02-ADF7-02312E5BB27D}" destId="{1149E065-0C2D-4E54-A482-DB46F73E37B3}" srcOrd="2" destOrd="0" presId="urn:microsoft.com/office/officeart/2005/8/layout/lProcess2"/>
    <dgm:cxn modelId="{57C642F5-A37F-48F9-8192-8CFB82A1BBD6}" type="presParOf" srcId="{1149E065-0C2D-4E54-A482-DB46F73E37B3}" destId="{2ADBED9C-42BE-4680-A283-4C529DD9B359}" srcOrd="0" destOrd="0" presId="urn:microsoft.com/office/officeart/2005/8/layout/lProcess2"/>
    <dgm:cxn modelId="{BA0B39CA-0C29-4DDD-B1E8-D8CFF01E6223}" type="presParOf" srcId="{2ADBED9C-42BE-4680-A283-4C529DD9B359}" destId="{E94A2A83-A9DC-4B5A-9FE5-806EFE391049}" srcOrd="0" destOrd="0" presId="urn:microsoft.com/office/officeart/2005/8/layout/lProcess2"/>
    <dgm:cxn modelId="{2342D3BD-C347-4999-8A1F-A844A5D5E7F1}" type="presParOf" srcId="{2ADBED9C-42BE-4680-A283-4C529DD9B359}" destId="{286ABC09-D08F-414C-AF1F-58F767B6A3BD}" srcOrd="1" destOrd="0" presId="urn:microsoft.com/office/officeart/2005/8/layout/lProcess2"/>
    <dgm:cxn modelId="{281211FE-6AD6-4E03-A4A1-1B822246B84C}" type="presParOf" srcId="{2ADBED9C-42BE-4680-A283-4C529DD9B359}" destId="{188C2C71-68C5-4B09-906C-2690865523FA}" srcOrd="2" destOrd="0" presId="urn:microsoft.com/office/officeart/2005/8/layout/lProcess2"/>
    <dgm:cxn modelId="{473377AB-1F3D-449A-97B9-5C7F832609CA}" type="presParOf" srcId="{2ADBED9C-42BE-4680-A283-4C529DD9B359}" destId="{6ED6849E-6F55-4848-A11E-AA3245E1CE87}" srcOrd="3" destOrd="0" presId="urn:microsoft.com/office/officeart/2005/8/layout/lProcess2"/>
    <dgm:cxn modelId="{D52F5BBC-AFFB-4A12-9270-F4907E53AFCF}" type="presParOf" srcId="{2ADBED9C-42BE-4680-A283-4C529DD9B359}" destId="{2D4870B4-626C-404A-A112-A6559A11C16F}" srcOrd="4"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Lst>
  <dgm:cxnLst>
    <dgm:cxn modelId="{8F0B1B0C-D1FD-4C9E-9F40-A873D3CA1B12}" type="presOf" srcId="{7061F2FC-F2AB-4DE3-98B0-886576B4E2C6}" destId="{D433476B-D68D-4328-ADAC-B2895D3D50CF}" srcOrd="0"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7061F2FC-F2AB-4DE3-98B0-886576B4E2C6}"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es-ES"/>
        </a:p>
      </dgm:t>
    </dgm:pt>
    <dgm:pt modelId="{CB9964DC-5E01-4879-9733-CDEE2AB1D1F7}">
      <dgm:prSet phldrT="[Texto]" custT="1"/>
      <dgm:spPr/>
      <dgm:t>
        <a:bodyPr/>
        <a:lstStyle/>
        <a:p>
          <a:pPr algn="just"/>
          <a:r>
            <a:rPr lang="es-ES" sz="2400" dirty="0"/>
            <a:t>NPT 241</a:t>
          </a:r>
        </a:p>
      </dgm:t>
    </dgm:pt>
    <dgm:pt modelId="{5760939A-00E0-4E0F-82AC-14F95E0A4A90}" type="parTrans" cxnId="{E5DF4D7B-2998-4040-B309-23173E1132D4}">
      <dgm:prSet/>
      <dgm:spPr/>
      <dgm:t>
        <a:bodyPr/>
        <a:lstStyle/>
        <a:p>
          <a:pPr algn="just"/>
          <a:endParaRPr lang="es-ES" sz="2200"/>
        </a:p>
      </dgm:t>
    </dgm:pt>
    <dgm:pt modelId="{2BAB4B72-4C27-47D9-A895-24F30C6A71EC}" type="sibTrans" cxnId="{E5DF4D7B-2998-4040-B309-23173E1132D4}">
      <dgm:prSet/>
      <dgm:spPr/>
      <dgm:t>
        <a:bodyPr/>
        <a:lstStyle/>
        <a:p>
          <a:pPr algn="just"/>
          <a:endParaRPr lang="es-ES" sz="2200"/>
        </a:p>
      </dgm:t>
    </dgm:pt>
    <dgm:pt modelId="{11793B8D-038A-4789-8A55-97ED7852093D}">
      <dgm:prSet custT="1"/>
      <dgm:spPr/>
      <dgm:t>
        <a:bodyPr/>
        <a:lstStyle/>
        <a:p>
          <a:pPr algn="just"/>
          <a:r>
            <a:rPr lang="es-EC" sz="2000" i="0" dirty="0"/>
            <a:t>Esta guía detalla aspectos esenciales que deben regir para efectuar un análisis sistemático del proceso informativo que se presenta en la estación de trabajo.</a:t>
          </a:r>
          <a:endParaRPr lang="es-EC" sz="2000" dirty="0"/>
        </a:p>
      </dgm:t>
    </dgm:pt>
    <dgm:pt modelId="{27B87271-84BE-4CE9-9AA5-AE352EE720CB}" type="parTrans" cxnId="{B1220D2C-748E-4EF5-AC3B-1714CFADCD3D}">
      <dgm:prSet/>
      <dgm:spPr/>
      <dgm:t>
        <a:bodyPr/>
        <a:lstStyle/>
        <a:p>
          <a:endParaRPr lang="es-ES"/>
        </a:p>
      </dgm:t>
    </dgm:pt>
    <dgm:pt modelId="{2B7AD2D0-6B27-4D41-AA4E-1327B82D93FB}" type="sibTrans" cxnId="{B1220D2C-748E-4EF5-AC3B-1714CFADCD3D}">
      <dgm:prSet/>
      <dgm:spPr/>
      <dgm:t>
        <a:bodyPr/>
        <a:lstStyle/>
        <a:p>
          <a:endParaRPr lang="es-ES"/>
        </a:p>
      </dgm:t>
    </dgm:pt>
    <dgm:pt modelId="{E1E695AA-BB66-4484-AB37-0EB0E57FA25E}" type="pres">
      <dgm:prSet presAssocID="{7061F2FC-F2AB-4DE3-98B0-886576B4E2C6}" presName="theList" presStyleCnt="0">
        <dgm:presLayoutVars>
          <dgm:dir/>
          <dgm:animLvl val="lvl"/>
          <dgm:resizeHandles val="exact"/>
        </dgm:presLayoutVars>
      </dgm:prSet>
      <dgm:spPr/>
    </dgm:pt>
    <dgm:pt modelId="{4916E194-1C7C-4E02-ADF7-02312E5BB27D}" type="pres">
      <dgm:prSet presAssocID="{CB9964DC-5E01-4879-9733-CDEE2AB1D1F7}" presName="compNode" presStyleCnt="0"/>
      <dgm:spPr/>
    </dgm:pt>
    <dgm:pt modelId="{E682B12A-12D6-4D03-B377-09584A43149A}" type="pres">
      <dgm:prSet presAssocID="{CB9964DC-5E01-4879-9733-CDEE2AB1D1F7}" presName="aNode" presStyleLbl="bgShp" presStyleIdx="0" presStyleCnt="1" custLinFactNeighborX="-976" custLinFactNeighborY="19444"/>
      <dgm:spPr/>
    </dgm:pt>
    <dgm:pt modelId="{3E4130C1-0604-4897-A671-85F854411257}" type="pres">
      <dgm:prSet presAssocID="{CB9964DC-5E01-4879-9733-CDEE2AB1D1F7}" presName="textNode" presStyleLbl="bgShp" presStyleIdx="0" presStyleCnt="1"/>
      <dgm:spPr/>
    </dgm:pt>
    <dgm:pt modelId="{1149E065-0C2D-4E54-A482-DB46F73E37B3}" type="pres">
      <dgm:prSet presAssocID="{CB9964DC-5E01-4879-9733-CDEE2AB1D1F7}" presName="compChildNode" presStyleCnt="0"/>
      <dgm:spPr/>
    </dgm:pt>
    <dgm:pt modelId="{2ADBED9C-42BE-4680-A283-4C529DD9B359}" type="pres">
      <dgm:prSet presAssocID="{CB9964DC-5E01-4879-9733-CDEE2AB1D1F7}" presName="theInnerList" presStyleCnt="0"/>
      <dgm:spPr/>
    </dgm:pt>
    <dgm:pt modelId="{188C2C71-68C5-4B09-906C-2690865523FA}" type="pres">
      <dgm:prSet presAssocID="{11793B8D-038A-4789-8A55-97ED7852093D}" presName="childNode" presStyleLbl="node1" presStyleIdx="0" presStyleCnt="1" custScaleX="114283" custScaleY="48252">
        <dgm:presLayoutVars>
          <dgm:bulletEnabled val="1"/>
        </dgm:presLayoutVars>
      </dgm:prSet>
      <dgm:spPr/>
    </dgm:pt>
  </dgm:ptLst>
  <dgm:cxnLst>
    <dgm:cxn modelId="{78ED42D6-91D0-4F6C-AC45-3C97D8612539}" type="presOf" srcId="{CB9964DC-5E01-4879-9733-CDEE2AB1D1F7}" destId="{E682B12A-12D6-4D03-B377-09584A43149A}" srcOrd="0" destOrd="0" presId="urn:microsoft.com/office/officeart/2005/8/layout/lProcess2"/>
    <dgm:cxn modelId="{E5DF4D7B-2998-4040-B309-23173E1132D4}" srcId="{7061F2FC-F2AB-4DE3-98B0-886576B4E2C6}" destId="{CB9964DC-5E01-4879-9733-CDEE2AB1D1F7}" srcOrd="0" destOrd="0" parTransId="{5760939A-00E0-4E0F-82AC-14F95E0A4A90}" sibTransId="{2BAB4B72-4C27-47D9-A895-24F30C6A71EC}"/>
    <dgm:cxn modelId="{A7B73253-DE10-4A6D-AAD9-FECF61E2141B}" type="presOf" srcId="{11793B8D-038A-4789-8A55-97ED7852093D}" destId="{188C2C71-68C5-4B09-906C-2690865523FA}" srcOrd="0" destOrd="0" presId="urn:microsoft.com/office/officeart/2005/8/layout/lProcess2"/>
    <dgm:cxn modelId="{58EC4623-1294-49CB-9E61-D781FEDF9791}" type="presOf" srcId="{CB9964DC-5E01-4879-9733-CDEE2AB1D1F7}" destId="{3E4130C1-0604-4897-A671-85F854411257}" srcOrd="1" destOrd="0" presId="urn:microsoft.com/office/officeart/2005/8/layout/lProcess2"/>
    <dgm:cxn modelId="{D26B603A-025A-4E4C-842E-141873C27E01}" type="presOf" srcId="{7061F2FC-F2AB-4DE3-98B0-886576B4E2C6}" destId="{E1E695AA-BB66-4484-AB37-0EB0E57FA25E}" srcOrd="0" destOrd="0" presId="urn:microsoft.com/office/officeart/2005/8/layout/lProcess2"/>
    <dgm:cxn modelId="{B1220D2C-748E-4EF5-AC3B-1714CFADCD3D}" srcId="{CB9964DC-5E01-4879-9733-CDEE2AB1D1F7}" destId="{11793B8D-038A-4789-8A55-97ED7852093D}" srcOrd="0" destOrd="0" parTransId="{27B87271-84BE-4CE9-9AA5-AE352EE720CB}" sibTransId="{2B7AD2D0-6B27-4D41-AA4E-1327B82D93FB}"/>
    <dgm:cxn modelId="{6BAD61F0-0830-4316-A541-31D11E529FD3}" type="presParOf" srcId="{E1E695AA-BB66-4484-AB37-0EB0E57FA25E}" destId="{4916E194-1C7C-4E02-ADF7-02312E5BB27D}" srcOrd="0" destOrd="0" presId="urn:microsoft.com/office/officeart/2005/8/layout/lProcess2"/>
    <dgm:cxn modelId="{921AED4B-93C1-41F9-BC19-2FF32A0520CA}" type="presParOf" srcId="{4916E194-1C7C-4E02-ADF7-02312E5BB27D}" destId="{E682B12A-12D6-4D03-B377-09584A43149A}" srcOrd="0" destOrd="0" presId="urn:microsoft.com/office/officeart/2005/8/layout/lProcess2"/>
    <dgm:cxn modelId="{89E527B0-F82C-4126-873D-ED8306D0B184}" type="presParOf" srcId="{4916E194-1C7C-4E02-ADF7-02312E5BB27D}" destId="{3E4130C1-0604-4897-A671-85F854411257}" srcOrd="1" destOrd="0" presId="urn:microsoft.com/office/officeart/2005/8/layout/lProcess2"/>
    <dgm:cxn modelId="{2D88D658-E10D-4DF5-AF3E-0BFBFAA728D9}" type="presParOf" srcId="{4916E194-1C7C-4E02-ADF7-02312E5BB27D}" destId="{1149E065-0C2D-4E54-A482-DB46F73E37B3}" srcOrd="2" destOrd="0" presId="urn:microsoft.com/office/officeart/2005/8/layout/lProcess2"/>
    <dgm:cxn modelId="{57C642F5-A37F-48F9-8192-8CFB82A1BBD6}" type="presParOf" srcId="{1149E065-0C2D-4E54-A482-DB46F73E37B3}" destId="{2ADBED9C-42BE-4680-A283-4C529DD9B359}" srcOrd="0" destOrd="0" presId="urn:microsoft.com/office/officeart/2005/8/layout/lProcess2"/>
    <dgm:cxn modelId="{281211FE-6AD6-4E03-A4A1-1B822246B84C}" type="presParOf" srcId="{2ADBED9C-42BE-4680-A283-4C529DD9B359}" destId="{188C2C71-68C5-4B09-906C-2690865523FA}" srcOrd="0"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ANDROID STUDIO</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F3C15315-C6D6-474F-BBA3-0C311AFA228B}">
      <dgm:prSet phldrT="[Texto]" custT="1"/>
      <dgm:spPr/>
      <dgm:t>
        <a:bodyPr/>
        <a:lstStyle/>
        <a:p>
          <a:pPr algn="just"/>
          <a:r>
            <a:rPr lang="es-ES" sz="2400" b="0" dirty="0"/>
            <a:t>Entorno de desarrollo para plataforma Android.</a:t>
          </a:r>
        </a:p>
      </dgm:t>
    </dgm:pt>
    <dgm:pt modelId="{429B8C6A-57FF-4CC6-8712-BCB67541085F}" type="sibTrans" cxnId="{EDC56116-F213-443D-A9E9-CB79881F293C}">
      <dgm:prSet/>
      <dgm:spPr/>
      <dgm:t>
        <a:bodyPr/>
        <a:lstStyle/>
        <a:p>
          <a:endParaRPr lang="es-ES"/>
        </a:p>
      </dgm:t>
    </dgm:pt>
    <dgm:pt modelId="{0C36A913-71B0-48E2-A5D9-26B407F2D5B6}" type="parTrans" cxnId="{EDC56116-F213-443D-A9E9-CB79881F293C}">
      <dgm:prSet/>
      <dgm:spPr/>
      <dgm:t>
        <a:bodyPr/>
        <a:lstStyle/>
        <a:p>
          <a:endParaRPr lang="es-ES"/>
        </a:p>
      </dgm:t>
    </dgm:pt>
    <dgm:pt modelId="{B10D815E-4716-4F74-86F5-B702D3FB01F0}">
      <dgm:prSet phldrT="[Texto]" custT="1"/>
      <dgm:spPr/>
      <dgm:t>
        <a:bodyPr/>
        <a:lstStyle/>
        <a:p>
          <a:pPr algn="just"/>
          <a:r>
            <a:rPr lang="es-ES" sz="2400" b="0" dirty="0"/>
            <a:t>Su programación se basa en lenguaje JAVA.</a:t>
          </a:r>
        </a:p>
      </dgm:t>
    </dgm:pt>
    <dgm:pt modelId="{891B2868-FADE-40A1-A8C6-3DF9799F74C9}" type="sibTrans" cxnId="{A37330BC-83A2-4505-94DC-6AE4BF085658}">
      <dgm:prSet/>
      <dgm:spPr/>
      <dgm:t>
        <a:bodyPr/>
        <a:lstStyle/>
        <a:p>
          <a:endParaRPr lang="es-ES"/>
        </a:p>
      </dgm:t>
    </dgm:pt>
    <dgm:pt modelId="{E4D03B4E-1AD9-454D-98D7-DBB51885C342}" type="parTrans" cxnId="{A37330BC-83A2-4505-94DC-6AE4BF085658}">
      <dgm:prSet/>
      <dgm:spPr/>
      <dgm:t>
        <a:bodyPr/>
        <a:lstStyle/>
        <a:p>
          <a:endParaRPr lang="es-ES"/>
        </a:p>
      </dgm:t>
    </dgm:pt>
    <dgm:pt modelId="{715BFDF4-2AFC-4E72-8E97-C3A8F836913C}">
      <dgm:prSet phldrT="[Texto]" custT="1"/>
      <dgm:spPr/>
      <dgm:t>
        <a:bodyPr/>
        <a:lstStyle/>
        <a:p>
          <a:pPr algn="just"/>
          <a:r>
            <a:rPr lang="es-EC" sz="2400" i="0" dirty="0"/>
            <a:t>Debido a que la plataforma de Android está basada en Linux, se puede gestionar sus recursos.</a:t>
          </a:r>
          <a:endParaRPr lang="es-ES" sz="2400" b="0" dirty="0"/>
        </a:p>
      </dgm:t>
    </dgm:pt>
    <dgm:pt modelId="{87CC3C5D-A882-44DF-A17B-E90F5D44106B}" type="sibTrans" cxnId="{5B7A1704-A718-4E3A-8581-C8E7FF2AC048}">
      <dgm:prSet/>
      <dgm:spPr/>
      <dgm:t>
        <a:bodyPr/>
        <a:lstStyle/>
        <a:p>
          <a:endParaRPr lang="es-ES"/>
        </a:p>
      </dgm:t>
    </dgm:pt>
    <dgm:pt modelId="{6ABCC9BD-C6D6-4F6D-8E4B-828C633F3A11}" type="parTrans" cxnId="{5B7A1704-A718-4E3A-8581-C8E7FF2AC048}">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193026" custLinFactY="-43972" custLinFactNeighborX="-103"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8EECABF9-8CF0-426C-BE90-43D18778E83C}" type="pres">
      <dgm:prSet presAssocID="{0C36A913-71B0-48E2-A5D9-26B407F2D5B6}" presName="Name13" presStyleLbl="parChTrans1D2" presStyleIdx="0" presStyleCnt="3"/>
      <dgm:spPr/>
    </dgm:pt>
    <dgm:pt modelId="{BE107D8A-6125-4412-969C-E7D20BE8FF4C}" type="pres">
      <dgm:prSet presAssocID="{F3C15315-C6D6-474F-BBA3-0C311AFA228B}" presName="childText" presStyleLbl="bgAcc1" presStyleIdx="0" presStyleCnt="3" custScaleX="1000371" custScaleY="177844" custLinFactNeighborX="-78408" custLinFactNeighborY="-58892">
        <dgm:presLayoutVars>
          <dgm:bulletEnabled val="1"/>
        </dgm:presLayoutVars>
      </dgm:prSet>
      <dgm:spPr/>
    </dgm:pt>
    <dgm:pt modelId="{7C39FBD7-65B0-42B1-826A-D4D4ED935D8D}" type="pres">
      <dgm:prSet presAssocID="{E4D03B4E-1AD9-454D-98D7-DBB51885C342}" presName="Name13" presStyleLbl="parChTrans1D2" presStyleIdx="1" presStyleCnt="3"/>
      <dgm:spPr/>
    </dgm:pt>
    <dgm:pt modelId="{C7ADC600-D95B-46E7-9DA3-FDC6587765D1}" type="pres">
      <dgm:prSet presAssocID="{B10D815E-4716-4F74-86F5-B702D3FB01F0}" presName="childText" presStyleLbl="bgAcc1" presStyleIdx="1" presStyleCnt="3" custScaleX="1000371" custScaleY="177844" custLinFactNeighborX="-78408">
        <dgm:presLayoutVars>
          <dgm:bulletEnabled val="1"/>
        </dgm:presLayoutVars>
      </dgm:prSet>
      <dgm:spPr/>
    </dgm:pt>
    <dgm:pt modelId="{18A4FFDB-BD5F-4B94-8893-F8603146A35D}" type="pres">
      <dgm:prSet presAssocID="{6ABCC9BD-C6D6-4F6D-8E4B-828C633F3A11}" presName="Name13" presStyleLbl="parChTrans1D2" presStyleIdx="2" presStyleCnt="3"/>
      <dgm:spPr/>
    </dgm:pt>
    <dgm:pt modelId="{0A2E434B-F41E-40FA-A4B4-F20D68C14A85}" type="pres">
      <dgm:prSet presAssocID="{715BFDF4-2AFC-4E72-8E97-C3A8F836913C}" presName="childText" presStyleLbl="bgAcc1" presStyleIdx="2" presStyleCnt="3" custScaleX="1000371" custScaleY="177844" custLinFactY="4372" custLinFactNeighborX="-78408" custLinFactNeighborY="100000">
        <dgm:presLayoutVars>
          <dgm:bulletEnabled val="1"/>
        </dgm:presLayoutVars>
      </dgm:prSet>
      <dgm:spPr/>
    </dgm:pt>
  </dgm:ptLst>
  <dgm:cxnLst>
    <dgm:cxn modelId="{358F81E8-15C0-4B08-8945-1D26E91D9F7B}" type="presOf" srcId="{715BFDF4-2AFC-4E72-8E97-C3A8F836913C}" destId="{0A2E434B-F41E-40FA-A4B4-F20D68C14A85}" srcOrd="0" destOrd="0" presId="urn:microsoft.com/office/officeart/2005/8/layout/hierarchy3"/>
    <dgm:cxn modelId="{8B70313E-C8A9-428D-95B3-C3EECADDD169}" type="presOf" srcId="{F3C15315-C6D6-474F-BBA3-0C311AFA228B}" destId="{BE107D8A-6125-4412-969C-E7D20BE8FF4C}" srcOrd="0" destOrd="0" presId="urn:microsoft.com/office/officeart/2005/8/layout/hierarchy3"/>
    <dgm:cxn modelId="{A37330BC-83A2-4505-94DC-6AE4BF085658}" srcId="{CB9964DC-5E01-4879-9733-CDEE2AB1D1F7}" destId="{B10D815E-4716-4F74-86F5-B702D3FB01F0}" srcOrd="1" destOrd="0" parTransId="{E4D03B4E-1AD9-454D-98D7-DBB51885C342}" sibTransId="{891B2868-FADE-40A1-A8C6-3DF9799F74C9}"/>
    <dgm:cxn modelId="{EDC56116-F213-443D-A9E9-CB79881F293C}" srcId="{CB9964DC-5E01-4879-9733-CDEE2AB1D1F7}" destId="{F3C15315-C6D6-474F-BBA3-0C311AFA228B}" srcOrd="0" destOrd="0" parTransId="{0C36A913-71B0-48E2-A5D9-26B407F2D5B6}" sibTransId="{429B8C6A-57FF-4CC6-8712-BCB67541085F}"/>
    <dgm:cxn modelId="{E5DF4D7B-2998-4040-B309-23173E1132D4}" srcId="{7061F2FC-F2AB-4DE3-98B0-886576B4E2C6}" destId="{CB9964DC-5E01-4879-9733-CDEE2AB1D1F7}" srcOrd="0" destOrd="0" parTransId="{5760939A-00E0-4E0F-82AC-14F95E0A4A90}" sibTransId="{2BAB4B72-4C27-47D9-A895-24F30C6A71EC}"/>
    <dgm:cxn modelId="{FBDB44BA-34B0-48C8-9DA6-E37B3923CC0B}" type="presOf" srcId="{7061F2FC-F2AB-4DE3-98B0-886576B4E2C6}" destId="{D433476B-D68D-4328-ADAC-B2895D3D50CF}" srcOrd="0" destOrd="0" presId="urn:microsoft.com/office/officeart/2005/8/layout/hierarchy3"/>
    <dgm:cxn modelId="{1B9EB2EE-2AD7-48EC-875F-EBE50EC3B235}" type="presOf" srcId="{E4D03B4E-1AD9-454D-98D7-DBB51885C342}" destId="{7C39FBD7-65B0-42B1-826A-D4D4ED935D8D}" srcOrd="0" destOrd="0" presId="urn:microsoft.com/office/officeart/2005/8/layout/hierarchy3"/>
    <dgm:cxn modelId="{820BE025-254E-4348-B97E-B0936A2FBFEB}" type="presOf" srcId="{CB9964DC-5E01-4879-9733-CDEE2AB1D1F7}" destId="{C7DDC059-89DD-4F99-A10D-9C975D60C8D8}" srcOrd="1" destOrd="0" presId="urn:microsoft.com/office/officeart/2005/8/layout/hierarchy3"/>
    <dgm:cxn modelId="{F07E4EB5-A98F-47F1-BEF1-E9761875F45A}" type="presOf" srcId="{B10D815E-4716-4F74-86F5-B702D3FB01F0}" destId="{C7ADC600-D95B-46E7-9DA3-FDC6587765D1}" srcOrd="0" destOrd="0" presId="urn:microsoft.com/office/officeart/2005/8/layout/hierarchy3"/>
    <dgm:cxn modelId="{4BAC1EF4-861B-4DEF-B7CA-FBD2F0DA0703}" type="presOf" srcId="{6ABCC9BD-C6D6-4F6D-8E4B-828C633F3A11}" destId="{18A4FFDB-BD5F-4B94-8893-F8603146A35D}" srcOrd="0" destOrd="0" presId="urn:microsoft.com/office/officeart/2005/8/layout/hierarchy3"/>
    <dgm:cxn modelId="{5B7A1704-A718-4E3A-8581-C8E7FF2AC048}" srcId="{CB9964DC-5E01-4879-9733-CDEE2AB1D1F7}" destId="{715BFDF4-2AFC-4E72-8E97-C3A8F836913C}" srcOrd="2" destOrd="0" parTransId="{6ABCC9BD-C6D6-4F6D-8E4B-828C633F3A11}" sibTransId="{87CC3C5D-A882-44DF-A17B-E90F5D44106B}"/>
    <dgm:cxn modelId="{557F529B-18FE-4CA7-AD79-71F670909215}" type="presOf" srcId="{0C36A913-71B0-48E2-A5D9-26B407F2D5B6}" destId="{8EECABF9-8CF0-426C-BE90-43D18778E83C}" srcOrd="0" destOrd="0" presId="urn:microsoft.com/office/officeart/2005/8/layout/hierarchy3"/>
    <dgm:cxn modelId="{DDCA9513-D59D-4C87-B231-E13A8F9261B4}" type="presOf" srcId="{CB9964DC-5E01-4879-9733-CDEE2AB1D1F7}" destId="{ECB1CA3E-26B8-4A39-AEF8-6F06E506D3C7}" srcOrd="0" destOrd="0" presId="urn:microsoft.com/office/officeart/2005/8/layout/hierarchy3"/>
    <dgm:cxn modelId="{C61F61FD-CE61-4139-8E3D-110D5F0E2195}" type="presParOf" srcId="{D433476B-D68D-4328-ADAC-B2895D3D50CF}" destId="{1E58A3BC-F1F7-40EE-89AA-32E802ED4BF7}" srcOrd="0" destOrd="0" presId="urn:microsoft.com/office/officeart/2005/8/layout/hierarchy3"/>
    <dgm:cxn modelId="{B3A7F29F-D422-4A09-901E-F6C09BE3FFD4}" type="presParOf" srcId="{1E58A3BC-F1F7-40EE-89AA-32E802ED4BF7}" destId="{D21DF85A-45CA-4CE0-B0ED-CF4615475EE0}" srcOrd="0" destOrd="0" presId="urn:microsoft.com/office/officeart/2005/8/layout/hierarchy3"/>
    <dgm:cxn modelId="{2434A8DB-3EA2-4037-B639-4A5B59B0499B}" type="presParOf" srcId="{D21DF85A-45CA-4CE0-B0ED-CF4615475EE0}" destId="{ECB1CA3E-26B8-4A39-AEF8-6F06E506D3C7}" srcOrd="0" destOrd="0" presId="urn:microsoft.com/office/officeart/2005/8/layout/hierarchy3"/>
    <dgm:cxn modelId="{464D216F-2C82-4C13-8172-FFB6FF4B9503}" type="presParOf" srcId="{D21DF85A-45CA-4CE0-B0ED-CF4615475EE0}" destId="{C7DDC059-89DD-4F99-A10D-9C975D60C8D8}" srcOrd="1" destOrd="0" presId="urn:microsoft.com/office/officeart/2005/8/layout/hierarchy3"/>
    <dgm:cxn modelId="{31D7ADEC-0C1E-42D0-8B2F-AEA28AE7400D}" type="presParOf" srcId="{1E58A3BC-F1F7-40EE-89AA-32E802ED4BF7}" destId="{F784BE88-3DB9-4E87-AFCA-2ED0BF00DEA1}" srcOrd="1" destOrd="0" presId="urn:microsoft.com/office/officeart/2005/8/layout/hierarchy3"/>
    <dgm:cxn modelId="{7DCDA025-E369-4049-8558-C5587E63E783}" type="presParOf" srcId="{F784BE88-3DB9-4E87-AFCA-2ED0BF00DEA1}" destId="{8EECABF9-8CF0-426C-BE90-43D18778E83C}" srcOrd="0" destOrd="0" presId="urn:microsoft.com/office/officeart/2005/8/layout/hierarchy3"/>
    <dgm:cxn modelId="{3DD22A30-4F26-4DD3-9506-E6C41D923F6E}" type="presParOf" srcId="{F784BE88-3DB9-4E87-AFCA-2ED0BF00DEA1}" destId="{BE107D8A-6125-4412-969C-E7D20BE8FF4C}" srcOrd="1" destOrd="0" presId="urn:microsoft.com/office/officeart/2005/8/layout/hierarchy3"/>
    <dgm:cxn modelId="{B4376BF6-2CE2-4E84-A597-8451AD8A0D65}" type="presParOf" srcId="{F784BE88-3DB9-4E87-AFCA-2ED0BF00DEA1}" destId="{7C39FBD7-65B0-42B1-826A-D4D4ED935D8D}" srcOrd="2" destOrd="0" presId="urn:microsoft.com/office/officeart/2005/8/layout/hierarchy3"/>
    <dgm:cxn modelId="{7C5AC9E8-841E-4419-BF5C-42A18D6783B9}" type="presParOf" srcId="{F784BE88-3DB9-4E87-AFCA-2ED0BF00DEA1}" destId="{C7ADC600-D95B-46E7-9DA3-FDC6587765D1}" srcOrd="3" destOrd="0" presId="urn:microsoft.com/office/officeart/2005/8/layout/hierarchy3"/>
    <dgm:cxn modelId="{5F1C35DC-01C2-4A3F-9C40-DD7EEC7A35F3}" type="presParOf" srcId="{F784BE88-3DB9-4E87-AFCA-2ED0BF00DEA1}" destId="{18A4FFDB-BD5F-4B94-8893-F8603146A35D}" srcOrd="4" destOrd="0" presId="urn:microsoft.com/office/officeart/2005/8/layout/hierarchy3"/>
    <dgm:cxn modelId="{22416DBE-CCF9-4704-93A7-49D8948CAE73}" type="presParOf" srcId="{F784BE88-3DB9-4E87-AFCA-2ED0BF00DEA1}" destId="{0A2E434B-F41E-40FA-A4B4-F20D68C14A85}"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7061F2FC-F2AB-4DE3-98B0-886576B4E2C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Características</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0C2CA4E0-CDEC-4C2A-9CE2-AFA7D37D2313}">
      <dgm:prSet phldrT="[Texto]" custT="1"/>
      <dgm:spPr/>
      <dgm:t>
        <a:bodyPr/>
        <a:lstStyle/>
        <a:p>
          <a:pPr algn="just"/>
          <a:r>
            <a:rPr lang="es-ES" sz="2400" dirty="0"/>
            <a:t>Genera Imágenes a partir de un modelo.</a:t>
          </a:r>
        </a:p>
      </dgm:t>
    </dgm:pt>
    <dgm:pt modelId="{3E6796AE-C992-4E19-A261-315DD6AD6E2E}" type="parTrans" cxnId="{95E0EDBF-E9C7-4DFB-8241-A612F5132B53}">
      <dgm:prSet/>
      <dgm:spPr/>
      <dgm:t>
        <a:bodyPr/>
        <a:lstStyle/>
        <a:p>
          <a:endParaRPr lang="es-ES"/>
        </a:p>
      </dgm:t>
    </dgm:pt>
    <dgm:pt modelId="{14C86156-9B87-4594-B7F7-29AE58AA42F9}" type="sibTrans" cxnId="{95E0EDBF-E9C7-4DFB-8241-A612F5132B53}">
      <dgm:prSet/>
      <dgm:spPr/>
      <dgm:t>
        <a:bodyPr/>
        <a:lstStyle/>
        <a:p>
          <a:endParaRPr lang="es-ES"/>
        </a:p>
      </dgm:t>
    </dgm:pt>
    <dgm:pt modelId="{A54A3F61-9D36-44CB-A669-3D4469BE8B94}">
      <dgm:prSet phldrT="[Texto]" custT="1"/>
      <dgm:spPr/>
      <dgm:t>
        <a:bodyPr/>
        <a:lstStyle/>
        <a:p>
          <a:pPr algn="just"/>
          <a:r>
            <a:rPr lang="es-ES" sz="2400" dirty="0"/>
            <a:t>Construcción de app basada en </a:t>
          </a:r>
          <a:r>
            <a:rPr lang="es-ES" sz="2400" dirty="0" err="1"/>
            <a:t>Gradle</a:t>
          </a:r>
          <a:r>
            <a:rPr lang="es-ES" sz="2400" dirty="0"/>
            <a:t>.</a:t>
          </a:r>
        </a:p>
      </dgm:t>
    </dgm:pt>
    <dgm:pt modelId="{E8A04338-5413-464A-A40E-6776E81487FF}" type="parTrans" cxnId="{76ABCE1D-83BC-4677-91AE-A8E638B8D982}">
      <dgm:prSet/>
      <dgm:spPr/>
      <dgm:t>
        <a:bodyPr/>
        <a:lstStyle/>
        <a:p>
          <a:endParaRPr lang="es-ES"/>
        </a:p>
      </dgm:t>
    </dgm:pt>
    <dgm:pt modelId="{32635766-2D94-48B4-A9C8-F3547015F371}" type="sibTrans" cxnId="{76ABCE1D-83BC-4677-91AE-A8E638B8D982}">
      <dgm:prSet/>
      <dgm:spPr/>
      <dgm:t>
        <a:bodyPr/>
        <a:lstStyle/>
        <a:p>
          <a:endParaRPr lang="es-ES"/>
        </a:p>
      </dgm:t>
    </dgm:pt>
    <dgm:pt modelId="{F015D9B5-8D62-4653-AE8B-88B7FF48ABB3}">
      <dgm:prSet phldrT="[Texto]" custT="1"/>
      <dgm:spPr/>
      <dgm:t>
        <a:bodyPr/>
        <a:lstStyle/>
        <a:p>
          <a:pPr algn="just"/>
          <a:r>
            <a:rPr lang="es-EC" sz="2400" i="0" dirty="0"/>
            <a:t>Refactorización específica de Android y arreglos rápidos.</a:t>
          </a:r>
          <a:endParaRPr lang="es-ES" sz="2400" dirty="0"/>
        </a:p>
      </dgm:t>
    </dgm:pt>
    <dgm:pt modelId="{FC954F85-F320-4D6F-B1B2-5B0FC316E9DF}" type="parTrans" cxnId="{55CE9C2D-42F9-4AFE-85C7-09155A4941EE}">
      <dgm:prSet/>
      <dgm:spPr/>
      <dgm:t>
        <a:bodyPr/>
        <a:lstStyle/>
        <a:p>
          <a:endParaRPr lang="es-ES"/>
        </a:p>
      </dgm:t>
    </dgm:pt>
    <dgm:pt modelId="{7BF44335-A60B-404B-AA89-E4908B238708}" type="sibTrans" cxnId="{55CE9C2D-42F9-4AFE-85C7-09155A4941EE}">
      <dgm:prSet/>
      <dgm:spPr/>
      <dgm:t>
        <a:bodyPr/>
        <a:lstStyle/>
        <a:p>
          <a:endParaRPr lang="es-ES"/>
        </a:p>
      </dgm:t>
    </dgm:pt>
    <dgm:pt modelId="{DCC40AE5-F386-42A9-B069-C832F75C5A3F}">
      <dgm:prSet phldrT="[Texto]" custT="1"/>
      <dgm:spPr/>
      <dgm:t>
        <a:bodyPr/>
        <a:lstStyle/>
        <a:p>
          <a:pPr algn="just"/>
          <a:r>
            <a:rPr lang="es-EC" sz="2400" i="0" dirty="0"/>
            <a:t>Herramientas para detección de problemas de rendimiento, de compatibilidad entre otros.</a:t>
          </a:r>
          <a:endParaRPr lang="es-ES" sz="2400" dirty="0"/>
        </a:p>
      </dgm:t>
    </dgm:pt>
    <dgm:pt modelId="{976A0816-7AD3-4291-8A90-838121C54D41}" type="parTrans" cxnId="{8CFCB5E5-791F-4360-B20B-A873BFFB777B}">
      <dgm:prSet/>
      <dgm:spPr/>
      <dgm:t>
        <a:bodyPr/>
        <a:lstStyle/>
        <a:p>
          <a:endParaRPr lang="es-ES"/>
        </a:p>
      </dgm:t>
    </dgm:pt>
    <dgm:pt modelId="{C74522CC-7FCD-4DCF-A7F5-4A2AB19BEDBF}" type="sibTrans" cxnId="{8CFCB5E5-791F-4360-B20B-A873BFFB777B}">
      <dgm:prSet/>
      <dgm:spPr/>
      <dgm:t>
        <a:bodyPr/>
        <a:lstStyle/>
        <a:p>
          <a:endParaRPr lang="es-ES"/>
        </a:p>
      </dgm:t>
    </dgm:pt>
    <dgm:pt modelId="{9D3E5BDC-52A8-4B6F-A7F5-D7A566113253}">
      <dgm:prSet phldrT="[Texto]" custT="1"/>
      <dgm:spPr/>
      <dgm:t>
        <a:bodyPr/>
        <a:lstStyle/>
        <a:p>
          <a:pPr algn="just"/>
          <a:r>
            <a:rPr lang="es-EC" sz="2400" i="0" dirty="0"/>
            <a:t>Soporte para crear aplicaciones para Android </a:t>
          </a:r>
          <a:r>
            <a:rPr lang="es-EC" sz="2400" i="0" dirty="0" err="1"/>
            <a:t>Wear</a:t>
          </a:r>
          <a:r>
            <a:rPr lang="es-EC" sz="2400" i="0" dirty="0"/>
            <a:t>.</a:t>
          </a:r>
          <a:endParaRPr lang="es-ES" sz="2400" dirty="0"/>
        </a:p>
      </dgm:t>
    </dgm:pt>
    <dgm:pt modelId="{F33DECFB-DEE7-4A72-A9E6-D604966B6C20}" type="parTrans" cxnId="{CB761049-B22A-47A6-8CF0-0110B4A99D05}">
      <dgm:prSet/>
      <dgm:spPr/>
      <dgm:t>
        <a:bodyPr/>
        <a:lstStyle/>
        <a:p>
          <a:endParaRPr lang="es-ES"/>
        </a:p>
      </dgm:t>
    </dgm:pt>
    <dgm:pt modelId="{A4F3F594-D4E7-42CE-9000-15841DF7CF2A}" type="sibTrans" cxnId="{CB761049-B22A-47A6-8CF0-0110B4A99D05}">
      <dgm:prSet/>
      <dgm:spPr/>
      <dgm:t>
        <a:bodyPr/>
        <a:lstStyle/>
        <a:p>
          <a:endParaRPr lang="es-ES"/>
        </a:p>
      </dgm:t>
    </dgm:pt>
    <dgm:pt modelId="{248249FD-666C-4C57-9FC7-E272D9C0464D}" type="pres">
      <dgm:prSet presAssocID="{7061F2FC-F2AB-4DE3-98B0-886576B4E2C6}" presName="linear" presStyleCnt="0">
        <dgm:presLayoutVars>
          <dgm:dir/>
          <dgm:animLvl val="lvl"/>
          <dgm:resizeHandles val="exact"/>
        </dgm:presLayoutVars>
      </dgm:prSet>
      <dgm:spPr/>
    </dgm:pt>
    <dgm:pt modelId="{4C05A244-4260-4946-93E3-85C8DAD6FFDE}" type="pres">
      <dgm:prSet presAssocID="{CB9964DC-5E01-4879-9733-CDEE2AB1D1F7}" presName="parentLin" presStyleCnt="0"/>
      <dgm:spPr/>
    </dgm:pt>
    <dgm:pt modelId="{459FE349-118F-4F40-9D50-26D1CEC1D966}" type="pres">
      <dgm:prSet presAssocID="{CB9964DC-5E01-4879-9733-CDEE2AB1D1F7}" presName="parentLeftMargin" presStyleLbl="node1" presStyleIdx="0" presStyleCnt="1"/>
      <dgm:spPr/>
    </dgm:pt>
    <dgm:pt modelId="{77DC7222-C1C1-4623-9C93-684495115355}" type="pres">
      <dgm:prSet presAssocID="{CB9964DC-5E01-4879-9733-CDEE2AB1D1F7}" presName="parentText" presStyleLbl="node1" presStyleIdx="0" presStyleCnt="1" custScaleY="39882" custLinFactNeighborX="-25926" custLinFactNeighborY="-28674">
        <dgm:presLayoutVars>
          <dgm:chMax val="0"/>
          <dgm:bulletEnabled val="1"/>
        </dgm:presLayoutVars>
      </dgm:prSet>
      <dgm:spPr/>
    </dgm:pt>
    <dgm:pt modelId="{29AF6D42-4B40-4C88-B856-401108C78326}" type="pres">
      <dgm:prSet presAssocID="{CB9964DC-5E01-4879-9733-CDEE2AB1D1F7}" presName="negativeSpace" presStyleCnt="0"/>
      <dgm:spPr/>
    </dgm:pt>
    <dgm:pt modelId="{70D9DF4C-5E82-4A74-B93F-A9ECE864769B}" type="pres">
      <dgm:prSet presAssocID="{CB9964DC-5E01-4879-9733-CDEE2AB1D1F7}" presName="childText" presStyleLbl="conFgAcc1" presStyleIdx="0" presStyleCnt="1">
        <dgm:presLayoutVars>
          <dgm:bulletEnabled val="1"/>
        </dgm:presLayoutVars>
      </dgm:prSet>
      <dgm:spPr/>
    </dgm:pt>
  </dgm:ptLst>
  <dgm:cxnLst>
    <dgm:cxn modelId="{76ABCE1D-83BC-4677-91AE-A8E638B8D982}" srcId="{CB9964DC-5E01-4879-9733-CDEE2AB1D1F7}" destId="{A54A3F61-9D36-44CB-A669-3D4469BE8B94}" srcOrd="1" destOrd="0" parTransId="{E8A04338-5413-464A-A40E-6776E81487FF}" sibTransId="{32635766-2D94-48B4-A9C8-F3547015F371}"/>
    <dgm:cxn modelId="{55CE9C2D-42F9-4AFE-85C7-09155A4941EE}" srcId="{CB9964DC-5E01-4879-9733-CDEE2AB1D1F7}" destId="{F015D9B5-8D62-4653-AE8B-88B7FF48ABB3}" srcOrd="2" destOrd="0" parTransId="{FC954F85-F320-4D6F-B1B2-5B0FC316E9DF}" sibTransId="{7BF44335-A60B-404B-AA89-E4908B238708}"/>
    <dgm:cxn modelId="{CB761049-B22A-47A6-8CF0-0110B4A99D05}" srcId="{CB9964DC-5E01-4879-9733-CDEE2AB1D1F7}" destId="{9D3E5BDC-52A8-4B6F-A7F5-D7A566113253}" srcOrd="4" destOrd="0" parTransId="{F33DECFB-DEE7-4A72-A9E6-D604966B6C20}" sibTransId="{A4F3F594-D4E7-42CE-9000-15841DF7CF2A}"/>
    <dgm:cxn modelId="{A6643FA0-28CB-43A1-9CC0-D5F89D494643}" type="presOf" srcId="{F015D9B5-8D62-4653-AE8B-88B7FF48ABB3}" destId="{70D9DF4C-5E82-4A74-B93F-A9ECE864769B}" srcOrd="0" destOrd="2" presId="urn:microsoft.com/office/officeart/2005/8/layout/list1"/>
    <dgm:cxn modelId="{8CFCB5E5-791F-4360-B20B-A873BFFB777B}" srcId="{CB9964DC-5E01-4879-9733-CDEE2AB1D1F7}" destId="{DCC40AE5-F386-42A9-B069-C832F75C5A3F}" srcOrd="3" destOrd="0" parTransId="{976A0816-7AD3-4291-8A90-838121C54D41}" sibTransId="{C74522CC-7FCD-4DCF-A7F5-4A2AB19BEDBF}"/>
    <dgm:cxn modelId="{E5DF4D7B-2998-4040-B309-23173E1132D4}" srcId="{7061F2FC-F2AB-4DE3-98B0-886576B4E2C6}" destId="{CB9964DC-5E01-4879-9733-CDEE2AB1D1F7}" srcOrd="0" destOrd="0" parTransId="{5760939A-00E0-4E0F-82AC-14F95E0A4A90}" sibTransId="{2BAB4B72-4C27-47D9-A895-24F30C6A71EC}"/>
    <dgm:cxn modelId="{581AE686-E2B9-4831-A6D7-3265B7A3FF9B}" type="presOf" srcId="{DCC40AE5-F386-42A9-B069-C832F75C5A3F}" destId="{70D9DF4C-5E82-4A74-B93F-A9ECE864769B}" srcOrd="0" destOrd="3" presId="urn:microsoft.com/office/officeart/2005/8/layout/list1"/>
    <dgm:cxn modelId="{858569F8-D019-451E-9973-D866887F25A9}" type="presOf" srcId="{7061F2FC-F2AB-4DE3-98B0-886576B4E2C6}" destId="{248249FD-666C-4C57-9FC7-E272D9C0464D}" srcOrd="0" destOrd="0" presId="urn:microsoft.com/office/officeart/2005/8/layout/list1"/>
    <dgm:cxn modelId="{95E0EDBF-E9C7-4DFB-8241-A612F5132B53}" srcId="{CB9964DC-5E01-4879-9733-CDEE2AB1D1F7}" destId="{0C2CA4E0-CDEC-4C2A-9CE2-AFA7D37D2313}" srcOrd="0" destOrd="0" parTransId="{3E6796AE-C992-4E19-A261-315DD6AD6E2E}" sibTransId="{14C86156-9B87-4594-B7F7-29AE58AA42F9}"/>
    <dgm:cxn modelId="{CCD20C9D-5FB6-48D6-A48F-DA50681C77F1}" type="presOf" srcId="{0C2CA4E0-CDEC-4C2A-9CE2-AFA7D37D2313}" destId="{70D9DF4C-5E82-4A74-B93F-A9ECE864769B}" srcOrd="0" destOrd="0" presId="urn:microsoft.com/office/officeart/2005/8/layout/list1"/>
    <dgm:cxn modelId="{4A33A66F-76DD-4076-858A-5A8808080A0F}" type="presOf" srcId="{CB9964DC-5E01-4879-9733-CDEE2AB1D1F7}" destId="{459FE349-118F-4F40-9D50-26D1CEC1D966}" srcOrd="0" destOrd="0" presId="urn:microsoft.com/office/officeart/2005/8/layout/list1"/>
    <dgm:cxn modelId="{8135F4E2-07B6-4613-BBF4-4E32A1A4851F}" type="presOf" srcId="{CB9964DC-5E01-4879-9733-CDEE2AB1D1F7}" destId="{77DC7222-C1C1-4623-9C93-684495115355}" srcOrd="1" destOrd="0" presId="urn:microsoft.com/office/officeart/2005/8/layout/list1"/>
    <dgm:cxn modelId="{AF886AA1-3869-4DC7-8817-E4EDD98220D0}" type="presOf" srcId="{9D3E5BDC-52A8-4B6F-A7F5-D7A566113253}" destId="{70D9DF4C-5E82-4A74-B93F-A9ECE864769B}" srcOrd="0" destOrd="4" presId="urn:microsoft.com/office/officeart/2005/8/layout/list1"/>
    <dgm:cxn modelId="{EE1D9DCF-6F32-4581-911F-EA00D71AD88C}" type="presOf" srcId="{A54A3F61-9D36-44CB-A669-3D4469BE8B94}" destId="{70D9DF4C-5E82-4A74-B93F-A9ECE864769B}" srcOrd="0" destOrd="1" presId="urn:microsoft.com/office/officeart/2005/8/layout/list1"/>
    <dgm:cxn modelId="{11ECCE5D-8339-43AF-A732-91B27429F368}" type="presParOf" srcId="{248249FD-666C-4C57-9FC7-E272D9C0464D}" destId="{4C05A244-4260-4946-93E3-85C8DAD6FFDE}" srcOrd="0" destOrd="0" presId="urn:microsoft.com/office/officeart/2005/8/layout/list1"/>
    <dgm:cxn modelId="{ADA726C1-3824-4E76-9248-4F64EFFC1F63}" type="presParOf" srcId="{4C05A244-4260-4946-93E3-85C8DAD6FFDE}" destId="{459FE349-118F-4F40-9D50-26D1CEC1D966}" srcOrd="0" destOrd="0" presId="urn:microsoft.com/office/officeart/2005/8/layout/list1"/>
    <dgm:cxn modelId="{10BE3BF9-7B6A-4CA7-A5DD-711CE681CEF0}" type="presParOf" srcId="{4C05A244-4260-4946-93E3-85C8DAD6FFDE}" destId="{77DC7222-C1C1-4623-9C93-684495115355}" srcOrd="1" destOrd="0" presId="urn:microsoft.com/office/officeart/2005/8/layout/list1"/>
    <dgm:cxn modelId="{84B93BF1-E38B-4765-8F43-7450F3EF259C}" type="presParOf" srcId="{248249FD-666C-4C57-9FC7-E272D9C0464D}" destId="{29AF6D42-4B40-4C88-B856-401108C78326}" srcOrd="1" destOrd="0" presId="urn:microsoft.com/office/officeart/2005/8/layout/list1"/>
    <dgm:cxn modelId="{6D514321-F61E-4CF8-952F-6B2040250DA6}" type="presParOf" srcId="{248249FD-666C-4C57-9FC7-E272D9C0464D}" destId="{70D9DF4C-5E82-4A74-B93F-A9ECE864769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Arquitectura y Navegabilidad</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F3C15315-C6D6-474F-BBA3-0C311AFA228B}">
      <dgm:prSet phldrT="[Texto]" custT="1"/>
      <dgm:spPr/>
      <dgm:t>
        <a:bodyPr/>
        <a:lstStyle/>
        <a:p>
          <a:pPr algn="just"/>
          <a:r>
            <a:rPr lang="es-EC" sz="2400" i="0" dirty="0"/>
            <a:t>Interfaz simple para que el operador no tenga ningún tipo de inconvenientes al manipular la máquina.</a:t>
          </a:r>
          <a:endParaRPr lang="es-ES" sz="2400" b="0" dirty="0"/>
        </a:p>
      </dgm:t>
    </dgm:pt>
    <dgm:pt modelId="{429B8C6A-57FF-4CC6-8712-BCB67541085F}" type="sibTrans" cxnId="{EDC56116-F213-443D-A9E9-CB79881F293C}">
      <dgm:prSet/>
      <dgm:spPr/>
      <dgm:t>
        <a:bodyPr/>
        <a:lstStyle/>
        <a:p>
          <a:endParaRPr lang="es-ES"/>
        </a:p>
      </dgm:t>
    </dgm:pt>
    <dgm:pt modelId="{0C36A913-71B0-48E2-A5D9-26B407F2D5B6}" type="parTrans" cxnId="{EDC56116-F213-443D-A9E9-CB79881F293C}">
      <dgm:prSet/>
      <dgm:spPr/>
      <dgm:t>
        <a:bodyPr/>
        <a:lstStyle/>
        <a:p>
          <a:endParaRPr lang="es-ES"/>
        </a:p>
      </dgm:t>
    </dgm:pt>
    <dgm:pt modelId="{B78B5FCE-E4E9-41FD-AAE2-A8A8B3016680}">
      <dgm:prSet phldrT="[Texto]" custT="1"/>
      <dgm:spPr>
        <a:blipFill rotWithShape="0">
          <a:blip xmlns:r="http://schemas.openxmlformats.org/officeDocument/2006/relationships" r:embed="rId1"/>
          <a:stretch>
            <a:fillRect/>
          </a:stretch>
        </a:blipFill>
        <a:ln>
          <a:solidFill>
            <a:schemeClr val="bg1"/>
          </a:solidFill>
        </a:ln>
      </dgm:spPr>
      <dgm:t>
        <a:bodyPr/>
        <a:lstStyle/>
        <a:p>
          <a:pPr algn="just"/>
          <a:endParaRPr lang="es-ES" sz="2400" b="0" dirty="0"/>
        </a:p>
      </dgm:t>
    </dgm:pt>
    <dgm:pt modelId="{DA348C6F-3A86-4561-9900-4152A2AD005B}" type="parTrans" cxnId="{226AA3F8-9C14-4A78-A686-985627897EE4}">
      <dgm:prSet/>
      <dgm:spPr/>
      <dgm:t>
        <a:bodyPr/>
        <a:lstStyle/>
        <a:p>
          <a:endParaRPr lang="es-ES"/>
        </a:p>
      </dgm:t>
    </dgm:pt>
    <dgm:pt modelId="{ABE27F5D-04A5-46F8-8F82-D192FBD8CC1E}" type="sibTrans" cxnId="{226AA3F8-9C14-4A78-A686-985627897EE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193026" custLinFactY="-43972" custLinFactNeighborX="-103"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8EECABF9-8CF0-426C-BE90-43D18778E83C}" type="pres">
      <dgm:prSet presAssocID="{0C36A913-71B0-48E2-A5D9-26B407F2D5B6}" presName="Name13" presStyleLbl="parChTrans1D2" presStyleIdx="0" presStyleCnt="2"/>
      <dgm:spPr/>
    </dgm:pt>
    <dgm:pt modelId="{BE107D8A-6125-4412-969C-E7D20BE8FF4C}" type="pres">
      <dgm:prSet presAssocID="{F3C15315-C6D6-474F-BBA3-0C311AFA228B}" presName="childText" presStyleLbl="bgAcc1" presStyleIdx="0" presStyleCnt="2" custScaleX="989181" custScaleY="259342">
        <dgm:presLayoutVars>
          <dgm:bulletEnabled val="1"/>
        </dgm:presLayoutVars>
      </dgm:prSet>
      <dgm:spPr/>
    </dgm:pt>
    <dgm:pt modelId="{5AB29BCC-5C22-4DB4-8E12-2C7DC017F08F}" type="pres">
      <dgm:prSet presAssocID="{DA348C6F-3A86-4561-9900-4152A2AD005B}" presName="Name13" presStyleLbl="parChTrans1D2" presStyleIdx="1" presStyleCnt="2"/>
      <dgm:spPr/>
    </dgm:pt>
    <dgm:pt modelId="{EF72AEF0-A959-4337-AAA9-04CEB13A8FDD}" type="pres">
      <dgm:prSet presAssocID="{B78B5FCE-E4E9-41FD-AAE2-A8A8B3016680}" presName="childText" presStyleLbl="bgAcc1" presStyleIdx="1" presStyleCnt="2" custScaleX="908482" custScaleY="661846">
        <dgm:presLayoutVars>
          <dgm:bulletEnabled val="1"/>
        </dgm:presLayoutVars>
      </dgm:prSet>
      <dgm:spPr/>
    </dgm:pt>
  </dgm:ptLst>
  <dgm:cxnLst>
    <dgm:cxn modelId="{D05E61C2-AC26-455F-B604-CC19B28EB9A0}" type="presOf" srcId="{B78B5FCE-E4E9-41FD-AAE2-A8A8B3016680}" destId="{EF72AEF0-A959-4337-AAA9-04CEB13A8FDD}" srcOrd="0" destOrd="0" presId="urn:microsoft.com/office/officeart/2005/8/layout/hierarchy3"/>
    <dgm:cxn modelId="{DDCA9513-D59D-4C87-B231-E13A8F9261B4}" type="presOf" srcId="{CB9964DC-5E01-4879-9733-CDEE2AB1D1F7}" destId="{ECB1CA3E-26B8-4A39-AEF8-6F06E506D3C7}" srcOrd="0" destOrd="0" presId="urn:microsoft.com/office/officeart/2005/8/layout/hierarchy3"/>
    <dgm:cxn modelId="{EDC56116-F213-443D-A9E9-CB79881F293C}" srcId="{CB9964DC-5E01-4879-9733-CDEE2AB1D1F7}" destId="{F3C15315-C6D6-474F-BBA3-0C311AFA228B}" srcOrd="0" destOrd="0" parTransId="{0C36A913-71B0-48E2-A5D9-26B407F2D5B6}" sibTransId="{429B8C6A-57FF-4CC6-8712-BCB67541085F}"/>
    <dgm:cxn modelId="{820BE025-254E-4348-B97E-B0936A2FBFEB}"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8B70313E-C8A9-428D-95B3-C3EECADDD169}" type="presOf" srcId="{F3C15315-C6D6-474F-BBA3-0C311AFA228B}" destId="{BE107D8A-6125-4412-969C-E7D20BE8FF4C}" srcOrd="0" destOrd="0" presId="urn:microsoft.com/office/officeart/2005/8/layout/hierarchy3"/>
    <dgm:cxn modelId="{226AA3F8-9C14-4A78-A686-985627897EE4}" srcId="{CB9964DC-5E01-4879-9733-CDEE2AB1D1F7}" destId="{B78B5FCE-E4E9-41FD-AAE2-A8A8B3016680}" srcOrd="1" destOrd="0" parTransId="{DA348C6F-3A86-4561-9900-4152A2AD005B}" sibTransId="{ABE27F5D-04A5-46F8-8F82-D192FBD8CC1E}"/>
    <dgm:cxn modelId="{F86DA0B5-CE81-4367-9B70-0955292C0D3E}" type="presOf" srcId="{DA348C6F-3A86-4561-9900-4152A2AD005B}" destId="{5AB29BCC-5C22-4DB4-8E12-2C7DC017F08F}" srcOrd="0" destOrd="0" presId="urn:microsoft.com/office/officeart/2005/8/layout/hierarchy3"/>
    <dgm:cxn modelId="{557F529B-18FE-4CA7-AD79-71F670909215}" type="presOf" srcId="{0C36A913-71B0-48E2-A5D9-26B407F2D5B6}" destId="{8EECABF9-8CF0-426C-BE90-43D18778E83C}" srcOrd="0" destOrd="0" presId="urn:microsoft.com/office/officeart/2005/8/layout/hierarchy3"/>
    <dgm:cxn modelId="{FBDB44BA-34B0-48C8-9DA6-E37B3923CC0B}" type="presOf" srcId="{7061F2FC-F2AB-4DE3-98B0-886576B4E2C6}" destId="{D433476B-D68D-4328-ADAC-B2895D3D50CF}" srcOrd="0" destOrd="0" presId="urn:microsoft.com/office/officeart/2005/8/layout/hierarchy3"/>
    <dgm:cxn modelId="{C61F61FD-CE61-4139-8E3D-110D5F0E2195}" type="presParOf" srcId="{D433476B-D68D-4328-ADAC-B2895D3D50CF}" destId="{1E58A3BC-F1F7-40EE-89AA-32E802ED4BF7}" srcOrd="0" destOrd="0" presId="urn:microsoft.com/office/officeart/2005/8/layout/hierarchy3"/>
    <dgm:cxn modelId="{B3A7F29F-D422-4A09-901E-F6C09BE3FFD4}" type="presParOf" srcId="{1E58A3BC-F1F7-40EE-89AA-32E802ED4BF7}" destId="{D21DF85A-45CA-4CE0-B0ED-CF4615475EE0}" srcOrd="0" destOrd="0" presId="urn:microsoft.com/office/officeart/2005/8/layout/hierarchy3"/>
    <dgm:cxn modelId="{2434A8DB-3EA2-4037-B639-4A5B59B0499B}" type="presParOf" srcId="{D21DF85A-45CA-4CE0-B0ED-CF4615475EE0}" destId="{ECB1CA3E-26B8-4A39-AEF8-6F06E506D3C7}" srcOrd="0" destOrd="0" presId="urn:microsoft.com/office/officeart/2005/8/layout/hierarchy3"/>
    <dgm:cxn modelId="{464D216F-2C82-4C13-8172-FFB6FF4B9503}" type="presParOf" srcId="{D21DF85A-45CA-4CE0-B0ED-CF4615475EE0}" destId="{C7DDC059-89DD-4F99-A10D-9C975D60C8D8}" srcOrd="1" destOrd="0" presId="urn:microsoft.com/office/officeart/2005/8/layout/hierarchy3"/>
    <dgm:cxn modelId="{31D7ADEC-0C1E-42D0-8B2F-AEA28AE7400D}" type="presParOf" srcId="{1E58A3BC-F1F7-40EE-89AA-32E802ED4BF7}" destId="{F784BE88-3DB9-4E87-AFCA-2ED0BF00DEA1}" srcOrd="1" destOrd="0" presId="urn:microsoft.com/office/officeart/2005/8/layout/hierarchy3"/>
    <dgm:cxn modelId="{7DCDA025-E369-4049-8558-C5587E63E783}" type="presParOf" srcId="{F784BE88-3DB9-4E87-AFCA-2ED0BF00DEA1}" destId="{8EECABF9-8CF0-426C-BE90-43D18778E83C}" srcOrd="0" destOrd="0" presId="urn:microsoft.com/office/officeart/2005/8/layout/hierarchy3"/>
    <dgm:cxn modelId="{3DD22A30-4F26-4DD3-9506-E6C41D923F6E}" type="presParOf" srcId="{F784BE88-3DB9-4E87-AFCA-2ED0BF00DEA1}" destId="{BE107D8A-6125-4412-969C-E7D20BE8FF4C}" srcOrd="1" destOrd="0" presId="urn:microsoft.com/office/officeart/2005/8/layout/hierarchy3"/>
    <dgm:cxn modelId="{2DC4C358-8185-4241-9310-25EA9849BD58}" type="presParOf" srcId="{F784BE88-3DB9-4E87-AFCA-2ED0BF00DEA1}" destId="{5AB29BCC-5C22-4DB4-8E12-2C7DC017F08F}" srcOrd="2" destOrd="0" presId="urn:microsoft.com/office/officeart/2005/8/layout/hierarchy3"/>
    <dgm:cxn modelId="{16A76838-694A-437B-BA64-C24CA26C6AC3}" type="presParOf" srcId="{F784BE88-3DB9-4E87-AFCA-2ED0BF00DEA1}" destId="{EF72AEF0-A959-4337-AAA9-04CEB13A8FDD}"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Uso del color</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193026" custLinFactY="-200000" custLinFactNeighborX="-9472" custLinFactNeighborY="-28559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820BE025-254E-4348-B97E-B0936A2FBFEB}" type="presOf" srcId="{CB9964DC-5E01-4879-9733-CDEE2AB1D1F7}" destId="{C7DDC059-89DD-4F99-A10D-9C975D60C8D8}" srcOrd="1" destOrd="0" presId="urn:microsoft.com/office/officeart/2005/8/layout/hierarchy3"/>
    <dgm:cxn modelId="{DDCA9513-D59D-4C87-B231-E13A8F9261B4}" type="presOf" srcId="{CB9964DC-5E01-4879-9733-CDEE2AB1D1F7}" destId="{ECB1CA3E-26B8-4A39-AEF8-6F06E506D3C7}" srcOrd="0" destOrd="0" presId="urn:microsoft.com/office/officeart/2005/8/layout/hierarchy3"/>
    <dgm:cxn modelId="{FBDB44BA-34B0-48C8-9DA6-E37B3923CC0B}" type="presOf" srcId="{7061F2FC-F2AB-4DE3-98B0-886576B4E2C6}" destId="{D433476B-D68D-4328-ADAC-B2895D3D50CF}" srcOrd="0" destOrd="0" presId="urn:microsoft.com/office/officeart/2005/8/layout/hierarchy3"/>
    <dgm:cxn modelId="{C61F61FD-CE61-4139-8E3D-110D5F0E2195}" type="presParOf" srcId="{D433476B-D68D-4328-ADAC-B2895D3D50CF}" destId="{1E58A3BC-F1F7-40EE-89AA-32E802ED4BF7}" srcOrd="0" destOrd="0" presId="urn:microsoft.com/office/officeart/2005/8/layout/hierarchy3"/>
    <dgm:cxn modelId="{B3A7F29F-D422-4A09-901E-F6C09BE3FFD4}" type="presParOf" srcId="{1E58A3BC-F1F7-40EE-89AA-32E802ED4BF7}" destId="{D21DF85A-45CA-4CE0-B0ED-CF4615475EE0}" srcOrd="0" destOrd="0" presId="urn:microsoft.com/office/officeart/2005/8/layout/hierarchy3"/>
    <dgm:cxn modelId="{2434A8DB-3EA2-4037-B639-4A5B59B0499B}" type="presParOf" srcId="{D21DF85A-45CA-4CE0-B0ED-CF4615475EE0}" destId="{ECB1CA3E-26B8-4A39-AEF8-6F06E506D3C7}" srcOrd="0" destOrd="0" presId="urn:microsoft.com/office/officeart/2005/8/layout/hierarchy3"/>
    <dgm:cxn modelId="{464D216F-2C82-4C13-8172-FFB6FF4B9503}" type="presParOf" srcId="{D21DF85A-45CA-4CE0-B0ED-CF4615475EE0}" destId="{C7DDC059-89DD-4F99-A10D-9C975D60C8D8}" srcOrd="1" destOrd="0" presId="urn:microsoft.com/office/officeart/2005/8/layout/hierarchy3"/>
    <dgm:cxn modelId="{31D7ADEC-0C1E-42D0-8B2F-AEA28AE7400D}"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n-US" dirty="0" err="1"/>
            <a:t>Tipos</a:t>
          </a:r>
          <a:r>
            <a:rPr lang="en-US" dirty="0"/>
            <a:t> de </a:t>
          </a:r>
          <a:r>
            <a:rPr lang="en-US" dirty="0" err="1"/>
            <a:t>encuadernación</a:t>
          </a:r>
          <a:r>
            <a:rPr lang="en-US" dirty="0"/>
            <a:t> </a:t>
          </a:r>
          <a:endParaRPr lang="es-ES" dirty="0"/>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B7A0E880-08CF-4996-8877-44B3A8595C22}">
      <dgm:prSet phldrT="[Texto]"/>
      <dgm:spPr/>
      <dgm:t>
        <a:bodyPr/>
        <a:lstStyle/>
        <a:p>
          <a:r>
            <a:rPr lang="es-ES" dirty="0"/>
            <a:t>Encuadernación simple encolada</a:t>
          </a:r>
        </a:p>
      </dgm:t>
    </dgm:pt>
    <dgm:pt modelId="{D4B58403-3AFB-4495-82E2-DE48BF9548AC}" type="parTrans" cxnId="{4FF4BC7F-37C2-4D3E-98A5-A24B9EA55920}">
      <dgm:prSet/>
      <dgm:spPr/>
      <dgm:t>
        <a:bodyPr/>
        <a:lstStyle/>
        <a:p>
          <a:endParaRPr lang="es-ES"/>
        </a:p>
      </dgm:t>
    </dgm:pt>
    <dgm:pt modelId="{2B327DDF-4C62-4B0A-8524-15E6F30F11D5}" type="sibTrans" cxnId="{4FF4BC7F-37C2-4D3E-98A5-A24B9EA55920}">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Y="-100000" custLinFactNeighborX="-5566" custLinFactNeighborY="-13259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 modelId="{2C060D23-21D2-4829-92F9-1F4D1897DE2B}" type="pres">
      <dgm:prSet presAssocID="{D4B58403-3AFB-4495-82E2-DE48BF9548AC}" presName="Name13" presStyleLbl="parChTrans1D2" presStyleIdx="0" presStyleCnt="1"/>
      <dgm:spPr/>
    </dgm:pt>
    <dgm:pt modelId="{8D8657B6-A341-4461-8EBB-18C5FFEA95F0}" type="pres">
      <dgm:prSet presAssocID="{B7A0E880-08CF-4996-8877-44B3A8595C22}" presName="childText" presStyleLbl="bgAcc1" presStyleIdx="0" presStyleCnt="1" custScaleX="531363" custLinFactY="-100000" custLinFactNeighborX="-41745" custLinFactNeighborY="-124007">
        <dgm:presLayoutVars>
          <dgm:bulletEnabled val="1"/>
        </dgm:presLayoutVars>
      </dgm:prSet>
      <dgm:spPr/>
    </dgm:pt>
  </dgm:ptLst>
  <dgm:cxnLst>
    <dgm:cxn modelId="{C97E3699-A436-49CB-866A-DB0E761DB669}" type="presOf" srcId="{B7A0E880-08CF-4996-8877-44B3A8595C22}" destId="{8D8657B6-A341-4461-8EBB-18C5FFEA95F0}" srcOrd="0" destOrd="0" presId="urn:microsoft.com/office/officeart/2005/8/layout/hierarchy3"/>
    <dgm:cxn modelId="{3B230C6D-1B3C-424D-BC84-41BC1E5DFF8F}" type="presOf" srcId="{E149D2CE-C60D-4898-829A-D5F3A460F02C}" destId="{E592A72E-0625-4A0E-AE71-27F4B0395F08}" srcOrd="1"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2897F009-E22D-485C-9EA7-D52ACF7F1C89}" type="presOf" srcId="{D4B58403-3AFB-4495-82E2-DE48BF9548AC}" destId="{2C060D23-21D2-4829-92F9-1F4D1897DE2B}" srcOrd="0" destOrd="0" presId="urn:microsoft.com/office/officeart/2005/8/layout/hierarchy3"/>
    <dgm:cxn modelId="{4FF4BC7F-37C2-4D3E-98A5-A24B9EA55920}" srcId="{E149D2CE-C60D-4898-829A-D5F3A460F02C}" destId="{B7A0E880-08CF-4996-8877-44B3A8595C22}" srcOrd="0" destOrd="0" parTransId="{D4B58403-3AFB-4495-82E2-DE48BF9548AC}" sibTransId="{2B327DDF-4C62-4B0A-8524-15E6F30F11D5}"/>
    <dgm:cxn modelId="{E4D8F174-F6B7-418D-B9B9-BF4110ACDB83}" type="presOf" srcId="{E149D2CE-C60D-4898-829A-D5F3A460F02C}" destId="{8BC64D5B-8194-42F8-BE53-0D044811899F}" srcOrd="0" destOrd="0" presId="urn:microsoft.com/office/officeart/2005/8/layout/hierarchy3"/>
    <dgm:cxn modelId="{83667F10-2664-44BE-B154-246EA5895F64}" type="presOf" srcId="{7061F2FC-F2AB-4DE3-98B0-886576B4E2C6}" destId="{D433476B-D68D-4328-ADAC-B2895D3D50CF}" srcOrd="0" destOrd="0" presId="urn:microsoft.com/office/officeart/2005/8/layout/hierarchy3"/>
    <dgm:cxn modelId="{4E23F0F2-0033-4A5D-9349-B68CB0F749C3}" type="presParOf" srcId="{D433476B-D68D-4328-ADAC-B2895D3D50CF}" destId="{96B52196-CA75-479A-8A54-6AC1541591AF}" srcOrd="0" destOrd="0" presId="urn:microsoft.com/office/officeart/2005/8/layout/hierarchy3"/>
    <dgm:cxn modelId="{77F97602-546E-4AC4-873A-A34922DB415E}" type="presParOf" srcId="{96B52196-CA75-479A-8A54-6AC1541591AF}" destId="{B3831FAB-D3C6-4E8A-8912-0C6C24C5CC2E}" srcOrd="0" destOrd="0" presId="urn:microsoft.com/office/officeart/2005/8/layout/hierarchy3"/>
    <dgm:cxn modelId="{A566D654-30A1-4D0D-92B7-C789B95355C8}" type="presParOf" srcId="{B3831FAB-D3C6-4E8A-8912-0C6C24C5CC2E}" destId="{8BC64D5B-8194-42F8-BE53-0D044811899F}" srcOrd="0" destOrd="0" presId="urn:microsoft.com/office/officeart/2005/8/layout/hierarchy3"/>
    <dgm:cxn modelId="{705CF538-F423-434D-B505-8FC8283CEC6B}" type="presParOf" srcId="{B3831FAB-D3C6-4E8A-8912-0C6C24C5CC2E}" destId="{E592A72E-0625-4A0E-AE71-27F4B0395F08}" srcOrd="1" destOrd="0" presId="urn:microsoft.com/office/officeart/2005/8/layout/hierarchy3"/>
    <dgm:cxn modelId="{86535247-60F5-4552-B4C3-96DEDCC302E4}" type="presParOf" srcId="{96B52196-CA75-479A-8A54-6AC1541591AF}" destId="{A331D20D-7203-456D-8D36-7632A93C4969}" srcOrd="1" destOrd="0" presId="urn:microsoft.com/office/officeart/2005/8/layout/hierarchy3"/>
    <dgm:cxn modelId="{0E7C5A52-EBD2-45B2-8EDC-739115970F09}" type="presParOf" srcId="{A331D20D-7203-456D-8D36-7632A93C4969}" destId="{2C060D23-21D2-4829-92F9-1F4D1897DE2B}" srcOrd="0" destOrd="0" presId="urn:microsoft.com/office/officeart/2005/8/layout/hierarchy3"/>
    <dgm:cxn modelId="{187FE124-DD8E-4A37-8D1E-5B798E2D7D35}" type="presParOf" srcId="{A331D20D-7203-456D-8D36-7632A93C4969}" destId="{8D8657B6-A341-4461-8EBB-18C5FFEA95F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Información Textual</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193026" custLinFactY="-200000" custLinFactNeighborX="-9472" custLinFactNeighborY="-28559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820BE025-254E-4348-B97E-B0936A2FBFEB}" type="presOf" srcId="{CB9964DC-5E01-4879-9733-CDEE2AB1D1F7}" destId="{C7DDC059-89DD-4F99-A10D-9C975D60C8D8}" srcOrd="1" destOrd="0" presId="urn:microsoft.com/office/officeart/2005/8/layout/hierarchy3"/>
    <dgm:cxn modelId="{DDCA9513-D59D-4C87-B231-E13A8F9261B4}" type="presOf" srcId="{CB9964DC-5E01-4879-9733-CDEE2AB1D1F7}" destId="{ECB1CA3E-26B8-4A39-AEF8-6F06E506D3C7}" srcOrd="0" destOrd="0" presId="urn:microsoft.com/office/officeart/2005/8/layout/hierarchy3"/>
    <dgm:cxn modelId="{FBDB44BA-34B0-48C8-9DA6-E37B3923CC0B}" type="presOf" srcId="{7061F2FC-F2AB-4DE3-98B0-886576B4E2C6}" destId="{D433476B-D68D-4328-ADAC-B2895D3D50CF}" srcOrd="0" destOrd="0" presId="urn:microsoft.com/office/officeart/2005/8/layout/hierarchy3"/>
    <dgm:cxn modelId="{C61F61FD-CE61-4139-8E3D-110D5F0E2195}" type="presParOf" srcId="{D433476B-D68D-4328-ADAC-B2895D3D50CF}" destId="{1E58A3BC-F1F7-40EE-89AA-32E802ED4BF7}" srcOrd="0" destOrd="0" presId="urn:microsoft.com/office/officeart/2005/8/layout/hierarchy3"/>
    <dgm:cxn modelId="{B3A7F29F-D422-4A09-901E-F6C09BE3FFD4}" type="presParOf" srcId="{1E58A3BC-F1F7-40EE-89AA-32E802ED4BF7}" destId="{D21DF85A-45CA-4CE0-B0ED-CF4615475EE0}" srcOrd="0" destOrd="0" presId="urn:microsoft.com/office/officeart/2005/8/layout/hierarchy3"/>
    <dgm:cxn modelId="{2434A8DB-3EA2-4037-B639-4A5B59B0499B}" type="presParOf" srcId="{D21DF85A-45CA-4CE0-B0ED-CF4615475EE0}" destId="{ECB1CA3E-26B8-4A39-AEF8-6F06E506D3C7}" srcOrd="0" destOrd="0" presId="urn:microsoft.com/office/officeart/2005/8/layout/hierarchy3"/>
    <dgm:cxn modelId="{464D216F-2C82-4C13-8172-FFB6FF4B9503}" type="presParOf" srcId="{D21DF85A-45CA-4CE0-B0ED-CF4615475EE0}" destId="{C7DDC059-89DD-4F99-A10D-9C975D60C8D8}" srcOrd="1" destOrd="0" presId="urn:microsoft.com/office/officeart/2005/8/layout/hierarchy3"/>
    <dgm:cxn modelId="{31D7ADEC-0C1E-42D0-8B2F-AEA28AE7400D}"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Información Textual</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193026" custLinFactY="-200000" custLinFactNeighborX="-9472" custLinFactNeighborY="-28559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820BE025-254E-4348-B97E-B0936A2FBFEB}" type="presOf" srcId="{CB9964DC-5E01-4879-9733-CDEE2AB1D1F7}" destId="{C7DDC059-89DD-4F99-A10D-9C975D60C8D8}" srcOrd="1" destOrd="0" presId="urn:microsoft.com/office/officeart/2005/8/layout/hierarchy3"/>
    <dgm:cxn modelId="{DDCA9513-D59D-4C87-B231-E13A8F9261B4}" type="presOf" srcId="{CB9964DC-5E01-4879-9733-CDEE2AB1D1F7}" destId="{ECB1CA3E-26B8-4A39-AEF8-6F06E506D3C7}" srcOrd="0" destOrd="0" presId="urn:microsoft.com/office/officeart/2005/8/layout/hierarchy3"/>
    <dgm:cxn modelId="{FBDB44BA-34B0-48C8-9DA6-E37B3923CC0B}" type="presOf" srcId="{7061F2FC-F2AB-4DE3-98B0-886576B4E2C6}" destId="{D433476B-D68D-4328-ADAC-B2895D3D50CF}" srcOrd="0" destOrd="0" presId="urn:microsoft.com/office/officeart/2005/8/layout/hierarchy3"/>
    <dgm:cxn modelId="{C61F61FD-CE61-4139-8E3D-110D5F0E2195}" type="presParOf" srcId="{D433476B-D68D-4328-ADAC-B2895D3D50CF}" destId="{1E58A3BC-F1F7-40EE-89AA-32E802ED4BF7}" srcOrd="0" destOrd="0" presId="urn:microsoft.com/office/officeart/2005/8/layout/hierarchy3"/>
    <dgm:cxn modelId="{B3A7F29F-D422-4A09-901E-F6C09BE3FFD4}" type="presParOf" srcId="{1E58A3BC-F1F7-40EE-89AA-32E802ED4BF7}" destId="{D21DF85A-45CA-4CE0-B0ED-CF4615475EE0}" srcOrd="0" destOrd="0" presId="urn:microsoft.com/office/officeart/2005/8/layout/hierarchy3"/>
    <dgm:cxn modelId="{2434A8DB-3EA2-4037-B639-4A5B59B0499B}" type="presParOf" srcId="{D21DF85A-45CA-4CE0-B0ED-CF4615475EE0}" destId="{ECB1CA3E-26B8-4A39-AEF8-6F06E506D3C7}" srcOrd="0" destOrd="0" presId="urn:microsoft.com/office/officeart/2005/8/layout/hierarchy3"/>
    <dgm:cxn modelId="{464D216F-2C82-4C13-8172-FFB6FF4B9503}" type="presParOf" srcId="{D21DF85A-45CA-4CE0-B0ED-CF4615475EE0}" destId="{C7DDC059-89DD-4F99-A10D-9C975D60C8D8}" srcOrd="1" destOrd="0" presId="urn:microsoft.com/office/officeart/2005/8/layout/hierarchy3"/>
    <dgm:cxn modelId="{31D7ADEC-0C1E-42D0-8B2F-AEA28AE7400D}"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Estado del los equipos e ingreso de datos</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0A5AEDED-5BF6-4822-89ED-EDAEA74CFBFE}">
      <dgm:prSet phldrT="[Texto]" custT="1"/>
      <dgm:spPr/>
      <dgm:t>
        <a:bodyPr/>
        <a:lstStyle/>
        <a:p>
          <a:pPr algn="just"/>
          <a:r>
            <a:rPr lang="es-ES" sz="2800" dirty="0"/>
            <a:t>Para el ingreso de datos como velocidad y temperatura se utilizó sliders.</a:t>
          </a:r>
        </a:p>
      </dgm:t>
    </dgm:pt>
    <dgm:pt modelId="{53796E07-390A-42CF-8E0D-F8470EBBA207}" type="parTrans" cxnId="{94F360FC-1325-4990-B511-2591DE83E5C9}">
      <dgm:prSet/>
      <dgm:spPr/>
      <dgm:t>
        <a:bodyPr/>
        <a:lstStyle/>
        <a:p>
          <a:endParaRPr lang="es-ES"/>
        </a:p>
      </dgm:t>
    </dgm:pt>
    <dgm:pt modelId="{02FE6665-D87F-4A68-A70D-791227835A44}" type="sibTrans" cxnId="{94F360FC-1325-4990-B511-2591DE83E5C9}">
      <dgm:prSet/>
      <dgm:spPr/>
      <dgm:t>
        <a:bodyPr/>
        <a:lstStyle/>
        <a:p>
          <a:endParaRPr lang="es-ES"/>
        </a:p>
      </dgm:t>
    </dgm:pt>
    <dgm:pt modelId="{567C19A7-EF56-45AD-962F-B453F0842E3E}">
      <dgm:prSet phldrT="[Texto]" custT="1"/>
      <dgm:spPr/>
      <dgm:t>
        <a:bodyPr/>
        <a:lstStyle/>
        <a:p>
          <a:pPr algn="just"/>
          <a:r>
            <a:rPr lang="es-ES" sz="2800" dirty="0"/>
            <a:t>Para encender los motores y la niquelina se utilizan botones. </a:t>
          </a:r>
        </a:p>
      </dgm:t>
    </dgm:pt>
    <dgm:pt modelId="{7785F66B-0E82-40D7-9528-D2041FD63F53}" type="parTrans" cxnId="{8997FDC2-358B-44F7-930E-F2A2DD55FA85}">
      <dgm:prSet/>
      <dgm:spPr/>
      <dgm:t>
        <a:bodyPr/>
        <a:lstStyle/>
        <a:p>
          <a:endParaRPr lang="es-ES"/>
        </a:p>
      </dgm:t>
    </dgm:pt>
    <dgm:pt modelId="{D7ACA80E-6340-4E21-BB69-E870A0A5476E}" type="sibTrans" cxnId="{8997FDC2-358B-44F7-930E-F2A2DD55FA85}">
      <dgm:prSet/>
      <dgm:spPr/>
      <dgm:t>
        <a:bodyPr/>
        <a:lstStyle/>
        <a:p>
          <a:endParaRPr lang="es-ES"/>
        </a:p>
      </dgm:t>
    </dgm:pt>
    <dgm:pt modelId="{441AE0DC-6C24-46DA-993C-F41BD18AC095}">
      <dgm:prSet phldrT="[Texto]" custT="1"/>
      <dgm:spPr>
        <a:blipFill rotWithShape="0">
          <a:blip xmlns:r="http://schemas.openxmlformats.org/officeDocument/2006/relationships" r:embed="rId1"/>
          <a:stretch>
            <a:fillRect/>
          </a:stretch>
        </a:blipFill>
        <a:ln>
          <a:solidFill>
            <a:schemeClr val="bg1"/>
          </a:solidFill>
        </a:ln>
      </dgm:spPr>
      <dgm:t>
        <a:bodyPr/>
        <a:lstStyle/>
        <a:p>
          <a:pPr algn="just"/>
          <a:endParaRPr lang="es-ES" sz="2800" dirty="0"/>
        </a:p>
      </dgm:t>
    </dgm:pt>
    <dgm:pt modelId="{FA48AE92-5DB3-48E4-8568-5E601109EE56}" type="parTrans" cxnId="{8B3480BE-03C9-4361-93B0-87F7BFCF209B}">
      <dgm:prSet/>
      <dgm:spPr/>
      <dgm:t>
        <a:bodyPr/>
        <a:lstStyle/>
        <a:p>
          <a:endParaRPr lang="es-ES"/>
        </a:p>
      </dgm:t>
    </dgm:pt>
    <dgm:pt modelId="{1ECFA0C5-1557-47DC-B65B-51AB9B719FE6}" type="sibTrans" cxnId="{8B3480BE-03C9-4361-93B0-87F7BFCF209B}">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193026" custLinFactY="-200000" custLinFactNeighborX="-9472" custLinFactNeighborY="-28559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D4A02A50-BE71-4141-BA7A-2AD79AEBA0DB}" type="pres">
      <dgm:prSet presAssocID="{53796E07-390A-42CF-8E0D-F8470EBBA207}" presName="Name13" presStyleLbl="parChTrans1D2" presStyleIdx="0" presStyleCnt="3"/>
      <dgm:spPr/>
    </dgm:pt>
    <dgm:pt modelId="{6403F722-974E-403E-9979-7689FAD5B214}" type="pres">
      <dgm:prSet presAssocID="{0A5AEDED-5BF6-4822-89ED-EDAEA74CFBFE}" presName="childText" presStyleLbl="bgAcc1" presStyleIdx="0" presStyleCnt="3" custScaleX="1197286" custScaleY="303087" custLinFactNeighborX="-67295" custLinFactNeighborY="-29613">
        <dgm:presLayoutVars>
          <dgm:bulletEnabled val="1"/>
        </dgm:presLayoutVars>
      </dgm:prSet>
      <dgm:spPr/>
    </dgm:pt>
    <dgm:pt modelId="{812A7033-32D6-477B-B99A-EAC978DCC16C}" type="pres">
      <dgm:prSet presAssocID="{7785F66B-0E82-40D7-9528-D2041FD63F53}" presName="Name13" presStyleLbl="parChTrans1D2" presStyleIdx="1" presStyleCnt="3"/>
      <dgm:spPr/>
    </dgm:pt>
    <dgm:pt modelId="{7A3756F7-8824-4FB7-AF94-991A338054B0}" type="pres">
      <dgm:prSet presAssocID="{567C19A7-EF56-45AD-962F-B453F0842E3E}" presName="childText" presStyleLbl="bgAcc1" presStyleIdx="1" presStyleCnt="3" custScaleX="1214488" custScaleY="264072" custLinFactNeighborX="-67295" custLinFactNeighborY="1857">
        <dgm:presLayoutVars>
          <dgm:bulletEnabled val="1"/>
        </dgm:presLayoutVars>
      </dgm:prSet>
      <dgm:spPr/>
    </dgm:pt>
    <dgm:pt modelId="{7BFA10E8-CF81-4C7D-8339-89338376C5A9}" type="pres">
      <dgm:prSet presAssocID="{FA48AE92-5DB3-48E4-8568-5E601109EE56}" presName="Name13" presStyleLbl="parChTrans1D2" presStyleIdx="2" presStyleCnt="3"/>
      <dgm:spPr/>
    </dgm:pt>
    <dgm:pt modelId="{300619AE-DDC9-4E4B-B6EE-DD5026398665}" type="pres">
      <dgm:prSet presAssocID="{441AE0DC-6C24-46DA-993C-F41BD18AC095}" presName="childText" presStyleLbl="bgAcc1" presStyleIdx="2" presStyleCnt="3" custScaleX="1061626" custScaleY="468356" custLinFactNeighborY="0">
        <dgm:presLayoutVars>
          <dgm:bulletEnabled val="1"/>
        </dgm:presLayoutVars>
      </dgm:prSet>
      <dgm:spPr/>
    </dgm:pt>
  </dgm:ptLst>
  <dgm:cxnLst>
    <dgm:cxn modelId="{DDCA9513-D59D-4C87-B231-E13A8F9261B4}" type="presOf" srcId="{CB9964DC-5E01-4879-9733-CDEE2AB1D1F7}" destId="{ECB1CA3E-26B8-4A39-AEF8-6F06E506D3C7}" srcOrd="0" destOrd="0" presId="urn:microsoft.com/office/officeart/2005/8/layout/hierarchy3"/>
    <dgm:cxn modelId="{ACDA4BC0-4D35-4BCD-89B9-EBC7DF791A54}" type="presOf" srcId="{7785F66B-0E82-40D7-9528-D2041FD63F53}" destId="{812A7033-32D6-477B-B99A-EAC978DCC16C}" srcOrd="0" destOrd="0" presId="urn:microsoft.com/office/officeart/2005/8/layout/hierarchy3"/>
    <dgm:cxn modelId="{4AF19BA5-13A0-4141-BCCF-CD49AED4CF43}" type="presOf" srcId="{0A5AEDED-5BF6-4822-89ED-EDAEA74CFBFE}" destId="{6403F722-974E-403E-9979-7689FAD5B214}" srcOrd="0" destOrd="0" presId="urn:microsoft.com/office/officeart/2005/8/layout/hierarchy3"/>
    <dgm:cxn modelId="{820BE025-254E-4348-B97E-B0936A2FBFEB}" type="presOf" srcId="{CB9964DC-5E01-4879-9733-CDEE2AB1D1F7}" destId="{C7DDC059-89DD-4F99-A10D-9C975D60C8D8}" srcOrd="1" destOrd="0" presId="urn:microsoft.com/office/officeart/2005/8/layout/hierarchy3"/>
    <dgm:cxn modelId="{8997FDC2-358B-44F7-930E-F2A2DD55FA85}" srcId="{CB9964DC-5E01-4879-9733-CDEE2AB1D1F7}" destId="{567C19A7-EF56-45AD-962F-B453F0842E3E}" srcOrd="1" destOrd="0" parTransId="{7785F66B-0E82-40D7-9528-D2041FD63F53}" sibTransId="{D7ACA80E-6340-4E21-BB69-E870A0A5476E}"/>
    <dgm:cxn modelId="{625FC322-0074-432D-9305-6D0297F82E99}" type="presOf" srcId="{53796E07-390A-42CF-8E0D-F8470EBBA207}" destId="{D4A02A50-BE71-4141-BA7A-2AD79AEBA0DB}"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7CBFA7C2-66C0-4125-8F3A-E502DC6E341D}" type="presOf" srcId="{FA48AE92-5DB3-48E4-8568-5E601109EE56}" destId="{7BFA10E8-CF81-4C7D-8339-89338376C5A9}" srcOrd="0" destOrd="0" presId="urn:microsoft.com/office/officeart/2005/8/layout/hierarchy3"/>
    <dgm:cxn modelId="{8B3480BE-03C9-4361-93B0-87F7BFCF209B}" srcId="{CB9964DC-5E01-4879-9733-CDEE2AB1D1F7}" destId="{441AE0DC-6C24-46DA-993C-F41BD18AC095}" srcOrd="2" destOrd="0" parTransId="{FA48AE92-5DB3-48E4-8568-5E601109EE56}" sibTransId="{1ECFA0C5-1557-47DC-B65B-51AB9B719FE6}"/>
    <dgm:cxn modelId="{94F360FC-1325-4990-B511-2591DE83E5C9}" srcId="{CB9964DC-5E01-4879-9733-CDEE2AB1D1F7}" destId="{0A5AEDED-5BF6-4822-89ED-EDAEA74CFBFE}" srcOrd="0" destOrd="0" parTransId="{53796E07-390A-42CF-8E0D-F8470EBBA207}" sibTransId="{02FE6665-D87F-4A68-A70D-791227835A44}"/>
    <dgm:cxn modelId="{0B329C05-95AE-4B1C-8ED2-10510CF20DAC}" type="presOf" srcId="{567C19A7-EF56-45AD-962F-B453F0842E3E}" destId="{7A3756F7-8824-4FB7-AF94-991A338054B0}" srcOrd="0" destOrd="0" presId="urn:microsoft.com/office/officeart/2005/8/layout/hierarchy3"/>
    <dgm:cxn modelId="{4E475A9A-3FA3-4544-B5E7-D54CD2756984}" type="presOf" srcId="{441AE0DC-6C24-46DA-993C-F41BD18AC095}" destId="{300619AE-DDC9-4E4B-B6EE-DD5026398665}" srcOrd="0" destOrd="0" presId="urn:microsoft.com/office/officeart/2005/8/layout/hierarchy3"/>
    <dgm:cxn modelId="{FBDB44BA-34B0-48C8-9DA6-E37B3923CC0B}" type="presOf" srcId="{7061F2FC-F2AB-4DE3-98B0-886576B4E2C6}" destId="{D433476B-D68D-4328-ADAC-B2895D3D50CF}" srcOrd="0" destOrd="0" presId="urn:microsoft.com/office/officeart/2005/8/layout/hierarchy3"/>
    <dgm:cxn modelId="{C61F61FD-CE61-4139-8E3D-110D5F0E2195}" type="presParOf" srcId="{D433476B-D68D-4328-ADAC-B2895D3D50CF}" destId="{1E58A3BC-F1F7-40EE-89AA-32E802ED4BF7}" srcOrd="0" destOrd="0" presId="urn:microsoft.com/office/officeart/2005/8/layout/hierarchy3"/>
    <dgm:cxn modelId="{B3A7F29F-D422-4A09-901E-F6C09BE3FFD4}" type="presParOf" srcId="{1E58A3BC-F1F7-40EE-89AA-32E802ED4BF7}" destId="{D21DF85A-45CA-4CE0-B0ED-CF4615475EE0}" srcOrd="0" destOrd="0" presId="urn:microsoft.com/office/officeart/2005/8/layout/hierarchy3"/>
    <dgm:cxn modelId="{2434A8DB-3EA2-4037-B639-4A5B59B0499B}" type="presParOf" srcId="{D21DF85A-45CA-4CE0-B0ED-CF4615475EE0}" destId="{ECB1CA3E-26B8-4A39-AEF8-6F06E506D3C7}" srcOrd="0" destOrd="0" presId="urn:microsoft.com/office/officeart/2005/8/layout/hierarchy3"/>
    <dgm:cxn modelId="{464D216F-2C82-4C13-8172-FFB6FF4B9503}" type="presParOf" srcId="{D21DF85A-45CA-4CE0-B0ED-CF4615475EE0}" destId="{C7DDC059-89DD-4F99-A10D-9C975D60C8D8}" srcOrd="1" destOrd="0" presId="urn:microsoft.com/office/officeart/2005/8/layout/hierarchy3"/>
    <dgm:cxn modelId="{31D7ADEC-0C1E-42D0-8B2F-AEA28AE7400D}" type="presParOf" srcId="{1E58A3BC-F1F7-40EE-89AA-32E802ED4BF7}" destId="{F784BE88-3DB9-4E87-AFCA-2ED0BF00DEA1}" srcOrd="1" destOrd="0" presId="urn:microsoft.com/office/officeart/2005/8/layout/hierarchy3"/>
    <dgm:cxn modelId="{ACB0A153-C2F1-4F81-8C55-10770B3598A2}" type="presParOf" srcId="{F784BE88-3DB9-4E87-AFCA-2ED0BF00DEA1}" destId="{D4A02A50-BE71-4141-BA7A-2AD79AEBA0DB}" srcOrd="0" destOrd="0" presId="urn:microsoft.com/office/officeart/2005/8/layout/hierarchy3"/>
    <dgm:cxn modelId="{1BE70EE7-8866-4C80-B290-5225BAA2D843}" type="presParOf" srcId="{F784BE88-3DB9-4E87-AFCA-2ED0BF00DEA1}" destId="{6403F722-974E-403E-9979-7689FAD5B214}" srcOrd="1" destOrd="0" presId="urn:microsoft.com/office/officeart/2005/8/layout/hierarchy3"/>
    <dgm:cxn modelId="{003E27B8-A6BC-4386-9938-AC1EC856532D}" type="presParOf" srcId="{F784BE88-3DB9-4E87-AFCA-2ED0BF00DEA1}" destId="{812A7033-32D6-477B-B99A-EAC978DCC16C}" srcOrd="2" destOrd="0" presId="urn:microsoft.com/office/officeart/2005/8/layout/hierarchy3"/>
    <dgm:cxn modelId="{13C8994C-D512-4B9B-9FCE-DEE9CACB73F3}" type="presParOf" srcId="{F784BE88-3DB9-4E87-AFCA-2ED0BF00DEA1}" destId="{7A3756F7-8824-4FB7-AF94-991A338054B0}" srcOrd="3" destOrd="0" presId="urn:microsoft.com/office/officeart/2005/8/layout/hierarchy3"/>
    <dgm:cxn modelId="{C435F64B-D43A-451B-B7AB-39A09835C954}" type="presParOf" srcId="{F784BE88-3DB9-4E87-AFCA-2ED0BF00DEA1}" destId="{7BFA10E8-CF81-4C7D-8339-89338376C5A9}" srcOrd="4" destOrd="0" presId="urn:microsoft.com/office/officeart/2005/8/layout/hierarchy3"/>
    <dgm:cxn modelId="{208AFE28-0A51-4646-BB89-C6B9C3CD720E}" type="presParOf" srcId="{F784BE88-3DB9-4E87-AFCA-2ED0BF00DEA1}" destId="{300619AE-DDC9-4E4B-B6EE-DD5026398665}"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Ventana Principal</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193026" custLinFactY="-200000" custLinFactNeighborX="-9472" custLinFactNeighborY="-28559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820BE025-254E-4348-B97E-B0936A2FBFEB}"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DCA9513-D59D-4C87-B231-E13A8F9261B4}" type="presOf" srcId="{CB9964DC-5E01-4879-9733-CDEE2AB1D1F7}" destId="{ECB1CA3E-26B8-4A39-AEF8-6F06E506D3C7}" srcOrd="0" destOrd="0" presId="urn:microsoft.com/office/officeart/2005/8/layout/hierarchy3"/>
    <dgm:cxn modelId="{FBDB44BA-34B0-48C8-9DA6-E37B3923CC0B}" type="presOf" srcId="{7061F2FC-F2AB-4DE3-98B0-886576B4E2C6}" destId="{D433476B-D68D-4328-ADAC-B2895D3D50CF}" srcOrd="0" destOrd="0" presId="urn:microsoft.com/office/officeart/2005/8/layout/hierarchy3"/>
    <dgm:cxn modelId="{C61F61FD-CE61-4139-8E3D-110D5F0E2195}" type="presParOf" srcId="{D433476B-D68D-4328-ADAC-B2895D3D50CF}" destId="{1E58A3BC-F1F7-40EE-89AA-32E802ED4BF7}" srcOrd="0" destOrd="0" presId="urn:microsoft.com/office/officeart/2005/8/layout/hierarchy3"/>
    <dgm:cxn modelId="{B3A7F29F-D422-4A09-901E-F6C09BE3FFD4}" type="presParOf" srcId="{1E58A3BC-F1F7-40EE-89AA-32E802ED4BF7}" destId="{D21DF85A-45CA-4CE0-B0ED-CF4615475EE0}" srcOrd="0" destOrd="0" presId="urn:microsoft.com/office/officeart/2005/8/layout/hierarchy3"/>
    <dgm:cxn modelId="{2434A8DB-3EA2-4037-B639-4A5B59B0499B}" type="presParOf" srcId="{D21DF85A-45CA-4CE0-B0ED-CF4615475EE0}" destId="{ECB1CA3E-26B8-4A39-AEF8-6F06E506D3C7}" srcOrd="0" destOrd="0" presId="urn:microsoft.com/office/officeart/2005/8/layout/hierarchy3"/>
    <dgm:cxn modelId="{464D216F-2C82-4C13-8172-FFB6FF4B9503}" type="presParOf" srcId="{D21DF85A-45CA-4CE0-B0ED-CF4615475EE0}" destId="{C7DDC059-89DD-4F99-A10D-9C975D60C8D8}" srcOrd="1" destOrd="0" presId="urn:microsoft.com/office/officeart/2005/8/layout/hierarchy3"/>
    <dgm:cxn modelId="{31D7ADEC-0C1E-42D0-8B2F-AEA28AE7400D}"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Ventana Modo Local</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193026" custLinFactY="-200000" custLinFactNeighborX="-9472" custLinFactNeighborY="-28559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820BE025-254E-4348-B97E-B0936A2FBFEB}"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DCA9513-D59D-4C87-B231-E13A8F9261B4}" type="presOf" srcId="{CB9964DC-5E01-4879-9733-CDEE2AB1D1F7}" destId="{ECB1CA3E-26B8-4A39-AEF8-6F06E506D3C7}" srcOrd="0" destOrd="0" presId="urn:microsoft.com/office/officeart/2005/8/layout/hierarchy3"/>
    <dgm:cxn modelId="{FBDB44BA-34B0-48C8-9DA6-E37B3923CC0B}" type="presOf" srcId="{7061F2FC-F2AB-4DE3-98B0-886576B4E2C6}" destId="{D433476B-D68D-4328-ADAC-B2895D3D50CF}" srcOrd="0" destOrd="0" presId="urn:microsoft.com/office/officeart/2005/8/layout/hierarchy3"/>
    <dgm:cxn modelId="{C61F61FD-CE61-4139-8E3D-110D5F0E2195}" type="presParOf" srcId="{D433476B-D68D-4328-ADAC-B2895D3D50CF}" destId="{1E58A3BC-F1F7-40EE-89AA-32E802ED4BF7}" srcOrd="0" destOrd="0" presId="urn:microsoft.com/office/officeart/2005/8/layout/hierarchy3"/>
    <dgm:cxn modelId="{B3A7F29F-D422-4A09-901E-F6C09BE3FFD4}" type="presParOf" srcId="{1E58A3BC-F1F7-40EE-89AA-32E802ED4BF7}" destId="{D21DF85A-45CA-4CE0-B0ED-CF4615475EE0}" srcOrd="0" destOrd="0" presId="urn:microsoft.com/office/officeart/2005/8/layout/hierarchy3"/>
    <dgm:cxn modelId="{2434A8DB-3EA2-4037-B639-4A5B59B0499B}" type="presParOf" srcId="{D21DF85A-45CA-4CE0-B0ED-CF4615475EE0}" destId="{ECB1CA3E-26B8-4A39-AEF8-6F06E506D3C7}" srcOrd="0" destOrd="0" presId="urn:microsoft.com/office/officeart/2005/8/layout/hierarchy3"/>
    <dgm:cxn modelId="{464D216F-2C82-4C13-8172-FFB6FF4B9503}" type="presParOf" srcId="{D21DF85A-45CA-4CE0-B0ED-CF4615475EE0}" destId="{C7DDC059-89DD-4F99-A10D-9C975D60C8D8}" srcOrd="1" destOrd="0" presId="urn:microsoft.com/office/officeart/2005/8/layout/hierarchy3"/>
    <dgm:cxn modelId="{31D7ADEC-0C1E-42D0-8B2F-AEA28AE7400D}"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Ventana Modo Local</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F927940-FDC5-47CF-ACCC-E1CD41F81900}">
      <dgm:prSet phldrT="[Texto]" custT="1"/>
      <dgm:spPr/>
      <dgm:t>
        <a:bodyPr/>
        <a:lstStyle/>
        <a:p>
          <a:pPr algn="just"/>
          <a:r>
            <a:rPr lang="es-ES" sz="2000" dirty="0"/>
            <a:t>1. Logotipo de la empresa.</a:t>
          </a:r>
        </a:p>
      </dgm:t>
    </dgm:pt>
    <dgm:pt modelId="{D6C1D63C-4760-48A2-8306-5E2525856348}" type="parTrans" cxnId="{4434BC0B-5858-4121-B588-679B83AC14E0}">
      <dgm:prSet/>
      <dgm:spPr/>
      <dgm:t>
        <a:bodyPr/>
        <a:lstStyle/>
        <a:p>
          <a:endParaRPr lang="es-ES"/>
        </a:p>
      </dgm:t>
    </dgm:pt>
    <dgm:pt modelId="{CE58EB37-695C-4B7A-B6C5-C0BBE9080E47}" type="sibTrans" cxnId="{4434BC0B-5858-4121-B588-679B83AC14E0}">
      <dgm:prSet/>
      <dgm:spPr/>
      <dgm:t>
        <a:bodyPr/>
        <a:lstStyle/>
        <a:p>
          <a:endParaRPr lang="es-ES"/>
        </a:p>
      </dgm:t>
    </dgm:pt>
    <dgm:pt modelId="{47E766FD-A2B0-4006-B3A0-38AAC4D3EBD7}">
      <dgm:prSet phldrT="[Texto]" custT="1"/>
      <dgm:spPr/>
      <dgm:t>
        <a:bodyPr/>
        <a:lstStyle/>
        <a:p>
          <a:pPr algn="just"/>
          <a:r>
            <a:rPr lang="es-ES" sz="2000" dirty="0"/>
            <a:t>2. Indicadores del proceso.</a:t>
          </a:r>
        </a:p>
      </dgm:t>
    </dgm:pt>
    <dgm:pt modelId="{C4270A18-A6D9-4B8B-A53A-46E77FAF2159}" type="parTrans" cxnId="{9AAB2B01-27CA-4AD1-B1CB-F919FB0B119E}">
      <dgm:prSet/>
      <dgm:spPr/>
      <dgm:t>
        <a:bodyPr/>
        <a:lstStyle/>
        <a:p>
          <a:endParaRPr lang="es-ES"/>
        </a:p>
      </dgm:t>
    </dgm:pt>
    <dgm:pt modelId="{76418B0F-E61C-424A-941D-EAC2FA8D2213}" type="sibTrans" cxnId="{9AAB2B01-27CA-4AD1-B1CB-F919FB0B119E}">
      <dgm:prSet/>
      <dgm:spPr/>
      <dgm:t>
        <a:bodyPr/>
        <a:lstStyle/>
        <a:p>
          <a:endParaRPr lang="es-ES"/>
        </a:p>
      </dgm:t>
    </dgm:pt>
    <dgm:pt modelId="{05EEF33C-8CC2-4A21-BCB4-A0D1412F6FCB}">
      <dgm:prSet phldrT="[Texto]" custT="1"/>
      <dgm:spPr/>
      <dgm:t>
        <a:bodyPr/>
        <a:lstStyle/>
        <a:p>
          <a:pPr algn="just"/>
          <a:r>
            <a:rPr lang="es-ES" sz="2000" dirty="0"/>
            <a:t>3. Paro de emergencia.</a:t>
          </a:r>
        </a:p>
      </dgm:t>
    </dgm:pt>
    <dgm:pt modelId="{4098B5F0-BB42-43E9-9CDE-53CE51DCC384}" type="parTrans" cxnId="{6FABD721-653F-4F76-BF29-AAE0530810A0}">
      <dgm:prSet/>
      <dgm:spPr/>
      <dgm:t>
        <a:bodyPr/>
        <a:lstStyle/>
        <a:p>
          <a:endParaRPr lang="es-ES"/>
        </a:p>
      </dgm:t>
    </dgm:pt>
    <dgm:pt modelId="{753B8725-0C5E-474E-AA5C-0E914D7B166F}" type="sibTrans" cxnId="{6FABD721-653F-4F76-BF29-AAE0530810A0}">
      <dgm:prSet/>
      <dgm:spPr/>
      <dgm:t>
        <a:bodyPr/>
        <a:lstStyle/>
        <a:p>
          <a:endParaRPr lang="es-ES"/>
        </a:p>
      </dgm:t>
    </dgm:pt>
    <dgm:pt modelId="{8D6EAB8B-10DD-433D-A296-5375A2B324A2}">
      <dgm:prSet phldrT="[Texto]" custT="1"/>
      <dgm:spPr/>
      <dgm:t>
        <a:bodyPr/>
        <a:lstStyle/>
        <a:p>
          <a:pPr algn="just"/>
          <a:r>
            <a:rPr lang="es-ES" sz="2000" dirty="0"/>
            <a:t>5. Estado de la máquina.</a:t>
          </a:r>
        </a:p>
      </dgm:t>
    </dgm:pt>
    <dgm:pt modelId="{563BDC69-BDBB-489F-B3AF-2721CEB6F813}" type="parTrans" cxnId="{D3CF3C54-3BBF-4125-BB91-08EB3C1A9233}">
      <dgm:prSet/>
      <dgm:spPr/>
      <dgm:t>
        <a:bodyPr/>
        <a:lstStyle/>
        <a:p>
          <a:endParaRPr lang="es-ES"/>
        </a:p>
      </dgm:t>
    </dgm:pt>
    <dgm:pt modelId="{81B1A963-B9B9-44A9-BA92-44AD54965310}" type="sibTrans" cxnId="{D3CF3C54-3BBF-4125-BB91-08EB3C1A9233}">
      <dgm:prSet/>
      <dgm:spPr/>
      <dgm:t>
        <a:bodyPr/>
        <a:lstStyle/>
        <a:p>
          <a:endParaRPr lang="es-ES"/>
        </a:p>
      </dgm:t>
    </dgm:pt>
    <dgm:pt modelId="{F7D8682E-1150-458C-9726-3FFEF30D7891}">
      <dgm:prSet phldrT="[Texto]" custT="1"/>
      <dgm:spPr/>
      <dgm:t>
        <a:bodyPr/>
        <a:lstStyle/>
        <a:p>
          <a:pPr algn="just"/>
          <a:r>
            <a:rPr lang="es-ES" sz="2000" dirty="0"/>
            <a:t>6. Botón de navegación.</a:t>
          </a:r>
        </a:p>
      </dgm:t>
    </dgm:pt>
    <dgm:pt modelId="{00E25E20-C07C-45F4-B2F5-09D330893566}" type="parTrans" cxnId="{56EBAE9C-3CFD-4E63-A5BF-D0497D20F466}">
      <dgm:prSet/>
      <dgm:spPr/>
      <dgm:t>
        <a:bodyPr/>
        <a:lstStyle/>
        <a:p>
          <a:endParaRPr lang="es-ES"/>
        </a:p>
      </dgm:t>
    </dgm:pt>
    <dgm:pt modelId="{63EDC930-DEE6-40D4-AB27-CB72A8E9A5EB}" type="sibTrans" cxnId="{56EBAE9C-3CFD-4E63-A5BF-D0497D20F466}">
      <dgm:prSet/>
      <dgm:spPr/>
      <dgm:t>
        <a:bodyPr/>
        <a:lstStyle/>
        <a:p>
          <a:endParaRPr lang="es-ES"/>
        </a:p>
      </dgm:t>
    </dgm:pt>
    <dgm:pt modelId="{A996EAA6-581F-47A5-8EAD-ECA3EE35DF56}">
      <dgm:prSet phldrT="[Texto]" custT="1"/>
      <dgm:spPr/>
      <dgm:t>
        <a:bodyPr/>
        <a:lstStyle/>
        <a:p>
          <a:pPr algn="just"/>
          <a:r>
            <a:rPr lang="es-ES" sz="2000" dirty="0"/>
            <a:t>4. Alarma.</a:t>
          </a:r>
        </a:p>
      </dgm:t>
    </dgm:pt>
    <dgm:pt modelId="{D9AF4259-E843-491B-94F8-C39231C5ACE1}" type="parTrans" cxnId="{594D176F-B358-412A-AE61-7CCA4CA14482}">
      <dgm:prSet/>
      <dgm:spPr/>
      <dgm:t>
        <a:bodyPr/>
        <a:lstStyle/>
        <a:p>
          <a:endParaRPr lang="es-ES"/>
        </a:p>
      </dgm:t>
    </dgm:pt>
    <dgm:pt modelId="{E08BD6B5-C72A-4832-8B8D-FFF1E1BEAE97}" type="sibTrans" cxnId="{594D176F-B358-412A-AE61-7CCA4CA14482}">
      <dgm:prSet/>
      <dgm:spPr/>
      <dgm:t>
        <a:bodyPr/>
        <a:lstStyle/>
        <a:p>
          <a:endParaRPr lang="es-ES"/>
        </a:p>
      </dgm:t>
    </dgm:pt>
    <dgm:pt modelId="{9080C750-C1C3-4481-8DE3-85235DB1B7F8}">
      <dgm:prSet phldrT="[Texto]" custT="1"/>
      <dgm:spPr/>
      <dgm:t>
        <a:bodyPr/>
        <a:lstStyle/>
        <a:p>
          <a:pPr algn="just"/>
          <a:r>
            <a:rPr lang="es-ES" sz="2000" dirty="0"/>
            <a:t>7. Botón de encerar contador de libros.</a:t>
          </a:r>
        </a:p>
      </dgm:t>
    </dgm:pt>
    <dgm:pt modelId="{3AF76DD2-15D4-4F1F-BFE5-394B20B5FE73}" type="parTrans" cxnId="{3E2A52EE-6E2C-41A1-9AE2-35A77B3E6598}">
      <dgm:prSet/>
      <dgm:spPr/>
      <dgm:t>
        <a:bodyPr/>
        <a:lstStyle/>
        <a:p>
          <a:endParaRPr lang="es-ES"/>
        </a:p>
      </dgm:t>
    </dgm:pt>
    <dgm:pt modelId="{5240D384-8F4F-474A-AF75-8B2836C149ED}" type="sibTrans" cxnId="{3E2A52EE-6E2C-41A1-9AE2-35A77B3E6598}">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193026" custLinFactY="-200000" custLinFactNeighborX="-9472" custLinFactNeighborY="-28559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91617B1D-3972-48C4-91BB-79587FA73F67}" type="pres">
      <dgm:prSet presAssocID="{D6C1D63C-4760-48A2-8306-5E2525856348}" presName="Name13" presStyleLbl="parChTrans1D2" presStyleIdx="0" presStyleCnt="7"/>
      <dgm:spPr/>
    </dgm:pt>
    <dgm:pt modelId="{8F63A5A4-7C77-487C-BE82-807BD32E0134}" type="pres">
      <dgm:prSet presAssocID="{DF927940-FDC5-47CF-ACCC-E1CD41F81900}" presName="childText" presStyleLbl="bgAcc1" presStyleIdx="0" presStyleCnt="7" custScaleX="1520045" custScaleY="246473">
        <dgm:presLayoutVars>
          <dgm:bulletEnabled val="1"/>
        </dgm:presLayoutVars>
      </dgm:prSet>
      <dgm:spPr/>
    </dgm:pt>
    <dgm:pt modelId="{B1379F40-8800-48D4-B21D-5DDD0517D1DC}" type="pres">
      <dgm:prSet presAssocID="{C4270A18-A6D9-4B8B-A53A-46E77FAF2159}" presName="Name13" presStyleLbl="parChTrans1D2" presStyleIdx="1" presStyleCnt="7"/>
      <dgm:spPr/>
    </dgm:pt>
    <dgm:pt modelId="{5D63EA67-4623-4C00-A0D0-F2C76F7E2B54}" type="pres">
      <dgm:prSet presAssocID="{47E766FD-A2B0-4006-B3A0-38AAC4D3EBD7}" presName="childText" presStyleLbl="bgAcc1" presStyleIdx="1" presStyleCnt="7" custScaleX="1520045" custScaleY="246473">
        <dgm:presLayoutVars>
          <dgm:bulletEnabled val="1"/>
        </dgm:presLayoutVars>
      </dgm:prSet>
      <dgm:spPr/>
    </dgm:pt>
    <dgm:pt modelId="{1B231156-4608-4E4E-92E8-551A7DDDEB6D}" type="pres">
      <dgm:prSet presAssocID="{4098B5F0-BB42-43E9-9CDE-53CE51DCC384}" presName="Name13" presStyleLbl="parChTrans1D2" presStyleIdx="2" presStyleCnt="7"/>
      <dgm:spPr/>
    </dgm:pt>
    <dgm:pt modelId="{12859BF0-8761-4E0B-9303-CDA4976C7BDB}" type="pres">
      <dgm:prSet presAssocID="{05EEF33C-8CC2-4A21-BCB4-A0D1412F6FCB}" presName="childText" presStyleLbl="bgAcc1" presStyleIdx="2" presStyleCnt="7" custScaleX="1520045" custScaleY="246473">
        <dgm:presLayoutVars>
          <dgm:bulletEnabled val="1"/>
        </dgm:presLayoutVars>
      </dgm:prSet>
      <dgm:spPr/>
    </dgm:pt>
    <dgm:pt modelId="{F38A1CB9-9314-4B3D-A39F-CFAE94937EC1}" type="pres">
      <dgm:prSet presAssocID="{D9AF4259-E843-491B-94F8-C39231C5ACE1}" presName="Name13" presStyleLbl="parChTrans1D2" presStyleIdx="3" presStyleCnt="7"/>
      <dgm:spPr/>
    </dgm:pt>
    <dgm:pt modelId="{B5CCE168-0D0A-4C9B-94EF-09C2570208A0}" type="pres">
      <dgm:prSet presAssocID="{A996EAA6-581F-47A5-8EAD-ECA3EE35DF56}" presName="childText" presStyleLbl="bgAcc1" presStyleIdx="3" presStyleCnt="7" custScaleX="1520045" custScaleY="246473">
        <dgm:presLayoutVars>
          <dgm:bulletEnabled val="1"/>
        </dgm:presLayoutVars>
      </dgm:prSet>
      <dgm:spPr/>
    </dgm:pt>
    <dgm:pt modelId="{C1320079-6F89-4D14-92EA-604EDA9A4CC5}" type="pres">
      <dgm:prSet presAssocID="{563BDC69-BDBB-489F-B3AF-2721CEB6F813}" presName="Name13" presStyleLbl="parChTrans1D2" presStyleIdx="4" presStyleCnt="7"/>
      <dgm:spPr/>
    </dgm:pt>
    <dgm:pt modelId="{621C13EF-BBFE-49CD-8AFE-2F06AB25BACB}" type="pres">
      <dgm:prSet presAssocID="{8D6EAB8B-10DD-433D-A296-5375A2B324A2}" presName="childText" presStyleLbl="bgAcc1" presStyleIdx="4" presStyleCnt="7" custScaleX="1520045" custScaleY="246473">
        <dgm:presLayoutVars>
          <dgm:bulletEnabled val="1"/>
        </dgm:presLayoutVars>
      </dgm:prSet>
      <dgm:spPr/>
    </dgm:pt>
    <dgm:pt modelId="{0B0C1226-EC90-4ABC-A405-DE4E38798425}" type="pres">
      <dgm:prSet presAssocID="{00E25E20-C07C-45F4-B2F5-09D330893566}" presName="Name13" presStyleLbl="parChTrans1D2" presStyleIdx="5" presStyleCnt="7"/>
      <dgm:spPr/>
    </dgm:pt>
    <dgm:pt modelId="{4C034362-697F-4DB1-9C1E-186740010A9A}" type="pres">
      <dgm:prSet presAssocID="{F7D8682E-1150-458C-9726-3FFEF30D7891}" presName="childText" presStyleLbl="bgAcc1" presStyleIdx="5" presStyleCnt="7" custScaleX="1520045" custScaleY="246473">
        <dgm:presLayoutVars>
          <dgm:bulletEnabled val="1"/>
        </dgm:presLayoutVars>
      </dgm:prSet>
      <dgm:spPr/>
    </dgm:pt>
    <dgm:pt modelId="{C6D35C7D-63A0-470A-817E-66669C124214}" type="pres">
      <dgm:prSet presAssocID="{3AF76DD2-15D4-4F1F-BFE5-394B20B5FE73}" presName="Name13" presStyleLbl="parChTrans1D2" presStyleIdx="6" presStyleCnt="7"/>
      <dgm:spPr/>
    </dgm:pt>
    <dgm:pt modelId="{6F042A17-7EE1-4931-A4B3-8CE362306ECF}" type="pres">
      <dgm:prSet presAssocID="{9080C750-C1C3-4481-8DE3-85235DB1B7F8}" presName="childText" presStyleLbl="bgAcc1" presStyleIdx="6" presStyleCnt="7" custScaleX="1520045" custScaleY="246473">
        <dgm:presLayoutVars>
          <dgm:bulletEnabled val="1"/>
        </dgm:presLayoutVars>
      </dgm:prSet>
      <dgm:spPr/>
    </dgm:pt>
  </dgm:ptLst>
  <dgm:cxnLst>
    <dgm:cxn modelId="{6FABD721-653F-4F76-BF29-AAE0530810A0}" srcId="{CB9964DC-5E01-4879-9733-CDEE2AB1D1F7}" destId="{05EEF33C-8CC2-4A21-BCB4-A0D1412F6FCB}" srcOrd="2" destOrd="0" parTransId="{4098B5F0-BB42-43E9-9CDE-53CE51DCC384}" sibTransId="{753B8725-0C5E-474E-AA5C-0E914D7B166F}"/>
    <dgm:cxn modelId="{2AEEEA6F-F58D-4A6D-A185-E521E3FE2D9C}" type="presOf" srcId="{A996EAA6-581F-47A5-8EAD-ECA3EE35DF56}" destId="{B5CCE168-0D0A-4C9B-94EF-09C2570208A0}" srcOrd="0" destOrd="0" presId="urn:microsoft.com/office/officeart/2005/8/layout/hierarchy3"/>
    <dgm:cxn modelId="{3E2A52EE-6E2C-41A1-9AE2-35A77B3E6598}" srcId="{CB9964DC-5E01-4879-9733-CDEE2AB1D1F7}" destId="{9080C750-C1C3-4481-8DE3-85235DB1B7F8}" srcOrd="6" destOrd="0" parTransId="{3AF76DD2-15D4-4F1F-BFE5-394B20B5FE73}" sibTransId="{5240D384-8F4F-474A-AF75-8B2836C149ED}"/>
    <dgm:cxn modelId="{594D176F-B358-412A-AE61-7CCA4CA14482}" srcId="{CB9964DC-5E01-4879-9733-CDEE2AB1D1F7}" destId="{A996EAA6-581F-47A5-8EAD-ECA3EE35DF56}" srcOrd="3" destOrd="0" parTransId="{D9AF4259-E843-491B-94F8-C39231C5ACE1}" sibTransId="{E08BD6B5-C72A-4832-8B8D-FFF1E1BEAE97}"/>
    <dgm:cxn modelId="{D3CF3C54-3BBF-4125-BB91-08EB3C1A9233}" srcId="{CB9964DC-5E01-4879-9733-CDEE2AB1D1F7}" destId="{8D6EAB8B-10DD-433D-A296-5375A2B324A2}" srcOrd="4" destOrd="0" parTransId="{563BDC69-BDBB-489F-B3AF-2721CEB6F813}" sibTransId="{81B1A963-B9B9-44A9-BA92-44AD54965310}"/>
    <dgm:cxn modelId="{DDCA9513-D59D-4C87-B231-E13A8F9261B4}" type="presOf" srcId="{CB9964DC-5E01-4879-9733-CDEE2AB1D1F7}" destId="{ECB1CA3E-26B8-4A39-AEF8-6F06E506D3C7}" srcOrd="0" destOrd="0" presId="urn:microsoft.com/office/officeart/2005/8/layout/hierarchy3"/>
    <dgm:cxn modelId="{FC6918C1-A005-4F8D-82FE-69FE2F902D52}" type="presOf" srcId="{F7D8682E-1150-458C-9726-3FFEF30D7891}" destId="{4C034362-697F-4DB1-9C1E-186740010A9A}" srcOrd="0" destOrd="0" presId="urn:microsoft.com/office/officeart/2005/8/layout/hierarchy3"/>
    <dgm:cxn modelId="{9AAB2B01-27CA-4AD1-B1CB-F919FB0B119E}" srcId="{CB9964DC-5E01-4879-9733-CDEE2AB1D1F7}" destId="{47E766FD-A2B0-4006-B3A0-38AAC4D3EBD7}" srcOrd="1" destOrd="0" parTransId="{C4270A18-A6D9-4B8B-A53A-46E77FAF2159}" sibTransId="{76418B0F-E61C-424A-941D-EAC2FA8D2213}"/>
    <dgm:cxn modelId="{820BE025-254E-4348-B97E-B0936A2FBFEB}" type="presOf" srcId="{CB9964DC-5E01-4879-9733-CDEE2AB1D1F7}" destId="{C7DDC059-89DD-4F99-A10D-9C975D60C8D8}" srcOrd="1" destOrd="0" presId="urn:microsoft.com/office/officeart/2005/8/layout/hierarchy3"/>
    <dgm:cxn modelId="{6F2947EB-7D4E-42AF-B261-ADE99FA9C46D}" type="presOf" srcId="{DF927940-FDC5-47CF-ACCC-E1CD41F81900}" destId="{8F63A5A4-7C77-487C-BE82-807BD32E0134}" srcOrd="0" destOrd="0" presId="urn:microsoft.com/office/officeart/2005/8/layout/hierarchy3"/>
    <dgm:cxn modelId="{4DA21C52-EBF6-477C-B189-E20CFBA067D4}" type="presOf" srcId="{05EEF33C-8CC2-4A21-BCB4-A0D1412F6FCB}" destId="{12859BF0-8761-4E0B-9303-CDA4976C7BDB}" srcOrd="0" destOrd="0" presId="urn:microsoft.com/office/officeart/2005/8/layout/hierarchy3"/>
    <dgm:cxn modelId="{56EBAE9C-3CFD-4E63-A5BF-D0497D20F466}" srcId="{CB9964DC-5E01-4879-9733-CDEE2AB1D1F7}" destId="{F7D8682E-1150-458C-9726-3FFEF30D7891}" srcOrd="5" destOrd="0" parTransId="{00E25E20-C07C-45F4-B2F5-09D330893566}" sibTransId="{63EDC930-DEE6-40D4-AB27-CB72A8E9A5EB}"/>
    <dgm:cxn modelId="{E5DF4D7B-2998-4040-B309-23173E1132D4}" srcId="{7061F2FC-F2AB-4DE3-98B0-886576B4E2C6}" destId="{CB9964DC-5E01-4879-9733-CDEE2AB1D1F7}" srcOrd="0" destOrd="0" parTransId="{5760939A-00E0-4E0F-82AC-14F95E0A4A90}" sibTransId="{2BAB4B72-4C27-47D9-A895-24F30C6A71EC}"/>
    <dgm:cxn modelId="{B488ECBA-37DF-485E-8F4B-D744041233DF}" type="presOf" srcId="{D6C1D63C-4760-48A2-8306-5E2525856348}" destId="{91617B1D-3972-48C4-91BB-79587FA73F67}" srcOrd="0" destOrd="0" presId="urn:microsoft.com/office/officeart/2005/8/layout/hierarchy3"/>
    <dgm:cxn modelId="{C056B26D-244D-41E4-B37D-50F2D36693D2}" type="presOf" srcId="{8D6EAB8B-10DD-433D-A296-5375A2B324A2}" destId="{621C13EF-BBFE-49CD-8AFE-2F06AB25BACB}" srcOrd="0" destOrd="0" presId="urn:microsoft.com/office/officeart/2005/8/layout/hierarchy3"/>
    <dgm:cxn modelId="{E3E069D0-096E-48A7-AE64-1BAC3A87026B}" type="presOf" srcId="{D9AF4259-E843-491B-94F8-C39231C5ACE1}" destId="{F38A1CB9-9314-4B3D-A39F-CFAE94937EC1}" srcOrd="0" destOrd="0" presId="urn:microsoft.com/office/officeart/2005/8/layout/hierarchy3"/>
    <dgm:cxn modelId="{DE77BDC6-3826-41E8-BF37-91077B3D88D2}" type="presOf" srcId="{C4270A18-A6D9-4B8B-A53A-46E77FAF2159}" destId="{B1379F40-8800-48D4-B21D-5DDD0517D1DC}" srcOrd="0" destOrd="0" presId="urn:microsoft.com/office/officeart/2005/8/layout/hierarchy3"/>
    <dgm:cxn modelId="{6392DD75-0760-4D40-8B9D-44B0EF29D129}" type="presOf" srcId="{47E766FD-A2B0-4006-B3A0-38AAC4D3EBD7}" destId="{5D63EA67-4623-4C00-A0D0-F2C76F7E2B54}" srcOrd="0" destOrd="0" presId="urn:microsoft.com/office/officeart/2005/8/layout/hierarchy3"/>
    <dgm:cxn modelId="{4434BC0B-5858-4121-B588-679B83AC14E0}" srcId="{CB9964DC-5E01-4879-9733-CDEE2AB1D1F7}" destId="{DF927940-FDC5-47CF-ACCC-E1CD41F81900}" srcOrd="0" destOrd="0" parTransId="{D6C1D63C-4760-48A2-8306-5E2525856348}" sibTransId="{CE58EB37-695C-4B7A-B6C5-C0BBE9080E47}"/>
    <dgm:cxn modelId="{FBDB44BA-34B0-48C8-9DA6-E37B3923CC0B}" type="presOf" srcId="{7061F2FC-F2AB-4DE3-98B0-886576B4E2C6}" destId="{D433476B-D68D-4328-ADAC-B2895D3D50CF}" srcOrd="0" destOrd="0" presId="urn:microsoft.com/office/officeart/2005/8/layout/hierarchy3"/>
    <dgm:cxn modelId="{A589D118-60CB-40BC-BCCB-7EF8C8998AD9}" type="presOf" srcId="{4098B5F0-BB42-43E9-9CDE-53CE51DCC384}" destId="{1B231156-4608-4E4E-92E8-551A7DDDEB6D}" srcOrd="0" destOrd="0" presId="urn:microsoft.com/office/officeart/2005/8/layout/hierarchy3"/>
    <dgm:cxn modelId="{25C1DEDE-1ED9-4C2E-96BC-D8B1BC15B514}" type="presOf" srcId="{563BDC69-BDBB-489F-B3AF-2721CEB6F813}" destId="{C1320079-6F89-4D14-92EA-604EDA9A4CC5}" srcOrd="0" destOrd="0" presId="urn:microsoft.com/office/officeart/2005/8/layout/hierarchy3"/>
    <dgm:cxn modelId="{474584FE-523F-4DC3-900D-67722B70F47F}" type="presOf" srcId="{00E25E20-C07C-45F4-B2F5-09D330893566}" destId="{0B0C1226-EC90-4ABC-A405-DE4E38798425}" srcOrd="0" destOrd="0" presId="urn:microsoft.com/office/officeart/2005/8/layout/hierarchy3"/>
    <dgm:cxn modelId="{6FF7640D-1DFF-4365-84F3-03404C71DD5F}" type="presOf" srcId="{9080C750-C1C3-4481-8DE3-85235DB1B7F8}" destId="{6F042A17-7EE1-4931-A4B3-8CE362306ECF}" srcOrd="0" destOrd="0" presId="urn:microsoft.com/office/officeart/2005/8/layout/hierarchy3"/>
    <dgm:cxn modelId="{B7F1434A-C905-451F-811A-AFC6B29C6082}" type="presOf" srcId="{3AF76DD2-15D4-4F1F-BFE5-394B20B5FE73}" destId="{C6D35C7D-63A0-470A-817E-66669C124214}" srcOrd="0" destOrd="0" presId="urn:microsoft.com/office/officeart/2005/8/layout/hierarchy3"/>
    <dgm:cxn modelId="{C61F61FD-CE61-4139-8E3D-110D5F0E2195}" type="presParOf" srcId="{D433476B-D68D-4328-ADAC-B2895D3D50CF}" destId="{1E58A3BC-F1F7-40EE-89AA-32E802ED4BF7}" srcOrd="0" destOrd="0" presId="urn:microsoft.com/office/officeart/2005/8/layout/hierarchy3"/>
    <dgm:cxn modelId="{B3A7F29F-D422-4A09-901E-F6C09BE3FFD4}" type="presParOf" srcId="{1E58A3BC-F1F7-40EE-89AA-32E802ED4BF7}" destId="{D21DF85A-45CA-4CE0-B0ED-CF4615475EE0}" srcOrd="0" destOrd="0" presId="urn:microsoft.com/office/officeart/2005/8/layout/hierarchy3"/>
    <dgm:cxn modelId="{2434A8DB-3EA2-4037-B639-4A5B59B0499B}" type="presParOf" srcId="{D21DF85A-45CA-4CE0-B0ED-CF4615475EE0}" destId="{ECB1CA3E-26B8-4A39-AEF8-6F06E506D3C7}" srcOrd="0" destOrd="0" presId="urn:microsoft.com/office/officeart/2005/8/layout/hierarchy3"/>
    <dgm:cxn modelId="{464D216F-2C82-4C13-8172-FFB6FF4B9503}" type="presParOf" srcId="{D21DF85A-45CA-4CE0-B0ED-CF4615475EE0}" destId="{C7DDC059-89DD-4F99-A10D-9C975D60C8D8}" srcOrd="1" destOrd="0" presId="urn:microsoft.com/office/officeart/2005/8/layout/hierarchy3"/>
    <dgm:cxn modelId="{31D7ADEC-0C1E-42D0-8B2F-AEA28AE7400D}" type="presParOf" srcId="{1E58A3BC-F1F7-40EE-89AA-32E802ED4BF7}" destId="{F784BE88-3DB9-4E87-AFCA-2ED0BF00DEA1}" srcOrd="1" destOrd="0" presId="urn:microsoft.com/office/officeart/2005/8/layout/hierarchy3"/>
    <dgm:cxn modelId="{5A9D8935-5D51-4C9C-B5F1-76DF5116A5D0}" type="presParOf" srcId="{F784BE88-3DB9-4E87-AFCA-2ED0BF00DEA1}" destId="{91617B1D-3972-48C4-91BB-79587FA73F67}" srcOrd="0" destOrd="0" presId="urn:microsoft.com/office/officeart/2005/8/layout/hierarchy3"/>
    <dgm:cxn modelId="{7FBC69C2-D5F7-455F-BDE8-67526DC70F54}" type="presParOf" srcId="{F784BE88-3DB9-4E87-AFCA-2ED0BF00DEA1}" destId="{8F63A5A4-7C77-487C-BE82-807BD32E0134}" srcOrd="1" destOrd="0" presId="urn:microsoft.com/office/officeart/2005/8/layout/hierarchy3"/>
    <dgm:cxn modelId="{45A42534-DA12-4F40-BD5A-B074C274C838}" type="presParOf" srcId="{F784BE88-3DB9-4E87-AFCA-2ED0BF00DEA1}" destId="{B1379F40-8800-48D4-B21D-5DDD0517D1DC}" srcOrd="2" destOrd="0" presId="urn:microsoft.com/office/officeart/2005/8/layout/hierarchy3"/>
    <dgm:cxn modelId="{A1820773-1F7F-4789-A4DC-4C04EFB8A999}" type="presParOf" srcId="{F784BE88-3DB9-4E87-AFCA-2ED0BF00DEA1}" destId="{5D63EA67-4623-4C00-A0D0-F2C76F7E2B54}" srcOrd="3" destOrd="0" presId="urn:microsoft.com/office/officeart/2005/8/layout/hierarchy3"/>
    <dgm:cxn modelId="{626B5891-735E-43CC-807A-2FE460A1B3A4}" type="presParOf" srcId="{F784BE88-3DB9-4E87-AFCA-2ED0BF00DEA1}" destId="{1B231156-4608-4E4E-92E8-551A7DDDEB6D}" srcOrd="4" destOrd="0" presId="urn:microsoft.com/office/officeart/2005/8/layout/hierarchy3"/>
    <dgm:cxn modelId="{57F60477-F435-442C-B683-0AA3F9C60CAD}" type="presParOf" srcId="{F784BE88-3DB9-4E87-AFCA-2ED0BF00DEA1}" destId="{12859BF0-8761-4E0B-9303-CDA4976C7BDB}" srcOrd="5" destOrd="0" presId="urn:microsoft.com/office/officeart/2005/8/layout/hierarchy3"/>
    <dgm:cxn modelId="{FC92752C-B9D9-4EB3-9FF2-62A4A7EA93AB}" type="presParOf" srcId="{F784BE88-3DB9-4E87-AFCA-2ED0BF00DEA1}" destId="{F38A1CB9-9314-4B3D-A39F-CFAE94937EC1}" srcOrd="6" destOrd="0" presId="urn:microsoft.com/office/officeart/2005/8/layout/hierarchy3"/>
    <dgm:cxn modelId="{A0E7BB36-2D6A-43B8-9FA7-7A7F046B9C61}" type="presParOf" srcId="{F784BE88-3DB9-4E87-AFCA-2ED0BF00DEA1}" destId="{B5CCE168-0D0A-4C9B-94EF-09C2570208A0}" srcOrd="7" destOrd="0" presId="urn:microsoft.com/office/officeart/2005/8/layout/hierarchy3"/>
    <dgm:cxn modelId="{64C96BB0-F213-4FBD-9A45-BAC73AF77E33}" type="presParOf" srcId="{F784BE88-3DB9-4E87-AFCA-2ED0BF00DEA1}" destId="{C1320079-6F89-4D14-92EA-604EDA9A4CC5}" srcOrd="8" destOrd="0" presId="urn:microsoft.com/office/officeart/2005/8/layout/hierarchy3"/>
    <dgm:cxn modelId="{11F0F769-75E5-439E-9A53-ACADA853EADA}" type="presParOf" srcId="{F784BE88-3DB9-4E87-AFCA-2ED0BF00DEA1}" destId="{621C13EF-BBFE-49CD-8AFE-2F06AB25BACB}" srcOrd="9" destOrd="0" presId="urn:microsoft.com/office/officeart/2005/8/layout/hierarchy3"/>
    <dgm:cxn modelId="{02E7E3BC-C82F-4983-9BA1-0F5BD910A7AC}" type="presParOf" srcId="{F784BE88-3DB9-4E87-AFCA-2ED0BF00DEA1}" destId="{0B0C1226-EC90-4ABC-A405-DE4E38798425}" srcOrd="10" destOrd="0" presId="urn:microsoft.com/office/officeart/2005/8/layout/hierarchy3"/>
    <dgm:cxn modelId="{BE542D65-209A-46CA-895C-A699ACF36F22}" type="presParOf" srcId="{F784BE88-3DB9-4E87-AFCA-2ED0BF00DEA1}" destId="{4C034362-697F-4DB1-9C1E-186740010A9A}" srcOrd="11" destOrd="0" presId="urn:microsoft.com/office/officeart/2005/8/layout/hierarchy3"/>
    <dgm:cxn modelId="{D5593BAA-092D-4DD2-B87C-0550DD969B1C}" type="presParOf" srcId="{F784BE88-3DB9-4E87-AFCA-2ED0BF00DEA1}" destId="{C6D35C7D-63A0-470A-817E-66669C124214}" srcOrd="12" destOrd="0" presId="urn:microsoft.com/office/officeart/2005/8/layout/hierarchy3"/>
    <dgm:cxn modelId="{66A4D620-317C-47A2-AD09-F2DE99BB8F19}" type="presParOf" srcId="{F784BE88-3DB9-4E87-AFCA-2ED0BF00DEA1}" destId="{6F042A17-7EE1-4931-A4B3-8CE362306ECF}" srcOrd="1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Ventana Modo Remoto</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193026" custLinFactY="-200000" custLinFactNeighborX="-9472" custLinFactNeighborY="-28559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820BE025-254E-4348-B97E-B0936A2FBFEB}"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DCA9513-D59D-4C87-B231-E13A8F9261B4}" type="presOf" srcId="{CB9964DC-5E01-4879-9733-CDEE2AB1D1F7}" destId="{ECB1CA3E-26B8-4A39-AEF8-6F06E506D3C7}" srcOrd="0" destOrd="0" presId="urn:microsoft.com/office/officeart/2005/8/layout/hierarchy3"/>
    <dgm:cxn modelId="{FBDB44BA-34B0-48C8-9DA6-E37B3923CC0B}" type="presOf" srcId="{7061F2FC-F2AB-4DE3-98B0-886576B4E2C6}" destId="{D433476B-D68D-4328-ADAC-B2895D3D50CF}" srcOrd="0" destOrd="0" presId="urn:microsoft.com/office/officeart/2005/8/layout/hierarchy3"/>
    <dgm:cxn modelId="{C61F61FD-CE61-4139-8E3D-110D5F0E2195}" type="presParOf" srcId="{D433476B-D68D-4328-ADAC-B2895D3D50CF}" destId="{1E58A3BC-F1F7-40EE-89AA-32E802ED4BF7}" srcOrd="0" destOrd="0" presId="urn:microsoft.com/office/officeart/2005/8/layout/hierarchy3"/>
    <dgm:cxn modelId="{B3A7F29F-D422-4A09-901E-F6C09BE3FFD4}" type="presParOf" srcId="{1E58A3BC-F1F7-40EE-89AA-32E802ED4BF7}" destId="{D21DF85A-45CA-4CE0-B0ED-CF4615475EE0}" srcOrd="0" destOrd="0" presId="urn:microsoft.com/office/officeart/2005/8/layout/hierarchy3"/>
    <dgm:cxn modelId="{2434A8DB-3EA2-4037-B639-4A5B59B0499B}" type="presParOf" srcId="{D21DF85A-45CA-4CE0-B0ED-CF4615475EE0}" destId="{ECB1CA3E-26B8-4A39-AEF8-6F06E506D3C7}" srcOrd="0" destOrd="0" presId="urn:microsoft.com/office/officeart/2005/8/layout/hierarchy3"/>
    <dgm:cxn modelId="{464D216F-2C82-4C13-8172-FFB6FF4B9503}" type="presParOf" srcId="{D21DF85A-45CA-4CE0-B0ED-CF4615475EE0}" destId="{C7DDC059-89DD-4F99-A10D-9C975D60C8D8}" srcOrd="1" destOrd="0" presId="urn:microsoft.com/office/officeart/2005/8/layout/hierarchy3"/>
    <dgm:cxn modelId="{31D7ADEC-0C1E-42D0-8B2F-AEA28AE7400D}"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Ventana Modo Remoto</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F927940-FDC5-47CF-ACCC-E1CD41F81900}">
      <dgm:prSet phldrT="[Texto]" custT="1"/>
      <dgm:spPr/>
      <dgm:t>
        <a:bodyPr/>
        <a:lstStyle/>
        <a:p>
          <a:pPr algn="just"/>
          <a:r>
            <a:rPr lang="es-ES" sz="2000" dirty="0"/>
            <a:t>1. Logotipo de la empresa.</a:t>
          </a:r>
        </a:p>
      </dgm:t>
    </dgm:pt>
    <dgm:pt modelId="{D6C1D63C-4760-48A2-8306-5E2525856348}" type="parTrans" cxnId="{4434BC0B-5858-4121-B588-679B83AC14E0}">
      <dgm:prSet/>
      <dgm:spPr/>
      <dgm:t>
        <a:bodyPr/>
        <a:lstStyle/>
        <a:p>
          <a:endParaRPr lang="es-ES"/>
        </a:p>
      </dgm:t>
    </dgm:pt>
    <dgm:pt modelId="{CE58EB37-695C-4B7A-B6C5-C0BBE9080E47}" type="sibTrans" cxnId="{4434BC0B-5858-4121-B588-679B83AC14E0}">
      <dgm:prSet/>
      <dgm:spPr/>
      <dgm:t>
        <a:bodyPr/>
        <a:lstStyle/>
        <a:p>
          <a:endParaRPr lang="es-ES"/>
        </a:p>
      </dgm:t>
    </dgm:pt>
    <dgm:pt modelId="{47E766FD-A2B0-4006-B3A0-38AAC4D3EBD7}">
      <dgm:prSet phldrT="[Texto]" custT="1"/>
      <dgm:spPr/>
      <dgm:t>
        <a:bodyPr/>
        <a:lstStyle/>
        <a:p>
          <a:pPr algn="just"/>
          <a:r>
            <a:rPr lang="es-ES" sz="2000" dirty="0"/>
            <a:t>2. Control del proceso.</a:t>
          </a:r>
        </a:p>
      </dgm:t>
    </dgm:pt>
    <dgm:pt modelId="{C4270A18-A6D9-4B8B-A53A-46E77FAF2159}" type="parTrans" cxnId="{9AAB2B01-27CA-4AD1-B1CB-F919FB0B119E}">
      <dgm:prSet/>
      <dgm:spPr/>
      <dgm:t>
        <a:bodyPr/>
        <a:lstStyle/>
        <a:p>
          <a:endParaRPr lang="es-ES"/>
        </a:p>
      </dgm:t>
    </dgm:pt>
    <dgm:pt modelId="{76418B0F-E61C-424A-941D-EAC2FA8D2213}" type="sibTrans" cxnId="{9AAB2B01-27CA-4AD1-B1CB-F919FB0B119E}">
      <dgm:prSet/>
      <dgm:spPr/>
      <dgm:t>
        <a:bodyPr/>
        <a:lstStyle/>
        <a:p>
          <a:endParaRPr lang="es-ES"/>
        </a:p>
      </dgm:t>
    </dgm:pt>
    <dgm:pt modelId="{05EEF33C-8CC2-4A21-BCB4-A0D1412F6FCB}">
      <dgm:prSet phldrT="[Texto]" custT="1"/>
      <dgm:spPr/>
      <dgm:t>
        <a:bodyPr/>
        <a:lstStyle/>
        <a:p>
          <a:pPr algn="just"/>
          <a:r>
            <a:rPr lang="es-ES" sz="2000" dirty="0"/>
            <a:t>3. Paro de emergencia.</a:t>
          </a:r>
        </a:p>
      </dgm:t>
    </dgm:pt>
    <dgm:pt modelId="{4098B5F0-BB42-43E9-9CDE-53CE51DCC384}" type="parTrans" cxnId="{6FABD721-653F-4F76-BF29-AAE0530810A0}">
      <dgm:prSet/>
      <dgm:spPr/>
      <dgm:t>
        <a:bodyPr/>
        <a:lstStyle/>
        <a:p>
          <a:endParaRPr lang="es-ES"/>
        </a:p>
      </dgm:t>
    </dgm:pt>
    <dgm:pt modelId="{753B8725-0C5E-474E-AA5C-0E914D7B166F}" type="sibTrans" cxnId="{6FABD721-653F-4F76-BF29-AAE0530810A0}">
      <dgm:prSet/>
      <dgm:spPr/>
      <dgm:t>
        <a:bodyPr/>
        <a:lstStyle/>
        <a:p>
          <a:endParaRPr lang="es-ES"/>
        </a:p>
      </dgm:t>
    </dgm:pt>
    <dgm:pt modelId="{8D6EAB8B-10DD-433D-A296-5375A2B324A2}">
      <dgm:prSet phldrT="[Texto]" custT="1"/>
      <dgm:spPr/>
      <dgm:t>
        <a:bodyPr/>
        <a:lstStyle/>
        <a:p>
          <a:pPr algn="just"/>
          <a:r>
            <a:rPr lang="es-ES" sz="2000" dirty="0"/>
            <a:t>5. Estado de la estación.</a:t>
          </a:r>
        </a:p>
      </dgm:t>
    </dgm:pt>
    <dgm:pt modelId="{563BDC69-BDBB-489F-B3AF-2721CEB6F813}" type="parTrans" cxnId="{D3CF3C54-3BBF-4125-BB91-08EB3C1A9233}">
      <dgm:prSet/>
      <dgm:spPr/>
      <dgm:t>
        <a:bodyPr/>
        <a:lstStyle/>
        <a:p>
          <a:endParaRPr lang="es-ES"/>
        </a:p>
      </dgm:t>
    </dgm:pt>
    <dgm:pt modelId="{81B1A963-B9B9-44A9-BA92-44AD54965310}" type="sibTrans" cxnId="{D3CF3C54-3BBF-4125-BB91-08EB3C1A9233}">
      <dgm:prSet/>
      <dgm:spPr/>
      <dgm:t>
        <a:bodyPr/>
        <a:lstStyle/>
        <a:p>
          <a:endParaRPr lang="es-ES"/>
        </a:p>
      </dgm:t>
    </dgm:pt>
    <dgm:pt modelId="{F7D8682E-1150-458C-9726-3FFEF30D7891}">
      <dgm:prSet phldrT="[Texto]" custT="1"/>
      <dgm:spPr/>
      <dgm:t>
        <a:bodyPr/>
        <a:lstStyle/>
        <a:p>
          <a:pPr algn="just"/>
          <a:r>
            <a:rPr lang="es-ES" sz="2000" dirty="0"/>
            <a:t>6. Botón de navegación.</a:t>
          </a:r>
        </a:p>
      </dgm:t>
    </dgm:pt>
    <dgm:pt modelId="{00E25E20-C07C-45F4-B2F5-09D330893566}" type="parTrans" cxnId="{56EBAE9C-3CFD-4E63-A5BF-D0497D20F466}">
      <dgm:prSet/>
      <dgm:spPr/>
      <dgm:t>
        <a:bodyPr/>
        <a:lstStyle/>
        <a:p>
          <a:endParaRPr lang="es-ES"/>
        </a:p>
      </dgm:t>
    </dgm:pt>
    <dgm:pt modelId="{63EDC930-DEE6-40D4-AB27-CB72A8E9A5EB}" type="sibTrans" cxnId="{56EBAE9C-3CFD-4E63-A5BF-D0497D20F466}">
      <dgm:prSet/>
      <dgm:spPr/>
      <dgm:t>
        <a:bodyPr/>
        <a:lstStyle/>
        <a:p>
          <a:endParaRPr lang="es-ES"/>
        </a:p>
      </dgm:t>
    </dgm:pt>
    <dgm:pt modelId="{A996EAA6-581F-47A5-8EAD-ECA3EE35DF56}">
      <dgm:prSet phldrT="[Texto]" custT="1"/>
      <dgm:spPr/>
      <dgm:t>
        <a:bodyPr/>
        <a:lstStyle/>
        <a:p>
          <a:pPr algn="just"/>
          <a:r>
            <a:rPr lang="es-ES" sz="2000" dirty="0"/>
            <a:t>4. Alarma.</a:t>
          </a:r>
        </a:p>
      </dgm:t>
    </dgm:pt>
    <dgm:pt modelId="{D9AF4259-E843-491B-94F8-C39231C5ACE1}" type="parTrans" cxnId="{594D176F-B358-412A-AE61-7CCA4CA14482}">
      <dgm:prSet/>
      <dgm:spPr/>
      <dgm:t>
        <a:bodyPr/>
        <a:lstStyle/>
        <a:p>
          <a:endParaRPr lang="es-ES"/>
        </a:p>
      </dgm:t>
    </dgm:pt>
    <dgm:pt modelId="{E08BD6B5-C72A-4832-8B8D-FFF1E1BEAE97}" type="sibTrans" cxnId="{594D176F-B358-412A-AE61-7CCA4CA14482}">
      <dgm:prSet/>
      <dgm:spPr/>
      <dgm:t>
        <a:bodyPr/>
        <a:lstStyle/>
        <a:p>
          <a:endParaRPr lang="es-ES"/>
        </a:p>
      </dgm:t>
    </dgm:pt>
    <dgm:pt modelId="{9080C750-C1C3-4481-8DE3-85235DB1B7F8}">
      <dgm:prSet phldrT="[Texto]" custT="1"/>
      <dgm:spPr/>
      <dgm:t>
        <a:bodyPr/>
        <a:lstStyle/>
        <a:p>
          <a:pPr algn="just"/>
          <a:r>
            <a:rPr lang="es-ES" sz="2000" dirty="0"/>
            <a:t>7. Botón de encerar contador de libros.</a:t>
          </a:r>
        </a:p>
      </dgm:t>
    </dgm:pt>
    <dgm:pt modelId="{3AF76DD2-15D4-4F1F-BFE5-394B20B5FE73}" type="parTrans" cxnId="{3E2A52EE-6E2C-41A1-9AE2-35A77B3E6598}">
      <dgm:prSet/>
      <dgm:spPr/>
      <dgm:t>
        <a:bodyPr/>
        <a:lstStyle/>
        <a:p>
          <a:endParaRPr lang="es-ES"/>
        </a:p>
      </dgm:t>
    </dgm:pt>
    <dgm:pt modelId="{5240D384-8F4F-474A-AF75-8B2836C149ED}" type="sibTrans" cxnId="{3E2A52EE-6E2C-41A1-9AE2-35A77B3E6598}">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193026" custLinFactY="-200000" custLinFactNeighborX="-9472" custLinFactNeighborY="-28559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91617B1D-3972-48C4-91BB-79587FA73F67}" type="pres">
      <dgm:prSet presAssocID="{D6C1D63C-4760-48A2-8306-5E2525856348}" presName="Name13" presStyleLbl="parChTrans1D2" presStyleIdx="0" presStyleCnt="7"/>
      <dgm:spPr/>
    </dgm:pt>
    <dgm:pt modelId="{8F63A5A4-7C77-487C-BE82-807BD32E0134}" type="pres">
      <dgm:prSet presAssocID="{DF927940-FDC5-47CF-ACCC-E1CD41F81900}" presName="childText" presStyleLbl="bgAcc1" presStyleIdx="0" presStyleCnt="7" custScaleX="1520045" custScaleY="246473">
        <dgm:presLayoutVars>
          <dgm:bulletEnabled val="1"/>
        </dgm:presLayoutVars>
      </dgm:prSet>
      <dgm:spPr/>
    </dgm:pt>
    <dgm:pt modelId="{B1379F40-8800-48D4-B21D-5DDD0517D1DC}" type="pres">
      <dgm:prSet presAssocID="{C4270A18-A6D9-4B8B-A53A-46E77FAF2159}" presName="Name13" presStyleLbl="parChTrans1D2" presStyleIdx="1" presStyleCnt="7"/>
      <dgm:spPr/>
    </dgm:pt>
    <dgm:pt modelId="{5D63EA67-4623-4C00-A0D0-F2C76F7E2B54}" type="pres">
      <dgm:prSet presAssocID="{47E766FD-A2B0-4006-B3A0-38AAC4D3EBD7}" presName="childText" presStyleLbl="bgAcc1" presStyleIdx="1" presStyleCnt="7" custScaleX="1520045" custScaleY="246473">
        <dgm:presLayoutVars>
          <dgm:bulletEnabled val="1"/>
        </dgm:presLayoutVars>
      </dgm:prSet>
      <dgm:spPr/>
    </dgm:pt>
    <dgm:pt modelId="{1B231156-4608-4E4E-92E8-551A7DDDEB6D}" type="pres">
      <dgm:prSet presAssocID="{4098B5F0-BB42-43E9-9CDE-53CE51DCC384}" presName="Name13" presStyleLbl="parChTrans1D2" presStyleIdx="2" presStyleCnt="7"/>
      <dgm:spPr/>
    </dgm:pt>
    <dgm:pt modelId="{12859BF0-8761-4E0B-9303-CDA4976C7BDB}" type="pres">
      <dgm:prSet presAssocID="{05EEF33C-8CC2-4A21-BCB4-A0D1412F6FCB}" presName="childText" presStyleLbl="bgAcc1" presStyleIdx="2" presStyleCnt="7" custScaleX="1520045" custScaleY="246473">
        <dgm:presLayoutVars>
          <dgm:bulletEnabled val="1"/>
        </dgm:presLayoutVars>
      </dgm:prSet>
      <dgm:spPr/>
    </dgm:pt>
    <dgm:pt modelId="{F38A1CB9-9314-4B3D-A39F-CFAE94937EC1}" type="pres">
      <dgm:prSet presAssocID="{D9AF4259-E843-491B-94F8-C39231C5ACE1}" presName="Name13" presStyleLbl="parChTrans1D2" presStyleIdx="3" presStyleCnt="7"/>
      <dgm:spPr/>
    </dgm:pt>
    <dgm:pt modelId="{B5CCE168-0D0A-4C9B-94EF-09C2570208A0}" type="pres">
      <dgm:prSet presAssocID="{A996EAA6-581F-47A5-8EAD-ECA3EE35DF56}" presName="childText" presStyleLbl="bgAcc1" presStyleIdx="3" presStyleCnt="7" custScaleX="1520045" custScaleY="246473">
        <dgm:presLayoutVars>
          <dgm:bulletEnabled val="1"/>
        </dgm:presLayoutVars>
      </dgm:prSet>
      <dgm:spPr/>
    </dgm:pt>
    <dgm:pt modelId="{C1320079-6F89-4D14-92EA-604EDA9A4CC5}" type="pres">
      <dgm:prSet presAssocID="{563BDC69-BDBB-489F-B3AF-2721CEB6F813}" presName="Name13" presStyleLbl="parChTrans1D2" presStyleIdx="4" presStyleCnt="7"/>
      <dgm:spPr/>
    </dgm:pt>
    <dgm:pt modelId="{621C13EF-BBFE-49CD-8AFE-2F06AB25BACB}" type="pres">
      <dgm:prSet presAssocID="{8D6EAB8B-10DD-433D-A296-5375A2B324A2}" presName="childText" presStyleLbl="bgAcc1" presStyleIdx="4" presStyleCnt="7" custScaleX="1520045" custScaleY="246473">
        <dgm:presLayoutVars>
          <dgm:bulletEnabled val="1"/>
        </dgm:presLayoutVars>
      </dgm:prSet>
      <dgm:spPr/>
    </dgm:pt>
    <dgm:pt modelId="{0B0C1226-EC90-4ABC-A405-DE4E38798425}" type="pres">
      <dgm:prSet presAssocID="{00E25E20-C07C-45F4-B2F5-09D330893566}" presName="Name13" presStyleLbl="parChTrans1D2" presStyleIdx="5" presStyleCnt="7"/>
      <dgm:spPr/>
    </dgm:pt>
    <dgm:pt modelId="{4C034362-697F-4DB1-9C1E-186740010A9A}" type="pres">
      <dgm:prSet presAssocID="{F7D8682E-1150-458C-9726-3FFEF30D7891}" presName="childText" presStyleLbl="bgAcc1" presStyleIdx="5" presStyleCnt="7" custScaleX="1520045" custScaleY="246473">
        <dgm:presLayoutVars>
          <dgm:bulletEnabled val="1"/>
        </dgm:presLayoutVars>
      </dgm:prSet>
      <dgm:spPr/>
    </dgm:pt>
    <dgm:pt modelId="{C6D35C7D-63A0-470A-817E-66669C124214}" type="pres">
      <dgm:prSet presAssocID="{3AF76DD2-15D4-4F1F-BFE5-394B20B5FE73}" presName="Name13" presStyleLbl="parChTrans1D2" presStyleIdx="6" presStyleCnt="7"/>
      <dgm:spPr/>
    </dgm:pt>
    <dgm:pt modelId="{6F042A17-7EE1-4931-A4B3-8CE362306ECF}" type="pres">
      <dgm:prSet presAssocID="{9080C750-C1C3-4481-8DE3-85235DB1B7F8}" presName="childText" presStyleLbl="bgAcc1" presStyleIdx="6" presStyleCnt="7" custScaleX="1520045" custScaleY="246473">
        <dgm:presLayoutVars>
          <dgm:bulletEnabled val="1"/>
        </dgm:presLayoutVars>
      </dgm:prSet>
      <dgm:spPr/>
    </dgm:pt>
  </dgm:ptLst>
  <dgm:cxnLst>
    <dgm:cxn modelId="{2AEEEA6F-F58D-4A6D-A185-E521E3FE2D9C}" type="presOf" srcId="{A996EAA6-581F-47A5-8EAD-ECA3EE35DF56}" destId="{B5CCE168-0D0A-4C9B-94EF-09C2570208A0}" srcOrd="0" destOrd="0" presId="urn:microsoft.com/office/officeart/2005/8/layout/hierarchy3"/>
    <dgm:cxn modelId="{6FABD721-653F-4F76-BF29-AAE0530810A0}" srcId="{CB9964DC-5E01-4879-9733-CDEE2AB1D1F7}" destId="{05EEF33C-8CC2-4A21-BCB4-A0D1412F6FCB}" srcOrd="2" destOrd="0" parTransId="{4098B5F0-BB42-43E9-9CDE-53CE51DCC384}" sibTransId="{753B8725-0C5E-474E-AA5C-0E914D7B166F}"/>
    <dgm:cxn modelId="{3E2A52EE-6E2C-41A1-9AE2-35A77B3E6598}" srcId="{CB9964DC-5E01-4879-9733-CDEE2AB1D1F7}" destId="{9080C750-C1C3-4481-8DE3-85235DB1B7F8}" srcOrd="6" destOrd="0" parTransId="{3AF76DD2-15D4-4F1F-BFE5-394B20B5FE73}" sibTransId="{5240D384-8F4F-474A-AF75-8B2836C149ED}"/>
    <dgm:cxn modelId="{594D176F-B358-412A-AE61-7CCA4CA14482}" srcId="{CB9964DC-5E01-4879-9733-CDEE2AB1D1F7}" destId="{A996EAA6-581F-47A5-8EAD-ECA3EE35DF56}" srcOrd="3" destOrd="0" parTransId="{D9AF4259-E843-491B-94F8-C39231C5ACE1}" sibTransId="{E08BD6B5-C72A-4832-8B8D-FFF1E1BEAE97}"/>
    <dgm:cxn modelId="{D3CF3C54-3BBF-4125-BB91-08EB3C1A9233}" srcId="{CB9964DC-5E01-4879-9733-CDEE2AB1D1F7}" destId="{8D6EAB8B-10DD-433D-A296-5375A2B324A2}" srcOrd="4" destOrd="0" parTransId="{563BDC69-BDBB-489F-B3AF-2721CEB6F813}" sibTransId="{81B1A963-B9B9-44A9-BA92-44AD54965310}"/>
    <dgm:cxn modelId="{DDCA9513-D59D-4C87-B231-E13A8F9261B4}" type="presOf" srcId="{CB9964DC-5E01-4879-9733-CDEE2AB1D1F7}" destId="{ECB1CA3E-26B8-4A39-AEF8-6F06E506D3C7}" srcOrd="0" destOrd="0" presId="urn:microsoft.com/office/officeart/2005/8/layout/hierarchy3"/>
    <dgm:cxn modelId="{FC6918C1-A005-4F8D-82FE-69FE2F902D52}" type="presOf" srcId="{F7D8682E-1150-458C-9726-3FFEF30D7891}" destId="{4C034362-697F-4DB1-9C1E-186740010A9A}" srcOrd="0" destOrd="0" presId="urn:microsoft.com/office/officeart/2005/8/layout/hierarchy3"/>
    <dgm:cxn modelId="{9AAB2B01-27CA-4AD1-B1CB-F919FB0B119E}" srcId="{CB9964DC-5E01-4879-9733-CDEE2AB1D1F7}" destId="{47E766FD-A2B0-4006-B3A0-38AAC4D3EBD7}" srcOrd="1" destOrd="0" parTransId="{C4270A18-A6D9-4B8B-A53A-46E77FAF2159}" sibTransId="{76418B0F-E61C-424A-941D-EAC2FA8D2213}"/>
    <dgm:cxn modelId="{820BE025-254E-4348-B97E-B0936A2FBFEB}" type="presOf" srcId="{CB9964DC-5E01-4879-9733-CDEE2AB1D1F7}" destId="{C7DDC059-89DD-4F99-A10D-9C975D60C8D8}" srcOrd="1" destOrd="0" presId="urn:microsoft.com/office/officeart/2005/8/layout/hierarchy3"/>
    <dgm:cxn modelId="{6F2947EB-7D4E-42AF-B261-ADE99FA9C46D}" type="presOf" srcId="{DF927940-FDC5-47CF-ACCC-E1CD41F81900}" destId="{8F63A5A4-7C77-487C-BE82-807BD32E0134}" srcOrd="0" destOrd="0" presId="urn:microsoft.com/office/officeart/2005/8/layout/hierarchy3"/>
    <dgm:cxn modelId="{4DA21C52-EBF6-477C-B189-E20CFBA067D4}" type="presOf" srcId="{05EEF33C-8CC2-4A21-BCB4-A0D1412F6FCB}" destId="{12859BF0-8761-4E0B-9303-CDA4976C7BDB}" srcOrd="0" destOrd="0" presId="urn:microsoft.com/office/officeart/2005/8/layout/hierarchy3"/>
    <dgm:cxn modelId="{56EBAE9C-3CFD-4E63-A5BF-D0497D20F466}" srcId="{CB9964DC-5E01-4879-9733-CDEE2AB1D1F7}" destId="{F7D8682E-1150-458C-9726-3FFEF30D7891}" srcOrd="5" destOrd="0" parTransId="{00E25E20-C07C-45F4-B2F5-09D330893566}" sibTransId="{63EDC930-DEE6-40D4-AB27-CB72A8E9A5EB}"/>
    <dgm:cxn modelId="{E5DF4D7B-2998-4040-B309-23173E1132D4}" srcId="{7061F2FC-F2AB-4DE3-98B0-886576B4E2C6}" destId="{CB9964DC-5E01-4879-9733-CDEE2AB1D1F7}" srcOrd="0" destOrd="0" parTransId="{5760939A-00E0-4E0F-82AC-14F95E0A4A90}" sibTransId="{2BAB4B72-4C27-47D9-A895-24F30C6A71EC}"/>
    <dgm:cxn modelId="{B488ECBA-37DF-485E-8F4B-D744041233DF}" type="presOf" srcId="{D6C1D63C-4760-48A2-8306-5E2525856348}" destId="{91617B1D-3972-48C4-91BB-79587FA73F67}" srcOrd="0" destOrd="0" presId="urn:microsoft.com/office/officeart/2005/8/layout/hierarchy3"/>
    <dgm:cxn modelId="{C056B26D-244D-41E4-B37D-50F2D36693D2}" type="presOf" srcId="{8D6EAB8B-10DD-433D-A296-5375A2B324A2}" destId="{621C13EF-BBFE-49CD-8AFE-2F06AB25BACB}" srcOrd="0" destOrd="0" presId="urn:microsoft.com/office/officeart/2005/8/layout/hierarchy3"/>
    <dgm:cxn modelId="{E3E069D0-096E-48A7-AE64-1BAC3A87026B}" type="presOf" srcId="{D9AF4259-E843-491B-94F8-C39231C5ACE1}" destId="{F38A1CB9-9314-4B3D-A39F-CFAE94937EC1}" srcOrd="0" destOrd="0" presId="urn:microsoft.com/office/officeart/2005/8/layout/hierarchy3"/>
    <dgm:cxn modelId="{DE77BDC6-3826-41E8-BF37-91077B3D88D2}" type="presOf" srcId="{C4270A18-A6D9-4B8B-A53A-46E77FAF2159}" destId="{B1379F40-8800-48D4-B21D-5DDD0517D1DC}" srcOrd="0" destOrd="0" presId="urn:microsoft.com/office/officeart/2005/8/layout/hierarchy3"/>
    <dgm:cxn modelId="{6392DD75-0760-4D40-8B9D-44B0EF29D129}" type="presOf" srcId="{47E766FD-A2B0-4006-B3A0-38AAC4D3EBD7}" destId="{5D63EA67-4623-4C00-A0D0-F2C76F7E2B54}" srcOrd="0" destOrd="0" presId="urn:microsoft.com/office/officeart/2005/8/layout/hierarchy3"/>
    <dgm:cxn modelId="{4434BC0B-5858-4121-B588-679B83AC14E0}" srcId="{CB9964DC-5E01-4879-9733-CDEE2AB1D1F7}" destId="{DF927940-FDC5-47CF-ACCC-E1CD41F81900}" srcOrd="0" destOrd="0" parTransId="{D6C1D63C-4760-48A2-8306-5E2525856348}" sibTransId="{CE58EB37-695C-4B7A-B6C5-C0BBE9080E47}"/>
    <dgm:cxn modelId="{FBDB44BA-34B0-48C8-9DA6-E37B3923CC0B}" type="presOf" srcId="{7061F2FC-F2AB-4DE3-98B0-886576B4E2C6}" destId="{D433476B-D68D-4328-ADAC-B2895D3D50CF}" srcOrd="0" destOrd="0" presId="urn:microsoft.com/office/officeart/2005/8/layout/hierarchy3"/>
    <dgm:cxn modelId="{A589D118-60CB-40BC-BCCB-7EF8C8998AD9}" type="presOf" srcId="{4098B5F0-BB42-43E9-9CDE-53CE51DCC384}" destId="{1B231156-4608-4E4E-92E8-551A7DDDEB6D}" srcOrd="0" destOrd="0" presId="urn:microsoft.com/office/officeart/2005/8/layout/hierarchy3"/>
    <dgm:cxn modelId="{25C1DEDE-1ED9-4C2E-96BC-D8B1BC15B514}" type="presOf" srcId="{563BDC69-BDBB-489F-B3AF-2721CEB6F813}" destId="{C1320079-6F89-4D14-92EA-604EDA9A4CC5}" srcOrd="0" destOrd="0" presId="urn:microsoft.com/office/officeart/2005/8/layout/hierarchy3"/>
    <dgm:cxn modelId="{474584FE-523F-4DC3-900D-67722B70F47F}" type="presOf" srcId="{00E25E20-C07C-45F4-B2F5-09D330893566}" destId="{0B0C1226-EC90-4ABC-A405-DE4E38798425}" srcOrd="0" destOrd="0" presId="urn:microsoft.com/office/officeart/2005/8/layout/hierarchy3"/>
    <dgm:cxn modelId="{B7F1434A-C905-451F-811A-AFC6B29C6082}" type="presOf" srcId="{3AF76DD2-15D4-4F1F-BFE5-394B20B5FE73}" destId="{C6D35C7D-63A0-470A-817E-66669C124214}" srcOrd="0" destOrd="0" presId="urn:microsoft.com/office/officeart/2005/8/layout/hierarchy3"/>
    <dgm:cxn modelId="{6FF7640D-1DFF-4365-84F3-03404C71DD5F}" type="presOf" srcId="{9080C750-C1C3-4481-8DE3-85235DB1B7F8}" destId="{6F042A17-7EE1-4931-A4B3-8CE362306ECF}" srcOrd="0" destOrd="0" presId="urn:microsoft.com/office/officeart/2005/8/layout/hierarchy3"/>
    <dgm:cxn modelId="{C61F61FD-CE61-4139-8E3D-110D5F0E2195}" type="presParOf" srcId="{D433476B-D68D-4328-ADAC-B2895D3D50CF}" destId="{1E58A3BC-F1F7-40EE-89AA-32E802ED4BF7}" srcOrd="0" destOrd="0" presId="urn:microsoft.com/office/officeart/2005/8/layout/hierarchy3"/>
    <dgm:cxn modelId="{B3A7F29F-D422-4A09-901E-F6C09BE3FFD4}" type="presParOf" srcId="{1E58A3BC-F1F7-40EE-89AA-32E802ED4BF7}" destId="{D21DF85A-45CA-4CE0-B0ED-CF4615475EE0}" srcOrd="0" destOrd="0" presId="urn:microsoft.com/office/officeart/2005/8/layout/hierarchy3"/>
    <dgm:cxn modelId="{2434A8DB-3EA2-4037-B639-4A5B59B0499B}" type="presParOf" srcId="{D21DF85A-45CA-4CE0-B0ED-CF4615475EE0}" destId="{ECB1CA3E-26B8-4A39-AEF8-6F06E506D3C7}" srcOrd="0" destOrd="0" presId="urn:microsoft.com/office/officeart/2005/8/layout/hierarchy3"/>
    <dgm:cxn modelId="{464D216F-2C82-4C13-8172-FFB6FF4B9503}" type="presParOf" srcId="{D21DF85A-45CA-4CE0-B0ED-CF4615475EE0}" destId="{C7DDC059-89DD-4F99-A10D-9C975D60C8D8}" srcOrd="1" destOrd="0" presId="urn:microsoft.com/office/officeart/2005/8/layout/hierarchy3"/>
    <dgm:cxn modelId="{31D7ADEC-0C1E-42D0-8B2F-AEA28AE7400D}" type="presParOf" srcId="{1E58A3BC-F1F7-40EE-89AA-32E802ED4BF7}" destId="{F784BE88-3DB9-4E87-AFCA-2ED0BF00DEA1}" srcOrd="1" destOrd="0" presId="urn:microsoft.com/office/officeart/2005/8/layout/hierarchy3"/>
    <dgm:cxn modelId="{5A9D8935-5D51-4C9C-B5F1-76DF5116A5D0}" type="presParOf" srcId="{F784BE88-3DB9-4E87-AFCA-2ED0BF00DEA1}" destId="{91617B1D-3972-48C4-91BB-79587FA73F67}" srcOrd="0" destOrd="0" presId="urn:microsoft.com/office/officeart/2005/8/layout/hierarchy3"/>
    <dgm:cxn modelId="{7FBC69C2-D5F7-455F-BDE8-67526DC70F54}" type="presParOf" srcId="{F784BE88-3DB9-4E87-AFCA-2ED0BF00DEA1}" destId="{8F63A5A4-7C77-487C-BE82-807BD32E0134}" srcOrd="1" destOrd="0" presId="urn:microsoft.com/office/officeart/2005/8/layout/hierarchy3"/>
    <dgm:cxn modelId="{45A42534-DA12-4F40-BD5A-B074C274C838}" type="presParOf" srcId="{F784BE88-3DB9-4E87-AFCA-2ED0BF00DEA1}" destId="{B1379F40-8800-48D4-B21D-5DDD0517D1DC}" srcOrd="2" destOrd="0" presId="urn:microsoft.com/office/officeart/2005/8/layout/hierarchy3"/>
    <dgm:cxn modelId="{A1820773-1F7F-4789-A4DC-4C04EFB8A999}" type="presParOf" srcId="{F784BE88-3DB9-4E87-AFCA-2ED0BF00DEA1}" destId="{5D63EA67-4623-4C00-A0D0-F2C76F7E2B54}" srcOrd="3" destOrd="0" presId="urn:microsoft.com/office/officeart/2005/8/layout/hierarchy3"/>
    <dgm:cxn modelId="{626B5891-735E-43CC-807A-2FE460A1B3A4}" type="presParOf" srcId="{F784BE88-3DB9-4E87-AFCA-2ED0BF00DEA1}" destId="{1B231156-4608-4E4E-92E8-551A7DDDEB6D}" srcOrd="4" destOrd="0" presId="urn:microsoft.com/office/officeart/2005/8/layout/hierarchy3"/>
    <dgm:cxn modelId="{57F60477-F435-442C-B683-0AA3F9C60CAD}" type="presParOf" srcId="{F784BE88-3DB9-4E87-AFCA-2ED0BF00DEA1}" destId="{12859BF0-8761-4E0B-9303-CDA4976C7BDB}" srcOrd="5" destOrd="0" presId="urn:microsoft.com/office/officeart/2005/8/layout/hierarchy3"/>
    <dgm:cxn modelId="{FC92752C-B9D9-4EB3-9FF2-62A4A7EA93AB}" type="presParOf" srcId="{F784BE88-3DB9-4E87-AFCA-2ED0BF00DEA1}" destId="{F38A1CB9-9314-4B3D-A39F-CFAE94937EC1}" srcOrd="6" destOrd="0" presId="urn:microsoft.com/office/officeart/2005/8/layout/hierarchy3"/>
    <dgm:cxn modelId="{A0E7BB36-2D6A-43B8-9FA7-7A7F046B9C61}" type="presParOf" srcId="{F784BE88-3DB9-4E87-AFCA-2ED0BF00DEA1}" destId="{B5CCE168-0D0A-4C9B-94EF-09C2570208A0}" srcOrd="7" destOrd="0" presId="urn:microsoft.com/office/officeart/2005/8/layout/hierarchy3"/>
    <dgm:cxn modelId="{64C96BB0-F213-4FBD-9A45-BAC73AF77E33}" type="presParOf" srcId="{F784BE88-3DB9-4E87-AFCA-2ED0BF00DEA1}" destId="{C1320079-6F89-4D14-92EA-604EDA9A4CC5}" srcOrd="8" destOrd="0" presId="urn:microsoft.com/office/officeart/2005/8/layout/hierarchy3"/>
    <dgm:cxn modelId="{11F0F769-75E5-439E-9A53-ACADA853EADA}" type="presParOf" srcId="{F784BE88-3DB9-4E87-AFCA-2ED0BF00DEA1}" destId="{621C13EF-BBFE-49CD-8AFE-2F06AB25BACB}" srcOrd="9" destOrd="0" presId="urn:microsoft.com/office/officeart/2005/8/layout/hierarchy3"/>
    <dgm:cxn modelId="{02E7E3BC-C82F-4983-9BA1-0F5BD910A7AC}" type="presParOf" srcId="{F784BE88-3DB9-4E87-AFCA-2ED0BF00DEA1}" destId="{0B0C1226-EC90-4ABC-A405-DE4E38798425}" srcOrd="10" destOrd="0" presId="urn:microsoft.com/office/officeart/2005/8/layout/hierarchy3"/>
    <dgm:cxn modelId="{BE542D65-209A-46CA-895C-A699ACF36F22}" type="presParOf" srcId="{F784BE88-3DB9-4E87-AFCA-2ED0BF00DEA1}" destId="{4C034362-697F-4DB1-9C1E-186740010A9A}" srcOrd="11" destOrd="0" presId="urn:microsoft.com/office/officeart/2005/8/layout/hierarchy3"/>
    <dgm:cxn modelId="{D5593BAA-092D-4DD2-B87C-0550DD969B1C}" type="presParOf" srcId="{F784BE88-3DB9-4E87-AFCA-2ED0BF00DEA1}" destId="{C6D35C7D-63A0-470A-817E-66669C124214}" srcOrd="12" destOrd="0" presId="urn:microsoft.com/office/officeart/2005/8/layout/hierarchy3"/>
    <dgm:cxn modelId="{66A4D620-317C-47A2-AD09-F2DE99BB8F19}" type="presParOf" srcId="{F784BE88-3DB9-4E87-AFCA-2ED0BF00DEA1}" destId="{6F042A17-7EE1-4931-A4B3-8CE362306ECF}" srcOrd="1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Implementación y Pruebas</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B87FB392-EA3D-4EA2-B76E-2E72DDD39F1C}">
      <dgm:prSet phldrT="[Texto]" custT="1"/>
      <dgm:spPr/>
      <dgm:t>
        <a:bodyPr/>
        <a:lstStyle/>
        <a:p>
          <a:pPr algn="just"/>
          <a:r>
            <a:rPr lang="es-ES" sz="2400" dirty="0"/>
            <a:t>Instalación del sistema de control</a:t>
          </a:r>
        </a:p>
      </dgm:t>
    </dgm:pt>
    <dgm:pt modelId="{97CC9430-A16C-4A5E-A614-5B05FC0D2EE3}" type="parTrans" cxnId="{1877DB97-BE89-4677-8C02-174EEE10B350}">
      <dgm:prSet/>
      <dgm:spPr/>
      <dgm:t>
        <a:bodyPr/>
        <a:lstStyle/>
        <a:p>
          <a:endParaRPr lang="es-EC" sz="2000"/>
        </a:p>
      </dgm:t>
    </dgm:pt>
    <dgm:pt modelId="{F10A508F-680C-453A-9730-3F0238731F21}" type="sibTrans" cxnId="{1877DB97-BE89-4677-8C02-174EEE10B350}">
      <dgm:prSet/>
      <dgm:spPr/>
      <dgm:t>
        <a:bodyPr/>
        <a:lstStyle/>
        <a:p>
          <a:endParaRPr lang="es-EC" sz="2000"/>
        </a:p>
      </dgm:t>
    </dgm:pt>
    <dgm:pt modelId="{84D4104C-91CB-46D0-A44F-C9DADBB345CC}">
      <dgm:prSet phldrT="[Texto]" custT="1"/>
      <dgm:spPr/>
      <dgm:t>
        <a:bodyPr/>
        <a:lstStyle/>
        <a:p>
          <a:pPr algn="just"/>
          <a:r>
            <a:rPr lang="es-ES" sz="2400" dirty="0"/>
            <a:t>Pruebas</a:t>
          </a:r>
        </a:p>
      </dgm:t>
    </dgm:pt>
    <dgm:pt modelId="{2F1D92AB-F847-46BC-8AF3-84F0558ACA08}" type="sibTrans" cxnId="{71A95D71-1BF9-4000-8BF4-0467B0A06E35}">
      <dgm:prSet/>
      <dgm:spPr/>
      <dgm:t>
        <a:bodyPr/>
        <a:lstStyle/>
        <a:p>
          <a:endParaRPr lang="es-EC" sz="2000"/>
        </a:p>
      </dgm:t>
    </dgm:pt>
    <dgm:pt modelId="{2F6B4B6F-1278-4F37-B748-BF5D8C9D533E}" type="parTrans" cxnId="{71A95D71-1BF9-4000-8BF4-0467B0A06E35}">
      <dgm:prSet/>
      <dgm:spPr/>
      <dgm:t>
        <a:bodyPr/>
        <a:lstStyle/>
        <a:p>
          <a:endParaRPr lang="es-EC" sz="2000"/>
        </a:p>
      </dgm:t>
    </dgm:pt>
    <dgm:pt modelId="{7041666F-736D-4009-AAA5-F1FE210AC53B}">
      <dgm:prSet phldrT="[Texto]" custT="1"/>
      <dgm:spPr/>
      <dgm:t>
        <a:bodyPr/>
        <a:lstStyle/>
        <a:p>
          <a:pPr algn="just"/>
          <a:r>
            <a:rPr lang="es-ES" sz="2400" dirty="0"/>
            <a:t>Correcciones</a:t>
          </a:r>
        </a:p>
      </dgm:t>
    </dgm:pt>
    <dgm:pt modelId="{BF15269B-4DEB-49C3-8769-519FF27BDF26}" type="sibTrans" cxnId="{B132BAD1-40FE-4E0F-8188-7DC154F4DCED}">
      <dgm:prSet/>
      <dgm:spPr/>
      <dgm:t>
        <a:bodyPr/>
        <a:lstStyle/>
        <a:p>
          <a:endParaRPr lang="es-EC" sz="2000"/>
        </a:p>
      </dgm:t>
    </dgm:pt>
    <dgm:pt modelId="{A18B0865-A6A4-4BFE-8FE8-1B544CE16C7A}" type="parTrans" cxnId="{B132BAD1-40FE-4E0F-8188-7DC154F4DCED}">
      <dgm:prSet/>
      <dgm:spPr/>
      <dgm:t>
        <a:bodyPr/>
        <a:lstStyle/>
        <a:p>
          <a:endParaRPr lang="es-EC" sz="2000"/>
        </a:p>
      </dgm:t>
    </dgm:pt>
    <dgm:pt modelId="{7AF888E4-7BE2-4E1F-A582-F3F7B03C4C16}">
      <dgm:prSet phldrT="[Texto]" custT="1"/>
      <dgm:spPr/>
      <dgm:t>
        <a:bodyPr/>
        <a:lstStyle/>
        <a:p>
          <a:pPr algn="just"/>
          <a:r>
            <a:rPr lang="es-ES" sz="2400" dirty="0"/>
            <a:t>Resultados</a:t>
          </a:r>
        </a:p>
      </dgm:t>
    </dgm:pt>
    <dgm:pt modelId="{BB3DFA13-0360-48F9-9754-1C01D1B0D9D6}" type="sibTrans" cxnId="{72361D94-533D-42FE-8504-0DE81B48657E}">
      <dgm:prSet/>
      <dgm:spPr/>
      <dgm:t>
        <a:bodyPr/>
        <a:lstStyle/>
        <a:p>
          <a:endParaRPr lang="es-EC" sz="2000"/>
        </a:p>
      </dgm:t>
    </dgm:pt>
    <dgm:pt modelId="{BC92E6FB-1098-4511-84B4-1CE00F1BC945}" type="parTrans" cxnId="{72361D94-533D-42FE-8504-0DE81B48657E}">
      <dgm:prSet/>
      <dgm:spPr/>
      <dgm:t>
        <a:bodyPr/>
        <a:lstStyle/>
        <a:p>
          <a:endParaRPr lang="es-EC"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193026" custLinFactY="-43972" custLinFactNeighborX="-103"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C7B3F7D3-0557-4BCB-888D-3AE7ADA810C8}" type="pres">
      <dgm:prSet presAssocID="{97CC9430-A16C-4A5E-A614-5B05FC0D2EE3}" presName="Name13" presStyleLbl="parChTrans1D2" presStyleIdx="0" presStyleCnt="4"/>
      <dgm:spPr/>
    </dgm:pt>
    <dgm:pt modelId="{E79E2F27-2EAF-426C-83EE-A6AB9C55457A}" type="pres">
      <dgm:prSet presAssocID="{B87FB392-EA3D-4EA2-B76E-2E72DDD39F1C}" presName="childText" presStyleLbl="bgAcc1" presStyleIdx="0" presStyleCnt="4" custScaleX="826365" custScaleY="177844" custLinFactNeighborY="-51920">
        <dgm:presLayoutVars>
          <dgm:bulletEnabled val="1"/>
        </dgm:presLayoutVars>
      </dgm:prSet>
      <dgm:spPr/>
    </dgm:pt>
    <dgm:pt modelId="{B8809E3B-7F26-472C-8A7D-738D121D16DD}" type="pres">
      <dgm:prSet presAssocID="{2F6B4B6F-1278-4F37-B748-BF5D8C9D533E}" presName="Name13" presStyleLbl="parChTrans1D2" presStyleIdx="1" presStyleCnt="4"/>
      <dgm:spPr/>
    </dgm:pt>
    <dgm:pt modelId="{189BEED1-0CB5-4943-B8C6-F54E3B250FDA}" type="pres">
      <dgm:prSet presAssocID="{84D4104C-91CB-46D0-A44F-C9DADBB345CC}" presName="childText" presStyleLbl="bgAcc1" presStyleIdx="1" presStyleCnt="4" custScaleX="826365" custScaleY="177844">
        <dgm:presLayoutVars>
          <dgm:bulletEnabled val="1"/>
        </dgm:presLayoutVars>
      </dgm:prSet>
      <dgm:spPr/>
    </dgm:pt>
    <dgm:pt modelId="{B2B571EA-3AEB-49CE-9E4C-B52E1B0085D4}" type="pres">
      <dgm:prSet presAssocID="{A18B0865-A6A4-4BFE-8FE8-1B544CE16C7A}" presName="Name13" presStyleLbl="parChTrans1D2" presStyleIdx="2" presStyleCnt="4"/>
      <dgm:spPr/>
    </dgm:pt>
    <dgm:pt modelId="{4F12C8A5-C783-4E8E-ACC6-0093DE32DF8B}" type="pres">
      <dgm:prSet presAssocID="{7041666F-736D-4009-AAA5-F1FE210AC53B}" presName="childText" presStyleLbl="bgAcc1" presStyleIdx="2" presStyleCnt="4" custScaleX="826365" custScaleY="177844" custLinFactNeighborY="36021">
        <dgm:presLayoutVars>
          <dgm:bulletEnabled val="1"/>
        </dgm:presLayoutVars>
      </dgm:prSet>
      <dgm:spPr/>
    </dgm:pt>
    <dgm:pt modelId="{E7022E2A-1BA7-48F7-8891-93E6FD3B27BA}" type="pres">
      <dgm:prSet presAssocID="{BC92E6FB-1098-4511-84B4-1CE00F1BC945}" presName="Name13" presStyleLbl="parChTrans1D2" presStyleIdx="3" presStyleCnt="4"/>
      <dgm:spPr/>
    </dgm:pt>
    <dgm:pt modelId="{A240A374-69C4-4BDE-833C-45712266911E}" type="pres">
      <dgm:prSet presAssocID="{7AF888E4-7BE2-4E1F-A582-F3F7B03C4C16}" presName="childText" presStyleLbl="bgAcc1" presStyleIdx="3" presStyleCnt="4" custScaleX="826365" custScaleY="177844" custLinFactNeighborY="86009">
        <dgm:presLayoutVars>
          <dgm:bulletEnabled val="1"/>
        </dgm:presLayoutVars>
      </dgm:prSet>
      <dgm:spPr/>
    </dgm:pt>
  </dgm:ptLst>
  <dgm:cxnLst>
    <dgm:cxn modelId="{71A95D71-1BF9-4000-8BF4-0467B0A06E35}" srcId="{CB9964DC-5E01-4879-9733-CDEE2AB1D1F7}" destId="{84D4104C-91CB-46D0-A44F-C9DADBB345CC}" srcOrd="1" destOrd="0" parTransId="{2F6B4B6F-1278-4F37-B748-BF5D8C9D533E}" sibTransId="{2F1D92AB-F847-46BC-8AF3-84F0558ACA08}"/>
    <dgm:cxn modelId="{3B29A176-E7CB-47DE-8F82-9633D45A51E7}" type="presOf" srcId="{7AF888E4-7BE2-4E1F-A582-F3F7B03C4C16}" destId="{A240A374-69C4-4BDE-833C-45712266911E}" srcOrd="0" destOrd="0" presId="urn:microsoft.com/office/officeart/2005/8/layout/hierarchy3"/>
    <dgm:cxn modelId="{75D35304-BF63-4AC4-A046-2FD0F83013CA}" type="presOf" srcId="{84D4104C-91CB-46D0-A44F-C9DADBB345CC}" destId="{189BEED1-0CB5-4943-B8C6-F54E3B250FDA}" srcOrd="0" destOrd="0" presId="urn:microsoft.com/office/officeart/2005/8/layout/hierarchy3"/>
    <dgm:cxn modelId="{DDCA9513-D59D-4C87-B231-E13A8F9261B4}" type="presOf" srcId="{CB9964DC-5E01-4879-9733-CDEE2AB1D1F7}" destId="{ECB1CA3E-26B8-4A39-AEF8-6F06E506D3C7}" srcOrd="0" destOrd="0" presId="urn:microsoft.com/office/officeart/2005/8/layout/hierarchy3"/>
    <dgm:cxn modelId="{820BE025-254E-4348-B97E-B0936A2FBFEB}" type="presOf" srcId="{CB9964DC-5E01-4879-9733-CDEE2AB1D1F7}" destId="{C7DDC059-89DD-4F99-A10D-9C975D60C8D8}" srcOrd="1" destOrd="0" presId="urn:microsoft.com/office/officeart/2005/8/layout/hierarchy3"/>
    <dgm:cxn modelId="{9C9DCF66-8EDA-4883-8321-52350CDBF73C}" type="presOf" srcId="{B87FB392-EA3D-4EA2-B76E-2E72DDD39F1C}" destId="{E79E2F27-2EAF-426C-83EE-A6AB9C55457A}"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0DD158C1-73BE-40C5-AAFF-E8988866C483}" type="presOf" srcId="{BC92E6FB-1098-4511-84B4-1CE00F1BC945}" destId="{E7022E2A-1BA7-48F7-8891-93E6FD3B27BA}" srcOrd="0" destOrd="0" presId="urn:microsoft.com/office/officeart/2005/8/layout/hierarchy3"/>
    <dgm:cxn modelId="{386ADF93-9E02-42AA-B7CF-A586216D28CC}" type="presOf" srcId="{A18B0865-A6A4-4BFE-8FE8-1B544CE16C7A}" destId="{B2B571EA-3AEB-49CE-9E4C-B52E1B0085D4}" srcOrd="0" destOrd="0" presId="urn:microsoft.com/office/officeart/2005/8/layout/hierarchy3"/>
    <dgm:cxn modelId="{BA364EA9-B668-4BFC-8B09-7FC9C9C4219E}" type="presOf" srcId="{97CC9430-A16C-4A5E-A614-5B05FC0D2EE3}" destId="{C7B3F7D3-0557-4BCB-888D-3AE7ADA810C8}" srcOrd="0" destOrd="0" presId="urn:microsoft.com/office/officeart/2005/8/layout/hierarchy3"/>
    <dgm:cxn modelId="{FBDB44BA-34B0-48C8-9DA6-E37B3923CC0B}" type="presOf" srcId="{7061F2FC-F2AB-4DE3-98B0-886576B4E2C6}" destId="{D433476B-D68D-4328-ADAC-B2895D3D50CF}" srcOrd="0" destOrd="0" presId="urn:microsoft.com/office/officeart/2005/8/layout/hierarchy3"/>
    <dgm:cxn modelId="{72361D94-533D-42FE-8504-0DE81B48657E}" srcId="{CB9964DC-5E01-4879-9733-CDEE2AB1D1F7}" destId="{7AF888E4-7BE2-4E1F-A582-F3F7B03C4C16}" srcOrd="3" destOrd="0" parTransId="{BC92E6FB-1098-4511-84B4-1CE00F1BC945}" sibTransId="{BB3DFA13-0360-48F9-9754-1C01D1B0D9D6}"/>
    <dgm:cxn modelId="{B132BAD1-40FE-4E0F-8188-7DC154F4DCED}" srcId="{CB9964DC-5E01-4879-9733-CDEE2AB1D1F7}" destId="{7041666F-736D-4009-AAA5-F1FE210AC53B}" srcOrd="2" destOrd="0" parTransId="{A18B0865-A6A4-4BFE-8FE8-1B544CE16C7A}" sibTransId="{BF15269B-4DEB-49C3-8769-519FF27BDF26}"/>
    <dgm:cxn modelId="{1877DB97-BE89-4677-8C02-174EEE10B350}" srcId="{CB9964DC-5E01-4879-9733-CDEE2AB1D1F7}" destId="{B87FB392-EA3D-4EA2-B76E-2E72DDD39F1C}" srcOrd="0" destOrd="0" parTransId="{97CC9430-A16C-4A5E-A614-5B05FC0D2EE3}" sibTransId="{F10A508F-680C-453A-9730-3F0238731F21}"/>
    <dgm:cxn modelId="{C465CAE9-D22C-42F3-BA25-A74ED8F9E6D6}" type="presOf" srcId="{2F6B4B6F-1278-4F37-B748-BF5D8C9D533E}" destId="{B8809E3B-7F26-472C-8A7D-738D121D16DD}" srcOrd="0" destOrd="0" presId="urn:microsoft.com/office/officeart/2005/8/layout/hierarchy3"/>
    <dgm:cxn modelId="{CBFDF79E-572D-47B6-A47C-363353945619}" type="presOf" srcId="{7041666F-736D-4009-AAA5-F1FE210AC53B}" destId="{4F12C8A5-C783-4E8E-ACC6-0093DE32DF8B}" srcOrd="0" destOrd="0" presId="urn:microsoft.com/office/officeart/2005/8/layout/hierarchy3"/>
    <dgm:cxn modelId="{C61F61FD-CE61-4139-8E3D-110D5F0E2195}" type="presParOf" srcId="{D433476B-D68D-4328-ADAC-B2895D3D50CF}" destId="{1E58A3BC-F1F7-40EE-89AA-32E802ED4BF7}" srcOrd="0" destOrd="0" presId="urn:microsoft.com/office/officeart/2005/8/layout/hierarchy3"/>
    <dgm:cxn modelId="{B3A7F29F-D422-4A09-901E-F6C09BE3FFD4}" type="presParOf" srcId="{1E58A3BC-F1F7-40EE-89AA-32E802ED4BF7}" destId="{D21DF85A-45CA-4CE0-B0ED-CF4615475EE0}" srcOrd="0" destOrd="0" presId="urn:microsoft.com/office/officeart/2005/8/layout/hierarchy3"/>
    <dgm:cxn modelId="{2434A8DB-3EA2-4037-B639-4A5B59B0499B}" type="presParOf" srcId="{D21DF85A-45CA-4CE0-B0ED-CF4615475EE0}" destId="{ECB1CA3E-26B8-4A39-AEF8-6F06E506D3C7}" srcOrd="0" destOrd="0" presId="urn:microsoft.com/office/officeart/2005/8/layout/hierarchy3"/>
    <dgm:cxn modelId="{464D216F-2C82-4C13-8172-FFB6FF4B9503}" type="presParOf" srcId="{D21DF85A-45CA-4CE0-B0ED-CF4615475EE0}" destId="{C7DDC059-89DD-4F99-A10D-9C975D60C8D8}" srcOrd="1" destOrd="0" presId="urn:microsoft.com/office/officeart/2005/8/layout/hierarchy3"/>
    <dgm:cxn modelId="{31D7ADEC-0C1E-42D0-8B2F-AEA28AE7400D}" type="presParOf" srcId="{1E58A3BC-F1F7-40EE-89AA-32E802ED4BF7}" destId="{F784BE88-3DB9-4E87-AFCA-2ED0BF00DEA1}" srcOrd="1" destOrd="0" presId="urn:microsoft.com/office/officeart/2005/8/layout/hierarchy3"/>
    <dgm:cxn modelId="{E64772BA-6147-4B87-8780-DD6B7A294182}" type="presParOf" srcId="{F784BE88-3DB9-4E87-AFCA-2ED0BF00DEA1}" destId="{C7B3F7D3-0557-4BCB-888D-3AE7ADA810C8}" srcOrd="0" destOrd="0" presId="urn:microsoft.com/office/officeart/2005/8/layout/hierarchy3"/>
    <dgm:cxn modelId="{988C411F-436D-4327-A7E7-FAE71BB01A84}" type="presParOf" srcId="{F784BE88-3DB9-4E87-AFCA-2ED0BF00DEA1}" destId="{E79E2F27-2EAF-426C-83EE-A6AB9C55457A}" srcOrd="1" destOrd="0" presId="urn:microsoft.com/office/officeart/2005/8/layout/hierarchy3"/>
    <dgm:cxn modelId="{537790A2-78CA-4B01-AEC9-AE30230B3809}" type="presParOf" srcId="{F784BE88-3DB9-4E87-AFCA-2ED0BF00DEA1}" destId="{B8809E3B-7F26-472C-8A7D-738D121D16DD}" srcOrd="2" destOrd="0" presId="urn:microsoft.com/office/officeart/2005/8/layout/hierarchy3"/>
    <dgm:cxn modelId="{75A3075D-4EFD-4CEA-B5EB-C19AD1206E55}" type="presParOf" srcId="{F784BE88-3DB9-4E87-AFCA-2ED0BF00DEA1}" destId="{189BEED1-0CB5-4943-B8C6-F54E3B250FDA}" srcOrd="3" destOrd="0" presId="urn:microsoft.com/office/officeart/2005/8/layout/hierarchy3"/>
    <dgm:cxn modelId="{BD4ED7F6-832E-4F5A-8966-57BDAD587E38}" type="presParOf" srcId="{F784BE88-3DB9-4E87-AFCA-2ED0BF00DEA1}" destId="{B2B571EA-3AEB-49CE-9E4C-B52E1B0085D4}" srcOrd="4" destOrd="0" presId="urn:microsoft.com/office/officeart/2005/8/layout/hierarchy3"/>
    <dgm:cxn modelId="{64ACE3EA-30CD-4E5E-9BB1-12E3BED0E3F5}" type="presParOf" srcId="{F784BE88-3DB9-4E87-AFCA-2ED0BF00DEA1}" destId="{4F12C8A5-C783-4E8E-ACC6-0093DE32DF8B}" srcOrd="5" destOrd="0" presId="urn:microsoft.com/office/officeart/2005/8/layout/hierarchy3"/>
    <dgm:cxn modelId="{28F115B7-FFC8-4288-A0A3-BA89CBA0DA8A}" type="presParOf" srcId="{F784BE88-3DB9-4E87-AFCA-2ED0BF00DEA1}" destId="{E7022E2A-1BA7-48F7-8891-93E6FD3B27BA}" srcOrd="6" destOrd="0" presId="urn:microsoft.com/office/officeart/2005/8/layout/hierarchy3"/>
    <dgm:cxn modelId="{9C17ED64-E1C3-4498-AD8C-742A5CC51FB6}" type="presParOf" srcId="{F784BE88-3DB9-4E87-AFCA-2ED0BF00DEA1}" destId="{A240A374-69C4-4BDE-833C-45712266911E}"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Caja Eléctrica</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B87FB392-EA3D-4EA2-B76E-2E72DDD39F1C}">
      <dgm:prSet phldrT="[Texto]" custT="1"/>
      <dgm:spPr/>
      <dgm:t>
        <a:bodyPr/>
        <a:lstStyle/>
        <a:p>
          <a:pPr algn="just"/>
          <a:r>
            <a:rPr lang="es-419" sz="2400" dirty="0"/>
            <a:t>Se ubica a un costado de la máquina para acceder a alimentación  trifásica.</a:t>
          </a:r>
          <a:endParaRPr lang="es-ES" sz="2400" dirty="0"/>
        </a:p>
      </dgm:t>
    </dgm:pt>
    <dgm:pt modelId="{97CC9430-A16C-4A5E-A614-5B05FC0D2EE3}" type="parTrans" cxnId="{1877DB97-BE89-4677-8C02-174EEE10B350}">
      <dgm:prSet/>
      <dgm:spPr/>
      <dgm:t>
        <a:bodyPr/>
        <a:lstStyle/>
        <a:p>
          <a:endParaRPr lang="es-EC" sz="2000"/>
        </a:p>
      </dgm:t>
    </dgm:pt>
    <dgm:pt modelId="{F10A508F-680C-453A-9730-3F0238731F21}" type="sibTrans" cxnId="{1877DB97-BE89-4677-8C02-174EEE10B350}">
      <dgm:prSet/>
      <dgm:spPr/>
      <dgm:t>
        <a:bodyPr/>
        <a:lstStyle/>
        <a:p>
          <a:endParaRPr lang="es-EC" sz="2000"/>
        </a:p>
      </dgm:t>
    </dgm:pt>
    <dgm:pt modelId="{84D4104C-91CB-46D0-A44F-C9DADBB345CC}">
      <dgm:prSet phldrT="[Texto]" custT="1"/>
      <dgm:spPr/>
      <dgm:t>
        <a:bodyPr/>
        <a:lstStyle/>
        <a:p>
          <a:pPr algn="just"/>
          <a:r>
            <a:rPr lang="es-419" sz="2400" dirty="0"/>
            <a:t>En la parte superior se ubica los mandos de control, en su parte frontal están los indicadores.</a:t>
          </a:r>
          <a:endParaRPr lang="es-ES" sz="2400" dirty="0"/>
        </a:p>
      </dgm:t>
    </dgm:pt>
    <dgm:pt modelId="{2F1D92AB-F847-46BC-8AF3-84F0558ACA08}" type="sibTrans" cxnId="{71A95D71-1BF9-4000-8BF4-0467B0A06E35}">
      <dgm:prSet/>
      <dgm:spPr/>
      <dgm:t>
        <a:bodyPr/>
        <a:lstStyle/>
        <a:p>
          <a:endParaRPr lang="es-EC" sz="2000"/>
        </a:p>
      </dgm:t>
    </dgm:pt>
    <dgm:pt modelId="{2F6B4B6F-1278-4F37-B748-BF5D8C9D533E}" type="parTrans" cxnId="{71A95D71-1BF9-4000-8BF4-0467B0A06E35}">
      <dgm:prSet/>
      <dgm:spPr/>
      <dgm:t>
        <a:bodyPr/>
        <a:lstStyle/>
        <a:p>
          <a:endParaRPr lang="es-EC"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269341" custLinFactY="-200000" custLinFactNeighborX="-407" custLinFactNeighborY="-203352"/>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C7B3F7D3-0557-4BCB-888D-3AE7ADA810C8}" type="pres">
      <dgm:prSet presAssocID="{97CC9430-A16C-4A5E-A614-5B05FC0D2EE3}" presName="Name13" presStyleLbl="parChTrans1D2" presStyleIdx="0" presStyleCnt="2"/>
      <dgm:spPr/>
    </dgm:pt>
    <dgm:pt modelId="{E79E2F27-2EAF-426C-83EE-A6AB9C55457A}" type="pres">
      <dgm:prSet presAssocID="{B87FB392-EA3D-4EA2-B76E-2E72DDD39F1C}" presName="childText" presStyleLbl="bgAcc1" presStyleIdx="0" presStyleCnt="2" custScaleX="826365" custScaleY="371700" custLinFactNeighborY="-51920">
        <dgm:presLayoutVars>
          <dgm:bulletEnabled val="1"/>
        </dgm:presLayoutVars>
      </dgm:prSet>
      <dgm:spPr/>
    </dgm:pt>
    <dgm:pt modelId="{B8809E3B-7F26-472C-8A7D-738D121D16DD}" type="pres">
      <dgm:prSet presAssocID="{2F6B4B6F-1278-4F37-B748-BF5D8C9D533E}" presName="Name13" presStyleLbl="parChTrans1D2" presStyleIdx="1" presStyleCnt="2"/>
      <dgm:spPr/>
    </dgm:pt>
    <dgm:pt modelId="{189BEED1-0CB5-4943-B8C6-F54E3B250FDA}" type="pres">
      <dgm:prSet presAssocID="{84D4104C-91CB-46D0-A44F-C9DADBB345CC}" presName="childText" presStyleLbl="bgAcc1" presStyleIdx="1" presStyleCnt="2" custScaleX="826365" custScaleY="426974">
        <dgm:presLayoutVars>
          <dgm:bulletEnabled val="1"/>
        </dgm:presLayoutVars>
      </dgm:prSet>
      <dgm:spPr/>
    </dgm:pt>
  </dgm:ptLst>
  <dgm:cxnLst>
    <dgm:cxn modelId="{71A95D71-1BF9-4000-8BF4-0467B0A06E35}" srcId="{CB9964DC-5E01-4879-9733-CDEE2AB1D1F7}" destId="{84D4104C-91CB-46D0-A44F-C9DADBB345CC}" srcOrd="1" destOrd="0" parTransId="{2F6B4B6F-1278-4F37-B748-BF5D8C9D533E}" sibTransId="{2F1D92AB-F847-46BC-8AF3-84F0558ACA08}"/>
    <dgm:cxn modelId="{75D35304-BF63-4AC4-A046-2FD0F83013CA}" type="presOf" srcId="{84D4104C-91CB-46D0-A44F-C9DADBB345CC}" destId="{189BEED1-0CB5-4943-B8C6-F54E3B250FDA}" srcOrd="0" destOrd="0" presId="urn:microsoft.com/office/officeart/2005/8/layout/hierarchy3"/>
    <dgm:cxn modelId="{DDCA9513-D59D-4C87-B231-E13A8F9261B4}" type="presOf" srcId="{CB9964DC-5E01-4879-9733-CDEE2AB1D1F7}" destId="{ECB1CA3E-26B8-4A39-AEF8-6F06E506D3C7}" srcOrd="0" destOrd="0" presId="urn:microsoft.com/office/officeart/2005/8/layout/hierarchy3"/>
    <dgm:cxn modelId="{820BE025-254E-4348-B97E-B0936A2FBFEB}" type="presOf" srcId="{CB9964DC-5E01-4879-9733-CDEE2AB1D1F7}" destId="{C7DDC059-89DD-4F99-A10D-9C975D60C8D8}" srcOrd="1" destOrd="0" presId="urn:microsoft.com/office/officeart/2005/8/layout/hierarchy3"/>
    <dgm:cxn modelId="{9C9DCF66-8EDA-4883-8321-52350CDBF73C}" type="presOf" srcId="{B87FB392-EA3D-4EA2-B76E-2E72DDD39F1C}" destId="{E79E2F27-2EAF-426C-83EE-A6AB9C55457A}"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BA364EA9-B668-4BFC-8B09-7FC9C9C4219E}" type="presOf" srcId="{97CC9430-A16C-4A5E-A614-5B05FC0D2EE3}" destId="{C7B3F7D3-0557-4BCB-888D-3AE7ADA810C8}" srcOrd="0" destOrd="0" presId="urn:microsoft.com/office/officeart/2005/8/layout/hierarchy3"/>
    <dgm:cxn modelId="{FBDB44BA-34B0-48C8-9DA6-E37B3923CC0B}" type="presOf" srcId="{7061F2FC-F2AB-4DE3-98B0-886576B4E2C6}" destId="{D433476B-D68D-4328-ADAC-B2895D3D50CF}" srcOrd="0" destOrd="0" presId="urn:microsoft.com/office/officeart/2005/8/layout/hierarchy3"/>
    <dgm:cxn modelId="{1877DB97-BE89-4677-8C02-174EEE10B350}" srcId="{CB9964DC-5E01-4879-9733-CDEE2AB1D1F7}" destId="{B87FB392-EA3D-4EA2-B76E-2E72DDD39F1C}" srcOrd="0" destOrd="0" parTransId="{97CC9430-A16C-4A5E-A614-5B05FC0D2EE3}" sibTransId="{F10A508F-680C-453A-9730-3F0238731F21}"/>
    <dgm:cxn modelId="{C465CAE9-D22C-42F3-BA25-A74ED8F9E6D6}" type="presOf" srcId="{2F6B4B6F-1278-4F37-B748-BF5D8C9D533E}" destId="{B8809E3B-7F26-472C-8A7D-738D121D16DD}" srcOrd="0" destOrd="0" presId="urn:microsoft.com/office/officeart/2005/8/layout/hierarchy3"/>
    <dgm:cxn modelId="{C61F61FD-CE61-4139-8E3D-110D5F0E2195}" type="presParOf" srcId="{D433476B-D68D-4328-ADAC-B2895D3D50CF}" destId="{1E58A3BC-F1F7-40EE-89AA-32E802ED4BF7}" srcOrd="0" destOrd="0" presId="urn:microsoft.com/office/officeart/2005/8/layout/hierarchy3"/>
    <dgm:cxn modelId="{B3A7F29F-D422-4A09-901E-F6C09BE3FFD4}" type="presParOf" srcId="{1E58A3BC-F1F7-40EE-89AA-32E802ED4BF7}" destId="{D21DF85A-45CA-4CE0-B0ED-CF4615475EE0}" srcOrd="0" destOrd="0" presId="urn:microsoft.com/office/officeart/2005/8/layout/hierarchy3"/>
    <dgm:cxn modelId="{2434A8DB-3EA2-4037-B639-4A5B59B0499B}" type="presParOf" srcId="{D21DF85A-45CA-4CE0-B0ED-CF4615475EE0}" destId="{ECB1CA3E-26B8-4A39-AEF8-6F06E506D3C7}" srcOrd="0" destOrd="0" presId="urn:microsoft.com/office/officeart/2005/8/layout/hierarchy3"/>
    <dgm:cxn modelId="{464D216F-2C82-4C13-8172-FFB6FF4B9503}" type="presParOf" srcId="{D21DF85A-45CA-4CE0-B0ED-CF4615475EE0}" destId="{C7DDC059-89DD-4F99-A10D-9C975D60C8D8}" srcOrd="1" destOrd="0" presId="urn:microsoft.com/office/officeart/2005/8/layout/hierarchy3"/>
    <dgm:cxn modelId="{31D7ADEC-0C1E-42D0-8B2F-AEA28AE7400D}" type="presParOf" srcId="{1E58A3BC-F1F7-40EE-89AA-32E802ED4BF7}" destId="{F784BE88-3DB9-4E87-AFCA-2ED0BF00DEA1}" srcOrd="1" destOrd="0" presId="urn:microsoft.com/office/officeart/2005/8/layout/hierarchy3"/>
    <dgm:cxn modelId="{E64772BA-6147-4B87-8780-DD6B7A294182}" type="presParOf" srcId="{F784BE88-3DB9-4E87-AFCA-2ED0BF00DEA1}" destId="{C7B3F7D3-0557-4BCB-888D-3AE7ADA810C8}" srcOrd="0" destOrd="0" presId="urn:microsoft.com/office/officeart/2005/8/layout/hierarchy3"/>
    <dgm:cxn modelId="{988C411F-436D-4327-A7E7-FAE71BB01A84}" type="presParOf" srcId="{F784BE88-3DB9-4E87-AFCA-2ED0BF00DEA1}" destId="{E79E2F27-2EAF-426C-83EE-A6AB9C55457A}" srcOrd="1" destOrd="0" presId="urn:microsoft.com/office/officeart/2005/8/layout/hierarchy3"/>
    <dgm:cxn modelId="{537790A2-78CA-4B01-AEC9-AE30230B3809}" type="presParOf" srcId="{F784BE88-3DB9-4E87-AFCA-2ED0BF00DEA1}" destId="{B8809E3B-7F26-472C-8A7D-738D121D16DD}" srcOrd="2" destOrd="0" presId="urn:microsoft.com/office/officeart/2005/8/layout/hierarchy3"/>
    <dgm:cxn modelId="{75A3075D-4EFD-4CEA-B5EB-C19AD1206E55}" type="presParOf" srcId="{F784BE88-3DB9-4E87-AFCA-2ED0BF00DEA1}" destId="{189BEED1-0CB5-4943-B8C6-F54E3B250FD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n-US" dirty="0" err="1"/>
            <a:t>Tipos</a:t>
          </a:r>
          <a:r>
            <a:rPr lang="en-US" dirty="0"/>
            <a:t> de </a:t>
          </a:r>
          <a:r>
            <a:rPr lang="en-US" dirty="0" err="1"/>
            <a:t>encuadernación</a:t>
          </a:r>
          <a:r>
            <a:rPr lang="en-US" dirty="0"/>
            <a:t> </a:t>
          </a:r>
          <a:endParaRPr lang="es-ES" dirty="0"/>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B7A0E880-08CF-4996-8877-44B3A8595C22}">
      <dgm:prSet phldrT="[Texto]"/>
      <dgm:spPr/>
      <dgm:t>
        <a:bodyPr/>
        <a:lstStyle/>
        <a:p>
          <a:r>
            <a:rPr lang="es-ES" dirty="0"/>
            <a:t>Encuadernación simple grapada</a:t>
          </a:r>
        </a:p>
      </dgm:t>
    </dgm:pt>
    <dgm:pt modelId="{D4B58403-3AFB-4495-82E2-DE48BF9548AC}" type="parTrans" cxnId="{4FF4BC7F-37C2-4D3E-98A5-A24B9EA55920}">
      <dgm:prSet/>
      <dgm:spPr/>
      <dgm:t>
        <a:bodyPr/>
        <a:lstStyle/>
        <a:p>
          <a:endParaRPr lang="es-ES"/>
        </a:p>
      </dgm:t>
    </dgm:pt>
    <dgm:pt modelId="{2B327DDF-4C62-4B0A-8524-15E6F30F11D5}" type="sibTrans" cxnId="{4FF4BC7F-37C2-4D3E-98A5-A24B9EA55920}">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Y="-100000" custLinFactNeighborX="-5566" custLinFactNeighborY="-13259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 modelId="{2C060D23-21D2-4829-92F9-1F4D1897DE2B}" type="pres">
      <dgm:prSet presAssocID="{D4B58403-3AFB-4495-82E2-DE48BF9548AC}" presName="Name13" presStyleLbl="parChTrans1D2" presStyleIdx="0" presStyleCnt="1"/>
      <dgm:spPr/>
    </dgm:pt>
    <dgm:pt modelId="{8D8657B6-A341-4461-8EBB-18C5FFEA95F0}" type="pres">
      <dgm:prSet presAssocID="{B7A0E880-08CF-4996-8877-44B3A8595C22}" presName="childText" presStyleLbl="bgAcc1" presStyleIdx="0" presStyleCnt="1" custScaleX="531363" custLinFactY="-100000" custLinFactNeighborX="-41745" custLinFactNeighborY="-124007">
        <dgm:presLayoutVars>
          <dgm:bulletEnabled val="1"/>
        </dgm:presLayoutVars>
      </dgm:prSet>
      <dgm:spPr/>
    </dgm:pt>
  </dgm:ptLst>
  <dgm:cxnLst>
    <dgm:cxn modelId="{ACCEB76E-A3F5-416F-BE07-B7D1EB302CD0}" type="presOf" srcId="{D4B58403-3AFB-4495-82E2-DE48BF9548AC}" destId="{2C060D23-21D2-4829-92F9-1F4D1897DE2B}" srcOrd="0" destOrd="0" presId="urn:microsoft.com/office/officeart/2005/8/layout/hierarchy3"/>
    <dgm:cxn modelId="{4FF4BC7F-37C2-4D3E-98A5-A24B9EA55920}" srcId="{E149D2CE-C60D-4898-829A-D5F3A460F02C}" destId="{B7A0E880-08CF-4996-8877-44B3A8595C22}" srcOrd="0" destOrd="0" parTransId="{D4B58403-3AFB-4495-82E2-DE48BF9548AC}" sibTransId="{2B327DDF-4C62-4B0A-8524-15E6F30F11D5}"/>
    <dgm:cxn modelId="{CF83EB6C-4108-46DA-AC69-83059F3B164D}" type="presOf" srcId="{B7A0E880-08CF-4996-8877-44B3A8595C22}" destId="{8D8657B6-A341-4461-8EBB-18C5FFEA95F0}" srcOrd="0" destOrd="0" presId="urn:microsoft.com/office/officeart/2005/8/layout/hierarchy3"/>
    <dgm:cxn modelId="{5868E7AB-9C9B-4967-B693-5C3B55AFD263}" type="presOf" srcId="{7061F2FC-F2AB-4DE3-98B0-886576B4E2C6}" destId="{D433476B-D68D-4328-ADAC-B2895D3D50CF}" srcOrd="0" destOrd="0" presId="urn:microsoft.com/office/officeart/2005/8/layout/hierarchy3"/>
    <dgm:cxn modelId="{E36FF627-322E-4794-A100-F408944787DF}" type="presOf" srcId="{E149D2CE-C60D-4898-829A-D5F3A460F02C}" destId="{8BC64D5B-8194-42F8-BE53-0D044811899F}" srcOrd="0"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ED803FFE-A1CA-427C-96A0-B4FEC8C406A1}" type="presOf" srcId="{E149D2CE-C60D-4898-829A-D5F3A460F02C}" destId="{E592A72E-0625-4A0E-AE71-27F4B0395F08}" srcOrd="1" destOrd="0" presId="urn:microsoft.com/office/officeart/2005/8/layout/hierarchy3"/>
    <dgm:cxn modelId="{A7F9DDEA-4E96-4E3B-AF85-0DF412746CE8}" type="presParOf" srcId="{D433476B-D68D-4328-ADAC-B2895D3D50CF}" destId="{96B52196-CA75-479A-8A54-6AC1541591AF}" srcOrd="0" destOrd="0" presId="urn:microsoft.com/office/officeart/2005/8/layout/hierarchy3"/>
    <dgm:cxn modelId="{9B9EC4E0-3DDD-4F07-B4E1-D394C2627821}" type="presParOf" srcId="{96B52196-CA75-479A-8A54-6AC1541591AF}" destId="{B3831FAB-D3C6-4E8A-8912-0C6C24C5CC2E}" srcOrd="0" destOrd="0" presId="urn:microsoft.com/office/officeart/2005/8/layout/hierarchy3"/>
    <dgm:cxn modelId="{DC0D415C-9931-4C0A-A71D-A472DA417B03}" type="presParOf" srcId="{B3831FAB-D3C6-4E8A-8912-0C6C24C5CC2E}" destId="{8BC64D5B-8194-42F8-BE53-0D044811899F}" srcOrd="0" destOrd="0" presId="urn:microsoft.com/office/officeart/2005/8/layout/hierarchy3"/>
    <dgm:cxn modelId="{BAF17697-8D91-41F0-B3FD-E295ADB43356}" type="presParOf" srcId="{B3831FAB-D3C6-4E8A-8912-0C6C24C5CC2E}" destId="{E592A72E-0625-4A0E-AE71-27F4B0395F08}" srcOrd="1" destOrd="0" presId="urn:microsoft.com/office/officeart/2005/8/layout/hierarchy3"/>
    <dgm:cxn modelId="{DA24BA2A-91C6-428D-9DE0-2AE0D997E9E3}" type="presParOf" srcId="{96B52196-CA75-479A-8A54-6AC1541591AF}" destId="{A331D20D-7203-456D-8D36-7632A93C4969}" srcOrd="1" destOrd="0" presId="urn:microsoft.com/office/officeart/2005/8/layout/hierarchy3"/>
    <dgm:cxn modelId="{01042810-00D0-4D35-A3A3-B72C7BAAAFE7}" type="presParOf" srcId="{A331D20D-7203-456D-8D36-7632A93C4969}" destId="{2C060D23-21D2-4829-92F9-1F4D1897DE2B}" srcOrd="0" destOrd="0" presId="urn:microsoft.com/office/officeart/2005/8/layout/hierarchy3"/>
    <dgm:cxn modelId="{5DE10E3D-46E8-4E07-9771-A9B188851ECE}" type="presParOf" srcId="{A331D20D-7203-456D-8D36-7632A93C4969}" destId="{8D8657B6-A341-4461-8EBB-18C5FFEA95F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Variador de Frecuencia</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B87FB392-EA3D-4EA2-B76E-2E72DDD39F1C}">
      <dgm:prSet phldrT="[Texto]" custT="1"/>
      <dgm:spPr/>
      <dgm:t>
        <a:bodyPr/>
        <a:lstStyle/>
        <a:p>
          <a:pPr algn="just"/>
          <a:r>
            <a:rPr lang="es-419" sz="2400" dirty="0"/>
            <a:t>En la instalación del variador de frecuencia deben cumplirse ciertas condiciones de trabajo, tomadas del manual SIEMENS para equipos de la gama Micromaster.</a:t>
          </a:r>
          <a:endParaRPr lang="es-ES" sz="2400" dirty="0"/>
        </a:p>
      </dgm:t>
    </dgm:pt>
    <dgm:pt modelId="{97CC9430-A16C-4A5E-A614-5B05FC0D2EE3}" type="parTrans" cxnId="{1877DB97-BE89-4677-8C02-174EEE10B350}">
      <dgm:prSet/>
      <dgm:spPr/>
      <dgm:t>
        <a:bodyPr/>
        <a:lstStyle/>
        <a:p>
          <a:endParaRPr lang="es-EC" sz="2000"/>
        </a:p>
      </dgm:t>
    </dgm:pt>
    <dgm:pt modelId="{F10A508F-680C-453A-9730-3F0238731F21}" type="sibTrans" cxnId="{1877DB97-BE89-4677-8C02-174EEE10B350}">
      <dgm:prSet/>
      <dgm:spPr/>
      <dgm:t>
        <a:bodyPr/>
        <a:lstStyle/>
        <a:p>
          <a:endParaRPr lang="es-EC"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269341" custLinFactY="-200000" custLinFactNeighborX="-407" custLinFactNeighborY="-203352"/>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C7B3F7D3-0557-4BCB-888D-3AE7ADA810C8}" type="pres">
      <dgm:prSet presAssocID="{97CC9430-A16C-4A5E-A614-5B05FC0D2EE3}" presName="Name13" presStyleLbl="parChTrans1D2" presStyleIdx="0" presStyleCnt="1"/>
      <dgm:spPr/>
    </dgm:pt>
    <dgm:pt modelId="{E79E2F27-2EAF-426C-83EE-A6AB9C55457A}" type="pres">
      <dgm:prSet presAssocID="{B87FB392-EA3D-4EA2-B76E-2E72DDD39F1C}" presName="childText" presStyleLbl="bgAcc1" presStyleIdx="0" presStyleCnt="1" custScaleX="826365" custScaleY="876695" custLinFactNeighborY="-51920">
        <dgm:presLayoutVars>
          <dgm:bulletEnabled val="1"/>
        </dgm:presLayoutVars>
      </dgm:prSet>
      <dgm:spPr/>
    </dgm:pt>
  </dgm:ptLst>
  <dgm:cxnLst>
    <dgm:cxn modelId="{E5DF4D7B-2998-4040-B309-23173E1132D4}" srcId="{7061F2FC-F2AB-4DE3-98B0-886576B4E2C6}" destId="{CB9964DC-5E01-4879-9733-CDEE2AB1D1F7}" srcOrd="0" destOrd="0" parTransId="{5760939A-00E0-4E0F-82AC-14F95E0A4A90}" sibTransId="{2BAB4B72-4C27-47D9-A895-24F30C6A71EC}"/>
    <dgm:cxn modelId="{BA364EA9-B668-4BFC-8B09-7FC9C9C4219E}" type="presOf" srcId="{97CC9430-A16C-4A5E-A614-5B05FC0D2EE3}" destId="{C7B3F7D3-0557-4BCB-888D-3AE7ADA810C8}" srcOrd="0" destOrd="0" presId="urn:microsoft.com/office/officeart/2005/8/layout/hierarchy3"/>
    <dgm:cxn modelId="{DDCA9513-D59D-4C87-B231-E13A8F9261B4}" type="presOf" srcId="{CB9964DC-5E01-4879-9733-CDEE2AB1D1F7}" destId="{ECB1CA3E-26B8-4A39-AEF8-6F06E506D3C7}" srcOrd="0" destOrd="0" presId="urn:microsoft.com/office/officeart/2005/8/layout/hierarchy3"/>
    <dgm:cxn modelId="{1877DB97-BE89-4677-8C02-174EEE10B350}" srcId="{CB9964DC-5E01-4879-9733-CDEE2AB1D1F7}" destId="{B87FB392-EA3D-4EA2-B76E-2E72DDD39F1C}" srcOrd="0" destOrd="0" parTransId="{97CC9430-A16C-4A5E-A614-5B05FC0D2EE3}" sibTransId="{F10A508F-680C-453A-9730-3F0238731F21}"/>
    <dgm:cxn modelId="{FBDB44BA-34B0-48C8-9DA6-E37B3923CC0B}" type="presOf" srcId="{7061F2FC-F2AB-4DE3-98B0-886576B4E2C6}" destId="{D433476B-D68D-4328-ADAC-B2895D3D50CF}" srcOrd="0" destOrd="0" presId="urn:microsoft.com/office/officeart/2005/8/layout/hierarchy3"/>
    <dgm:cxn modelId="{9C9DCF66-8EDA-4883-8321-52350CDBF73C}" type="presOf" srcId="{B87FB392-EA3D-4EA2-B76E-2E72DDD39F1C}" destId="{E79E2F27-2EAF-426C-83EE-A6AB9C55457A}" srcOrd="0" destOrd="0" presId="urn:microsoft.com/office/officeart/2005/8/layout/hierarchy3"/>
    <dgm:cxn modelId="{820BE025-254E-4348-B97E-B0936A2FBFEB}" type="presOf" srcId="{CB9964DC-5E01-4879-9733-CDEE2AB1D1F7}" destId="{C7DDC059-89DD-4F99-A10D-9C975D60C8D8}" srcOrd="1" destOrd="0" presId="urn:microsoft.com/office/officeart/2005/8/layout/hierarchy3"/>
    <dgm:cxn modelId="{C61F61FD-CE61-4139-8E3D-110D5F0E2195}" type="presParOf" srcId="{D433476B-D68D-4328-ADAC-B2895D3D50CF}" destId="{1E58A3BC-F1F7-40EE-89AA-32E802ED4BF7}" srcOrd="0" destOrd="0" presId="urn:microsoft.com/office/officeart/2005/8/layout/hierarchy3"/>
    <dgm:cxn modelId="{B3A7F29F-D422-4A09-901E-F6C09BE3FFD4}" type="presParOf" srcId="{1E58A3BC-F1F7-40EE-89AA-32E802ED4BF7}" destId="{D21DF85A-45CA-4CE0-B0ED-CF4615475EE0}" srcOrd="0" destOrd="0" presId="urn:microsoft.com/office/officeart/2005/8/layout/hierarchy3"/>
    <dgm:cxn modelId="{2434A8DB-3EA2-4037-B639-4A5B59B0499B}" type="presParOf" srcId="{D21DF85A-45CA-4CE0-B0ED-CF4615475EE0}" destId="{ECB1CA3E-26B8-4A39-AEF8-6F06E506D3C7}" srcOrd="0" destOrd="0" presId="urn:microsoft.com/office/officeart/2005/8/layout/hierarchy3"/>
    <dgm:cxn modelId="{464D216F-2C82-4C13-8172-FFB6FF4B9503}" type="presParOf" srcId="{D21DF85A-45CA-4CE0-B0ED-CF4615475EE0}" destId="{C7DDC059-89DD-4F99-A10D-9C975D60C8D8}" srcOrd="1" destOrd="0" presId="urn:microsoft.com/office/officeart/2005/8/layout/hierarchy3"/>
    <dgm:cxn modelId="{31D7ADEC-0C1E-42D0-8B2F-AEA28AE7400D}" type="presParOf" srcId="{1E58A3BC-F1F7-40EE-89AA-32E802ED4BF7}" destId="{F784BE88-3DB9-4E87-AFCA-2ED0BF00DEA1}" srcOrd="1" destOrd="0" presId="urn:microsoft.com/office/officeart/2005/8/layout/hierarchy3"/>
    <dgm:cxn modelId="{E64772BA-6147-4B87-8780-DD6B7A294182}" type="presParOf" srcId="{F784BE88-3DB9-4E87-AFCA-2ED0BF00DEA1}" destId="{C7B3F7D3-0557-4BCB-888D-3AE7ADA810C8}" srcOrd="0" destOrd="0" presId="urn:microsoft.com/office/officeart/2005/8/layout/hierarchy3"/>
    <dgm:cxn modelId="{988C411F-436D-4327-A7E7-FAE71BB01A84}" type="presParOf" srcId="{F784BE88-3DB9-4E87-AFCA-2ED0BF00DEA1}" destId="{E79E2F27-2EAF-426C-83EE-A6AB9C55457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Configuración básica del variador de frecuencia</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182382" custLinFactNeighborX="-117" custLinFactNeighborY="-80454"/>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820BE025-254E-4348-B97E-B0936A2FBFEB}"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DCA9513-D59D-4C87-B231-E13A8F9261B4}" type="presOf" srcId="{CB9964DC-5E01-4879-9733-CDEE2AB1D1F7}" destId="{ECB1CA3E-26B8-4A39-AEF8-6F06E506D3C7}" srcOrd="0" destOrd="0" presId="urn:microsoft.com/office/officeart/2005/8/layout/hierarchy3"/>
    <dgm:cxn modelId="{FBDB44BA-34B0-48C8-9DA6-E37B3923CC0B}" type="presOf" srcId="{7061F2FC-F2AB-4DE3-98B0-886576B4E2C6}" destId="{D433476B-D68D-4328-ADAC-B2895D3D50CF}" srcOrd="0" destOrd="0" presId="urn:microsoft.com/office/officeart/2005/8/layout/hierarchy3"/>
    <dgm:cxn modelId="{C61F61FD-CE61-4139-8E3D-110D5F0E2195}" type="presParOf" srcId="{D433476B-D68D-4328-ADAC-B2895D3D50CF}" destId="{1E58A3BC-F1F7-40EE-89AA-32E802ED4BF7}" srcOrd="0" destOrd="0" presId="urn:microsoft.com/office/officeart/2005/8/layout/hierarchy3"/>
    <dgm:cxn modelId="{B3A7F29F-D422-4A09-901E-F6C09BE3FFD4}" type="presParOf" srcId="{1E58A3BC-F1F7-40EE-89AA-32E802ED4BF7}" destId="{D21DF85A-45CA-4CE0-B0ED-CF4615475EE0}" srcOrd="0" destOrd="0" presId="urn:microsoft.com/office/officeart/2005/8/layout/hierarchy3"/>
    <dgm:cxn modelId="{2434A8DB-3EA2-4037-B639-4A5B59B0499B}" type="presParOf" srcId="{D21DF85A-45CA-4CE0-B0ED-CF4615475EE0}" destId="{ECB1CA3E-26B8-4A39-AEF8-6F06E506D3C7}" srcOrd="0" destOrd="0" presId="urn:microsoft.com/office/officeart/2005/8/layout/hierarchy3"/>
    <dgm:cxn modelId="{464D216F-2C82-4C13-8172-FFB6FF4B9503}" type="presParOf" srcId="{D21DF85A-45CA-4CE0-B0ED-CF4615475EE0}" destId="{C7DDC059-89DD-4F99-A10D-9C975D60C8D8}" srcOrd="1" destOrd="0" presId="urn:microsoft.com/office/officeart/2005/8/layout/hierarchy3"/>
    <dgm:cxn modelId="{31D7ADEC-0C1E-42D0-8B2F-AEA28AE7400D}"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Configuración para control analógico</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182382" custLinFactNeighborX="-117" custLinFactNeighborY="40562"/>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820BE025-254E-4348-B97E-B0936A2FBFEB}"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DCA9513-D59D-4C87-B231-E13A8F9261B4}" type="presOf" srcId="{CB9964DC-5E01-4879-9733-CDEE2AB1D1F7}" destId="{ECB1CA3E-26B8-4A39-AEF8-6F06E506D3C7}" srcOrd="0" destOrd="0" presId="urn:microsoft.com/office/officeart/2005/8/layout/hierarchy3"/>
    <dgm:cxn modelId="{FBDB44BA-34B0-48C8-9DA6-E37B3923CC0B}" type="presOf" srcId="{7061F2FC-F2AB-4DE3-98B0-886576B4E2C6}" destId="{D433476B-D68D-4328-ADAC-B2895D3D50CF}" srcOrd="0" destOrd="0" presId="urn:microsoft.com/office/officeart/2005/8/layout/hierarchy3"/>
    <dgm:cxn modelId="{C61F61FD-CE61-4139-8E3D-110D5F0E2195}" type="presParOf" srcId="{D433476B-D68D-4328-ADAC-B2895D3D50CF}" destId="{1E58A3BC-F1F7-40EE-89AA-32E802ED4BF7}" srcOrd="0" destOrd="0" presId="urn:microsoft.com/office/officeart/2005/8/layout/hierarchy3"/>
    <dgm:cxn modelId="{B3A7F29F-D422-4A09-901E-F6C09BE3FFD4}" type="presParOf" srcId="{1E58A3BC-F1F7-40EE-89AA-32E802ED4BF7}" destId="{D21DF85A-45CA-4CE0-B0ED-CF4615475EE0}" srcOrd="0" destOrd="0" presId="urn:microsoft.com/office/officeart/2005/8/layout/hierarchy3"/>
    <dgm:cxn modelId="{2434A8DB-3EA2-4037-B639-4A5B59B0499B}" type="presParOf" srcId="{D21DF85A-45CA-4CE0-B0ED-CF4615475EE0}" destId="{ECB1CA3E-26B8-4A39-AEF8-6F06E506D3C7}" srcOrd="0" destOrd="0" presId="urn:microsoft.com/office/officeart/2005/8/layout/hierarchy3"/>
    <dgm:cxn modelId="{464D216F-2C82-4C13-8172-FFB6FF4B9503}" type="presParOf" srcId="{D21DF85A-45CA-4CE0-B0ED-CF4615475EE0}" destId="{C7DDC059-89DD-4F99-A10D-9C975D60C8D8}" srcOrd="1" destOrd="0" presId="urn:microsoft.com/office/officeart/2005/8/layout/hierarchy3"/>
    <dgm:cxn modelId="{31D7ADEC-0C1E-42D0-8B2F-AEA28AE7400D}"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Elementos de control</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182382" custLinFactNeighborX="-117" custLinFactNeighborY="40562"/>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820BE025-254E-4348-B97E-B0936A2FBFEB}"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DCA9513-D59D-4C87-B231-E13A8F9261B4}" type="presOf" srcId="{CB9964DC-5E01-4879-9733-CDEE2AB1D1F7}" destId="{ECB1CA3E-26B8-4A39-AEF8-6F06E506D3C7}" srcOrd="0" destOrd="0" presId="urn:microsoft.com/office/officeart/2005/8/layout/hierarchy3"/>
    <dgm:cxn modelId="{FBDB44BA-34B0-48C8-9DA6-E37B3923CC0B}" type="presOf" srcId="{7061F2FC-F2AB-4DE3-98B0-886576B4E2C6}" destId="{D433476B-D68D-4328-ADAC-B2895D3D50CF}" srcOrd="0" destOrd="0" presId="urn:microsoft.com/office/officeart/2005/8/layout/hierarchy3"/>
    <dgm:cxn modelId="{C61F61FD-CE61-4139-8E3D-110D5F0E2195}" type="presParOf" srcId="{D433476B-D68D-4328-ADAC-B2895D3D50CF}" destId="{1E58A3BC-F1F7-40EE-89AA-32E802ED4BF7}" srcOrd="0" destOrd="0" presId="urn:microsoft.com/office/officeart/2005/8/layout/hierarchy3"/>
    <dgm:cxn modelId="{B3A7F29F-D422-4A09-901E-F6C09BE3FFD4}" type="presParOf" srcId="{1E58A3BC-F1F7-40EE-89AA-32E802ED4BF7}" destId="{D21DF85A-45CA-4CE0-B0ED-CF4615475EE0}" srcOrd="0" destOrd="0" presId="urn:microsoft.com/office/officeart/2005/8/layout/hierarchy3"/>
    <dgm:cxn modelId="{2434A8DB-3EA2-4037-B639-4A5B59B0499B}" type="presParOf" srcId="{D21DF85A-45CA-4CE0-B0ED-CF4615475EE0}" destId="{ECB1CA3E-26B8-4A39-AEF8-6F06E506D3C7}" srcOrd="0" destOrd="0" presId="urn:microsoft.com/office/officeart/2005/8/layout/hierarchy3"/>
    <dgm:cxn modelId="{464D216F-2C82-4C13-8172-FFB6FF4B9503}" type="presParOf" srcId="{D21DF85A-45CA-4CE0-B0ED-CF4615475EE0}" destId="{C7DDC059-89DD-4F99-A10D-9C975D60C8D8}" srcOrd="1" destOrd="0" presId="urn:microsoft.com/office/officeart/2005/8/layout/hierarchy3"/>
    <dgm:cxn modelId="{31D7ADEC-0C1E-42D0-8B2F-AEA28AE7400D}"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Elementos de control</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182382" custLinFactNeighborX="-117" custLinFactNeighborY="40562"/>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820BE025-254E-4348-B97E-B0936A2FBFEB}"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DCA9513-D59D-4C87-B231-E13A8F9261B4}" type="presOf" srcId="{CB9964DC-5E01-4879-9733-CDEE2AB1D1F7}" destId="{ECB1CA3E-26B8-4A39-AEF8-6F06E506D3C7}" srcOrd="0" destOrd="0" presId="urn:microsoft.com/office/officeart/2005/8/layout/hierarchy3"/>
    <dgm:cxn modelId="{FBDB44BA-34B0-48C8-9DA6-E37B3923CC0B}" type="presOf" srcId="{7061F2FC-F2AB-4DE3-98B0-886576B4E2C6}" destId="{D433476B-D68D-4328-ADAC-B2895D3D50CF}" srcOrd="0" destOrd="0" presId="urn:microsoft.com/office/officeart/2005/8/layout/hierarchy3"/>
    <dgm:cxn modelId="{C61F61FD-CE61-4139-8E3D-110D5F0E2195}" type="presParOf" srcId="{D433476B-D68D-4328-ADAC-B2895D3D50CF}" destId="{1E58A3BC-F1F7-40EE-89AA-32E802ED4BF7}" srcOrd="0" destOrd="0" presId="urn:microsoft.com/office/officeart/2005/8/layout/hierarchy3"/>
    <dgm:cxn modelId="{B3A7F29F-D422-4A09-901E-F6C09BE3FFD4}" type="presParOf" srcId="{1E58A3BC-F1F7-40EE-89AA-32E802ED4BF7}" destId="{D21DF85A-45CA-4CE0-B0ED-CF4615475EE0}" srcOrd="0" destOrd="0" presId="urn:microsoft.com/office/officeart/2005/8/layout/hierarchy3"/>
    <dgm:cxn modelId="{2434A8DB-3EA2-4037-B639-4A5B59B0499B}" type="presParOf" srcId="{D21DF85A-45CA-4CE0-B0ED-CF4615475EE0}" destId="{ECB1CA3E-26B8-4A39-AEF8-6F06E506D3C7}" srcOrd="0" destOrd="0" presId="urn:microsoft.com/office/officeart/2005/8/layout/hierarchy3"/>
    <dgm:cxn modelId="{464D216F-2C82-4C13-8172-FFB6FF4B9503}" type="presParOf" srcId="{D21DF85A-45CA-4CE0-B0ED-CF4615475EE0}" destId="{C7DDC059-89DD-4F99-A10D-9C975D60C8D8}" srcOrd="1" destOrd="0" presId="urn:microsoft.com/office/officeart/2005/8/layout/hierarchy3"/>
    <dgm:cxn modelId="{31D7ADEC-0C1E-42D0-8B2F-AEA28AE7400D}"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7061F2FC-F2AB-4DE3-98B0-886576B4E2C6}" type="doc">
      <dgm:prSet loTypeId="urn:microsoft.com/office/officeart/2005/8/layout/vList4#2" loCatId="list" qsTypeId="urn:microsoft.com/office/officeart/2005/8/quickstyle/simple1" qsCatId="simple" csTypeId="urn:microsoft.com/office/officeart/2005/8/colors/accent1_1" csCatId="accent1" phldr="1"/>
      <dgm:spPr/>
      <dgm:t>
        <a:bodyPr/>
        <a:lstStyle/>
        <a:p>
          <a:endParaRPr lang="es-ES"/>
        </a:p>
      </dgm:t>
    </dgm:pt>
    <dgm:pt modelId="{5CBE5B55-CD11-44A2-ACCF-3B9FE11828FA}">
      <dgm:prSet custT="1"/>
      <dgm:spPr/>
      <dgm:t>
        <a:bodyPr/>
        <a:lstStyle/>
        <a:p>
          <a:r>
            <a:rPr lang="es-EC" sz="2000" dirty="0"/>
            <a:t>1. Marcho y paro del motor de cuchillas.</a:t>
          </a:r>
          <a:br>
            <a:rPr lang="es-EC" sz="2000" dirty="0"/>
          </a:br>
          <a:r>
            <a:rPr lang="es-EC" sz="2000" dirty="0"/>
            <a:t>2. Marcha y paro del motor principal.</a:t>
          </a:r>
          <a:endParaRPr lang="es-EC" sz="2000" noProof="0" dirty="0"/>
        </a:p>
      </dgm:t>
    </dgm:pt>
    <dgm:pt modelId="{9CD79DBE-491C-4B87-B004-B23D71BFEBEB}" type="parTrans" cxnId="{8766316F-04EA-4754-A1B0-76E9C7FB5B7B}">
      <dgm:prSet/>
      <dgm:spPr/>
      <dgm:t>
        <a:bodyPr/>
        <a:lstStyle/>
        <a:p>
          <a:endParaRPr lang="es-ES" sz="2000"/>
        </a:p>
      </dgm:t>
    </dgm:pt>
    <dgm:pt modelId="{3916B1D8-EE27-4DE4-9390-005528551FBE}" type="sibTrans" cxnId="{8766316F-04EA-4754-A1B0-76E9C7FB5B7B}">
      <dgm:prSet/>
      <dgm:spPr/>
      <dgm:t>
        <a:bodyPr/>
        <a:lstStyle/>
        <a:p>
          <a:endParaRPr lang="es-ES" sz="2000"/>
        </a:p>
      </dgm:t>
    </dgm:pt>
    <dgm:pt modelId="{2BC86C1A-0332-407A-BC9D-40046095F66C}">
      <dgm:prSet custT="1"/>
      <dgm:spPr/>
      <dgm:t>
        <a:bodyPr/>
        <a:lstStyle/>
        <a:p>
          <a:pPr algn="just"/>
          <a:r>
            <a:rPr lang="es-EC" sz="2000" dirty="0"/>
            <a:t>1. Estado de la niquelina.</a:t>
          </a:r>
        </a:p>
        <a:p>
          <a:pPr algn="just"/>
          <a:r>
            <a:rPr lang="es-EC" sz="2000" dirty="0"/>
            <a:t>2. Temperatura lista para iniciar el proceso.</a:t>
          </a:r>
        </a:p>
        <a:p>
          <a:pPr algn="just"/>
          <a:r>
            <a:rPr lang="es-EC" sz="2000" dirty="0"/>
            <a:t>3. Estado del motor principal.</a:t>
          </a:r>
        </a:p>
      </dgm:t>
    </dgm:pt>
    <dgm:pt modelId="{94484888-6855-4E29-84F9-2B1312E5754A}" type="parTrans" cxnId="{AF337EAB-055E-4DC0-AC42-057C3DF413B7}">
      <dgm:prSet/>
      <dgm:spPr/>
      <dgm:t>
        <a:bodyPr/>
        <a:lstStyle/>
        <a:p>
          <a:endParaRPr lang="es-ES"/>
        </a:p>
      </dgm:t>
    </dgm:pt>
    <dgm:pt modelId="{081756DF-E1B7-4806-871A-66B6101C6E53}" type="sibTrans" cxnId="{AF337EAB-055E-4DC0-AC42-057C3DF413B7}">
      <dgm:prSet/>
      <dgm:spPr/>
      <dgm:t>
        <a:bodyPr/>
        <a:lstStyle/>
        <a:p>
          <a:endParaRPr lang="es-ES"/>
        </a:p>
      </dgm:t>
    </dgm:pt>
    <dgm:pt modelId="{2AA8A1E4-DC0F-4456-88FF-948CFEB2426D}" type="pres">
      <dgm:prSet presAssocID="{7061F2FC-F2AB-4DE3-98B0-886576B4E2C6}" presName="linear" presStyleCnt="0">
        <dgm:presLayoutVars>
          <dgm:dir/>
          <dgm:resizeHandles val="exact"/>
        </dgm:presLayoutVars>
      </dgm:prSet>
      <dgm:spPr/>
    </dgm:pt>
    <dgm:pt modelId="{BAB00838-041B-4CD5-86EC-8C369DFE2316}" type="pres">
      <dgm:prSet presAssocID="{5CBE5B55-CD11-44A2-ACCF-3B9FE11828FA}" presName="comp" presStyleCnt="0"/>
      <dgm:spPr/>
    </dgm:pt>
    <dgm:pt modelId="{56DC7119-F2EC-46AD-8B3F-457A80D7451D}" type="pres">
      <dgm:prSet presAssocID="{5CBE5B55-CD11-44A2-ACCF-3B9FE11828FA}" presName="box" presStyleLbl="node1" presStyleIdx="0" presStyleCnt="2" custScaleX="89133" custScaleY="30764"/>
      <dgm:spPr/>
    </dgm:pt>
    <dgm:pt modelId="{52472F80-1618-450D-BDF5-5441FF120E8B}" type="pres">
      <dgm:prSet presAssocID="{5CBE5B55-CD11-44A2-ACCF-3B9FE11828FA}" presName="img" presStyleLbl="fgImgPlace1" presStyleIdx="0" presStyleCnt="2" custScaleX="137965" custScaleY="68278" custLinFactNeighborX="-16952" custLinFactNeighborY="-183"/>
      <dgm:spPr>
        <a:blipFill rotWithShape="1">
          <a:blip xmlns:r="http://schemas.openxmlformats.org/officeDocument/2006/relationships" r:embed="rId1"/>
          <a:stretch>
            <a:fillRect/>
          </a:stretch>
        </a:blipFill>
      </dgm:spPr>
    </dgm:pt>
    <dgm:pt modelId="{AD7FE204-944F-4C4E-88A6-56D8F7EB0E44}" type="pres">
      <dgm:prSet presAssocID="{5CBE5B55-CD11-44A2-ACCF-3B9FE11828FA}" presName="text" presStyleLbl="node1" presStyleIdx="0" presStyleCnt="2">
        <dgm:presLayoutVars>
          <dgm:bulletEnabled val="1"/>
        </dgm:presLayoutVars>
      </dgm:prSet>
      <dgm:spPr/>
    </dgm:pt>
    <dgm:pt modelId="{7E9AE53A-7534-4825-8068-BC3C0CFBA174}" type="pres">
      <dgm:prSet presAssocID="{3916B1D8-EE27-4DE4-9390-005528551FBE}" presName="spacer" presStyleCnt="0"/>
      <dgm:spPr/>
    </dgm:pt>
    <dgm:pt modelId="{48FA40FA-9538-4D9B-AA9A-A3EBB970F0C3}" type="pres">
      <dgm:prSet presAssocID="{2BC86C1A-0332-407A-BC9D-40046095F66C}" presName="comp" presStyleCnt="0"/>
      <dgm:spPr/>
    </dgm:pt>
    <dgm:pt modelId="{F68C401C-DBA0-492E-9E20-C4100741254D}" type="pres">
      <dgm:prSet presAssocID="{2BC86C1A-0332-407A-BC9D-40046095F66C}" presName="box" presStyleLbl="node1" presStyleIdx="1" presStyleCnt="2" custScaleX="76534" custScaleY="29179" custLinFactNeighborX="-53"/>
      <dgm:spPr/>
    </dgm:pt>
    <dgm:pt modelId="{81B0E19E-BCAC-4203-A132-685D44195546}" type="pres">
      <dgm:prSet presAssocID="{2BC86C1A-0332-407A-BC9D-40046095F66C}" presName="img" presStyleLbl="fgImgPlace1" presStyleIdx="1" presStyleCnt="2" custScaleX="183679" custScaleY="59713" custLinFactNeighborX="-20521" custLinFactNeighborY="1445"/>
      <dgm:spPr>
        <a:blipFill rotWithShape="1">
          <a:blip xmlns:r="http://schemas.openxmlformats.org/officeDocument/2006/relationships" r:embed="rId2"/>
          <a:stretch>
            <a:fillRect/>
          </a:stretch>
        </a:blipFill>
      </dgm:spPr>
    </dgm:pt>
    <dgm:pt modelId="{0D51552E-48D4-4C7F-86DA-04C544A9CA6F}" type="pres">
      <dgm:prSet presAssocID="{2BC86C1A-0332-407A-BC9D-40046095F66C}" presName="text" presStyleLbl="node1" presStyleIdx="1" presStyleCnt="2">
        <dgm:presLayoutVars>
          <dgm:bulletEnabled val="1"/>
        </dgm:presLayoutVars>
      </dgm:prSet>
      <dgm:spPr/>
    </dgm:pt>
  </dgm:ptLst>
  <dgm:cxnLst>
    <dgm:cxn modelId="{EBADEFFC-6DB5-4B5A-B5FE-F67254D8F7AC}" type="presOf" srcId="{5CBE5B55-CD11-44A2-ACCF-3B9FE11828FA}" destId="{AD7FE204-944F-4C4E-88A6-56D8F7EB0E44}" srcOrd="1" destOrd="0" presId="urn:microsoft.com/office/officeart/2005/8/layout/vList4#2"/>
    <dgm:cxn modelId="{512D216E-C5DC-4142-A587-5C77D520179F}" type="presOf" srcId="{5CBE5B55-CD11-44A2-ACCF-3B9FE11828FA}" destId="{56DC7119-F2EC-46AD-8B3F-457A80D7451D}" srcOrd="0" destOrd="0" presId="urn:microsoft.com/office/officeart/2005/8/layout/vList4#2"/>
    <dgm:cxn modelId="{4BF9E51E-4111-4BEB-AC66-B089AD15D464}" type="presOf" srcId="{2BC86C1A-0332-407A-BC9D-40046095F66C}" destId="{0D51552E-48D4-4C7F-86DA-04C544A9CA6F}" srcOrd="1" destOrd="0" presId="urn:microsoft.com/office/officeart/2005/8/layout/vList4#2"/>
    <dgm:cxn modelId="{AF337EAB-055E-4DC0-AC42-057C3DF413B7}" srcId="{7061F2FC-F2AB-4DE3-98B0-886576B4E2C6}" destId="{2BC86C1A-0332-407A-BC9D-40046095F66C}" srcOrd="1" destOrd="0" parTransId="{94484888-6855-4E29-84F9-2B1312E5754A}" sibTransId="{081756DF-E1B7-4806-871A-66B6101C6E53}"/>
    <dgm:cxn modelId="{8766316F-04EA-4754-A1B0-76E9C7FB5B7B}" srcId="{7061F2FC-F2AB-4DE3-98B0-886576B4E2C6}" destId="{5CBE5B55-CD11-44A2-ACCF-3B9FE11828FA}" srcOrd="0" destOrd="0" parTransId="{9CD79DBE-491C-4B87-B004-B23D71BFEBEB}" sibTransId="{3916B1D8-EE27-4DE4-9390-005528551FBE}"/>
    <dgm:cxn modelId="{42A3A598-678C-4879-82A5-9F8369B3885C}" type="presOf" srcId="{2BC86C1A-0332-407A-BC9D-40046095F66C}" destId="{F68C401C-DBA0-492E-9E20-C4100741254D}" srcOrd="0" destOrd="0" presId="urn:microsoft.com/office/officeart/2005/8/layout/vList4#2"/>
    <dgm:cxn modelId="{75EC6616-0A8E-4D77-8315-C7413B06C27E}" type="presOf" srcId="{7061F2FC-F2AB-4DE3-98B0-886576B4E2C6}" destId="{2AA8A1E4-DC0F-4456-88FF-948CFEB2426D}" srcOrd="0" destOrd="0" presId="urn:microsoft.com/office/officeart/2005/8/layout/vList4#2"/>
    <dgm:cxn modelId="{F68F6673-77E0-4DE8-8D4C-DD15182B5B28}" type="presParOf" srcId="{2AA8A1E4-DC0F-4456-88FF-948CFEB2426D}" destId="{BAB00838-041B-4CD5-86EC-8C369DFE2316}" srcOrd="0" destOrd="0" presId="urn:microsoft.com/office/officeart/2005/8/layout/vList4#2"/>
    <dgm:cxn modelId="{BD092659-0B86-4534-A546-ED4E6B7E50C5}" type="presParOf" srcId="{BAB00838-041B-4CD5-86EC-8C369DFE2316}" destId="{56DC7119-F2EC-46AD-8B3F-457A80D7451D}" srcOrd="0" destOrd="0" presId="urn:microsoft.com/office/officeart/2005/8/layout/vList4#2"/>
    <dgm:cxn modelId="{9904DACF-787F-484E-B4D5-9E63344CD519}" type="presParOf" srcId="{BAB00838-041B-4CD5-86EC-8C369DFE2316}" destId="{52472F80-1618-450D-BDF5-5441FF120E8B}" srcOrd="1" destOrd="0" presId="urn:microsoft.com/office/officeart/2005/8/layout/vList4#2"/>
    <dgm:cxn modelId="{8DAEB46D-6C49-41CF-87AD-D9A16D94DC57}" type="presParOf" srcId="{BAB00838-041B-4CD5-86EC-8C369DFE2316}" destId="{AD7FE204-944F-4C4E-88A6-56D8F7EB0E44}" srcOrd="2" destOrd="0" presId="urn:microsoft.com/office/officeart/2005/8/layout/vList4#2"/>
    <dgm:cxn modelId="{F36F3754-4742-4610-BCFF-4C5EAFC0DBB7}" type="presParOf" srcId="{2AA8A1E4-DC0F-4456-88FF-948CFEB2426D}" destId="{7E9AE53A-7534-4825-8068-BC3C0CFBA174}" srcOrd="1" destOrd="0" presId="urn:microsoft.com/office/officeart/2005/8/layout/vList4#2"/>
    <dgm:cxn modelId="{6E53FEF9-6A5E-422F-ACFC-13FA9C359575}" type="presParOf" srcId="{2AA8A1E4-DC0F-4456-88FF-948CFEB2426D}" destId="{48FA40FA-9538-4D9B-AA9A-A3EBB970F0C3}" srcOrd="2" destOrd="0" presId="urn:microsoft.com/office/officeart/2005/8/layout/vList4#2"/>
    <dgm:cxn modelId="{A39F0744-6CAC-48C7-A9C0-AA3B98629F34}" type="presParOf" srcId="{48FA40FA-9538-4D9B-AA9A-A3EBB970F0C3}" destId="{F68C401C-DBA0-492E-9E20-C4100741254D}" srcOrd="0" destOrd="0" presId="urn:microsoft.com/office/officeart/2005/8/layout/vList4#2"/>
    <dgm:cxn modelId="{D7233E0F-AB5E-4332-AF47-7B540E83A366}" type="presParOf" srcId="{48FA40FA-9538-4D9B-AA9A-A3EBB970F0C3}" destId="{81B0E19E-BCAC-4203-A132-685D44195546}" srcOrd="1" destOrd="0" presId="urn:microsoft.com/office/officeart/2005/8/layout/vList4#2"/>
    <dgm:cxn modelId="{D0F7EF8D-3AFC-47E0-9C3B-5112EF4CEC19}" type="presParOf" srcId="{48FA40FA-9538-4D9B-AA9A-A3EBB970F0C3}" destId="{0D51552E-48D4-4C7F-86DA-04C544A9CA6F}" srcOrd="2" destOrd="0" presId="urn:microsoft.com/office/officeart/2005/8/layout/vList4#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Sensores</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182382" custLinFactNeighborX="-117" custLinFactNeighborY="40562"/>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820BE025-254E-4348-B97E-B0936A2FBFEB}" type="presOf" srcId="{CB9964DC-5E01-4879-9733-CDEE2AB1D1F7}" destId="{C7DDC059-89DD-4F99-A10D-9C975D60C8D8}" srcOrd="1"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DCA9513-D59D-4C87-B231-E13A8F9261B4}" type="presOf" srcId="{CB9964DC-5E01-4879-9733-CDEE2AB1D1F7}" destId="{ECB1CA3E-26B8-4A39-AEF8-6F06E506D3C7}" srcOrd="0" destOrd="0" presId="urn:microsoft.com/office/officeart/2005/8/layout/hierarchy3"/>
    <dgm:cxn modelId="{FBDB44BA-34B0-48C8-9DA6-E37B3923CC0B}" type="presOf" srcId="{7061F2FC-F2AB-4DE3-98B0-886576B4E2C6}" destId="{D433476B-D68D-4328-ADAC-B2895D3D50CF}" srcOrd="0" destOrd="0" presId="urn:microsoft.com/office/officeart/2005/8/layout/hierarchy3"/>
    <dgm:cxn modelId="{C61F61FD-CE61-4139-8E3D-110D5F0E2195}" type="presParOf" srcId="{D433476B-D68D-4328-ADAC-B2895D3D50CF}" destId="{1E58A3BC-F1F7-40EE-89AA-32E802ED4BF7}" srcOrd="0" destOrd="0" presId="urn:microsoft.com/office/officeart/2005/8/layout/hierarchy3"/>
    <dgm:cxn modelId="{B3A7F29F-D422-4A09-901E-F6C09BE3FFD4}" type="presParOf" srcId="{1E58A3BC-F1F7-40EE-89AA-32E802ED4BF7}" destId="{D21DF85A-45CA-4CE0-B0ED-CF4615475EE0}" srcOrd="0" destOrd="0" presId="urn:microsoft.com/office/officeart/2005/8/layout/hierarchy3"/>
    <dgm:cxn modelId="{2434A8DB-3EA2-4037-B639-4A5B59B0499B}" type="presParOf" srcId="{D21DF85A-45CA-4CE0-B0ED-CF4615475EE0}" destId="{ECB1CA3E-26B8-4A39-AEF8-6F06E506D3C7}" srcOrd="0" destOrd="0" presId="urn:microsoft.com/office/officeart/2005/8/layout/hierarchy3"/>
    <dgm:cxn modelId="{464D216F-2C82-4C13-8172-FFB6FF4B9503}" type="presParOf" srcId="{D21DF85A-45CA-4CE0-B0ED-CF4615475EE0}" destId="{C7DDC059-89DD-4F99-A10D-9C975D60C8D8}" srcOrd="1" destOrd="0" presId="urn:microsoft.com/office/officeart/2005/8/layout/hierarchy3"/>
    <dgm:cxn modelId="{31D7ADEC-0C1E-42D0-8B2F-AEA28AE7400D}"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7061F2FC-F2AB-4DE3-98B0-886576B4E2C6}" type="doc">
      <dgm:prSet loTypeId="urn:microsoft.com/office/officeart/2005/8/layout/vList4#2" loCatId="list" qsTypeId="urn:microsoft.com/office/officeart/2005/8/quickstyle/simple1" qsCatId="simple" csTypeId="urn:microsoft.com/office/officeart/2005/8/colors/accent1_1" csCatId="accent1" phldr="1"/>
      <dgm:spPr/>
      <dgm:t>
        <a:bodyPr/>
        <a:lstStyle/>
        <a:p>
          <a:endParaRPr lang="es-ES"/>
        </a:p>
      </dgm:t>
    </dgm:pt>
    <dgm:pt modelId="{5CBE5B55-CD11-44A2-ACCF-3B9FE11828FA}">
      <dgm:prSet custT="1"/>
      <dgm:spPr/>
      <dgm:t>
        <a:bodyPr/>
        <a:lstStyle/>
        <a:p>
          <a:r>
            <a:rPr lang="es-EC" sz="2000" dirty="0"/>
            <a:t>Sensor de presencia. </a:t>
          </a:r>
          <a:endParaRPr lang="es-EC" sz="2000" noProof="0" dirty="0"/>
        </a:p>
      </dgm:t>
    </dgm:pt>
    <dgm:pt modelId="{3916B1D8-EE27-4DE4-9390-005528551FBE}" type="sibTrans" cxnId="{8766316F-04EA-4754-A1B0-76E9C7FB5B7B}">
      <dgm:prSet/>
      <dgm:spPr/>
      <dgm:t>
        <a:bodyPr/>
        <a:lstStyle/>
        <a:p>
          <a:endParaRPr lang="es-ES" sz="2000"/>
        </a:p>
      </dgm:t>
    </dgm:pt>
    <dgm:pt modelId="{9CD79DBE-491C-4B87-B004-B23D71BFEBEB}" type="parTrans" cxnId="{8766316F-04EA-4754-A1B0-76E9C7FB5B7B}">
      <dgm:prSet/>
      <dgm:spPr/>
      <dgm:t>
        <a:bodyPr/>
        <a:lstStyle/>
        <a:p>
          <a:endParaRPr lang="es-ES" sz="2000"/>
        </a:p>
      </dgm:t>
    </dgm:pt>
    <dgm:pt modelId="{2BC86C1A-0332-407A-BC9D-40046095F66C}">
      <dgm:prSet custT="1"/>
      <dgm:spPr/>
      <dgm:t>
        <a:bodyPr/>
        <a:lstStyle/>
        <a:p>
          <a:pPr algn="just"/>
          <a:r>
            <a:rPr lang="es-EC" sz="2000" dirty="0"/>
            <a:t>Sensor de temperatura.</a:t>
          </a:r>
        </a:p>
      </dgm:t>
    </dgm:pt>
    <dgm:pt modelId="{081756DF-E1B7-4806-871A-66B6101C6E53}" type="sibTrans" cxnId="{AF337EAB-055E-4DC0-AC42-057C3DF413B7}">
      <dgm:prSet/>
      <dgm:spPr/>
      <dgm:t>
        <a:bodyPr/>
        <a:lstStyle/>
        <a:p>
          <a:endParaRPr lang="es-ES"/>
        </a:p>
      </dgm:t>
    </dgm:pt>
    <dgm:pt modelId="{94484888-6855-4E29-84F9-2B1312E5754A}" type="parTrans" cxnId="{AF337EAB-055E-4DC0-AC42-057C3DF413B7}">
      <dgm:prSet/>
      <dgm:spPr/>
      <dgm:t>
        <a:bodyPr/>
        <a:lstStyle/>
        <a:p>
          <a:endParaRPr lang="es-ES"/>
        </a:p>
      </dgm:t>
    </dgm:pt>
    <dgm:pt modelId="{2AA8A1E4-DC0F-4456-88FF-948CFEB2426D}" type="pres">
      <dgm:prSet presAssocID="{7061F2FC-F2AB-4DE3-98B0-886576B4E2C6}" presName="linear" presStyleCnt="0">
        <dgm:presLayoutVars>
          <dgm:dir/>
          <dgm:resizeHandles val="exact"/>
        </dgm:presLayoutVars>
      </dgm:prSet>
      <dgm:spPr/>
    </dgm:pt>
    <dgm:pt modelId="{BAB00838-041B-4CD5-86EC-8C369DFE2316}" type="pres">
      <dgm:prSet presAssocID="{5CBE5B55-CD11-44A2-ACCF-3B9FE11828FA}" presName="comp" presStyleCnt="0"/>
      <dgm:spPr/>
    </dgm:pt>
    <dgm:pt modelId="{56DC7119-F2EC-46AD-8B3F-457A80D7451D}" type="pres">
      <dgm:prSet presAssocID="{5CBE5B55-CD11-44A2-ACCF-3B9FE11828FA}" presName="box" presStyleLbl="node1" presStyleIdx="0" presStyleCnt="2" custScaleX="81408" custScaleY="30764"/>
      <dgm:spPr/>
    </dgm:pt>
    <dgm:pt modelId="{52472F80-1618-450D-BDF5-5441FF120E8B}" type="pres">
      <dgm:prSet presAssocID="{5CBE5B55-CD11-44A2-ACCF-3B9FE11828FA}" presName="img" presStyleLbl="fgImgPlace1" presStyleIdx="0" presStyleCnt="2" custScaleX="165742" custScaleY="58648" custLinFactNeighborX="-16952" custLinFactNeighborY="-183"/>
      <dgm:spPr>
        <a:blipFill rotWithShape="1">
          <a:blip xmlns:r="http://schemas.openxmlformats.org/officeDocument/2006/relationships" r:embed="rId1"/>
          <a:stretch>
            <a:fillRect/>
          </a:stretch>
        </a:blipFill>
      </dgm:spPr>
    </dgm:pt>
    <dgm:pt modelId="{AD7FE204-944F-4C4E-88A6-56D8F7EB0E44}" type="pres">
      <dgm:prSet presAssocID="{5CBE5B55-CD11-44A2-ACCF-3B9FE11828FA}" presName="text" presStyleLbl="node1" presStyleIdx="0" presStyleCnt="2">
        <dgm:presLayoutVars>
          <dgm:bulletEnabled val="1"/>
        </dgm:presLayoutVars>
      </dgm:prSet>
      <dgm:spPr/>
    </dgm:pt>
    <dgm:pt modelId="{7E9AE53A-7534-4825-8068-BC3C0CFBA174}" type="pres">
      <dgm:prSet presAssocID="{3916B1D8-EE27-4DE4-9390-005528551FBE}" presName="spacer" presStyleCnt="0"/>
      <dgm:spPr/>
    </dgm:pt>
    <dgm:pt modelId="{48FA40FA-9538-4D9B-AA9A-A3EBB970F0C3}" type="pres">
      <dgm:prSet presAssocID="{2BC86C1A-0332-407A-BC9D-40046095F66C}" presName="comp" presStyleCnt="0"/>
      <dgm:spPr/>
    </dgm:pt>
    <dgm:pt modelId="{F68C401C-DBA0-492E-9E20-C4100741254D}" type="pres">
      <dgm:prSet presAssocID="{2BC86C1A-0332-407A-BC9D-40046095F66C}" presName="box" presStyleLbl="node1" presStyleIdx="1" presStyleCnt="2" custScaleX="76534" custScaleY="29179" custLinFactNeighborX="-53"/>
      <dgm:spPr/>
    </dgm:pt>
    <dgm:pt modelId="{81B0E19E-BCAC-4203-A132-685D44195546}" type="pres">
      <dgm:prSet presAssocID="{2BC86C1A-0332-407A-BC9D-40046095F66C}" presName="img" presStyleLbl="fgImgPlace1" presStyleIdx="1" presStyleCnt="2" custScaleX="183679" custScaleY="59713" custLinFactNeighborX="-20521" custLinFactNeighborY="1445"/>
      <dgm:spPr>
        <a:blipFill rotWithShape="1">
          <a:blip xmlns:r="http://schemas.openxmlformats.org/officeDocument/2006/relationships" r:embed="rId2"/>
          <a:stretch>
            <a:fillRect/>
          </a:stretch>
        </a:blipFill>
      </dgm:spPr>
    </dgm:pt>
    <dgm:pt modelId="{0D51552E-48D4-4C7F-86DA-04C544A9CA6F}" type="pres">
      <dgm:prSet presAssocID="{2BC86C1A-0332-407A-BC9D-40046095F66C}" presName="text" presStyleLbl="node1" presStyleIdx="1" presStyleCnt="2">
        <dgm:presLayoutVars>
          <dgm:bulletEnabled val="1"/>
        </dgm:presLayoutVars>
      </dgm:prSet>
      <dgm:spPr/>
    </dgm:pt>
  </dgm:ptLst>
  <dgm:cxnLst>
    <dgm:cxn modelId="{EBADEFFC-6DB5-4B5A-B5FE-F67254D8F7AC}" type="presOf" srcId="{5CBE5B55-CD11-44A2-ACCF-3B9FE11828FA}" destId="{AD7FE204-944F-4C4E-88A6-56D8F7EB0E44}" srcOrd="1" destOrd="0" presId="urn:microsoft.com/office/officeart/2005/8/layout/vList4#2"/>
    <dgm:cxn modelId="{512D216E-C5DC-4142-A587-5C77D520179F}" type="presOf" srcId="{5CBE5B55-CD11-44A2-ACCF-3B9FE11828FA}" destId="{56DC7119-F2EC-46AD-8B3F-457A80D7451D}" srcOrd="0" destOrd="0" presId="urn:microsoft.com/office/officeart/2005/8/layout/vList4#2"/>
    <dgm:cxn modelId="{4BF9E51E-4111-4BEB-AC66-B089AD15D464}" type="presOf" srcId="{2BC86C1A-0332-407A-BC9D-40046095F66C}" destId="{0D51552E-48D4-4C7F-86DA-04C544A9CA6F}" srcOrd="1" destOrd="0" presId="urn:microsoft.com/office/officeart/2005/8/layout/vList4#2"/>
    <dgm:cxn modelId="{AF337EAB-055E-4DC0-AC42-057C3DF413B7}" srcId="{7061F2FC-F2AB-4DE3-98B0-886576B4E2C6}" destId="{2BC86C1A-0332-407A-BC9D-40046095F66C}" srcOrd="1" destOrd="0" parTransId="{94484888-6855-4E29-84F9-2B1312E5754A}" sibTransId="{081756DF-E1B7-4806-871A-66B6101C6E53}"/>
    <dgm:cxn modelId="{8766316F-04EA-4754-A1B0-76E9C7FB5B7B}" srcId="{7061F2FC-F2AB-4DE3-98B0-886576B4E2C6}" destId="{5CBE5B55-CD11-44A2-ACCF-3B9FE11828FA}" srcOrd="0" destOrd="0" parTransId="{9CD79DBE-491C-4B87-B004-B23D71BFEBEB}" sibTransId="{3916B1D8-EE27-4DE4-9390-005528551FBE}"/>
    <dgm:cxn modelId="{42A3A598-678C-4879-82A5-9F8369B3885C}" type="presOf" srcId="{2BC86C1A-0332-407A-BC9D-40046095F66C}" destId="{F68C401C-DBA0-492E-9E20-C4100741254D}" srcOrd="0" destOrd="0" presId="urn:microsoft.com/office/officeart/2005/8/layout/vList4#2"/>
    <dgm:cxn modelId="{75EC6616-0A8E-4D77-8315-C7413B06C27E}" type="presOf" srcId="{7061F2FC-F2AB-4DE3-98B0-886576B4E2C6}" destId="{2AA8A1E4-DC0F-4456-88FF-948CFEB2426D}" srcOrd="0" destOrd="0" presId="urn:microsoft.com/office/officeart/2005/8/layout/vList4#2"/>
    <dgm:cxn modelId="{F68F6673-77E0-4DE8-8D4C-DD15182B5B28}" type="presParOf" srcId="{2AA8A1E4-DC0F-4456-88FF-948CFEB2426D}" destId="{BAB00838-041B-4CD5-86EC-8C369DFE2316}" srcOrd="0" destOrd="0" presId="urn:microsoft.com/office/officeart/2005/8/layout/vList4#2"/>
    <dgm:cxn modelId="{BD092659-0B86-4534-A546-ED4E6B7E50C5}" type="presParOf" srcId="{BAB00838-041B-4CD5-86EC-8C369DFE2316}" destId="{56DC7119-F2EC-46AD-8B3F-457A80D7451D}" srcOrd="0" destOrd="0" presId="urn:microsoft.com/office/officeart/2005/8/layout/vList4#2"/>
    <dgm:cxn modelId="{9904DACF-787F-484E-B4D5-9E63344CD519}" type="presParOf" srcId="{BAB00838-041B-4CD5-86EC-8C369DFE2316}" destId="{52472F80-1618-450D-BDF5-5441FF120E8B}" srcOrd="1" destOrd="0" presId="urn:microsoft.com/office/officeart/2005/8/layout/vList4#2"/>
    <dgm:cxn modelId="{8DAEB46D-6C49-41CF-87AD-D9A16D94DC57}" type="presParOf" srcId="{BAB00838-041B-4CD5-86EC-8C369DFE2316}" destId="{AD7FE204-944F-4C4E-88A6-56D8F7EB0E44}" srcOrd="2" destOrd="0" presId="urn:microsoft.com/office/officeart/2005/8/layout/vList4#2"/>
    <dgm:cxn modelId="{F36F3754-4742-4610-BCFF-4C5EAFC0DBB7}" type="presParOf" srcId="{2AA8A1E4-DC0F-4456-88FF-948CFEB2426D}" destId="{7E9AE53A-7534-4825-8068-BC3C0CFBA174}" srcOrd="1" destOrd="0" presId="urn:microsoft.com/office/officeart/2005/8/layout/vList4#2"/>
    <dgm:cxn modelId="{6E53FEF9-6A5E-422F-ACFC-13FA9C359575}" type="presParOf" srcId="{2AA8A1E4-DC0F-4456-88FF-948CFEB2426D}" destId="{48FA40FA-9538-4D9B-AA9A-A3EBB970F0C3}" srcOrd="2" destOrd="0" presId="urn:microsoft.com/office/officeart/2005/8/layout/vList4#2"/>
    <dgm:cxn modelId="{A39F0744-6CAC-48C7-A9C0-AA3B98629F34}" type="presParOf" srcId="{48FA40FA-9538-4D9B-AA9A-A3EBB970F0C3}" destId="{F68C401C-DBA0-492E-9E20-C4100741254D}" srcOrd="0" destOrd="0" presId="urn:microsoft.com/office/officeart/2005/8/layout/vList4#2"/>
    <dgm:cxn modelId="{D7233E0F-AB5E-4332-AF47-7B540E83A366}" type="presParOf" srcId="{48FA40FA-9538-4D9B-AA9A-A3EBB970F0C3}" destId="{81B0E19E-BCAC-4203-A132-685D44195546}" srcOrd="1" destOrd="0" presId="urn:microsoft.com/office/officeart/2005/8/layout/vList4#2"/>
    <dgm:cxn modelId="{D0F7EF8D-3AFC-47E0-9C3B-5112EF4CEC19}" type="presParOf" srcId="{48FA40FA-9538-4D9B-AA9A-A3EBB970F0C3}" destId="{0D51552E-48D4-4C7F-86DA-04C544A9CA6F}" srcOrd="2" destOrd="0" presId="urn:microsoft.com/office/officeart/2005/8/layout/vList4#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Pruebas</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54BBB069-E35C-4782-9553-0AA1395C7E6A}">
      <dgm:prSet phldrT="[Texto]" custT="1"/>
      <dgm:spPr/>
      <dgm:t>
        <a:bodyPr/>
        <a:lstStyle/>
        <a:p>
          <a:pPr algn="just"/>
          <a:r>
            <a:rPr lang="es-ES" sz="2800" dirty="0"/>
            <a:t>Comunicación con el HMI.</a:t>
          </a:r>
        </a:p>
      </dgm:t>
    </dgm:pt>
    <dgm:pt modelId="{9F78672B-F758-4000-BD0B-A171274BCB0B}" type="sibTrans" cxnId="{5FEE4310-EF26-4937-96ED-979B0C641EA1}">
      <dgm:prSet/>
      <dgm:spPr/>
      <dgm:t>
        <a:bodyPr/>
        <a:lstStyle/>
        <a:p>
          <a:endParaRPr lang="es-ES"/>
        </a:p>
      </dgm:t>
    </dgm:pt>
    <dgm:pt modelId="{E99F549B-A007-41ED-8A50-C745E861C951}" type="parTrans" cxnId="{5FEE4310-EF26-4937-96ED-979B0C641EA1}">
      <dgm:prSet/>
      <dgm:spPr/>
      <dgm:t>
        <a:bodyPr/>
        <a:lstStyle/>
        <a:p>
          <a:endParaRPr lang="es-ES"/>
        </a:p>
      </dgm:t>
    </dgm:pt>
    <dgm:pt modelId="{5AB47C48-3D82-4371-A8EE-989A0A509AD5}">
      <dgm:prSet phldrT="[Texto]" custT="1"/>
      <dgm:spPr/>
      <dgm:t>
        <a:bodyPr/>
        <a:lstStyle/>
        <a:p>
          <a:pPr algn="just"/>
          <a:r>
            <a:rPr lang="es-ES" sz="2800" dirty="0"/>
            <a:t>Control de temperatura.</a:t>
          </a:r>
        </a:p>
      </dgm:t>
    </dgm:pt>
    <dgm:pt modelId="{0B3B5D99-B03D-420C-9279-A6C848F0A5B1}" type="sibTrans" cxnId="{46B796C3-7B19-4AC4-9DC5-4067FE9C82E7}">
      <dgm:prSet/>
      <dgm:spPr/>
      <dgm:t>
        <a:bodyPr/>
        <a:lstStyle/>
        <a:p>
          <a:endParaRPr lang="es-ES"/>
        </a:p>
      </dgm:t>
    </dgm:pt>
    <dgm:pt modelId="{D94CDEC1-D217-49E2-A8F7-0CB93C1B79A2}" type="parTrans" cxnId="{46B796C3-7B19-4AC4-9DC5-4067FE9C82E7}">
      <dgm:prSet/>
      <dgm:spPr/>
      <dgm:t>
        <a:bodyPr/>
        <a:lstStyle/>
        <a:p>
          <a:endParaRPr lang="es-ES"/>
        </a:p>
      </dgm:t>
    </dgm:pt>
    <dgm:pt modelId="{F9A69A27-72F9-4674-B220-B5C2925CA513}">
      <dgm:prSet phldrT="[Texto]" custT="1"/>
      <dgm:spPr/>
      <dgm:t>
        <a:bodyPr/>
        <a:lstStyle/>
        <a:p>
          <a:pPr algn="just"/>
          <a:r>
            <a:rPr lang="es-ES" sz="2800" dirty="0"/>
            <a:t>Variador de Velocidad.</a:t>
          </a:r>
        </a:p>
      </dgm:t>
    </dgm:pt>
    <dgm:pt modelId="{731362F0-DF5B-4643-9636-3E40987EA5D6}" type="sibTrans" cxnId="{D4497B8F-F67C-4E9D-963B-B93A4E31E02D}">
      <dgm:prSet/>
      <dgm:spPr/>
      <dgm:t>
        <a:bodyPr/>
        <a:lstStyle/>
        <a:p>
          <a:endParaRPr lang="es-ES"/>
        </a:p>
      </dgm:t>
    </dgm:pt>
    <dgm:pt modelId="{603E0073-D4D8-4294-9C86-3849C404B75C}" type="parTrans" cxnId="{D4497B8F-F67C-4E9D-963B-B93A4E31E02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182382" custLinFactY="-7156" custLinFactNeighborX="-407"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9A5121E6-D01E-424F-A65F-50B5C0B96AC6}" type="pres">
      <dgm:prSet presAssocID="{E99F549B-A007-41ED-8A50-C745E861C951}" presName="Name13" presStyleLbl="parChTrans1D2" presStyleIdx="0" presStyleCnt="3"/>
      <dgm:spPr/>
    </dgm:pt>
    <dgm:pt modelId="{4BBCDE55-09E4-4D36-A2CB-95EB6F288E03}" type="pres">
      <dgm:prSet presAssocID="{54BBB069-E35C-4782-9553-0AA1395C7E6A}" presName="childText" presStyleLbl="bgAcc1" presStyleIdx="0" presStyleCnt="3" custScaleX="833643" custScaleY="177844" custLinFactNeighborX="5975" custLinFactNeighborY="-38102">
        <dgm:presLayoutVars>
          <dgm:bulletEnabled val="1"/>
        </dgm:presLayoutVars>
      </dgm:prSet>
      <dgm:spPr/>
    </dgm:pt>
    <dgm:pt modelId="{7FBED954-E6A8-40DC-8516-73BDADC070E1}" type="pres">
      <dgm:prSet presAssocID="{D94CDEC1-D217-49E2-A8F7-0CB93C1B79A2}" presName="Name13" presStyleLbl="parChTrans1D2" presStyleIdx="1" presStyleCnt="3"/>
      <dgm:spPr/>
    </dgm:pt>
    <dgm:pt modelId="{CBE65911-3372-4374-857E-F59F31138B92}" type="pres">
      <dgm:prSet presAssocID="{5AB47C48-3D82-4371-A8EE-989A0A509AD5}" presName="childText" presStyleLbl="bgAcc1" presStyleIdx="1" presStyleCnt="3" custScaleX="833643" custScaleY="177844">
        <dgm:presLayoutVars>
          <dgm:bulletEnabled val="1"/>
        </dgm:presLayoutVars>
      </dgm:prSet>
      <dgm:spPr/>
    </dgm:pt>
    <dgm:pt modelId="{EF00DF40-CCD7-40A6-93BB-E145DFE15D58}" type="pres">
      <dgm:prSet presAssocID="{603E0073-D4D8-4294-9C86-3849C404B75C}" presName="Name13" presStyleLbl="parChTrans1D2" presStyleIdx="2" presStyleCnt="3"/>
      <dgm:spPr/>
    </dgm:pt>
    <dgm:pt modelId="{681600D8-C444-4ACB-9FC2-1E528C84A105}" type="pres">
      <dgm:prSet presAssocID="{F9A69A27-72F9-4674-B220-B5C2925CA513}" presName="childText" presStyleLbl="bgAcc1" presStyleIdx="2" presStyleCnt="3" custScaleX="833643" custScaleY="177844" custLinFactNeighborY="56582">
        <dgm:presLayoutVars>
          <dgm:bulletEnabled val="1"/>
        </dgm:presLayoutVars>
      </dgm:prSet>
      <dgm:spPr/>
    </dgm:pt>
  </dgm:ptLst>
  <dgm:cxnLst>
    <dgm:cxn modelId="{F279BEDC-0341-49EB-BF67-5E6F6FDF17C5}" type="presOf" srcId="{F9A69A27-72F9-4674-B220-B5C2925CA513}" destId="{681600D8-C444-4ACB-9FC2-1E528C84A105}"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D2A1C67-3441-49D0-AFA6-283451259403}" type="presOf" srcId="{E99F549B-A007-41ED-8A50-C745E861C951}" destId="{9A5121E6-D01E-424F-A65F-50B5C0B96AC6}" srcOrd="0" destOrd="0" presId="urn:microsoft.com/office/officeart/2005/8/layout/hierarchy3"/>
    <dgm:cxn modelId="{7FA07660-08C1-4B71-B2D6-7634CEABDF0D}" type="presOf" srcId="{603E0073-D4D8-4294-9C86-3849C404B75C}" destId="{EF00DF40-CCD7-40A6-93BB-E145DFE15D58}" srcOrd="0" destOrd="0" presId="urn:microsoft.com/office/officeart/2005/8/layout/hierarchy3"/>
    <dgm:cxn modelId="{8DBE9A3B-B52B-4B24-8C85-6E33EB6200CA}" type="presOf" srcId="{D94CDEC1-D217-49E2-A8F7-0CB93C1B79A2}" destId="{7FBED954-E6A8-40DC-8516-73BDADC070E1}" srcOrd="0" destOrd="0" presId="urn:microsoft.com/office/officeart/2005/8/layout/hierarchy3"/>
    <dgm:cxn modelId="{DDCA9513-D59D-4C87-B231-E13A8F9261B4}" type="presOf" srcId="{CB9964DC-5E01-4879-9733-CDEE2AB1D1F7}" destId="{ECB1CA3E-26B8-4A39-AEF8-6F06E506D3C7}" srcOrd="0" destOrd="0" presId="urn:microsoft.com/office/officeart/2005/8/layout/hierarchy3"/>
    <dgm:cxn modelId="{FBDB44BA-34B0-48C8-9DA6-E37B3923CC0B}" type="presOf" srcId="{7061F2FC-F2AB-4DE3-98B0-886576B4E2C6}" destId="{D433476B-D68D-4328-ADAC-B2895D3D50CF}" srcOrd="0" destOrd="0" presId="urn:microsoft.com/office/officeart/2005/8/layout/hierarchy3"/>
    <dgm:cxn modelId="{5FEE4310-EF26-4937-96ED-979B0C641EA1}" srcId="{CB9964DC-5E01-4879-9733-CDEE2AB1D1F7}" destId="{54BBB069-E35C-4782-9553-0AA1395C7E6A}" srcOrd="0" destOrd="0" parTransId="{E99F549B-A007-41ED-8A50-C745E861C951}" sibTransId="{9F78672B-F758-4000-BD0B-A171274BCB0B}"/>
    <dgm:cxn modelId="{820BE025-254E-4348-B97E-B0936A2FBFEB}" type="presOf" srcId="{CB9964DC-5E01-4879-9733-CDEE2AB1D1F7}" destId="{C7DDC059-89DD-4F99-A10D-9C975D60C8D8}" srcOrd="1" destOrd="0" presId="urn:microsoft.com/office/officeart/2005/8/layout/hierarchy3"/>
    <dgm:cxn modelId="{F8B3FA85-1474-4EE0-AEE7-F989BA6E9F8F}" type="presOf" srcId="{54BBB069-E35C-4782-9553-0AA1395C7E6A}" destId="{4BBCDE55-09E4-4D36-A2CB-95EB6F288E03}" srcOrd="0" destOrd="0" presId="urn:microsoft.com/office/officeart/2005/8/layout/hierarchy3"/>
    <dgm:cxn modelId="{D4497B8F-F67C-4E9D-963B-B93A4E31E02D}" srcId="{CB9964DC-5E01-4879-9733-CDEE2AB1D1F7}" destId="{F9A69A27-72F9-4674-B220-B5C2925CA513}" srcOrd="2" destOrd="0" parTransId="{603E0073-D4D8-4294-9C86-3849C404B75C}" sibTransId="{731362F0-DF5B-4643-9636-3E40987EA5D6}"/>
    <dgm:cxn modelId="{46B796C3-7B19-4AC4-9DC5-4067FE9C82E7}" srcId="{CB9964DC-5E01-4879-9733-CDEE2AB1D1F7}" destId="{5AB47C48-3D82-4371-A8EE-989A0A509AD5}" srcOrd="1" destOrd="0" parTransId="{D94CDEC1-D217-49E2-A8F7-0CB93C1B79A2}" sibTransId="{0B3B5D99-B03D-420C-9279-A6C848F0A5B1}"/>
    <dgm:cxn modelId="{591BE298-D96B-4D1A-A53D-F36949F7C9C7}" type="presOf" srcId="{5AB47C48-3D82-4371-A8EE-989A0A509AD5}" destId="{CBE65911-3372-4374-857E-F59F31138B92}" srcOrd="0" destOrd="0" presId="urn:microsoft.com/office/officeart/2005/8/layout/hierarchy3"/>
    <dgm:cxn modelId="{C61F61FD-CE61-4139-8E3D-110D5F0E2195}" type="presParOf" srcId="{D433476B-D68D-4328-ADAC-B2895D3D50CF}" destId="{1E58A3BC-F1F7-40EE-89AA-32E802ED4BF7}" srcOrd="0" destOrd="0" presId="urn:microsoft.com/office/officeart/2005/8/layout/hierarchy3"/>
    <dgm:cxn modelId="{B3A7F29F-D422-4A09-901E-F6C09BE3FFD4}" type="presParOf" srcId="{1E58A3BC-F1F7-40EE-89AA-32E802ED4BF7}" destId="{D21DF85A-45CA-4CE0-B0ED-CF4615475EE0}" srcOrd="0" destOrd="0" presId="urn:microsoft.com/office/officeart/2005/8/layout/hierarchy3"/>
    <dgm:cxn modelId="{2434A8DB-3EA2-4037-B639-4A5B59B0499B}" type="presParOf" srcId="{D21DF85A-45CA-4CE0-B0ED-CF4615475EE0}" destId="{ECB1CA3E-26B8-4A39-AEF8-6F06E506D3C7}" srcOrd="0" destOrd="0" presId="urn:microsoft.com/office/officeart/2005/8/layout/hierarchy3"/>
    <dgm:cxn modelId="{464D216F-2C82-4C13-8172-FFB6FF4B9503}" type="presParOf" srcId="{D21DF85A-45CA-4CE0-B0ED-CF4615475EE0}" destId="{C7DDC059-89DD-4F99-A10D-9C975D60C8D8}" srcOrd="1" destOrd="0" presId="urn:microsoft.com/office/officeart/2005/8/layout/hierarchy3"/>
    <dgm:cxn modelId="{31D7ADEC-0C1E-42D0-8B2F-AEA28AE7400D}" type="presParOf" srcId="{1E58A3BC-F1F7-40EE-89AA-32E802ED4BF7}" destId="{F784BE88-3DB9-4E87-AFCA-2ED0BF00DEA1}" srcOrd="1" destOrd="0" presId="urn:microsoft.com/office/officeart/2005/8/layout/hierarchy3"/>
    <dgm:cxn modelId="{11FFBD34-8EFD-496C-AB65-2D135D99B7A5}" type="presParOf" srcId="{F784BE88-3DB9-4E87-AFCA-2ED0BF00DEA1}" destId="{9A5121E6-D01E-424F-A65F-50B5C0B96AC6}" srcOrd="0" destOrd="0" presId="urn:microsoft.com/office/officeart/2005/8/layout/hierarchy3"/>
    <dgm:cxn modelId="{A75FA933-5ADD-45B5-8806-840859180361}" type="presParOf" srcId="{F784BE88-3DB9-4E87-AFCA-2ED0BF00DEA1}" destId="{4BBCDE55-09E4-4D36-A2CB-95EB6F288E03}" srcOrd="1" destOrd="0" presId="urn:microsoft.com/office/officeart/2005/8/layout/hierarchy3"/>
    <dgm:cxn modelId="{B8152B02-8F1E-4B11-903C-B41CA791F7E0}" type="presParOf" srcId="{F784BE88-3DB9-4E87-AFCA-2ED0BF00DEA1}" destId="{7FBED954-E6A8-40DC-8516-73BDADC070E1}" srcOrd="2" destOrd="0" presId="urn:microsoft.com/office/officeart/2005/8/layout/hierarchy3"/>
    <dgm:cxn modelId="{709060BC-7A2C-4B07-8E3B-B07243E004AA}" type="presParOf" srcId="{F784BE88-3DB9-4E87-AFCA-2ED0BF00DEA1}" destId="{CBE65911-3372-4374-857E-F59F31138B92}" srcOrd="3" destOrd="0" presId="urn:microsoft.com/office/officeart/2005/8/layout/hierarchy3"/>
    <dgm:cxn modelId="{BF4E1447-4352-4C08-8AA3-99E2E56CEBD9}" type="presParOf" srcId="{F784BE88-3DB9-4E87-AFCA-2ED0BF00DEA1}" destId="{EF00DF40-CCD7-40A6-93BB-E145DFE15D58}" srcOrd="4" destOrd="0" presId="urn:microsoft.com/office/officeart/2005/8/layout/hierarchy3"/>
    <dgm:cxn modelId="{232907FF-9F83-48A7-BA53-A628B1463B16}" type="presParOf" srcId="{F784BE88-3DB9-4E87-AFCA-2ED0BF00DEA1}" destId="{681600D8-C444-4ACB-9FC2-1E528C84A105}"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Comunicación con el HMI.</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54BBB069-E35C-4782-9553-0AA1395C7E6A}">
      <dgm:prSet phldrT="[Texto]" custT="1"/>
      <dgm:spPr/>
      <dgm:t>
        <a:bodyPr/>
        <a:lstStyle/>
        <a:p>
          <a:pPr algn="just"/>
          <a:r>
            <a:rPr lang="es-419" sz="2400" dirty="0"/>
            <a:t>Visualizar en los cuadros de texto de la interfaz los valores de las variables del proceso existentes.</a:t>
          </a:r>
          <a:endParaRPr lang="es-ES" sz="2400" dirty="0"/>
        </a:p>
      </dgm:t>
    </dgm:pt>
    <dgm:pt modelId="{9F78672B-F758-4000-BD0B-A171274BCB0B}" type="sibTrans" cxnId="{5FEE4310-EF26-4937-96ED-979B0C641EA1}">
      <dgm:prSet/>
      <dgm:spPr/>
      <dgm:t>
        <a:bodyPr/>
        <a:lstStyle/>
        <a:p>
          <a:endParaRPr lang="es-ES"/>
        </a:p>
      </dgm:t>
    </dgm:pt>
    <dgm:pt modelId="{E99F549B-A007-41ED-8A50-C745E861C951}" type="parTrans" cxnId="{5FEE4310-EF26-4937-96ED-979B0C641EA1}">
      <dgm:prSet/>
      <dgm:spPr/>
      <dgm:t>
        <a:bodyPr/>
        <a:lstStyle/>
        <a:p>
          <a:endParaRPr lang="es-ES"/>
        </a:p>
      </dgm:t>
    </dgm:pt>
    <dgm:pt modelId="{5AB47C48-3D82-4371-A8EE-989A0A509AD5}">
      <dgm:prSet phldrT="[Texto]" custT="1"/>
      <dgm:spPr/>
      <dgm:t>
        <a:bodyPr/>
        <a:lstStyle/>
        <a:p>
          <a:pPr algn="just"/>
          <a:r>
            <a:rPr lang="es-419" sz="2400" dirty="0"/>
            <a:t>Asociar los valores visualizados con los posibles valores medidos.</a:t>
          </a:r>
          <a:endParaRPr lang="es-ES" sz="2400" dirty="0"/>
        </a:p>
      </dgm:t>
    </dgm:pt>
    <dgm:pt modelId="{0B3B5D99-B03D-420C-9279-A6C848F0A5B1}" type="sibTrans" cxnId="{46B796C3-7B19-4AC4-9DC5-4067FE9C82E7}">
      <dgm:prSet/>
      <dgm:spPr/>
      <dgm:t>
        <a:bodyPr/>
        <a:lstStyle/>
        <a:p>
          <a:endParaRPr lang="es-ES"/>
        </a:p>
      </dgm:t>
    </dgm:pt>
    <dgm:pt modelId="{D94CDEC1-D217-49E2-A8F7-0CB93C1B79A2}" type="parTrans" cxnId="{46B796C3-7B19-4AC4-9DC5-4067FE9C82E7}">
      <dgm:prSet/>
      <dgm:spPr/>
      <dgm:t>
        <a:bodyPr/>
        <a:lstStyle/>
        <a:p>
          <a:endParaRPr lang="es-ES"/>
        </a:p>
      </dgm:t>
    </dgm:pt>
    <dgm:pt modelId="{F9A69A27-72F9-4674-B220-B5C2925CA513}">
      <dgm:prSet phldrT="[Texto]" custT="1"/>
      <dgm:spPr/>
      <dgm:t>
        <a:bodyPr/>
        <a:lstStyle/>
        <a:p>
          <a:pPr algn="just"/>
          <a:r>
            <a:rPr lang="es-419" sz="2400" dirty="0"/>
            <a:t>Escritura de variables en el controlador desde la pantalla Modo Remoto.</a:t>
          </a:r>
          <a:endParaRPr lang="es-ES" sz="2400" dirty="0"/>
        </a:p>
      </dgm:t>
    </dgm:pt>
    <dgm:pt modelId="{731362F0-DF5B-4643-9636-3E40987EA5D6}" type="sibTrans" cxnId="{D4497B8F-F67C-4E9D-963B-B93A4E31E02D}">
      <dgm:prSet/>
      <dgm:spPr/>
      <dgm:t>
        <a:bodyPr/>
        <a:lstStyle/>
        <a:p>
          <a:endParaRPr lang="es-ES"/>
        </a:p>
      </dgm:t>
    </dgm:pt>
    <dgm:pt modelId="{603E0073-D4D8-4294-9C86-3849C404B75C}" type="parTrans" cxnId="{D4497B8F-F67C-4E9D-963B-B93A4E31E02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182382" custLinFactY="-7156" custLinFactNeighborX="-407"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9A5121E6-D01E-424F-A65F-50B5C0B96AC6}" type="pres">
      <dgm:prSet presAssocID="{E99F549B-A007-41ED-8A50-C745E861C951}" presName="Name13" presStyleLbl="parChTrans1D2" presStyleIdx="0" presStyleCnt="3"/>
      <dgm:spPr/>
    </dgm:pt>
    <dgm:pt modelId="{4BBCDE55-09E4-4D36-A2CB-95EB6F288E03}" type="pres">
      <dgm:prSet presAssocID="{54BBB069-E35C-4782-9553-0AA1395C7E6A}" presName="childText" presStyleLbl="bgAcc1" presStyleIdx="0" presStyleCnt="3" custScaleX="933680" custScaleY="266766" custLinFactNeighborX="4401" custLinFactNeighborY="-27558">
        <dgm:presLayoutVars>
          <dgm:bulletEnabled val="1"/>
        </dgm:presLayoutVars>
      </dgm:prSet>
      <dgm:spPr/>
    </dgm:pt>
    <dgm:pt modelId="{7FBED954-E6A8-40DC-8516-73BDADC070E1}" type="pres">
      <dgm:prSet presAssocID="{D94CDEC1-D217-49E2-A8F7-0CB93C1B79A2}" presName="Name13" presStyleLbl="parChTrans1D2" presStyleIdx="1" presStyleCnt="3"/>
      <dgm:spPr/>
    </dgm:pt>
    <dgm:pt modelId="{CBE65911-3372-4374-857E-F59F31138B92}" type="pres">
      <dgm:prSet presAssocID="{5AB47C48-3D82-4371-A8EE-989A0A509AD5}" presName="childText" presStyleLbl="bgAcc1" presStyleIdx="1" presStyleCnt="3" custScaleX="933680" custScaleY="266766">
        <dgm:presLayoutVars>
          <dgm:bulletEnabled val="1"/>
        </dgm:presLayoutVars>
      </dgm:prSet>
      <dgm:spPr/>
    </dgm:pt>
    <dgm:pt modelId="{EF00DF40-CCD7-40A6-93BB-E145DFE15D58}" type="pres">
      <dgm:prSet presAssocID="{603E0073-D4D8-4294-9C86-3849C404B75C}" presName="Name13" presStyleLbl="parChTrans1D2" presStyleIdx="2" presStyleCnt="3"/>
      <dgm:spPr/>
    </dgm:pt>
    <dgm:pt modelId="{681600D8-C444-4ACB-9FC2-1E528C84A105}" type="pres">
      <dgm:prSet presAssocID="{F9A69A27-72F9-4674-B220-B5C2925CA513}" presName="childText" presStyleLbl="bgAcc1" presStyleIdx="2" presStyleCnt="3" custScaleX="933680" custScaleY="266766" custLinFactNeighborY="56582">
        <dgm:presLayoutVars>
          <dgm:bulletEnabled val="1"/>
        </dgm:presLayoutVars>
      </dgm:prSet>
      <dgm:spPr/>
    </dgm:pt>
  </dgm:ptLst>
  <dgm:cxnLst>
    <dgm:cxn modelId="{F279BEDC-0341-49EB-BF67-5E6F6FDF17C5}" type="presOf" srcId="{F9A69A27-72F9-4674-B220-B5C2925CA513}" destId="{681600D8-C444-4ACB-9FC2-1E528C84A105}" srcOrd="0" destOrd="0" presId="urn:microsoft.com/office/officeart/2005/8/layout/hierarchy3"/>
    <dgm:cxn modelId="{E5DF4D7B-2998-4040-B309-23173E1132D4}" srcId="{7061F2FC-F2AB-4DE3-98B0-886576B4E2C6}" destId="{CB9964DC-5E01-4879-9733-CDEE2AB1D1F7}" srcOrd="0" destOrd="0" parTransId="{5760939A-00E0-4E0F-82AC-14F95E0A4A90}" sibTransId="{2BAB4B72-4C27-47D9-A895-24F30C6A71EC}"/>
    <dgm:cxn modelId="{DD2A1C67-3441-49D0-AFA6-283451259403}" type="presOf" srcId="{E99F549B-A007-41ED-8A50-C745E861C951}" destId="{9A5121E6-D01E-424F-A65F-50B5C0B96AC6}" srcOrd="0" destOrd="0" presId="urn:microsoft.com/office/officeart/2005/8/layout/hierarchy3"/>
    <dgm:cxn modelId="{7FA07660-08C1-4B71-B2D6-7634CEABDF0D}" type="presOf" srcId="{603E0073-D4D8-4294-9C86-3849C404B75C}" destId="{EF00DF40-CCD7-40A6-93BB-E145DFE15D58}" srcOrd="0" destOrd="0" presId="urn:microsoft.com/office/officeart/2005/8/layout/hierarchy3"/>
    <dgm:cxn modelId="{DDCA9513-D59D-4C87-B231-E13A8F9261B4}" type="presOf" srcId="{CB9964DC-5E01-4879-9733-CDEE2AB1D1F7}" destId="{ECB1CA3E-26B8-4A39-AEF8-6F06E506D3C7}" srcOrd="0" destOrd="0" presId="urn:microsoft.com/office/officeart/2005/8/layout/hierarchy3"/>
    <dgm:cxn modelId="{8DBE9A3B-B52B-4B24-8C85-6E33EB6200CA}" type="presOf" srcId="{D94CDEC1-D217-49E2-A8F7-0CB93C1B79A2}" destId="{7FBED954-E6A8-40DC-8516-73BDADC070E1}" srcOrd="0" destOrd="0" presId="urn:microsoft.com/office/officeart/2005/8/layout/hierarchy3"/>
    <dgm:cxn modelId="{FBDB44BA-34B0-48C8-9DA6-E37B3923CC0B}" type="presOf" srcId="{7061F2FC-F2AB-4DE3-98B0-886576B4E2C6}" destId="{D433476B-D68D-4328-ADAC-B2895D3D50CF}" srcOrd="0" destOrd="0" presId="urn:microsoft.com/office/officeart/2005/8/layout/hierarchy3"/>
    <dgm:cxn modelId="{5FEE4310-EF26-4937-96ED-979B0C641EA1}" srcId="{CB9964DC-5E01-4879-9733-CDEE2AB1D1F7}" destId="{54BBB069-E35C-4782-9553-0AA1395C7E6A}" srcOrd="0" destOrd="0" parTransId="{E99F549B-A007-41ED-8A50-C745E861C951}" sibTransId="{9F78672B-F758-4000-BD0B-A171274BCB0B}"/>
    <dgm:cxn modelId="{820BE025-254E-4348-B97E-B0936A2FBFEB}" type="presOf" srcId="{CB9964DC-5E01-4879-9733-CDEE2AB1D1F7}" destId="{C7DDC059-89DD-4F99-A10D-9C975D60C8D8}" srcOrd="1" destOrd="0" presId="urn:microsoft.com/office/officeart/2005/8/layout/hierarchy3"/>
    <dgm:cxn modelId="{F8B3FA85-1474-4EE0-AEE7-F989BA6E9F8F}" type="presOf" srcId="{54BBB069-E35C-4782-9553-0AA1395C7E6A}" destId="{4BBCDE55-09E4-4D36-A2CB-95EB6F288E03}" srcOrd="0" destOrd="0" presId="urn:microsoft.com/office/officeart/2005/8/layout/hierarchy3"/>
    <dgm:cxn modelId="{D4497B8F-F67C-4E9D-963B-B93A4E31E02D}" srcId="{CB9964DC-5E01-4879-9733-CDEE2AB1D1F7}" destId="{F9A69A27-72F9-4674-B220-B5C2925CA513}" srcOrd="2" destOrd="0" parTransId="{603E0073-D4D8-4294-9C86-3849C404B75C}" sibTransId="{731362F0-DF5B-4643-9636-3E40987EA5D6}"/>
    <dgm:cxn modelId="{46B796C3-7B19-4AC4-9DC5-4067FE9C82E7}" srcId="{CB9964DC-5E01-4879-9733-CDEE2AB1D1F7}" destId="{5AB47C48-3D82-4371-A8EE-989A0A509AD5}" srcOrd="1" destOrd="0" parTransId="{D94CDEC1-D217-49E2-A8F7-0CB93C1B79A2}" sibTransId="{0B3B5D99-B03D-420C-9279-A6C848F0A5B1}"/>
    <dgm:cxn modelId="{591BE298-D96B-4D1A-A53D-F36949F7C9C7}" type="presOf" srcId="{5AB47C48-3D82-4371-A8EE-989A0A509AD5}" destId="{CBE65911-3372-4374-857E-F59F31138B92}" srcOrd="0" destOrd="0" presId="urn:microsoft.com/office/officeart/2005/8/layout/hierarchy3"/>
    <dgm:cxn modelId="{C61F61FD-CE61-4139-8E3D-110D5F0E2195}" type="presParOf" srcId="{D433476B-D68D-4328-ADAC-B2895D3D50CF}" destId="{1E58A3BC-F1F7-40EE-89AA-32E802ED4BF7}" srcOrd="0" destOrd="0" presId="urn:microsoft.com/office/officeart/2005/8/layout/hierarchy3"/>
    <dgm:cxn modelId="{B3A7F29F-D422-4A09-901E-F6C09BE3FFD4}" type="presParOf" srcId="{1E58A3BC-F1F7-40EE-89AA-32E802ED4BF7}" destId="{D21DF85A-45CA-4CE0-B0ED-CF4615475EE0}" srcOrd="0" destOrd="0" presId="urn:microsoft.com/office/officeart/2005/8/layout/hierarchy3"/>
    <dgm:cxn modelId="{2434A8DB-3EA2-4037-B639-4A5B59B0499B}" type="presParOf" srcId="{D21DF85A-45CA-4CE0-B0ED-CF4615475EE0}" destId="{ECB1CA3E-26B8-4A39-AEF8-6F06E506D3C7}" srcOrd="0" destOrd="0" presId="urn:microsoft.com/office/officeart/2005/8/layout/hierarchy3"/>
    <dgm:cxn modelId="{464D216F-2C82-4C13-8172-FFB6FF4B9503}" type="presParOf" srcId="{D21DF85A-45CA-4CE0-B0ED-CF4615475EE0}" destId="{C7DDC059-89DD-4F99-A10D-9C975D60C8D8}" srcOrd="1" destOrd="0" presId="urn:microsoft.com/office/officeart/2005/8/layout/hierarchy3"/>
    <dgm:cxn modelId="{31D7ADEC-0C1E-42D0-8B2F-AEA28AE7400D}" type="presParOf" srcId="{1E58A3BC-F1F7-40EE-89AA-32E802ED4BF7}" destId="{F784BE88-3DB9-4E87-AFCA-2ED0BF00DEA1}" srcOrd="1" destOrd="0" presId="urn:microsoft.com/office/officeart/2005/8/layout/hierarchy3"/>
    <dgm:cxn modelId="{11FFBD34-8EFD-496C-AB65-2D135D99B7A5}" type="presParOf" srcId="{F784BE88-3DB9-4E87-AFCA-2ED0BF00DEA1}" destId="{9A5121E6-D01E-424F-A65F-50B5C0B96AC6}" srcOrd="0" destOrd="0" presId="urn:microsoft.com/office/officeart/2005/8/layout/hierarchy3"/>
    <dgm:cxn modelId="{A75FA933-5ADD-45B5-8806-840859180361}" type="presParOf" srcId="{F784BE88-3DB9-4E87-AFCA-2ED0BF00DEA1}" destId="{4BBCDE55-09E4-4D36-A2CB-95EB6F288E03}" srcOrd="1" destOrd="0" presId="urn:microsoft.com/office/officeart/2005/8/layout/hierarchy3"/>
    <dgm:cxn modelId="{B8152B02-8F1E-4B11-903C-B41CA791F7E0}" type="presParOf" srcId="{F784BE88-3DB9-4E87-AFCA-2ED0BF00DEA1}" destId="{7FBED954-E6A8-40DC-8516-73BDADC070E1}" srcOrd="2" destOrd="0" presId="urn:microsoft.com/office/officeart/2005/8/layout/hierarchy3"/>
    <dgm:cxn modelId="{709060BC-7A2C-4B07-8E3B-B07243E004AA}" type="presParOf" srcId="{F784BE88-3DB9-4E87-AFCA-2ED0BF00DEA1}" destId="{CBE65911-3372-4374-857E-F59F31138B92}" srcOrd="3" destOrd="0" presId="urn:microsoft.com/office/officeart/2005/8/layout/hierarchy3"/>
    <dgm:cxn modelId="{BF4E1447-4352-4C08-8AA3-99E2E56CEBD9}" type="presParOf" srcId="{F784BE88-3DB9-4E87-AFCA-2ED0BF00DEA1}" destId="{EF00DF40-CCD7-40A6-93BB-E145DFE15D58}" srcOrd="4" destOrd="0" presId="urn:microsoft.com/office/officeart/2005/8/layout/hierarchy3"/>
    <dgm:cxn modelId="{232907FF-9F83-48A7-BA53-A628B1463B16}" type="presParOf" srcId="{F784BE88-3DB9-4E87-AFCA-2ED0BF00DEA1}" destId="{681600D8-C444-4ACB-9FC2-1E528C84A105}"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n-US" dirty="0" err="1"/>
            <a:t>Tipos</a:t>
          </a:r>
          <a:r>
            <a:rPr lang="en-US" dirty="0"/>
            <a:t> de </a:t>
          </a:r>
          <a:r>
            <a:rPr lang="en-US" dirty="0" err="1"/>
            <a:t>encuadernación</a:t>
          </a:r>
          <a:r>
            <a:rPr lang="en-US" dirty="0"/>
            <a:t> </a:t>
          </a:r>
          <a:endParaRPr lang="es-ES" dirty="0"/>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B7A0E880-08CF-4996-8877-44B3A8595C22}">
      <dgm:prSet phldrT="[Texto]"/>
      <dgm:spPr/>
      <dgm:t>
        <a:bodyPr/>
        <a:lstStyle/>
        <a:p>
          <a:r>
            <a:rPr lang="es-ES" dirty="0"/>
            <a:t>Encuadernación cosida</a:t>
          </a:r>
        </a:p>
      </dgm:t>
    </dgm:pt>
    <dgm:pt modelId="{D4B58403-3AFB-4495-82E2-DE48BF9548AC}" type="parTrans" cxnId="{4FF4BC7F-37C2-4D3E-98A5-A24B9EA55920}">
      <dgm:prSet/>
      <dgm:spPr/>
      <dgm:t>
        <a:bodyPr/>
        <a:lstStyle/>
        <a:p>
          <a:endParaRPr lang="es-ES"/>
        </a:p>
      </dgm:t>
    </dgm:pt>
    <dgm:pt modelId="{2B327DDF-4C62-4B0A-8524-15E6F30F11D5}" type="sibTrans" cxnId="{4FF4BC7F-37C2-4D3E-98A5-A24B9EA55920}">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Y="-100000" custLinFactNeighborX="-5566" custLinFactNeighborY="-13259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 modelId="{2C060D23-21D2-4829-92F9-1F4D1897DE2B}" type="pres">
      <dgm:prSet presAssocID="{D4B58403-3AFB-4495-82E2-DE48BF9548AC}" presName="Name13" presStyleLbl="parChTrans1D2" presStyleIdx="0" presStyleCnt="1"/>
      <dgm:spPr/>
    </dgm:pt>
    <dgm:pt modelId="{8D8657B6-A341-4461-8EBB-18C5FFEA95F0}" type="pres">
      <dgm:prSet presAssocID="{B7A0E880-08CF-4996-8877-44B3A8595C22}" presName="childText" presStyleLbl="bgAcc1" presStyleIdx="0" presStyleCnt="1" custScaleX="531363" custLinFactY="-100000" custLinFactNeighborX="-41745" custLinFactNeighborY="-124007">
        <dgm:presLayoutVars>
          <dgm:bulletEnabled val="1"/>
        </dgm:presLayoutVars>
      </dgm:prSet>
      <dgm:spPr/>
    </dgm:pt>
  </dgm:ptLst>
  <dgm:cxnLst>
    <dgm:cxn modelId="{1FB2C4EE-6E89-4FD1-BBCD-2A1788CE28C6}" type="presOf" srcId="{B7A0E880-08CF-4996-8877-44B3A8595C22}" destId="{8D8657B6-A341-4461-8EBB-18C5FFEA95F0}" srcOrd="0" destOrd="0" presId="urn:microsoft.com/office/officeart/2005/8/layout/hierarchy3"/>
    <dgm:cxn modelId="{3B27137A-7BB2-48CB-92AA-4EE7776EDFB3}" type="presOf" srcId="{7061F2FC-F2AB-4DE3-98B0-886576B4E2C6}" destId="{D433476B-D68D-4328-ADAC-B2895D3D50CF}" srcOrd="0" destOrd="0" presId="urn:microsoft.com/office/officeart/2005/8/layout/hierarchy3"/>
    <dgm:cxn modelId="{0C72F816-6111-4F0C-8FE1-683C505F96B7}" type="presOf" srcId="{D4B58403-3AFB-4495-82E2-DE48BF9548AC}" destId="{2C060D23-21D2-4829-92F9-1F4D1897DE2B}" srcOrd="0" destOrd="0" presId="urn:microsoft.com/office/officeart/2005/8/layout/hierarchy3"/>
    <dgm:cxn modelId="{518F8685-CF01-4D86-8082-BE69B3011206}" type="presOf" srcId="{E149D2CE-C60D-4898-829A-D5F3A460F02C}" destId="{E592A72E-0625-4A0E-AE71-27F4B0395F08}" srcOrd="1" destOrd="0"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4FF4BC7F-37C2-4D3E-98A5-A24B9EA55920}" srcId="{E149D2CE-C60D-4898-829A-D5F3A460F02C}" destId="{B7A0E880-08CF-4996-8877-44B3A8595C22}" srcOrd="0" destOrd="0" parTransId="{D4B58403-3AFB-4495-82E2-DE48BF9548AC}" sibTransId="{2B327DDF-4C62-4B0A-8524-15E6F30F11D5}"/>
    <dgm:cxn modelId="{0D5E86EA-6D8D-4609-9E7A-5DBABA3B2A5B}" type="presOf" srcId="{E149D2CE-C60D-4898-829A-D5F3A460F02C}" destId="{8BC64D5B-8194-42F8-BE53-0D044811899F}" srcOrd="0" destOrd="0" presId="urn:microsoft.com/office/officeart/2005/8/layout/hierarchy3"/>
    <dgm:cxn modelId="{622CA47E-A67E-4E00-B7E1-800200C7EECC}" type="presParOf" srcId="{D433476B-D68D-4328-ADAC-B2895D3D50CF}" destId="{96B52196-CA75-479A-8A54-6AC1541591AF}" srcOrd="0" destOrd="0" presId="urn:microsoft.com/office/officeart/2005/8/layout/hierarchy3"/>
    <dgm:cxn modelId="{B23807CD-17EC-4EBF-AD2E-B12330343BE9}" type="presParOf" srcId="{96B52196-CA75-479A-8A54-6AC1541591AF}" destId="{B3831FAB-D3C6-4E8A-8912-0C6C24C5CC2E}" srcOrd="0" destOrd="0" presId="urn:microsoft.com/office/officeart/2005/8/layout/hierarchy3"/>
    <dgm:cxn modelId="{EFF4DACB-B8DD-498C-92CA-A63B434ACFD1}" type="presParOf" srcId="{B3831FAB-D3C6-4E8A-8912-0C6C24C5CC2E}" destId="{8BC64D5B-8194-42F8-BE53-0D044811899F}" srcOrd="0" destOrd="0" presId="urn:microsoft.com/office/officeart/2005/8/layout/hierarchy3"/>
    <dgm:cxn modelId="{980AE51F-47C7-4379-9DC8-63402C21A21A}" type="presParOf" srcId="{B3831FAB-D3C6-4E8A-8912-0C6C24C5CC2E}" destId="{E592A72E-0625-4A0E-AE71-27F4B0395F08}" srcOrd="1" destOrd="0" presId="urn:microsoft.com/office/officeart/2005/8/layout/hierarchy3"/>
    <dgm:cxn modelId="{B750DC65-A7FC-4C8E-9561-3F031E2BBBCB}" type="presParOf" srcId="{96B52196-CA75-479A-8A54-6AC1541591AF}" destId="{A331D20D-7203-456D-8D36-7632A93C4969}" srcOrd="1" destOrd="0" presId="urn:microsoft.com/office/officeart/2005/8/layout/hierarchy3"/>
    <dgm:cxn modelId="{BC86D629-18A6-42BF-9B78-BA1DD9972ED1}" type="presParOf" srcId="{A331D20D-7203-456D-8D36-7632A93C4969}" destId="{2C060D23-21D2-4829-92F9-1F4D1897DE2B}" srcOrd="0" destOrd="0" presId="urn:microsoft.com/office/officeart/2005/8/layout/hierarchy3"/>
    <dgm:cxn modelId="{92424C36-CA46-4BAA-B85A-64C1202A83B5}" type="presParOf" srcId="{A331D20D-7203-456D-8D36-7632A93C4969}" destId="{8D8657B6-A341-4461-8EBB-18C5FFEA95F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Control de Temperatura</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54BBB069-E35C-4782-9553-0AA1395C7E6A}">
      <dgm:prSet phldrT="[Texto]" custT="1"/>
      <dgm:spPr/>
      <dgm:t>
        <a:bodyPr/>
        <a:lstStyle/>
        <a:p>
          <a:pPr algn="just"/>
          <a:r>
            <a:rPr lang="es-419" sz="2400" dirty="0"/>
            <a:t>Someter a prueba la banda de histéresis, fundamental debido a que este parámetro determina la frecuencia con la que el actuador (niquelinas) conmuta. </a:t>
          </a:r>
          <a:endParaRPr lang="es-ES" sz="2400" dirty="0"/>
        </a:p>
      </dgm:t>
    </dgm:pt>
    <dgm:pt modelId="{9F78672B-F758-4000-BD0B-A171274BCB0B}" type="sibTrans" cxnId="{5FEE4310-EF26-4937-96ED-979B0C641EA1}">
      <dgm:prSet/>
      <dgm:spPr/>
      <dgm:t>
        <a:bodyPr/>
        <a:lstStyle/>
        <a:p>
          <a:endParaRPr lang="es-ES"/>
        </a:p>
      </dgm:t>
    </dgm:pt>
    <dgm:pt modelId="{E99F549B-A007-41ED-8A50-C745E861C951}" type="parTrans" cxnId="{5FEE4310-EF26-4937-96ED-979B0C641EA1}">
      <dgm:prSet/>
      <dgm:spPr/>
      <dgm:t>
        <a:bodyPr/>
        <a:lstStyle/>
        <a:p>
          <a:endParaRPr lang="es-ES"/>
        </a:p>
      </dgm:t>
    </dgm:pt>
    <dgm:pt modelId="{5AB47C48-3D82-4371-A8EE-989A0A509AD5}">
      <dgm:prSet phldrT="[Texto]" custT="1"/>
      <dgm:spPr/>
      <dgm:t>
        <a:bodyPr/>
        <a:lstStyle/>
        <a:p>
          <a:pPr algn="just"/>
          <a:r>
            <a:rPr lang="es-419" sz="2400" dirty="0"/>
            <a:t>La inercia del proceso hace que el escoger la banda de histéresis sea esencial.</a:t>
          </a:r>
          <a:endParaRPr lang="es-ES" sz="2400" dirty="0"/>
        </a:p>
      </dgm:t>
    </dgm:pt>
    <dgm:pt modelId="{0B3B5D99-B03D-420C-9279-A6C848F0A5B1}" type="sibTrans" cxnId="{46B796C3-7B19-4AC4-9DC5-4067FE9C82E7}">
      <dgm:prSet/>
      <dgm:spPr/>
      <dgm:t>
        <a:bodyPr/>
        <a:lstStyle/>
        <a:p>
          <a:endParaRPr lang="es-ES"/>
        </a:p>
      </dgm:t>
    </dgm:pt>
    <dgm:pt modelId="{D94CDEC1-D217-49E2-A8F7-0CB93C1B79A2}" type="parTrans" cxnId="{46B796C3-7B19-4AC4-9DC5-4067FE9C82E7}">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182382" custLinFactY="-7156" custLinFactNeighborX="-407"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9A5121E6-D01E-424F-A65F-50B5C0B96AC6}" type="pres">
      <dgm:prSet presAssocID="{E99F549B-A007-41ED-8A50-C745E861C951}" presName="Name13" presStyleLbl="parChTrans1D2" presStyleIdx="0" presStyleCnt="2"/>
      <dgm:spPr/>
    </dgm:pt>
    <dgm:pt modelId="{4BBCDE55-09E4-4D36-A2CB-95EB6F288E03}" type="pres">
      <dgm:prSet presAssocID="{54BBB069-E35C-4782-9553-0AA1395C7E6A}" presName="childText" presStyleLbl="bgAcc1" presStyleIdx="0" presStyleCnt="2" custScaleX="933680" custScaleY="340427" custLinFactNeighborX="4401" custLinFactNeighborY="-27558">
        <dgm:presLayoutVars>
          <dgm:bulletEnabled val="1"/>
        </dgm:presLayoutVars>
      </dgm:prSet>
      <dgm:spPr/>
    </dgm:pt>
    <dgm:pt modelId="{7FBED954-E6A8-40DC-8516-73BDADC070E1}" type="pres">
      <dgm:prSet presAssocID="{D94CDEC1-D217-49E2-A8F7-0CB93C1B79A2}" presName="Name13" presStyleLbl="parChTrans1D2" presStyleIdx="1" presStyleCnt="2"/>
      <dgm:spPr/>
    </dgm:pt>
    <dgm:pt modelId="{CBE65911-3372-4374-857E-F59F31138B92}" type="pres">
      <dgm:prSet presAssocID="{5AB47C48-3D82-4371-A8EE-989A0A509AD5}" presName="childText" presStyleLbl="bgAcc1" presStyleIdx="1" presStyleCnt="2" custScaleX="933680" custScaleY="266766">
        <dgm:presLayoutVars>
          <dgm:bulletEnabled val="1"/>
        </dgm:presLayoutVars>
      </dgm:prSet>
      <dgm:spPr/>
    </dgm:pt>
  </dgm:ptLst>
  <dgm:cxnLst>
    <dgm:cxn modelId="{E5DF4D7B-2998-4040-B309-23173E1132D4}" srcId="{7061F2FC-F2AB-4DE3-98B0-886576B4E2C6}" destId="{CB9964DC-5E01-4879-9733-CDEE2AB1D1F7}" srcOrd="0" destOrd="0" parTransId="{5760939A-00E0-4E0F-82AC-14F95E0A4A90}" sibTransId="{2BAB4B72-4C27-47D9-A895-24F30C6A71EC}"/>
    <dgm:cxn modelId="{DD2A1C67-3441-49D0-AFA6-283451259403}" type="presOf" srcId="{E99F549B-A007-41ED-8A50-C745E861C951}" destId="{9A5121E6-D01E-424F-A65F-50B5C0B96AC6}" srcOrd="0" destOrd="0" presId="urn:microsoft.com/office/officeart/2005/8/layout/hierarchy3"/>
    <dgm:cxn modelId="{DDCA9513-D59D-4C87-B231-E13A8F9261B4}" type="presOf" srcId="{CB9964DC-5E01-4879-9733-CDEE2AB1D1F7}" destId="{ECB1CA3E-26B8-4A39-AEF8-6F06E506D3C7}" srcOrd="0" destOrd="0" presId="urn:microsoft.com/office/officeart/2005/8/layout/hierarchy3"/>
    <dgm:cxn modelId="{8DBE9A3B-B52B-4B24-8C85-6E33EB6200CA}" type="presOf" srcId="{D94CDEC1-D217-49E2-A8F7-0CB93C1B79A2}" destId="{7FBED954-E6A8-40DC-8516-73BDADC070E1}" srcOrd="0" destOrd="0" presId="urn:microsoft.com/office/officeart/2005/8/layout/hierarchy3"/>
    <dgm:cxn modelId="{FBDB44BA-34B0-48C8-9DA6-E37B3923CC0B}" type="presOf" srcId="{7061F2FC-F2AB-4DE3-98B0-886576B4E2C6}" destId="{D433476B-D68D-4328-ADAC-B2895D3D50CF}" srcOrd="0" destOrd="0" presId="urn:microsoft.com/office/officeart/2005/8/layout/hierarchy3"/>
    <dgm:cxn modelId="{5FEE4310-EF26-4937-96ED-979B0C641EA1}" srcId="{CB9964DC-5E01-4879-9733-CDEE2AB1D1F7}" destId="{54BBB069-E35C-4782-9553-0AA1395C7E6A}" srcOrd="0" destOrd="0" parTransId="{E99F549B-A007-41ED-8A50-C745E861C951}" sibTransId="{9F78672B-F758-4000-BD0B-A171274BCB0B}"/>
    <dgm:cxn modelId="{820BE025-254E-4348-B97E-B0936A2FBFEB}" type="presOf" srcId="{CB9964DC-5E01-4879-9733-CDEE2AB1D1F7}" destId="{C7DDC059-89DD-4F99-A10D-9C975D60C8D8}" srcOrd="1" destOrd="0" presId="urn:microsoft.com/office/officeart/2005/8/layout/hierarchy3"/>
    <dgm:cxn modelId="{F8B3FA85-1474-4EE0-AEE7-F989BA6E9F8F}" type="presOf" srcId="{54BBB069-E35C-4782-9553-0AA1395C7E6A}" destId="{4BBCDE55-09E4-4D36-A2CB-95EB6F288E03}" srcOrd="0" destOrd="0" presId="urn:microsoft.com/office/officeart/2005/8/layout/hierarchy3"/>
    <dgm:cxn modelId="{46B796C3-7B19-4AC4-9DC5-4067FE9C82E7}" srcId="{CB9964DC-5E01-4879-9733-CDEE2AB1D1F7}" destId="{5AB47C48-3D82-4371-A8EE-989A0A509AD5}" srcOrd="1" destOrd="0" parTransId="{D94CDEC1-D217-49E2-A8F7-0CB93C1B79A2}" sibTransId="{0B3B5D99-B03D-420C-9279-A6C848F0A5B1}"/>
    <dgm:cxn modelId="{591BE298-D96B-4D1A-A53D-F36949F7C9C7}" type="presOf" srcId="{5AB47C48-3D82-4371-A8EE-989A0A509AD5}" destId="{CBE65911-3372-4374-857E-F59F31138B92}" srcOrd="0" destOrd="0" presId="urn:microsoft.com/office/officeart/2005/8/layout/hierarchy3"/>
    <dgm:cxn modelId="{C61F61FD-CE61-4139-8E3D-110D5F0E2195}" type="presParOf" srcId="{D433476B-D68D-4328-ADAC-B2895D3D50CF}" destId="{1E58A3BC-F1F7-40EE-89AA-32E802ED4BF7}" srcOrd="0" destOrd="0" presId="urn:microsoft.com/office/officeart/2005/8/layout/hierarchy3"/>
    <dgm:cxn modelId="{B3A7F29F-D422-4A09-901E-F6C09BE3FFD4}" type="presParOf" srcId="{1E58A3BC-F1F7-40EE-89AA-32E802ED4BF7}" destId="{D21DF85A-45CA-4CE0-B0ED-CF4615475EE0}" srcOrd="0" destOrd="0" presId="urn:microsoft.com/office/officeart/2005/8/layout/hierarchy3"/>
    <dgm:cxn modelId="{2434A8DB-3EA2-4037-B639-4A5B59B0499B}" type="presParOf" srcId="{D21DF85A-45CA-4CE0-B0ED-CF4615475EE0}" destId="{ECB1CA3E-26B8-4A39-AEF8-6F06E506D3C7}" srcOrd="0" destOrd="0" presId="urn:microsoft.com/office/officeart/2005/8/layout/hierarchy3"/>
    <dgm:cxn modelId="{464D216F-2C82-4C13-8172-FFB6FF4B9503}" type="presParOf" srcId="{D21DF85A-45CA-4CE0-B0ED-CF4615475EE0}" destId="{C7DDC059-89DD-4F99-A10D-9C975D60C8D8}" srcOrd="1" destOrd="0" presId="urn:microsoft.com/office/officeart/2005/8/layout/hierarchy3"/>
    <dgm:cxn modelId="{31D7ADEC-0C1E-42D0-8B2F-AEA28AE7400D}" type="presParOf" srcId="{1E58A3BC-F1F7-40EE-89AA-32E802ED4BF7}" destId="{F784BE88-3DB9-4E87-AFCA-2ED0BF00DEA1}" srcOrd="1" destOrd="0" presId="urn:microsoft.com/office/officeart/2005/8/layout/hierarchy3"/>
    <dgm:cxn modelId="{11FFBD34-8EFD-496C-AB65-2D135D99B7A5}" type="presParOf" srcId="{F784BE88-3DB9-4E87-AFCA-2ED0BF00DEA1}" destId="{9A5121E6-D01E-424F-A65F-50B5C0B96AC6}" srcOrd="0" destOrd="0" presId="urn:microsoft.com/office/officeart/2005/8/layout/hierarchy3"/>
    <dgm:cxn modelId="{A75FA933-5ADD-45B5-8806-840859180361}" type="presParOf" srcId="{F784BE88-3DB9-4E87-AFCA-2ED0BF00DEA1}" destId="{4BBCDE55-09E4-4D36-A2CB-95EB6F288E03}" srcOrd="1" destOrd="0" presId="urn:microsoft.com/office/officeart/2005/8/layout/hierarchy3"/>
    <dgm:cxn modelId="{B8152B02-8F1E-4B11-903C-B41CA791F7E0}" type="presParOf" srcId="{F784BE88-3DB9-4E87-AFCA-2ED0BF00DEA1}" destId="{7FBED954-E6A8-40DC-8516-73BDADC070E1}" srcOrd="2" destOrd="0" presId="urn:microsoft.com/office/officeart/2005/8/layout/hierarchy3"/>
    <dgm:cxn modelId="{709060BC-7A2C-4B07-8E3B-B07243E004AA}" type="presParOf" srcId="{F784BE88-3DB9-4E87-AFCA-2ED0BF00DEA1}" destId="{CBE65911-3372-4374-857E-F59F31138B9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Variador de Velocidad</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54BBB069-E35C-4782-9553-0AA1395C7E6A}">
      <dgm:prSet phldrT="[Texto]" custT="1"/>
      <dgm:spPr/>
      <dgm:t>
        <a:bodyPr/>
        <a:lstStyle/>
        <a:p>
          <a:pPr algn="just"/>
          <a:r>
            <a:rPr lang="es-419" sz="2400" dirty="0"/>
            <a:t>Comprobar el funcionamiento fuera del sistema sobre el motor principal.</a:t>
          </a:r>
          <a:endParaRPr lang="es-ES" sz="2400" dirty="0"/>
        </a:p>
      </dgm:t>
    </dgm:pt>
    <dgm:pt modelId="{9F78672B-F758-4000-BD0B-A171274BCB0B}" type="sibTrans" cxnId="{5FEE4310-EF26-4937-96ED-979B0C641EA1}">
      <dgm:prSet/>
      <dgm:spPr/>
      <dgm:t>
        <a:bodyPr/>
        <a:lstStyle/>
        <a:p>
          <a:endParaRPr lang="es-ES"/>
        </a:p>
      </dgm:t>
    </dgm:pt>
    <dgm:pt modelId="{E99F549B-A007-41ED-8A50-C745E861C951}" type="parTrans" cxnId="{5FEE4310-EF26-4937-96ED-979B0C641EA1}">
      <dgm:prSet/>
      <dgm:spPr/>
      <dgm:t>
        <a:bodyPr/>
        <a:lstStyle/>
        <a:p>
          <a:endParaRPr lang="es-ES"/>
        </a:p>
      </dgm:t>
    </dgm:pt>
    <dgm:pt modelId="{5AB47C48-3D82-4371-A8EE-989A0A509AD5}">
      <dgm:prSet phldrT="[Texto]" custT="1"/>
      <dgm:spPr/>
      <dgm:t>
        <a:bodyPr/>
        <a:lstStyle/>
        <a:p>
          <a:pPr algn="just"/>
          <a:r>
            <a:rPr lang="es-419" sz="2400" dirty="0"/>
            <a:t>Comprobar el control y la interpretación de los comandos enviados desde el controlador al variador de frecuencia sin que este ejerza aún un control sobre el motor.</a:t>
          </a:r>
          <a:endParaRPr lang="es-ES" sz="2400" dirty="0"/>
        </a:p>
      </dgm:t>
    </dgm:pt>
    <dgm:pt modelId="{0B3B5D99-B03D-420C-9279-A6C848F0A5B1}" type="sibTrans" cxnId="{46B796C3-7B19-4AC4-9DC5-4067FE9C82E7}">
      <dgm:prSet/>
      <dgm:spPr/>
      <dgm:t>
        <a:bodyPr/>
        <a:lstStyle/>
        <a:p>
          <a:endParaRPr lang="es-ES"/>
        </a:p>
      </dgm:t>
    </dgm:pt>
    <dgm:pt modelId="{D94CDEC1-D217-49E2-A8F7-0CB93C1B79A2}" type="parTrans" cxnId="{46B796C3-7B19-4AC4-9DC5-4067FE9C82E7}">
      <dgm:prSet/>
      <dgm:spPr/>
      <dgm:t>
        <a:bodyPr/>
        <a:lstStyle/>
        <a:p>
          <a:endParaRPr lang="es-ES"/>
        </a:p>
      </dgm:t>
    </dgm:pt>
    <dgm:pt modelId="{EACAA2C9-23F6-4C1A-B89E-B3C4E074382E}">
      <dgm:prSet phldrT="[Texto]" custT="1"/>
      <dgm:spPr/>
      <dgm:t>
        <a:bodyPr/>
        <a:lstStyle/>
        <a:p>
          <a:pPr algn="just"/>
          <a:r>
            <a:rPr lang="es-419" sz="2400" dirty="0"/>
            <a:t>Variador como elemento final de control sobre el motor principal, pero comandado desde el controlador.</a:t>
          </a:r>
          <a:endParaRPr lang="es-ES" sz="2400" dirty="0"/>
        </a:p>
      </dgm:t>
    </dgm:pt>
    <dgm:pt modelId="{C37AD404-CB0E-474C-8175-B1D24F9BF996}" type="parTrans" cxnId="{47C54137-FEF3-4548-A9EE-5E6E911D7078}">
      <dgm:prSet/>
      <dgm:spPr/>
    </dgm:pt>
    <dgm:pt modelId="{99F5D2A7-A1D7-4598-B1C3-27D675248D8D}" type="sibTrans" cxnId="{47C54137-FEF3-4548-A9EE-5E6E911D7078}">
      <dgm:prSet/>
      <dgm:spPr/>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182382" custLinFactY="-7156" custLinFactNeighborX="-407"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9A5121E6-D01E-424F-A65F-50B5C0B96AC6}" type="pres">
      <dgm:prSet presAssocID="{E99F549B-A007-41ED-8A50-C745E861C951}" presName="Name13" presStyleLbl="parChTrans1D2" presStyleIdx="0" presStyleCnt="3"/>
      <dgm:spPr/>
    </dgm:pt>
    <dgm:pt modelId="{4BBCDE55-09E4-4D36-A2CB-95EB6F288E03}" type="pres">
      <dgm:prSet presAssocID="{54BBB069-E35C-4782-9553-0AA1395C7E6A}" presName="childText" presStyleLbl="bgAcc1" presStyleIdx="0" presStyleCnt="3" custScaleX="933680" custScaleY="233610" custLinFactNeighborX="4401" custLinFactNeighborY="-27558">
        <dgm:presLayoutVars>
          <dgm:bulletEnabled val="1"/>
        </dgm:presLayoutVars>
      </dgm:prSet>
      <dgm:spPr/>
    </dgm:pt>
    <dgm:pt modelId="{7FBED954-E6A8-40DC-8516-73BDADC070E1}" type="pres">
      <dgm:prSet presAssocID="{D94CDEC1-D217-49E2-A8F7-0CB93C1B79A2}" presName="Name13" presStyleLbl="parChTrans1D2" presStyleIdx="1" presStyleCnt="3"/>
      <dgm:spPr/>
    </dgm:pt>
    <dgm:pt modelId="{CBE65911-3372-4374-857E-F59F31138B92}" type="pres">
      <dgm:prSet presAssocID="{5AB47C48-3D82-4371-A8EE-989A0A509AD5}" presName="childText" presStyleLbl="bgAcc1" presStyleIdx="1" presStyleCnt="3" custScaleX="933680" custScaleY="380990" custLinFactNeighborY="-14268">
        <dgm:presLayoutVars>
          <dgm:bulletEnabled val="1"/>
        </dgm:presLayoutVars>
      </dgm:prSet>
      <dgm:spPr/>
    </dgm:pt>
    <dgm:pt modelId="{604675DE-9E69-426F-9774-3FC64EFD76AB}" type="pres">
      <dgm:prSet presAssocID="{C37AD404-CB0E-474C-8175-B1D24F9BF996}" presName="Name13" presStyleLbl="parChTrans1D2" presStyleIdx="2" presStyleCnt="3"/>
      <dgm:spPr/>
    </dgm:pt>
    <dgm:pt modelId="{E6A1C753-E96D-4FC4-B9D3-7FB2C8E7C195}" type="pres">
      <dgm:prSet presAssocID="{EACAA2C9-23F6-4C1A-B89E-B3C4E074382E}" presName="childText" presStyleLbl="bgAcc1" presStyleIdx="2" presStyleCnt="3" custScaleX="933680" custScaleY="276149">
        <dgm:presLayoutVars>
          <dgm:bulletEnabled val="1"/>
        </dgm:presLayoutVars>
      </dgm:prSet>
      <dgm:spPr/>
    </dgm:pt>
  </dgm:ptLst>
  <dgm:cxnLst>
    <dgm:cxn modelId="{DDCA9513-D59D-4C87-B231-E13A8F9261B4}" type="presOf" srcId="{CB9964DC-5E01-4879-9733-CDEE2AB1D1F7}" destId="{ECB1CA3E-26B8-4A39-AEF8-6F06E506D3C7}" srcOrd="0" destOrd="0" presId="urn:microsoft.com/office/officeart/2005/8/layout/hierarchy3"/>
    <dgm:cxn modelId="{820BE025-254E-4348-B97E-B0936A2FBFEB}" type="presOf" srcId="{CB9964DC-5E01-4879-9733-CDEE2AB1D1F7}" destId="{C7DDC059-89DD-4F99-A10D-9C975D60C8D8}" srcOrd="1" destOrd="0" presId="urn:microsoft.com/office/officeart/2005/8/layout/hierarchy3"/>
    <dgm:cxn modelId="{47C54137-FEF3-4548-A9EE-5E6E911D7078}" srcId="{CB9964DC-5E01-4879-9733-CDEE2AB1D1F7}" destId="{EACAA2C9-23F6-4C1A-B89E-B3C4E074382E}" srcOrd="2" destOrd="0" parTransId="{C37AD404-CB0E-474C-8175-B1D24F9BF996}" sibTransId="{99F5D2A7-A1D7-4598-B1C3-27D675248D8D}"/>
    <dgm:cxn modelId="{E5DF4D7B-2998-4040-B309-23173E1132D4}" srcId="{7061F2FC-F2AB-4DE3-98B0-886576B4E2C6}" destId="{CB9964DC-5E01-4879-9733-CDEE2AB1D1F7}" srcOrd="0" destOrd="0" parTransId="{5760939A-00E0-4E0F-82AC-14F95E0A4A90}" sibTransId="{2BAB4B72-4C27-47D9-A895-24F30C6A71EC}"/>
    <dgm:cxn modelId="{290E0658-4D46-4A70-849A-9F6328FB5854}" type="presOf" srcId="{C37AD404-CB0E-474C-8175-B1D24F9BF996}" destId="{604675DE-9E69-426F-9774-3FC64EFD76AB}" srcOrd="0" destOrd="0" presId="urn:microsoft.com/office/officeart/2005/8/layout/hierarchy3"/>
    <dgm:cxn modelId="{46B796C3-7B19-4AC4-9DC5-4067FE9C82E7}" srcId="{CB9964DC-5E01-4879-9733-CDEE2AB1D1F7}" destId="{5AB47C48-3D82-4371-A8EE-989A0A509AD5}" srcOrd="1" destOrd="0" parTransId="{D94CDEC1-D217-49E2-A8F7-0CB93C1B79A2}" sibTransId="{0B3B5D99-B03D-420C-9279-A6C848F0A5B1}"/>
    <dgm:cxn modelId="{8DBE9A3B-B52B-4B24-8C85-6E33EB6200CA}" type="presOf" srcId="{D94CDEC1-D217-49E2-A8F7-0CB93C1B79A2}" destId="{7FBED954-E6A8-40DC-8516-73BDADC070E1}" srcOrd="0" destOrd="0" presId="urn:microsoft.com/office/officeart/2005/8/layout/hierarchy3"/>
    <dgm:cxn modelId="{5FEE4310-EF26-4937-96ED-979B0C641EA1}" srcId="{CB9964DC-5E01-4879-9733-CDEE2AB1D1F7}" destId="{54BBB069-E35C-4782-9553-0AA1395C7E6A}" srcOrd="0" destOrd="0" parTransId="{E99F549B-A007-41ED-8A50-C745E861C951}" sibTransId="{9F78672B-F758-4000-BD0B-A171274BCB0B}"/>
    <dgm:cxn modelId="{68D33804-8DE0-4335-B0CF-63FA971727DB}" type="presOf" srcId="{EACAA2C9-23F6-4C1A-B89E-B3C4E074382E}" destId="{E6A1C753-E96D-4FC4-B9D3-7FB2C8E7C195}" srcOrd="0" destOrd="0" presId="urn:microsoft.com/office/officeart/2005/8/layout/hierarchy3"/>
    <dgm:cxn modelId="{FBDB44BA-34B0-48C8-9DA6-E37B3923CC0B}" type="presOf" srcId="{7061F2FC-F2AB-4DE3-98B0-886576B4E2C6}" destId="{D433476B-D68D-4328-ADAC-B2895D3D50CF}" srcOrd="0" destOrd="0" presId="urn:microsoft.com/office/officeart/2005/8/layout/hierarchy3"/>
    <dgm:cxn modelId="{DD2A1C67-3441-49D0-AFA6-283451259403}" type="presOf" srcId="{E99F549B-A007-41ED-8A50-C745E861C951}" destId="{9A5121E6-D01E-424F-A65F-50B5C0B96AC6}" srcOrd="0" destOrd="0" presId="urn:microsoft.com/office/officeart/2005/8/layout/hierarchy3"/>
    <dgm:cxn modelId="{591BE298-D96B-4D1A-A53D-F36949F7C9C7}" type="presOf" srcId="{5AB47C48-3D82-4371-A8EE-989A0A509AD5}" destId="{CBE65911-3372-4374-857E-F59F31138B92}" srcOrd="0" destOrd="0" presId="urn:microsoft.com/office/officeart/2005/8/layout/hierarchy3"/>
    <dgm:cxn modelId="{F8B3FA85-1474-4EE0-AEE7-F989BA6E9F8F}" type="presOf" srcId="{54BBB069-E35C-4782-9553-0AA1395C7E6A}" destId="{4BBCDE55-09E4-4D36-A2CB-95EB6F288E03}" srcOrd="0" destOrd="0" presId="urn:microsoft.com/office/officeart/2005/8/layout/hierarchy3"/>
    <dgm:cxn modelId="{C61F61FD-CE61-4139-8E3D-110D5F0E2195}" type="presParOf" srcId="{D433476B-D68D-4328-ADAC-B2895D3D50CF}" destId="{1E58A3BC-F1F7-40EE-89AA-32E802ED4BF7}" srcOrd="0" destOrd="0" presId="urn:microsoft.com/office/officeart/2005/8/layout/hierarchy3"/>
    <dgm:cxn modelId="{B3A7F29F-D422-4A09-901E-F6C09BE3FFD4}" type="presParOf" srcId="{1E58A3BC-F1F7-40EE-89AA-32E802ED4BF7}" destId="{D21DF85A-45CA-4CE0-B0ED-CF4615475EE0}" srcOrd="0" destOrd="0" presId="urn:microsoft.com/office/officeart/2005/8/layout/hierarchy3"/>
    <dgm:cxn modelId="{2434A8DB-3EA2-4037-B639-4A5B59B0499B}" type="presParOf" srcId="{D21DF85A-45CA-4CE0-B0ED-CF4615475EE0}" destId="{ECB1CA3E-26B8-4A39-AEF8-6F06E506D3C7}" srcOrd="0" destOrd="0" presId="urn:microsoft.com/office/officeart/2005/8/layout/hierarchy3"/>
    <dgm:cxn modelId="{464D216F-2C82-4C13-8172-FFB6FF4B9503}" type="presParOf" srcId="{D21DF85A-45CA-4CE0-B0ED-CF4615475EE0}" destId="{C7DDC059-89DD-4F99-A10D-9C975D60C8D8}" srcOrd="1" destOrd="0" presId="urn:microsoft.com/office/officeart/2005/8/layout/hierarchy3"/>
    <dgm:cxn modelId="{31D7ADEC-0C1E-42D0-8B2F-AEA28AE7400D}" type="presParOf" srcId="{1E58A3BC-F1F7-40EE-89AA-32E802ED4BF7}" destId="{F784BE88-3DB9-4E87-AFCA-2ED0BF00DEA1}" srcOrd="1" destOrd="0" presId="urn:microsoft.com/office/officeart/2005/8/layout/hierarchy3"/>
    <dgm:cxn modelId="{11FFBD34-8EFD-496C-AB65-2D135D99B7A5}" type="presParOf" srcId="{F784BE88-3DB9-4E87-AFCA-2ED0BF00DEA1}" destId="{9A5121E6-D01E-424F-A65F-50B5C0B96AC6}" srcOrd="0" destOrd="0" presId="urn:microsoft.com/office/officeart/2005/8/layout/hierarchy3"/>
    <dgm:cxn modelId="{A75FA933-5ADD-45B5-8806-840859180361}" type="presParOf" srcId="{F784BE88-3DB9-4E87-AFCA-2ED0BF00DEA1}" destId="{4BBCDE55-09E4-4D36-A2CB-95EB6F288E03}" srcOrd="1" destOrd="0" presId="urn:microsoft.com/office/officeart/2005/8/layout/hierarchy3"/>
    <dgm:cxn modelId="{B8152B02-8F1E-4B11-903C-B41CA791F7E0}" type="presParOf" srcId="{F784BE88-3DB9-4E87-AFCA-2ED0BF00DEA1}" destId="{7FBED954-E6A8-40DC-8516-73BDADC070E1}" srcOrd="2" destOrd="0" presId="urn:microsoft.com/office/officeart/2005/8/layout/hierarchy3"/>
    <dgm:cxn modelId="{709060BC-7A2C-4B07-8E3B-B07243E004AA}" type="presParOf" srcId="{F784BE88-3DB9-4E87-AFCA-2ED0BF00DEA1}" destId="{CBE65911-3372-4374-857E-F59F31138B92}" srcOrd="3" destOrd="0" presId="urn:microsoft.com/office/officeart/2005/8/layout/hierarchy3"/>
    <dgm:cxn modelId="{236FBEDB-0893-4FF1-A2A3-E86ACA0B3F92}" type="presParOf" srcId="{F784BE88-3DB9-4E87-AFCA-2ED0BF00DEA1}" destId="{604675DE-9E69-426F-9774-3FC64EFD76AB}" srcOrd="4" destOrd="0" presId="urn:microsoft.com/office/officeart/2005/8/layout/hierarchy3"/>
    <dgm:cxn modelId="{70167C5B-37FB-43A6-99A5-B3C5DFEE8FAD}" type="presParOf" srcId="{F784BE88-3DB9-4E87-AFCA-2ED0BF00DEA1}" destId="{E6A1C753-E96D-4FC4-B9D3-7FB2C8E7C195}"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Fallas</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54BBB069-E35C-4782-9553-0AA1395C7E6A}">
      <dgm:prSet phldrT="[Texto]" custT="1"/>
      <dgm:spPr/>
      <dgm:t>
        <a:bodyPr/>
        <a:lstStyle/>
        <a:p>
          <a:pPr algn="just"/>
          <a:r>
            <a:rPr lang="es-419" sz="2400" u="none" dirty="0"/>
            <a:t>Tierra del sistema.</a:t>
          </a:r>
          <a:endParaRPr lang="es-ES" sz="2400" u="none" dirty="0"/>
        </a:p>
      </dgm:t>
    </dgm:pt>
    <dgm:pt modelId="{9F78672B-F758-4000-BD0B-A171274BCB0B}" type="sibTrans" cxnId="{5FEE4310-EF26-4937-96ED-979B0C641EA1}">
      <dgm:prSet/>
      <dgm:spPr/>
      <dgm:t>
        <a:bodyPr/>
        <a:lstStyle/>
        <a:p>
          <a:endParaRPr lang="es-ES"/>
        </a:p>
      </dgm:t>
    </dgm:pt>
    <dgm:pt modelId="{E99F549B-A007-41ED-8A50-C745E861C951}" type="parTrans" cxnId="{5FEE4310-EF26-4937-96ED-979B0C641EA1}">
      <dgm:prSet/>
      <dgm:spPr/>
      <dgm:t>
        <a:bodyPr/>
        <a:lstStyle/>
        <a:p>
          <a:endParaRPr lang="es-ES"/>
        </a:p>
      </dgm:t>
    </dgm:pt>
    <dgm:pt modelId="{5AB47C48-3D82-4371-A8EE-989A0A509AD5}">
      <dgm:prSet phldrT="[Texto]" custT="1"/>
      <dgm:spPr/>
      <dgm:t>
        <a:bodyPr/>
        <a:lstStyle/>
        <a:p>
          <a:pPr algn="just"/>
          <a:r>
            <a:rPr lang="es-419" sz="2400" u="none" dirty="0"/>
            <a:t>El control analógico del variador genera ruido en el controlador.</a:t>
          </a:r>
          <a:endParaRPr lang="es-ES" sz="2400" u="none" dirty="0"/>
        </a:p>
      </dgm:t>
    </dgm:pt>
    <dgm:pt modelId="{0B3B5D99-B03D-420C-9279-A6C848F0A5B1}" type="sibTrans" cxnId="{46B796C3-7B19-4AC4-9DC5-4067FE9C82E7}">
      <dgm:prSet/>
      <dgm:spPr/>
      <dgm:t>
        <a:bodyPr/>
        <a:lstStyle/>
        <a:p>
          <a:endParaRPr lang="es-ES"/>
        </a:p>
      </dgm:t>
    </dgm:pt>
    <dgm:pt modelId="{D94CDEC1-D217-49E2-A8F7-0CB93C1B79A2}" type="parTrans" cxnId="{46B796C3-7B19-4AC4-9DC5-4067FE9C82E7}">
      <dgm:prSet/>
      <dgm:spPr/>
      <dgm:t>
        <a:bodyPr/>
        <a:lstStyle/>
        <a:p>
          <a:endParaRPr lang="es-ES"/>
        </a:p>
      </dgm:t>
    </dgm:pt>
    <dgm:pt modelId="{EACAA2C9-23F6-4C1A-B89E-B3C4E074382E}">
      <dgm:prSet phldrT="[Texto]" custT="1"/>
      <dgm:spPr/>
      <dgm:t>
        <a:bodyPr/>
        <a:lstStyle/>
        <a:p>
          <a:pPr algn="just"/>
          <a:r>
            <a:rPr lang="es-419" sz="2400" u="none" dirty="0"/>
            <a:t>Lectura de temperatura incorrecta.</a:t>
          </a:r>
          <a:endParaRPr lang="es-ES" sz="2400" u="none" dirty="0"/>
        </a:p>
      </dgm:t>
    </dgm:pt>
    <dgm:pt modelId="{C37AD404-CB0E-474C-8175-B1D24F9BF996}" type="parTrans" cxnId="{47C54137-FEF3-4548-A9EE-5E6E911D7078}">
      <dgm:prSet/>
      <dgm:spPr/>
      <dgm:t>
        <a:bodyPr/>
        <a:lstStyle/>
        <a:p>
          <a:endParaRPr lang="es-ES"/>
        </a:p>
      </dgm:t>
    </dgm:pt>
    <dgm:pt modelId="{99F5D2A7-A1D7-4598-B1C3-27D675248D8D}" type="sibTrans" cxnId="{47C54137-FEF3-4548-A9EE-5E6E911D7078}">
      <dgm:prSet/>
      <dgm:spPr/>
      <dgm:t>
        <a:bodyPr/>
        <a:lstStyle/>
        <a:p>
          <a:endParaRPr lang="es-ES"/>
        </a:p>
      </dgm:t>
    </dgm:pt>
    <dgm:pt modelId="{DAB2A61C-CA43-4334-B312-11F0AC330856}">
      <dgm:prSet phldrT="[Texto]" custT="1"/>
      <dgm:spPr/>
      <dgm:t>
        <a:bodyPr/>
        <a:lstStyle/>
        <a:p>
          <a:pPr algn="just"/>
          <a:r>
            <a:rPr lang="es-419" sz="2400" u="none" dirty="0"/>
            <a:t>Módulo de alimentación DC. </a:t>
          </a:r>
          <a:endParaRPr lang="es-ES" sz="2400" dirty="0"/>
        </a:p>
      </dgm:t>
    </dgm:pt>
    <dgm:pt modelId="{963E5CA1-FED5-4298-8165-C79AB074F260}" type="parTrans" cxnId="{BE332C5E-94C9-4273-86D3-D8FCC0D55C5D}">
      <dgm:prSet/>
      <dgm:spPr/>
      <dgm:t>
        <a:bodyPr/>
        <a:lstStyle/>
        <a:p>
          <a:endParaRPr lang="es-ES"/>
        </a:p>
      </dgm:t>
    </dgm:pt>
    <dgm:pt modelId="{D87BED8D-18EB-4C6C-8888-01A2B568EA96}" type="sibTrans" cxnId="{BE332C5E-94C9-4273-86D3-D8FCC0D55C5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182382" custLinFactY="-7156" custLinFactNeighborX="-407"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9A5121E6-D01E-424F-A65F-50B5C0B96AC6}" type="pres">
      <dgm:prSet presAssocID="{E99F549B-A007-41ED-8A50-C745E861C951}" presName="Name13" presStyleLbl="parChTrans1D2" presStyleIdx="0" presStyleCnt="4"/>
      <dgm:spPr/>
    </dgm:pt>
    <dgm:pt modelId="{4BBCDE55-09E4-4D36-A2CB-95EB6F288E03}" type="pres">
      <dgm:prSet presAssocID="{54BBB069-E35C-4782-9553-0AA1395C7E6A}" presName="childText" presStyleLbl="bgAcc1" presStyleIdx="0" presStyleCnt="4" custScaleX="933680" custScaleY="149800" custLinFactNeighborX="4401" custLinFactNeighborY="-19163">
        <dgm:presLayoutVars>
          <dgm:bulletEnabled val="1"/>
        </dgm:presLayoutVars>
      </dgm:prSet>
      <dgm:spPr/>
    </dgm:pt>
    <dgm:pt modelId="{7FBED954-E6A8-40DC-8516-73BDADC070E1}" type="pres">
      <dgm:prSet presAssocID="{D94CDEC1-D217-49E2-A8F7-0CB93C1B79A2}" presName="Name13" presStyleLbl="parChTrans1D2" presStyleIdx="1" presStyleCnt="4"/>
      <dgm:spPr/>
    </dgm:pt>
    <dgm:pt modelId="{CBE65911-3372-4374-857E-F59F31138B92}" type="pres">
      <dgm:prSet presAssocID="{5AB47C48-3D82-4371-A8EE-989A0A509AD5}" presName="childText" presStyleLbl="bgAcc1" presStyleIdx="1" presStyleCnt="4" custScaleX="933680" custScaleY="241900" custLinFactNeighborY="-14268">
        <dgm:presLayoutVars>
          <dgm:bulletEnabled val="1"/>
        </dgm:presLayoutVars>
      </dgm:prSet>
      <dgm:spPr/>
    </dgm:pt>
    <dgm:pt modelId="{604675DE-9E69-426F-9774-3FC64EFD76AB}" type="pres">
      <dgm:prSet presAssocID="{C37AD404-CB0E-474C-8175-B1D24F9BF996}" presName="Name13" presStyleLbl="parChTrans1D2" presStyleIdx="2" presStyleCnt="4"/>
      <dgm:spPr/>
    </dgm:pt>
    <dgm:pt modelId="{E6A1C753-E96D-4FC4-B9D3-7FB2C8E7C195}" type="pres">
      <dgm:prSet presAssocID="{EACAA2C9-23F6-4C1A-B89E-B3C4E074382E}" presName="childText" presStyleLbl="bgAcc1" presStyleIdx="2" presStyleCnt="4" custScaleX="933680" custScaleY="172325">
        <dgm:presLayoutVars>
          <dgm:bulletEnabled val="1"/>
        </dgm:presLayoutVars>
      </dgm:prSet>
      <dgm:spPr/>
    </dgm:pt>
    <dgm:pt modelId="{AF6CE2BB-EA7A-44D2-A337-E9E93F527EEB}" type="pres">
      <dgm:prSet presAssocID="{963E5CA1-FED5-4298-8165-C79AB074F260}" presName="Name13" presStyleLbl="parChTrans1D2" presStyleIdx="3" presStyleCnt="4"/>
      <dgm:spPr/>
    </dgm:pt>
    <dgm:pt modelId="{182D3F7E-977E-498E-A587-CE79E548F63C}" type="pres">
      <dgm:prSet presAssocID="{DAB2A61C-CA43-4334-B312-11F0AC330856}" presName="childText" presStyleLbl="bgAcc1" presStyleIdx="3" presStyleCnt="4" custScaleX="933680" custScaleY="188793">
        <dgm:presLayoutVars>
          <dgm:bulletEnabled val="1"/>
        </dgm:presLayoutVars>
      </dgm:prSet>
      <dgm:spPr/>
    </dgm:pt>
  </dgm:ptLst>
  <dgm:cxnLst>
    <dgm:cxn modelId="{DDCA9513-D59D-4C87-B231-E13A8F9261B4}" type="presOf" srcId="{CB9964DC-5E01-4879-9733-CDEE2AB1D1F7}" destId="{ECB1CA3E-26B8-4A39-AEF8-6F06E506D3C7}" srcOrd="0" destOrd="0" presId="urn:microsoft.com/office/officeart/2005/8/layout/hierarchy3"/>
    <dgm:cxn modelId="{1CA57E7E-4239-4866-90CB-57F26431DEDD}" type="presOf" srcId="{963E5CA1-FED5-4298-8165-C79AB074F260}" destId="{AF6CE2BB-EA7A-44D2-A337-E9E93F527EEB}" srcOrd="0" destOrd="0" presId="urn:microsoft.com/office/officeart/2005/8/layout/hierarchy3"/>
    <dgm:cxn modelId="{820BE025-254E-4348-B97E-B0936A2FBFEB}" type="presOf" srcId="{CB9964DC-5E01-4879-9733-CDEE2AB1D1F7}" destId="{C7DDC059-89DD-4F99-A10D-9C975D60C8D8}" srcOrd="1" destOrd="0" presId="urn:microsoft.com/office/officeart/2005/8/layout/hierarchy3"/>
    <dgm:cxn modelId="{47C54137-FEF3-4548-A9EE-5E6E911D7078}" srcId="{CB9964DC-5E01-4879-9733-CDEE2AB1D1F7}" destId="{EACAA2C9-23F6-4C1A-B89E-B3C4E074382E}" srcOrd="2" destOrd="0" parTransId="{C37AD404-CB0E-474C-8175-B1D24F9BF996}" sibTransId="{99F5D2A7-A1D7-4598-B1C3-27D675248D8D}"/>
    <dgm:cxn modelId="{E5DF4D7B-2998-4040-B309-23173E1132D4}" srcId="{7061F2FC-F2AB-4DE3-98B0-886576B4E2C6}" destId="{CB9964DC-5E01-4879-9733-CDEE2AB1D1F7}" srcOrd="0" destOrd="0" parTransId="{5760939A-00E0-4E0F-82AC-14F95E0A4A90}" sibTransId="{2BAB4B72-4C27-47D9-A895-24F30C6A71EC}"/>
    <dgm:cxn modelId="{290E0658-4D46-4A70-849A-9F6328FB5854}" type="presOf" srcId="{C37AD404-CB0E-474C-8175-B1D24F9BF996}" destId="{604675DE-9E69-426F-9774-3FC64EFD76AB}" srcOrd="0" destOrd="0" presId="urn:microsoft.com/office/officeart/2005/8/layout/hierarchy3"/>
    <dgm:cxn modelId="{BE332C5E-94C9-4273-86D3-D8FCC0D55C5D}" srcId="{CB9964DC-5E01-4879-9733-CDEE2AB1D1F7}" destId="{DAB2A61C-CA43-4334-B312-11F0AC330856}" srcOrd="3" destOrd="0" parTransId="{963E5CA1-FED5-4298-8165-C79AB074F260}" sibTransId="{D87BED8D-18EB-4C6C-8888-01A2B568EA96}"/>
    <dgm:cxn modelId="{46B796C3-7B19-4AC4-9DC5-4067FE9C82E7}" srcId="{CB9964DC-5E01-4879-9733-CDEE2AB1D1F7}" destId="{5AB47C48-3D82-4371-A8EE-989A0A509AD5}" srcOrd="1" destOrd="0" parTransId="{D94CDEC1-D217-49E2-A8F7-0CB93C1B79A2}" sibTransId="{0B3B5D99-B03D-420C-9279-A6C848F0A5B1}"/>
    <dgm:cxn modelId="{8DBE9A3B-B52B-4B24-8C85-6E33EB6200CA}" type="presOf" srcId="{D94CDEC1-D217-49E2-A8F7-0CB93C1B79A2}" destId="{7FBED954-E6A8-40DC-8516-73BDADC070E1}" srcOrd="0" destOrd="0" presId="urn:microsoft.com/office/officeart/2005/8/layout/hierarchy3"/>
    <dgm:cxn modelId="{5FEE4310-EF26-4937-96ED-979B0C641EA1}" srcId="{CB9964DC-5E01-4879-9733-CDEE2AB1D1F7}" destId="{54BBB069-E35C-4782-9553-0AA1395C7E6A}" srcOrd="0" destOrd="0" parTransId="{E99F549B-A007-41ED-8A50-C745E861C951}" sibTransId="{9F78672B-F758-4000-BD0B-A171274BCB0B}"/>
    <dgm:cxn modelId="{68D33804-8DE0-4335-B0CF-63FA971727DB}" type="presOf" srcId="{EACAA2C9-23F6-4C1A-B89E-B3C4E074382E}" destId="{E6A1C753-E96D-4FC4-B9D3-7FB2C8E7C195}" srcOrd="0" destOrd="0" presId="urn:microsoft.com/office/officeart/2005/8/layout/hierarchy3"/>
    <dgm:cxn modelId="{DB8F326D-056B-4808-B77D-8D244EA12D35}" type="presOf" srcId="{DAB2A61C-CA43-4334-B312-11F0AC330856}" destId="{182D3F7E-977E-498E-A587-CE79E548F63C}" srcOrd="0" destOrd="0" presId="urn:microsoft.com/office/officeart/2005/8/layout/hierarchy3"/>
    <dgm:cxn modelId="{FBDB44BA-34B0-48C8-9DA6-E37B3923CC0B}" type="presOf" srcId="{7061F2FC-F2AB-4DE3-98B0-886576B4E2C6}" destId="{D433476B-D68D-4328-ADAC-B2895D3D50CF}" srcOrd="0" destOrd="0" presId="urn:microsoft.com/office/officeart/2005/8/layout/hierarchy3"/>
    <dgm:cxn modelId="{DD2A1C67-3441-49D0-AFA6-283451259403}" type="presOf" srcId="{E99F549B-A007-41ED-8A50-C745E861C951}" destId="{9A5121E6-D01E-424F-A65F-50B5C0B96AC6}" srcOrd="0" destOrd="0" presId="urn:microsoft.com/office/officeart/2005/8/layout/hierarchy3"/>
    <dgm:cxn modelId="{F8B3FA85-1474-4EE0-AEE7-F989BA6E9F8F}" type="presOf" srcId="{54BBB069-E35C-4782-9553-0AA1395C7E6A}" destId="{4BBCDE55-09E4-4D36-A2CB-95EB6F288E03}" srcOrd="0" destOrd="0" presId="urn:microsoft.com/office/officeart/2005/8/layout/hierarchy3"/>
    <dgm:cxn modelId="{591BE298-D96B-4D1A-A53D-F36949F7C9C7}" type="presOf" srcId="{5AB47C48-3D82-4371-A8EE-989A0A509AD5}" destId="{CBE65911-3372-4374-857E-F59F31138B92}" srcOrd="0" destOrd="0" presId="urn:microsoft.com/office/officeart/2005/8/layout/hierarchy3"/>
    <dgm:cxn modelId="{C61F61FD-CE61-4139-8E3D-110D5F0E2195}" type="presParOf" srcId="{D433476B-D68D-4328-ADAC-B2895D3D50CF}" destId="{1E58A3BC-F1F7-40EE-89AA-32E802ED4BF7}" srcOrd="0" destOrd="0" presId="urn:microsoft.com/office/officeart/2005/8/layout/hierarchy3"/>
    <dgm:cxn modelId="{B3A7F29F-D422-4A09-901E-F6C09BE3FFD4}" type="presParOf" srcId="{1E58A3BC-F1F7-40EE-89AA-32E802ED4BF7}" destId="{D21DF85A-45CA-4CE0-B0ED-CF4615475EE0}" srcOrd="0" destOrd="0" presId="urn:microsoft.com/office/officeart/2005/8/layout/hierarchy3"/>
    <dgm:cxn modelId="{2434A8DB-3EA2-4037-B639-4A5B59B0499B}" type="presParOf" srcId="{D21DF85A-45CA-4CE0-B0ED-CF4615475EE0}" destId="{ECB1CA3E-26B8-4A39-AEF8-6F06E506D3C7}" srcOrd="0" destOrd="0" presId="urn:microsoft.com/office/officeart/2005/8/layout/hierarchy3"/>
    <dgm:cxn modelId="{464D216F-2C82-4C13-8172-FFB6FF4B9503}" type="presParOf" srcId="{D21DF85A-45CA-4CE0-B0ED-CF4615475EE0}" destId="{C7DDC059-89DD-4F99-A10D-9C975D60C8D8}" srcOrd="1" destOrd="0" presId="urn:microsoft.com/office/officeart/2005/8/layout/hierarchy3"/>
    <dgm:cxn modelId="{31D7ADEC-0C1E-42D0-8B2F-AEA28AE7400D}" type="presParOf" srcId="{1E58A3BC-F1F7-40EE-89AA-32E802ED4BF7}" destId="{F784BE88-3DB9-4E87-AFCA-2ED0BF00DEA1}" srcOrd="1" destOrd="0" presId="urn:microsoft.com/office/officeart/2005/8/layout/hierarchy3"/>
    <dgm:cxn modelId="{11FFBD34-8EFD-496C-AB65-2D135D99B7A5}" type="presParOf" srcId="{F784BE88-3DB9-4E87-AFCA-2ED0BF00DEA1}" destId="{9A5121E6-D01E-424F-A65F-50B5C0B96AC6}" srcOrd="0" destOrd="0" presId="urn:microsoft.com/office/officeart/2005/8/layout/hierarchy3"/>
    <dgm:cxn modelId="{A75FA933-5ADD-45B5-8806-840859180361}" type="presParOf" srcId="{F784BE88-3DB9-4E87-AFCA-2ED0BF00DEA1}" destId="{4BBCDE55-09E4-4D36-A2CB-95EB6F288E03}" srcOrd="1" destOrd="0" presId="urn:microsoft.com/office/officeart/2005/8/layout/hierarchy3"/>
    <dgm:cxn modelId="{B8152B02-8F1E-4B11-903C-B41CA791F7E0}" type="presParOf" srcId="{F784BE88-3DB9-4E87-AFCA-2ED0BF00DEA1}" destId="{7FBED954-E6A8-40DC-8516-73BDADC070E1}" srcOrd="2" destOrd="0" presId="urn:microsoft.com/office/officeart/2005/8/layout/hierarchy3"/>
    <dgm:cxn modelId="{709060BC-7A2C-4B07-8E3B-B07243E004AA}" type="presParOf" srcId="{F784BE88-3DB9-4E87-AFCA-2ED0BF00DEA1}" destId="{CBE65911-3372-4374-857E-F59F31138B92}" srcOrd="3" destOrd="0" presId="urn:microsoft.com/office/officeart/2005/8/layout/hierarchy3"/>
    <dgm:cxn modelId="{236FBEDB-0893-4FF1-A2A3-E86ACA0B3F92}" type="presParOf" srcId="{F784BE88-3DB9-4E87-AFCA-2ED0BF00DEA1}" destId="{604675DE-9E69-426F-9774-3FC64EFD76AB}" srcOrd="4" destOrd="0" presId="urn:microsoft.com/office/officeart/2005/8/layout/hierarchy3"/>
    <dgm:cxn modelId="{70167C5B-37FB-43A6-99A5-B3C5DFEE8FAD}" type="presParOf" srcId="{F784BE88-3DB9-4E87-AFCA-2ED0BF00DEA1}" destId="{E6A1C753-E96D-4FC4-B9D3-7FB2C8E7C195}" srcOrd="5" destOrd="0" presId="urn:microsoft.com/office/officeart/2005/8/layout/hierarchy3"/>
    <dgm:cxn modelId="{0A3E8232-833F-431D-9E31-FAA512FB01A9}" type="presParOf" srcId="{F784BE88-3DB9-4E87-AFCA-2ED0BF00DEA1}" destId="{AF6CE2BB-EA7A-44D2-A337-E9E93F527EEB}" srcOrd="6" destOrd="0" presId="urn:microsoft.com/office/officeart/2005/8/layout/hierarchy3"/>
    <dgm:cxn modelId="{CFB20F7B-7BA7-49AA-8E3A-1A49D1C65AD6}" type="presParOf" srcId="{F784BE88-3DB9-4E87-AFCA-2ED0BF00DEA1}" destId="{182D3F7E-977E-498E-A587-CE79E548F63C}"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Correcciones</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54BBB069-E35C-4782-9553-0AA1395C7E6A}">
      <dgm:prSet phldrT="[Texto]" custT="1"/>
      <dgm:spPr/>
      <dgm:t>
        <a:bodyPr/>
        <a:lstStyle/>
        <a:p>
          <a:pPr algn="just"/>
          <a:r>
            <a:rPr lang="es-419" sz="2400" u="none" dirty="0"/>
            <a:t>Transmisor de Temperatura.</a:t>
          </a:r>
          <a:endParaRPr lang="es-ES" sz="2400" u="none" dirty="0"/>
        </a:p>
      </dgm:t>
    </dgm:pt>
    <dgm:pt modelId="{9F78672B-F758-4000-BD0B-A171274BCB0B}" type="sibTrans" cxnId="{5FEE4310-EF26-4937-96ED-979B0C641EA1}">
      <dgm:prSet/>
      <dgm:spPr/>
      <dgm:t>
        <a:bodyPr/>
        <a:lstStyle/>
        <a:p>
          <a:endParaRPr lang="es-ES"/>
        </a:p>
      </dgm:t>
    </dgm:pt>
    <dgm:pt modelId="{E99F549B-A007-41ED-8A50-C745E861C951}" type="parTrans" cxnId="{5FEE4310-EF26-4937-96ED-979B0C641EA1}">
      <dgm:prSet/>
      <dgm:spPr/>
      <dgm:t>
        <a:bodyPr/>
        <a:lstStyle/>
        <a:p>
          <a:endParaRPr lang="es-ES"/>
        </a:p>
      </dgm:t>
    </dgm:pt>
    <dgm:pt modelId="{5AB47C48-3D82-4371-A8EE-989A0A509AD5}">
      <dgm:prSet phldrT="[Texto]" custT="1"/>
      <dgm:spPr/>
      <dgm:t>
        <a:bodyPr/>
        <a:lstStyle/>
        <a:p>
          <a:pPr algn="just"/>
          <a:r>
            <a:rPr lang="es-419" sz="2400" u="none" dirty="0"/>
            <a:t>Variador de Frecuencia.</a:t>
          </a:r>
          <a:endParaRPr lang="es-ES" sz="2400" u="none" dirty="0"/>
        </a:p>
      </dgm:t>
    </dgm:pt>
    <dgm:pt modelId="{0B3B5D99-B03D-420C-9279-A6C848F0A5B1}" type="sibTrans" cxnId="{46B796C3-7B19-4AC4-9DC5-4067FE9C82E7}">
      <dgm:prSet/>
      <dgm:spPr/>
      <dgm:t>
        <a:bodyPr/>
        <a:lstStyle/>
        <a:p>
          <a:endParaRPr lang="es-ES"/>
        </a:p>
      </dgm:t>
    </dgm:pt>
    <dgm:pt modelId="{D94CDEC1-D217-49E2-A8F7-0CB93C1B79A2}" type="parTrans" cxnId="{46B796C3-7B19-4AC4-9DC5-4067FE9C82E7}">
      <dgm:prSet/>
      <dgm:spPr/>
      <dgm:t>
        <a:bodyPr/>
        <a:lstStyle/>
        <a:p>
          <a:endParaRPr lang="es-ES"/>
        </a:p>
      </dgm:t>
    </dgm:pt>
    <dgm:pt modelId="{EACAA2C9-23F6-4C1A-B89E-B3C4E074382E}">
      <dgm:prSet phldrT="[Texto]" custT="1"/>
      <dgm:spPr/>
      <dgm:t>
        <a:bodyPr/>
        <a:lstStyle/>
        <a:p>
          <a:pPr algn="just"/>
          <a:r>
            <a:rPr lang="es-419" sz="2400" u="none" dirty="0"/>
            <a:t>Conexión a Tierra.</a:t>
          </a:r>
          <a:endParaRPr lang="es-ES" sz="2400" u="none" dirty="0"/>
        </a:p>
      </dgm:t>
    </dgm:pt>
    <dgm:pt modelId="{C37AD404-CB0E-474C-8175-B1D24F9BF996}" type="parTrans" cxnId="{47C54137-FEF3-4548-A9EE-5E6E911D7078}">
      <dgm:prSet/>
      <dgm:spPr/>
      <dgm:t>
        <a:bodyPr/>
        <a:lstStyle/>
        <a:p>
          <a:endParaRPr lang="es-ES"/>
        </a:p>
      </dgm:t>
    </dgm:pt>
    <dgm:pt modelId="{99F5D2A7-A1D7-4598-B1C3-27D675248D8D}" type="sibTrans" cxnId="{47C54137-FEF3-4548-A9EE-5E6E911D7078}">
      <dgm:prSet/>
      <dgm:spPr/>
      <dgm:t>
        <a:bodyPr/>
        <a:lstStyle/>
        <a:p>
          <a:endParaRPr lang="es-ES"/>
        </a:p>
      </dgm:t>
    </dgm:pt>
    <dgm:pt modelId="{DAB2A61C-CA43-4334-B312-11F0AC330856}">
      <dgm:prSet phldrT="[Texto]" custT="1"/>
      <dgm:spPr/>
      <dgm:t>
        <a:bodyPr/>
        <a:lstStyle/>
        <a:p>
          <a:pPr algn="just"/>
          <a:r>
            <a:rPr lang="es-419" sz="2400" u="none" dirty="0"/>
            <a:t>Rediseño de la placa electrónica. </a:t>
          </a:r>
          <a:endParaRPr lang="es-ES" sz="2400" dirty="0"/>
        </a:p>
      </dgm:t>
    </dgm:pt>
    <dgm:pt modelId="{963E5CA1-FED5-4298-8165-C79AB074F260}" type="parTrans" cxnId="{BE332C5E-94C9-4273-86D3-D8FCC0D55C5D}">
      <dgm:prSet/>
      <dgm:spPr/>
      <dgm:t>
        <a:bodyPr/>
        <a:lstStyle/>
        <a:p>
          <a:endParaRPr lang="es-ES"/>
        </a:p>
      </dgm:t>
    </dgm:pt>
    <dgm:pt modelId="{D87BED8D-18EB-4C6C-8888-01A2B568EA96}" type="sibTrans" cxnId="{BE332C5E-94C9-4273-86D3-D8FCC0D55C5D}">
      <dgm:prSet/>
      <dgm:spPr/>
      <dgm:t>
        <a:bodyPr/>
        <a:lstStyle/>
        <a:p>
          <a:endParaRPr lang="es-ES"/>
        </a:p>
      </dgm:t>
    </dgm:pt>
    <dgm:pt modelId="{63E9B812-FC4C-4E94-9F0B-BF5DA86950FC}">
      <dgm:prSet phldrT="[Texto]" custT="1"/>
      <dgm:spPr/>
      <dgm:t>
        <a:bodyPr/>
        <a:lstStyle/>
        <a:p>
          <a:pPr algn="just"/>
          <a:r>
            <a:rPr lang="es-ES" sz="2400" dirty="0"/>
            <a:t>Indicadores</a:t>
          </a:r>
        </a:p>
      </dgm:t>
    </dgm:pt>
    <dgm:pt modelId="{9BEE3EDD-44AB-49B5-97DB-94260DB8AA23}" type="parTrans" cxnId="{F6F4A23C-E326-46C7-8A7D-5E5DE522C8A5}">
      <dgm:prSet/>
      <dgm:spPr/>
      <dgm:t>
        <a:bodyPr/>
        <a:lstStyle/>
        <a:p>
          <a:endParaRPr lang="es-ES"/>
        </a:p>
      </dgm:t>
    </dgm:pt>
    <dgm:pt modelId="{A459C1A0-4270-4FED-898E-6345D0CB6793}" type="sibTrans" cxnId="{F6F4A23C-E326-46C7-8A7D-5E5DE522C8A5}">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1015564" custScaleY="182382" custLinFactY="-7156" custLinFactNeighborX="-407" custLinFactNeighborY="-100000"/>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 modelId="{9A5121E6-D01E-424F-A65F-50B5C0B96AC6}" type="pres">
      <dgm:prSet presAssocID="{E99F549B-A007-41ED-8A50-C745E861C951}" presName="Name13" presStyleLbl="parChTrans1D2" presStyleIdx="0" presStyleCnt="5"/>
      <dgm:spPr/>
    </dgm:pt>
    <dgm:pt modelId="{4BBCDE55-09E4-4D36-A2CB-95EB6F288E03}" type="pres">
      <dgm:prSet presAssocID="{54BBB069-E35C-4782-9553-0AA1395C7E6A}" presName="childText" presStyleLbl="bgAcc1" presStyleIdx="0" presStyleCnt="5" custScaleX="933680" custScaleY="177844" custLinFactNeighborX="4401" custLinFactNeighborY="-19163">
        <dgm:presLayoutVars>
          <dgm:bulletEnabled val="1"/>
        </dgm:presLayoutVars>
      </dgm:prSet>
      <dgm:spPr/>
    </dgm:pt>
    <dgm:pt modelId="{7FBED954-E6A8-40DC-8516-73BDADC070E1}" type="pres">
      <dgm:prSet presAssocID="{D94CDEC1-D217-49E2-A8F7-0CB93C1B79A2}" presName="Name13" presStyleLbl="parChTrans1D2" presStyleIdx="1" presStyleCnt="5"/>
      <dgm:spPr/>
    </dgm:pt>
    <dgm:pt modelId="{CBE65911-3372-4374-857E-F59F31138B92}" type="pres">
      <dgm:prSet presAssocID="{5AB47C48-3D82-4371-A8EE-989A0A509AD5}" presName="childText" presStyleLbl="bgAcc1" presStyleIdx="1" presStyleCnt="5" custScaleX="933680" custScaleY="177844" custLinFactNeighborY="-14268">
        <dgm:presLayoutVars>
          <dgm:bulletEnabled val="1"/>
        </dgm:presLayoutVars>
      </dgm:prSet>
      <dgm:spPr/>
    </dgm:pt>
    <dgm:pt modelId="{604675DE-9E69-426F-9774-3FC64EFD76AB}" type="pres">
      <dgm:prSet presAssocID="{C37AD404-CB0E-474C-8175-B1D24F9BF996}" presName="Name13" presStyleLbl="parChTrans1D2" presStyleIdx="2" presStyleCnt="5"/>
      <dgm:spPr/>
    </dgm:pt>
    <dgm:pt modelId="{E6A1C753-E96D-4FC4-B9D3-7FB2C8E7C195}" type="pres">
      <dgm:prSet presAssocID="{EACAA2C9-23F6-4C1A-B89E-B3C4E074382E}" presName="childText" presStyleLbl="bgAcc1" presStyleIdx="2" presStyleCnt="5" custScaleX="933680" custScaleY="177844">
        <dgm:presLayoutVars>
          <dgm:bulletEnabled val="1"/>
        </dgm:presLayoutVars>
      </dgm:prSet>
      <dgm:spPr/>
    </dgm:pt>
    <dgm:pt modelId="{AF6CE2BB-EA7A-44D2-A337-E9E93F527EEB}" type="pres">
      <dgm:prSet presAssocID="{963E5CA1-FED5-4298-8165-C79AB074F260}" presName="Name13" presStyleLbl="parChTrans1D2" presStyleIdx="3" presStyleCnt="5"/>
      <dgm:spPr/>
    </dgm:pt>
    <dgm:pt modelId="{182D3F7E-977E-498E-A587-CE79E548F63C}" type="pres">
      <dgm:prSet presAssocID="{DAB2A61C-CA43-4334-B312-11F0AC330856}" presName="childText" presStyleLbl="bgAcc1" presStyleIdx="3" presStyleCnt="5" custScaleX="933680" custScaleY="177844">
        <dgm:presLayoutVars>
          <dgm:bulletEnabled val="1"/>
        </dgm:presLayoutVars>
      </dgm:prSet>
      <dgm:spPr/>
    </dgm:pt>
    <dgm:pt modelId="{9DC11891-6EC7-4CFD-B82B-9A0830570A9F}" type="pres">
      <dgm:prSet presAssocID="{9BEE3EDD-44AB-49B5-97DB-94260DB8AA23}" presName="Name13" presStyleLbl="parChTrans1D2" presStyleIdx="4" presStyleCnt="5"/>
      <dgm:spPr/>
    </dgm:pt>
    <dgm:pt modelId="{359917DD-0B4C-4570-AB1F-770FB76A8DD1}" type="pres">
      <dgm:prSet presAssocID="{63E9B812-FC4C-4E94-9F0B-BF5DA86950FC}" presName="childText" presStyleLbl="bgAcc1" presStyleIdx="4" presStyleCnt="5" custScaleX="933680" custScaleY="177844">
        <dgm:presLayoutVars>
          <dgm:bulletEnabled val="1"/>
        </dgm:presLayoutVars>
      </dgm:prSet>
      <dgm:spPr/>
    </dgm:pt>
  </dgm:ptLst>
  <dgm:cxnLst>
    <dgm:cxn modelId="{DDCA9513-D59D-4C87-B231-E13A8F9261B4}" type="presOf" srcId="{CB9964DC-5E01-4879-9733-CDEE2AB1D1F7}" destId="{ECB1CA3E-26B8-4A39-AEF8-6F06E506D3C7}" srcOrd="0" destOrd="0" presId="urn:microsoft.com/office/officeart/2005/8/layout/hierarchy3"/>
    <dgm:cxn modelId="{1CA57E7E-4239-4866-90CB-57F26431DEDD}" type="presOf" srcId="{963E5CA1-FED5-4298-8165-C79AB074F260}" destId="{AF6CE2BB-EA7A-44D2-A337-E9E93F527EEB}" srcOrd="0" destOrd="0" presId="urn:microsoft.com/office/officeart/2005/8/layout/hierarchy3"/>
    <dgm:cxn modelId="{820BE025-254E-4348-B97E-B0936A2FBFEB}" type="presOf" srcId="{CB9964DC-5E01-4879-9733-CDEE2AB1D1F7}" destId="{C7DDC059-89DD-4F99-A10D-9C975D60C8D8}" srcOrd="1" destOrd="0" presId="urn:microsoft.com/office/officeart/2005/8/layout/hierarchy3"/>
    <dgm:cxn modelId="{47C54137-FEF3-4548-A9EE-5E6E911D7078}" srcId="{CB9964DC-5E01-4879-9733-CDEE2AB1D1F7}" destId="{EACAA2C9-23F6-4C1A-B89E-B3C4E074382E}" srcOrd="2" destOrd="0" parTransId="{C37AD404-CB0E-474C-8175-B1D24F9BF996}" sibTransId="{99F5D2A7-A1D7-4598-B1C3-27D675248D8D}"/>
    <dgm:cxn modelId="{E5DF4D7B-2998-4040-B309-23173E1132D4}" srcId="{7061F2FC-F2AB-4DE3-98B0-886576B4E2C6}" destId="{CB9964DC-5E01-4879-9733-CDEE2AB1D1F7}" srcOrd="0" destOrd="0" parTransId="{5760939A-00E0-4E0F-82AC-14F95E0A4A90}" sibTransId="{2BAB4B72-4C27-47D9-A895-24F30C6A71EC}"/>
    <dgm:cxn modelId="{290E0658-4D46-4A70-849A-9F6328FB5854}" type="presOf" srcId="{C37AD404-CB0E-474C-8175-B1D24F9BF996}" destId="{604675DE-9E69-426F-9774-3FC64EFD76AB}" srcOrd="0" destOrd="0" presId="urn:microsoft.com/office/officeart/2005/8/layout/hierarchy3"/>
    <dgm:cxn modelId="{BE332C5E-94C9-4273-86D3-D8FCC0D55C5D}" srcId="{CB9964DC-5E01-4879-9733-CDEE2AB1D1F7}" destId="{DAB2A61C-CA43-4334-B312-11F0AC330856}" srcOrd="3" destOrd="0" parTransId="{963E5CA1-FED5-4298-8165-C79AB074F260}" sibTransId="{D87BED8D-18EB-4C6C-8888-01A2B568EA96}"/>
    <dgm:cxn modelId="{46B796C3-7B19-4AC4-9DC5-4067FE9C82E7}" srcId="{CB9964DC-5E01-4879-9733-CDEE2AB1D1F7}" destId="{5AB47C48-3D82-4371-A8EE-989A0A509AD5}" srcOrd="1" destOrd="0" parTransId="{D94CDEC1-D217-49E2-A8F7-0CB93C1B79A2}" sibTransId="{0B3B5D99-B03D-420C-9279-A6C848F0A5B1}"/>
    <dgm:cxn modelId="{8DBE9A3B-B52B-4B24-8C85-6E33EB6200CA}" type="presOf" srcId="{D94CDEC1-D217-49E2-A8F7-0CB93C1B79A2}" destId="{7FBED954-E6A8-40DC-8516-73BDADC070E1}" srcOrd="0" destOrd="0" presId="urn:microsoft.com/office/officeart/2005/8/layout/hierarchy3"/>
    <dgm:cxn modelId="{3AEFDDED-DA92-4DB8-9999-47262557CC02}" type="presOf" srcId="{63E9B812-FC4C-4E94-9F0B-BF5DA86950FC}" destId="{359917DD-0B4C-4570-AB1F-770FB76A8DD1}" srcOrd="0" destOrd="0" presId="urn:microsoft.com/office/officeart/2005/8/layout/hierarchy3"/>
    <dgm:cxn modelId="{A9BECB7C-0DD3-4FC6-A0D8-878DEC411690}" type="presOf" srcId="{9BEE3EDD-44AB-49B5-97DB-94260DB8AA23}" destId="{9DC11891-6EC7-4CFD-B82B-9A0830570A9F}" srcOrd="0" destOrd="0" presId="urn:microsoft.com/office/officeart/2005/8/layout/hierarchy3"/>
    <dgm:cxn modelId="{5FEE4310-EF26-4937-96ED-979B0C641EA1}" srcId="{CB9964DC-5E01-4879-9733-CDEE2AB1D1F7}" destId="{54BBB069-E35C-4782-9553-0AA1395C7E6A}" srcOrd="0" destOrd="0" parTransId="{E99F549B-A007-41ED-8A50-C745E861C951}" sibTransId="{9F78672B-F758-4000-BD0B-A171274BCB0B}"/>
    <dgm:cxn modelId="{68D33804-8DE0-4335-B0CF-63FA971727DB}" type="presOf" srcId="{EACAA2C9-23F6-4C1A-B89E-B3C4E074382E}" destId="{E6A1C753-E96D-4FC4-B9D3-7FB2C8E7C195}" srcOrd="0" destOrd="0" presId="urn:microsoft.com/office/officeart/2005/8/layout/hierarchy3"/>
    <dgm:cxn modelId="{DB8F326D-056B-4808-B77D-8D244EA12D35}" type="presOf" srcId="{DAB2A61C-CA43-4334-B312-11F0AC330856}" destId="{182D3F7E-977E-498E-A587-CE79E548F63C}" srcOrd="0" destOrd="0" presId="urn:microsoft.com/office/officeart/2005/8/layout/hierarchy3"/>
    <dgm:cxn modelId="{F6F4A23C-E326-46C7-8A7D-5E5DE522C8A5}" srcId="{CB9964DC-5E01-4879-9733-CDEE2AB1D1F7}" destId="{63E9B812-FC4C-4E94-9F0B-BF5DA86950FC}" srcOrd="4" destOrd="0" parTransId="{9BEE3EDD-44AB-49B5-97DB-94260DB8AA23}" sibTransId="{A459C1A0-4270-4FED-898E-6345D0CB6793}"/>
    <dgm:cxn modelId="{FBDB44BA-34B0-48C8-9DA6-E37B3923CC0B}" type="presOf" srcId="{7061F2FC-F2AB-4DE3-98B0-886576B4E2C6}" destId="{D433476B-D68D-4328-ADAC-B2895D3D50CF}" srcOrd="0" destOrd="0" presId="urn:microsoft.com/office/officeart/2005/8/layout/hierarchy3"/>
    <dgm:cxn modelId="{DD2A1C67-3441-49D0-AFA6-283451259403}" type="presOf" srcId="{E99F549B-A007-41ED-8A50-C745E861C951}" destId="{9A5121E6-D01E-424F-A65F-50B5C0B96AC6}" srcOrd="0" destOrd="0" presId="urn:microsoft.com/office/officeart/2005/8/layout/hierarchy3"/>
    <dgm:cxn modelId="{591BE298-D96B-4D1A-A53D-F36949F7C9C7}" type="presOf" srcId="{5AB47C48-3D82-4371-A8EE-989A0A509AD5}" destId="{CBE65911-3372-4374-857E-F59F31138B92}" srcOrd="0" destOrd="0" presId="urn:microsoft.com/office/officeart/2005/8/layout/hierarchy3"/>
    <dgm:cxn modelId="{F8B3FA85-1474-4EE0-AEE7-F989BA6E9F8F}" type="presOf" srcId="{54BBB069-E35C-4782-9553-0AA1395C7E6A}" destId="{4BBCDE55-09E4-4D36-A2CB-95EB6F288E03}" srcOrd="0" destOrd="0" presId="urn:microsoft.com/office/officeart/2005/8/layout/hierarchy3"/>
    <dgm:cxn modelId="{C61F61FD-CE61-4139-8E3D-110D5F0E2195}" type="presParOf" srcId="{D433476B-D68D-4328-ADAC-B2895D3D50CF}" destId="{1E58A3BC-F1F7-40EE-89AA-32E802ED4BF7}" srcOrd="0" destOrd="0" presId="urn:microsoft.com/office/officeart/2005/8/layout/hierarchy3"/>
    <dgm:cxn modelId="{B3A7F29F-D422-4A09-901E-F6C09BE3FFD4}" type="presParOf" srcId="{1E58A3BC-F1F7-40EE-89AA-32E802ED4BF7}" destId="{D21DF85A-45CA-4CE0-B0ED-CF4615475EE0}" srcOrd="0" destOrd="0" presId="urn:microsoft.com/office/officeart/2005/8/layout/hierarchy3"/>
    <dgm:cxn modelId="{2434A8DB-3EA2-4037-B639-4A5B59B0499B}" type="presParOf" srcId="{D21DF85A-45CA-4CE0-B0ED-CF4615475EE0}" destId="{ECB1CA3E-26B8-4A39-AEF8-6F06E506D3C7}" srcOrd="0" destOrd="0" presId="urn:microsoft.com/office/officeart/2005/8/layout/hierarchy3"/>
    <dgm:cxn modelId="{464D216F-2C82-4C13-8172-FFB6FF4B9503}" type="presParOf" srcId="{D21DF85A-45CA-4CE0-B0ED-CF4615475EE0}" destId="{C7DDC059-89DD-4F99-A10D-9C975D60C8D8}" srcOrd="1" destOrd="0" presId="urn:microsoft.com/office/officeart/2005/8/layout/hierarchy3"/>
    <dgm:cxn modelId="{31D7ADEC-0C1E-42D0-8B2F-AEA28AE7400D}" type="presParOf" srcId="{1E58A3BC-F1F7-40EE-89AA-32E802ED4BF7}" destId="{F784BE88-3DB9-4E87-AFCA-2ED0BF00DEA1}" srcOrd="1" destOrd="0" presId="urn:microsoft.com/office/officeart/2005/8/layout/hierarchy3"/>
    <dgm:cxn modelId="{11FFBD34-8EFD-496C-AB65-2D135D99B7A5}" type="presParOf" srcId="{F784BE88-3DB9-4E87-AFCA-2ED0BF00DEA1}" destId="{9A5121E6-D01E-424F-A65F-50B5C0B96AC6}" srcOrd="0" destOrd="0" presId="urn:microsoft.com/office/officeart/2005/8/layout/hierarchy3"/>
    <dgm:cxn modelId="{A75FA933-5ADD-45B5-8806-840859180361}" type="presParOf" srcId="{F784BE88-3DB9-4E87-AFCA-2ED0BF00DEA1}" destId="{4BBCDE55-09E4-4D36-A2CB-95EB6F288E03}" srcOrd="1" destOrd="0" presId="urn:microsoft.com/office/officeart/2005/8/layout/hierarchy3"/>
    <dgm:cxn modelId="{B8152B02-8F1E-4B11-903C-B41CA791F7E0}" type="presParOf" srcId="{F784BE88-3DB9-4E87-AFCA-2ED0BF00DEA1}" destId="{7FBED954-E6A8-40DC-8516-73BDADC070E1}" srcOrd="2" destOrd="0" presId="urn:microsoft.com/office/officeart/2005/8/layout/hierarchy3"/>
    <dgm:cxn modelId="{709060BC-7A2C-4B07-8E3B-B07243E004AA}" type="presParOf" srcId="{F784BE88-3DB9-4E87-AFCA-2ED0BF00DEA1}" destId="{CBE65911-3372-4374-857E-F59F31138B92}" srcOrd="3" destOrd="0" presId="urn:microsoft.com/office/officeart/2005/8/layout/hierarchy3"/>
    <dgm:cxn modelId="{236FBEDB-0893-4FF1-A2A3-E86ACA0B3F92}" type="presParOf" srcId="{F784BE88-3DB9-4E87-AFCA-2ED0BF00DEA1}" destId="{604675DE-9E69-426F-9774-3FC64EFD76AB}" srcOrd="4" destOrd="0" presId="urn:microsoft.com/office/officeart/2005/8/layout/hierarchy3"/>
    <dgm:cxn modelId="{70167C5B-37FB-43A6-99A5-B3C5DFEE8FAD}" type="presParOf" srcId="{F784BE88-3DB9-4E87-AFCA-2ED0BF00DEA1}" destId="{E6A1C753-E96D-4FC4-B9D3-7FB2C8E7C195}" srcOrd="5" destOrd="0" presId="urn:microsoft.com/office/officeart/2005/8/layout/hierarchy3"/>
    <dgm:cxn modelId="{0A3E8232-833F-431D-9E31-FAA512FB01A9}" type="presParOf" srcId="{F784BE88-3DB9-4E87-AFCA-2ED0BF00DEA1}" destId="{AF6CE2BB-EA7A-44D2-A337-E9E93F527EEB}" srcOrd="6" destOrd="0" presId="urn:microsoft.com/office/officeart/2005/8/layout/hierarchy3"/>
    <dgm:cxn modelId="{CFB20F7B-7BA7-49AA-8E3A-1A49D1C65AD6}" type="presParOf" srcId="{F784BE88-3DB9-4E87-AFCA-2ED0BF00DEA1}" destId="{182D3F7E-977E-498E-A587-CE79E548F63C}" srcOrd="7" destOrd="0" presId="urn:microsoft.com/office/officeart/2005/8/layout/hierarchy3"/>
    <dgm:cxn modelId="{AA544430-62C4-4932-A0E6-6B448E2A1013}" type="presParOf" srcId="{F784BE88-3DB9-4E87-AFCA-2ED0BF00DEA1}" destId="{9DC11891-6EC7-4CFD-B82B-9A0830570A9F}" srcOrd="8" destOrd="0" presId="urn:microsoft.com/office/officeart/2005/8/layout/hierarchy3"/>
    <dgm:cxn modelId="{9B431D29-501B-4382-B860-78574687EF26}" type="presParOf" srcId="{F784BE88-3DB9-4E87-AFCA-2ED0BF00DEA1}" destId="{359917DD-0B4C-4570-AB1F-770FB76A8DD1}" srcOrd="9"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7061F2FC-F2AB-4DE3-98B0-886576B4E2C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custT="1"/>
      <dgm:spPr/>
      <dgm:t>
        <a:bodyPr/>
        <a:lstStyle/>
        <a:p>
          <a:pPr algn="just"/>
          <a:r>
            <a:rPr lang="es-ES" sz="2800" dirty="0"/>
            <a:t>Resultados</a:t>
          </a:r>
        </a:p>
      </dgm:t>
    </dgm:pt>
    <dgm:pt modelId="{5760939A-00E0-4E0F-82AC-14F95E0A4A90}" type="parTrans" cxnId="{E5DF4D7B-2998-4040-B309-23173E1132D4}">
      <dgm:prSet/>
      <dgm:spPr/>
      <dgm:t>
        <a:bodyPr/>
        <a:lstStyle/>
        <a:p>
          <a:pPr algn="just"/>
          <a:endParaRPr lang="es-ES" sz="2000"/>
        </a:p>
      </dgm:t>
    </dgm:pt>
    <dgm:pt modelId="{2BAB4B72-4C27-47D9-A895-24F30C6A71EC}" type="sibTrans" cxnId="{E5DF4D7B-2998-4040-B309-23173E1132D4}">
      <dgm:prSet/>
      <dgm:spPr/>
      <dgm:t>
        <a:bodyPr/>
        <a:lstStyle/>
        <a:p>
          <a:pPr algn="just"/>
          <a:endParaRPr lang="es-ES" sz="2000"/>
        </a:p>
      </dgm:t>
    </dgm:pt>
    <dgm:pt modelId="{65190DF9-7D8F-413F-801C-07B9224D622F}">
      <dgm:prSet phldrT="[Texto]" custT="1"/>
      <dgm:spPr/>
      <dgm:t>
        <a:bodyPr/>
        <a:lstStyle/>
        <a:p>
          <a:pPr algn="just"/>
          <a:r>
            <a:rPr lang="es-419" sz="2800" dirty="0"/>
            <a:t>Con estas pruebas se obtuvieron parámetros como la temperatura y velocidad nominal de encolado de libros.</a:t>
          </a:r>
          <a:endParaRPr lang="es-ES" sz="2800" dirty="0"/>
        </a:p>
      </dgm:t>
    </dgm:pt>
    <dgm:pt modelId="{FB6E2603-10B1-45A9-A393-CE05C1822E6E}" type="parTrans" cxnId="{CFF8A190-B176-406F-AC14-8743F57A213D}">
      <dgm:prSet/>
      <dgm:spPr/>
      <dgm:t>
        <a:bodyPr/>
        <a:lstStyle/>
        <a:p>
          <a:endParaRPr lang="es-ES"/>
        </a:p>
      </dgm:t>
    </dgm:pt>
    <dgm:pt modelId="{D926B8AB-6A66-4F30-BED1-D666CD814006}" type="sibTrans" cxnId="{CFF8A190-B176-406F-AC14-8743F57A213D}">
      <dgm:prSet/>
      <dgm:spPr/>
      <dgm:t>
        <a:bodyPr/>
        <a:lstStyle/>
        <a:p>
          <a:endParaRPr lang="es-ES"/>
        </a:p>
      </dgm:t>
    </dgm:pt>
    <dgm:pt modelId="{1BEB408A-A584-46CD-86AC-F313721D06AD}">
      <dgm:prSet phldrT="[Texto]" custT="1"/>
      <dgm:spPr/>
      <dgm:t>
        <a:bodyPr/>
        <a:lstStyle/>
        <a:p>
          <a:pPr algn="just"/>
          <a:r>
            <a:rPr lang="es-419" sz="2800" dirty="0"/>
            <a:t>El control de temperatura trabajó de forma correcta luego de las modificaciones realizadas en la banda de histéresis.</a:t>
          </a:r>
          <a:endParaRPr lang="es-ES" sz="2800" dirty="0"/>
        </a:p>
      </dgm:t>
    </dgm:pt>
    <dgm:pt modelId="{B9A039A3-4EC1-412E-AF29-0CAB039D567D}" type="parTrans" cxnId="{0A2B97E0-E71E-4FBB-AFA7-27E2EB6EFD50}">
      <dgm:prSet/>
      <dgm:spPr/>
      <dgm:t>
        <a:bodyPr/>
        <a:lstStyle/>
        <a:p>
          <a:endParaRPr lang="es-ES"/>
        </a:p>
      </dgm:t>
    </dgm:pt>
    <dgm:pt modelId="{D785D546-D771-41E9-9C96-122BE597ABE9}" type="sibTrans" cxnId="{0A2B97E0-E71E-4FBB-AFA7-27E2EB6EFD50}">
      <dgm:prSet/>
      <dgm:spPr/>
      <dgm:t>
        <a:bodyPr/>
        <a:lstStyle/>
        <a:p>
          <a:endParaRPr lang="es-ES"/>
        </a:p>
      </dgm:t>
    </dgm:pt>
    <dgm:pt modelId="{EEF3FD1E-E601-4830-BCAF-11934FE07BA1}">
      <dgm:prSet phldrT="[Texto]" custT="1"/>
      <dgm:spPr/>
      <dgm:t>
        <a:bodyPr/>
        <a:lstStyle/>
        <a:p>
          <a:pPr algn="just"/>
          <a:r>
            <a:rPr lang="es-ES" sz="2800" dirty="0"/>
            <a:t>La banda de histéresis para el sistema es de 5°C.</a:t>
          </a:r>
        </a:p>
      </dgm:t>
    </dgm:pt>
    <dgm:pt modelId="{1B22993D-2DF2-4187-8281-E8849B0825EC}" type="parTrans" cxnId="{7FF35959-3594-494B-B4D1-A2F801902DC4}">
      <dgm:prSet/>
      <dgm:spPr/>
      <dgm:t>
        <a:bodyPr/>
        <a:lstStyle/>
        <a:p>
          <a:endParaRPr lang="es-ES"/>
        </a:p>
      </dgm:t>
    </dgm:pt>
    <dgm:pt modelId="{5E70CFEA-FAF9-4FAF-AE5D-DD79B838CEB0}" type="sibTrans" cxnId="{7FF35959-3594-494B-B4D1-A2F801902DC4}">
      <dgm:prSet/>
      <dgm:spPr/>
      <dgm:t>
        <a:bodyPr/>
        <a:lstStyle/>
        <a:p>
          <a:endParaRPr lang="es-ES"/>
        </a:p>
      </dgm:t>
    </dgm:pt>
    <dgm:pt modelId="{3AB4D9DC-0D9F-40A4-84DE-EE8FADA962DF}">
      <dgm:prSet phldrT="[Texto]" custT="1"/>
      <dgm:spPr/>
      <dgm:t>
        <a:bodyPr/>
        <a:lstStyle/>
        <a:p>
          <a:pPr algn="just"/>
          <a:r>
            <a:rPr lang="es-419" sz="1900" dirty="0"/>
            <a:t>Al corregir los problemas de ruido que generaba el variador de frecuencia, se puede constatar la efectiva operación del motor principal, permitiendo que los operadores puedan calibrar el encolado de libros.</a:t>
          </a:r>
          <a:endParaRPr lang="es-ES" sz="1900" dirty="0"/>
        </a:p>
      </dgm:t>
    </dgm:pt>
    <dgm:pt modelId="{9FE13525-607A-447E-AABB-81C8385C00AF}" type="parTrans" cxnId="{EDFA89AF-15B7-418A-905C-E5827F0A1C8B}">
      <dgm:prSet/>
      <dgm:spPr/>
      <dgm:t>
        <a:bodyPr/>
        <a:lstStyle/>
        <a:p>
          <a:endParaRPr lang="es-ES"/>
        </a:p>
      </dgm:t>
    </dgm:pt>
    <dgm:pt modelId="{3E1238BD-DAD3-41AB-AF9D-0192031B125D}" type="sibTrans" cxnId="{EDFA89AF-15B7-418A-905C-E5827F0A1C8B}">
      <dgm:prSet/>
      <dgm:spPr/>
      <dgm:t>
        <a:bodyPr/>
        <a:lstStyle/>
        <a:p>
          <a:endParaRPr lang="es-ES"/>
        </a:p>
      </dgm:t>
    </dgm:pt>
    <dgm:pt modelId="{425958AE-9FE5-42B4-BB7E-BA02ACF8136D}" type="pres">
      <dgm:prSet presAssocID="{7061F2FC-F2AB-4DE3-98B0-886576B4E2C6}" presName="diagram" presStyleCnt="0">
        <dgm:presLayoutVars>
          <dgm:chMax val="1"/>
          <dgm:dir/>
          <dgm:animLvl val="ctr"/>
          <dgm:resizeHandles val="exact"/>
        </dgm:presLayoutVars>
      </dgm:prSet>
      <dgm:spPr/>
    </dgm:pt>
    <dgm:pt modelId="{6C7B9A7C-5C2D-4C01-A1D2-E344F6DA8995}" type="pres">
      <dgm:prSet presAssocID="{7061F2FC-F2AB-4DE3-98B0-886576B4E2C6}" presName="matrix" presStyleCnt="0"/>
      <dgm:spPr/>
    </dgm:pt>
    <dgm:pt modelId="{5ABC8E86-0122-44F4-B17D-98733D37C240}" type="pres">
      <dgm:prSet presAssocID="{7061F2FC-F2AB-4DE3-98B0-886576B4E2C6}" presName="tile1" presStyleLbl="node1" presStyleIdx="0" presStyleCnt="4"/>
      <dgm:spPr/>
    </dgm:pt>
    <dgm:pt modelId="{C8DC4877-279D-4C31-963B-2618BE39F41E}" type="pres">
      <dgm:prSet presAssocID="{7061F2FC-F2AB-4DE3-98B0-886576B4E2C6}" presName="tile1text" presStyleLbl="node1" presStyleIdx="0" presStyleCnt="4">
        <dgm:presLayoutVars>
          <dgm:chMax val="0"/>
          <dgm:chPref val="0"/>
          <dgm:bulletEnabled val="1"/>
        </dgm:presLayoutVars>
      </dgm:prSet>
      <dgm:spPr/>
    </dgm:pt>
    <dgm:pt modelId="{B5D55F10-E9CB-4280-8187-973DA1230034}" type="pres">
      <dgm:prSet presAssocID="{7061F2FC-F2AB-4DE3-98B0-886576B4E2C6}" presName="tile2" presStyleLbl="node1" presStyleIdx="1" presStyleCnt="4"/>
      <dgm:spPr/>
    </dgm:pt>
    <dgm:pt modelId="{B84E4F26-6E0A-4480-BD5B-D55F2BEE2B48}" type="pres">
      <dgm:prSet presAssocID="{7061F2FC-F2AB-4DE3-98B0-886576B4E2C6}" presName="tile2text" presStyleLbl="node1" presStyleIdx="1" presStyleCnt="4">
        <dgm:presLayoutVars>
          <dgm:chMax val="0"/>
          <dgm:chPref val="0"/>
          <dgm:bulletEnabled val="1"/>
        </dgm:presLayoutVars>
      </dgm:prSet>
      <dgm:spPr/>
    </dgm:pt>
    <dgm:pt modelId="{116C68AF-8FB5-4797-AD6C-9C7CA78E2737}" type="pres">
      <dgm:prSet presAssocID="{7061F2FC-F2AB-4DE3-98B0-886576B4E2C6}" presName="tile3" presStyleLbl="node1" presStyleIdx="2" presStyleCnt="4" custLinFactNeighborY="2985"/>
      <dgm:spPr/>
    </dgm:pt>
    <dgm:pt modelId="{7E5FED4F-C2C0-4212-B1AC-24400EF5EC3F}" type="pres">
      <dgm:prSet presAssocID="{7061F2FC-F2AB-4DE3-98B0-886576B4E2C6}" presName="tile3text" presStyleLbl="node1" presStyleIdx="2" presStyleCnt="4">
        <dgm:presLayoutVars>
          <dgm:chMax val="0"/>
          <dgm:chPref val="0"/>
          <dgm:bulletEnabled val="1"/>
        </dgm:presLayoutVars>
      </dgm:prSet>
      <dgm:spPr/>
    </dgm:pt>
    <dgm:pt modelId="{7F86C288-E688-4108-877D-F5016D0ACDA1}" type="pres">
      <dgm:prSet presAssocID="{7061F2FC-F2AB-4DE3-98B0-886576B4E2C6}" presName="tile4" presStyleLbl="node1" presStyleIdx="3" presStyleCnt="4"/>
      <dgm:spPr/>
    </dgm:pt>
    <dgm:pt modelId="{2E4BDD47-3174-4745-BE94-CBB372A46CE9}" type="pres">
      <dgm:prSet presAssocID="{7061F2FC-F2AB-4DE3-98B0-886576B4E2C6}" presName="tile4text" presStyleLbl="node1" presStyleIdx="3" presStyleCnt="4">
        <dgm:presLayoutVars>
          <dgm:chMax val="0"/>
          <dgm:chPref val="0"/>
          <dgm:bulletEnabled val="1"/>
        </dgm:presLayoutVars>
      </dgm:prSet>
      <dgm:spPr/>
    </dgm:pt>
    <dgm:pt modelId="{3171904E-8361-4A99-B47C-51DAB5A1E894}" type="pres">
      <dgm:prSet presAssocID="{7061F2FC-F2AB-4DE3-98B0-886576B4E2C6}" presName="centerTile" presStyleLbl="fgShp" presStyleIdx="0" presStyleCnt="1">
        <dgm:presLayoutVars>
          <dgm:chMax val="0"/>
          <dgm:chPref val="0"/>
        </dgm:presLayoutVars>
      </dgm:prSet>
      <dgm:spPr/>
    </dgm:pt>
  </dgm:ptLst>
  <dgm:cxnLst>
    <dgm:cxn modelId="{67AB583E-9A4E-4441-A8EA-4F0DD69FEEF6}" type="presOf" srcId="{7061F2FC-F2AB-4DE3-98B0-886576B4E2C6}" destId="{425958AE-9FE5-42B4-BB7E-BA02ACF8136D}" srcOrd="0" destOrd="0" presId="urn:microsoft.com/office/officeart/2005/8/layout/matrix1"/>
    <dgm:cxn modelId="{0949BB20-FAEE-49A5-A3AA-7803B5606F0E}" type="presOf" srcId="{CB9964DC-5E01-4879-9733-CDEE2AB1D1F7}" destId="{3171904E-8361-4A99-B47C-51DAB5A1E894}" srcOrd="0" destOrd="0" presId="urn:microsoft.com/office/officeart/2005/8/layout/matrix1"/>
    <dgm:cxn modelId="{0415366C-91FE-485D-9477-4531CEAE0C9D}" type="presOf" srcId="{EEF3FD1E-E601-4830-BCAF-11934FE07BA1}" destId="{116C68AF-8FB5-4797-AD6C-9C7CA78E2737}" srcOrd="0" destOrd="0" presId="urn:microsoft.com/office/officeart/2005/8/layout/matrix1"/>
    <dgm:cxn modelId="{0A2B97E0-E71E-4FBB-AFA7-27E2EB6EFD50}" srcId="{CB9964DC-5E01-4879-9733-CDEE2AB1D1F7}" destId="{1BEB408A-A584-46CD-86AC-F313721D06AD}" srcOrd="1" destOrd="0" parTransId="{B9A039A3-4EC1-412E-AF29-0CAB039D567D}" sibTransId="{D785D546-D771-41E9-9C96-122BE597ABE9}"/>
    <dgm:cxn modelId="{E5DF4D7B-2998-4040-B309-23173E1132D4}" srcId="{7061F2FC-F2AB-4DE3-98B0-886576B4E2C6}" destId="{CB9964DC-5E01-4879-9733-CDEE2AB1D1F7}" srcOrd="0" destOrd="0" parTransId="{5760939A-00E0-4E0F-82AC-14F95E0A4A90}" sibTransId="{2BAB4B72-4C27-47D9-A895-24F30C6A71EC}"/>
    <dgm:cxn modelId="{CFF8A190-B176-406F-AC14-8743F57A213D}" srcId="{CB9964DC-5E01-4879-9733-CDEE2AB1D1F7}" destId="{65190DF9-7D8F-413F-801C-07B9224D622F}" srcOrd="0" destOrd="0" parTransId="{FB6E2603-10B1-45A9-A393-CE05C1822E6E}" sibTransId="{D926B8AB-6A66-4F30-BED1-D666CD814006}"/>
    <dgm:cxn modelId="{8D7A7247-D362-4ADD-95F9-5C59F1EAD4FF}" type="presOf" srcId="{EEF3FD1E-E601-4830-BCAF-11934FE07BA1}" destId="{7E5FED4F-C2C0-4212-B1AC-24400EF5EC3F}" srcOrd="1" destOrd="0" presId="urn:microsoft.com/office/officeart/2005/8/layout/matrix1"/>
    <dgm:cxn modelId="{E5D2B2A4-D60A-4374-B83C-66975EB9EC46}" type="presOf" srcId="{65190DF9-7D8F-413F-801C-07B9224D622F}" destId="{C8DC4877-279D-4C31-963B-2618BE39F41E}" srcOrd="1" destOrd="0" presId="urn:microsoft.com/office/officeart/2005/8/layout/matrix1"/>
    <dgm:cxn modelId="{8AC8FE97-E7E7-45F2-A40F-385174FF02F1}" type="presOf" srcId="{1BEB408A-A584-46CD-86AC-F313721D06AD}" destId="{B84E4F26-6E0A-4480-BD5B-D55F2BEE2B48}" srcOrd="1" destOrd="0" presId="urn:microsoft.com/office/officeart/2005/8/layout/matrix1"/>
    <dgm:cxn modelId="{131B495A-EFEF-4064-BB70-657BD9FDDCA2}" type="presOf" srcId="{1BEB408A-A584-46CD-86AC-F313721D06AD}" destId="{B5D55F10-E9CB-4280-8187-973DA1230034}" srcOrd="0" destOrd="0" presId="urn:microsoft.com/office/officeart/2005/8/layout/matrix1"/>
    <dgm:cxn modelId="{2692C7C3-311C-4DB0-9B83-73ADD8E6A8C6}" type="presOf" srcId="{3AB4D9DC-0D9F-40A4-84DE-EE8FADA962DF}" destId="{2E4BDD47-3174-4745-BE94-CBB372A46CE9}" srcOrd="1" destOrd="0" presId="urn:microsoft.com/office/officeart/2005/8/layout/matrix1"/>
    <dgm:cxn modelId="{D8AC8258-59A9-4074-8849-82A3AEEE9E4A}" type="presOf" srcId="{3AB4D9DC-0D9F-40A4-84DE-EE8FADA962DF}" destId="{7F86C288-E688-4108-877D-F5016D0ACDA1}" srcOrd="0" destOrd="0" presId="urn:microsoft.com/office/officeart/2005/8/layout/matrix1"/>
    <dgm:cxn modelId="{EDFA89AF-15B7-418A-905C-E5827F0A1C8B}" srcId="{CB9964DC-5E01-4879-9733-CDEE2AB1D1F7}" destId="{3AB4D9DC-0D9F-40A4-84DE-EE8FADA962DF}" srcOrd="3" destOrd="0" parTransId="{9FE13525-607A-447E-AABB-81C8385C00AF}" sibTransId="{3E1238BD-DAD3-41AB-AF9D-0192031B125D}"/>
    <dgm:cxn modelId="{7FF35959-3594-494B-B4D1-A2F801902DC4}" srcId="{CB9964DC-5E01-4879-9733-CDEE2AB1D1F7}" destId="{EEF3FD1E-E601-4830-BCAF-11934FE07BA1}" srcOrd="2" destOrd="0" parTransId="{1B22993D-2DF2-4187-8281-E8849B0825EC}" sibTransId="{5E70CFEA-FAF9-4FAF-AE5D-DD79B838CEB0}"/>
    <dgm:cxn modelId="{225BD7A3-6DF3-454D-BFBB-F8F51503C963}" type="presOf" srcId="{65190DF9-7D8F-413F-801C-07B9224D622F}" destId="{5ABC8E86-0122-44F4-B17D-98733D37C240}" srcOrd="0" destOrd="0" presId="urn:microsoft.com/office/officeart/2005/8/layout/matrix1"/>
    <dgm:cxn modelId="{35B55A50-A3B5-4460-96EB-BCA5ADE99A6B}" type="presParOf" srcId="{425958AE-9FE5-42B4-BB7E-BA02ACF8136D}" destId="{6C7B9A7C-5C2D-4C01-A1D2-E344F6DA8995}" srcOrd="0" destOrd="0" presId="urn:microsoft.com/office/officeart/2005/8/layout/matrix1"/>
    <dgm:cxn modelId="{B5E9FB8C-9E26-4802-BBDB-B8FDD107593A}" type="presParOf" srcId="{6C7B9A7C-5C2D-4C01-A1D2-E344F6DA8995}" destId="{5ABC8E86-0122-44F4-B17D-98733D37C240}" srcOrd="0" destOrd="0" presId="urn:microsoft.com/office/officeart/2005/8/layout/matrix1"/>
    <dgm:cxn modelId="{FE6BEAF1-3205-41D1-83D2-E3D63A841C7A}" type="presParOf" srcId="{6C7B9A7C-5C2D-4C01-A1D2-E344F6DA8995}" destId="{C8DC4877-279D-4C31-963B-2618BE39F41E}" srcOrd="1" destOrd="0" presId="urn:microsoft.com/office/officeart/2005/8/layout/matrix1"/>
    <dgm:cxn modelId="{ED7DB2E5-3E21-4ADE-93C1-5D8DF97D9C99}" type="presParOf" srcId="{6C7B9A7C-5C2D-4C01-A1D2-E344F6DA8995}" destId="{B5D55F10-E9CB-4280-8187-973DA1230034}" srcOrd="2" destOrd="0" presId="urn:microsoft.com/office/officeart/2005/8/layout/matrix1"/>
    <dgm:cxn modelId="{908F7936-6B61-4710-A800-251C692AC679}" type="presParOf" srcId="{6C7B9A7C-5C2D-4C01-A1D2-E344F6DA8995}" destId="{B84E4F26-6E0A-4480-BD5B-D55F2BEE2B48}" srcOrd="3" destOrd="0" presId="urn:microsoft.com/office/officeart/2005/8/layout/matrix1"/>
    <dgm:cxn modelId="{F76F0F3D-CEA1-4B3B-9123-F447B559DFF2}" type="presParOf" srcId="{6C7B9A7C-5C2D-4C01-A1D2-E344F6DA8995}" destId="{116C68AF-8FB5-4797-AD6C-9C7CA78E2737}" srcOrd="4" destOrd="0" presId="urn:microsoft.com/office/officeart/2005/8/layout/matrix1"/>
    <dgm:cxn modelId="{86450B77-BB11-46CE-AFC5-E608A9B992DB}" type="presParOf" srcId="{6C7B9A7C-5C2D-4C01-A1D2-E344F6DA8995}" destId="{7E5FED4F-C2C0-4212-B1AC-24400EF5EC3F}" srcOrd="5" destOrd="0" presId="urn:microsoft.com/office/officeart/2005/8/layout/matrix1"/>
    <dgm:cxn modelId="{76E739E7-38E9-479F-A517-9AC049D4EFBD}" type="presParOf" srcId="{6C7B9A7C-5C2D-4C01-A1D2-E344F6DA8995}" destId="{7F86C288-E688-4108-877D-F5016D0ACDA1}" srcOrd="6" destOrd="0" presId="urn:microsoft.com/office/officeart/2005/8/layout/matrix1"/>
    <dgm:cxn modelId="{7ADBBC57-7493-4D89-85D2-776E8B50D969}" type="presParOf" srcId="{6C7B9A7C-5C2D-4C01-A1D2-E344F6DA8995}" destId="{2E4BDD47-3174-4745-BE94-CBB372A46CE9}" srcOrd="7" destOrd="0" presId="urn:microsoft.com/office/officeart/2005/8/layout/matrix1"/>
    <dgm:cxn modelId="{40ED7515-16F0-487B-BD23-5C83DCB11BE5}" type="presParOf" srcId="{425958AE-9FE5-42B4-BB7E-BA02ACF8136D}" destId="{3171904E-8361-4A99-B47C-51DAB5A1E89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38A630FC-D49D-4CF2-AEE0-51048814B52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89ADF834-CC94-433F-BF9A-05A0A440585E}">
      <dgm:prSet phldrT="[Texto]" custT="1"/>
      <dgm:spPr/>
      <dgm:t>
        <a:bodyPr/>
        <a:lstStyle/>
        <a:p>
          <a:r>
            <a:rPr lang="es-ES" sz="2800" dirty="0"/>
            <a:t>Conclusiones</a:t>
          </a:r>
        </a:p>
      </dgm:t>
    </dgm:pt>
    <dgm:pt modelId="{B6A9D13A-04D1-4C71-9558-84A212065F4B}" type="parTrans" cxnId="{CDE53296-2453-40ED-BB72-9849FDF7BAFB}">
      <dgm:prSet/>
      <dgm:spPr/>
      <dgm:t>
        <a:bodyPr/>
        <a:lstStyle/>
        <a:p>
          <a:endParaRPr lang="es-ES"/>
        </a:p>
      </dgm:t>
    </dgm:pt>
    <dgm:pt modelId="{482FC81D-0D2C-4999-856B-71797E458654}" type="sibTrans" cxnId="{CDE53296-2453-40ED-BB72-9849FDF7BAFB}">
      <dgm:prSet/>
      <dgm:spPr/>
      <dgm:t>
        <a:bodyPr/>
        <a:lstStyle/>
        <a:p>
          <a:endParaRPr lang="es-ES"/>
        </a:p>
      </dgm:t>
    </dgm:pt>
    <dgm:pt modelId="{393560CD-A29A-4CA3-86DC-B61D0DDEB302}">
      <dgm:prSet phldrT="[Texto]" custT="1"/>
      <dgm:spPr/>
      <dgm:t>
        <a:bodyPr/>
        <a:lstStyle/>
        <a:p>
          <a:pPr algn="just"/>
          <a:r>
            <a:rPr lang="es-PE" sz="2000" dirty="0"/>
            <a:t>Se ha diseñado un sistema de control (eléctrico - electrónico), mediante una investigación metódica sobre las opciones disponibles para la selección de dispositivos de instrumentación, control y actuadores que se ajustan a las necesidades de implementación del sistema de temperatura y de velocidad de la máquina SULBY 7 del proceso de encolado de libros en la empresa “BRIUVE”. </a:t>
          </a:r>
          <a:endParaRPr lang="es-ES" sz="2000" dirty="0"/>
        </a:p>
      </dgm:t>
    </dgm:pt>
    <dgm:pt modelId="{0D87C5F8-BD1D-4E78-B282-0F439AD12E4E}" type="parTrans" cxnId="{0D88E5C3-840D-4885-8315-ACD63E1DC77E}">
      <dgm:prSet/>
      <dgm:spPr/>
      <dgm:t>
        <a:bodyPr/>
        <a:lstStyle/>
        <a:p>
          <a:endParaRPr lang="es-ES"/>
        </a:p>
      </dgm:t>
    </dgm:pt>
    <dgm:pt modelId="{4CE65C89-BDB3-49D1-9339-B2EB183453E5}" type="sibTrans" cxnId="{0D88E5C3-840D-4885-8315-ACD63E1DC77E}">
      <dgm:prSet/>
      <dgm:spPr/>
      <dgm:t>
        <a:bodyPr/>
        <a:lstStyle/>
        <a:p>
          <a:endParaRPr lang="es-ES"/>
        </a:p>
      </dgm:t>
    </dgm:pt>
    <dgm:pt modelId="{951ACE90-D823-4DBD-B56C-AD8E3FC3BF0B}">
      <dgm:prSet phldrT="[Texto]" custT="1"/>
      <dgm:spPr/>
      <dgm:t>
        <a:bodyPr/>
        <a:lstStyle/>
        <a:p>
          <a:pPr algn="just"/>
          <a:r>
            <a:rPr lang="es-PE" sz="2000" dirty="0"/>
            <a:t>Se ha creado una placa electrónica que integra las conexiones y seguridades necesarias para proteger la tarjeta Arduino, demostrando que el controlador puede operar de manera eficiente, al mantener aislado las señales del circuito de control de las señales del circuito de potencia, con mejores resultados que un control manual sobre los actuadores.</a:t>
          </a:r>
          <a:endParaRPr lang="es-ES" sz="2000" dirty="0"/>
        </a:p>
      </dgm:t>
    </dgm:pt>
    <dgm:pt modelId="{4F2B8BA1-AFE8-42DC-846A-2D6CE91A0EEA}" type="parTrans" cxnId="{58FCA503-45BB-4395-9C75-4042D70F9CB1}">
      <dgm:prSet/>
      <dgm:spPr/>
      <dgm:t>
        <a:bodyPr/>
        <a:lstStyle/>
        <a:p>
          <a:endParaRPr lang="es-ES"/>
        </a:p>
      </dgm:t>
    </dgm:pt>
    <dgm:pt modelId="{E28C5972-EA6B-4E39-A6E9-BF34C63572A0}" type="sibTrans" cxnId="{58FCA503-45BB-4395-9C75-4042D70F9CB1}">
      <dgm:prSet/>
      <dgm:spPr/>
      <dgm:t>
        <a:bodyPr/>
        <a:lstStyle/>
        <a:p>
          <a:endParaRPr lang="es-ES"/>
        </a:p>
      </dgm:t>
    </dgm:pt>
    <dgm:pt modelId="{65E979BE-8566-4E72-BCA5-2DE93F7CAFE1}" type="pres">
      <dgm:prSet presAssocID="{38A630FC-D49D-4CF2-AEE0-51048814B52F}" presName="diagram" presStyleCnt="0">
        <dgm:presLayoutVars>
          <dgm:chPref val="1"/>
          <dgm:dir/>
          <dgm:animOne val="branch"/>
          <dgm:animLvl val="lvl"/>
          <dgm:resizeHandles/>
        </dgm:presLayoutVars>
      </dgm:prSet>
      <dgm:spPr/>
    </dgm:pt>
    <dgm:pt modelId="{F40946F6-D212-495F-A28C-582D6A749F94}" type="pres">
      <dgm:prSet presAssocID="{89ADF834-CC94-433F-BF9A-05A0A440585E}" presName="root" presStyleCnt="0"/>
      <dgm:spPr/>
    </dgm:pt>
    <dgm:pt modelId="{1A94A053-5FAB-4F58-AA95-9D4BB9B64A34}" type="pres">
      <dgm:prSet presAssocID="{89ADF834-CC94-433F-BF9A-05A0A440585E}" presName="rootComposite" presStyleCnt="0"/>
      <dgm:spPr/>
    </dgm:pt>
    <dgm:pt modelId="{29750FA1-CB0E-4EBA-B074-D96C5202BCA6}" type="pres">
      <dgm:prSet presAssocID="{89ADF834-CC94-433F-BF9A-05A0A440585E}" presName="rootText" presStyleLbl="node1" presStyleIdx="0" presStyleCnt="1" custScaleX="71833" custScaleY="34536"/>
      <dgm:spPr/>
    </dgm:pt>
    <dgm:pt modelId="{97EBFEA5-C87E-4A3B-90C1-2B083FDBAA0C}" type="pres">
      <dgm:prSet presAssocID="{89ADF834-CC94-433F-BF9A-05A0A440585E}" presName="rootConnector" presStyleLbl="node1" presStyleIdx="0" presStyleCnt="1"/>
      <dgm:spPr/>
    </dgm:pt>
    <dgm:pt modelId="{42FA885B-B53B-4BEA-9038-A911CED8C94B}" type="pres">
      <dgm:prSet presAssocID="{89ADF834-CC94-433F-BF9A-05A0A440585E}" presName="childShape" presStyleCnt="0"/>
      <dgm:spPr/>
    </dgm:pt>
    <dgm:pt modelId="{E43692CA-1BA4-4042-BBD0-678EBD6C0B85}" type="pres">
      <dgm:prSet presAssocID="{0D87C5F8-BD1D-4E78-B282-0F439AD12E4E}" presName="Name13" presStyleLbl="parChTrans1D2" presStyleIdx="0" presStyleCnt="2"/>
      <dgm:spPr/>
    </dgm:pt>
    <dgm:pt modelId="{A37950AB-82B0-4A39-8C55-06172DFAD5A1}" type="pres">
      <dgm:prSet presAssocID="{393560CD-A29A-4CA3-86DC-B61D0DDEB302}" presName="childText" presStyleLbl="bgAcc1" presStyleIdx="0" presStyleCnt="2" custScaleX="295838" custScaleY="127871" custLinFactNeighborX="801" custLinFactNeighborY="-11427">
        <dgm:presLayoutVars>
          <dgm:bulletEnabled val="1"/>
        </dgm:presLayoutVars>
      </dgm:prSet>
      <dgm:spPr/>
    </dgm:pt>
    <dgm:pt modelId="{9065DA20-57DD-4BC9-B676-F133063D11AE}" type="pres">
      <dgm:prSet presAssocID="{4F2B8BA1-AFE8-42DC-846A-2D6CE91A0EEA}" presName="Name13" presStyleLbl="parChTrans1D2" presStyleIdx="1" presStyleCnt="2"/>
      <dgm:spPr/>
    </dgm:pt>
    <dgm:pt modelId="{E4D94FB6-FE3F-4271-A10B-EA33D6BB1561}" type="pres">
      <dgm:prSet presAssocID="{951ACE90-D823-4DBD-B56C-AD8E3FC3BF0B}" presName="childText" presStyleLbl="bgAcc1" presStyleIdx="1" presStyleCnt="2" custScaleX="295796" custScaleY="114081" custLinFactNeighborX="720" custLinFactNeighborY="-13111">
        <dgm:presLayoutVars>
          <dgm:bulletEnabled val="1"/>
        </dgm:presLayoutVars>
      </dgm:prSet>
      <dgm:spPr/>
    </dgm:pt>
  </dgm:ptLst>
  <dgm:cxnLst>
    <dgm:cxn modelId="{5BFE8D25-161B-4D99-B717-AB8EB3E0C653}" type="presOf" srcId="{0D87C5F8-BD1D-4E78-B282-0F439AD12E4E}" destId="{E43692CA-1BA4-4042-BBD0-678EBD6C0B85}" srcOrd="0" destOrd="0" presId="urn:microsoft.com/office/officeart/2005/8/layout/hierarchy3"/>
    <dgm:cxn modelId="{0D88E5C3-840D-4885-8315-ACD63E1DC77E}" srcId="{89ADF834-CC94-433F-BF9A-05A0A440585E}" destId="{393560CD-A29A-4CA3-86DC-B61D0DDEB302}" srcOrd="0" destOrd="0" parTransId="{0D87C5F8-BD1D-4E78-B282-0F439AD12E4E}" sibTransId="{4CE65C89-BDB3-49D1-9339-B2EB183453E5}"/>
    <dgm:cxn modelId="{BCAD435D-2585-4EE2-A615-6CD39E2292D8}" type="presOf" srcId="{393560CD-A29A-4CA3-86DC-B61D0DDEB302}" destId="{A37950AB-82B0-4A39-8C55-06172DFAD5A1}" srcOrd="0" destOrd="0" presId="urn:microsoft.com/office/officeart/2005/8/layout/hierarchy3"/>
    <dgm:cxn modelId="{5DEC96F1-4352-4135-A6C4-E6ED2A0E7539}" type="presOf" srcId="{89ADF834-CC94-433F-BF9A-05A0A440585E}" destId="{97EBFEA5-C87E-4A3B-90C1-2B083FDBAA0C}" srcOrd="1" destOrd="0" presId="urn:microsoft.com/office/officeart/2005/8/layout/hierarchy3"/>
    <dgm:cxn modelId="{56FBC32D-AF11-482F-8CC8-48D5C6D589D8}" type="presOf" srcId="{38A630FC-D49D-4CF2-AEE0-51048814B52F}" destId="{65E979BE-8566-4E72-BCA5-2DE93F7CAFE1}" srcOrd="0" destOrd="0" presId="urn:microsoft.com/office/officeart/2005/8/layout/hierarchy3"/>
    <dgm:cxn modelId="{91DE7733-54EF-43BB-B331-8B173DE70E12}" type="presOf" srcId="{951ACE90-D823-4DBD-B56C-AD8E3FC3BF0B}" destId="{E4D94FB6-FE3F-4271-A10B-EA33D6BB1561}" srcOrd="0" destOrd="0" presId="urn:microsoft.com/office/officeart/2005/8/layout/hierarchy3"/>
    <dgm:cxn modelId="{CDE53296-2453-40ED-BB72-9849FDF7BAFB}" srcId="{38A630FC-D49D-4CF2-AEE0-51048814B52F}" destId="{89ADF834-CC94-433F-BF9A-05A0A440585E}" srcOrd="0" destOrd="0" parTransId="{B6A9D13A-04D1-4C71-9558-84A212065F4B}" sibTransId="{482FC81D-0D2C-4999-856B-71797E458654}"/>
    <dgm:cxn modelId="{94FBA60D-3675-4615-BE81-A85CAB32ECC8}" type="presOf" srcId="{89ADF834-CC94-433F-BF9A-05A0A440585E}" destId="{29750FA1-CB0E-4EBA-B074-D96C5202BCA6}" srcOrd="0" destOrd="0" presId="urn:microsoft.com/office/officeart/2005/8/layout/hierarchy3"/>
    <dgm:cxn modelId="{58FCA503-45BB-4395-9C75-4042D70F9CB1}" srcId="{89ADF834-CC94-433F-BF9A-05A0A440585E}" destId="{951ACE90-D823-4DBD-B56C-AD8E3FC3BF0B}" srcOrd="1" destOrd="0" parTransId="{4F2B8BA1-AFE8-42DC-846A-2D6CE91A0EEA}" sibTransId="{E28C5972-EA6B-4E39-A6E9-BF34C63572A0}"/>
    <dgm:cxn modelId="{B14C49A7-C2A0-48AA-9242-A59F823F1B71}" type="presOf" srcId="{4F2B8BA1-AFE8-42DC-846A-2D6CE91A0EEA}" destId="{9065DA20-57DD-4BC9-B676-F133063D11AE}" srcOrd="0" destOrd="0" presId="urn:microsoft.com/office/officeart/2005/8/layout/hierarchy3"/>
    <dgm:cxn modelId="{CDD2B0D0-625C-4963-9678-9468F3FB5293}" type="presParOf" srcId="{65E979BE-8566-4E72-BCA5-2DE93F7CAFE1}" destId="{F40946F6-D212-495F-A28C-582D6A749F94}" srcOrd="0" destOrd="0" presId="urn:microsoft.com/office/officeart/2005/8/layout/hierarchy3"/>
    <dgm:cxn modelId="{78706685-4E27-4E8D-9C3D-080A16E1EE88}" type="presParOf" srcId="{F40946F6-D212-495F-A28C-582D6A749F94}" destId="{1A94A053-5FAB-4F58-AA95-9D4BB9B64A34}" srcOrd="0" destOrd="0" presId="urn:microsoft.com/office/officeart/2005/8/layout/hierarchy3"/>
    <dgm:cxn modelId="{E8626FC3-AFC1-4591-B15E-4CAEC07EB3DF}" type="presParOf" srcId="{1A94A053-5FAB-4F58-AA95-9D4BB9B64A34}" destId="{29750FA1-CB0E-4EBA-B074-D96C5202BCA6}" srcOrd="0" destOrd="0" presId="urn:microsoft.com/office/officeart/2005/8/layout/hierarchy3"/>
    <dgm:cxn modelId="{2451D364-214D-4B6F-9B49-2AF8C2B06EE4}" type="presParOf" srcId="{1A94A053-5FAB-4F58-AA95-9D4BB9B64A34}" destId="{97EBFEA5-C87E-4A3B-90C1-2B083FDBAA0C}" srcOrd="1" destOrd="0" presId="urn:microsoft.com/office/officeart/2005/8/layout/hierarchy3"/>
    <dgm:cxn modelId="{F0F02B9A-766F-4048-A935-82F248F45355}" type="presParOf" srcId="{F40946F6-D212-495F-A28C-582D6A749F94}" destId="{42FA885B-B53B-4BEA-9038-A911CED8C94B}" srcOrd="1" destOrd="0" presId="urn:microsoft.com/office/officeart/2005/8/layout/hierarchy3"/>
    <dgm:cxn modelId="{6D23B12D-E5C5-4293-9FDC-7910D75802C1}" type="presParOf" srcId="{42FA885B-B53B-4BEA-9038-A911CED8C94B}" destId="{E43692CA-1BA4-4042-BBD0-678EBD6C0B85}" srcOrd="0" destOrd="0" presId="urn:microsoft.com/office/officeart/2005/8/layout/hierarchy3"/>
    <dgm:cxn modelId="{7845F389-C8EE-4D9A-A277-2AF4AEFF49AF}" type="presParOf" srcId="{42FA885B-B53B-4BEA-9038-A911CED8C94B}" destId="{A37950AB-82B0-4A39-8C55-06172DFAD5A1}" srcOrd="1" destOrd="0" presId="urn:microsoft.com/office/officeart/2005/8/layout/hierarchy3"/>
    <dgm:cxn modelId="{3A1F3D83-690B-4F50-BF61-95518CE11071}" type="presParOf" srcId="{42FA885B-B53B-4BEA-9038-A911CED8C94B}" destId="{9065DA20-57DD-4BC9-B676-F133063D11AE}" srcOrd="2" destOrd="0" presId="urn:microsoft.com/office/officeart/2005/8/layout/hierarchy3"/>
    <dgm:cxn modelId="{78549465-AC36-49A5-A866-4C44F79E098E}" type="presParOf" srcId="{42FA885B-B53B-4BEA-9038-A911CED8C94B}" destId="{E4D94FB6-FE3F-4271-A10B-EA33D6BB1561}"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38A630FC-D49D-4CF2-AEE0-51048814B52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89ADF834-CC94-433F-BF9A-05A0A440585E}">
      <dgm:prSet phldrT="[Texto]" custT="1"/>
      <dgm:spPr/>
      <dgm:t>
        <a:bodyPr/>
        <a:lstStyle/>
        <a:p>
          <a:r>
            <a:rPr lang="es-ES" sz="2800" dirty="0"/>
            <a:t>Conclusiones</a:t>
          </a:r>
        </a:p>
      </dgm:t>
    </dgm:pt>
    <dgm:pt modelId="{B6A9D13A-04D1-4C71-9558-84A212065F4B}" type="parTrans" cxnId="{CDE53296-2453-40ED-BB72-9849FDF7BAFB}">
      <dgm:prSet/>
      <dgm:spPr/>
      <dgm:t>
        <a:bodyPr/>
        <a:lstStyle/>
        <a:p>
          <a:endParaRPr lang="es-ES"/>
        </a:p>
      </dgm:t>
    </dgm:pt>
    <dgm:pt modelId="{482FC81D-0D2C-4999-856B-71797E458654}" type="sibTrans" cxnId="{CDE53296-2453-40ED-BB72-9849FDF7BAFB}">
      <dgm:prSet/>
      <dgm:spPr/>
      <dgm:t>
        <a:bodyPr/>
        <a:lstStyle/>
        <a:p>
          <a:endParaRPr lang="es-ES"/>
        </a:p>
      </dgm:t>
    </dgm:pt>
    <dgm:pt modelId="{393560CD-A29A-4CA3-86DC-B61D0DDEB302}">
      <dgm:prSet phldrT="[Texto]" custT="1"/>
      <dgm:spPr/>
      <dgm:t>
        <a:bodyPr/>
        <a:lstStyle/>
        <a:p>
          <a:pPr algn="just"/>
          <a:r>
            <a:rPr lang="es-ES" sz="2000" dirty="0"/>
            <a:t>Con los resultados obtenidos durante la implementación del sistema de control se ha documentado de manera detallada el funcionamiento de la máquina, desarrollando un manual de usuario y planos de fuerza y control, los cuales permitirán la corrección de futuras averías si se presentara el caso.</a:t>
          </a:r>
        </a:p>
      </dgm:t>
    </dgm:pt>
    <dgm:pt modelId="{0D87C5F8-BD1D-4E78-B282-0F439AD12E4E}" type="parTrans" cxnId="{0D88E5C3-840D-4885-8315-ACD63E1DC77E}">
      <dgm:prSet/>
      <dgm:spPr/>
      <dgm:t>
        <a:bodyPr/>
        <a:lstStyle/>
        <a:p>
          <a:endParaRPr lang="es-ES"/>
        </a:p>
      </dgm:t>
    </dgm:pt>
    <dgm:pt modelId="{4CE65C89-BDB3-49D1-9339-B2EB183453E5}" type="sibTrans" cxnId="{0D88E5C3-840D-4885-8315-ACD63E1DC77E}">
      <dgm:prSet/>
      <dgm:spPr/>
      <dgm:t>
        <a:bodyPr/>
        <a:lstStyle/>
        <a:p>
          <a:endParaRPr lang="es-ES"/>
        </a:p>
      </dgm:t>
    </dgm:pt>
    <dgm:pt modelId="{951ACE90-D823-4DBD-B56C-AD8E3FC3BF0B}">
      <dgm:prSet phldrT="[Texto]" custT="1"/>
      <dgm:spPr/>
      <dgm:t>
        <a:bodyPr/>
        <a:lstStyle/>
        <a:p>
          <a:pPr algn="just"/>
          <a:r>
            <a:rPr lang="es-ES" sz="2000" dirty="0"/>
            <a:t>Para el diseño e implementación de un sistema de automatización y control s</a:t>
          </a:r>
          <a:r>
            <a:rPr lang="es-PE" sz="2000" dirty="0"/>
            <a:t>e debe conocer profundamente el proceso y sus características. El ingeniero en automatización y control debe conocer de manera general los sistemas que afectan el automatismo directa o indirectamente. Solo la experiencia y el trabajo en conjunto con un equipo multidisciplinario garantizan el éxito en la finalización del proyecto proporcionando los resultados esperados.</a:t>
          </a:r>
          <a:endParaRPr lang="es-ES" sz="2000" dirty="0"/>
        </a:p>
      </dgm:t>
    </dgm:pt>
    <dgm:pt modelId="{4F2B8BA1-AFE8-42DC-846A-2D6CE91A0EEA}" type="parTrans" cxnId="{58FCA503-45BB-4395-9C75-4042D70F9CB1}">
      <dgm:prSet/>
      <dgm:spPr/>
      <dgm:t>
        <a:bodyPr/>
        <a:lstStyle/>
        <a:p>
          <a:endParaRPr lang="es-ES"/>
        </a:p>
      </dgm:t>
    </dgm:pt>
    <dgm:pt modelId="{E28C5972-EA6B-4E39-A6E9-BF34C63572A0}" type="sibTrans" cxnId="{58FCA503-45BB-4395-9C75-4042D70F9CB1}">
      <dgm:prSet/>
      <dgm:spPr/>
      <dgm:t>
        <a:bodyPr/>
        <a:lstStyle/>
        <a:p>
          <a:endParaRPr lang="es-ES"/>
        </a:p>
      </dgm:t>
    </dgm:pt>
    <dgm:pt modelId="{65E979BE-8566-4E72-BCA5-2DE93F7CAFE1}" type="pres">
      <dgm:prSet presAssocID="{38A630FC-D49D-4CF2-AEE0-51048814B52F}" presName="diagram" presStyleCnt="0">
        <dgm:presLayoutVars>
          <dgm:chPref val="1"/>
          <dgm:dir/>
          <dgm:animOne val="branch"/>
          <dgm:animLvl val="lvl"/>
          <dgm:resizeHandles/>
        </dgm:presLayoutVars>
      </dgm:prSet>
      <dgm:spPr/>
    </dgm:pt>
    <dgm:pt modelId="{F40946F6-D212-495F-A28C-582D6A749F94}" type="pres">
      <dgm:prSet presAssocID="{89ADF834-CC94-433F-BF9A-05A0A440585E}" presName="root" presStyleCnt="0"/>
      <dgm:spPr/>
    </dgm:pt>
    <dgm:pt modelId="{1A94A053-5FAB-4F58-AA95-9D4BB9B64A34}" type="pres">
      <dgm:prSet presAssocID="{89ADF834-CC94-433F-BF9A-05A0A440585E}" presName="rootComposite" presStyleCnt="0"/>
      <dgm:spPr/>
    </dgm:pt>
    <dgm:pt modelId="{29750FA1-CB0E-4EBA-B074-D96C5202BCA6}" type="pres">
      <dgm:prSet presAssocID="{89ADF834-CC94-433F-BF9A-05A0A440585E}" presName="rootText" presStyleLbl="node1" presStyleIdx="0" presStyleCnt="1" custScaleX="71833" custScaleY="34536"/>
      <dgm:spPr/>
    </dgm:pt>
    <dgm:pt modelId="{97EBFEA5-C87E-4A3B-90C1-2B083FDBAA0C}" type="pres">
      <dgm:prSet presAssocID="{89ADF834-CC94-433F-BF9A-05A0A440585E}" presName="rootConnector" presStyleLbl="node1" presStyleIdx="0" presStyleCnt="1"/>
      <dgm:spPr/>
    </dgm:pt>
    <dgm:pt modelId="{42FA885B-B53B-4BEA-9038-A911CED8C94B}" type="pres">
      <dgm:prSet presAssocID="{89ADF834-CC94-433F-BF9A-05A0A440585E}" presName="childShape" presStyleCnt="0"/>
      <dgm:spPr/>
    </dgm:pt>
    <dgm:pt modelId="{E43692CA-1BA4-4042-BBD0-678EBD6C0B85}" type="pres">
      <dgm:prSet presAssocID="{0D87C5F8-BD1D-4E78-B282-0F439AD12E4E}" presName="Name13" presStyleLbl="parChTrans1D2" presStyleIdx="0" presStyleCnt="2"/>
      <dgm:spPr/>
    </dgm:pt>
    <dgm:pt modelId="{A37950AB-82B0-4A39-8C55-06172DFAD5A1}" type="pres">
      <dgm:prSet presAssocID="{393560CD-A29A-4CA3-86DC-B61D0DDEB302}" presName="childText" presStyleLbl="bgAcc1" presStyleIdx="0" presStyleCnt="2" custScaleX="255666" custScaleY="87801" custLinFactNeighborX="801" custLinFactNeighborY="-11427">
        <dgm:presLayoutVars>
          <dgm:bulletEnabled val="1"/>
        </dgm:presLayoutVars>
      </dgm:prSet>
      <dgm:spPr/>
    </dgm:pt>
    <dgm:pt modelId="{9065DA20-57DD-4BC9-B676-F133063D11AE}" type="pres">
      <dgm:prSet presAssocID="{4F2B8BA1-AFE8-42DC-846A-2D6CE91A0EEA}" presName="Name13" presStyleLbl="parChTrans1D2" presStyleIdx="1" presStyleCnt="2"/>
      <dgm:spPr/>
    </dgm:pt>
    <dgm:pt modelId="{E4D94FB6-FE3F-4271-A10B-EA33D6BB1561}" type="pres">
      <dgm:prSet presAssocID="{951ACE90-D823-4DBD-B56C-AD8E3FC3BF0B}" presName="childText" presStyleLbl="bgAcc1" presStyleIdx="1" presStyleCnt="2" custScaleX="255666" custLinFactNeighborX="720" custLinFactNeighborY="-13111">
        <dgm:presLayoutVars>
          <dgm:bulletEnabled val="1"/>
        </dgm:presLayoutVars>
      </dgm:prSet>
      <dgm:spPr/>
    </dgm:pt>
  </dgm:ptLst>
  <dgm:cxnLst>
    <dgm:cxn modelId="{5BFE8D25-161B-4D99-B717-AB8EB3E0C653}" type="presOf" srcId="{0D87C5F8-BD1D-4E78-B282-0F439AD12E4E}" destId="{E43692CA-1BA4-4042-BBD0-678EBD6C0B85}" srcOrd="0" destOrd="0" presId="urn:microsoft.com/office/officeart/2005/8/layout/hierarchy3"/>
    <dgm:cxn modelId="{0D88E5C3-840D-4885-8315-ACD63E1DC77E}" srcId="{89ADF834-CC94-433F-BF9A-05A0A440585E}" destId="{393560CD-A29A-4CA3-86DC-B61D0DDEB302}" srcOrd="0" destOrd="0" parTransId="{0D87C5F8-BD1D-4E78-B282-0F439AD12E4E}" sibTransId="{4CE65C89-BDB3-49D1-9339-B2EB183453E5}"/>
    <dgm:cxn modelId="{BCAD435D-2585-4EE2-A615-6CD39E2292D8}" type="presOf" srcId="{393560CD-A29A-4CA3-86DC-B61D0DDEB302}" destId="{A37950AB-82B0-4A39-8C55-06172DFAD5A1}" srcOrd="0" destOrd="0" presId="urn:microsoft.com/office/officeart/2005/8/layout/hierarchy3"/>
    <dgm:cxn modelId="{5DEC96F1-4352-4135-A6C4-E6ED2A0E7539}" type="presOf" srcId="{89ADF834-CC94-433F-BF9A-05A0A440585E}" destId="{97EBFEA5-C87E-4A3B-90C1-2B083FDBAA0C}" srcOrd="1" destOrd="0" presId="urn:microsoft.com/office/officeart/2005/8/layout/hierarchy3"/>
    <dgm:cxn modelId="{56FBC32D-AF11-482F-8CC8-48D5C6D589D8}" type="presOf" srcId="{38A630FC-D49D-4CF2-AEE0-51048814B52F}" destId="{65E979BE-8566-4E72-BCA5-2DE93F7CAFE1}" srcOrd="0" destOrd="0" presId="urn:microsoft.com/office/officeart/2005/8/layout/hierarchy3"/>
    <dgm:cxn modelId="{91DE7733-54EF-43BB-B331-8B173DE70E12}" type="presOf" srcId="{951ACE90-D823-4DBD-B56C-AD8E3FC3BF0B}" destId="{E4D94FB6-FE3F-4271-A10B-EA33D6BB1561}" srcOrd="0" destOrd="0" presId="urn:microsoft.com/office/officeart/2005/8/layout/hierarchy3"/>
    <dgm:cxn modelId="{CDE53296-2453-40ED-BB72-9849FDF7BAFB}" srcId="{38A630FC-D49D-4CF2-AEE0-51048814B52F}" destId="{89ADF834-CC94-433F-BF9A-05A0A440585E}" srcOrd="0" destOrd="0" parTransId="{B6A9D13A-04D1-4C71-9558-84A212065F4B}" sibTransId="{482FC81D-0D2C-4999-856B-71797E458654}"/>
    <dgm:cxn modelId="{94FBA60D-3675-4615-BE81-A85CAB32ECC8}" type="presOf" srcId="{89ADF834-CC94-433F-BF9A-05A0A440585E}" destId="{29750FA1-CB0E-4EBA-B074-D96C5202BCA6}" srcOrd="0" destOrd="0" presId="urn:microsoft.com/office/officeart/2005/8/layout/hierarchy3"/>
    <dgm:cxn modelId="{58FCA503-45BB-4395-9C75-4042D70F9CB1}" srcId="{89ADF834-CC94-433F-BF9A-05A0A440585E}" destId="{951ACE90-D823-4DBD-B56C-AD8E3FC3BF0B}" srcOrd="1" destOrd="0" parTransId="{4F2B8BA1-AFE8-42DC-846A-2D6CE91A0EEA}" sibTransId="{E28C5972-EA6B-4E39-A6E9-BF34C63572A0}"/>
    <dgm:cxn modelId="{B14C49A7-C2A0-48AA-9242-A59F823F1B71}" type="presOf" srcId="{4F2B8BA1-AFE8-42DC-846A-2D6CE91A0EEA}" destId="{9065DA20-57DD-4BC9-B676-F133063D11AE}" srcOrd="0" destOrd="0" presId="urn:microsoft.com/office/officeart/2005/8/layout/hierarchy3"/>
    <dgm:cxn modelId="{CDD2B0D0-625C-4963-9678-9468F3FB5293}" type="presParOf" srcId="{65E979BE-8566-4E72-BCA5-2DE93F7CAFE1}" destId="{F40946F6-D212-495F-A28C-582D6A749F94}" srcOrd="0" destOrd="0" presId="urn:microsoft.com/office/officeart/2005/8/layout/hierarchy3"/>
    <dgm:cxn modelId="{78706685-4E27-4E8D-9C3D-080A16E1EE88}" type="presParOf" srcId="{F40946F6-D212-495F-A28C-582D6A749F94}" destId="{1A94A053-5FAB-4F58-AA95-9D4BB9B64A34}" srcOrd="0" destOrd="0" presId="urn:microsoft.com/office/officeart/2005/8/layout/hierarchy3"/>
    <dgm:cxn modelId="{E8626FC3-AFC1-4591-B15E-4CAEC07EB3DF}" type="presParOf" srcId="{1A94A053-5FAB-4F58-AA95-9D4BB9B64A34}" destId="{29750FA1-CB0E-4EBA-B074-D96C5202BCA6}" srcOrd="0" destOrd="0" presId="urn:microsoft.com/office/officeart/2005/8/layout/hierarchy3"/>
    <dgm:cxn modelId="{2451D364-214D-4B6F-9B49-2AF8C2B06EE4}" type="presParOf" srcId="{1A94A053-5FAB-4F58-AA95-9D4BB9B64A34}" destId="{97EBFEA5-C87E-4A3B-90C1-2B083FDBAA0C}" srcOrd="1" destOrd="0" presId="urn:microsoft.com/office/officeart/2005/8/layout/hierarchy3"/>
    <dgm:cxn modelId="{F0F02B9A-766F-4048-A935-82F248F45355}" type="presParOf" srcId="{F40946F6-D212-495F-A28C-582D6A749F94}" destId="{42FA885B-B53B-4BEA-9038-A911CED8C94B}" srcOrd="1" destOrd="0" presId="urn:microsoft.com/office/officeart/2005/8/layout/hierarchy3"/>
    <dgm:cxn modelId="{6D23B12D-E5C5-4293-9FDC-7910D75802C1}" type="presParOf" srcId="{42FA885B-B53B-4BEA-9038-A911CED8C94B}" destId="{E43692CA-1BA4-4042-BBD0-678EBD6C0B85}" srcOrd="0" destOrd="0" presId="urn:microsoft.com/office/officeart/2005/8/layout/hierarchy3"/>
    <dgm:cxn modelId="{7845F389-C8EE-4D9A-A277-2AF4AEFF49AF}" type="presParOf" srcId="{42FA885B-B53B-4BEA-9038-A911CED8C94B}" destId="{A37950AB-82B0-4A39-8C55-06172DFAD5A1}" srcOrd="1" destOrd="0" presId="urn:microsoft.com/office/officeart/2005/8/layout/hierarchy3"/>
    <dgm:cxn modelId="{3A1F3D83-690B-4F50-BF61-95518CE11071}" type="presParOf" srcId="{42FA885B-B53B-4BEA-9038-A911CED8C94B}" destId="{9065DA20-57DD-4BC9-B676-F133063D11AE}" srcOrd="2" destOrd="0" presId="urn:microsoft.com/office/officeart/2005/8/layout/hierarchy3"/>
    <dgm:cxn modelId="{78549465-AC36-49A5-A866-4C44F79E098E}" type="presParOf" srcId="{42FA885B-B53B-4BEA-9038-A911CED8C94B}" destId="{E4D94FB6-FE3F-4271-A10B-EA33D6BB1561}"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E379776D-2D71-4480-A908-16739A2CBCE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3566F0BB-5AD8-4437-9728-A35A4C3F6141}">
      <dgm:prSet phldrT="[Texto]" custT="1"/>
      <dgm:spPr/>
      <dgm:t>
        <a:bodyPr/>
        <a:lstStyle/>
        <a:p>
          <a:r>
            <a:rPr lang="es-ES" sz="2800" dirty="0"/>
            <a:t>Recomendaciones</a:t>
          </a:r>
          <a:endParaRPr lang="es-ES" sz="2000" dirty="0"/>
        </a:p>
      </dgm:t>
    </dgm:pt>
    <dgm:pt modelId="{3266E450-20AD-4F2C-82C2-1F15BFA9110F}" type="parTrans" cxnId="{3FA91C31-EC17-458C-BF70-907FF0CB2B18}">
      <dgm:prSet/>
      <dgm:spPr/>
      <dgm:t>
        <a:bodyPr/>
        <a:lstStyle/>
        <a:p>
          <a:endParaRPr lang="es-ES"/>
        </a:p>
      </dgm:t>
    </dgm:pt>
    <dgm:pt modelId="{626A99F2-C682-4F57-9EA2-007A166D6118}" type="sibTrans" cxnId="{3FA91C31-EC17-458C-BF70-907FF0CB2B18}">
      <dgm:prSet/>
      <dgm:spPr/>
      <dgm:t>
        <a:bodyPr/>
        <a:lstStyle/>
        <a:p>
          <a:endParaRPr lang="es-ES"/>
        </a:p>
      </dgm:t>
    </dgm:pt>
    <dgm:pt modelId="{8E562D9C-1D0F-46F3-9D99-01B29E3FE091}">
      <dgm:prSet phldrT="[Texto]"/>
      <dgm:spPr/>
      <dgm:t>
        <a:bodyPr/>
        <a:lstStyle/>
        <a:p>
          <a:pPr algn="just"/>
          <a:r>
            <a:rPr lang="es-PE" dirty="0"/>
            <a:t>Para realizar una buena placa electrónica que sea inmune al ruido, debe considerarse el aislamiento completo de las señales que se presuman generen ruido, este aislamiento puede ser óptico o magnético, es decir, mediante opto acopladores o relés, siendo la primera opción como la más adecuada ya que de ninguna manera se generan corrientes parasitas por campos magnéticos. </a:t>
          </a:r>
          <a:endParaRPr lang="es-ES" dirty="0"/>
        </a:p>
      </dgm:t>
    </dgm:pt>
    <dgm:pt modelId="{808402AC-E358-4FE1-A9AB-C5236E29EC1F}" type="parTrans" cxnId="{53018279-4D00-4FDC-AA65-FF5A76878309}">
      <dgm:prSet/>
      <dgm:spPr/>
      <dgm:t>
        <a:bodyPr/>
        <a:lstStyle/>
        <a:p>
          <a:endParaRPr lang="es-ES"/>
        </a:p>
      </dgm:t>
    </dgm:pt>
    <dgm:pt modelId="{C2C03863-4B03-4C81-8EDB-BEF9BFA277AE}" type="sibTrans" cxnId="{53018279-4D00-4FDC-AA65-FF5A76878309}">
      <dgm:prSet/>
      <dgm:spPr/>
      <dgm:t>
        <a:bodyPr/>
        <a:lstStyle/>
        <a:p>
          <a:endParaRPr lang="es-ES"/>
        </a:p>
      </dgm:t>
    </dgm:pt>
    <dgm:pt modelId="{DA106C10-068C-4436-A158-F15E93CC5349}">
      <dgm:prSet phldrT="[Texto]"/>
      <dgm:spPr/>
      <dgm:t>
        <a:bodyPr/>
        <a:lstStyle/>
        <a:p>
          <a:pPr algn="just"/>
          <a:r>
            <a:rPr lang="es-PE" dirty="0"/>
            <a:t>Es importante dimensionar y seleccionar correctamente los dispositivos a utilizar en la implementación del sistema de control diseñado, ya que se debe tomar en cuenta la compatibilidad e y la capacidad de integración con el hardware que opera actualmente en la máquina encoladora.</a:t>
          </a:r>
          <a:endParaRPr lang="es-ES" dirty="0"/>
        </a:p>
      </dgm:t>
    </dgm:pt>
    <dgm:pt modelId="{B05DECA8-AE6F-4DC3-99BC-F680EFAB9AB4}" type="parTrans" cxnId="{6CBB37AB-76BD-4E3B-9229-FC6AF2F57D3D}">
      <dgm:prSet/>
      <dgm:spPr/>
      <dgm:t>
        <a:bodyPr/>
        <a:lstStyle/>
        <a:p>
          <a:endParaRPr lang="es-ES"/>
        </a:p>
      </dgm:t>
    </dgm:pt>
    <dgm:pt modelId="{98FE3EAE-7A94-4418-9521-586174DDB99F}" type="sibTrans" cxnId="{6CBB37AB-76BD-4E3B-9229-FC6AF2F57D3D}">
      <dgm:prSet/>
      <dgm:spPr/>
      <dgm:t>
        <a:bodyPr/>
        <a:lstStyle/>
        <a:p>
          <a:endParaRPr lang="es-ES"/>
        </a:p>
      </dgm:t>
    </dgm:pt>
    <dgm:pt modelId="{4CB74DF7-FC7D-4572-AAD9-E76ADA040645}" type="pres">
      <dgm:prSet presAssocID="{E379776D-2D71-4480-A908-16739A2CBCE6}" presName="diagram" presStyleCnt="0">
        <dgm:presLayoutVars>
          <dgm:chPref val="1"/>
          <dgm:dir/>
          <dgm:animOne val="branch"/>
          <dgm:animLvl val="lvl"/>
          <dgm:resizeHandles/>
        </dgm:presLayoutVars>
      </dgm:prSet>
      <dgm:spPr/>
    </dgm:pt>
    <dgm:pt modelId="{96B29073-5208-4F79-8284-3AA7B10B2B86}" type="pres">
      <dgm:prSet presAssocID="{3566F0BB-5AD8-4437-9728-A35A4C3F6141}" presName="root" presStyleCnt="0"/>
      <dgm:spPr/>
    </dgm:pt>
    <dgm:pt modelId="{1B6ED9A2-6D37-411B-B0C5-9FE293A44BA6}" type="pres">
      <dgm:prSet presAssocID="{3566F0BB-5AD8-4437-9728-A35A4C3F6141}" presName="rootComposite" presStyleCnt="0"/>
      <dgm:spPr/>
    </dgm:pt>
    <dgm:pt modelId="{7AFAA9C3-9404-4AB4-9977-2ED72E8F6C0A}" type="pres">
      <dgm:prSet presAssocID="{3566F0BB-5AD8-4437-9728-A35A4C3F6141}" presName="rootText" presStyleLbl="node1" presStyleIdx="0" presStyleCnt="1" custScaleX="201418" custScaleY="53077"/>
      <dgm:spPr/>
    </dgm:pt>
    <dgm:pt modelId="{FF0136F5-3440-4B9D-A836-B9A02CBA9C7E}" type="pres">
      <dgm:prSet presAssocID="{3566F0BB-5AD8-4437-9728-A35A4C3F6141}" presName="rootConnector" presStyleLbl="node1" presStyleIdx="0" presStyleCnt="1"/>
      <dgm:spPr/>
    </dgm:pt>
    <dgm:pt modelId="{0BD1A5B8-ED63-4B6C-B102-B9BC8007CF57}" type="pres">
      <dgm:prSet presAssocID="{3566F0BB-5AD8-4437-9728-A35A4C3F6141}" presName="childShape" presStyleCnt="0"/>
      <dgm:spPr/>
    </dgm:pt>
    <dgm:pt modelId="{D0EAFAD0-6791-4AA8-BEA8-6EF8A9A72C70}" type="pres">
      <dgm:prSet presAssocID="{808402AC-E358-4FE1-A9AB-C5236E29EC1F}" presName="Name13" presStyleLbl="parChTrans1D2" presStyleIdx="0" presStyleCnt="2"/>
      <dgm:spPr/>
    </dgm:pt>
    <dgm:pt modelId="{0FC34FF8-3A1C-4C55-92EC-512F5C836F03}" type="pres">
      <dgm:prSet presAssocID="{8E562D9C-1D0F-46F3-9D99-01B29E3FE091}" presName="childText" presStyleLbl="bgAcc1" presStyleIdx="0" presStyleCnt="2" custScaleX="452325" custScaleY="180751">
        <dgm:presLayoutVars>
          <dgm:bulletEnabled val="1"/>
        </dgm:presLayoutVars>
      </dgm:prSet>
      <dgm:spPr/>
    </dgm:pt>
    <dgm:pt modelId="{59C7E58B-FA7A-4323-B933-1933382773AD}" type="pres">
      <dgm:prSet presAssocID="{B05DECA8-AE6F-4DC3-99BC-F680EFAB9AB4}" presName="Name13" presStyleLbl="parChTrans1D2" presStyleIdx="1" presStyleCnt="2"/>
      <dgm:spPr/>
    </dgm:pt>
    <dgm:pt modelId="{4FCCDB08-3E2C-4450-89C7-D6CE2E3B29BF}" type="pres">
      <dgm:prSet presAssocID="{DA106C10-068C-4436-A158-F15E93CC5349}" presName="childText" presStyleLbl="bgAcc1" presStyleIdx="1" presStyleCnt="2" custScaleX="452325" custScaleY="180751">
        <dgm:presLayoutVars>
          <dgm:bulletEnabled val="1"/>
        </dgm:presLayoutVars>
      </dgm:prSet>
      <dgm:spPr/>
    </dgm:pt>
  </dgm:ptLst>
  <dgm:cxnLst>
    <dgm:cxn modelId="{EA9B5707-F7C3-4E6F-96B1-E1949068E600}" type="presOf" srcId="{3566F0BB-5AD8-4437-9728-A35A4C3F6141}" destId="{FF0136F5-3440-4B9D-A836-B9A02CBA9C7E}" srcOrd="1" destOrd="0" presId="urn:microsoft.com/office/officeart/2005/8/layout/hierarchy3"/>
    <dgm:cxn modelId="{8F903223-14CF-4BF7-BD24-BAD217DE9DDF}" type="presOf" srcId="{E379776D-2D71-4480-A908-16739A2CBCE6}" destId="{4CB74DF7-FC7D-4572-AAD9-E76ADA040645}" srcOrd="0" destOrd="0" presId="urn:microsoft.com/office/officeart/2005/8/layout/hierarchy3"/>
    <dgm:cxn modelId="{E4B17017-9268-4B55-B1C7-0DEFA781DE0F}" type="presOf" srcId="{B05DECA8-AE6F-4DC3-99BC-F680EFAB9AB4}" destId="{59C7E58B-FA7A-4323-B933-1933382773AD}" srcOrd="0" destOrd="0" presId="urn:microsoft.com/office/officeart/2005/8/layout/hierarchy3"/>
    <dgm:cxn modelId="{53018279-4D00-4FDC-AA65-FF5A76878309}" srcId="{3566F0BB-5AD8-4437-9728-A35A4C3F6141}" destId="{8E562D9C-1D0F-46F3-9D99-01B29E3FE091}" srcOrd="0" destOrd="0" parTransId="{808402AC-E358-4FE1-A9AB-C5236E29EC1F}" sibTransId="{C2C03863-4B03-4C81-8EDB-BEF9BFA277AE}"/>
    <dgm:cxn modelId="{23924FE0-C8CF-4D18-8052-44F990326C69}" type="presOf" srcId="{3566F0BB-5AD8-4437-9728-A35A4C3F6141}" destId="{7AFAA9C3-9404-4AB4-9977-2ED72E8F6C0A}" srcOrd="0" destOrd="0" presId="urn:microsoft.com/office/officeart/2005/8/layout/hierarchy3"/>
    <dgm:cxn modelId="{6CBB37AB-76BD-4E3B-9229-FC6AF2F57D3D}" srcId="{3566F0BB-5AD8-4437-9728-A35A4C3F6141}" destId="{DA106C10-068C-4436-A158-F15E93CC5349}" srcOrd="1" destOrd="0" parTransId="{B05DECA8-AE6F-4DC3-99BC-F680EFAB9AB4}" sibTransId="{98FE3EAE-7A94-4418-9521-586174DDB99F}"/>
    <dgm:cxn modelId="{86278639-64CF-4E69-BC0C-AA1BBCB26B9F}" type="presOf" srcId="{8E562D9C-1D0F-46F3-9D99-01B29E3FE091}" destId="{0FC34FF8-3A1C-4C55-92EC-512F5C836F03}" srcOrd="0" destOrd="0" presId="urn:microsoft.com/office/officeart/2005/8/layout/hierarchy3"/>
    <dgm:cxn modelId="{3FA91C31-EC17-458C-BF70-907FF0CB2B18}" srcId="{E379776D-2D71-4480-A908-16739A2CBCE6}" destId="{3566F0BB-5AD8-4437-9728-A35A4C3F6141}" srcOrd="0" destOrd="0" parTransId="{3266E450-20AD-4F2C-82C2-1F15BFA9110F}" sibTransId="{626A99F2-C682-4F57-9EA2-007A166D6118}"/>
    <dgm:cxn modelId="{FDECA6CF-AE50-44B2-8165-FA9C2D22E1B0}" type="presOf" srcId="{DA106C10-068C-4436-A158-F15E93CC5349}" destId="{4FCCDB08-3E2C-4450-89C7-D6CE2E3B29BF}" srcOrd="0" destOrd="0" presId="urn:microsoft.com/office/officeart/2005/8/layout/hierarchy3"/>
    <dgm:cxn modelId="{1E478ABC-34C4-4170-8D88-F463B72034E2}" type="presOf" srcId="{808402AC-E358-4FE1-A9AB-C5236E29EC1F}" destId="{D0EAFAD0-6791-4AA8-BEA8-6EF8A9A72C70}" srcOrd="0" destOrd="0" presId="urn:microsoft.com/office/officeart/2005/8/layout/hierarchy3"/>
    <dgm:cxn modelId="{F868878C-7B14-4A27-9508-4ED35832C92D}" type="presParOf" srcId="{4CB74DF7-FC7D-4572-AAD9-E76ADA040645}" destId="{96B29073-5208-4F79-8284-3AA7B10B2B86}" srcOrd="0" destOrd="0" presId="urn:microsoft.com/office/officeart/2005/8/layout/hierarchy3"/>
    <dgm:cxn modelId="{C51B4EFB-4C37-40C5-A6F9-F16C378E0DA9}" type="presParOf" srcId="{96B29073-5208-4F79-8284-3AA7B10B2B86}" destId="{1B6ED9A2-6D37-411B-B0C5-9FE293A44BA6}" srcOrd="0" destOrd="0" presId="urn:microsoft.com/office/officeart/2005/8/layout/hierarchy3"/>
    <dgm:cxn modelId="{A1640EBC-754C-496F-B2D5-658A57B7CB02}" type="presParOf" srcId="{1B6ED9A2-6D37-411B-B0C5-9FE293A44BA6}" destId="{7AFAA9C3-9404-4AB4-9977-2ED72E8F6C0A}" srcOrd="0" destOrd="0" presId="urn:microsoft.com/office/officeart/2005/8/layout/hierarchy3"/>
    <dgm:cxn modelId="{11E46EB0-F258-40AE-8E0D-9BEF3BBF4796}" type="presParOf" srcId="{1B6ED9A2-6D37-411B-B0C5-9FE293A44BA6}" destId="{FF0136F5-3440-4B9D-A836-B9A02CBA9C7E}" srcOrd="1" destOrd="0" presId="urn:microsoft.com/office/officeart/2005/8/layout/hierarchy3"/>
    <dgm:cxn modelId="{23A3B403-9881-4884-98AA-60114E410105}" type="presParOf" srcId="{96B29073-5208-4F79-8284-3AA7B10B2B86}" destId="{0BD1A5B8-ED63-4B6C-B102-B9BC8007CF57}" srcOrd="1" destOrd="0" presId="urn:microsoft.com/office/officeart/2005/8/layout/hierarchy3"/>
    <dgm:cxn modelId="{450E4DAB-F824-4420-8705-D28196696744}" type="presParOf" srcId="{0BD1A5B8-ED63-4B6C-B102-B9BC8007CF57}" destId="{D0EAFAD0-6791-4AA8-BEA8-6EF8A9A72C70}" srcOrd="0" destOrd="0" presId="urn:microsoft.com/office/officeart/2005/8/layout/hierarchy3"/>
    <dgm:cxn modelId="{0981F646-A777-411A-9D83-28D0F01ED421}" type="presParOf" srcId="{0BD1A5B8-ED63-4B6C-B102-B9BC8007CF57}" destId="{0FC34FF8-3A1C-4C55-92EC-512F5C836F03}" srcOrd="1" destOrd="0" presId="urn:microsoft.com/office/officeart/2005/8/layout/hierarchy3"/>
    <dgm:cxn modelId="{A4C56BBE-782C-411D-A3EB-001E6D7E555F}" type="presParOf" srcId="{0BD1A5B8-ED63-4B6C-B102-B9BC8007CF57}" destId="{59C7E58B-FA7A-4323-B933-1933382773AD}" srcOrd="2" destOrd="0" presId="urn:microsoft.com/office/officeart/2005/8/layout/hierarchy3"/>
    <dgm:cxn modelId="{F889C441-05D7-4166-89ED-EF83B1D6A7F7}" type="presParOf" srcId="{0BD1A5B8-ED63-4B6C-B102-B9BC8007CF57}" destId="{4FCCDB08-3E2C-4450-89C7-D6CE2E3B29BF}"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CB9964DC-5E01-4879-9733-CDEE2AB1D1F7}">
      <dgm:prSet phldrT="[Texto]"/>
      <dgm:spPr/>
      <dgm:t>
        <a:bodyPr/>
        <a:lstStyle/>
        <a:p>
          <a:r>
            <a:rPr lang="es-EC" noProof="0" dirty="0"/>
            <a:t>Gracias por su atención</a:t>
          </a:r>
          <a:endParaRPr lang="es-ES" dirty="0"/>
        </a:p>
      </dgm:t>
    </dgm:pt>
    <dgm:pt modelId="{5760939A-00E0-4E0F-82AC-14F95E0A4A90}" type="parTrans" cxnId="{E5DF4D7B-2998-4040-B309-23173E1132D4}">
      <dgm:prSet/>
      <dgm:spPr/>
      <dgm:t>
        <a:bodyPr/>
        <a:lstStyle/>
        <a:p>
          <a:endParaRPr lang="es-ES"/>
        </a:p>
      </dgm:t>
    </dgm:pt>
    <dgm:pt modelId="{2BAB4B72-4C27-47D9-A895-24F30C6A71EC}" type="sibTrans" cxnId="{E5DF4D7B-2998-4040-B309-23173E1132D4}">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1E58A3BC-F1F7-40EE-89AA-32E802ED4BF7}" type="pres">
      <dgm:prSet presAssocID="{CB9964DC-5E01-4879-9733-CDEE2AB1D1F7}" presName="root" presStyleCnt="0"/>
      <dgm:spPr/>
    </dgm:pt>
    <dgm:pt modelId="{D21DF85A-45CA-4CE0-B0ED-CF4615475EE0}" type="pres">
      <dgm:prSet presAssocID="{CB9964DC-5E01-4879-9733-CDEE2AB1D1F7}" presName="rootComposite" presStyleCnt="0"/>
      <dgm:spPr/>
    </dgm:pt>
    <dgm:pt modelId="{ECB1CA3E-26B8-4A39-AEF8-6F06E506D3C7}" type="pres">
      <dgm:prSet presAssocID="{CB9964DC-5E01-4879-9733-CDEE2AB1D1F7}" presName="rootText" presStyleLbl="node1" presStyleIdx="0" presStyleCnt="1" custScaleX="612257"/>
      <dgm:spPr/>
    </dgm:pt>
    <dgm:pt modelId="{C7DDC059-89DD-4F99-A10D-9C975D60C8D8}" type="pres">
      <dgm:prSet presAssocID="{CB9964DC-5E01-4879-9733-CDEE2AB1D1F7}" presName="rootConnector" presStyleLbl="node1" presStyleIdx="0" presStyleCnt="1"/>
      <dgm:spPr/>
    </dgm:pt>
    <dgm:pt modelId="{F784BE88-3DB9-4E87-AFCA-2ED0BF00DEA1}" type="pres">
      <dgm:prSet presAssocID="{CB9964DC-5E01-4879-9733-CDEE2AB1D1F7}" presName="childShape" presStyleCnt="0"/>
      <dgm:spPr/>
    </dgm:pt>
  </dgm:ptLst>
  <dgm:cxnLst>
    <dgm:cxn modelId="{E5DF4D7B-2998-4040-B309-23173E1132D4}" srcId="{7061F2FC-F2AB-4DE3-98B0-886576B4E2C6}" destId="{CB9964DC-5E01-4879-9733-CDEE2AB1D1F7}" srcOrd="0" destOrd="0" parTransId="{5760939A-00E0-4E0F-82AC-14F95E0A4A90}" sibTransId="{2BAB4B72-4C27-47D9-A895-24F30C6A71EC}"/>
    <dgm:cxn modelId="{4AE01D78-2EE5-4CF7-97B8-3564A3722FC5}" type="presOf" srcId="{CB9964DC-5E01-4879-9733-CDEE2AB1D1F7}" destId="{C7DDC059-89DD-4F99-A10D-9C975D60C8D8}" srcOrd="1" destOrd="0" presId="urn:microsoft.com/office/officeart/2005/8/layout/hierarchy3"/>
    <dgm:cxn modelId="{F3DE2149-EE50-4164-98F3-F5414572A337}" type="presOf" srcId="{CB9964DC-5E01-4879-9733-CDEE2AB1D1F7}" destId="{ECB1CA3E-26B8-4A39-AEF8-6F06E506D3C7}" srcOrd="0" destOrd="0" presId="urn:microsoft.com/office/officeart/2005/8/layout/hierarchy3"/>
    <dgm:cxn modelId="{8C8A42CE-E866-4F2C-8DF9-6C890548EC80}" type="presOf" srcId="{7061F2FC-F2AB-4DE3-98B0-886576B4E2C6}" destId="{D433476B-D68D-4328-ADAC-B2895D3D50CF}" srcOrd="0" destOrd="0" presId="urn:microsoft.com/office/officeart/2005/8/layout/hierarchy3"/>
    <dgm:cxn modelId="{B248E51B-AE97-4D8A-BE4F-169AE57A0222}" type="presParOf" srcId="{D433476B-D68D-4328-ADAC-B2895D3D50CF}" destId="{1E58A3BC-F1F7-40EE-89AA-32E802ED4BF7}" srcOrd="0" destOrd="0" presId="urn:microsoft.com/office/officeart/2005/8/layout/hierarchy3"/>
    <dgm:cxn modelId="{48493ED8-A153-495F-B5D9-7035BE71A648}" type="presParOf" srcId="{1E58A3BC-F1F7-40EE-89AA-32E802ED4BF7}" destId="{D21DF85A-45CA-4CE0-B0ED-CF4615475EE0}" srcOrd="0" destOrd="0" presId="urn:microsoft.com/office/officeart/2005/8/layout/hierarchy3"/>
    <dgm:cxn modelId="{34D8031B-1F7F-4A76-8703-74466404CB56}" type="presParOf" srcId="{D21DF85A-45CA-4CE0-B0ED-CF4615475EE0}" destId="{ECB1CA3E-26B8-4A39-AEF8-6F06E506D3C7}" srcOrd="0" destOrd="0" presId="urn:microsoft.com/office/officeart/2005/8/layout/hierarchy3"/>
    <dgm:cxn modelId="{CAE890C5-AF6D-426B-8A07-7AFE3681B6C9}" type="presParOf" srcId="{D21DF85A-45CA-4CE0-B0ED-CF4615475EE0}" destId="{C7DDC059-89DD-4F99-A10D-9C975D60C8D8}" srcOrd="1" destOrd="0" presId="urn:microsoft.com/office/officeart/2005/8/layout/hierarchy3"/>
    <dgm:cxn modelId="{19B0295B-F29F-422F-9523-E0F67E04A1D7}" type="presParOf" srcId="{1E58A3BC-F1F7-40EE-89AA-32E802ED4BF7}" destId="{F784BE88-3DB9-4E87-AFCA-2ED0BF00DE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E149D2CE-C60D-4898-829A-D5F3A460F02C}">
      <dgm:prSet phldrT="[Texto]"/>
      <dgm:spPr/>
      <dgm:t>
        <a:bodyPr/>
        <a:lstStyle/>
        <a:p>
          <a:r>
            <a:rPr lang="es-ES" dirty="0"/>
            <a:t>MÁQUINAS AUTOMÁTICAS DE ENCUADERNACIÓN ENCOLADA</a:t>
          </a:r>
        </a:p>
      </dgm:t>
    </dgm:pt>
    <dgm:pt modelId="{EF9795F5-F97F-4BDE-B8F7-A273EDB79986}" type="parTrans" cxnId="{2ECA471F-888A-4A52-B1FB-45AD709AE996}">
      <dgm:prSet/>
      <dgm:spPr/>
      <dgm:t>
        <a:bodyPr/>
        <a:lstStyle/>
        <a:p>
          <a:endParaRPr lang="es-ES"/>
        </a:p>
      </dgm:t>
    </dgm:pt>
    <dgm:pt modelId="{9A4F40C4-F1D4-4ADE-BA9A-3DB13C989623}" type="sibTrans" cxnId="{2ECA471F-888A-4A52-B1FB-45AD709AE996}">
      <dgm:prSet/>
      <dgm:spPr/>
      <dgm:t>
        <a:bodyPr/>
        <a:lstStyle/>
        <a:p>
          <a:endParaRPr lang="es-ES"/>
        </a:p>
      </dgm:t>
    </dgm:pt>
    <dgm:pt modelId="{B7A0E880-08CF-4996-8877-44B3A8595C22}">
      <dgm:prSet phldrT="[Texto]"/>
      <dgm:spPr/>
      <dgm:t>
        <a:bodyPr/>
        <a:lstStyle/>
        <a:p>
          <a:r>
            <a:rPr lang="es-EC" dirty="0"/>
            <a:t>Maquinas encoladoras de goma </a:t>
          </a:r>
          <a:endParaRPr lang="es-ES" dirty="0"/>
        </a:p>
      </dgm:t>
    </dgm:pt>
    <dgm:pt modelId="{D4B58403-3AFB-4495-82E2-DE48BF9548AC}" type="parTrans" cxnId="{4FF4BC7F-37C2-4D3E-98A5-A24B9EA55920}">
      <dgm:prSet/>
      <dgm:spPr/>
      <dgm:t>
        <a:bodyPr/>
        <a:lstStyle/>
        <a:p>
          <a:endParaRPr lang="es-ES"/>
        </a:p>
      </dgm:t>
    </dgm:pt>
    <dgm:pt modelId="{2B327DDF-4C62-4B0A-8524-15E6F30F11D5}" type="sibTrans" cxnId="{4FF4BC7F-37C2-4D3E-98A5-A24B9EA55920}">
      <dgm:prSet/>
      <dgm:spPr/>
      <dgm:t>
        <a:bodyPr/>
        <a:lstStyle/>
        <a:p>
          <a:endParaRPr lang="es-ES"/>
        </a:p>
      </dgm:t>
    </dgm:pt>
    <dgm:pt modelId="{3C502AC0-937A-4678-ACEF-0A058EA8141C}">
      <dgm:prSet phldrT="[Texto]"/>
      <dgm:spPr/>
      <dgm:t>
        <a:bodyPr/>
        <a:lstStyle/>
        <a:p>
          <a:r>
            <a:rPr lang="es-EC" dirty="0"/>
            <a:t>Maquinas encoladoras Lineales</a:t>
          </a:r>
          <a:endParaRPr lang="es-ES" dirty="0"/>
        </a:p>
      </dgm:t>
    </dgm:pt>
    <dgm:pt modelId="{C99B9874-17E6-46BF-B5C5-ABE2A265E877}" type="parTrans" cxnId="{307DDA37-9CF2-43A3-94A5-4D81E4C84406}">
      <dgm:prSet/>
      <dgm:spPr/>
      <dgm:t>
        <a:bodyPr/>
        <a:lstStyle/>
        <a:p>
          <a:endParaRPr lang="es-ES"/>
        </a:p>
      </dgm:t>
    </dgm:pt>
    <dgm:pt modelId="{D6A013C7-78F5-48BE-9135-2BE6FB8526AC}" type="sibTrans" cxnId="{307DDA37-9CF2-43A3-94A5-4D81E4C84406}">
      <dgm:prSet/>
      <dgm:spPr/>
      <dgm:t>
        <a:bodyPr/>
        <a:lstStyle/>
        <a:p>
          <a:endParaRPr lang="es-ES"/>
        </a:p>
      </dgm:t>
    </dgm:pt>
    <dgm:pt modelId="{B5A7CDA9-26BD-4B01-BDF3-002CB16C3B44}">
      <dgm:prSet phldrT="[Texto]"/>
      <dgm:spPr/>
      <dgm:t>
        <a:bodyPr/>
        <a:lstStyle/>
        <a:p>
          <a:r>
            <a:rPr lang="es-EC" dirty="0"/>
            <a:t>Maquinas encoladoras giratorias</a:t>
          </a:r>
          <a:endParaRPr lang="es-ES" dirty="0"/>
        </a:p>
      </dgm:t>
    </dgm:pt>
    <dgm:pt modelId="{4CF723E4-EA43-408D-8BAB-AD2E7B4A8867}" type="parTrans" cxnId="{3ECA6DCD-94B7-4E07-80F9-1AE9EF6F5A6D}">
      <dgm:prSet/>
      <dgm:spPr/>
      <dgm:t>
        <a:bodyPr/>
        <a:lstStyle/>
        <a:p>
          <a:endParaRPr lang="es-ES"/>
        </a:p>
      </dgm:t>
    </dgm:pt>
    <dgm:pt modelId="{4EA46282-1BD7-4558-AC59-BC1A4868F0C1}" type="sibTrans" cxnId="{3ECA6DCD-94B7-4E07-80F9-1AE9EF6F5A6D}">
      <dgm:prSet/>
      <dgm:spPr/>
      <dgm:t>
        <a:bodyPr/>
        <a:lstStyle/>
        <a:p>
          <a:endParaRPr lang="es-ES"/>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pt>
    <dgm:pt modelId="{96B52196-CA75-479A-8A54-6AC1541591AF}" type="pres">
      <dgm:prSet presAssocID="{E149D2CE-C60D-4898-829A-D5F3A460F02C}" presName="root" presStyleCnt="0"/>
      <dgm:spPr/>
    </dgm:pt>
    <dgm:pt modelId="{B3831FAB-D3C6-4E8A-8912-0C6C24C5CC2E}" type="pres">
      <dgm:prSet presAssocID="{E149D2CE-C60D-4898-829A-D5F3A460F02C}" presName="rootComposite" presStyleCnt="0"/>
      <dgm:spPr/>
    </dgm:pt>
    <dgm:pt modelId="{8BC64D5B-8194-42F8-BE53-0D044811899F}" type="pres">
      <dgm:prSet presAssocID="{E149D2CE-C60D-4898-829A-D5F3A460F02C}" presName="rootText" presStyleLbl="node1" presStyleIdx="0" presStyleCnt="1" custScaleX="612257" custLinFactY="-100000" custLinFactNeighborX="-5566" custLinFactNeighborY="-132590"/>
      <dgm:spPr/>
    </dgm:pt>
    <dgm:pt modelId="{E592A72E-0625-4A0E-AE71-27F4B0395F08}" type="pres">
      <dgm:prSet presAssocID="{E149D2CE-C60D-4898-829A-D5F3A460F02C}" presName="rootConnector" presStyleLbl="node1" presStyleIdx="0" presStyleCnt="1"/>
      <dgm:spPr/>
    </dgm:pt>
    <dgm:pt modelId="{A331D20D-7203-456D-8D36-7632A93C4969}" type="pres">
      <dgm:prSet presAssocID="{E149D2CE-C60D-4898-829A-D5F3A460F02C}" presName="childShape" presStyleCnt="0"/>
      <dgm:spPr/>
    </dgm:pt>
    <dgm:pt modelId="{2C060D23-21D2-4829-92F9-1F4D1897DE2B}" type="pres">
      <dgm:prSet presAssocID="{D4B58403-3AFB-4495-82E2-DE48BF9548AC}" presName="Name13" presStyleLbl="parChTrans1D2" presStyleIdx="0" presStyleCnt="1"/>
      <dgm:spPr/>
    </dgm:pt>
    <dgm:pt modelId="{8D8657B6-A341-4461-8EBB-18C5FFEA95F0}" type="pres">
      <dgm:prSet presAssocID="{B7A0E880-08CF-4996-8877-44B3A8595C22}" presName="childText" presStyleLbl="bgAcc1" presStyleIdx="0" presStyleCnt="1" custScaleX="503533" custScaleY="175751" custLinFactY="-100000" custLinFactNeighborX="-12705" custLinFactNeighborY="-128299">
        <dgm:presLayoutVars>
          <dgm:bulletEnabled val="1"/>
        </dgm:presLayoutVars>
      </dgm:prSet>
      <dgm:spPr/>
    </dgm:pt>
  </dgm:ptLst>
  <dgm:cxnLst>
    <dgm:cxn modelId="{FB526423-8C92-4D83-8D75-AD2CA351AD11}" type="presOf" srcId="{E149D2CE-C60D-4898-829A-D5F3A460F02C}" destId="{8BC64D5B-8194-42F8-BE53-0D044811899F}" srcOrd="0" destOrd="0" presId="urn:microsoft.com/office/officeart/2005/8/layout/hierarchy3"/>
    <dgm:cxn modelId="{4FF4BC7F-37C2-4D3E-98A5-A24B9EA55920}" srcId="{E149D2CE-C60D-4898-829A-D5F3A460F02C}" destId="{B7A0E880-08CF-4996-8877-44B3A8595C22}" srcOrd="0" destOrd="0" parTransId="{D4B58403-3AFB-4495-82E2-DE48BF9548AC}" sibTransId="{2B327DDF-4C62-4B0A-8524-15E6F30F11D5}"/>
    <dgm:cxn modelId="{882FD686-0F7E-41B8-B3E2-CF8C6BE0F966}" type="presOf" srcId="{3C502AC0-937A-4678-ACEF-0A058EA8141C}" destId="{8D8657B6-A341-4461-8EBB-18C5FFEA95F0}" srcOrd="0" destOrd="1" presId="urn:microsoft.com/office/officeart/2005/8/layout/hierarchy3"/>
    <dgm:cxn modelId="{C68F16D5-397B-4FF6-B824-A7300C9D6ECF}" type="presOf" srcId="{B5A7CDA9-26BD-4B01-BDF3-002CB16C3B44}" destId="{8D8657B6-A341-4461-8EBB-18C5FFEA95F0}" srcOrd="0" destOrd="2" presId="urn:microsoft.com/office/officeart/2005/8/layout/hierarchy3"/>
    <dgm:cxn modelId="{2ECA471F-888A-4A52-B1FB-45AD709AE996}" srcId="{7061F2FC-F2AB-4DE3-98B0-886576B4E2C6}" destId="{E149D2CE-C60D-4898-829A-D5F3A460F02C}" srcOrd="0" destOrd="0" parTransId="{EF9795F5-F97F-4BDE-B8F7-A273EDB79986}" sibTransId="{9A4F40C4-F1D4-4ADE-BA9A-3DB13C989623}"/>
    <dgm:cxn modelId="{9CAD951D-8524-467B-8491-6BF6EE0AC81C}" type="presOf" srcId="{E149D2CE-C60D-4898-829A-D5F3A460F02C}" destId="{E592A72E-0625-4A0E-AE71-27F4B0395F08}" srcOrd="1" destOrd="0" presId="urn:microsoft.com/office/officeart/2005/8/layout/hierarchy3"/>
    <dgm:cxn modelId="{307DDA37-9CF2-43A3-94A5-4D81E4C84406}" srcId="{B7A0E880-08CF-4996-8877-44B3A8595C22}" destId="{3C502AC0-937A-4678-ACEF-0A058EA8141C}" srcOrd="0" destOrd="0" parTransId="{C99B9874-17E6-46BF-B5C5-ABE2A265E877}" sibTransId="{D6A013C7-78F5-48BE-9135-2BE6FB8526AC}"/>
    <dgm:cxn modelId="{68C94DDB-4394-47F2-92C8-2372641B17F7}" type="presOf" srcId="{7061F2FC-F2AB-4DE3-98B0-886576B4E2C6}" destId="{D433476B-D68D-4328-ADAC-B2895D3D50CF}" srcOrd="0" destOrd="0" presId="urn:microsoft.com/office/officeart/2005/8/layout/hierarchy3"/>
    <dgm:cxn modelId="{D4948D88-7C86-4039-BADA-F01F95BD8135}" type="presOf" srcId="{B7A0E880-08CF-4996-8877-44B3A8595C22}" destId="{8D8657B6-A341-4461-8EBB-18C5FFEA95F0}" srcOrd="0" destOrd="0" presId="urn:microsoft.com/office/officeart/2005/8/layout/hierarchy3"/>
    <dgm:cxn modelId="{1D2E0C70-5234-4466-89F2-495F5D9CF81D}" type="presOf" srcId="{D4B58403-3AFB-4495-82E2-DE48BF9548AC}" destId="{2C060D23-21D2-4829-92F9-1F4D1897DE2B}" srcOrd="0" destOrd="0" presId="urn:microsoft.com/office/officeart/2005/8/layout/hierarchy3"/>
    <dgm:cxn modelId="{3ECA6DCD-94B7-4E07-80F9-1AE9EF6F5A6D}" srcId="{B7A0E880-08CF-4996-8877-44B3A8595C22}" destId="{B5A7CDA9-26BD-4B01-BDF3-002CB16C3B44}" srcOrd="1" destOrd="0" parTransId="{4CF723E4-EA43-408D-8BAB-AD2E7B4A8867}" sibTransId="{4EA46282-1BD7-4558-AC59-BC1A4868F0C1}"/>
    <dgm:cxn modelId="{665CFD74-6DE5-4295-9144-6673C5356A65}" type="presParOf" srcId="{D433476B-D68D-4328-ADAC-B2895D3D50CF}" destId="{96B52196-CA75-479A-8A54-6AC1541591AF}" srcOrd="0" destOrd="0" presId="urn:microsoft.com/office/officeart/2005/8/layout/hierarchy3"/>
    <dgm:cxn modelId="{B34F59A6-9313-4F27-A1BD-AD60B2773439}" type="presParOf" srcId="{96B52196-CA75-479A-8A54-6AC1541591AF}" destId="{B3831FAB-D3C6-4E8A-8912-0C6C24C5CC2E}" srcOrd="0" destOrd="0" presId="urn:microsoft.com/office/officeart/2005/8/layout/hierarchy3"/>
    <dgm:cxn modelId="{41A39FBF-FB0E-4579-8A99-DA35B489F18E}" type="presParOf" srcId="{B3831FAB-D3C6-4E8A-8912-0C6C24C5CC2E}" destId="{8BC64D5B-8194-42F8-BE53-0D044811899F}" srcOrd="0" destOrd="0" presId="urn:microsoft.com/office/officeart/2005/8/layout/hierarchy3"/>
    <dgm:cxn modelId="{D426F227-B6C8-414F-A406-12AEFC7B06B4}" type="presParOf" srcId="{B3831FAB-D3C6-4E8A-8912-0C6C24C5CC2E}" destId="{E592A72E-0625-4A0E-AE71-27F4B0395F08}" srcOrd="1" destOrd="0" presId="urn:microsoft.com/office/officeart/2005/8/layout/hierarchy3"/>
    <dgm:cxn modelId="{8107615C-A9E0-4D7F-A47D-5B324C8F8EC8}" type="presParOf" srcId="{96B52196-CA75-479A-8A54-6AC1541591AF}" destId="{A331D20D-7203-456D-8D36-7632A93C4969}" srcOrd="1" destOrd="0" presId="urn:microsoft.com/office/officeart/2005/8/layout/hierarchy3"/>
    <dgm:cxn modelId="{E951F40B-C7D1-4115-AD19-9226B4C8E44C}" type="presParOf" srcId="{A331D20D-7203-456D-8D36-7632A93C4969}" destId="{2C060D23-21D2-4829-92F9-1F4D1897DE2B}" srcOrd="0" destOrd="0" presId="urn:microsoft.com/office/officeart/2005/8/layout/hierarchy3"/>
    <dgm:cxn modelId="{FE9B5F9A-3B3D-4391-B1FF-967CE24E3803}" type="presParOf" srcId="{A331D20D-7203-456D-8D36-7632A93C4969}" destId="{8D8657B6-A341-4461-8EBB-18C5FFEA95F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346107"/>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a:t>ANTECEDENTES </a:t>
          </a:r>
          <a:endParaRPr lang="es-ES" sz="3900" kern="1200" dirty="0"/>
        </a:p>
      </dsp:txBody>
      <dsp:txXfrm>
        <a:off x="20049" y="366156"/>
        <a:ext cx="8341900" cy="644418"/>
      </dsp:txXfrm>
    </dsp:sp>
    <dsp:sp modelId="{2C060D23-21D2-4829-92F9-1F4D1897DE2B}">
      <dsp:nvSpPr>
        <dsp:cNvPr id="0" name=""/>
        <dsp:cNvSpPr/>
      </dsp:nvSpPr>
      <dsp:spPr>
        <a:xfrm>
          <a:off x="838200" y="1030623"/>
          <a:ext cx="714680" cy="548427"/>
        </a:xfrm>
        <a:custGeom>
          <a:avLst/>
          <a:gdLst/>
          <a:ahLst/>
          <a:cxnLst/>
          <a:rect l="0" t="0" r="0" b="0"/>
          <a:pathLst>
            <a:path>
              <a:moveTo>
                <a:pt x="0" y="0"/>
              </a:moveTo>
              <a:lnTo>
                <a:pt x="0" y="548427"/>
              </a:lnTo>
              <a:lnTo>
                <a:pt x="714680" y="5484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8657B6-A341-4461-8EBB-18C5FFEA95F0}">
      <dsp:nvSpPr>
        <dsp:cNvPr id="0" name=""/>
        <dsp:cNvSpPr/>
      </dsp:nvSpPr>
      <dsp:spPr>
        <a:xfrm>
          <a:off x="1552880" y="1236793"/>
          <a:ext cx="5819626"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ES" sz="1500" kern="1200" dirty="0" err="1"/>
            <a:t>Briuve</a:t>
          </a:r>
          <a:r>
            <a:rPr lang="es-ES" sz="1500" kern="1200" dirty="0"/>
            <a:t> “soluciones gráficas” es una mediana empresa que trabaja desde 1994</a:t>
          </a:r>
        </a:p>
      </dsp:txBody>
      <dsp:txXfrm>
        <a:off x="1572929" y="1256842"/>
        <a:ext cx="5779528" cy="644418"/>
      </dsp:txXfrm>
    </dsp:sp>
    <dsp:sp modelId="{696A7294-EAE5-46E5-838E-8F9A923CE777}">
      <dsp:nvSpPr>
        <dsp:cNvPr id="0" name=""/>
        <dsp:cNvSpPr/>
      </dsp:nvSpPr>
      <dsp:spPr>
        <a:xfrm>
          <a:off x="838200" y="1030623"/>
          <a:ext cx="838199" cy="1407776"/>
        </a:xfrm>
        <a:custGeom>
          <a:avLst/>
          <a:gdLst/>
          <a:ahLst/>
          <a:cxnLst/>
          <a:rect l="0" t="0" r="0" b="0"/>
          <a:pathLst>
            <a:path>
              <a:moveTo>
                <a:pt x="0" y="0"/>
              </a:moveTo>
              <a:lnTo>
                <a:pt x="0" y="1407776"/>
              </a:lnTo>
              <a:lnTo>
                <a:pt x="838199" y="14077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AB7E7C-1032-4283-9305-AB0B343AC5EE}">
      <dsp:nvSpPr>
        <dsp:cNvPr id="0" name=""/>
        <dsp:cNvSpPr/>
      </dsp:nvSpPr>
      <dsp:spPr>
        <a:xfrm>
          <a:off x="1676400" y="2096141"/>
          <a:ext cx="5750736"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ES" sz="1500" kern="1200" dirty="0"/>
            <a:t>Ofrece servicios de diseño y diagramación, corte, pre-prensa, impresión offset, dobladora, y encolado de libros.</a:t>
          </a:r>
        </a:p>
      </dsp:txBody>
      <dsp:txXfrm>
        <a:off x="1696449" y="2116190"/>
        <a:ext cx="5710638" cy="644418"/>
      </dsp:txXfrm>
    </dsp:sp>
    <dsp:sp modelId="{F7CDA63A-874F-4599-A400-FF16618E21D9}">
      <dsp:nvSpPr>
        <dsp:cNvPr id="0" name=""/>
        <dsp:cNvSpPr/>
      </dsp:nvSpPr>
      <dsp:spPr>
        <a:xfrm>
          <a:off x="838200" y="1030623"/>
          <a:ext cx="838199" cy="2263421"/>
        </a:xfrm>
        <a:custGeom>
          <a:avLst/>
          <a:gdLst/>
          <a:ahLst/>
          <a:cxnLst/>
          <a:rect l="0" t="0" r="0" b="0"/>
          <a:pathLst>
            <a:path>
              <a:moveTo>
                <a:pt x="0" y="0"/>
              </a:moveTo>
              <a:lnTo>
                <a:pt x="0" y="2263421"/>
              </a:lnTo>
              <a:lnTo>
                <a:pt x="838199" y="22634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741B1F-3E3A-4E95-9D9C-F4546803D21F}">
      <dsp:nvSpPr>
        <dsp:cNvPr id="0" name=""/>
        <dsp:cNvSpPr/>
      </dsp:nvSpPr>
      <dsp:spPr>
        <a:xfrm>
          <a:off x="1676400" y="2951787"/>
          <a:ext cx="5796188"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ES" sz="1500" kern="1200" dirty="0"/>
            <a:t>El encolado de libros al calor es un proceso que se realiza como última etapa al momento de crear un libro y sacarlo al mercado.</a:t>
          </a:r>
        </a:p>
      </dsp:txBody>
      <dsp:txXfrm>
        <a:off x="1696449" y="2971836"/>
        <a:ext cx="5756090" cy="644418"/>
      </dsp:txXfrm>
    </dsp:sp>
    <dsp:sp modelId="{51DC3BED-C7F7-48A5-8C1A-0E2C9C70905D}">
      <dsp:nvSpPr>
        <dsp:cNvPr id="0" name=""/>
        <dsp:cNvSpPr/>
      </dsp:nvSpPr>
      <dsp:spPr>
        <a:xfrm>
          <a:off x="838200" y="1030623"/>
          <a:ext cx="838199" cy="3119067"/>
        </a:xfrm>
        <a:custGeom>
          <a:avLst/>
          <a:gdLst/>
          <a:ahLst/>
          <a:cxnLst/>
          <a:rect l="0" t="0" r="0" b="0"/>
          <a:pathLst>
            <a:path>
              <a:moveTo>
                <a:pt x="0" y="0"/>
              </a:moveTo>
              <a:lnTo>
                <a:pt x="0" y="3119067"/>
              </a:lnTo>
              <a:lnTo>
                <a:pt x="838199" y="31190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D7C46E-46AB-45F5-8934-3FED9B9A49BE}">
      <dsp:nvSpPr>
        <dsp:cNvPr id="0" name=""/>
        <dsp:cNvSpPr/>
      </dsp:nvSpPr>
      <dsp:spPr>
        <a:xfrm>
          <a:off x="1676400" y="3807432"/>
          <a:ext cx="5796177"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ES" sz="1500" kern="1200" dirty="0"/>
            <a:t>La maquina debe cumplir con las condiciones necesarias para el encolado de libros, para de esta manera entregar </a:t>
          </a:r>
          <a:r>
            <a:rPr lang="es-ES" sz="1500" kern="1200"/>
            <a:t>un producto de calidad</a:t>
          </a:r>
          <a:endParaRPr lang="es-ES" sz="1500" kern="1200" dirty="0"/>
        </a:p>
      </dsp:txBody>
      <dsp:txXfrm>
        <a:off x="1696449" y="3827481"/>
        <a:ext cx="5756079" cy="64441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0"/>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s-ES" sz="2500" kern="1200" dirty="0"/>
            <a:t>MÁQUINAS AUTOMÁTICAS DE ENCUADERNACIÓN ENCOLADA</a:t>
          </a:r>
        </a:p>
      </dsp:txBody>
      <dsp:txXfrm>
        <a:off x="20049" y="20049"/>
        <a:ext cx="8341900" cy="644418"/>
      </dsp:txXfrm>
    </dsp:sp>
    <dsp:sp modelId="{88848902-88D7-43EA-A22D-A2DA65253F4B}">
      <dsp:nvSpPr>
        <dsp:cNvPr id="0" name=""/>
        <dsp:cNvSpPr/>
      </dsp:nvSpPr>
      <dsp:spPr>
        <a:xfrm>
          <a:off x="838199" y="684516"/>
          <a:ext cx="457204" cy="572141"/>
        </a:xfrm>
        <a:custGeom>
          <a:avLst/>
          <a:gdLst/>
          <a:ahLst/>
          <a:cxnLst/>
          <a:rect l="0" t="0" r="0" b="0"/>
          <a:pathLst>
            <a:path>
              <a:moveTo>
                <a:pt x="0" y="0"/>
              </a:moveTo>
              <a:lnTo>
                <a:pt x="0" y="572141"/>
              </a:lnTo>
              <a:lnTo>
                <a:pt x="457204" y="5721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98E491-8DEE-4A13-BC22-83EB909CFF65}">
      <dsp:nvSpPr>
        <dsp:cNvPr id="0" name=""/>
        <dsp:cNvSpPr/>
      </dsp:nvSpPr>
      <dsp:spPr>
        <a:xfrm>
          <a:off x="1295404" y="914399"/>
          <a:ext cx="5819637"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EC" sz="1900" kern="1200" dirty="0"/>
            <a:t>MAQUINAS ENCOLADORAS PUR</a:t>
          </a:r>
          <a:endParaRPr lang="es-ES" sz="1900" kern="1200" dirty="0"/>
        </a:p>
      </dsp:txBody>
      <dsp:txXfrm>
        <a:off x="1315453" y="934448"/>
        <a:ext cx="5779539" cy="644418"/>
      </dsp:txXfrm>
    </dsp:sp>
    <dsp:sp modelId="{740CBCF2-FB15-43EE-9A80-3847294989F0}">
      <dsp:nvSpPr>
        <dsp:cNvPr id="0" name=""/>
        <dsp:cNvSpPr/>
      </dsp:nvSpPr>
      <dsp:spPr>
        <a:xfrm>
          <a:off x="838199" y="684516"/>
          <a:ext cx="457204" cy="1355440"/>
        </a:xfrm>
        <a:custGeom>
          <a:avLst/>
          <a:gdLst/>
          <a:ahLst/>
          <a:cxnLst/>
          <a:rect l="0" t="0" r="0" b="0"/>
          <a:pathLst>
            <a:path>
              <a:moveTo>
                <a:pt x="0" y="0"/>
              </a:moveTo>
              <a:lnTo>
                <a:pt x="0" y="1355440"/>
              </a:lnTo>
              <a:lnTo>
                <a:pt x="457204" y="13554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2FFB68-9CAA-4E0F-BA18-82F9726A48D2}">
      <dsp:nvSpPr>
        <dsp:cNvPr id="0" name=""/>
        <dsp:cNvSpPr/>
      </dsp:nvSpPr>
      <dsp:spPr>
        <a:xfrm>
          <a:off x="1295404" y="1717713"/>
          <a:ext cx="5762751" cy="6444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ES" sz="1900" kern="1200" dirty="0"/>
            <a:t>Uso de cola formulada a base de polímero de uretano (</a:t>
          </a:r>
          <a:r>
            <a:rPr lang="es-ES" sz="1900" kern="1200" dirty="0" err="1"/>
            <a:t>Poly</a:t>
          </a:r>
          <a:r>
            <a:rPr lang="es-ES" sz="1900" kern="1200" dirty="0"/>
            <a:t> Uretano Reactivo)</a:t>
          </a:r>
        </a:p>
      </dsp:txBody>
      <dsp:txXfrm>
        <a:off x="1314280" y="1736589"/>
        <a:ext cx="5724999" cy="606733"/>
      </dsp:txXfrm>
    </dsp:sp>
    <dsp:sp modelId="{0900D091-9C58-40CB-BD91-075BDB23B79A}">
      <dsp:nvSpPr>
        <dsp:cNvPr id="0" name=""/>
        <dsp:cNvSpPr/>
      </dsp:nvSpPr>
      <dsp:spPr>
        <a:xfrm>
          <a:off x="838199" y="684516"/>
          <a:ext cx="533399" cy="2096141"/>
        </a:xfrm>
        <a:custGeom>
          <a:avLst/>
          <a:gdLst/>
          <a:ahLst/>
          <a:cxnLst/>
          <a:rect l="0" t="0" r="0" b="0"/>
          <a:pathLst>
            <a:path>
              <a:moveTo>
                <a:pt x="0" y="0"/>
              </a:moveTo>
              <a:lnTo>
                <a:pt x="0" y="2096141"/>
              </a:lnTo>
              <a:lnTo>
                <a:pt x="533399" y="20961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489FE6-0B92-43F5-ACF1-CD20419244B7}">
      <dsp:nvSpPr>
        <dsp:cNvPr id="0" name=""/>
        <dsp:cNvSpPr/>
      </dsp:nvSpPr>
      <dsp:spPr>
        <a:xfrm>
          <a:off x="1371598" y="2438400"/>
          <a:ext cx="5667225"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ES" sz="1900" kern="1200" dirty="0"/>
            <a:t>Encuadernados con PUR puedan enviarse a cualquier destinación o clima. </a:t>
          </a:r>
        </a:p>
      </dsp:txBody>
      <dsp:txXfrm>
        <a:off x="1391647" y="2458449"/>
        <a:ext cx="5627127" cy="644418"/>
      </dsp:txXfrm>
    </dsp:sp>
    <dsp:sp modelId="{524A5777-61CA-4D44-8030-AC170EA7EBA1}">
      <dsp:nvSpPr>
        <dsp:cNvPr id="0" name=""/>
        <dsp:cNvSpPr/>
      </dsp:nvSpPr>
      <dsp:spPr>
        <a:xfrm>
          <a:off x="838199" y="684516"/>
          <a:ext cx="609604" cy="2934338"/>
        </a:xfrm>
        <a:custGeom>
          <a:avLst/>
          <a:gdLst/>
          <a:ahLst/>
          <a:cxnLst/>
          <a:rect l="0" t="0" r="0" b="0"/>
          <a:pathLst>
            <a:path>
              <a:moveTo>
                <a:pt x="0" y="0"/>
              </a:moveTo>
              <a:lnTo>
                <a:pt x="0" y="2934338"/>
              </a:lnTo>
              <a:lnTo>
                <a:pt x="609604" y="29343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6DD242-8C31-4545-B325-17FBC837CE18}">
      <dsp:nvSpPr>
        <dsp:cNvPr id="0" name=""/>
        <dsp:cNvSpPr/>
      </dsp:nvSpPr>
      <dsp:spPr>
        <a:xfrm>
          <a:off x="1447804" y="3276597"/>
          <a:ext cx="5762762"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ES" sz="1900" kern="1200" dirty="0"/>
            <a:t>Una de las desventajas es que su tiempo de curado debe ser aproximadamente de 8 horas, tiempo de vida menor</a:t>
          </a:r>
        </a:p>
      </dsp:txBody>
      <dsp:txXfrm>
        <a:off x="1467853" y="3296646"/>
        <a:ext cx="5722664" cy="6444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76202"/>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s-ES" sz="2500" kern="1200" dirty="0"/>
            <a:t>MÁQUINAS AUTOMÁTICAS DE ENCUADERNACIÓN ENCOLADA</a:t>
          </a:r>
        </a:p>
      </dsp:txBody>
      <dsp:txXfrm>
        <a:off x="20049" y="96251"/>
        <a:ext cx="8341900" cy="644418"/>
      </dsp:txXfrm>
    </dsp:sp>
    <dsp:sp modelId="{88848902-88D7-43EA-A22D-A2DA65253F4B}">
      <dsp:nvSpPr>
        <dsp:cNvPr id="0" name=""/>
        <dsp:cNvSpPr/>
      </dsp:nvSpPr>
      <dsp:spPr>
        <a:xfrm>
          <a:off x="838199" y="760718"/>
          <a:ext cx="457204" cy="572139"/>
        </a:xfrm>
        <a:custGeom>
          <a:avLst/>
          <a:gdLst/>
          <a:ahLst/>
          <a:cxnLst/>
          <a:rect l="0" t="0" r="0" b="0"/>
          <a:pathLst>
            <a:path>
              <a:moveTo>
                <a:pt x="0" y="0"/>
              </a:moveTo>
              <a:lnTo>
                <a:pt x="0" y="572139"/>
              </a:lnTo>
              <a:lnTo>
                <a:pt x="457204" y="5721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98E491-8DEE-4A13-BC22-83EB909CFF65}">
      <dsp:nvSpPr>
        <dsp:cNvPr id="0" name=""/>
        <dsp:cNvSpPr/>
      </dsp:nvSpPr>
      <dsp:spPr>
        <a:xfrm>
          <a:off x="1295404" y="990599"/>
          <a:ext cx="5819637"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s-EC" sz="3400" kern="1200" dirty="0"/>
            <a:t>MAQUINAS ENCOLADORAS PUR</a:t>
          </a:r>
          <a:endParaRPr lang="es-ES" sz="3400" kern="1200" dirty="0"/>
        </a:p>
      </dsp:txBody>
      <dsp:txXfrm>
        <a:off x="1315453" y="1010648"/>
        <a:ext cx="5779539" cy="6444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76202"/>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s-ES" sz="2700" kern="1200" dirty="0"/>
            <a:t>ENCOLADORA DE LIBROS SULBY 7 CLAMP PERFECT BINDER</a:t>
          </a:r>
        </a:p>
      </dsp:txBody>
      <dsp:txXfrm>
        <a:off x="20049" y="96251"/>
        <a:ext cx="8341900" cy="644418"/>
      </dsp:txXfrm>
    </dsp:sp>
    <dsp:sp modelId="{88848902-88D7-43EA-A22D-A2DA65253F4B}">
      <dsp:nvSpPr>
        <dsp:cNvPr id="0" name=""/>
        <dsp:cNvSpPr/>
      </dsp:nvSpPr>
      <dsp:spPr>
        <a:xfrm>
          <a:off x="838199" y="760718"/>
          <a:ext cx="457204" cy="572139"/>
        </a:xfrm>
        <a:custGeom>
          <a:avLst/>
          <a:gdLst/>
          <a:ahLst/>
          <a:cxnLst/>
          <a:rect l="0" t="0" r="0" b="0"/>
          <a:pathLst>
            <a:path>
              <a:moveTo>
                <a:pt x="0" y="0"/>
              </a:moveTo>
              <a:lnTo>
                <a:pt x="0" y="572139"/>
              </a:lnTo>
              <a:lnTo>
                <a:pt x="457204" y="5721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98E491-8DEE-4A13-BC22-83EB909CFF65}">
      <dsp:nvSpPr>
        <dsp:cNvPr id="0" name=""/>
        <dsp:cNvSpPr/>
      </dsp:nvSpPr>
      <dsp:spPr>
        <a:xfrm>
          <a:off x="1295404" y="990599"/>
          <a:ext cx="6372354"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s-ES" sz="2100" kern="1200" dirty="0"/>
            <a:t>Maquina de encuadernación por goma de tipo giratoria</a:t>
          </a:r>
        </a:p>
      </dsp:txBody>
      <dsp:txXfrm>
        <a:off x="1315453" y="1010648"/>
        <a:ext cx="6332256" cy="64441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228599"/>
          <a:ext cx="8381998" cy="8369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s-ES" sz="2700" kern="1200" dirty="0"/>
            <a:t>ENCOLADORA DE LIBROS SULBY 7 CLAMP PERFECT BINDER</a:t>
          </a:r>
        </a:p>
      </dsp:txBody>
      <dsp:txXfrm>
        <a:off x="24513" y="253112"/>
        <a:ext cx="8332972" cy="78789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152402"/>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s-ES" sz="2700" kern="1200" dirty="0"/>
            <a:t>ENCOLADORA DE LIBROS SULBY 7 CLAMP PERFECT BINDER</a:t>
          </a:r>
        </a:p>
      </dsp:txBody>
      <dsp:txXfrm>
        <a:off x="20049" y="172451"/>
        <a:ext cx="8341900" cy="644418"/>
      </dsp:txXfrm>
    </dsp:sp>
    <dsp:sp modelId="{88848902-88D7-43EA-A22D-A2DA65253F4B}">
      <dsp:nvSpPr>
        <dsp:cNvPr id="0" name=""/>
        <dsp:cNvSpPr/>
      </dsp:nvSpPr>
      <dsp:spPr>
        <a:xfrm>
          <a:off x="838199" y="836919"/>
          <a:ext cx="457204" cy="419738"/>
        </a:xfrm>
        <a:custGeom>
          <a:avLst/>
          <a:gdLst/>
          <a:ahLst/>
          <a:cxnLst/>
          <a:rect l="0" t="0" r="0" b="0"/>
          <a:pathLst>
            <a:path>
              <a:moveTo>
                <a:pt x="0" y="0"/>
              </a:moveTo>
              <a:lnTo>
                <a:pt x="0" y="419738"/>
              </a:lnTo>
              <a:lnTo>
                <a:pt x="457204" y="4197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98E491-8DEE-4A13-BC22-83EB909CFF65}">
      <dsp:nvSpPr>
        <dsp:cNvPr id="0" name=""/>
        <dsp:cNvSpPr/>
      </dsp:nvSpPr>
      <dsp:spPr>
        <a:xfrm>
          <a:off x="1295404" y="990599"/>
          <a:ext cx="6067552" cy="53211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s-ES" sz="3000" kern="1200" dirty="0"/>
            <a:t>Descripción del proceso general </a:t>
          </a:r>
        </a:p>
      </dsp:txBody>
      <dsp:txXfrm>
        <a:off x="1310989" y="1006184"/>
        <a:ext cx="6036382" cy="50094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152402"/>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s-ES" sz="2700" kern="1200" dirty="0"/>
            <a:t>ENCOLADORA DE LIBROS SULBY 7 CLAMP PERFECT BINDER</a:t>
          </a:r>
        </a:p>
      </dsp:txBody>
      <dsp:txXfrm>
        <a:off x="20049" y="172451"/>
        <a:ext cx="8341900" cy="644418"/>
      </dsp:txXfrm>
    </dsp:sp>
    <dsp:sp modelId="{88848902-88D7-43EA-A22D-A2DA65253F4B}">
      <dsp:nvSpPr>
        <dsp:cNvPr id="0" name=""/>
        <dsp:cNvSpPr/>
      </dsp:nvSpPr>
      <dsp:spPr>
        <a:xfrm>
          <a:off x="838199" y="836919"/>
          <a:ext cx="457204" cy="419738"/>
        </a:xfrm>
        <a:custGeom>
          <a:avLst/>
          <a:gdLst/>
          <a:ahLst/>
          <a:cxnLst/>
          <a:rect l="0" t="0" r="0" b="0"/>
          <a:pathLst>
            <a:path>
              <a:moveTo>
                <a:pt x="0" y="0"/>
              </a:moveTo>
              <a:lnTo>
                <a:pt x="0" y="419738"/>
              </a:lnTo>
              <a:lnTo>
                <a:pt x="457204" y="4197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98E491-8DEE-4A13-BC22-83EB909CFF65}">
      <dsp:nvSpPr>
        <dsp:cNvPr id="0" name=""/>
        <dsp:cNvSpPr/>
      </dsp:nvSpPr>
      <dsp:spPr>
        <a:xfrm>
          <a:off x="1295404" y="990599"/>
          <a:ext cx="6067552" cy="53211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s-ES" sz="3000" kern="1200" dirty="0"/>
            <a:t>Descripción del proceso general </a:t>
          </a:r>
        </a:p>
      </dsp:txBody>
      <dsp:txXfrm>
        <a:off x="1310989" y="1006184"/>
        <a:ext cx="6036382" cy="50094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773930"/>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C" sz="3900" kern="1200" dirty="0"/>
            <a:t>DISEÑO DE HARDWARE Y SOFTWARE</a:t>
          </a:r>
          <a:endParaRPr lang="es-ES" sz="3900" kern="1200" dirty="0"/>
        </a:p>
      </dsp:txBody>
      <dsp:txXfrm>
        <a:off x="20049" y="793979"/>
        <a:ext cx="8341900" cy="644418"/>
      </dsp:txXfrm>
    </dsp:sp>
    <dsp:sp modelId="{2C060D23-21D2-4829-92F9-1F4D1897DE2B}">
      <dsp:nvSpPr>
        <dsp:cNvPr id="0" name=""/>
        <dsp:cNvSpPr/>
      </dsp:nvSpPr>
      <dsp:spPr>
        <a:xfrm>
          <a:off x="838200" y="1458446"/>
          <a:ext cx="838199" cy="552130"/>
        </a:xfrm>
        <a:custGeom>
          <a:avLst/>
          <a:gdLst/>
          <a:ahLst/>
          <a:cxnLst/>
          <a:rect l="0" t="0" r="0" b="0"/>
          <a:pathLst>
            <a:path>
              <a:moveTo>
                <a:pt x="0" y="0"/>
              </a:moveTo>
              <a:lnTo>
                <a:pt x="0" y="552130"/>
              </a:lnTo>
              <a:lnTo>
                <a:pt x="838199" y="5521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8657B6-A341-4461-8EBB-18C5FFEA95F0}">
      <dsp:nvSpPr>
        <dsp:cNvPr id="0" name=""/>
        <dsp:cNvSpPr/>
      </dsp:nvSpPr>
      <dsp:spPr>
        <a:xfrm>
          <a:off x="1676400" y="1668319"/>
          <a:ext cx="5819626"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s-ES" sz="3500" kern="1200" dirty="0"/>
            <a:t>Estado inicial de la máquina</a:t>
          </a:r>
        </a:p>
      </dsp:txBody>
      <dsp:txXfrm>
        <a:off x="1696449" y="1688368"/>
        <a:ext cx="5779528" cy="644418"/>
      </dsp:txXfrm>
    </dsp:sp>
    <dsp:sp modelId="{88848902-88D7-43EA-A22D-A2DA65253F4B}">
      <dsp:nvSpPr>
        <dsp:cNvPr id="0" name=""/>
        <dsp:cNvSpPr/>
      </dsp:nvSpPr>
      <dsp:spPr>
        <a:xfrm>
          <a:off x="838200" y="1458446"/>
          <a:ext cx="838199" cy="1407776"/>
        </a:xfrm>
        <a:custGeom>
          <a:avLst/>
          <a:gdLst/>
          <a:ahLst/>
          <a:cxnLst/>
          <a:rect l="0" t="0" r="0" b="0"/>
          <a:pathLst>
            <a:path>
              <a:moveTo>
                <a:pt x="0" y="0"/>
              </a:moveTo>
              <a:lnTo>
                <a:pt x="0" y="1407776"/>
              </a:lnTo>
              <a:lnTo>
                <a:pt x="838199" y="14077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98E491-8DEE-4A13-BC22-83EB909CFF65}">
      <dsp:nvSpPr>
        <dsp:cNvPr id="0" name=""/>
        <dsp:cNvSpPr/>
      </dsp:nvSpPr>
      <dsp:spPr>
        <a:xfrm>
          <a:off x="1676400" y="2523964"/>
          <a:ext cx="5819637"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s-ES" sz="3500" kern="1200" dirty="0"/>
            <a:t>Descripción de los subprocesos</a:t>
          </a:r>
        </a:p>
      </dsp:txBody>
      <dsp:txXfrm>
        <a:off x="1696449" y="2544013"/>
        <a:ext cx="5779539" cy="644418"/>
      </dsp:txXfrm>
    </dsp:sp>
    <dsp:sp modelId="{E178A246-4AC4-4D2A-AE03-636038078345}">
      <dsp:nvSpPr>
        <dsp:cNvPr id="0" name=""/>
        <dsp:cNvSpPr/>
      </dsp:nvSpPr>
      <dsp:spPr>
        <a:xfrm>
          <a:off x="838200" y="1458446"/>
          <a:ext cx="838199" cy="2263421"/>
        </a:xfrm>
        <a:custGeom>
          <a:avLst/>
          <a:gdLst/>
          <a:ahLst/>
          <a:cxnLst/>
          <a:rect l="0" t="0" r="0" b="0"/>
          <a:pathLst>
            <a:path>
              <a:moveTo>
                <a:pt x="0" y="0"/>
              </a:moveTo>
              <a:lnTo>
                <a:pt x="0" y="2263421"/>
              </a:lnTo>
              <a:lnTo>
                <a:pt x="838199" y="22634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9CC232-5DE2-45BF-A6B4-A58D3D72E796}">
      <dsp:nvSpPr>
        <dsp:cNvPr id="0" name=""/>
        <dsp:cNvSpPr/>
      </dsp:nvSpPr>
      <dsp:spPr>
        <a:xfrm>
          <a:off x="1676400" y="3379609"/>
          <a:ext cx="5819637"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s-ES" sz="3500" kern="1200" dirty="0"/>
            <a:t>Elementos funcionales</a:t>
          </a:r>
        </a:p>
      </dsp:txBody>
      <dsp:txXfrm>
        <a:off x="1696449" y="3399658"/>
        <a:ext cx="5779539" cy="64441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682839" y="0"/>
          <a:ext cx="7016321" cy="5729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EC" sz="3200" kern="1200" dirty="0"/>
            <a:t>DISEÑO DE HARDWARE Y SOFTWARE</a:t>
          </a:r>
          <a:endParaRPr lang="es-ES" sz="3200" kern="1200" dirty="0"/>
        </a:p>
      </dsp:txBody>
      <dsp:txXfrm>
        <a:off x="699621" y="16782"/>
        <a:ext cx="6982757" cy="539424"/>
      </dsp:txXfrm>
    </dsp:sp>
    <dsp:sp modelId="{2C060D23-21D2-4829-92F9-1F4D1897DE2B}">
      <dsp:nvSpPr>
        <dsp:cNvPr id="0" name=""/>
        <dsp:cNvSpPr/>
      </dsp:nvSpPr>
      <dsp:spPr>
        <a:xfrm>
          <a:off x="1384471" y="572988"/>
          <a:ext cx="701632" cy="432941"/>
        </a:xfrm>
        <a:custGeom>
          <a:avLst/>
          <a:gdLst/>
          <a:ahLst/>
          <a:cxnLst/>
          <a:rect l="0" t="0" r="0" b="0"/>
          <a:pathLst>
            <a:path>
              <a:moveTo>
                <a:pt x="0" y="0"/>
              </a:moveTo>
              <a:lnTo>
                <a:pt x="0" y="432941"/>
              </a:lnTo>
              <a:lnTo>
                <a:pt x="701632" y="4329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8657B6-A341-4461-8EBB-18C5FFEA95F0}">
      <dsp:nvSpPr>
        <dsp:cNvPr id="0" name=""/>
        <dsp:cNvSpPr/>
      </dsp:nvSpPr>
      <dsp:spPr>
        <a:xfrm>
          <a:off x="2086103" y="719435"/>
          <a:ext cx="5129565" cy="5729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s-ES" sz="2700" kern="1200" dirty="0"/>
            <a:t>Propuesta de Automatización</a:t>
          </a:r>
        </a:p>
      </dsp:txBody>
      <dsp:txXfrm>
        <a:off x="2102885" y="736217"/>
        <a:ext cx="5096001" cy="539424"/>
      </dsp:txXfrm>
    </dsp:sp>
    <dsp:sp modelId="{88848902-88D7-43EA-A22D-A2DA65253F4B}">
      <dsp:nvSpPr>
        <dsp:cNvPr id="0" name=""/>
        <dsp:cNvSpPr/>
      </dsp:nvSpPr>
      <dsp:spPr>
        <a:xfrm>
          <a:off x="1384471" y="572988"/>
          <a:ext cx="701632" cy="1149176"/>
        </a:xfrm>
        <a:custGeom>
          <a:avLst/>
          <a:gdLst/>
          <a:ahLst/>
          <a:cxnLst/>
          <a:rect l="0" t="0" r="0" b="0"/>
          <a:pathLst>
            <a:path>
              <a:moveTo>
                <a:pt x="0" y="0"/>
              </a:moveTo>
              <a:lnTo>
                <a:pt x="0" y="1149176"/>
              </a:lnTo>
              <a:lnTo>
                <a:pt x="701632" y="11491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98E491-8DEE-4A13-BC22-83EB909CFF65}">
      <dsp:nvSpPr>
        <dsp:cNvPr id="0" name=""/>
        <dsp:cNvSpPr/>
      </dsp:nvSpPr>
      <dsp:spPr>
        <a:xfrm>
          <a:off x="2086103" y="1435670"/>
          <a:ext cx="5129556" cy="5729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s-ES" sz="2700" kern="1200" dirty="0"/>
            <a:t>Control de temperatura</a:t>
          </a:r>
        </a:p>
      </dsp:txBody>
      <dsp:txXfrm>
        <a:off x="2102885" y="1452452"/>
        <a:ext cx="5095992" cy="539424"/>
      </dsp:txXfrm>
    </dsp:sp>
    <dsp:sp modelId="{E178A246-4AC4-4D2A-AE03-636038078345}">
      <dsp:nvSpPr>
        <dsp:cNvPr id="0" name=""/>
        <dsp:cNvSpPr/>
      </dsp:nvSpPr>
      <dsp:spPr>
        <a:xfrm>
          <a:off x="1384471" y="572988"/>
          <a:ext cx="701632" cy="1865411"/>
        </a:xfrm>
        <a:custGeom>
          <a:avLst/>
          <a:gdLst/>
          <a:ahLst/>
          <a:cxnLst/>
          <a:rect l="0" t="0" r="0" b="0"/>
          <a:pathLst>
            <a:path>
              <a:moveTo>
                <a:pt x="0" y="0"/>
              </a:moveTo>
              <a:lnTo>
                <a:pt x="0" y="1865411"/>
              </a:lnTo>
              <a:lnTo>
                <a:pt x="701632" y="18654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9CC232-5DE2-45BF-A6B4-A58D3D72E796}">
      <dsp:nvSpPr>
        <dsp:cNvPr id="0" name=""/>
        <dsp:cNvSpPr/>
      </dsp:nvSpPr>
      <dsp:spPr>
        <a:xfrm>
          <a:off x="2086103" y="2151905"/>
          <a:ext cx="5176247" cy="5729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s-ES" sz="2700" kern="1200" dirty="0"/>
            <a:t>Control de velocidad</a:t>
          </a:r>
        </a:p>
      </dsp:txBody>
      <dsp:txXfrm>
        <a:off x="2102885" y="2168687"/>
        <a:ext cx="5142683" cy="539424"/>
      </dsp:txXfrm>
    </dsp:sp>
    <dsp:sp modelId="{36D9EEC1-4C9A-414B-B11F-88B451B26FEF}">
      <dsp:nvSpPr>
        <dsp:cNvPr id="0" name=""/>
        <dsp:cNvSpPr/>
      </dsp:nvSpPr>
      <dsp:spPr>
        <a:xfrm>
          <a:off x="1384471" y="572988"/>
          <a:ext cx="701632" cy="2581647"/>
        </a:xfrm>
        <a:custGeom>
          <a:avLst/>
          <a:gdLst/>
          <a:ahLst/>
          <a:cxnLst/>
          <a:rect l="0" t="0" r="0" b="0"/>
          <a:pathLst>
            <a:path>
              <a:moveTo>
                <a:pt x="0" y="0"/>
              </a:moveTo>
              <a:lnTo>
                <a:pt x="0" y="2581647"/>
              </a:lnTo>
              <a:lnTo>
                <a:pt x="701632" y="25816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9455F4-D743-41EF-AA17-74C2612548E6}">
      <dsp:nvSpPr>
        <dsp:cNvPr id="0" name=""/>
        <dsp:cNvSpPr/>
      </dsp:nvSpPr>
      <dsp:spPr>
        <a:xfrm>
          <a:off x="2086103" y="2868141"/>
          <a:ext cx="5207931" cy="5729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s-ES" sz="2700" kern="1200" dirty="0"/>
            <a:t>Controlador</a:t>
          </a:r>
        </a:p>
      </dsp:txBody>
      <dsp:txXfrm>
        <a:off x="2102885" y="2884923"/>
        <a:ext cx="5174367" cy="539424"/>
      </dsp:txXfrm>
    </dsp:sp>
    <dsp:sp modelId="{953998D9-4FDD-4B62-8900-A97607DC3581}">
      <dsp:nvSpPr>
        <dsp:cNvPr id="0" name=""/>
        <dsp:cNvSpPr/>
      </dsp:nvSpPr>
      <dsp:spPr>
        <a:xfrm>
          <a:off x="1384471" y="572988"/>
          <a:ext cx="701632" cy="3297882"/>
        </a:xfrm>
        <a:custGeom>
          <a:avLst/>
          <a:gdLst/>
          <a:ahLst/>
          <a:cxnLst/>
          <a:rect l="0" t="0" r="0" b="0"/>
          <a:pathLst>
            <a:path>
              <a:moveTo>
                <a:pt x="0" y="0"/>
              </a:moveTo>
              <a:lnTo>
                <a:pt x="0" y="3297882"/>
              </a:lnTo>
              <a:lnTo>
                <a:pt x="701632" y="32978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B6EF9D-938F-4061-B7B1-020B9B9D4778}">
      <dsp:nvSpPr>
        <dsp:cNvPr id="0" name=""/>
        <dsp:cNvSpPr/>
      </dsp:nvSpPr>
      <dsp:spPr>
        <a:xfrm>
          <a:off x="2086103" y="3584376"/>
          <a:ext cx="5222426" cy="5729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s-ES" sz="2700" kern="1200"/>
            <a:t>Características del sistema eléctrico</a:t>
          </a:r>
          <a:endParaRPr lang="es-ES" sz="2700" kern="1200" dirty="0"/>
        </a:p>
      </dsp:txBody>
      <dsp:txXfrm>
        <a:off x="2102885" y="3601158"/>
        <a:ext cx="5188862" cy="539424"/>
      </dsp:txXfrm>
    </dsp:sp>
    <dsp:sp modelId="{E86BA5AD-456B-43BC-8770-D4043F4CB375}">
      <dsp:nvSpPr>
        <dsp:cNvPr id="0" name=""/>
        <dsp:cNvSpPr/>
      </dsp:nvSpPr>
      <dsp:spPr>
        <a:xfrm>
          <a:off x="1384471" y="572988"/>
          <a:ext cx="701632" cy="4014117"/>
        </a:xfrm>
        <a:custGeom>
          <a:avLst/>
          <a:gdLst/>
          <a:ahLst/>
          <a:cxnLst/>
          <a:rect l="0" t="0" r="0" b="0"/>
          <a:pathLst>
            <a:path>
              <a:moveTo>
                <a:pt x="0" y="0"/>
              </a:moveTo>
              <a:lnTo>
                <a:pt x="0" y="4014117"/>
              </a:lnTo>
              <a:lnTo>
                <a:pt x="701632" y="40141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A73DB0-71BC-41F1-A91A-BDC2F7059C5F}">
      <dsp:nvSpPr>
        <dsp:cNvPr id="0" name=""/>
        <dsp:cNvSpPr/>
      </dsp:nvSpPr>
      <dsp:spPr>
        <a:xfrm>
          <a:off x="2086103" y="4300611"/>
          <a:ext cx="5189082" cy="5729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s-ES" sz="2700" kern="1200" dirty="0"/>
            <a:t>Dimensionamiento de equipos</a:t>
          </a:r>
        </a:p>
      </dsp:txBody>
      <dsp:txXfrm>
        <a:off x="2102885" y="4317393"/>
        <a:ext cx="5155518" cy="53942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682839" y="0"/>
          <a:ext cx="7016321" cy="5729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s-EC" sz="3200" kern="1200" dirty="0"/>
            <a:t>DISEÑO DE HARDWARE Y SOFTWARE</a:t>
          </a:r>
          <a:endParaRPr lang="es-ES" sz="3200" kern="1200" dirty="0"/>
        </a:p>
      </dsp:txBody>
      <dsp:txXfrm>
        <a:off x="699621" y="16782"/>
        <a:ext cx="6982757" cy="539424"/>
      </dsp:txXfrm>
    </dsp:sp>
    <dsp:sp modelId="{2C060D23-21D2-4829-92F9-1F4D1897DE2B}">
      <dsp:nvSpPr>
        <dsp:cNvPr id="0" name=""/>
        <dsp:cNvSpPr/>
      </dsp:nvSpPr>
      <dsp:spPr>
        <a:xfrm>
          <a:off x="1384471" y="572988"/>
          <a:ext cx="701632" cy="432941"/>
        </a:xfrm>
        <a:custGeom>
          <a:avLst/>
          <a:gdLst/>
          <a:ahLst/>
          <a:cxnLst/>
          <a:rect l="0" t="0" r="0" b="0"/>
          <a:pathLst>
            <a:path>
              <a:moveTo>
                <a:pt x="0" y="0"/>
              </a:moveTo>
              <a:lnTo>
                <a:pt x="0" y="432941"/>
              </a:lnTo>
              <a:lnTo>
                <a:pt x="701632" y="4329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8657B6-A341-4461-8EBB-18C5FFEA95F0}">
      <dsp:nvSpPr>
        <dsp:cNvPr id="0" name=""/>
        <dsp:cNvSpPr/>
      </dsp:nvSpPr>
      <dsp:spPr>
        <a:xfrm>
          <a:off x="2086103" y="719435"/>
          <a:ext cx="5129565" cy="5729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s-ES" sz="2700" kern="1200" dirty="0"/>
            <a:t>Propuesta de Automatización</a:t>
          </a:r>
        </a:p>
      </dsp:txBody>
      <dsp:txXfrm>
        <a:off x="2102885" y="736217"/>
        <a:ext cx="5096001" cy="539424"/>
      </dsp:txXfrm>
    </dsp:sp>
    <dsp:sp modelId="{88848902-88D7-43EA-A22D-A2DA65253F4B}">
      <dsp:nvSpPr>
        <dsp:cNvPr id="0" name=""/>
        <dsp:cNvSpPr/>
      </dsp:nvSpPr>
      <dsp:spPr>
        <a:xfrm>
          <a:off x="1384471" y="572988"/>
          <a:ext cx="701632" cy="1149176"/>
        </a:xfrm>
        <a:custGeom>
          <a:avLst/>
          <a:gdLst/>
          <a:ahLst/>
          <a:cxnLst/>
          <a:rect l="0" t="0" r="0" b="0"/>
          <a:pathLst>
            <a:path>
              <a:moveTo>
                <a:pt x="0" y="0"/>
              </a:moveTo>
              <a:lnTo>
                <a:pt x="0" y="1149176"/>
              </a:lnTo>
              <a:lnTo>
                <a:pt x="701632" y="11491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98E491-8DEE-4A13-BC22-83EB909CFF65}">
      <dsp:nvSpPr>
        <dsp:cNvPr id="0" name=""/>
        <dsp:cNvSpPr/>
      </dsp:nvSpPr>
      <dsp:spPr>
        <a:xfrm>
          <a:off x="2086103" y="1435670"/>
          <a:ext cx="5129556" cy="5729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s-ES" sz="2700" kern="1200" dirty="0"/>
            <a:t>Control de temperatura</a:t>
          </a:r>
        </a:p>
      </dsp:txBody>
      <dsp:txXfrm>
        <a:off x="2102885" y="1452452"/>
        <a:ext cx="5095992" cy="539424"/>
      </dsp:txXfrm>
    </dsp:sp>
    <dsp:sp modelId="{E178A246-4AC4-4D2A-AE03-636038078345}">
      <dsp:nvSpPr>
        <dsp:cNvPr id="0" name=""/>
        <dsp:cNvSpPr/>
      </dsp:nvSpPr>
      <dsp:spPr>
        <a:xfrm>
          <a:off x="1384471" y="572988"/>
          <a:ext cx="701632" cy="1865411"/>
        </a:xfrm>
        <a:custGeom>
          <a:avLst/>
          <a:gdLst/>
          <a:ahLst/>
          <a:cxnLst/>
          <a:rect l="0" t="0" r="0" b="0"/>
          <a:pathLst>
            <a:path>
              <a:moveTo>
                <a:pt x="0" y="0"/>
              </a:moveTo>
              <a:lnTo>
                <a:pt x="0" y="1865411"/>
              </a:lnTo>
              <a:lnTo>
                <a:pt x="701632" y="18654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9CC232-5DE2-45BF-A6B4-A58D3D72E796}">
      <dsp:nvSpPr>
        <dsp:cNvPr id="0" name=""/>
        <dsp:cNvSpPr/>
      </dsp:nvSpPr>
      <dsp:spPr>
        <a:xfrm>
          <a:off x="2086103" y="2151905"/>
          <a:ext cx="5176247" cy="5729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s-ES" sz="2700" kern="1200" dirty="0"/>
            <a:t>Control de velocidad</a:t>
          </a:r>
        </a:p>
      </dsp:txBody>
      <dsp:txXfrm>
        <a:off x="2102885" y="2168687"/>
        <a:ext cx="5142683" cy="539424"/>
      </dsp:txXfrm>
    </dsp:sp>
    <dsp:sp modelId="{36D9EEC1-4C9A-414B-B11F-88B451B26FEF}">
      <dsp:nvSpPr>
        <dsp:cNvPr id="0" name=""/>
        <dsp:cNvSpPr/>
      </dsp:nvSpPr>
      <dsp:spPr>
        <a:xfrm>
          <a:off x="1384471" y="572988"/>
          <a:ext cx="701632" cy="2581647"/>
        </a:xfrm>
        <a:custGeom>
          <a:avLst/>
          <a:gdLst/>
          <a:ahLst/>
          <a:cxnLst/>
          <a:rect l="0" t="0" r="0" b="0"/>
          <a:pathLst>
            <a:path>
              <a:moveTo>
                <a:pt x="0" y="0"/>
              </a:moveTo>
              <a:lnTo>
                <a:pt x="0" y="2581647"/>
              </a:lnTo>
              <a:lnTo>
                <a:pt x="701632" y="25816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9455F4-D743-41EF-AA17-74C2612548E6}">
      <dsp:nvSpPr>
        <dsp:cNvPr id="0" name=""/>
        <dsp:cNvSpPr/>
      </dsp:nvSpPr>
      <dsp:spPr>
        <a:xfrm>
          <a:off x="2086103" y="2868141"/>
          <a:ext cx="5207931" cy="5729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s-ES" sz="2700" kern="1200" dirty="0"/>
            <a:t>Controlador</a:t>
          </a:r>
        </a:p>
      </dsp:txBody>
      <dsp:txXfrm>
        <a:off x="2102885" y="2884923"/>
        <a:ext cx="5174367" cy="539424"/>
      </dsp:txXfrm>
    </dsp:sp>
    <dsp:sp modelId="{953998D9-4FDD-4B62-8900-A97607DC3581}">
      <dsp:nvSpPr>
        <dsp:cNvPr id="0" name=""/>
        <dsp:cNvSpPr/>
      </dsp:nvSpPr>
      <dsp:spPr>
        <a:xfrm>
          <a:off x="1384471" y="572988"/>
          <a:ext cx="701632" cy="3297882"/>
        </a:xfrm>
        <a:custGeom>
          <a:avLst/>
          <a:gdLst/>
          <a:ahLst/>
          <a:cxnLst/>
          <a:rect l="0" t="0" r="0" b="0"/>
          <a:pathLst>
            <a:path>
              <a:moveTo>
                <a:pt x="0" y="0"/>
              </a:moveTo>
              <a:lnTo>
                <a:pt x="0" y="3297882"/>
              </a:lnTo>
              <a:lnTo>
                <a:pt x="701632" y="32978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B6EF9D-938F-4061-B7B1-020B9B9D4778}">
      <dsp:nvSpPr>
        <dsp:cNvPr id="0" name=""/>
        <dsp:cNvSpPr/>
      </dsp:nvSpPr>
      <dsp:spPr>
        <a:xfrm>
          <a:off x="2086103" y="3584376"/>
          <a:ext cx="5222426" cy="5729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s-ES" sz="2700" kern="1200"/>
            <a:t>Características del sistema eléctrico</a:t>
          </a:r>
          <a:endParaRPr lang="es-ES" sz="2700" kern="1200" dirty="0"/>
        </a:p>
      </dsp:txBody>
      <dsp:txXfrm>
        <a:off x="2102885" y="3601158"/>
        <a:ext cx="5188862" cy="539424"/>
      </dsp:txXfrm>
    </dsp:sp>
    <dsp:sp modelId="{E86BA5AD-456B-43BC-8770-D4043F4CB375}">
      <dsp:nvSpPr>
        <dsp:cNvPr id="0" name=""/>
        <dsp:cNvSpPr/>
      </dsp:nvSpPr>
      <dsp:spPr>
        <a:xfrm>
          <a:off x="1384471" y="572988"/>
          <a:ext cx="701632" cy="4014117"/>
        </a:xfrm>
        <a:custGeom>
          <a:avLst/>
          <a:gdLst/>
          <a:ahLst/>
          <a:cxnLst/>
          <a:rect l="0" t="0" r="0" b="0"/>
          <a:pathLst>
            <a:path>
              <a:moveTo>
                <a:pt x="0" y="0"/>
              </a:moveTo>
              <a:lnTo>
                <a:pt x="0" y="4014117"/>
              </a:lnTo>
              <a:lnTo>
                <a:pt x="701632" y="40141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A73DB0-71BC-41F1-A91A-BDC2F7059C5F}">
      <dsp:nvSpPr>
        <dsp:cNvPr id="0" name=""/>
        <dsp:cNvSpPr/>
      </dsp:nvSpPr>
      <dsp:spPr>
        <a:xfrm>
          <a:off x="2086103" y="4300611"/>
          <a:ext cx="5189082" cy="5729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s-ES" sz="2700" kern="1200" dirty="0"/>
            <a:t>Dimensionamiento de equipos</a:t>
          </a:r>
        </a:p>
      </dsp:txBody>
      <dsp:txXfrm>
        <a:off x="2102885" y="4317393"/>
        <a:ext cx="5155518" cy="53942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76202"/>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kern="1200" dirty="0"/>
            <a:t>DESCRIPCIÓN DE LOS SUBPROCESOS</a:t>
          </a:r>
        </a:p>
      </dsp:txBody>
      <dsp:txXfrm>
        <a:off x="20049" y="96251"/>
        <a:ext cx="8341900" cy="644418"/>
      </dsp:txXfrm>
    </dsp:sp>
    <dsp:sp modelId="{2C060D23-21D2-4829-92F9-1F4D1897DE2B}">
      <dsp:nvSpPr>
        <dsp:cNvPr id="0" name=""/>
        <dsp:cNvSpPr/>
      </dsp:nvSpPr>
      <dsp:spPr>
        <a:xfrm>
          <a:off x="838200" y="760718"/>
          <a:ext cx="609604" cy="495938"/>
        </a:xfrm>
        <a:custGeom>
          <a:avLst/>
          <a:gdLst/>
          <a:ahLst/>
          <a:cxnLst/>
          <a:rect l="0" t="0" r="0" b="0"/>
          <a:pathLst>
            <a:path>
              <a:moveTo>
                <a:pt x="0" y="0"/>
              </a:moveTo>
              <a:lnTo>
                <a:pt x="0" y="495938"/>
              </a:lnTo>
              <a:lnTo>
                <a:pt x="609604" y="4959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8657B6-A341-4461-8EBB-18C5FFEA95F0}">
      <dsp:nvSpPr>
        <dsp:cNvPr id="0" name=""/>
        <dsp:cNvSpPr/>
      </dsp:nvSpPr>
      <dsp:spPr>
        <a:xfrm>
          <a:off x="1447804" y="914399"/>
          <a:ext cx="5819626"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kern="1200" dirty="0"/>
            <a:t>Proceso de fresado y control de temperatura</a:t>
          </a:r>
        </a:p>
      </dsp:txBody>
      <dsp:txXfrm>
        <a:off x="1467853" y="934448"/>
        <a:ext cx="5779528" cy="6444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60960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a:t>OBJETIVO GENERAL </a:t>
          </a:r>
          <a:endParaRPr lang="es-ES" sz="3900" kern="1200" dirty="0"/>
        </a:p>
      </dsp:txBody>
      <dsp:txXfrm>
        <a:off x="20049" y="629650"/>
        <a:ext cx="8341900" cy="644418"/>
      </dsp:txXfrm>
    </dsp:sp>
    <dsp:sp modelId="{2C060D23-21D2-4829-92F9-1F4D1897DE2B}">
      <dsp:nvSpPr>
        <dsp:cNvPr id="0" name=""/>
        <dsp:cNvSpPr/>
      </dsp:nvSpPr>
      <dsp:spPr>
        <a:xfrm>
          <a:off x="838200" y="1294117"/>
          <a:ext cx="685799" cy="1572104"/>
        </a:xfrm>
        <a:custGeom>
          <a:avLst/>
          <a:gdLst/>
          <a:ahLst/>
          <a:cxnLst/>
          <a:rect l="0" t="0" r="0" b="0"/>
          <a:pathLst>
            <a:path>
              <a:moveTo>
                <a:pt x="0" y="0"/>
              </a:moveTo>
              <a:lnTo>
                <a:pt x="0" y="1572104"/>
              </a:lnTo>
              <a:lnTo>
                <a:pt x="685799" y="15721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8657B6-A341-4461-8EBB-18C5FFEA95F0}">
      <dsp:nvSpPr>
        <dsp:cNvPr id="0" name=""/>
        <dsp:cNvSpPr/>
      </dsp:nvSpPr>
      <dsp:spPr>
        <a:xfrm>
          <a:off x="1523999" y="1676399"/>
          <a:ext cx="6276828" cy="23796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s-ES" sz="2300" kern="1200" dirty="0"/>
            <a:t>Automatizar una máquina encoladora de libros y comprobar el correcto funcionamiento de una tarjeta </a:t>
          </a:r>
          <a:r>
            <a:rPr lang="es-ES" sz="2300" kern="1200" dirty="0" err="1"/>
            <a:t>Arduino</a:t>
          </a:r>
          <a:r>
            <a:rPr lang="es-ES" sz="2300" kern="1200" dirty="0"/>
            <a:t> en ambientes industriales mediante la programación de técnicas de control, con interfaz humano-máquina, para mejorar la calidad de los libros de la empresa “BRIUVE”.</a:t>
          </a:r>
        </a:p>
      </dsp:txBody>
      <dsp:txXfrm>
        <a:off x="1593696" y="1746096"/>
        <a:ext cx="6137434" cy="224025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76202"/>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kern="1200" dirty="0"/>
            <a:t>DESCRIPCIÓN DE LOS SUBPROCESOS</a:t>
          </a:r>
        </a:p>
      </dsp:txBody>
      <dsp:txXfrm>
        <a:off x="20049" y="96251"/>
        <a:ext cx="8341900" cy="644418"/>
      </dsp:txXfrm>
    </dsp:sp>
    <dsp:sp modelId="{2C060D23-21D2-4829-92F9-1F4D1897DE2B}">
      <dsp:nvSpPr>
        <dsp:cNvPr id="0" name=""/>
        <dsp:cNvSpPr/>
      </dsp:nvSpPr>
      <dsp:spPr>
        <a:xfrm>
          <a:off x="838200" y="760718"/>
          <a:ext cx="609604" cy="495938"/>
        </a:xfrm>
        <a:custGeom>
          <a:avLst/>
          <a:gdLst/>
          <a:ahLst/>
          <a:cxnLst/>
          <a:rect l="0" t="0" r="0" b="0"/>
          <a:pathLst>
            <a:path>
              <a:moveTo>
                <a:pt x="0" y="0"/>
              </a:moveTo>
              <a:lnTo>
                <a:pt x="0" y="495938"/>
              </a:lnTo>
              <a:lnTo>
                <a:pt x="609604" y="4959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8657B6-A341-4461-8EBB-18C5FFEA95F0}">
      <dsp:nvSpPr>
        <dsp:cNvPr id="0" name=""/>
        <dsp:cNvSpPr/>
      </dsp:nvSpPr>
      <dsp:spPr>
        <a:xfrm>
          <a:off x="1447804" y="914399"/>
          <a:ext cx="5819626"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kern="1200" dirty="0"/>
            <a:t>Sistema de velocidad </a:t>
          </a:r>
        </a:p>
      </dsp:txBody>
      <dsp:txXfrm>
        <a:off x="1467853" y="934448"/>
        <a:ext cx="5779528" cy="64441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0"/>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kern="1200" dirty="0"/>
            <a:t>ESTADO INICIAL DE LA MAQUINA</a:t>
          </a:r>
        </a:p>
      </dsp:txBody>
      <dsp:txXfrm>
        <a:off x="20049" y="20049"/>
        <a:ext cx="8341900" cy="644418"/>
      </dsp:txXfrm>
    </dsp:sp>
    <dsp:sp modelId="{2C060D23-21D2-4829-92F9-1F4D1897DE2B}">
      <dsp:nvSpPr>
        <dsp:cNvPr id="0" name=""/>
        <dsp:cNvSpPr/>
      </dsp:nvSpPr>
      <dsp:spPr>
        <a:xfrm>
          <a:off x="838200" y="684516"/>
          <a:ext cx="533398" cy="495941"/>
        </a:xfrm>
        <a:custGeom>
          <a:avLst/>
          <a:gdLst/>
          <a:ahLst/>
          <a:cxnLst/>
          <a:rect l="0" t="0" r="0" b="0"/>
          <a:pathLst>
            <a:path>
              <a:moveTo>
                <a:pt x="0" y="0"/>
              </a:moveTo>
              <a:lnTo>
                <a:pt x="0" y="495941"/>
              </a:lnTo>
              <a:lnTo>
                <a:pt x="533398" y="4959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8657B6-A341-4461-8EBB-18C5FFEA95F0}">
      <dsp:nvSpPr>
        <dsp:cNvPr id="0" name=""/>
        <dsp:cNvSpPr/>
      </dsp:nvSpPr>
      <dsp:spPr>
        <a:xfrm>
          <a:off x="1371598" y="838199"/>
          <a:ext cx="6124428"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s-ES" sz="2100" kern="1200" dirty="0"/>
            <a:t>Sistema de control  mediante l</a:t>
          </a:r>
          <a:r>
            <a:rPr lang="es-EC" sz="2100" kern="1200" dirty="0" err="1"/>
            <a:t>ógica</a:t>
          </a:r>
          <a:r>
            <a:rPr lang="es-EC" sz="2100" kern="1200" dirty="0"/>
            <a:t> cableada</a:t>
          </a:r>
          <a:endParaRPr lang="es-ES" sz="2100" kern="1200" dirty="0"/>
        </a:p>
      </dsp:txBody>
      <dsp:txXfrm>
        <a:off x="1391647" y="858248"/>
        <a:ext cx="6084330" cy="644418"/>
      </dsp:txXfrm>
    </dsp:sp>
    <dsp:sp modelId="{D878C033-33BD-4908-A741-56684FF28121}">
      <dsp:nvSpPr>
        <dsp:cNvPr id="0" name=""/>
        <dsp:cNvSpPr/>
      </dsp:nvSpPr>
      <dsp:spPr>
        <a:xfrm>
          <a:off x="838200" y="684516"/>
          <a:ext cx="533398" cy="1410345"/>
        </a:xfrm>
        <a:custGeom>
          <a:avLst/>
          <a:gdLst/>
          <a:ahLst/>
          <a:cxnLst/>
          <a:rect l="0" t="0" r="0" b="0"/>
          <a:pathLst>
            <a:path>
              <a:moveTo>
                <a:pt x="0" y="0"/>
              </a:moveTo>
              <a:lnTo>
                <a:pt x="0" y="1410345"/>
              </a:lnTo>
              <a:lnTo>
                <a:pt x="533398" y="14103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218463-E475-416B-819D-5237F921783B}">
      <dsp:nvSpPr>
        <dsp:cNvPr id="0" name=""/>
        <dsp:cNvSpPr/>
      </dsp:nvSpPr>
      <dsp:spPr>
        <a:xfrm>
          <a:off x="1371598" y="1752603"/>
          <a:ext cx="6067574"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s-EC" sz="2100" kern="1200" dirty="0"/>
            <a:t>Arrancadores suaves para motores de fresa y movimiento general de carros </a:t>
          </a:r>
          <a:endParaRPr lang="es-ES" sz="2100" kern="1200" dirty="0"/>
        </a:p>
      </dsp:txBody>
      <dsp:txXfrm>
        <a:off x="1391647" y="1772652"/>
        <a:ext cx="6027476" cy="644418"/>
      </dsp:txXfrm>
    </dsp:sp>
    <dsp:sp modelId="{02ACB01D-9BF2-46CB-A362-37AEF1928FB4}">
      <dsp:nvSpPr>
        <dsp:cNvPr id="0" name=""/>
        <dsp:cNvSpPr/>
      </dsp:nvSpPr>
      <dsp:spPr>
        <a:xfrm>
          <a:off x="838200" y="684516"/>
          <a:ext cx="533398" cy="2248542"/>
        </a:xfrm>
        <a:custGeom>
          <a:avLst/>
          <a:gdLst/>
          <a:ahLst/>
          <a:cxnLst/>
          <a:rect l="0" t="0" r="0" b="0"/>
          <a:pathLst>
            <a:path>
              <a:moveTo>
                <a:pt x="0" y="0"/>
              </a:moveTo>
              <a:lnTo>
                <a:pt x="0" y="2248542"/>
              </a:lnTo>
              <a:lnTo>
                <a:pt x="533398" y="22485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3A44A3-D4D3-4A4C-8E3C-BA60790A14E6}">
      <dsp:nvSpPr>
        <dsp:cNvPr id="0" name=""/>
        <dsp:cNvSpPr/>
      </dsp:nvSpPr>
      <dsp:spPr>
        <a:xfrm>
          <a:off x="1371598" y="2590800"/>
          <a:ext cx="6124417"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s-EC" sz="2100" kern="1200" dirty="0"/>
            <a:t>Botoneras para encendido y apagado </a:t>
          </a:r>
          <a:endParaRPr lang="es-ES" sz="2100" kern="1200" dirty="0"/>
        </a:p>
      </dsp:txBody>
      <dsp:txXfrm>
        <a:off x="1391647" y="2610849"/>
        <a:ext cx="6084319" cy="644418"/>
      </dsp:txXfrm>
    </dsp:sp>
    <dsp:sp modelId="{82A87125-B896-407E-880D-FB76EC45DA16}">
      <dsp:nvSpPr>
        <dsp:cNvPr id="0" name=""/>
        <dsp:cNvSpPr/>
      </dsp:nvSpPr>
      <dsp:spPr>
        <a:xfrm>
          <a:off x="838200" y="684516"/>
          <a:ext cx="533398" cy="3162940"/>
        </a:xfrm>
        <a:custGeom>
          <a:avLst/>
          <a:gdLst/>
          <a:ahLst/>
          <a:cxnLst/>
          <a:rect l="0" t="0" r="0" b="0"/>
          <a:pathLst>
            <a:path>
              <a:moveTo>
                <a:pt x="0" y="0"/>
              </a:moveTo>
              <a:lnTo>
                <a:pt x="0" y="3162940"/>
              </a:lnTo>
              <a:lnTo>
                <a:pt x="533398" y="31629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6F1DE0-FE51-4E0D-BAFB-E9A0FBE493B4}">
      <dsp:nvSpPr>
        <dsp:cNvPr id="0" name=""/>
        <dsp:cNvSpPr/>
      </dsp:nvSpPr>
      <dsp:spPr>
        <a:xfrm>
          <a:off x="1371598" y="3505198"/>
          <a:ext cx="6067574"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s-EC" sz="2100" kern="1200" dirty="0"/>
            <a:t>Sensores de habilitación y protección del sistema </a:t>
          </a:r>
          <a:endParaRPr lang="es-ES" sz="2100" kern="1200" dirty="0"/>
        </a:p>
      </dsp:txBody>
      <dsp:txXfrm>
        <a:off x="1391647" y="3525247"/>
        <a:ext cx="6027476" cy="64441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504025"/>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kern="1200" dirty="0"/>
            <a:t>ESTADO INICIAL DE LA MAQUINA</a:t>
          </a:r>
        </a:p>
      </dsp:txBody>
      <dsp:txXfrm>
        <a:off x="20049" y="524074"/>
        <a:ext cx="8341900" cy="64441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0"/>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kern="1200" dirty="0"/>
            <a:t>ELEMENTOS FUNCIONALES </a:t>
          </a:r>
        </a:p>
      </dsp:txBody>
      <dsp:txXfrm>
        <a:off x="20049" y="20049"/>
        <a:ext cx="8341900" cy="644418"/>
      </dsp:txXfrm>
    </dsp:sp>
    <dsp:sp modelId="{2C060D23-21D2-4829-92F9-1F4D1897DE2B}">
      <dsp:nvSpPr>
        <dsp:cNvPr id="0" name=""/>
        <dsp:cNvSpPr/>
      </dsp:nvSpPr>
      <dsp:spPr>
        <a:xfrm>
          <a:off x="838200" y="684516"/>
          <a:ext cx="533398" cy="495941"/>
        </a:xfrm>
        <a:custGeom>
          <a:avLst/>
          <a:gdLst/>
          <a:ahLst/>
          <a:cxnLst/>
          <a:rect l="0" t="0" r="0" b="0"/>
          <a:pathLst>
            <a:path>
              <a:moveTo>
                <a:pt x="0" y="0"/>
              </a:moveTo>
              <a:lnTo>
                <a:pt x="0" y="495941"/>
              </a:lnTo>
              <a:lnTo>
                <a:pt x="533398" y="4959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8657B6-A341-4461-8EBB-18C5FFEA95F0}">
      <dsp:nvSpPr>
        <dsp:cNvPr id="0" name=""/>
        <dsp:cNvSpPr/>
      </dsp:nvSpPr>
      <dsp:spPr>
        <a:xfrm>
          <a:off x="1371598" y="838199"/>
          <a:ext cx="6124428"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s-ES" sz="2700" kern="1200" dirty="0"/>
            <a:t>Motor Principal - Motor asíncrono trifásico</a:t>
          </a:r>
        </a:p>
      </dsp:txBody>
      <dsp:txXfrm>
        <a:off x="1391647" y="858248"/>
        <a:ext cx="6084330" cy="644418"/>
      </dsp:txXfrm>
    </dsp:sp>
    <dsp:sp modelId="{D878C033-33BD-4908-A741-56684FF28121}">
      <dsp:nvSpPr>
        <dsp:cNvPr id="0" name=""/>
        <dsp:cNvSpPr/>
      </dsp:nvSpPr>
      <dsp:spPr>
        <a:xfrm>
          <a:off x="838200" y="684516"/>
          <a:ext cx="533398" cy="1410345"/>
        </a:xfrm>
        <a:custGeom>
          <a:avLst/>
          <a:gdLst/>
          <a:ahLst/>
          <a:cxnLst/>
          <a:rect l="0" t="0" r="0" b="0"/>
          <a:pathLst>
            <a:path>
              <a:moveTo>
                <a:pt x="0" y="0"/>
              </a:moveTo>
              <a:lnTo>
                <a:pt x="0" y="1410345"/>
              </a:lnTo>
              <a:lnTo>
                <a:pt x="533398" y="141034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218463-E475-416B-819D-5237F921783B}">
      <dsp:nvSpPr>
        <dsp:cNvPr id="0" name=""/>
        <dsp:cNvSpPr/>
      </dsp:nvSpPr>
      <dsp:spPr>
        <a:xfrm>
          <a:off x="1371598" y="1752603"/>
          <a:ext cx="6067574"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s-ES" sz="2700" kern="1200" dirty="0"/>
            <a:t>Motor Cuchillas - Motor trifásico</a:t>
          </a:r>
        </a:p>
      </dsp:txBody>
      <dsp:txXfrm>
        <a:off x="1391647" y="1772652"/>
        <a:ext cx="6027476" cy="644418"/>
      </dsp:txXfrm>
    </dsp:sp>
    <dsp:sp modelId="{02ACB01D-9BF2-46CB-A362-37AEF1928FB4}">
      <dsp:nvSpPr>
        <dsp:cNvPr id="0" name=""/>
        <dsp:cNvSpPr/>
      </dsp:nvSpPr>
      <dsp:spPr>
        <a:xfrm>
          <a:off x="838200" y="684516"/>
          <a:ext cx="533398" cy="2248542"/>
        </a:xfrm>
        <a:custGeom>
          <a:avLst/>
          <a:gdLst/>
          <a:ahLst/>
          <a:cxnLst/>
          <a:rect l="0" t="0" r="0" b="0"/>
          <a:pathLst>
            <a:path>
              <a:moveTo>
                <a:pt x="0" y="0"/>
              </a:moveTo>
              <a:lnTo>
                <a:pt x="0" y="2248542"/>
              </a:lnTo>
              <a:lnTo>
                <a:pt x="533398" y="22485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3A44A3-D4D3-4A4C-8E3C-BA60790A14E6}">
      <dsp:nvSpPr>
        <dsp:cNvPr id="0" name=""/>
        <dsp:cNvSpPr/>
      </dsp:nvSpPr>
      <dsp:spPr>
        <a:xfrm>
          <a:off x="1371598" y="2590800"/>
          <a:ext cx="6124417"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s-ES" sz="2700" kern="1200" dirty="0"/>
            <a:t>Niquelina – Niquelina trifásica tubular </a:t>
          </a:r>
        </a:p>
      </dsp:txBody>
      <dsp:txXfrm>
        <a:off x="1391647" y="2610849"/>
        <a:ext cx="6084319" cy="644418"/>
      </dsp:txXfrm>
    </dsp:sp>
    <dsp:sp modelId="{82A87125-B896-407E-880D-FB76EC45DA16}">
      <dsp:nvSpPr>
        <dsp:cNvPr id="0" name=""/>
        <dsp:cNvSpPr/>
      </dsp:nvSpPr>
      <dsp:spPr>
        <a:xfrm>
          <a:off x="838200" y="684516"/>
          <a:ext cx="533398" cy="3162940"/>
        </a:xfrm>
        <a:custGeom>
          <a:avLst/>
          <a:gdLst/>
          <a:ahLst/>
          <a:cxnLst/>
          <a:rect l="0" t="0" r="0" b="0"/>
          <a:pathLst>
            <a:path>
              <a:moveTo>
                <a:pt x="0" y="0"/>
              </a:moveTo>
              <a:lnTo>
                <a:pt x="0" y="3162940"/>
              </a:lnTo>
              <a:lnTo>
                <a:pt x="533398" y="31629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6F1DE0-FE51-4E0D-BAFB-E9A0FBE493B4}">
      <dsp:nvSpPr>
        <dsp:cNvPr id="0" name=""/>
        <dsp:cNvSpPr/>
      </dsp:nvSpPr>
      <dsp:spPr>
        <a:xfrm>
          <a:off x="1371598" y="3505198"/>
          <a:ext cx="6067574"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s-EC" sz="2700" kern="1200" dirty="0"/>
            <a:t>Botoneras de control </a:t>
          </a:r>
          <a:endParaRPr lang="es-ES" sz="2700" kern="1200" dirty="0"/>
        </a:p>
      </dsp:txBody>
      <dsp:txXfrm>
        <a:off x="1391647" y="3525247"/>
        <a:ext cx="6027476" cy="64441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75175" y="0"/>
          <a:ext cx="8231648" cy="6722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s-ES" sz="3800" kern="1200" dirty="0"/>
            <a:t>PROPUESTA DE AUTOMATIZACIÓN</a:t>
          </a:r>
        </a:p>
      </dsp:txBody>
      <dsp:txXfrm>
        <a:off x="94864" y="19689"/>
        <a:ext cx="8192270" cy="632860"/>
      </dsp:txXfrm>
    </dsp:sp>
    <dsp:sp modelId="{2C060D23-21D2-4829-92F9-1F4D1897DE2B}">
      <dsp:nvSpPr>
        <dsp:cNvPr id="0" name=""/>
        <dsp:cNvSpPr/>
      </dsp:nvSpPr>
      <dsp:spPr>
        <a:xfrm>
          <a:off x="898340" y="672238"/>
          <a:ext cx="625655" cy="502078"/>
        </a:xfrm>
        <a:custGeom>
          <a:avLst/>
          <a:gdLst/>
          <a:ahLst/>
          <a:cxnLst/>
          <a:rect l="0" t="0" r="0" b="0"/>
          <a:pathLst>
            <a:path>
              <a:moveTo>
                <a:pt x="0" y="0"/>
              </a:moveTo>
              <a:lnTo>
                <a:pt x="0" y="502078"/>
              </a:lnTo>
              <a:lnTo>
                <a:pt x="625655" y="5020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8657B6-A341-4461-8EBB-18C5FFEA95F0}">
      <dsp:nvSpPr>
        <dsp:cNvPr id="0" name=""/>
        <dsp:cNvSpPr/>
      </dsp:nvSpPr>
      <dsp:spPr>
        <a:xfrm>
          <a:off x="1523996" y="838197"/>
          <a:ext cx="6014572" cy="6722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C" sz="2000" kern="1200" dirty="0"/>
            <a:t>Mejoras</a:t>
          </a:r>
          <a:r>
            <a:rPr lang="es-EC" sz="2000" kern="1200" baseline="0" dirty="0"/>
            <a:t> consideradas en la propuesta:</a:t>
          </a:r>
          <a:endParaRPr lang="es-ES" sz="2000" kern="1200" dirty="0"/>
        </a:p>
      </dsp:txBody>
      <dsp:txXfrm>
        <a:off x="1543685" y="857886"/>
        <a:ext cx="5975194" cy="632860"/>
      </dsp:txXfrm>
    </dsp:sp>
    <dsp:sp modelId="{D878C033-33BD-4908-A741-56684FF28121}">
      <dsp:nvSpPr>
        <dsp:cNvPr id="0" name=""/>
        <dsp:cNvSpPr/>
      </dsp:nvSpPr>
      <dsp:spPr>
        <a:xfrm>
          <a:off x="898340" y="672238"/>
          <a:ext cx="701860" cy="1340278"/>
        </a:xfrm>
        <a:custGeom>
          <a:avLst/>
          <a:gdLst/>
          <a:ahLst/>
          <a:cxnLst/>
          <a:rect l="0" t="0" r="0" b="0"/>
          <a:pathLst>
            <a:path>
              <a:moveTo>
                <a:pt x="0" y="0"/>
              </a:moveTo>
              <a:lnTo>
                <a:pt x="0" y="1340278"/>
              </a:lnTo>
              <a:lnTo>
                <a:pt x="701860" y="13402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218463-E475-416B-819D-5237F921783B}">
      <dsp:nvSpPr>
        <dsp:cNvPr id="0" name=""/>
        <dsp:cNvSpPr/>
      </dsp:nvSpPr>
      <dsp:spPr>
        <a:xfrm>
          <a:off x="1600201" y="1676398"/>
          <a:ext cx="6080871" cy="6722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Un control del sistema, tanto en modo remoto como local</a:t>
          </a:r>
        </a:p>
      </dsp:txBody>
      <dsp:txXfrm>
        <a:off x="1619890" y="1696087"/>
        <a:ext cx="6041493" cy="632860"/>
      </dsp:txXfrm>
    </dsp:sp>
    <dsp:sp modelId="{591D65FE-9DD0-415F-9515-A6C2749B1EFB}">
      <dsp:nvSpPr>
        <dsp:cNvPr id="0" name=""/>
        <dsp:cNvSpPr/>
      </dsp:nvSpPr>
      <dsp:spPr>
        <a:xfrm>
          <a:off x="898340" y="672238"/>
          <a:ext cx="701860" cy="2178479"/>
        </a:xfrm>
        <a:custGeom>
          <a:avLst/>
          <a:gdLst/>
          <a:ahLst/>
          <a:cxnLst/>
          <a:rect l="0" t="0" r="0" b="0"/>
          <a:pathLst>
            <a:path>
              <a:moveTo>
                <a:pt x="0" y="0"/>
              </a:moveTo>
              <a:lnTo>
                <a:pt x="0" y="2178479"/>
              </a:lnTo>
              <a:lnTo>
                <a:pt x="701860" y="21784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AFC83E-9437-4451-AB98-B622DC9C92E2}">
      <dsp:nvSpPr>
        <dsp:cNvPr id="0" name=""/>
        <dsp:cNvSpPr/>
      </dsp:nvSpPr>
      <dsp:spPr>
        <a:xfrm>
          <a:off x="1600201" y="2514598"/>
          <a:ext cx="6042581" cy="6722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Una interfaz humana máquina para realizar el control y supervisión remotamente del sistema</a:t>
          </a:r>
        </a:p>
      </dsp:txBody>
      <dsp:txXfrm>
        <a:off x="1619890" y="2534287"/>
        <a:ext cx="6003203" cy="632860"/>
      </dsp:txXfrm>
    </dsp:sp>
    <dsp:sp modelId="{D9255028-F71F-4816-88CB-07547C875778}">
      <dsp:nvSpPr>
        <dsp:cNvPr id="0" name=""/>
        <dsp:cNvSpPr/>
      </dsp:nvSpPr>
      <dsp:spPr>
        <a:xfrm>
          <a:off x="898340" y="672238"/>
          <a:ext cx="701860" cy="3016679"/>
        </a:xfrm>
        <a:custGeom>
          <a:avLst/>
          <a:gdLst/>
          <a:ahLst/>
          <a:cxnLst/>
          <a:rect l="0" t="0" r="0" b="0"/>
          <a:pathLst>
            <a:path>
              <a:moveTo>
                <a:pt x="0" y="0"/>
              </a:moveTo>
              <a:lnTo>
                <a:pt x="0" y="3016679"/>
              </a:lnTo>
              <a:lnTo>
                <a:pt x="701860" y="30166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3B85AE-54A8-4236-8113-E1E32580F3B1}">
      <dsp:nvSpPr>
        <dsp:cNvPr id="0" name=""/>
        <dsp:cNvSpPr/>
      </dsp:nvSpPr>
      <dsp:spPr>
        <a:xfrm>
          <a:off x="1600201" y="3352798"/>
          <a:ext cx="6106244" cy="6722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La incorporación de indicadores de temperatura y velocidad en el HMI.</a:t>
          </a:r>
        </a:p>
      </dsp:txBody>
      <dsp:txXfrm>
        <a:off x="1619890" y="3372487"/>
        <a:ext cx="6066866" cy="632860"/>
      </dsp:txXfrm>
    </dsp:sp>
    <dsp:sp modelId="{07A83DD2-E32A-4D41-B866-422D9D3460B8}">
      <dsp:nvSpPr>
        <dsp:cNvPr id="0" name=""/>
        <dsp:cNvSpPr/>
      </dsp:nvSpPr>
      <dsp:spPr>
        <a:xfrm>
          <a:off x="898340" y="672238"/>
          <a:ext cx="701860" cy="3854879"/>
        </a:xfrm>
        <a:custGeom>
          <a:avLst/>
          <a:gdLst/>
          <a:ahLst/>
          <a:cxnLst/>
          <a:rect l="0" t="0" r="0" b="0"/>
          <a:pathLst>
            <a:path>
              <a:moveTo>
                <a:pt x="0" y="0"/>
              </a:moveTo>
              <a:lnTo>
                <a:pt x="0" y="3854879"/>
              </a:lnTo>
              <a:lnTo>
                <a:pt x="701860" y="38548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C7CCF2-B0CB-4B8A-8F74-82118BB55227}">
      <dsp:nvSpPr>
        <dsp:cNvPr id="0" name=""/>
        <dsp:cNvSpPr/>
      </dsp:nvSpPr>
      <dsp:spPr>
        <a:xfrm>
          <a:off x="1600201" y="4190998"/>
          <a:ext cx="6134521" cy="6722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Un control electrónico de velocidad para el giro de carros de prensas.</a:t>
          </a:r>
        </a:p>
      </dsp:txBody>
      <dsp:txXfrm>
        <a:off x="1619890" y="4210687"/>
        <a:ext cx="6095143" cy="63286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0"/>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kern="1200" dirty="0"/>
            <a:t>CONTROL DE TEMPERATURA</a:t>
          </a:r>
        </a:p>
      </dsp:txBody>
      <dsp:txXfrm>
        <a:off x="20049" y="20049"/>
        <a:ext cx="8341900" cy="644418"/>
      </dsp:txXfrm>
    </dsp:sp>
    <dsp:sp modelId="{2C060D23-21D2-4829-92F9-1F4D1897DE2B}">
      <dsp:nvSpPr>
        <dsp:cNvPr id="0" name=""/>
        <dsp:cNvSpPr/>
      </dsp:nvSpPr>
      <dsp:spPr>
        <a:xfrm>
          <a:off x="838200" y="684516"/>
          <a:ext cx="533398" cy="349957"/>
        </a:xfrm>
        <a:custGeom>
          <a:avLst/>
          <a:gdLst/>
          <a:ahLst/>
          <a:cxnLst/>
          <a:rect l="0" t="0" r="0" b="0"/>
          <a:pathLst>
            <a:path>
              <a:moveTo>
                <a:pt x="0" y="0"/>
              </a:moveTo>
              <a:lnTo>
                <a:pt x="0" y="349957"/>
              </a:lnTo>
              <a:lnTo>
                <a:pt x="533398" y="34995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8657B6-A341-4461-8EBB-18C5FFEA95F0}">
      <dsp:nvSpPr>
        <dsp:cNvPr id="0" name=""/>
        <dsp:cNvSpPr/>
      </dsp:nvSpPr>
      <dsp:spPr>
        <a:xfrm>
          <a:off x="1371598" y="763285"/>
          <a:ext cx="5762773" cy="5423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s-EC" sz="2900" kern="1200" dirty="0"/>
            <a:t>CONTROL ON OFF</a:t>
          </a:r>
          <a:endParaRPr lang="es-ES" sz="2900" kern="1200" dirty="0"/>
        </a:p>
      </dsp:txBody>
      <dsp:txXfrm>
        <a:off x="1387484" y="779171"/>
        <a:ext cx="5731001" cy="510604"/>
      </dsp:txXfrm>
    </dsp:sp>
    <dsp:sp modelId="{591D65FE-9DD0-415F-9515-A6C2749B1EFB}">
      <dsp:nvSpPr>
        <dsp:cNvPr id="0" name=""/>
        <dsp:cNvSpPr/>
      </dsp:nvSpPr>
      <dsp:spPr>
        <a:xfrm>
          <a:off x="838200" y="684516"/>
          <a:ext cx="533398" cy="1033187"/>
        </a:xfrm>
        <a:custGeom>
          <a:avLst/>
          <a:gdLst/>
          <a:ahLst/>
          <a:cxnLst/>
          <a:rect l="0" t="0" r="0" b="0"/>
          <a:pathLst>
            <a:path>
              <a:moveTo>
                <a:pt x="0" y="0"/>
              </a:moveTo>
              <a:lnTo>
                <a:pt x="0" y="1033187"/>
              </a:lnTo>
              <a:lnTo>
                <a:pt x="533398" y="10331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AFC83E-9437-4451-AB98-B622DC9C92E2}">
      <dsp:nvSpPr>
        <dsp:cNvPr id="0" name=""/>
        <dsp:cNvSpPr/>
      </dsp:nvSpPr>
      <dsp:spPr>
        <a:xfrm>
          <a:off x="1371598" y="1449082"/>
          <a:ext cx="5734253" cy="5372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s-ES" sz="2900" kern="1200" dirty="0"/>
            <a:t>3 grados de margen superior máximo </a:t>
          </a:r>
        </a:p>
      </dsp:txBody>
      <dsp:txXfrm>
        <a:off x="1387333" y="1464817"/>
        <a:ext cx="5702783" cy="505772"/>
      </dsp:txXfrm>
    </dsp:sp>
    <dsp:sp modelId="{D9255028-F71F-4816-88CB-07547C875778}">
      <dsp:nvSpPr>
        <dsp:cNvPr id="0" name=""/>
        <dsp:cNvSpPr/>
      </dsp:nvSpPr>
      <dsp:spPr>
        <a:xfrm>
          <a:off x="838200" y="684516"/>
          <a:ext cx="533398" cy="1716426"/>
        </a:xfrm>
        <a:custGeom>
          <a:avLst/>
          <a:gdLst/>
          <a:ahLst/>
          <a:cxnLst/>
          <a:rect l="0" t="0" r="0" b="0"/>
          <a:pathLst>
            <a:path>
              <a:moveTo>
                <a:pt x="0" y="0"/>
              </a:moveTo>
              <a:lnTo>
                <a:pt x="0" y="1716426"/>
              </a:lnTo>
              <a:lnTo>
                <a:pt x="533398" y="17164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3B85AE-54A8-4236-8113-E1E32580F3B1}">
      <dsp:nvSpPr>
        <dsp:cNvPr id="0" name=""/>
        <dsp:cNvSpPr/>
      </dsp:nvSpPr>
      <dsp:spPr>
        <a:xfrm>
          <a:off x="1371598" y="2134885"/>
          <a:ext cx="5760583" cy="53211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45" tIns="36830" rIns="55245" bIns="36830" numCol="1" spcCol="1270" anchor="ctr" anchorCtr="0">
          <a:noAutofit/>
        </a:bodyPr>
        <a:lstStyle/>
        <a:p>
          <a:pPr marL="0" lvl="0" indent="0" algn="ctr" defTabSz="1289050">
            <a:lnSpc>
              <a:spcPct val="90000"/>
            </a:lnSpc>
            <a:spcBef>
              <a:spcPct val="0"/>
            </a:spcBef>
            <a:spcAft>
              <a:spcPct val="35000"/>
            </a:spcAft>
            <a:buNone/>
          </a:pPr>
          <a:r>
            <a:rPr lang="es-EC" sz="2900" kern="1200" dirty="0"/>
            <a:t>10 grados de margen inferior </a:t>
          </a:r>
          <a:endParaRPr lang="es-ES" sz="2900" kern="1200" dirty="0"/>
        </a:p>
      </dsp:txBody>
      <dsp:txXfrm>
        <a:off x="1387183" y="2150470"/>
        <a:ext cx="5729413" cy="50094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0"/>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kern="1200" dirty="0"/>
            <a:t>CONTROL DE TEMPERATURA</a:t>
          </a:r>
        </a:p>
      </dsp:txBody>
      <dsp:txXfrm>
        <a:off x="20049" y="20049"/>
        <a:ext cx="8341900" cy="644418"/>
      </dsp:txXfrm>
    </dsp:sp>
    <dsp:sp modelId="{2C060D23-21D2-4829-92F9-1F4D1897DE2B}">
      <dsp:nvSpPr>
        <dsp:cNvPr id="0" name=""/>
        <dsp:cNvSpPr/>
      </dsp:nvSpPr>
      <dsp:spPr>
        <a:xfrm>
          <a:off x="838200" y="684516"/>
          <a:ext cx="533398" cy="577271"/>
        </a:xfrm>
        <a:custGeom>
          <a:avLst/>
          <a:gdLst/>
          <a:ahLst/>
          <a:cxnLst/>
          <a:rect l="0" t="0" r="0" b="0"/>
          <a:pathLst>
            <a:path>
              <a:moveTo>
                <a:pt x="0" y="0"/>
              </a:moveTo>
              <a:lnTo>
                <a:pt x="0" y="577271"/>
              </a:lnTo>
              <a:lnTo>
                <a:pt x="533398" y="57727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8657B6-A341-4461-8EBB-18C5FFEA95F0}">
      <dsp:nvSpPr>
        <dsp:cNvPr id="0" name=""/>
        <dsp:cNvSpPr/>
      </dsp:nvSpPr>
      <dsp:spPr>
        <a:xfrm>
          <a:off x="1371598" y="990599"/>
          <a:ext cx="5762773" cy="5423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s-EC" sz="3000" kern="1200" dirty="0"/>
            <a:t>Sensor – </a:t>
          </a:r>
          <a:r>
            <a:rPr lang="es-EC" sz="3000" kern="1200" dirty="0" err="1"/>
            <a:t>Termocupla</a:t>
          </a:r>
          <a:r>
            <a:rPr lang="es-EC" sz="3000" kern="1200" dirty="0"/>
            <a:t> K</a:t>
          </a:r>
          <a:endParaRPr lang="es-ES" sz="3000" kern="1200" dirty="0"/>
        </a:p>
      </dsp:txBody>
      <dsp:txXfrm>
        <a:off x="1387484" y="1006485"/>
        <a:ext cx="5731001" cy="510604"/>
      </dsp:txXfrm>
    </dsp:sp>
    <dsp:sp modelId="{591D65FE-9DD0-415F-9515-A6C2749B1EFB}">
      <dsp:nvSpPr>
        <dsp:cNvPr id="0" name=""/>
        <dsp:cNvSpPr/>
      </dsp:nvSpPr>
      <dsp:spPr>
        <a:xfrm>
          <a:off x="838200" y="684516"/>
          <a:ext cx="533398" cy="1260508"/>
        </a:xfrm>
        <a:custGeom>
          <a:avLst/>
          <a:gdLst/>
          <a:ahLst/>
          <a:cxnLst/>
          <a:rect l="0" t="0" r="0" b="0"/>
          <a:pathLst>
            <a:path>
              <a:moveTo>
                <a:pt x="0" y="0"/>
              </a:moveTo>
              <a:lnTo>
                <a:pt x="0" y="1260508"/>
              </a:lnTo>
              <a:lnTo>
                <a:pt x="533398" y="12605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AFC83E-9437-4451-AB98-B622DC9C92E2}">
      <dsp:nvSpPr>
        <dsp:cNvPr id="0" name=""/>
        <dsp:cNvSpPr/>
      </dsp:nvSpPr>
      <dsp:spPr>
        <a:xfrm>
          <a:off x="1371598" y="1676403"/>
          <a:ext cx="5734253" cy="53724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s-EC" sz="3000" kern="1200" dirty="0"/>
            <a:t>Acondicionador de señal - AD595</a:t>
          </a:r>
          <a:r>
            <a:rPr lang="es-EC" sz="3000" kern="1200" baseline="0" dirty="0"/>
            <a:t> </a:t>
          </a:r>
          <a:endParaRPr lang="es-ES" sz="3000" kern="1200" dirty="0"/>
        </a:p>
      </dsp:txBody>
      <dsp:txXfrm>
        <a:off x="1387333" y="1692138"/>
        <a:ext cx="5702783" cy="50577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0"/>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kern="1200" dirty="0"/>
            <a:t>CONTROL DE VELOCIDAD</a:t>
          </a:r>
        </a:p>
      </dsp:txBody>
      <dsp:txXfrm>
        <a:off x="20049" y="20049"/>
        <a:ext cx="8341900" cy="644418"/>
      </dsp:txXfrm>
    </dsp:sp>
    <dsp:sp modelId="{2C060D23-21D2-4829-92F9-1F4D1897DE2B}">
      <dsp:nvSpPr>
        <dsp:cNvPr id="0" name=""/>
        <dsp:cNvSpPr/>
      </dsp:nvSpPr>
      <dsp:spPr>
        <a:xfrm>
          <a:off x="838200" y="684516"/>
          <a:ext cx="609604" cy="424874"/>
        </a:xfrm>
        <a:custGeom>
          <a:avLst/>
          <a:gdLst/>
          <a:ahLst/>
          <a:cxnLst/>
          <a:rect l="0" t="0" r="0" b="0"/>
          <a:pathLst>
            <a:path>
              <a:moveTo>
                <a:pt x="0" y="0"/>
              </a:moveTo>
              <a:lnTo>
                <a:pt x="0" y="424874"/>
              </a:lnTo>
              <a:lnTo>
                <a:pt x="609604" y="4248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8657B6-A341-4461-8EBB-18C5FFEA95F0}">
      <dsp:nvSpPr>
        <dsp:cNvPr id="0" name=""/>
        <dsp:cNvSpPr/>
      </dsp:nvSpPr>
      <dsp:spPr>
        <a:xfrm>
          <a:off x="1447804" y="838202"/>
          <a:ext cx="5762773" cy="5423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EC" sz="1900" kern="1200" dirty="0"/>
            <a:t>Variador de Frecuencia</a:t>
          </a:r>
          <a:endParaRPr lang="es-ES" sz="1900" kern="1200" dirty="0"/>
        </a:p>
      </dsp:txBody>
      <dsp:txXfrm>
        <a:off x="1463690" y="854088"/>
        <a:ext cx="5731001" cy="510604"/>
      </dsp:txXfrm>
    </dsp:sp>
    <dsp:sp modelId="{591D65FE-9DD0-415F-9515-A6C2749B1EFB}">
      <dsp:nvSpPr>
        <dsp:cNvPr id="0" name=""/>
        <dsp:cNvSpPr/>
      </dsp:nvSpPr>
      <dsp:spPr>
        <a:xfrm>
          <a:off x="838200" y="684516"/>
          <a:ext cx="609604" cy="2323459"/>
        </a:xfrm>
        <a:custGeom>
          <a:avLst/>
          <a:gdLst/>
          <a:ahLst/>
          <a:cxnLst/>
          <a:rect l="0" t="0" r="0" b="0"/>
          <a:pathLst>
            <a:path>
              <a:moveTo>
                <a:pt x="0" y="0"/>
              </a:moveTo>
              <a:lnTo>
                <a:pt x="0" y="2323459"/>
              </a:lnTo>
              <a:lnTo>
                <a:pt x="609604" y="23234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AFC83E-9437-4451-AB98-B622DC9C92E2}">
      <dsp:nvSpPr>
        <dsp:cNvPr id="0" name=""/>
        <dsp:cNvSpPr/>
      </dsp:nvSpPr>
      <dsp:spPr>
        <a:xfrm>
          <a:off x="1447804" y="1523999"/>
          <a:ext cx="6152947" cy="296795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EC" sz="1900" kern="1200" dirty="0"/>
            <a:t>Ventajas: </a:t>
          </a:r>
        </a:p>
        <a:p>
          <a:pPr marL="0" lvl="0" indent="0" algn="ctr" defTabSz="844550">
            <a:lnSpc>
              <a:spcPct val="90000"/>
            </a:lnSpc>
            <a:spcBef>
              <a:spcPct val="0"/>
            </a:spcBef>
            <a:spcAft>
              <a:spcPct val="35000"/>
            </a:spcAft>
            <a:buNone/>
          </a:pPr>
          <a:r>
            <a:rPr lang="es-ES" sz="1900" kern="1200" dirty="0"/>
            <a:t> Permite arranques suaves, sin transiciones o saltos.</a:t>
          </a:r>
        </a:p>
        <a:p>
          <a:pPr marL="0" lvl="0" indent="0" algn="ctr" defTabSz="844550">
            <a:lnSpc>
              <a:spcPct val="90000"/>
            </a:lnSpc>
            <a:spcBef>
              <a:spcPct val="0"/>
            </a:spcBef>
            <a:spcAft>
              <a:spcPct val="35000"/>
            </a:spcAft>
            <a:buNone/>
          </a:pPr>
          <a:r>
            <a:rPr lang="es-ES" sz="1900" kern="1200" dirty="0"/>
            <a:t>Posibilidad de ajustar en tiempo la rampa de aceleración y control del motor.</a:t>
          </a:r>
        </a:p>
        <a:p>
          <a:pPr marL="0" lvl="0" indent="0" algn="ctr" defTabSz="844550">
            <a:lnSpc>
              <a:spcPct val="90000"/>
            </a:lnSpc>
            <a:spcBef>
              <a:spcPct val="0"/>
            </a:spcBef>
            <a:spcAft>
              <a:spcPct val="35000"/>
            </a:spcAft>
            <a:buNone/>
          </a:pPr>
          <a:r>
            <a:rPr lang="es-ES" sz="1900" kern="1200" dirty="0"/>
            <a:t>Ahorrar energía cuando el motor funciona parcialmente cargado</a:t>
          </a:r>
        </a:p>
        <a:p>
          <a:pPr marL="0" lvl="0" indent="0" algn="ctr" defTabSz="844550">
            <a:lnSpc>
              <a:spcPct val="90000"/>
            </a:lnSpc>
            <a:spcBef>
              <a:spcPct val="0"/>
            </a:spcBef>
            <a:spcAft>
              <a:spcPct val="35000"/>
            </a:spcAft>
            <a:buNone/>
          </a:pPr>
          <a:r>
            <a:rPr lang="es-ES" sz="1900" kern="1200" dirty="0"/>
            <a:t> Mejor rendimiento y aumenta la vida útil del motor.</a:t>
          </a:r>
        </a:p>
        <a:p>
          <a:pPr marL="0" lvl="0" indent="0" algn="ctr" defTabSz="844550">
            <a:lnSpc>
              <a:spcPct val="90000"/>
            </a:lnSpc>
            <a:spcBef>
              <a:spcPct val="0"/>
            </a:spcBef>
            <a:spcAft>
              <a:spcPct val="35000"/>
            </a:spcAft>
            <a:buNone/>
          </a:pPr>
          <a:endParaRPr lang="es-ES" sz="1900" kern="1200" dirty="0"/>
        </a:p>
      </dsp:txBody>
      <dsp:txXfrm>
        <a:off x="1534732" y="1610927"/>
        <a:ext cx="5979091" cy="279409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0"/>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kern="1200" dirty="0"/>
            <a:t>DESCRIPCIÓN GENERAL DE LA PROPUESTA DE AUTOMATIZACIÓN</a:t>
          </a:r>
        </a:p>
      </dsp:txBody>
      <dsp:txXfrm>
        <a:off x="20049" y="20049"/>
        <a:ext cx="8341900" cy="644418"/>
      </dsp:txXfrm>
    </dsp:sp>
    <dsp:sp modelId="{8663C0A0-C090-41AC-A95A-C899B56B051E}">
      <dsp:nvSpPr>
        <dsp:cNvPr id="0" name=""/>
        <dsp:cNvSpPr/>
      </dsp:nvSpPr>
      <dsp:spPr>
        <a:xfrm>
          <a:off x="838200" y="684516"/>
          <a:ext cx="838199" cy="644494"/>
        </a:xfrm>
        <a:custGeom>
          <a:avLst/>
          <a:gdLst/>
          <a:ahLst/>
          <a:cxnLst/>
          <a:rect l="0" t="0" r="0" b="0"/>
          <a:pathLst>
            <a:path>
              <a:moveTo>
                <a:pt x="0" y="0"/>
              </a:moveTo>
              <a:lnTo>
                <a:pt x="0" y="644494"/>
              </a:lnTo>
              <a:lnTo>
                <a:pt x="838199" y="6444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B29D1F-0D2C-448D-A512-921E26F0855F}">
      <dsp:nvSpPr>
        <dsp:cNvPr id="0" name=""/>
        <dsp:cNvSpPr/>
      </dsp:nvSpPr>
      <dsp:spPr>
        <a:xfrm>
          <a:off x="1676400" y="986753"/>
          <a:ext cx="5057633"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ES" sz="1500" kern="1200"/>
            <a:t>Elementos necesarios en la propuesta:</a:t>
          </a:r>
          <a:endParaRPr lang="es-ES" sz="1500" kern="1200" dirty="0"/>
        </a:p>
      </dsp:txBody>
      <dsp:txXfrm>
        <a:off x="1696449" y="1006802"/>
        <a:ext cx="5017535" cy="644418"/>
      </dsp:txXfrm>
    </dsp:sp>
    <dsp:sp modelId="{591D65FE-9DD0-415F-9515-A6C2749B1EFB}">
      <dsp:nvSpPr>
        <dsp:cNvPr id="0" name=""/>
        <dsp:cNvSpPr/>
      </dsp:nvSpPr>
      <dsp:spPr>
        <a:xfrm>
          <a:off x="838200" y="684516"/>
          <a:ext cx="1143001" cy="2479703"/>
        </a:xfrm>
        <a:custGeom>
          <a:avLst/>
          <a:gdLst/>
          <a:ahLst/>
          <a:cxnLst/>
          <a:rect l="0" t="0" r="0" b="0"/>
          <a:pathLst>
            <a:path>
              <a:moveTo>
                <a:pt x="0" y="0"/>
              </a:moveTo>
              <a:lnTo>
                <a:pt x="0" y="2479703"/>
              </a:lnTo>
              <a:lnTo>
                <a:pt x="1143001" y="24797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AFC83E-9437-4451-AB98-B622DC9C92E2}">
      <dsp:nvSpPr>
        <dsp:cNvPr id="0" name=""/>
        <dsp:cNvSpPr/>
      </dsp:nvSpPr>
      <dsp:spPr>
        <a:xfrm>
          <a:off x="1981201" y="1904997"/>
          <a:ext cx="4628940" cy="251844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ES" sz="1500" kern="1200" dirty="0"/>
            <a:t>Sensores de presencia</a:t>
          </a:r>
        </a:p>
        <a:p>
          <a:pPr marL="0" lvl="0" indent="0" algn="ctr" defTabSz="666750">
            <a:lnSpc>
              <a:spcPct val="90000"/>
            </a:lnSpc>
            <a:spcBef>
              <a:spcPct val="0"/>
            </a:spcBef>
            <a:spcAft>
              <a:spcPct val="35000"/>
            </a:spcAft>
            <a:buNone/>
          </a:pPr>
          <a:r>
            <a:rPr lang="es-ES" sz="1500" kern="1200" dirty="0"/>
            <a:t>Sensor de temperatura (</a:t>
          </a:r>
          <a:r>
            <a:rPr lang="es-ES" sz="1500" kern="1200" dirty="0" err="1"/>
            <a:t>Termocupla</a:t>
          </a:r>
          <a:r>
            <a:rPr lang="es-ES" sz="1500" kern="1200" dirty="0"/>
            <a:t> tipo k)</a:t>
          </a:r>
        </a:p>
        <a:p>
          <a:pPr marL="0" lvl="0" indent="0" algn="ctr" defTabSz="666750">
            <a:lnSpc>
              <a:spcPct val="90000"/>
            </a:lnSpc>
            <a:spcBef>
              <a:spcPct val="0"/>
            </a:spcBef>
            <a:spcAft>
              <a:spcPct val="35000"/>
            </a:spcAft>
            <a:buNone/>
          </a:pPr>
          <a:r>
            <a:rPr lang="es-ES" sz="1500" kern="1200" dirty="0"/>
            <a:t>Indicadores digitales</a:t>
          </a:r>
        </a:p>
        <a:p>
          <a:pPr marL="0" lvl="0" indent="0" algn="ctr" defTabSz="666750">
            <a:lnSpc>
              <a:spcPct val="90000"/>
            </a:lnSpc>
            <a:spcBef>
              <a:spcPct val="0"/>
            </a:spcBef>
            <a:spcAft>
              <a:spcPct val="35000"/>
            </a:spcAft>
            <a:buNone/>
          </a:pPr>
          <a:r>
            <a:rPr lang="es-ES" sz="1500" kern="1200" dirty="0"/>
            <a:t>Controlador electrónico principal</a:t>
          </a:r>
        </a:p>
        <a:p>
          <a:pPr marL="0" lvl="0" indent="0" algn="ctr" defTabSz="666750">
            <a:lnSpc>
              <a:spcPct val="90000"/>
            </a:lnSpc>
            <a:spcBef>
              <a:spcPct val="0"/>
            </a:spcBef>
            <a:spcAft>
              <a:spcPct val="35000"/>
            </a:spcAft>
            <a:buNone/>
          </a:pPr>
          <a:r>
            <a:rPr lang="es-ES" sz="1500" kern="1200" dirty="0"/>
            <a:t>Módulo de alimentación para el controlador</a:t>
          </a:r>
        </a:p>
        <a:p>
          <a:pPr marL="0" lvl="0" indent="0" algn="ctr" defTabSz="666750">
            <a:lnSpc>
              <a:spcPct val="90000"/>
            </a:lnSpc>
            <a:spcBef>
              <a:spcPct val="0"/>
            </a:spcBef>
            <a:spcAft>
              <a:spcPct val="35000"/>
            </a:spcAft>
            <a:buNone/>
          </a:pPr>
          <a:r>
            <a:rPr lang="es-ES" sz="1500" kern="1200" dirty="0"/>
            <a:t>Variador de frecuencia</a:t>
          </a:r>
        </a:p>
        <a:p>
          <a:pPr marL="0" lvl="0" indent="0" algn="ctr" defTabSz="666750">
            <a:lnSpc>
              <a:spcPct val="90000"/>
            </a:lnSpc>
            <a:spcBef>
              <a:spcPct val="0"/>
            </a:spcBef>
            <a:spcAft>
              <a:spcPct val="35000"/>
            </a:spcAft>
            <a:buNone/>
          </a:pPr>
          <a:r>
            <a:rPr lang="es-ES" sz="1500" kern="1200" dirty="0"/>
            <a:t>Interfaz para comunicación con HMI.</a:t>
          </a:r>
        </a:p>
        <a:p>
          <a:pPr marL="0" lvl="0" indent="0" algn="ctr" defTabSz="666750">
            <a:lnSpc>
              <a:spcPct val="90000"/>
            </a:lnSpc>
            <a:spcBef>
              <a:spcPct val="0"/>
            </a:spcBef>
            <a:spcAft>
              <a:spcPct val="35000"/>
            </a:spcAft>
            <a:buNone/>
          </a:pPr>
          <a:endParaRPr lang="es-ES" sz="1500" kern="1200" dirty="0"/>
        </a:p>
      </dsp:txBody>
      <dsp:txXfrm>
        <a:off x="2054964" y="1978760"/>
        <a:ext cx="4481414" cy="237091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304796"/>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kern="1200" dirty="0"/>
            <a:t>FUNCIONAMIENTO DEL SISTEMA.</a:t>
          </a:r>
        </a:p>
      </dsp:txBody>
      <dsp:txXfrm>
        <a:off x="20049" y="324845"/>
        <a:ext cx="8341900" cy="644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75175" y="0"/>
          <a:ext cx="8231648" cy="6722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OBJETIVOS ESPECÍFICOS  </a:t>
          </a:r>
          <a:endParaRPr lang="es-ES" sz="3800" kern="1200" dirty="0"/>
        </a:p>
      </dsp:txBody>
      <dsp:txXfrm>
        <a:off x="94864" y="19689"/>
        <a:ext cx="8192270" cy="632860"/>
      </dsp:txXfrm>
    </dsp:sp>
    <dsp:sp modelId="{2C060D23-21D2-4829-92F9-1F4D1897DE2B}">
      <dsp:nvSpPr>
        <dsp:cNvPr id="0" name=""/>
        <dsp:cNvSpPr/>
      </dsp:nvSpPr>
      <dsp:spPr>
        <a:xfrm>
          <a:off x="898340" y="672238"/>
          <a:ext cx="701860" cy="502078"/>
        </a:xfrm>
        <a:custGeom>
          <a:avLst/>
          <a:gdLst/>
          <a:ahLst/>
          <a:cxnLst/>
          <a:rect l="0" t="0" r="0" b="0"/>
          <a:pathLst>
            <a:path>
              <a:moveTo>
                <a:pt x="0" y="0"/>
              </a:moveTo>
              <a:lnTo>
                <a:pt x="0" y="502078"/>
              </a:lnTo>
              <a:lnTo>
                <a:pt x="701860" y="5020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8657B6-A341-4461-8EBB-18C5FFEA95F0}">
      <dsp:nvSpPr>
        <dsp:cNvPr id="0" name=""/>
        <dsp:cNvSpPr/>
      </dsp:nvSpPr>
      <dsp:spPr>
        <a:xfrm>
          <a:off x="1600201" y="838197"/>
          <a:ext cx="5715238" cy="6722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ES" sz="1500" kern="1200" dirty="0"/>
            <a:t>Diseñar e implementar un sistema eléctrico - electrónico robusto tomando en cuenta la normativa industrial.</a:t>
          </a:r>
        </a:p>
      </dsp:txBody>
      <dsp:txXfrm>
        <a:off x="1619890" y="857886"/>
        <a:ext cx="5675860" cy="632860"/>
      </dsp:txXfrm>
    </dsp:sp>
    <dsp:sp modelId="{696A7294-EAE5-46E5-838E-8F9A923CE777}">
      <dsp:nvSpPr>
        <dsp:cNvPr id="0" name=""/>
        <dsp:cNvSpPr/>
      </dsp:nvSpPr>
      <dsp:spPr>
        <a:xfrm>
          <a:off x="898340" y="672238"/>
          <a:ext cx="823164" cy="1346013"/>
        </a:xfrm>
        <a:custGeom>
          <a:avLst/>
          <a:gdLst/>
          <a:ahLst/>
          <a:cxnLst/>
          <a:rect l="0" t="0" r="0" b="0"/>
          <a:pathLst>
            <a:path>
              <a:moveTo>
                <a:pt x="0" y="0"/>
              </a:moveTo>
              <a:lnTo>
                <a:pt x="0" y="1346013"/>
              </a:lnTo>
              <a:lnTo>
                <a:pt x="823164" y="13460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AB7E7C-1032-4283-9305-AB0B343AC5EE}">
      <dsp:nvSpPr>
        <dsp:cNvPr id="0" name=""/>
        <dsp:cNvSpPr/>
      </dsp:nvSpPr>
      <dsp:spPr>
        <a:xfrm>
          <a:off x="1721505" y="1682132"/>
          <a:ext cx="5647584" cy="6722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ES" sz="1500" kern="1200" dirty="0"/>
            <a:t> Diseñar e implementar mediante software una placa electrónica que integre las conexiones del controlador con los actuadores y sensores.</a:t>
          </a:r>
        </a:p>
      </dsp:txBody>
      <dsp:txXfrm>
        <a:off x="1741194" y="1701821"/>
        <a:ext cx="5608206" cy="632860"/>
      </dsp:txXfrm>
    </dsp:sp>
    <dsp:sp modelId="{F7CDA63A-874F-4599-A400-FF16618E21D9}">
      <dsp:nvSpPr>
        <dsp:cNvPr id="0" name=""/>
        <dsp:cNvSpPr/>
      </dsp:nvSpPr>
      <dsp:spPr>
        <a:xfrm>
          <a:off x="898340" y="672238"/>
          <a:ext cx="823164" cy="2186310"/>
        </a:xfrm>
        <a:custGeom>
          <a:avLst/>
          <a:gdLst/>
          <a:ahLst/>
          <a:cxnLst/>
          <a:rect l="0" t="0" r="0" b="0"/>
          <a:pathLst>
            <a:path>
              <a:moveTo>
                <a:pt x="0" y="0"/>
              </a:moveTo>
              <a:lnTo>
                <a:pt x="0" y="2186310"/>
              </a:lnTo>
              <a:lnTo>
                <a:pt x="823164" y="21863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741B1F-3E3A-4E95-9D9C-F4546803D21F}">
      <dsp:nvSpPr>
        <dsp:cNvPr id="0" name=""/>
        <dsp:cNvSpPr/>
      </dsp:nvSpPr>
      <dsp:spPr>
        <a:xfrm>
          <a:off x="1721505" y="2522429"/>
          <a:ext cx="5692221" cy="6722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ES" sz="1500" kern="1200" dirty="0"/>
            <a:t> Integrar una interfaz Humano – Máquina robusta, capaz de transmitir datos en tiempo real.</a:t>
          </a:r>
        </a:p>
      </dsp:txBody>
      <dsp:txXfrm>
        <a:off x="1741194" y="2542118"/>
        <a:ext cx="5652843" cy="632860"/>
      </dsp:txXfrm>
    </dsp:sp>
    <dsp:sp modelId="{51DC3BED-C7F7-48A5-8C1A-0E2C9C70905D}">
      <dsp:nvSpPr>
        <dsp:cNvPr id="0" name=""/>
        <dsp:cNvSpPr/>
      </dsp:nvSpPr>
      <dsp:spPr>
        <a:xfrm>
          <a:off x="898340" y="672238"/>
          <a:ext cx="823164" cy="3026608"/>
        </a:xfrm>
        <a:custGeom>
          <a:avLst/>
          <a:gdLst/>
          <a:ahLst/>
          <a:cxnLst/>
          <a:rect l="0" t="0" r="0" b="0"/>
          <a:pathLst>
            <a:path>
              <a:moveTo>
                <a:pt x="0" y="0"/>
              </a:moveTo>
              <a:lnTo>
                <a:pt x="0" y="3026608"/>
              </a:lnTo>
              <a:lnTo>
                <a:pt x="823164" y="30266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D7C46E-46AB-45F5-8934-3FED9B9A49BE}">
      <dsp:nvSpPr>
        <dsp:cNvPr id="0" name=""/>
        <dsp:cNvSpPr/>
      </dsp:nvSpPr>
      <dsp:spPr>
        <a:xfrm>
          <a:off x="1721505" y="3362727"/>
          <a:ext cx="5692210" cy="6722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ES" sz="1500" kern="1200" dirty="0"/>
            <a:t> Presentar un manual técnico con la finalidad que la empresa cuente con un respaldo técnico ante futuros daños o averías.</a:t>
          </a:r>
        </a:p>
      </dsp:txBody>
      <dsp:txXfrm>
        <a:off x="1741194" y="3382416"/>
        <a:ext cx="5652832" cy="632860"/>
      </dsp:txXfrm>
    </dsp:sp>
    <dsp:sp modelId="{5470D151-472D-4076-9332-E3B9EE16EE2A}">
      <dsp:nvSpPr>
        <dsp:cNvPr id="0" name=""/>
        <dsp:cNvSpPr/>
      </dsp:nvSpPr>
      <dsp:spPr>
        <a:xfrm>
          <a:off x="898340" y="672238"/>
          <a:ext cx="823164" cy="3866905"/>
        </a:xfrm>
        <a:custGeom>
          <a:avLst/>
          <a:gdLst/>
          <a:ahLst/>
          <a:cxnLst/>
          <a:rect l="0" t="0" r="0" b="0"/>
          <a:pathLst>
            <a:path>
              <a:moveTo>
                <a:pt x="0" y="0"/>
              </a:moveTo>
              <a:lnTo>
                <a:pt x="0" y="3866905"/>
              </a:lnTo>
              <a:lnTo>
                <a:pt x="823164" y="38669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CC4C93-B252-49E6-AF05-4E68223AEE35}">
      <dsp:nvSpPr>
        <dsp:cNvPr id="0" name=""/>
        <dsp:cNvSpPr/>
      </dsp:nvSpPr>
      <dsp:spPr>
        <a:xfrm>
          <a:off x="1721505" y="4203024"/>
          <a:ext cx="5692221" cy="6722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s-ES" sz="1500" kern="1200" dirty="0"/>
            <a:t> Evaluar el desempeño de la máquina del controlador para conocer si trabaja de manera eficaz y segura dentro de este ambiente industrial.</a:t>
          </a:r>
        </a:p>
      </dsp:txBody>
      <dsp:txXfrm>
        <a:off x="1741194" y="4222713"/>
        <a:ext cx="5652843" cy="63286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75175" y="0"/>
          <a:ext cx="8231648" cy="6722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48260" rIns="72390" bIns="48260" numCol="1" spcCol="1270" anchor="ctr" anchorCtr="0">
          <a:noAutofit/>
        </a:bodyPr>
        <a:lstStyle/>
        <a:p>
          <a:pPr marL="0" lvl="0" indent="0" algn="ctr" defTabSz="1689100">
            <a:lnSpc>
              <a:spcPct val="90000"/>
            </a:lnSpc>
            <a:spcBef>
              <a:spcPct val="0"/>
            </a:spcBef>
            <a:spcAft>
              <a:spcPct val="35000"/>
            </a:spcAft>
            <a:buNone/>
          </a:pPr>
          <a:r>
            <a:rPr lang="es-EC" sz="3800" kern="1200" dirty="0"/>
            <a:t>CONTROLADOR</a:t>
          </a:r>
          <a:endParaRPr lang="es-ES" sz="3800" kern="1200" dirty="0"/>
        </a:p>
      </dsp:txBody>
      <dsp:txXfrm>
        <a:off x="94864" y="19689"/>
        <a:ext cx="8192270" cy="632860"/>
      </dsp:txXfrm>
    </dsp:sp>
    <dsp:sp modelId="{2C060D23-21D2-4829-92F9-1F4D1897DE2B}">
      <dsp:nvSpPr>
        <dsp:cNvPr id="0" name=""/>
        <dsp:cNvSpPr/>
      </dsp:nvSpPr>
      <dsp:spPr>
        <a:xfrm>
          <a:off x="898340" y="672238"/>
          <a:ext cx="625655" cy="502078"/>
        </a:xfrm>
        <a:custGeom>
          <a:avLst/>
          <a:gdLst/>
          <a:ahLst/>
          <a:cxnLst/>
          <a:rect l="0" t="0" r="0" b="0"/>
          <a:pathLst>
            <a:path>
              <a:moveTo>
                <a:pt x="0" y="0"/>
              </a:moveTo>
              <a:lnTo>
                <a:pt x="0" y="502078"/>
              </a:lnTo>
              <a:lnTo>
                <a:pt x="625655" y="5020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8657B6-A341-4461-8EBB-18C5FFEA95F0}">
      <dsp:nvSpPr>
        <dsp:cNvPr id="0" name=""/>
        <dsp:cNvSpPr/>
      </dsp:nvSpPr>
      <dsp:spPr>
        <a:xfrm>
          <a:off x="1523996" y="838197"/>
          <a:ext cx="6014572" cy="6722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C" sz="2000" kern="1200" dirty="0"/>
            <a:t>PAUTAS PARA EL DISEÑO DEL CONTROLADOR</a:t>
          </a:r>
          <a:endParaRPr lang="es-ES" sz="2000" kern="1200" dirty="0"/>
        </a:p>
      </dsp:txBody>
      <dsp:txXfrm>
        <a:off x="1543685" y="857886"/>
        <a:ext cx="5975194" cy="632860"/>
      </dsp:txXfrm>
    </dsp:sp>
    <dsp:sp modelId="{D878C033-33BD-4908-A741-56684FF28121}">
      <dsp:nvSpPr>
        <dsp:cNvPr id="0" name=""/>
        <dsp:cNvSpPr/>
      </dsp:nvSpPr>
      <dsp:spPr>
        <a:xfrm>
          <a:off x="898340" y="672238"/>
          <a:ext cx="701860" cy="1340278"/>
        </a:xfrm>
        <a:custGeom>
          <a:avLst/>
          <a:gdLst/>
          <a:ahLst/>
          <a:cxnLst/>
          <a:rect l="0" t="0" r="0" b="0"/>
          <a:pathLst>
            <a:path>
              <a:moveTo>
                <a:pt x="0" y="0"/>
              </a:moveTo>
              <a:lnTo>
                <a:pt x="0" y="1340278"/>
              </a:lnTo>
              <a:lnTo>
                <a:pt x="701860" y="13402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218463-E475-416B-819D-5237F921783B}">
      <dsp:nvSpPr>
        <dsp:cNvPr id="0" name=""/>
        <dsp:cNvSpPr/>
      </dsp:nvSpPr>
      <dsp:spPr>
        <a:xfrm>
          <a:off x="1600201" y="1676398"/>
          <a:ext cx="6080871" cy="6722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C" sz="2000" kern="1200" dirty="0"/>
            <a:t>Número</a:t>
          </a:r>
          <a:r>
            <a:rPr lang="es-EC" sz="2000" kern="1200" baseline="0" dirty="0"/>
            <a:t> de entradas y salidas digitales</a:t>
          </a:r>
          <a:endParaRPr lang="es-ES" sz="2000" kern="1200" dirty="0"/>
        </a:p>
      </dsp:txBody>
      <dsp:txXfrm>
        <a:off x="1619890" y="1696087"/>
        <a:ext cx="6041493" cy="632860"/>
      </dsp:txXfrm>
    </dsp:sp>
    <dsp:sp modelId="{591D65FE-9DD0-415F-9515-A6C2749B1EFB}">
      <dsp:nvSpPr>
        <dsp:cNvPr id="0" name=""/>
        <dsp:cNvSpPr/>
      </dsp:nvSpPr>
      <dsp:spPr>
        <a:xfrm>
          <a:off x="898340" y="672238"/>
          <a:ext cx="701860" cy="2178479"/>
        </a:xfrm>
        <a:custGeom>
          <a:avLst/>
          <a:gdLst/>
          <a:ahLst/>
          <a:cxnLst/>
          <a:rect l="0" t="0" r="0" b="0"/>
          <a:pathLst>
            <a:path>
              <a:moveTo>
                <a:pt x="0" y="0"/>
              </a:moveTo>
              <a:lnTo>
                <a:pt x="0" y="2178479"/>
              </a:lnTo>
              <a:lnTo>
                <a:pt x="701860" y="21784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AFC83E-9437-4451-AB98-B622DC9C92E2}">
      <dsp:nvSpPr>
        <dsp:cNvPr id="0" name=""/>
        <dsp:cNvSpPr/>
      </dsp:nvSpPr>
      <dsp:spPr>
        <a:xfrm>
          <a:off x="1600201" y="2514598"/>
          <a:ext cx="6042581" cy="6722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Entradas  y salidas analógicas</a:t>
          </a:r>
        </a:p>
      </dsp:txBody>
      <dsp:txXfrm>
        <a:off x="1619890" y="2534287"/>
        <a:ext cx="6003203" cy="632860"/>
      </dsp:txXfrm>
    </dsp:sp>
    <dsp:sp modelId="{D9255028-F71F-4816-88CB-07547C875778}">
      <dsp:nvSpPr>
        <dsp:cNvPr id="0" name=""/>
        <dsp:cNvSpPr/>
      </dsp:nvSpPr>
      <dsp:spPr>
        <a:xfrm>
          <a:off x="898340" y="672238"/>
          <a:ext cx="701860" cy="3016679"/>
        </a:xfrm>
        <a:custGeom>
          <a:avLst/>
          <a:gdLst/>
          <a:ahLst/>
          <a:cxnLst/>
          <a:rect l="0" t="0" r="0" b="0"/>
          <a:pathLst>
            <a:path>
              <a:moveTo>
                <a:pt x="0" y="0"/>
              </a:moveTo>
              <a:lnTo>
                <a:pt x="0" y="3016679"/>
              </a:lnTo>
              <a:lnTo>
                <a:pt x="701860" y="30166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3B85AE-54A8-4236-8113-E1E32580F3B1}">
      <dsp:nvSpPr>
        <dsp:cNvPr id="0" name=""/>
        <dsp:cNvSpPr/>
      </dsp:nvSpPr>
      <dsp:spPr>
        <a:xfrm>
          <a:off x="1600201" y="3352798"/>
          <a:ext cx="6106244" cy="6722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C" sz="2000" kern="1200" dirty="0"/>
            <a:t>Protecciones adecuadas para el nivel de voltaje de trabajo</a:t>
          </a:r>
          <a:endParaRPr lang="es-ES" sz="2000" kern="1200" dirty="0"/>
        </a:p>
      </dsp:txBody>
      <dsp:txXfrm>
        <a:off x="1619890" y="3372487"/>
        <a:ext cx="6066866" cy="632860"/>
      </dsp:txXfrm>
    </dsp:sp>
    <dsp:sp modelId="{07A83DD2-E32A-4D41-B866-422D9D3460B8}">
      <dsp:nvSpPr>
        <dsp:cNvPr id="0" name=""/>
        <dsp:cNvSpPr/>
      </dsp:nvSpPr>
      <dsp:spPr>
        <a:xfrm>
          <a:off x="898340" y="672238"/>
          <a:ext cx="701860" cy="3854879"/>
        </a:xfrm>
        <a:custGeom>
          <a:avLst/>
          <a:gdLst/>
          <a:ahLst/>
          <a:cxnLst/>
          <a:rect l="0" t="0" r="0" b="0"/>
          <a:pathLst>
            <a:path>
              <a:moveTo>
                <a:pt x="0" y="0"/>
              </a:moveTo>
              <a:lnTo>
                <a:pt x="0" y="3854879"/>
              </a:lnTo>
              <a:lnTo>
                <a:pt x="701860" y="38548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C7CCF2-B0CB-4B8A-8F74-82118BB55227}">
      <dsp:nvSpPr>
        <dsp:cNvPr id="0" name=""/>
        <dsp:cNvSpPr/>
      </dsp:nvSpPr>
      <dsp:spPr>
        <a:xfrm>
          <a:off x="1600201" y="4190998"/>
          <a:ext cx="6134521" cy="67223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Bajo costo económico. </a:t>
          </a:r>
        </a:p>
      </dsp:txBody>
      <dsp:txXfrm>
        <a:off x="1619890" y="4210687"/>
        <a:ext cx="6095143" cy="63286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304803"/>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C" sz="3900" kern="1200" dirty="0"/>
            <a:t>ENTRADAS DIGITALES </a:t>
          </a:r>
          <a:endParaRPr lang="es-ES" sz="3900" kern="1200" dirty="0"/>
        </a:p>
      </dsp:txBody>
      <dsp:txXfrm>
        <a:off x="20049" y="324852"/>
        <a:ext cx="8341900" cy="64441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304803"/>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C" sz="3900" kern="1200" dirty="0"/>
            <a:t>SALIDAS DIGITALES </a:t>
          </a:r>
          <a:endParaRPr lang="es-ES" sz="3900" kern="1200" dirty="0"/>
        </a:p>
      </dsp:txBody>
      <dsp:txXfrm>
        <a:off x="20049" y="324852"/>
        <a:ext cx="8341900" cy="64441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304803"/>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C" sz="3900" kern="1200" dirty="0"/>
            <a:t>ENTRADAS Y SALIDAS ANALÓGICAS </a:t>
          </a:r>
          <a:endParaRPr lang="es-ES" sz="3900" kern="1200" dirty="0"/>
        </a:p>
      </dsp:txBody>
      <dsp:txXfrm>
        <a:off x="20049" y="324852"/>
        <a:ext cx="8341900" cy="64441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0"/>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C" sz="3900" kern="1200" dirty="0"/>
            <a:t>CONTROLADOR</a:t>
          </a:r>
          <a:endParaRPr lang="es-ES" sz="3900" kern="1200" dirty="0"/>
        </a:p>
      </dsp:txBody>
      <dsp:txXfrm>
        <a:off x="20049" y="20049"/>
        <a:ext cx="8341900" cy="644418"/>
      </dsp:txXfrm>
    </dsp:sp>
    <dsp:sp modelId="{2C060D23-21D2-4829-92F9-1F4D1897DE2B}">
      <dsp:nvSpPr>
        <dsp:cNvPr id="0" name=""/>
        <dsp:cNvSpPr/>
      </dsp:nvSpPr>
      <dsp:spPr>
        <a:xfrm>
          <a:off x="838200" y="684516"/>
          <a:ext cx="533398" cy="495941"/>
        </a:xfrm>
        <a:custGeom>
          <a:avLst/>
          <a:gdLst/>
          <a:ahLst/>
          <a:cxnLst/>
          <a:rect l="0" t="0" r="0" b="0"/>
          <a:pathLst>
            <a:path>
              <a:moveTo>
                <a:pt x="0" y="0"/>
              </a:moveTo>
              <a:lnTo>
                <a:pt x="0" y="495941"/>
              </a:lnTo>
              <a:lnTo>
                <a:pt x="533398" y="4959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8657B6-A341-4461-8EBB-18C5FFEA95F0}">
      <dsp:nvSpPr>
        <dsp:cNvPr id="0" name=""/>
        <dsp:cNvSpPr/>
      </dsp:nvSpPr>
      <dsp:spPr>
        <a:xfrm>
          <a:off x="1371598" y="838199"/>
          <a:ext cx="6124428"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s-EC" sz="2100" kern="1200" dirty="0" err="1"/>
            <a:t>Arduino</a:t>
          </a:r>
          <a:r>
            <a:rPr lang="es-EC" sz="2100" kern="1200" dirty="0"/>
            <a:t> Mega 2560</a:t>
          </a:r>
          <a:endParaRPr lang="es-ES" sz="2100" kern="1200" dirty="0"/>
        </a:p>
      </dsp:txBody>
      <dsp:txXfrm>
        <a:off x="1391647" y="858248"/>
        <a:ext cx="6084330" cy="644418"/>
      </dsp:txXfrm>
    </dsp:sp>
    <dsp:sp modelId="{07A83DD2-E32A-4D41-B866-422D9D3460B8}">
      <dsp:nvSpPr>
        <dsp:cNvPr id="0" name=""/>
        <dsp:cNvSpPr/>
      </dsp:nvSpPr>
      <dsp:spPr>
        <a:xfrm>
          <a:off x="838200" y="684516"/>
          <a:ext cx="685799" cy="3543941"/>
        </a:xfrm>
        <a:custGeom>
          <a:avLst/>
          <a:gdLst/>
          <a:ahLst/>
          <a:cxnLst/>
          <a:rect l="0" t="0" r="0" b="0"/>
          <a:pathLst>
            <a:path>
              <a:moveTo>
                <a:pt x="0" y="0"/>
              </a:moveTo>
              <a:lnTo>
                <a:pt x="0" y="3543941"/>
              </a:lnTo>
              <a:lnTo>
                <a:pt x="685799" y="35439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C7CCF2-B0CB-4B8A-8F74-82118BB55227}">
      <dsp:nvSpPr>
        <dsp:cNvPr id="0" name=""/>
        <dsp:cNvSpPr/>
      </dsp:nvSpPr>
      <dsp:spPr>
        <a:xfrm>
          <a:off x="1523999" y="3886200"/>
          <a:ext cx="6246567"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s-ES" sz="2100" kern="1200" dirty="0"/>
            <a:t>Creación de placa electrónica con protecciones adecuadas para el funcionamiento. </a:t>
          </a:r>
        </a:p>
      </dsp:txBody>
      <dsp:txXfrm>
        <a:off x="1544048" y="3906249"/>
        <a:ext cx="6206469" cy="644418"/>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2"/>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C" sz="3900" kern="1200" dirty="0"/>
            <a:t>CIRCUITO DE PROTECCION </a:t>
          </a:r>
          <a:endParaRPr lang="es-ES" sz="3900" kern="1200" dirty="0"/>
        </a:p>
      </dsp:txBody>
      <dsp:txXfrm>
        <a:off x="20049" y="20051"/>
        <a:ext cx="8341900" cy="644418"/>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0"/>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C" sz="3900" kern="1200" dirty="0"/>
            <a:t>CIRCUITO DE PROTECCION </a:t>
          </a:r>
          <a:endParaRPr lang="es-ES" sz="3900" kern="1200" dirty="0"/>
        </a:p>
      </dsp:txBody>
      <dsp:txXfrm>
        <a:off x="20049" y="20049"/>
        <a:ext cx="8341900" cy="644418"/>
      </dsp:txXfrm>
    </dsp:sp>
    <dsp:sp modelId="{2C060D23-21D2-4829-92F9-1F4D1897DE2B}">
      <dsp:nvSpPr>
        <dsp:cNvPr id="0" name=""/>
        <dsp:cNvSpPr/>
      </dsp:nvSpPr>
      <dsp:spPr>
        <a:xfrm>
          <a:off x="838200" y="684516"/>
          <a:ext cx="533398" cy="419740"/>
        </a:xfrm>
        <a:custGeom>
          <a:avLst/>
          <a:gdLst/>
          <a:ahLst/>
          <a:cxnLst/>
          <a:rect l="0" t="0" r="0" b="0"/>
          <a:pathLst>
            <a:path>
              <a:moveTo>
                <a:pt x="0" y="0"/>
              </a:moveTo>
              <a:lnTo>
                <a:pt x="0" y="419740"/>
              </a:lnTo>
              <a:lnTo>
                <a:pt x="533398" y="4197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8657B6-A341-4461-8EBB-18C5FFEA95F0}">
      <dsp:nvSpPr>
        <dsp:cNvPr id="0" name=""/>
        <dsp:cNvSpPr/>
      </dsp:nvSpPr>
      <dsp:spPr>
        <a:xfrm>
          <a:off x="1371598" y="761998"/>
          <a:ext cx="6124428"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s-EC" sz="2100" kern="1200" dirty="0"/>
            <a:t>Se trabajara con relés SDR de 5v Y 89.5 </a:t>
          </a:r>
          <a:r>
            <a:rPr lang="es-EC" sz="2100" kern="1200" dirty="0" err="1"/>
            <a:t>mA</a:t>
          </a:r>
          <a:r>
            <a:rPr lang="es-EC" sz="2100" kern="1200" dirty="0"/>
            <a:t> para su </a:t>
          </a:r>
          <a:r>
            <a:rPr lang="es-EC" sz="2100" kern="1200" dirty="0" err="1"/>
            <a:t>activacion</a:t>
          </a:r>
          <a:r>
            <a:rPr lang="es-EC" sz="2100" kern="1200" dirty="0"/>
            <a:t>.   </a:t>
          </a:r>
          <a:endParaRPr lang="es-ES" sz="2100" kern="1200" dirty="0"/>
        </a:p>
      </dsp:txBody>
      <dsp:txXfrm>
        <a:off x="1391647" y="782047"/>
        <a:ext cx="6084330" cy="644418"/>
      </dsp:txXfrm>
    </dsp:sp>
    <dsp:sp modelId="{1073C4F3-067C-45DA-A097-6D34347E94EA}">
      <dsp:nvSpPr>
        <dsp:cNvPr id="0" name=""/>
        <dsp:cNvSpPr/>
      </dsp:nvSpPr>
      <dsp:spPr>
        <a:xfrm>
          <a:off x="838200" y="684516"/>
          <a:ext cx="533398" cy="1257944"/>
        </a:xfrm>
        <a:custGeom>
          <a:avLst/>
          <a:gdLst/>
          <a:ahLst/>
          <a:cxnLst/>
          <a:rect l="0" t="0" r="0" b="0"/>
          <a:pathLst>
            <a:path>
              <a:moveTo>
                <a:pt x="0" y="0"/>
              </a:moveTo>
              <a:lnTo>
                <a:pt x="0" y="1257944"/>
              </a:lnTo>
              <a:lnTo>
                <a:pt x="533398" y="12579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CFF4FD-D01D-4121-8E19-C298F7B8A06C}">
      <dsp:nvSpPr>
        <dsp:cNvPr id="0" name=""/>
        <dsp:cNvSpPr/>
      </dsp:nvSpPr>
      <dsp:spPr>
        <a:xfrm>
          <a:off x="1371598" y="1600202"/>
          <a:ext cx="6124439"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s-EC" sz="2100" kern="1200" dirty="0"/>
            <a:t>La salida del </a:t>
          </a:r>
          <a:r>
            <a:rPr lang="es-EC" sz="2100" kern="1200" dirty="0" err="1"/>
            <a:t>arduino</a:t>
          </a:r>
          <a:r>
            <a:rPr lang="es-EC" sz="2100" kern="1200" dirty="0"/>
            <a:t>  genera 5v pero 20 </a:t>
          </a:r>
          <a:r>
            <a:rPr lang="es-EC" sz="2100" kern="1200" dirty="0" err="1"/>
            <a:t>mA</a:t>
          </a:r>
          <a:r>
            <a:rPr lang="es-EC" sz="2100" kern="1200" dirty="0"/>
            <a:t>  en corriente </a:t>
          </a:r>
          <a:endParaRPr lang="es-ES" sz="2100" kern="1200" dirty="0"/>
        </a:p>
      </dsp:txBody>
      <dsp:txXfrm>
        <a:off x="1391647" y="1620251"/>
        <a:ext cx="6084341" cy="644418"/>
      </dsp:txXfrm>
    </dsp:sp>
    <dsp:sp modelId="{07A83DD2-E32A-4D41-B866-422D9D3460B8}">
      <dsp:nvSpPr>
        <dsp:cNvPr id="0" name=""/>
        <dsp:cNvSpPr/>
      </dsp:nvSpPr>
      <dsp:spPr>
        <a:xfrm>
          <a:off x="838200" y="684516"/>
          <a:ext cx="685799" cy="3850025"/>
        </a:xfrm>
        <a:custGeom>
          <a:avLst/>
          <a:gdLst/>
          <a:ahLst/>
          <a:cxnLst/>
          <a:rect l="0" t="0" r="0" b="0"/>
          <a:pathLst>
            <a:path>
              <a:moveTo>
                <a:pt x="0" y="0"/>
              </a:moveTo>
              <a:lnTo>
                <a:pt x="0" y="3850025"/>
              </a:lnTo>
              <a:lnTo>
                <a:pt x="685799" y="38500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C7CCF2-B0CB-4B8A-8F74-82118BB55227}">
      <dsp:nvSpPr>
        <dsp:cNvPr id="0" name=""/>
        <dsp:cNvSpPr/>
      </dsp:nvSpPr>
      <dsp:spPr>
        <a:xfrm>
          <a:off x="1523999" y="4192283"/>
          <a:ext cx="6246567"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s-ES" sz="2100" kern="1200" dirty="0"/>
            <a:t>Los </a:t>
          </a:r>
          <a:r>
            <a:rPr lang="es-ES" sz="2100" kern="1200" dirty="0" err="1"/>
            <a:t>tip</a:t>
          </a:r>
          <a:r>
            <a:rPr lang="es-ES" sz="2100" kern="1200" dirty="0"/>
            <a:t> 31 tienen un 𝛽 de 25 que cubre en demasía la  necesidad </a:t>
          </a:r>
        </a:p>
      </dsp:txBody>
      <dsp:txXfrm>
        <a:off x="1544048" y="4212332"/>
        <a:ext cx="6206469" cy="644418"/>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0"/>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C" sz="3900" kern="1200" dirty="0"/>
            <a:t>CIRCUITO DE PROTECCION </a:t>
          </a:r>
          <a:endParaRPr lang="es-ES" sz="3900" kern="1200" dirty="0"/>
        </a:p>
      </dsp:txBody>
      <dsp:txXfrm>
        <a:off x="20049" y="20049"/>
        <a:ext cx="8341900" cy="644418"/>
      </dsp:txXfrm>
    </dsp:sp>
    <dsp:sp modelId="{2C060D23-21D2-4829-92F9-1F4D1897DE2B}">
      <dsp:nvSpPr>
        <dsp:cNvPr id="0" name=""/>
        <dsp:cNvSpPr/>
      </dsp:nvSpPr>
      <dsp:spPr>
        <a:xfrm>
          <a:off x="838200" y="684516"/>
          <a:ext cx="533398" cy="847563"/>
        </a:xfrm>
        <a:custGeom>
          <a:avLst/>
          <a:gdLst/>
          <a:ahLst/>
          <a:cxnLst/>
          <a:rect l="0" t="0" r="0" b="0"/>
          <a:pathLst>
            <a:path>
              <a:moveTo>
                <a:pt x="0" y="0"/>
              </a:moveTo>
              <a:lnTo>
                <a:pt x="0" y="847563"/>
              </a:lnTo>
              <a:lnTo>
                <a:pt x="533398" y="8475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8657B6-A341-4461-8EBB-18C5FFEA95F0}">
      <dsp:nvSpPr>
        <dsp:cNvPr id="0" name=""/>
        <dsp:cNvSpPr/>
      </dsp:nvSpPr>
      <dsp:spPr>
        <a:xfrm>
          <a:off x="1371598" y="1189821"/>
          <a:ext cx="6124428"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kern="1200" dirty="0"/>
            <a:t>Resistencia de la base </a:t>
          </a:r>
          <a:endParaRPr lang="es-ES" sz="1800" kern="1200" dirty="0"/>
        </a:p>
      </dsp:txBody>
      <dsp:txXfrm>
        <a:off x="1391647" y="1209870"/>
        <a:ext cx="6084330" cy="644418"/>
      </dsp:txXfrm>
    </dsp:sp>
    <dsp:sp modelId="{07A83DD2-E32A-4D41-B866-422D9D3460B8}">
      <dsp:nvSpPr>
        <dsp:cNvPr id="0" name=""/>
        <dsp:cNvSpPr/>
      </dsp:nvSpPr>
      <dsp:spPr>
        <a:xfrm>
          <a:off x="838200" y="684516"/>
          <a:ext cx="685799" cy="3543941"/>
        </a:xfrm>
        <a:custGeom>
          <a:avLst/>
          <a:gdLst/>
          <a:ahLst/>
          <a:cxnLst/>
          <a:rect l="0" t="0" r="0" b="0"/>
          <a:pathLst>
            <a:path>
              <a:moveTo>
                <a:pt x="0" y="0"/>
              </a:moveTo>
              <a:lnTo>
                <a:pt x="0" y="3543941"/>
              </a:lnTo>
              <a:lnTo>
                <a:pt x="685799" y="35439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C7CCF2-B0CB-4B8A-8F74-82118BB55227}">
      <dsp:nvSpPr>
        <dsp:cNvPr id="0" name=""/>
        <dsp:cNvSpPr/>
      </dsp:nvSpPr>
      <dsp:spPr>
        <a:xfrm>
          <a:off x="1523999" y="3886200"/>
          <a:ext cx="6246567"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C" sz="1800" kern="1200" dirty="0"/>
            <a:t>Se puede reducir el valor nominal de la</a:t>
          </a:r>
          <a:r>
            <a:rPr lang="es-EC" sz="1800" kern="1200" baseline="0" dirty="0"/>
            <a:t> resistencia debido a que la ganancia utilizada para la activación de la bobina no es de 25 </a:t>
          </a:r>
          <a:endParaRPr lang="es-ES" sz="1800" kern="1200" dirty="0"/>
        </a:p>
      </dsp:txBody>
      <dsp:txXfrm>
        <a:off x="1544048" y="3906249"/>
        <a:ext cx="6206469" cy="644418"/>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0"/>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C" sz="3900" kern="1200" dirty="0"/>
            <a:t>CIRCUITO DE PROTECCION </a:t>
          </a:r>
          <a:endParaRPr lang="es-ES" sz="3900" kern="1200" dirty="0"/>
        </a:p>
      </dsp:txBody>
      <dsp:txXfrm>
        <a:off x="20049" y="20049"/>
        <a:ext cx="8341900" cy="644418"/>
      </dsp:txXfrm>
    </dsp:sp>
    <dsp:sp modelId="{AD5B055E-9FEB-4735-A043-0AD31BE720CD}">
      <dsp:nvSpPr>
        <dsp:cNvPr id="0" name=""/>
        <dsp:cNvSpPr/>
      </dsp:nvSpPr>
      <dsp:spPr>
        <a:xfrm>
          <a:off x="838200" y="684516"/>
          <a:ext cx="609604" cy="649628"/>
        </a:xfrm>
        <a:custGeom>
          <a:avLst/>
          <a:gdLst/>
          <a:ahLst/>
          <a:cxnLst/>
          <a:rect l="0" t="0" r="0" b="0"/>
          <a:pathLst>
            <a:path>
              <a:moveTo>
                <a:pt x="0" y="0"/>
              </a:moveTo>
              <a:lnTo>
                <a:pt x="0" y="649628"/>
              </a:lnTo>
              <a:lnTo>
                <a:pt x="609604" y="6496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CF95EF-2657-4C1B-B2A1-17D90F424327}">
      <dsp:nvSpPr>
        <dsp:cNvPr id="0" name=""/>
        <dsp:cNvSpPr/>
      </dsp:nvSpPr>
      <dsp:spPr>
        <a:xfrm>
          <a:off x="1447804" y="838202"/>
          <a:ext cx="6124417" cy="99188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EC" sz="1900" kern="1200" dirty="0"/>
            <a:t>El diodo de protección se coloca en paralelo a la bobina  para que la corriente se disipe en forma de cortocircuito en si misma el momento que el transistor deje de conducir  </a:t>
          </a:r>
          <a:endParaRPr lang="es-ES" sz="1900" kern="1200" dirty="0"/>
        </a:p>
      </dsp:txBody>
      <dsp:txXfrm>
        <a:off x="1476855" y="867253"/>
        <a:ext cx="6066315" cy="933782"/>
      </dsp:txXfrm>
    </dsp:sp>
    <dsp:sp modelId="{0BCE3D8F-1170-4B7A-8008-C5ADE1623EC4}">
      <dsp:nvSpPr>
        <dsp:cNvPr id="0" name=""/>
        <dsp:cNvSpPr/>
      </dsp:nvSpPr>
      <dsp:spPr>
        <a:xfrm>
          <a:off x="838200" y="684516"/>
          <a:ext cx="609604" cy="1755167"/>
        </a:xfrm>
        <a:custGeom>
          <a:avLst/>
          <a:gdLst/>
          <a:ahLst/>
          <a:cxnLst/>
          <a:rect l="0" t="0" r="0" b="0"/>
          <a:pathLst>
            <a:path>
              <a:moveTo>
                <a:pt x="0" y="0"/>
              </a:moveTo>
              <a:lnTo>
                <a:pt x="0" y="1755167"/>
              </a:lnTo>
              <a:lnTo>
                <a:pt x="609604" y="17551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6BD989-0676-459B-986A-29002EEBC116}">
      <dsp:nvSpPr>
        <dsp:cNvPr id="0" name=""/>
        <dsp:cNvSpPr/>
      </dsp:nvSpPr>
      <dsp:spPr>
        <a:xfrm>
          <a:off x="1447804" y="2097425"/>
          <a:ext cx="5972027"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s-EC" sz="1900" kern="1200" dirty="0"/>
            <a:t>Los elementos finales para el circuito de protección son:</a:t>
          </a:r>
          <a:endParaRPr lang="es-ES" sz="1900" kern="1200" dirty="0"/>
        </a:p>
      </dsp:txBody>
      <dsp:txXfrm>
        <a:off x="1467853" y="2117474"/>
        <a:ext cx="5931929" cy="644418"/>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0"/>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C" sz="3900" kern="1200" dirty="0"/>
            <a:t>CONSIDERACIONES FINALES </a:t>
          </a:r>
          <a:endParaRPr lang="es-ES" sz="3900" kern="1200" dirty="0"/>
        </a:p>
      </dsp:txBody>
      <dsp:txXfrm>
        <a:off x="20049" y="20049"/>
        <a:ext cx="8341900" cy="644418"/>
      </dsp:txXfrm>
    </dsp:sp>
    <dsp:sp modelId="{AD5B055E-9FEB-4735-A043-0AD31BE720CD}">
      <dsp:nvSpPr>
        <dsp:cNvPr id="0" name=""/>
        <dsp:cNvSpPr/>
      </dsp:nvSpPr>
      <dsp:spPr>
        <a:xfrm>
          <a:off x="838200" y="684516"/>
          <a:ext cx="685799" cy="370352"/>
        </a:xfrm>
        <a:custGeom>
          <a:avLst/>
          <a:gdLst/>
          <a:ahLst/>
          <a:cxnLst/>
          <a:rect l="0" t="0" r="0" b="0"/>
          <a:pathLst>
            <a:path>
              <a:moveTo>
                <a:pt x="0" y="0"/>
              </a:moveTo>
              <a:lnTo>
                <a:pt x="0" y="370352"/>
              </a:lnTo>
              <a:lnTo>
                <a:pt x="685799" y="3703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CF95EF-2657-4C1B-B2A1-17D90F424327}">
      <dsp:nvSpPr>
        <dsp:cNvPr id="0" name=""/>
        <dsp:cNvSpPr/>
      </dsp:nvSpPr>
      <dsp:spPr>
        <a:xfrm>
          <a:off x="1523999" y="760715"/>
          <a:ext cx="5915185" cy="58830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t>La </a:t>
          </a:r>
          <a:r>
            <a:rPr lang="es-ES" sz="1600" kern="1200" dirty="0" err="1"/>
            <a:t>arduino</a:t>
          </a:r>
          <a:r>
            <a:rPr lang="es-ES" sz="1600" kern="1200" dirty="0"/>
            <a:t> MEGA 2560 será ubicada en el centro de la placa</a:t>
          </a:r>
        </a:p>
      </dsp:txBody>
      <dsp:txXfrm>
        <a:off x="1541230" y="777946"/>
        <a:ext cx="5880723" cy="553845"/>
      </dsp:txXfrm>
    </dsp:sp>
    <dsp:sp modelId="{0BCE3D8F-1170-4B7A-8008-C5ADE1623EC4}">
      <dsp:nvSpPr>
        <dsp:cNvPr id="0" name=""/>
        <dsp:cNvSpPr/>
      </dsp:nvSpPr>
      <dsp:spPr>
        <a:xfrm>
          <a:off x="838200" y="684516"/>
          <a:ext cx="685799" cy="1180454"/>
        </a:xfrm>
        <a:custGeom>
          <a:avLst/>
          <a:gdLst/>
          <a:ahLst/>
          <a:cxnLst/>
          <a:rect l="0" t="0" r="0" b="0"/>
          <a:pathLst>
            <a:path>
              <a:moveTo>
                <a:pt x="0" y="0"/>
              </a:moveTo>
              <a:lnTo>
                <a:pt x="0" y="1180454"/>
              </a:lnTo>
              <a:lnTo>
                <a:pt x="685799" y="11804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6BD989-0676-459B-986A-29002EEBC116}">
      <dsp:nvSpPr>
        <dsp:cNvPr id="0" name=""/>
        <dsp:cNvSpPr/>
      </dsp:nvSpPr>
      <dsp:spPr>
        <a:xfrm>
          <a:off x="1523999" y="1522712"/>
          <a:ext cx="5972027"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t>El control de velocidad mediante el variador será realizado por control analógico 0-10 V</a:t>
          </a:r>
        </a:p>
      </dsp:txBody>
      <dsp:txXfrm>
        <a:off x="1544048" y="1542761"/>
        <a:ext cx="5931929" cy="644418"/>
      </dsp:txXfrm>
    </dsp:sp>
    <dsp:sp modelId="{42B70F87-1B17-486D-B50C-E0AF0464CEB8}">
      <dsp:nvSpPr>
        <dsp:cNvPr id="0" name=""/>
        <dsp:cNvSpPr/>
      </dsp:nvSpPr>
      <dsp:spPr>
        <a:xfrm>
          <a:off x="838200" y="684516"/>
          <a:ext cx="685799" cy="2094858"/>
        </a:xfrm>
        <a:custGeom>
          <a:avLst/>
          <a:gdLst/>
          <a:ahLst/>
          <a:cxnLst/>
          <a:rect l="0" t="0" r="0" b="0"/>
          <a:pathLst>
            <a:path>
              <a:moveTo>
                <a:pt x="0" y="0"/>
              </a:moveTo>
              <a:lnTo>
                <a:pt x="0" y="2094858"/>
              </a:lnTo>
              <a:lnTo>
                <a:pt x="685799" y="20948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CF9F0F-DA2B-40AA-948C-E8AF09824D97}">
      <dsp:nvSpPr>
        <dsp:cNvPr id="0" name=""/>
        <dsp:cNvSpPr/>
      </dsp:nvSpPr>
      <dsp:spPr>
        <a:xfrm>
          <a:off x="1523999" y="2437116"/>
          <a:ext cx="5972016"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t>La selección del Set Point tanto para velocidad como temperatura será con la variación de voltaje creado por potenciómetros de 10K</a:t>
          </a:r>
        </a:p>
      </dsp:txBody>
      <dsp:txXfrm>
        <a:off x="1544048" y="2457165"/>
        <a:ext cx="5931918" cy="644418"/>
      </dsp:txXfrm>
    </dsp:sp>
    <dsp:sp modelId="{691ECC00-0F2F-4BCB-A91F-39D4FF83D03D}">
      <dsp:nvSpPr>
        <dsp:cNvPr id="0" name=""/>
        <dsp:cNvSpPr/>
      </dsp:nvSpPr>
      <dsp:spPr>
        <a:xfrm>
          <a:off x="838200" y="684516"/>
          <a:ext cx="685799" cy="2935622"/>
        </a:xfrm>
        <a:custGeom>
          <a:avLst/>
          <a:gdLst/>
          <a:ahLst/>
          <a:cxnLst/>
          <a:rect l="0" t="0" r="0" b="0"/>
          <a:pathLst>
            <a:path>
              <a:moveTo>
                <a:pt x="0" y="0"/>
              </a:moveTo>
              <a:lnTo>
                <a:pt x="0" y="2935622"/>
              </a:lnTo>
              <a:lnTo>
                <a:pt x="685799" y="2935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0BB749-9D31-41C9-B58F-BB2C73C6AF5F}">
      <dsp:nvSpPr>
        <dsp:cNvPr id="0" name=""/>
        <dsp:cNvSpPr/>
      </dsp:nvSpPr>
      <dsp:spPr>
        <a:xfrm>
          <a:off x="1523999" y="3351514"/>
          <a:ext cx="6280552" cy="53724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t>Para la comunicación con el HMI, se utilizará un módulo </a:t>
          </a:r>
          <a:r>
            <a:rPr lang="es-ES" sz="1600" kern="1200" dirty="0" err="1"/>
            <a:t>bluetooth</a:t>
          </a:r>
          <a:r>
            <a:rPr lang="es-ES" sz="1600" kern="1200" dirty="0"/>
            <a:t> HC-05</a:t>
          </a:r>
        </a:p>
      </dsp:txBody>
      <dsp:txXfrm>
        <a:off x="1539734" y="3367249"/>
        <a:ext cx="6249082" cy="505779"/>
      </dsp:txXfrm>
    </dsp:sp>
    <dsp:sp modelId="{1D26B32C-697A-4666-B7AA-2108F9BDE999}">
      <dsp:nvSpPr>
        <dsp:cNvPr id="0" name=""/>
        <dsp:cNvSpPr/>
      </dsp:nvSpPr>
      <dsp:spPr>
        <a:xfrm>
          <a:off x="838200" y="684516"/>
          <a:ext cx="685799" cy="3696339"/>
        </a:xfrm>
        <a:custGeom>
          <a:avLst/>
          <a:gdLst/>
          <a:ahLst/>
          <a:cxnLst/>
          <a:rect l="0" t="0" r="0" b="0"/>
          <a:pathLst>
            <a:path>
              <a:moveTo>
                <a:pt x="0" y="0"/>
              </a:moveTo>
              <a:lnTo>
                <a:pt x="0" y="3696339"/>
              </a:lnTo>
              <a:lnTo>
                <a:pt x="685799" y="36963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63EC19-111E-4773-83CD-E21D1F35F878}">
      <dsp:nvSpPr>
        <dsp:cNvPr id="0" name=""/>
        <dsp:cNvSpPr/>
      </dsp:nvSpPr>
      <dsp:spPr>
        <a:xfrm>
          <a:off x="1523999" y="4113510"/>
          <a:ext cx="5915163" cy="53468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C" sz="1600" kern="1200" dirty="0"/>
            <a:t>Modulo de alimentación VDC</a:t>
          </a:r>
          <a:endParaRPr lang="es-ES" sz="1600" kern="1200" dirty="0"/>
        </a:p>
      </dsp:txBody>
      <dsp:txXfrm>
        <a:off x="1539660" y="4129171"/>
        <a:ext cx="5883841" cy="5033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346107"/>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a:t>MARCO TEÓRICO </a:t>
          </a:r>
          <a:endParaRPr lang="es-ES" sz="3900" kern="1200" dirty="0"/>
        </a:p>
      </dsp:txBody>
      <dsp:txXfrm>
        <a:off x="20049" y="366156"/>
        <a:ext cx="8341900" cy="644418"/>
      </dsp:txXfrm>
    </dsp:sp>
    <dsp:sp modelId="{2C060D23-21D2-4829-92F9-1F4D1897DE2B}">
      <dsp:nvSpPr>
        <dsp:cNvPr id="0" name=""/>
        <dsp:cNvSpPr/>
      </dsp:nvSpPr>
      <dsp:spPr>
        <a:xfrm>
          <a:off x="838200" y="1030623"/>
          <a:ext cx="838199" cy="552130"/>
        </a:xfrm>
        <a:custGeom>
          <a:avLst/>
          <a:gdLst/>
          <a:ahLst/>
          <a:cxnLst/>
          <a:rect l="0" t="0" r="0" b="0"/>
          <a:pathLst>
            <a:path>
              <a:moveTo>
                <a:pt x="0" y="0"/>
              </a:moveTo>
              <a:lnTo>
                <a:pt x="0" y="552130"/>
              </a:lnTo>
              <a:lnTo>
                <a:pt x="838199" y="5521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8657B6-A341-4461-8EBB-18C5FFEA95F0}">
      <dsp:nvSpPr>
        <dsp:cNvPr id="0" name=""/>
        <dsp:cNvSpPr/>
      </dsp:nvSpPr>
      <dsp:spPr>
        <a:xfrm>
          <a:off x="1676400" y="1240496"/>
          <a:ext cx="5819626"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s-ES" sz="2200" kern="1200" dirty="0"/>
            <a:t>Encuadernación de libros</a:t>
          </a:r>
        </a:p>
      </dsp:txBody>
      <dsp:txXfrm>
        <a:off x="1696449" y="1260545"/>
        <a:ext cx="5779528" cy="644418"/>
      </dsp:txXfrm>
    </dsp:sp>
    <dsp:sp modelId="{88848902-88D7-43EA-A22D-A2DA65253F4B}">
      <dsp:nvSpPr>
        <dsp:cNvPr id="0" name=""/>
        <dsp:cNvSpPr/>
      </dsp:nvSpPr>
      <dsp:spPr>
        <a:xfrm>
          <a:off x="838200" y="1030623"/>
          <a:ext cx="838199" cy="1407776"/>
        </a:xfrm>
        <a:custGeom>
          <a:avLst/>
          <a:gdLst/>
          <a:ahLst/>
          <a:cxnLst/>
          <a:rect l="0" t="0" r="0" b="0"/>
          <a:pathLst>
            <a:path>
              <a:moveTo>
                <a:pt x="0" y="0"/>
              </a:moveTo>
              <a:lnTo>
                <a:pt x="0" y="1407776"/>
              </a:lnTo>
              <a:lnTo>
                <a:pt x="838199" y="14077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98E491-8DEE-4A13-BC22-83EB909CFF65}">
      <dsp:nvSpPr>
        <dsp:cNvPr id="0" name=""/>
        <dsp:cNvSpPr/>
      </dsp:nvSpPr>
      <dsp:spPr>
        <a:xfrm>
          <a:off x="1676400" y="2096141"/>
          <a:ext cx="5819637"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s-ES" sz="2200" kern="1200" dirty="0"/>
            <a:t>Tipos de encuadernación</a:t>
          </a:r>
        </a:p>
      </dsp:txBody>
      <dsp:txXfrm>
        <a:off x="1696449" y="2116190"/>
        <a:ext cx="5779539" cy="644418"/>
      </dsp:txXfrm>
    </dsp:sp>
    <dsp:sp modelId="{E178A246-4AC4-4D2A-AE03-636038078345}">
      <dsp:nvSpPr>
        <dsp:cNvPr id="0" name=""/>
        <dsp:cNvSpPr/>
      </dsp:nvSpPr>
      <dsp:spPr>
        <a:xfrm>
          <a:off x="838200" y="1030623"/>
          <a:ext cx="838199" cy="2263421"/>
        </a:xfrm>
        <a:custGeom>
          <a:avLst/>
          <a:gdLst/>
          <a:ahLst/>
          <a:cxnLst/>
          <a:rect l="0" t="0" r="0" b="0"/>
          <a:pathLst>
            <a:path>
              <a:moveTo>
                <a:pt x="0" y="0"/>
              </a:moveTo>
              <a:lnTo>
                <a:pt x="0" y="2263421"/>
              </a:lnTo>
              <a:lnTo>
                <a:pt x="838199" y="22634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9CC232-5DE2-45BF-A6B4-A58D3D72E796}">
      <dsp:nvSpPr>
        <dsp:cNvPr id="0" name=""/>
        <dsp:cNvSpPr/>
      </dsp:nvSpPr>
      <dsp:spPr>
        <a:xfrm>
          <a:off x="1676400" y="2951787"/>
          <a:ext cx="5819637"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s-ES" sz="2200" kern="1200" dirty="0"/>
            <a:t>Encoladora de libros</a:t>
          </a:r>
        </a:p>
      </dsp:txBody>
      <dsp:txXfrm>
        <a:off x="1696449" y="2971836"/>
        <a:ext cx="5779539" cy="644418"/>
      </dsp:txXfrm>
    </dsp:sp>
    <dsp:sp modelId="{1A9D2047-B9DC-48C3-B934-D0892F96C4D3}">
      <dsp:nvSpPr>
        <dsp:cNvPr id="0" name=""/>
        <dsp:cNvSpPr/>
      </dsp:nvSpPr>
      <dsp:spPr>
        <a:xfrm>
          <a:off x="838200" y="1030623"/>
          <a:ext cx="838199" cy="3119067"/>
        </a:xfrm>
        <a:custGeom>
          <a:avLst/>
          <a:gdLst/>
          <a:ahLst/>
          <a:cxnLst/>
          <a:rect l="0" t="0" r="0" b="0"/>
          <a:pathLst>
            <a:path>
              <a:moveTo>
                <a:pt x="0" y="0"/>
              </a:moveTo>
              <a:lnTo>
                <a:pt x="0" y="3119067"/>
              </a:lnTo>
              <a:lnTo>
                <a:pt x="838199" y="31190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D0C27B-2F51-4552-993B-632A279339D6}">
      <dsp:nvSpPr>
        <dsp:cNvPr id="0" name=""/>
        <dsp:cNvSpPr/>
      </dsp:nvSpPr>
      <dsp:spPr>
        <a:xfrm>
          <a:off x="1676400" y="3807432"/>
          <a:ext cx="5915174"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s-ES" sz="2200" kern="1200" dirty="0"/>
            <a:t> Encoladora de libros </a:t>
          </a:r>
          <a:r>
            <a:rPr lang="es-ES" sz="2200" kern="1200" dirty="0" err="1"/>
            <a:t>Sulby</a:t>
          </a:r>
          <a:r>
            <a:rPr lang="es-ES" sz="2200" kern="1200" dirty="0"/>
            <a:t> 7 </a:t>
          </a:r>
          <a:r>
            <a:rPr lang="es-ES" sz="2200" kern="1200" dirty="0" err="1"/>
            <a:t>Clamp</a:t>
          </a:r>
          <a:r>
            <a:rPr lang="es-ES" sz="2200" kern="1200" dirty="0"/>
            <a:t> </a:t>
          </a:r>
          <a:r>
            <a:rPr lang="es-ES" sz="2200" kern="1200" dirty="0" err="1"/>
            <a:t>Perfect</a:t>
          </a:r>
          <a:r>
            <a:rPr lang="es-ES" sz="2200" kern="1200" dirty="0"/>
            <a:t> </a:t>
          </a:r>
          <a:r>
            <a:rPr lang="es-ES" sz="2200" kern="1200" dirty="0" err="1"/>
            <a:t>Binder</a:t>
          </a:r>
          <a:endParaRPr lang="es-ES" sz="2200" kern="1200" dirty="0"/>
        </a:p>
      </dsp:txBody>
      <dsp:txXfrm>
        <a:off x="1696449" y="3827481"/>
        <a:ext cx="5875076" cy="644418"/>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1" y="2"/>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EC" sz="3600" kern="1200" dirty="0"/>
            <a:t>UBICACIÓN DE PARTES DEL CONTROLADOR</a:t>
          </a:r>
          <a:endParaRPr lang="es-ES" sz="3600" kern="1200" dirty="0"/>
        </a:p>
      </dsp:txBody>
      <dsp:txXfrm>
        <a:off x="20050" y="20051"/>
        <a:ext cx="8341900" cy="644418"/>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458" y="0"/>
          <a:ext cx="8223015" cy="7814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Diseño del HMI</a:t>
          </a:r>
        </a:p>
      </dsp:txBody>
      <dsp:txXfrm>
        <a:off x="25346" y="22888"/>
        <a:ext cx="8177239" cy="735689"/>
      </dsp:txXfrm>
    </dsp:sp>
    <dsp:sp modelId="{C7B3F7D3-0557-4BCB-888D-3AE7ADA810C8}">
      <dsp:nvSpPr>
        <dsp:cNvPr id="0" name=""/>
        <dsp:cNvSpPr/>
      </dsp:nvSpPr>
      <dsp:spPr>
        <a:xfrm>
          <a:off x="824759" y="781465"/>
          <a:ext cx="823135" cy="667479"/>
        </a:xfrm>
        <a:custGeom>
          <a:avLst/>
          <a:gdLst/>
          <a:ahLst/>
          <a:cxnLst/>
          <a:rect l="0" t="0" r="0" b="0"/>
          <a:pathLst>
            <a:path>
              <a:moveTo>
                <a:pt x="0" y="0"/>
              </a:moveTo>
              <a:lnTo>
                <a:pt x="0" y="667479"/>
              </a:lnTo>
              <a:lnTo>
                <a:pt x="823135" y="6674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9E2F27-2EAF-426C-83EE-A6AB9C55457A}">
      <dsp:nvSpPr>
        <dsp:cNvPr id="0" name=""/>
        <dsp:cNvSpPr/>
      </dsp:nvSpPr>
      <dsp:spPr>
        <a:xfrm>
          <a:off x="1647895" y="1088944"/>
          <a:ext cx="5352858" cy="720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S" sz="2400" kern="1200" dirty="0"/>
            <a:t>Introducción</a:t>
          </a:r>
        </a:p>
      </dsp:txBody>
      <dsp:txXfrm>
        <a:off x="1668983" y="1110032"/>
        <a:ext cx="5310682" cy="677824"/>
      </dsp:txXfrm>
    </dsp:sp>
    <dsp:sp modelId="{B8809E3B-7F26-472C-8A7D-738D121D16DD}">
      <dsp:nvSpPr>
        <dsp:cNvPr id="0" name=""/>
        <dsp:cNvSpPr/>
      </dsp:nvSpPr>
      <dsp:spPr>
        <a:xfrm>
          <a:off x="824759" y="781465"/>
          <a:ext cx="823135" cy="1698890"/>
        </a:xfrm>
        <a:custGeom>
          <a:avLst/>
          <a:gdLst/>
          <a:ahLst/>
          <a:cxnLst/>
          <a:rect l="0" t="0" r="0" b="0"/>
          <a:pathLst>
            <a:path>
              <a:moveTo>
                <a:pt x="0" y="0"/>
              </a:moveTo>
              <a:lnTo>
                <a:pt x="0" y="1698890"/>
              </a:lnTo>
              <a:lnTo>
                <a:pt x="823135" y="16988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9BEED1-0CB5-4943-B8C6-F54E3B250FDA}">
      <dsp:nvSpPr>
        <dsp:cNvPr id="0" name=""/>
        <dsp:cNvSpPr/>
      </dsp:nvSpPr>
      <dsp:spPr>
        <a:xfrm>
          <a:off x="1647895" y="2120355"/>
          <a:ext cx="5352858" cy="720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S" sz="2400" kern="1200" dirty="0"/>
            <a:t>Normativa Legal</a:t>
          </a:r>
        </a:p>
      </dsp:txBody>
      <dsp:txXfrm>
        <a:off x="1668983" y="2141443"/>
        <a:ext cx="5310682" cy="677824"/>
      </dsp:txXfrm>
    </dsp:sp>
    <dsp:sp modelId="{B2B571EA-3AEB-49CE-9E4C-B52E1B0085D4}">
      <dsp:nvSpPr>
        <dsp:cNvPr id="0" name=""/>
        <dsp:cNvSpPr/>
      </dsp:nvSpPr>
      <dsp:spPr>
        <a:xfrm>
          <a:off x="824759" y="781465"/>
          <a:ext cx="823135" cy="2665935"/>
        </a:xfrm>
        <a:custGeom>
          <a:avLst/>
          <a:gdLst/>
          <a:ahLst/>
          <a:cxnLst/>
          <a:rect l="0" t="0" r="0" b="0"/>
          <a:pathLst>
            <a:path>
              <a:moveTo>
                <a:pt x="0" y="0"/>
              </a:moveTo>
              <a:lnTo>
                <a:pt x="0" y="2665935"/>
              </a:lnTo>
              <a:lnTo>
                <a:pt x="823135" y="26659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12C8A5-C783-4E8E-ACC6-0093DE32DF8B}">
      <dsp:nvSpPr>
        <dsp:cNvPr id="0" name=""/>
        <dsp:cNvSpPr/>
      </dsp:nvSpPr>
      <dsp:spPr>
        <a:xfrm>
          <a:off x="1647895" y="3087399"/>
          <a:ext cx="5352858" cy="720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S" sz="2400" kern="1200" dirty="0"/>
            <a:t>Diseño del HMI en Android Studio</a:t>
          </a:r>
        </a:p>
      </dsp:txBody>
      <dsp:txXfrm>
        <a:off x="1668983" y="3108487"/>
        <a:ext cx="5310682" cy="677824"/>
      </dsp:txXfrm>
    </dsp:sp>
    <dsp:sp modelId="{E7022E2A-1BA7-48F7-8891-93E6FD3B27BA}">
      <dsp:nvSpPr>
        <dsp:cNvPr id="0" name=""/>
        <dsp:cNvSpPr/>
      </dsp:nvSpPr>
      <dsp:spPr>
        <a:xfrm>
          <a:off x="824759" y="781465"/>
          <a:ext cx="823135" cy="3689524"/>
        </a:xfrm>
        <a:custGeom>
          <a:avLst/>
          <a:gdLst/>
          <a:ahLst/>
          <a:cxnLst/>
          <a:rect l="0" t="0" r="0" b="0"/>
          <a:pathLst>
            <a:path>
              <a:moveTo>
                <a:pt x="0" y="0"/>
              </a:moveTo>
              <a:lnTo>
                <a:pt x="0" y="3689524"/>
              </a:lnTo>
              <a:lnTo>
                <a:pt x="823135" y="36895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40A374-69C4-4BDE-833C-45712266911E}">
      <dsp:nvSpPr>
        <dsp:cNvPr id="0" name=""/>
        <dsp:cNvSpPr/>
      </dsp:nvSpPr>
      <dsp:spPr>
        <a:xfrm>
          <a:off x="1647895" y="4110989"/>
          <a:ext cx="5352858" cy="720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S" sz="2400" kern="1200" dirty="0"/>
            <a:t>Descripción de Funcionamiento</a:t>
          </a:r>
        </a:p>
      </dsp:txBody>
      <dsp:txXfrm>
        <a:off x="1668983" y="4132077"/>
        <a:ext cx="5310682" cy="677824"/>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458" y="244201"/>
          <a:ext cx="8223015" cy="7814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Introducción</a:t>
          </a:r>
        </a:p>
      </dsp:txBody>
      <dsp:txXfrm>
        <a:off x="25346" y="267089"/>
        <a:ext cx="8177239" cy="735689"/>
      </dsp:txXfrm>
    </dsp:sp>
    <dsp:sp modelId="{C7B3F7D3-0557-4BCB-888D-3AE7ADA810C8}">
      <dsp:nvSpPr>
        <dsp:cNvPr id="0" name=""/>
        <dsp:cNvSpPr/>
      </dsp:nvSpPr>
      <dsp:spPr>
        <a:xfrm>
          <a:off x="824759" y="1025666"/>
          <a:ext cx="823135" cy="833885"/>
        </a:xfrm>
        <a:custGeom>
          <a:avLst/>
          <a:gdLst/>
          <a:ahLst/>
          <a:cxnLst/>
          <a:rect l="0" t="0" r="0" b="0"/>
          <a:pathLst>
            <a:path>
              <a:moveTo>
                <a:pt x="0" y="0"/>
              </a:moveTo>
              <a:lnTo>
                <a:pt x="0" y="833885"/>
              </a:lnTo>
              <a:lnTo>
                <a:pt x="823135" y="8338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9E2F27-2EAF-426C-83EE-A6AB9C55457A}">
      <dsp:nvSpPr>
        <dsp:cNvPr id="0" name=""/>
        <dsp:cNvSpPr/>
      </dsp:nvSpPr>
      <dsp:spPr>
        <a:xfrm>
          <a:off x="1647895" y="1499551"/>
          <a:ext cx="5352858" cy="720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S" sz="2400" kern="1200" dirty="0"/>
            <a:t>Medio de comunicación entre usuario u operador y la máquina o proceso.</a:t>
          </a:r>
        </a:p>
      </dsp:txBody>
      <dsp:txXfrm>
        <a:off x="1668983" y="1520639"/>
        <a:ext cx="5310682" cy="677824"/>
      </dsp:txXfrm>
    </dsp:sp>
    <dsp:sp modelId="{B8809E3B-7F26-472C-8A7D-738D121D16DD}">
      <dsp:nvSpPr>
        <dsp:cNvPr id="0" name=""/>
        <dsp:cNvSpPr/>
      </dsp:nvSpPr>
      <dsp:spPr>
        <a:xfrm>
          <a:off x="824759" y="1025666"/>
          <a:ext cx="823135" cy="1865296"/>
        </a:xfrm>
        <a:custGeom>
          <a:avLst/>
          <a:gdLst/>
          <a:ahLst/>
          <a:cxnLst/>
          <a:rect l="0" t="0" r="0" b="0"/>
          <a:pathLst>
            <a:path>
              <a:moveTo>
                <a:pt x="0" y="0"/>
              </a:moveTo>
              <a:lnTo>
                <a:pt x="0" y="1865296"/>
              </a:lnTo>
              <a:lnTo>
                <a:pt x="823135" y="18652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9BEED1-0CB5-4943-B8C6-F54E3B250FDA}">
      <dsp:nvSpPr>
        <dsp:cNvPr id="0" name=""/>
        <dsp:cNvSpPr/>
      </dsp:nvSpPr>
      <dsp:spPr>
        <a:xfrm>
          <a:off x="1647895" y="2530962"/>
          <a:ext cx="5352858" cy="720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S" sz="2400" kern="1200" dirty="0"/>
            <a:t>Facilita al operador la interacción con el hardware.</a:t>
          </a:r>
        </a:p>
      </dsp:txBody>
      <dsp:txXfrm>
        <a:off x="1668983" y="2552050"/>
        <a:ext cx="5310682" cy="677824"/>
      </dsp:txXfrm>
    </dsp:sp>
    <dsp:sp modelId="{B2B571EA-3AEB-49CE-9E4C-B52E1B0085D4}">
      <dsp:nvSpPr>
        <dsp:cNvPr id="0" name=""/>
        <dsp:cNvSpPr/>
      </dsp:nvSpPr>
      <dsp:spPr>
        <a:xfrm>
          <a:off x="824759" y="1025666"/>
          <a:ext cx="823135" cy="2832340"/>
        </a:xfrm>
        <a:custGeom>
          <a:avLst/>
          <a:gdLst/>
          <a:ahLst/>
          <a:cxnLst/>
          <a:rect l="0" t="0" r="0" b="0"/>
          <a:pathLst>
            <a:path>
              <a:moveTo>
                <a:pt x="0" y="0"/>
              </a:moveTo>
              <a:lnTo>
                <a:pt x="0" y="2832340"/>
              </a:lnTo>
              <a:lnTo>
                <a:pt x="823135" y="28323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12C8A5-C783-4E8E-ACC6-0093DE32DF8B}">
      <dsp:nvSpPr>
        <dsp:cNvPr id="0" name=""/>
        <dsp:cNvSpPr/>
      </dsp:nvSpPr>
      <dsp:spPr>
        <a:xfrm>
          <a:off x="1647895" y="3498006"/>
          <a:ext cx="5352858" cy="720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S" sz="2400" kern="1200" dirty="0"/>
            <a:t>Permite visualizar el estado del proceso o máquina y comandar sobre el mismo.</a:t>
          </a:r>
        </a:p>
      </dsp:txBody>
      <dsp:txXfrm>
        <a:off x="1668983" y="3519094"/>
        <a:ext cx="5310682" cy="677824"/>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458" y="244201"/>
          <a:ext cx="8223015" cy="7814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Normativa legal</a:t>
          </a:r>
        </a:p>
      </dsp:txBody>
      <dsp:txXfrm>
        <a:off x="25346" y="267089"/>
        <a:ext cx="8177239" cy="735689"/>
      </dsp:txXfrm>
    </dsp:sp>
    <dsp:sp modelId="{C7B3F7D3-0557-4BCB-888D-3AE7ADA810C8}">
      <dsp:nvSpPr>
        <dsp:cNvPr id="0" name=""/>
        <dsp:cNvSpPr/>
      </dsp:nvSpPr>
      <dsp:spPr>
        <a:xfrm>
          <a:off x="824759" y="1025666"/>
          <a:ext cx="823135" cy="833885"/>
        </a:xfrm>
        <a:custGeom>
          <a:avLst/>
          <a:gdLst/>
          <a:ahLst/>
          <a:cxnLst/>
          <a:rect l="0" t="0" r="0" b="0"/>
          <a:pathLst>
            <a:path>
              <a:moveTo>
                <a:pt x="0" y="0"/>
              </a:moveTo>
              <a:lnTo>
                <a:pt x="0" y="833885"/>
              </a:lnTo>
              <a:lnTo>
                <a:pt x="823135" y="8338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9E2F27-2EAF-426C-83EE-A6AB9C55457A}">
      <dsp:nvSpPr>
        <dsp:cNvPr id="0" name=""/>
        <dsp:cNvSpPr/>
      </dsp:nvSpPr>
      <dsp:spPr>
        <a:xfrm>
          <a:off x="1647895" y="1499551"/>
          <a:ext cx="5352858" cy="720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S" sz="2400" kern="1200" dirty="0"/>
            <a:t>Guía GEDIS</a:t>
          </a:r>
        </a:p>
      </dsp:txBody>
      <dsp:txXfrm>
        <a:off x="1668983" y="1520639"/>
        <a:ext cx="5310682" cy="677824"/>
      </dsp:txXfrm>
    </dsp:sp>
    <dsp:sp modelId="{B8809E3B-7F26-472C-8A7D-738D121D16DD}">
      <dsp:nvSpPr>
        <dsp:cNvPr id="0" name=""/>
        <dsp:cNvSpPr/>
      </dsp:nvSpPr>
      <dsp:spPr>
        <a:xfrm>
          <a:off x="824759" y="1025666"/>
          <a:ext cx="823135" cy="1865296"/>
        </a:xfrm>
        <a:custGeom>
          <a:avLst/>
          <a:gdLst/>
          <a:ahLst/>
          <a:cxnLst/>
          <a:rect l="0" t="0" r="0" b="0"/>
          <a:pathLst>
            <a:path>
              <a:moveTo>
                <a:pt x="0" y="0"/>
              </a:moveTo>
              <a:lnTo>
                <a:pt x="0" y="1865296"/>
              </a:lnTo>
              <a:lnTo>
                <a:pt x="823135" y="18652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9BEED1-0CB5-4943-B8C6-F54E3B250FDA}">
      <dsp:nvSpPr>
        <dsp:cNvPr id="0" name=""/>
        <dsp:cNvSpPr/>
      </dsp:nvSpPr>
      <dsp:spPr>
        <a:xfrm>
          <a:off x="1647895" y="2530962"/>
          <a:ext cx="5352858" cy="720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S" sz="2400" kern="1200" dirty="0"/>
            <a:t>NPT 659</a:t>
          </a:r>
        </a:p>
      </dsp:txBody>
      <dsp:txXfrm>
        <a:off x="1668983" y="2552050"/>
        <a:ext cx="5310682" cy="677824"/>
      </dsp:txXfrm>
    </dsp:sp>
    <dsp:sp modelId="{B2B571EA-3AEB-49CE-9E4C-B52E1B0085D4}">
      <dsp:nvSpPr>
        <dsp:cNvPr id="0" name=""/>
        <dsp:cNvSpPr/>
      </dsp:nvSpPr>
      <dsp:spPr>
        <a:xfrm>
          <a:off x="824759" y="1025666"/>
          <a:ext cx="823135" cy="2832340"/>
        </a:xfrm>
        <a:custGeom>
          <a:avLst/>
          <a:gdLst/>
          <a:ahLst/>
          <a:cxnLst/>
          <a:rect l="0" t="0" r="0" b="0"/>
          <a:pathLst>
            <a:path>
              <a:moveTo>
                <a:pt x="0" y="0"/>
              </a:moveTo>
              <a:lnTo>
                <a:pt x="0" y="2832340"/>
              </a:lnTo>
              <a:lnTo>
                <a:pt x="823135" y="28323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12C8A5-C783-4E8E-ACC6-0093DE32DF8B}">
      <dsp:nvSpPr>
        <dsp:cNvPr id="0" name=""/>
        <dsp:cNvSpPr/>
      </dsp:nvSpPr>
      <dsp:spPr>
        <a:xfrm>
          <a:off x="1647895" y="3498006"/>
          <a:ext cx="5352858" cy="720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S" sz="2400" kern="1200" dirty="0"/>
            <a:t>NPT 241</a:t>
          </a:r>
        </a:p>
      </dsp:txBody>
      <dsp:txXfrm>
        <a:off x="1668983" y="3519094"/>
        <a:ext cx="5310682" cy="677824"/>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458" y="0"/>
          <a:ext cx="8223015" cy="7814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Guía GEDIS</a:t>
          </a:r>
        </a:p>
      </dsp:txBody>
      <dsp:txXfrm>
        <a:off x="25346" y="22888"/>
        <a:ext cx="8177239" cy="735689"/>
      </dsp:txXfrm>
    </dsp:sp>
    <dsp:sp modelId="{C7B3F7D3-0557-4BCB-888D-3AE7ADA810C8}">
      <dsp:nvSpPr>
        <dsp:cNvPr id="0" name=""/>
        <dsp:cNvSpPr/>
      </dsp:nvSpPr>
      <dsp:spPr>
        <a:xfrm>
          <a:off x="824759" y="781465"/>
          <a:ext cx="823135" cy="620885"/>
        </a:xfrm>
        <a:custGeom>
          <a:avLst/>
          <a:gdLst/>
          <a:ahLst/>
          <a:cxnLst/>
          <a:rect l="0" t="0" r="0" b="0"/>
          <a:pathLst>
            <a:path>
              <a:moveTo>
                <a:pt x="0" y="0"/>
              </a:moveTo>
              <a:lnTo>
                <a:pt x="0" y="620885"/>
              </a:lnTo>
              <a:lnTo>
                <a:pt x="823135" y="6208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9E2F27-2EAF-426C-83EE-A6AB9C55457A}">
      <dsp:nvSpPr>
        <dsp:cNvPr id="0" name=""/>
        <dsp:cNvSpPr/>
      </dsp:nvSpPr>
      <dsp:spPr>
        <a:xfrm>
          <a:off x="1647895" y="975900"/>
          <a:ext cx="6134153" cy="8529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S" sz="2400" kern="1200" dirty="0"/>
            <a:t>Ofrece una técnica de diseño especializada en sistemas de control y supervisión industrial.</a:t>
          </a:r>
        </a:p>
      </dsp:txBody>
      <dsp:txXfrm>
        <a:off x="1672876" y="1000881"/>
        <a:ext cx="6084191" cy="802938"/>
      </dsp:txXfrm>
    </dsp:sp>
    <dsp:sp modelId="{B8809E3B-7F26-472C-8A7D-738D121D16DD}">
      <dsp:nvSpPr>
        <dsp:cNvPr id="0" name=""/>
        <dsp:cNvSpPr/>
      </dsp:nvSpPr>
      <dsp:spPr>
        <a:xfrm>
          <a:off x="824759" y="781465"/>
          <a:ext cx="823135" cy="1559738"/>
        </a:xfrm>
        <a:custGeom>
          <a:avLst/>
          <a:gdLst/>
          <a:ahLst/>
          <a:cxnLst/>
          <a:rect l="0" t="0" r="0" b="0"/>
          <a:pathLst>
            <a:path>
              <a:moveTo>
                <a:pt x="0" y="0"/>
              </a:moveTo>
              <a:lnTo>
                <a:pt x="0" y="1559738"/>
              </a:lnTo>
              <a:lnTo>
                <a:pt x="823135" y="15597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9BEED1-0CB5-4943-B8C6-F54E3B250FDA}">
      <dsp:nvSpPr>
        <dsp:cNvPr id="0" name=""/>
        <dsp:cNvSpPr/>
      </dsp:nvSpPr>
      <dsp:spPr>
        <a:xfrm>
          <a:off x="1647895" y="1981203"/>
          <a:ext cx="6134399" cy="720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S" sz="2400" kern="1200" dirty="0"/>
            <a:t>Se encuentra estructurada bajo dos aspectos. </a:t>
          </a:r>
        </a:p>
      </dsp:txBody>
      <dsp:txXfrm>
        <a:off x="1668983" y="2002291"/>
        <a:ext cx="6092223" cy="677824"/>
      </dsp:txXfrm>
    </dsp:sp>
    <dsp:sp modelId="{B2B571EA-3AEB-49CE-9E4C-B52E1B0085D4}">
      <dsp:nvSpPr>
        <dsp:cNvPr id="0" name=""/>
        <dsp:cNvSpPr/>
      </dsp:nvSpPr>
      <dsp:spPr>
        <a:xfrm>
          <a:off x="824759" y="781465"/>
          <a:ext cx="823135" cy="2439934"/>
        </a:xfrm>
        <a:custGeom>
          <a:avLst/>
          <a:gdLst/>
          <a:ahLst/>
          <a:cxnLst/>
          <a:rect l="0" t="0" r="0" b="0"/>
          <a:pathLst>
            <a:path>
              <a:moveTo>
                <a:pt x="0" y="0"/>
              </a:moveTo>
              <a:lnTo>
                <a:pt x="0" y="2439934"/>
              </a:lnTo>
              <a:lnTo>
                <a:pt x="823135" y="24399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12C8A5-C783-4E8E-ACC6-0093DE32DF8B}">
      <dsp:nvSpPr>
        <dsp:cNvPr id="0" name=""/>
        <dsp:cNvSpPr/>
      </dsp:nvSpPr>
      <dsp:spPr>
        <a:xfrm>
          <a:off x="1647895" y="2861399"/>
          <a:ext cx="6134399" cy="720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S" sz="2400" kern="1200" dirty="0"/>
            <a:t>Las pautas para de diseño de interfaces multimedia.</a:t>
          </a:r>
        </a:p>
      </dsp:txBody>
      <dsp:txXfrm>
        <a:off x="1668983" y="2882487"/>
        <a:ext cx="6092223" cy="677824"/>
      </dsp:txXfrm>
    </dsp:sp>
    <dsp:sp modelId="{FA58109F-780F-410D-B1DB-6D005B6F74F8}">
      <dsp:nvSpPr>
        <dsp:cNvPr id="0" name=""/>
        <dsp:cNvSpPr/>
      </dsp:nvSpPr>
      <dsp:spPr>
        <a:xfrm>
          <a:off x="824759" y="781465"/>
          <a:ext cx="823135" cy="3296746"/>
        </a:xfrm>
        <a:custGeom>
          <a:avLst/>
          <a:gdLst/>
          <a:ahLst/>
          <a:cxnLst/>
          <a:rect l="0" t="0" r="0" b="0"/>
          <a:pathLst>
            <a:path>
              <a:moveTo>
                <a:pt x="0" y="0"/>
              </a:moveTo>
              <a:lnTo>
                <a:pt x="0" y="3296746"/>
              </a:lnTo>
              <a:lnTo>
                <a:pt x="823135" y="32967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564DCF-524E-4DD4-B3C9-C6FFE44A1B3A}">
      <dsp:nvSpPr>
        <dsp:cNvPr id="0" name=""/>
        <dsp:cNvSpPr/>
      </dsp:nvSpPr>
      <dsp:spPr>
        <a:xfrm>
          <a:off x="1647895" y="3736821"/>
          <a:ext cx="6134399" cy="6827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C" sz="2400" i="0" kern="1200" dirty="0"/>
            <a:t>Obtención de medidas cuantitativas de evaluación de la interfaz.</a:t>
          </a:r>
          <a:endParaRPr lang="es-ES" sz="2400" kern="1200" dirty="0"/>
        </a:p>
      </dsp:txBody>
      <dsp:txXfrm>
        <a:off x="1667893" y="3756819"/>
        <a:ext cx="6094403" cy="642783"/>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458" y="322268"/>
          <a:ext cx="8223015" cy="7814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Pautas de la Guía GEDIS</a:t>
          </a:r>
        </a:p>
      </dsp:txBody>
      <dsp:txXfrm>
        <a:off x="25346" y="345156"/>
        <a:ext cx="8177239" cy="735689"/>
      </dsp:txXfrm>
    </dsp:sp>
    <dsp:sp modelId="{8EECABF9-8CF0-426C-BE90-43D18778E83C}">
      <dsp:nvSpPr>
        <dsp:cNvPr id="0" name=""/>
        <dsp:cNvSpPr/>
      </dsp:nvSpPr>
      <dsp:spPr>
        <a:xfrm>
          <a:off x="824759" y="1103733"/>
          <a:ext cx="823135" cy="900082"/>
        </a:xfrm>
        <a:custGeom>
          <a:avLst/>
          <a:gdLst/>
          <a:ahLst/>
          <a:cxnLst/>
          <a:rect l="0" t="0" r="0" b="0"/>
          <a:pathLst>
            <a:path>
              <a:moveTo>
                <a:pt x="0" y="0"/>
              </a:moveTo>
              <a:lnTo>
                <a:pt x="0" y="900082"/>
              </a:lnTo>
              <a:lnTo>
                <a:pt x="823135" y="9000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107D8A-6125-4412-969C-E7D20BE8FF4C}">
      <dsp:nvSpPr>
        <dsp:cNvPr id="0" name=""/>
        <dsp:cNvSpPr/>
      </dsp:nvSpPr>
      <dsp:spPr>
        <a:xfrm>
          <a:off x="1647895" y="1787816"/>
          <a:ext cx="5400001" cy="4319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S" sz="2400" b="0" kern="1200" dirty="0"/>
            <a:t>Arquitectura</a:t>
          </a:r>
        </a:p>
      </dsp:txBody>
      <dsp:txXfrm>
        <a:off x="1660548" y="1800469"/>
        <a:ext cx="5374695" cy="406692"/>
      </dsp:txXfrm>
    </dsp:sp>
    <dsp:sp modelId="{7C39FBD7-65B0-42B1-826A-D4D4ED935D8D}">
      <dsp:nvSpPr>
        <dsp:cNvPr id="0" name=""/>
        <dsp:cNvSpPr/>
      </dsp:nvSpPr>
      <dsp:spPr>
        <a:xfrm>
          <a:off x="824759" y="1103733"/>
          <a:ext cx="823135" cy="1433293"/>
        </a:xfrm>
        <a:custGeom>
          <a:avLst/>
          <a:gdLst/>
          <a:ahLst/>
          <a:cxnLst/>
          <a:rect l="0" t="0" r="0" b="0"/>
          <a:pathLst>
            <a:path>
              <a:moveTo>
                <a:pt x="0" y="0"/>
              </a:moveTo>
              <a:lnTo>
                <a:pt x="0" y="1433293"/>
              </a:lnTo>
              <a:lnTo>
                <a:pt x="823135" y="14332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ADC600-D95B-46E7-9DA3-FDC6587765D1}">
      <dsp:nvSpPr>
        <dsp:cNvPr id="0" name=""/>
        <dsp:cNvSpPr/>
      </dsp:nvSpPr>
      <dsp:spPr>
        <a:xfrm>
          <a:off x="1647895" y="2321027"/>
          <a:ext cx="5400001" cy="4319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S" sz="2400" b="0" kern="1200" dirty="0"/>
            <a:t>Navegación</a:t>
          </a:r>
        </a:p>
      </dsp:txBody>
      <dsp:txXfrm>
        <a:off x="1660548" y="2333680"/>
        <a:ext cx="5374695" cy="406692"/>
      </dsp:txXfrm>
    </dsp:sp>
    <dsp:sp modelId="{18A4FFDB-BD5F-4B94-8893-F8603146A35D}">
      <dsp:nvSpPr>
        <dsp:cNvPr id="0" name=""/>
        <dsp:cNvSpPr/>
      </dsp:nvSpPr>
      <dsp:spPr>
        <a:xfrm>
          <a:off x="824759" y="1103733"/>
          <a:ext cx="823135" cy="1966504"/>
        </a:xfrm>
        <a:custGeom>
          <a:avLst/>
          <a:gdLst/>
          <a:ahLst/>
          <a:cxnLst/>
          <a:rect l="0" t="0" r="0" b="0"/>
          <a:pathLst>
            <a:path>
              <a:moveTo>
                <a:pt x="0" y="0"/>
              </a:moveTo>
              <a:lnTo>
                <a:pt x="0" y="1966504"/>
              </a:lnTo>
              <a:lnTo>
                <a:pt x="823135" y="19665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2E434B-F41E-40FA-A4B4-F20D68C14A85}">
      <dsp:nvSpPr>
        <dsp:cNvPr id="0" name=""/>
        <dsp:cNvSpPr/>
      </dsp:nvSpPr>
      <dsp:spPr>
        <a:xfrm>
          <a:off x="1647895" y="2854239"/>
          <a:ext cx="5400001" cy="4319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S" sz="2400" b="0" kern="1200" dirty="0"/>
            <a:t>Distribución de pantallas</a:t>
          </a:r>
        </a:p>
      </dsp:txBody>
      <dsp:txXfrm>
        <a:off x="1660548" y="2866892"/>
        <a:ext cx="5374695" cy="406692"/>
      </dsp:txXfrm>
    </dsp:sp>
    <dsp:sp modelId="{578F179D-5CE3-4A41-8B58-E120A32E8083}">
      <dsp:nvSpPr>
        <dsp:cNvPr id="0" name=""/>
        <dsp:cNvSpPr/>
      </dsp:nvSpPr>
      <dsp:spPr>
        <a:xfrm>
          <a:off x="824759" y="1103733"/>
          <a:ext cx="823135" cy="2499716"/>
        </a:xfrm>
        <a:custGeom>
          <a:avLst/>
          <a:gdLst/>
          <a:ahLst/>
          <a:cxnLst/>
          <a:rect l="0" t="0" r="0" b="0"/>
          <a:pathLst>
            <a:path>
              <a:moveTo>
                <a:pt x="0" y="0"/>
              </a:moveTo>
              <a:lnTo>
                <a:pt x="0" y="2499716"/>
              </a:lnTo>
              <a:lnTo>
                <a:pt x="823135" y="24997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CB6191-D109-414C-A447-D28A25F42A63}">
      <dsp:nvSpPr>
        <dsp:cNvPr id="0" name=""/>
        <dsp:cNvSpPr/>
      </dsp:nvSpPr>
      <dsp:spPr>
        <a:xfrm>
          <a:off x="1647895" y="3387450"/>
          <a:ext cx="5400001" cy="4319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S" sz="2400" b="0" kern="1200" dirty="0"/>
            <a:t>Uso del color</a:t>
          </a:r>
        </a:p>
      </dsp:txBody>
      <dsp:txXfrm>
        <a:off x="1660548" y="3400103"/>
        <a:ext cx="5374695" cy="406692"/>
      </dsp:txXfrm>
    </dsp:sp>
    <dsp:sp modelId="{B19DAC26-F5A4-4BCB-8EA2-C411343DCF75}">
      <dsp:nvSpPr>
        <dsp:cNvPr id="0" name=""/>
        <dsp:cNvSpPr/>
      </dsp:nvSpPr>
      <dsp:spPr>
        <a:xfrm>
          <a:off x="824759" y="1103733"/>
          <a:ext cx="823135" cy="3032927"/>
        </a:xfrm>
        <a:custGeom>
          <a:avLst/>
          <a:gdLst/>
          <a:ahLst/>
          <a:cxnLst/>
          <a:rect l="0" t="0" r="0" b="0"/>
          <a:pathLst>
            <a:path>
              <a:moveTo>
                <a:pt x="0" y="0"/>
              </a:moveTo>
              <a:lnTo>
                <a:pt x="0" y="3032927"/>
              </a:lnTo>
              <a:lnTo>
                <a:pt x="823135" y="30329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22792E-83D3-455D-8077-DCCB5E9C26AA}">
      <dsp:nvSpPr>
        <dsp:cNvPr id="0" name=""/>
        <dsp:cNvSpPr/>
      </dsp:nvSpPr>
      <dsp:spPr>
        <a:xfrm>
          <a:off x="1647895" y="3920662"/>
          <a:ext cx="5400001" cy="4319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S" sz="2400" b="0" kern="1200" dirty="0"/>
            <a:t>Información textual</a:t>
          </a:r>
        </a:p>
      </dsp:txBody>
      <dsp:txXfrm>
        <a:off x="1660548" y="3933315"/>
        <a:ext cx="5374695" cy="4066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418453"/>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C" sz="3900" kern="1200" dirty="0"/>
            <a:t>DEFINICION DE ENCUADERNACIÓN </a:t>
          </a:r>
          <a:endParaRPr lang="es-ES" sz="3900" kern="1200" dirty="0"/>
        </a:p>
      </dsp:txBody>
      <dsp:txXfrm>
        <a:off x="20049" y="438502"/>
        <a:ext cx="8341900" cy="644418"/>
      </dsp:txXfrm>
    </dsp:sp>
    <dsp:sp modelId="{2C060D23-21D2-4829-92F9-1F4D1897DE2B}">
      <dsp:nvSpPr>
        <dsp:cNvPr id="0" name=""/>
        <dsp:cNvSpPr/>
      </dsp:nvSpPr>
      <dsp:spPr>
        <a:xfrm>
          <a:off x="838200" y="1102970"/>
          <a:ext cx="838199" cy="1009336"/>
        </a:xfrm>
        <a:custGeom>
          <a:avLst/>
          <a:gdLst/>
          <a:ahLst/>
          <a:cxnLst/>
          <a:rect l="0" t="0" r="0" b="0"/>
          <a:pathLst>
            <a:path>
              <a:moveTo>
                <a:pt x="0" y="0"/>
              </a:moveTo>
              <a:lnTo>
                <a:pt x="0" y="1009336"/>
              </a:lnTo>
              <a:lnTo>
                <a:pt x="838199" y="10093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8657B6-A341-4461-8EBB-18C5FFEA95F0}">
      <dsp:nvSpPr>
        <dsp:cNvPr id="0" name=""/>
        <dsp:cNvSpPr/>
      </dsp:nvSpPr>
      <dsp:spPr>
        <a:xfrm>
          <a:off x="1676400" y="1312842"/>
          <a:ext cx="5762773" cy="159892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s-ES" sz="2100" kern="1200" dirty="0"/>
            <a:t>Se llama encuadernación o encolado de libros a la acción de coser, pegar, grapar o fijar varias hojas sueltas, pliegos o cuadernos generalmente de papel y ponerles cubiertas.</a:t>
          </a:r>
        </a:p>
      </dsp:txBody>
      <dsp:txXfrm>
        <a:off x="1723231" y="1359673"/>
        <a:ext cx="5669111" cy="1505265"/>
      </dsp:txXfrm>
    </dsp:sp>
    <dsp:sp modelId="{E178A246-4AC4-4D2A-AE03-636038078345}">
      <dsp:nvSpPr>
        <dsp:cNvPr id="0" name=""/>
        <dsp:cNvSpPr/>
      </dsp:nvSpPr>
      <dsp:spPr>
        <a:xfrm>
          <a:off x="838200" y="1102970"/>
          <a:ext cx="838199" cy="2648280"/>
        </a:xfrm>
        <a:custGeom>
          <a:avLst/>
          <a:gdLst/>
          <a:ahLst/>
          <a:cxnLst/>
          <a:rect l="0" t="0" r="0" b="0"/>
          <a:pathLst>
            <a:path>
              <a:moveTo>
                <a:pt x="0" y="0"/>
              </a:moveTo>
              <a:lnTo>
                <a:pt x="0" y="2648280"/>
              </a:lnTo>
              <a:lnTo>
                <a:pt x="838199" y="26482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9CC232-5DE2-45BF-A6B4-A58D3D72E796}">
      <dsp:nvSpPr>
        <dsp:cNvPr id="0" name=""/>
        <dsp:cNvSpPr/>
      </dsp:nvSpPr>
      <dsp:spPr>
        <a:xfrm>
          <a:off x="1676400" y="3082899"/>
          <a:ext cx="5762762" cy="13367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t" anchorCtr="0">
          <a:noAutofit/>
        </a:bodyPr>
        <a:lstStyle/>
        <a:p>
          <a:pPr marL="0" lvl="0" indent="0" algn="l" defTabSz="933450">
            <a:lnSpc>
              <a:spcPct val="90000"/>
            </a:lnSpc>
            <a:spcBef>
              <a:spcPct val="0"/>
            </a:spcBef>
            <a:spcAft>
              <a:spcPct val="35000"/>
            </a:spcAft>
            <a:buNone/>
          </a:pPr>
          <a:r>
            <a:rPr lang="es-ES" sz="2100" kern="1200" dirty="0"/>
            <a:t>Procura tres factores:</a:t>
          </a:r>
        </a:p>
        <a:p>
          <a:pPr marL="171450" lvl="1" indent="-171450" algn="l" defTabSz="711200">
            <a:lnSpc>
              <a:spcPct val="90000"/>
            </a:lnSpc>
            <a:spcBef>
              <a:spcPct val="0"/>
            </a:spcBef>
            <a:spcAft>
              <a:spcPct val="15000"/>
            </a:spcAft>
            <a:buChar char="•"/>
          </a:pPr>
          <a:r>
            <a:rPr lang="es-ES" sz="1600" kern="1200" dirty="0"/>
            <a:t>conservación</a:t>
          </a:r>
        </a:p>
        <a:p>
          <a:pPr marL="171450" lvl="1" indent="-171450" algn="l" defTabSz="711200">
            <a:lnSpc>
              <a:spcPct val="90000"/>
            </a:lnSpc>
            <a:spcBef>
              <a:spcPct val="0"/>
            </a:spcBef>
            <a:spcAft>
              <a:spcPct val="15000"/>
            </a:spcAft>
            <a:buChar char="•"/>
          </a:pPr>
          <a:r>
            <a:rPr lang="es-ES" sz="1600" kern="1200" dirty="0"/>
            <a:t>fácil manejo</a:t>
          </a:r>
        </a:p>
        <a:p>
          <a:pPr marL="171450" lvl="1" indent="-171450" algn="l" defTabSz="711200">
            <a:lnSpc>
              <a:spcPct val="90000"/>
            </a:lnSpc>
            <a:spcBef>
              <a:spcPct val="0"/>
            </a:spcBef>
            <a:spcAft>
              <a:spcPct val="15000"/>
            </a:spcAft>
            <a:buChar char="•"/>
          </a:pPr>
          <a:r>
            <a:rPr lang="es-ES" sz="1600" kern="1200" dirty="0"/>
            <a:t>presentación artística y comercial.</a:t>
          </a:r>
        </a:p>
      </dsp:txBody>
      <dsp:txXfrm>
        <a:off x="1715551" y="3122050"/>
        <a:ext cx="5684460" cy="1258401"/>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458" y="322268"/>
          <a:ext cx="8223015" cy="7814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Pautas de la Guía GEDIS</a:t>
          </a:r>
        </a:p>
      </dsp:txBody>
      <dsp:txXfrm>
        <a:off x="25346" y="345156"/>
        <a:ext cx="8177239" cy="735689"/>
      </dsp:txXfrm>
    </dsp:sp>
    <dsp:sp modelId="{8EECABF9-8CF0-426C-BE90-43D18778E83C}">
      <dsp:nvSpPr>
        <dsp:cNvPr id="0" name=""/>
        <dsp:cNvSpPr/>
      </dsp:nvSpPr>
      <dsp:spPr>
        <a:xfrm>
          <a:off x="824759" y="1103733"/>
          <a:ext cx="823135" cy="900082"/>
        </a:xfrm>
        <a:custGeom>
          <a:avLst/>
          <a:gdLst/>
          <a:ahLst/>
          <a:cxnLst/>
          <a:rect l="0" t="0" r="0" b="0"/>
          <a:pathLst>
            <a:path>
              <a:moveTo>
                <a:pt x="0" y="0"/>
              </a:moveTo>
              <a:lnTo>
                <a:pt x="0" y="900082"/>
              </a:lnTo>
              <a:lnTo>
                <a:pt x="823135" y="9000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107D8A-6125-4412-969C-E7D20BE8FF4C}">
      <dsp:nvSpPr>
        <dsp:cNvPr id="0" name=""/>
        <dsp:cNvSpPr/>
      </dsp:nvSpPr>
      <dsp:spPr>
        <a:xfrm>
          <a:off x="1647895" y="1787816"/>
          <a:ext cx="6239414" cy="4319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S" sz="2400" b="0" kern="1200" dirty="0"/>
            <a:t>Estatus de los equipos y eventos del proceso</a:t>
          </a:r>
        </a:p>
      </dsp:txBody>
      <dsp:txXfrm>
        <a:off x="1660548" y="1800469"/>
        <a:ext cx="6214108" cy="406692"/>
      </dsp:txXfrm>
    </dsp:sp>
    <dsp:sp modelId="{7C39FBD7-65B0-42B1-826A-D4D4ED935D8D}">
      <dsp:nvSpPr>
        <dsp:cNvPr id="0" name=""/>
        <dsp:cNvSpPr/>
      </dsp:nvSpPr>
      <dsp:spPr>
        <a:xfrm>
          <a:off x="824759" y="1103733"/>
          <a:ext cx="823135" cy="1433293"/>
        </a:xfrm>
        <a:custGeom>
          <a:avLst/>
          <a:gdLst/>
          <a:ahLst/>
          <a:cxnLst/>
          <a:rect l="0" t="0" r="0" b="0"/>
          <a:pathLst>
            <a:path>
              <a:moveTo>
                <a:pt x="0" y="0"/>
              </a:moveTo>
              <a:lnTo>
                <a:pt x="0" y="1433293"/>
              </a:lnTo>
              <a:lnTo>
                <a:pt x="823135" y="14332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ADC600-D95B-46E7-9DA3-FDC6587765D1}">
      <dsp:nvSpPr>
        <dsp:cNvPr id="0" name=""/>
        <dsp:cNvSpPr/>
      </dsp:nvSpPr>
      <dsp:spPr>
        <a:xfrm>
          <a:off x="1647895" y="2321027"/>
          <a:ext cx="5400001" cy="4319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S" sz="2400" b="0" kern="1200" dirty="0"/>
            <a:t>Información y valores del proceso</a:t>
          </a:r>
        </a:p>
      </dsp:txBody>
      <dsp:txXfrm>
        <a:off x="1660548" y="2333680"/>
        <a:ext cx="5374695" cy="406692"/>
      </dsp:txXfrm>
    </dsp:sp>
    <dsp:sp modelId="{18A4FFDB-BD5F-4B94-8893-F8603146A35D}">
      <dsp:nvSpPr>
        <dsp:cNvPr id="0" name=""/>
        <dsp:cNvSpPr/>
      </dsp:nvSpPr>
      <dsp:spPr>
        <a:xfrm>
          <a:off x="824759" y="1103733"/>
          <a:ext cx="823135" cy="1966504"/>
        </a:xfrm>
        <a:custGeom>
          <a:avLst/>
          <a:gdLst/>
          <a:ahLst/>
          <a:cxnLst/>
          <a:rect l="0" t="0" r="0" b="0"/>
          <a:pathLst>
            <a:path>
              <a:moveTo>
                <a:pt x="0" y="0"/>
              </a:moveTo>
              <a:lnTo>
                <a:pt x="0" y="1966504"/>
              </a:lnTo>
              <a:lnTo>
                <a:pt x="823135" y="19665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2E434B-F41E-40FA-A4B4-F20D68C14A85}">
      <dsp:nvSpPr>
        <dsp:cNvPr id="0" name=""/>
        <dsp:cNvSpPr/>
      </dsp:nvSpPr>
      <dsp:spPr>
        <a:xfrm>
          <a:off x="1647895" y="2854239"/>
          <a:ext cx="5400001" cy="4319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S" sz="2400" b="0" kern="1200" dirty="0"/>
            <a:t>Gráficos de tendencias y tablas</a:t>
          </a:r>
        </a:p>
      </dsp:txBody>
      <dsp:txXfrm>
        <a:off x="1660548" y="2866892"/>
        <a:ext cx="5374695" cy="406692"/>
      </dsp:txXfrm>
    </dsp:sp>
    <dsp:sp modelId="{578F179D-5CE3-4A41-8B58-E120A32E8083}">
      <dsp:nvSpPr>
        <dsp:cNvPr id="0" name=""/>
        <dsp:cNvSpPr/>
      </dsp:nvSpPr>
      <dsp:spPr>
        <a:xfrm>
          <a:off x="824759" y="1103733"/>
          <a:ext cx="823135" cy="2499716"/>
        </a:xfrm>
        <a:custGeom>
          <a:avLst/>
          <a:gdLst/>
          <a:ahLst/>
          <a:cxnLst/>
          <a:rect l="0" t="0" r="0" b="0"/>
          <a:pathLst>
            <a:path>
              <a:moveTo>
                <a:pt x="0" y="0"/>
              </a:moveTo>
              <a:lnTo>
                <a:pt x="0" y="2499716"/>
              </a:lnTo>
              <a:lnTo>
                <a:pt x="823135" y="24997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CB6191-D109-414C-A447-D28A25F42A63}">
      <dsp:nvSpPr>
        <dsp:cNvPr id="0" name=""/>
        <dsp:cNvSpPr/>
      </dsp:nvSpPr>
      <dsp:spPr>
        <a:xfrm>
          <a:off x="1647895" y="3387450"/>
          <a:ext cx="5400001" cy="4319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S" sz="2400" b="0" kern="1200" dirty="0"/>
            <a:t>Comandos e ingreso de los datos </a:t>
          </a:r>
        </a:p>
      </dsp:txBody>
      <dsp:txXfrm>
        <a:off x="1660548" y="3400103"/>
        <a:ext cx="5374695" cy="406692"/>
      </dsp:txXfrm>
    </dsp:sp>
    <dsp:sp modelId="{B19DAC26-F5A4-4BCB-8EA2-C411343DCF75}">
      <dsp:nvSpPr>
        <dsp:cNvPr id="0" name=""/>
        <dsp:cNvSpPr/>
      </dsp:nvSpPr>
      <dsp:spPr>
        <a:xfrm>
          <a:off x="824759" y="1103733"/>
          <a:ext cx="823135" cy="3032927"/>
        </a:xfrm>
        <a:custGeom>
          <a:avLst/>
          <a:gdLst/>
          <a:ahLst/>
          <a:cxnLst/>
          <a:rect l="0" t="0" r="0" b="0"/>
          <a:pathLst>
            <a:path>
              <a:moveTo>
                <a:pt x="0" y="0"/>
              </a:moveTo>
              <a:lnTo>
                <a:pt x="0" y="3032927"/>
              </a:lnTo>
              <a:lnTo>
                <a:pt x="823135" y="30329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22792E-83D3-455D-8077-DCCB5E9C26AA}">
      <dsp:nvSpPr>
        <dsp:cNvPr id="0" name=""/>
        <dsp:cNvSpPr/>
      </dsp:nvSpPr>
      <dsp:spPr>
        <a:xfrm>
          <a:off x="1647895" y="3920662"/>
          <a:ext cx="5400001" cy="43199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S" sz="2400" b="0" kern="1200" dirty="0"/>
            <a:t>Alarmas</a:t>
          </a:r>
        </a:p>
      </dsp:txBody>
      <dsp:txXfrm>
        <a:off x="1660548" y="3933315"/>
        <a:ext cx="5374695" cy="406692"/>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2B12A-12D6-4D03-B377-09584A43149A}">
      <dsp:nvSpPr>
        <dsp:cNvPr id="0" name=""/>
        <dsp:cNvSpPr/>
      </dsp:nvSpPr>
      <dsp:spPr>
        <a:xfrm>
          <a:off x="0" y="0"/>
          <a:ext cx="8221563" cy="41910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ES" sz="2400" kern="1200" dirty="0"/>
            <a:t>NPT 659</a:t>
          </a:r>
        </a:p>
      </dsp:txBody>
      <dsp:txXfrm>
        <a:off x="0" y="0"/>
        <a:ext cx="8221563" cy="1257300"/>
      </dsp:txXfrm>
    </dsp:sp>
    <dsp:sp modelId="{E94A2A83-A9DC-4B5A-9FE5-806EFE391049}">
      <dsp:nvSpPr>
        <dsp:cNvPr id="0" name=""/>
        <dsp:cNvSpPr/>
      </dsp:nvSpPr>
      <dsp:spPr>
        <a:xfrm>
          <a:off x="356460" y="1257378"/>
          <a:ext cx="7516679" cy="86400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just" defTabSz="889000">
            <a:lnSpc>
              <a:spcPct val="90000"/>
            </a:lnSpc>
            <a:spcBef>
              <a:spcPct val="0"/>
            </a:spcBef>
            <a:spcAft>
              <a:spcPct val="35000"/>
            </a:spcAft>
            <a:buNone/>
          </a:pPr>
          <a:r>
            <a:rPr lang="es-EC" sz="2000" i="0" kern="1200" dirty="0"/>
            <a:t>Trata las exigencias del tratamiento de información necesaria para realizar, las cuales se rigen en principios como claridad y exactitud.</a:t>
          </a:r>
          <a:endParaRPr lang="es-EC" sz="2000" kern="1200" dirty="0"/>
        </a:p>
      </dsp:txBody>
      <dsp:txXfrm>
        <a:off x="381766" y="1282684"/>
        <a:ext cx="7466067" cy="813388"/>
      </dsp:txXfrm>
    </dsp:sp>
    <dsp:sp modelId="{188C2C71-68C5-4B09-906C-2690865523FA}">
      <dsp:nvSpPr>
        <dsp:cNvPr id="0" name=""/>
        <dsp:cNvSpPr/>
      </dsp:nvSpPr>
      <dsp:spPr>
        <a:xfrm>
          <a:off x="356460" y="2187374"/>
          <a:ext cx="7516679" cy="86400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just" defTabSz="889000">
            <a:lnSpc>
              <a:spcPct val="90000"/>
            </a:lnSpc>
            <a:spcBef>
              <a:spcPct val="0"/>
            </a:spcBef>
            <a:spcAft>
              <a:spcPct val="35000"/>
            </a:spcAft>
            <a:buNone/>
          </a:pPr>
          <a:r>
            <a:rPr lang="es-EC" sz="2000" i="0" kern="1200" dirty="0"/>
            <a:t>Información que maneja el operador debe ser necesaria y suficiente, evitar sobrecargar información innecesaria o a su vez falta de información.</a:t>
          </a:r>
          <a:endParaRPr lang="es-EC" sz="2000" kern="1200" dirty="0"/>
        </a:p>
      </dsp:txBody>
      <dsp:txXfrm>
        <a:off x="381766" y="2212680"/>
        <a:ext cx="7466067" cy="813388"/>
      </dsp:txXfrm>
    </dsp:sp>
    <dsp:sp modelId="{2D4870B4-626C-404A-A112-A6559A11C16F}">
      <dsp:nvSpPr>
        <dsp:cNvPr id="0" name=""/>
        <dsp:cNvSpPr/>
      </dsp:nvSpPr>
      <dsp:spPr>
        <a:xfrm>
          <a:off x="356460" y="3117371"/>
          <a:ext cx="7516679" cy="864000"/>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just" defTabSz="889000">
            <a:lnSpc>
              <a:spcPct val="90000"/>
            </a:lnSpc>
            <a:spcBef>
              <a:spcPct val="0"/>
            </a:spcBef>
            <a:spcAft>
              <a:spcPct val="35000"/>
            </a:spcAft>
            <a:buNone/>
          </a:pPr>
          <a:r>
            <a:rPr lang="es-EC" sz="2000" i="0" kern="1200" dirty="0"/>
            <a:t>Información no es la solución a los problemas, pero fundamental asegurar que llegue al operador de una manera clara y de fácil interpretación.</a:t>
          </a:r>
          <a:endParaRPr lang="es-EC" sz="2000" kern="1200" dirty="0"/>
        </a:p>
      </dsp:txBody>
      <dsp:txXfrm>
        <a:off x="381766" y="3142677"/>
        <a:ext cx="7466067" cy="813388"/>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2B12A-12D6-4D03-B377-09584A43149A}">
      <dsp:nvSpPr>
        <dsp:cNvPr id="0" name=""/>
        <dsp:cNvSpPr/>
      </dsp:nvSpPr>
      <dsp:spPr>
        <a:xfrm>
          <a:off x="0" y="0"/>
          <a:ext cx="8221563" cy="2743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ES" sz="2400" kern="1200" dirty="0"/>
            <a:t>NPT 241</a:t>
          </a:r>
        </a:p>
      </dsp:txBody>
      <dsp:txXfrm>
        <a:off x="0" y="0"/>
        <a:ext cx="8221563" cy="822960"/>
      </dsp:txXfrm>
    </dsp:sp>
    <dsp:sp modelId="{188C2C71-68C5-4B09-906C-2690865523FA}">
      <dsp:nvSpPr>
        <dsp:cNvPr id="0" name=""/>
        <dsp:cNvSpPr/>
      </dsp:nvSpPr>
      <dsp:spPr>
        <a:xfrm>
          <a:off x="356460" y="1284314"/>
          <a:ext cx="7516679" cy="86037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just" defTabSz="889000">
            <a:lnSpc>
              <a:spcPct val="90000"/>
            </a:lnSpc>
            <a:spcBef>
              <a:spcPct val="0"/>
            </a:spcBef>
            <a:spcAft>
              <a:spcPct val="35000"/>
            </a:spcAft>
            <a:buNone/>
          </a:pPr>
          <a:r>
            <a:rPr lang="es-EC" sz="2000" i="0" kern="1200" dirty="0"/>
            <a:t>Esta guía detalla aspectos esenciales que deben regir para efectuar un análisis sistemático del proceso informativo que se presenta en la estación de trabajo.</a:t>
          </a:r>
          <a:endParaRPr lang="es-EC" sz="2000" kern="1200" dirty="0"/>
        </a:p>
      </dsp:txBody>
      <dsp:txXfrm>
        <a:off x="381659" y="1309513"/>
        <a:ext cx="7466281" cy="809973"/>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458" y="423477"/>
          <a:ext cx="8223015" cy="7814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ANDROID STUDIO</a:t>
          </a:r>
        </a:p>
      </dsp:txBody>
      <dsp:txXfrm>
        <a:off x="25346" y="446365"/>
        <a:ext cx="8177239" cy="735689"/>
      </dsp:txXfrm>
    </dsp:sp>
    <dsp:sp modelId="{8EECABF9-8CF0-426C-BE90-43D18778E83C}">
      <dsp:nvSpPr>
        <dsp:cNvPr id="0" name=""/>
        <dsp:cNvSpPr/>
      </dsp:nvSpPr>
      <dsp:spPr>
        <a:xfrm>
          <a:off x="824759" y="1204942"/>
          <a:ext cx="315240" cy="805659"/>
        </a:xfrm>
        <a:custGeom>
          <a:avLst/>
          <a:gdLst/>
          <a:ahLst/>
          <a:cxnLst/>
          <a:rect l="0" t="0" r="0" b="0"/>
          <a:pathLst>
            <a:path>
              <a:moveTo>
                <a:pt x="0" y="0"/>
              </a:moveTo>
              <a:lnTo>
                <a:pt x="0" y="805659"/>
              </a:lnTo>
              <a:lnTo>
                <a:pt x="315240" y="8056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107D8A-6125-4412-969C-E7D20BE8FF4C}">
      <dsp:nvSpPr>
        <dsp:cNvPr id="0" name=""/>
        <dsp:cNvSpPr/>
      </dsp:nvSpPr>
      <dsp:spPr>
        <a:xfrm>
          <a:off x="1139999" y="1650600"/>
          <a:ext cx="6479998" cy="720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S" sz="2400" b="0" kern="1200" dirty="0"/>
            <a:t>Entorno de desarrollo para plataforma Android.</a:t>
          </a:r>
        </a:p>
      </dsp:txBody>
      <dsp:txXfrm>
        <a:off x="1161087" y="1671688"/>
        <a:ext cx="6437822" cy="677824"/>
      </dsp:txXfrm>
    </dsp:sp>
    <dsp:sp modelId="{7C39FBD7-65B0-42B1-826A-D4D4ED935D8D}">
      <dsp:nvSpPr>
        <dsp:cNvPr id="0" name=""/>
        <dsp:cNvSpPr/>
      </dsp:nvSpPr>
      <dsp:spPr>
        <a:xfrm>
          <a:off x="824759" y="1204942"/>
          <a:ext cx="315240" cy="1865296"/>
        </a:xfrm>
        <a:custGeom>
          <a:avLst/>
          <a:gdLst/>
          <a:ahLst/>
          <a:cxnLst/>
          <a:rect l="0" t="0" r="0" b="0"/>
          <a:pathLst>
            <a:path>
              <a:moveTo>
                <a:pt x="0" y="0"/>
              </a:moveTo>
              <a:lnTo>
                <a:pt x="0" y="1865296"/>
              </a:lnTo>
              <a:lnTo>
                <a:pt x="315240" y="18652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ADC600-D95B-46E7-9DA3-FDC6587765D1}">
      <dsp:nvSpPr>
        <dsp:cNvPr id="0" name=""/>
        <dsp:cNvSpPr/>
      </dsp:nvSpPr>
      <dsp:spPr>
        <a:xfrm>
          <a:off x="1139999" y="2710238"/>
          <a:ext cx="6479998" cy="720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S" sz="2400" b="0" kern="1200" dirty="0"/>
            <a:t>Su programación se basa en lenguaje JAVA.</a:t>
          </a:r>
        </a:p>
      </dsp:txBody>
      <dsp:txXfrm>
        <a:off x="1161087" y="2731326"/>
        <a:ext cx="6437822" cy="677824"/>
      </dsp:txXfrm>
    </dsp:sp>
    <dsp:sp modelId="{18A4FFDB-BD5F-4B94-8893-F8603146A35D}">
      <dsp:nvSpPr>
        <dsp:cNvPr id="0" name=""/>
        <dsp:cNvSpPr/>
      </dsp:nvSpPr>
      <dsp:spPr>
        <a:xfrm>
          <a:off x="824759" y="1204942"/>
          <a:ext cx="315240" cy="3109059"/>
        </a:xfrm>
        <a:custGeom>
          <a:avLst/>
          <a:gdLst/>
          <a:ahLst/>
          <a:cxnLst/>
          <a:rect l="0" t="0" r="0" b="0"/>
          <a:pathLst>
            <a:path>
              <a:moveTo>
                <a:pt x="0" y="0"/>
              </a:moveTo>
              <a:lnTo>
                <a:pt x="0" y="3109059"/>
              </a:lnTo>
              <a:lnTo>
                <a:pt x="315240" y="31090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2E434B-F41E-40FA-A4B4-F20D68C14A85}">
      <dsp:nvSpPr>
        <dsp:cNvPr id="0" name=""/>
        <dsp:cNvSpPr/>
      </dsp:nvSpPr>
      <dsp:spPr>
        <a:xfrm>
          <a:off x="1139999" y="3954001"/>
          <a:ext cx="6479998" cy="720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C" sz="2400" i="0" kern="1200" dirty="0"/>
            <a:t>Debido a que la plataforma de Android está basada en Linux, se puede gestionar sus recursos.</a:t>
          </a:r>
          <a:endParaRPr lang="es-ES" sz="2400" b="0" kern="1200" dirty="0"/>
        </a:p>
      </dsp:txBody>
      <dsp:txXfrm>
        <a:off x="1161087" y="3975089"/>
        <a:ext cx="6437822" cy="677824"/>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9DF4C-5E82-4A74-B93F-A9ECE864769B}">
      <dsp:nvSpPr>
        <dsp:cNvPr id="0" name=""/>
        <dsp:cNvSpPr/>
      </dsp:nvSpPr>
      <dsp:spPr>
        <a:xfrm>
          <a:off x="0" y="581399"/>
          <a:ext cx="8458200" cy="4095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6450" tIns="1353820" rIns="656450" bIns="170688" numCol="1" spcCol="1270" anchor="t" anchorCtr="0">
          <a:noAutofit/>
        </a:bodyPr>
        <a:lstStyle/>
        <a:p>
          <a:pPr marL="228600" lvl="1" indent="-228600" algn="just" defTabSz="1066800">
            <a:lnSpc>
              <a:spcPct val="90000"/>
            </a:lnSpc>
            <a:spcBef>
              <a:spcPct val="0"/>
            </a:spcBef>
            <a:spcAft>
              <a:spcPct val="15000"/>
            </a:spcAft>
            <a:buChar char="•"/>
          </a:pPr>
          <a:r>
            <a:rPr lang="es-ES" sz="2400" kern="1200" dirty="0"/>
            <a:t>Genera Imágenes a partir de un modelo.</a:t>
          </a:r>
        </a:p>
        <a:p>
          <a:pPr marL="228600" lvl="1" indent="-228600" algn="just" defTabSz="1066800">
            <a:lnSpc>
              <a:spcPct val="90000"/>
            </a:lnSpc>
            <a:spcBef>
              <a:spcPct val="0"/>
            </a:spcBef>
            <a:spcAft>
              <a:spcPct val="15000"/>
            </a:spcAft>
            <a:buChar char="•"/>
          </a:pPr>
          <a:r>
            <a:rPr lang="es-ES" sz="2400" kern="1200" dirty="0"/>
            <a:t>Construcción de app basada en </a:t>
          </a:r>
          <a:r>
            <a:rPr lang="es-ES" sz="2400" kern="1200" dirty="0" err="1"/>
            <a:t>Gradle</a:t>
          </a:r>
          <a:r>
            <a:rPr lang="es-ES" sz="2400" kern="1200" dirty="0"/>
            <a:t>.</a:t>
          </a:r>
        </a:p>
        <a:p>
          <a:pPr marL="228600" lvl="1" indent="-228600" algn="just" defTabSz="1066800">
            <a:lnSpc>
              <a:spcPct val="90000"/>
            </a:lnSpc>
            <a:spcBef>
              <a:spcPct val="0"/>
            </a:spcBef>
            <a:spcAft>
              <a:spcPct val="15000"/>
            </a:spcAft>
            <a:buChar char="•"/>
          </a:pPr>
          <a:r>
            <a:rPr lang="es-EC" sz="2400" i="0" kern="1200" dirty="0"/>
            <a:t>Refactorización específica de Android y arreglos rápidos.</a:t>
          </a:r>
          <a:endParaRPr lang="es-ES" sz="2400" kern="1200" dirty="0"/>
        </a:p>
        <a:p>
          <a:pPr marL="228600" lvl="1" indent="-228600" algn="just" defTabSz="1066800">
            <a:lnSpc>
              <a:spcPct val="90000"/>
            </a:lnSpc>
            <a:spcBef>
              <a:spcPct val="0"/>
            </a:spcBef>
            <a:spcAft>
              <a:spcPct val="15000"/>
            </a:spcAft>
            <a:buChar char="•"/>
          </a:pPr>
          <a:r>
            <a:rPr lang="es-EC" sz="2400" i="0" kern="1200" dirty="0"/>
            <a:t>Herramientas para detección de problemas de rendimiento, de compatibilidad entre otros.</a:t>
          </a:r>
          <a:endParaRPr lang="es-ES" sz="2400" kern="1200" dirty="0"/>
        </a:p>
        <a:p>
          <a:pPr marL="228600" lvl="1" indent="-228600" algn="just" defTabSz="1066800">
            <a:lnSpc>
              <a:spcPct val="90000"/>
            </a:lnSpc>
            <a:spcBef>
              <a:spcPct val="0"/>
            </a:spcBef>
            <a:spcAft>
              <a:spcPct val="15000"/>
            </a:spcAft>
            <a:buChar char="•"/>
          </a:pPr>
          <a:r>
            <a:rPr lang="es-EC" sz="2400" i="0" kern="1200" dirty="0"/>
            <a:t>Soporte para crear aplicaciones para Android </a:t>
          </a:r>
          <a:r>
            <a:rPr lang="es-EC" sz="2400" i="0" kern="1200" dirty="0" err="1"/>
            <a:t>Wear</a:t>
          </a:r>
          <a:r>
            <a:rPr lang="es-EC" sz="2400" i="0" kern="1200" dirty="0"/>
            <a:t>.</a:t>
          </a:r>
          <a:endParaRPr lang="es-ES" sz="2400" kern="1200" dirty="0"/>
        </a:p>
      </dsp:txBody>
      <dsp:txXfrm>
        <a:off x="0" y="581399"/>
        <a:ext cx="8458200" cy="4095000"/>
      </dsp:txXfrm>
    </dsp:sp>
    <dsp:sp modelId="{77DC7222-C1C1-4623-9C93-684495115355}">
      <dsp:nvSpPr>
        <dsp:cNvPr id="0" name=""/>
        <dsp:cNvSpPr/>
      </dsp:nvSpPr>
      <dsp:spPr>
        <a:xfrm>
          <a:off x="313266" y="225347"/>
          <a:ext cx="5920740" cy="76525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790" tIns="0" rIns="223790" bIns="0" numCol="1" spcCol="1270" anchor="ctr" anchorCtr="0">
          <a:noAutofit/>
        </a:bodyPr>
        <a:lstStyle/>
        <a:p>
          <a:pPr marL="0" lvl="0" indent="0" algn="just" defTabSz="1244600">
            <a:lnSpc>
              <a:spcPct val="90000"/>
            </a:lnSpc>
            <a:spcBef>
              <a:spcPct val="0"/>
            </a:spcBef>
            <a:spcAft>
              <a:spcPct val="35000"/>
            </a:spcAft>
            <a:buNone/>
          </a:pPr>
          <a:r>
            <a:rPr lang="es-ES" sz="2800" kern="1200" dirty="0"/>
            <a:t>Características</a:t>
          </a:r>
        </a:p>
      </dsp:txBody>
      <dsp:txXfrm>
        <a:off x="350623" y="262704"/>
        <a:ext cx="5846026" cy="690541"/>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503" y="0"/>
          <a:ext cx="8375293" cy="7959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Arquitectura y Navegabilidad</a:t>
          </a:r>
        </a:p>
      </dsp:txBody>
      <dsp:txXfrm>
        <a:off x="25815" y="23312"/>
        <a:ext cx="8328669" cy="749312"/>
      </dsp:txXfrm>
    </dsp:sp>
    <dsp:sp modelId="{8EECABF9-8CF0-426C-BE90-43D18778E83C}">
      <dsp:nvSpPr>
        <dsp:cNvPr id="0" name=""/>
        <dsp:cNvSpPr/>
      </dsp:nvSpPr>
      <dsp:spPr>
        <a:xfrm>
          <a:off x="840033" y="795936"/>
          <a:ext cx="838378" cy="866380"/>
        </a:xfrm>
        <a:custGeom>
          <a:avLst/>
          <a:gdLst/>
          <a:ahLst/>
          <a:cxnLst/>
          <a:rect l="0" t="0" r="0" b="0"/>
          <a:pathLst>
            <a:path>
              <a:moveTo>
                <a:pt x="0" y="0"/>
              </a:moveTo>
              <a:lnTo>
                <a:pt x="0" y="866380"/>
              </a:lnTo>
              <a:lnTo>
                <a:pt x="838378" y="8663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107D8A-6125-4412-969C-E7D20BE8FF4C}">
      <dsp:nvSpPr>
        <dsp:cNvPr id="0" name=""/>
        <dsp:cNvSpPr/>
      </dsp:nvSpPr>
      <dsp:spPr>
        <a:xfrm>
          <a:off x="1678411" y="1127623"/>
          <a:ext cx="6526171" cy="10693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C" sz="2400" i="0" kern="1200" dirty="0"/>
            <a:t>Interfaz simple para que el operador no tenga ningún tipo de inconvenientes al manipular la máquina.</a:t>
          </a:r>
          <a:endParaRPr lang="es-ES" sz="2400" b="0" kern="1200" dirty="0"/>
        </a:p>
      </dsp:txBody>
      <dsp:txXfrm>
        <a:off x="1709732" y="1158944"/>
        <a:ext cx="6463529" cy="1006746"/>
      </dsp:txXfrm>
    </dsp:sp>
    <dsp:sp modelId="{5AB29BCC-5C22-4DB4-8E12-2C7DC017F08F}">
      <dsp:nvSpPr>
        <dsp:cNvPr id="0" name=""/>
        <dsp:cNvSpPr/>
      </dsp:nvSpPr>
      <dsp:spPr>
        <a:xfrm>
          <a:off x="840033" y="795936"/>
          <a:ext cx="838378" cy="2868712"/>
        </a:xfrm>
        <a:custGeom>
          <a:avLst/>
          <a:gdLst/>
          <a:ahLst/>
          <a:cxnLst/>
          <a:rect l="0" t="0" r="0" b="0"/>
          <a:pathLst>
            <a:path>
              <a:moveTo>
                <a:pt x="0" y="0"/>
              </a:moveTo>
              <a:lnTo>
                <a:pt x="0" y="2868712"/>
              </a:lnTo>
              <a:lnTo>
                <a:pt x="838378" y="28687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72AEF0-A959-4337-AAA9-04CEB13A8FDD}">
      <dsp:nvSpPr>
        <dsp:cNvPr id="0" name=""/>
        <dsp:cNvSpPr/>
      </dsp:nvSpPr>
      <dsp:spPr>
        <a:xfrm>
          <a:off x="1678411" y="2300098"/>
          <a:ext cx="5993756" cy="2729101"/>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endParaRPr lang="es-ES" sz="2400" b="0" kern="1200" dirty="0"/>
        </a:p>
      </dsp:txBody>
      <dsp:txXfrm>
        <a:off x="1758344" y="2380031"/>
        <a:ext cx="5833890" cy="2569235"/>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0"/>
          <a:ext cx="8375293" cy="7959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Uso del color</a:t>
          </a:r>
        </a:p>
      </dsp:txBody>
      <dsp:txXfrm>
        <a:off x="23312" y="23312"/>
        <a:ext cx="8328669" cy="7493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76202"/>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err="1"/>
            <a:t>Tipos</a:t>
          </a:r>
          <a:r>
            <a:rPr lang="en-US" sz="3900" kern="1200" dirty="0"/>
            <a:t> de </a:t>
          </a:r>
          <a:r>
            <a:rPr lang="en-US" sz="3900" kern="1200" dirty="0" err="1"/>
            <a:t>encuadernación</a:t>
          </a:r>
          <a:r>
            <a:rPr lang="en-US" sz="3900" kern="1200" dirty="0"/>
            <a:t> </a:t>
          </a:r>
          <a:endParaRPr lang="es-ES" sz="3900" kern="1200" dirty="0"/>
        </a:p>
      </dsp:txBody>
      <dsp:txXfrm>
        <a:off x="20049" y="96251"/>
        <a:ext cx="8341900" cy="644418"/>
      </dsp:txXfrm>
    </dsp:sp>
    <dsp:sp modelId="{2C060D23-21D2-4829-92F9-1F4D1897DE2B}">
      <dsp:nvSpPr>
        <dsp:cNvPr id="0" name=""/>
        <dsp:cNvSpPr/>
      </dsp:nvSpPr>
      <dsp:spPr>
        <a:xfrm>
          <a:off x="838199" y="760718"/>
          <a:ext cx="380998" cy="572139"/>
        </a:xfrm>
        <a:custGeom>
          <a:avLst/>
          <a:gdLst/>
          <a:ahLst/>
          <a:cxnLst/>
          <a:rect l="0" t="0" r="0" b="0"/>
          <a:pathLst>
            <a:path>
              <a:moveTo>
                <a:pt x="0" y="0"/>
              </a:moveTo>
              <a:lnTo>
                <a:pt x="0" y="572139"/>
              </a:lnTo>
              <a:lnTo>
                <a:pt x="380998" y="5721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8657B6-A341-4461-8EBB-18C5FFEA95F0}">
      <dsp:nvSpPr>
        <dsp:cNvPr id="0" name=""/>
        <dsp:cNvSpPr/>
      </dsp:nvSpPr>
      <dsp:spPr>
        <a:xfrm>
          <a:off x="1219198" y="990599"/>
          <a:ext cx="5819626"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s-ES" sz="3300" kern="1200" dirty="0"/>
            <a:t>Encuadernación simple encolada</a:t>
          </a:r>
        </a:p>
      </dsp:txBody>
      <dsp:txXfrm>
        <a:off x="1239247" y="1010648"/>
        <a:ext cx="5779528" cy="644418"/>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0"/>
          <a:ext cx="8375293" cy="7959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Información Textual</a:t>
          </a:r>
        </a:p>
      </dsp:txBody>
      <dsp:txXfrm>
        <a:off x="23312" y="23312"/>
        <a:ext cx="8328669" cy="749312"/>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0"/>
          <a:ext cx="8375293" cy="7959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Información Textual</a:t>
          </a:r>
        </a:p>
      </dsp:txBody>
      <dsp:txXfrm>
        <a:off x="23312" y="23312"/>
        <a:ext cx="8328669" cy="749312"/>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0"/>
          <a:ext cx="7242654" cy="68829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Estado del los equipos e ingreso de datos</a:t>
          </a:r>
        </a:p>
      </dsp:txBody>
      <dsp:txXfrm>
        <a:off x="20160" y="20160"/>
        <a:ext cx="7202334" cy="647977"/>
      </dsp:txXfrm>
    </dsp:sp>
    <dsp:sp modelId="{D4A02A50-BE71-4141-BA7A-2AD79AEBA0DB}">
      <dsp:nvSpPr>
        <dsp:cNvPr id="0" name=""/>
        <dsp:cNvSpPr/>
      </dsp:nvSpPr>
      <dsp:spPr>
        <a:xfrm>
          <a:off x="724265" y="688297"/>
          <a:ext cx="342534" cy="828727"/>
        </a:xfrm>
        <a:custGeom>
          <a:avLst/>
          <a:gdLst/>
          <a:ahLst/>
          <a:cxnLst/>
          <a:rect l="0" t="0" r="0" b="0"/>
          <a:pathLst>
            <a:path>
              <a:moveTo>
                <a:pt x="0" y="0"/>
              </a:moveTo>
              <a:lnTo>
                <a:pt x="0" y="828727"/>
              </a:lnTo>
              <a:lnTo>
                <a:pt x="342534" y="8287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03F722-974E-403E-9979-7689FAD5B214}">
      <dsp:nvSpPr>
        <dsp:cNvPr id="0" name=""/>
        <dsp:cNvSpPr/>
      </dsp:nvSpPr>
      <dsp:spPr>
        <a:xfrm>
          <a:off x="1066800" y="976646"/>
          <a:ext cx="6830907" cy="1080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Para el ingreso de datos como velocidad y temperatura se utilizó sliders.</a:t>
          </a:r>
        </a:p>
      </dsp:txBody>
      <dsp:txXfrm>
        <a:off x="1098454" y="1008300"/>
        <a:ext cx="6767599" cy="1017448"/>
      </dsp:txXfrm>
    </dsp:sp>
    <dsp:sp modelId="{812A7033-32D6-477B-B99A-EAC978DCC16C}">
      <dsp:nvSpPr>
        <dsp:cNvPr id="0" name=""/>
        <dsp:cNvSpPr/>
      </dsp:nvSpPr>
      <dsp:spPr>
        <a:xfrm>
          <a:off x="724265" y="688297"/>
          <a:ext cx="342534" cy="2041285"/>
        </a:xfrm>
        <a:custGeom>
          <a:avLst/>
          <a:gdLst/>
          <a:ahLst/>
          <a:cxnLst/>
          <a:rect l="0" t="0" r="0" b="0"/>
          <a:pathLst>
            <a:path>
              <a:moveTo>
                <a:pt x="0" y="0"/>
              </a:moveTo>
              <a:lnTo>
                <a:pt x="0" y="2041285"/>
              </a:lnTo>
              <a:lnTo>
                <a:pt x="342534" y="204128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3756F7-8824-4FB7-AF94-991A338054B0}">
      <dsp:nvSpPr>
        <dsp:cNvPr id="0" name=""/>
        <dsp:cNvSpPr/>
      </dsp:nvSpPr>
      <dsp:spPr>
        <a:xfrm>
          <a:off x="1066800" y="2258765"/>
          <a:ext cx="6929050" cy="9416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Para encender los motores y la niquelina se utilizan botones. </a:t>
          </a:r>
        </a:p>
      </dsp:txBody>
      <dsp:txXfrm>
        <a:off x="1094380" y="2286345"/>
        <a:ext cx="6873890" cy="886475"/>
      </dsp:txXfrm>
    </dsp:sp>
    <dsp:sp modelId="{7BFA10E8-CF81-4C7D-8339-89338376C5A9}">
      <dsp:nvSpPr>
        <dsp:cNvPr id="0" name=""/>
        <dsp:cNvSpPr/>
      </dsp:nvSpPr>
      <dsp:spPr>
        <a:xfrm>
          <a:off x="724265" y="688297"/>
          <a:ext cx="726474" cy="3429666"/>
        </a:xfrm>
        <a:custGeom>
          <a:avLst/>
          <a:gdLst/>
          <a:ahLst/>
          <a:cxnLst/>
          <a:rect l="0" t="0" r="0" b="0"/>
          <a:pathLst>
            <a:path>
              <a:moveTo>
                <a:pt x="0" y="0"/>
              </a:moveTo>
              <a:lnTo>
                <a:pt x="0" y="3429666"/>
              </a:lnTo>
              <a:lnTo>
                <a:pt x="726474" y="34296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0619AE-DDC9-4E4B-B6EE-DD5026398665}">
      <dsp:nvSpPr>
        <dsp:cNvPr id="0" name=""/>
        <dsp:cNvSpPr/>
      </dsp:nvSpPr>
      <dsp:spPr>
        <a:xfrm>
          <a:off x="1450740" y="3282925"/>
          <a:ext cx="6056922" cy="1670077"/>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endParaRPr lang="es-ES" sz="2800" kern="1200" dirty="0"/>
        </a:p>
      </dsp:txBody>
      <dsp:txXfrm>
        <a:off x="1499655" y="3331840"/>
        <a:ext cx="5959092" cy="1572247"/>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28600"/>
          <a:ext cx="8375293" cy="7959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Ventana Principal</a:t>
          </a:r>
        </a:p>
      </dsp:txBody>
      <dsp:txXfrm>
        <a:off x="23312" y="251912"/>
        <a:ext cx="8328669" cy="749312"/>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10475" y="0"/>
          <a:ext cx="8011602" cy="7613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Ventana Modo Local</a:t>
          </a:r>
        </a:p>
      </dsp:txBody>
      <dsp:txXfrm>
        <a:off x="132775" y="22300"/>
        <a:ext cx="7967002" cy="716773"/>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36778" y="0"/>
          <a:ext cx="4878660" cy="4636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Ventana Modo Local</a:t>
          </a:r>
        </a:p>
      </dsp:txBody>
      <dsp:txXfrm>
        <a:off x="750357" y="13579"/>
        <a:ext cx="4851502" cy="436480"/>
      </dsp:txXfrm>
    </dsp:sp>
    <dsp:sp modelId="{91617B1D-3972-48C4-91BB-79587FA73F67}">
      <dsp:nvSpPr>
        <dsp:cNvPr id="0" name=""/>
        <dsp:cNvSpPr/>
      </dsp:nvSpPr>
      <dsp:spPr>
        <a:xfrm>
          <a:off x="1224644" y="463638"/>
          <a:ext cx="533368" cy="356614"/>
        </a:xfrm>
        <a:custGeom>
          <a:avLst/>
          <a:gdLst/>
          <a:ahLst/>
          <a:cxnLst/>
          <a:rect l="0" t="0" r="0" b="0"/>
          <a:pathLst>
            <a:path>
              <a:moveTo>
                <a:pt x="0" y="0"/>
              </a:moveTo>
              <a:lnTo>
                <a:pt x="0" y="356614"/>
              </a:lnTo>
              <a:lnTo>
                <a:pt x="533368" y="3566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63A5A4-7C77-487C-BE82-807BD32E0134}">
      <dsp:nvSpPr>
        <dsp:cNvPr id="0" name=""/>
        <dsp:cNvSpPr/>
      </dsp:nvSpPr>
      <dsp:spPr>
        <a:xfrm>
          <a:off x="1758012" y="524245"/>
          <a:ext cx="5841706" cy="5920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S" sz="2000" kern="1200" dirty="0"/>
            <a:t>1. Logotipo de la empresa.</a:t>
          </a:r>
        </a:p>
      </dsp:txBody>
      <dsp:txXfrm>
        <a:off x="1775351" y="541584"/>
        <a:ext cx="5807028" cy="557336"/>
      </dsp:txXfrm>
    </dsp:sp>
    <dsp:sp modelId="{B1379F40-8800-48D4-B21D-5DDD0517D1DC}">
      <dsp:nvSpPr>
        <dsp:cNvPr id="0" name=""/>
        <dsp:cNvSpPr/>
      </dsp:nvSpPr>
      <dsp:spPr>
        <a:xfrm>
          <a:off x="1224644" y="463638"/>
          <a:ext cx="533368" cy="1008678"/>
        </a:xfrm>
        <a:custGeom>
          <a:avLst/>
          <a:gdLst/>
          <a:ahLst/>
          <a:cxnLst/>
          <a:rect l="0" t="0" r="0" b="0"/>
          <a:pathLst>
            <a:path>
              <a:moveTo>
                <a:pt x="0" y="0"/>
              </a:moveTo>
              <a:lnTo>
                <a:pt x="0" y="1008678"/>
              </a:lnTo>
              <a:lnTo>
                <a:pt x="533368" y="10086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63EA67-4623-4C00-A0D0-F2C76F7E2B54}">
      <dsp:nvSpPr>
        <dsp:cNvPr id="0" name=""/>
        <dsp:cNvSpPr/>
      </dsp:nvSpPr>
      <dsp:spPr>
        <a:xfrm>
          <a:off x="1758012" y="1176309"/>
          <a:ext cx="5841706" cy="5920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S" sz="2000" kern="1200" dirty="0"/>
            <a:t>2. Indicadores del proceso.</a:t>
          </a:r>
        </a:p>
      </dsp:txBody>
      <dsp:txXfrm>
        <a:off x="1775351" y="1193648"/>
        <a:ext cx="5807028" cy="557336"/>
      </dsp:txXfrm>
    </dsp:sp>
    <dsp:sp modelId="{1B231156-4608-4E4E-92E8-551A7DDDEB6D}">
      <dsp:nvSpPr>
        <dsp:cNvPr id="0" name=""/>
        <dsp:cNvSpPr/>
      </dsp:nvSpPr>
      <dsp:spPr>
        <a:xfrm>
          <a:off x="1224644" y="463638"/>
          <a:ext cx="533368" cy="1660742"/>
        </a:xfrm>
        <a:custGeom>
          <a:avLst/>
          <a:gdLst/>
          <a:ahLst/>
          <a:cxnLst/>
          <a:rect l="0" t="0" r="0" b="0"/>
          <a:pathLst>
            <a:path>
              <a:moveTo>
                <a:pt x="0" y="0"/>
              </a:moveTo>
              <a:lnTo>
                <a:pt x="0" y="1660742"/>
              </a:lnTo>
              <a:lnTo>
                <a:pt x="533368" y="16607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859BF0-8761-4E0B-9303-CDA4976C7BDB}">
      <dsp:nvSpPr>
        <dsp:cNvPr id="0" name=""/>
        <dsp:cNvSpPr/>
      </dsp:nvSpPr>
      <dsp:spPr>
        <a:xfrm>
          <a:off x="1758012" y="1828372"/>
          <a:ext cx="5841706" cy="5920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S" sz="2000" kern="1200" dirty="0"/>
            <a:t>3. Paro de emergencia.</a:t>
          </a:r>
        </a:p>
      </dsp:txBody>
      <dsp:txXfrm>
        <a:off x="1775351" y="1845711"/>
        <a:ext cx="5807028" cy="557336"/>
      </dsp:txXfrm>
    </dsp:sp>
    <dsp:sp modelId="{F38A1CB9-9314-4B3D-A39F-CFAE94937EC1}">
      <dsp:nvSpPr>
        <dsp:cNvPr id="0" name=""/>
        <dsp:cNvSpPr/>
      </dsp:nvSpPr>
      <dsp:spPr>
        <a:xfrm>
          <a:off x="1224644" y="463638"/>
          <a:ext cx="533368" cy="2312805"/>
        </a:xfrm>
        <a:custGeom>
          <a:avLst/>
          <a:gdLst/>
          <a:ahLst/>
          <a:cxnLst/>
          <a:rect l="0" t="0" r="0" b="0"/>
          <a:pathLst>
            <a:path>
              <a:moveTo>
                <a:pt x="0" y="0"/>
              </a:moveTo>
              <a:lnTo>
                <a:pt x="0" y="2312805"/>
              </a:lnTo>
              <a:lnTo>
                <a:pt x="533368" y="23128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CCE168-0D0A-4C9B-94EF-09C2570208A0}">
      <dsp:nvSpPr>
        <dsp:cNvPr id="0" name=""/>
        <dsp:cNvSpPr/>
      </dsp:nvSpPr>
      <dsp:spPr>
        <a:xfrm>
          <a:off x="1758012" y="2480436"/>
          <a:ext cx="5841706" cy="5920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S" sz="2000" kern="1200" dirty="0"/>
            <a:t>4. Alarma.</a:t>
          </a:r>
        </a:p>
      </dsp:txBody>
      <dsp:txXfrm>
        <a:off x="1775351" y="2497775"/>
        <a:ext cx="5807028" cy="557336"/>
      </dsp:txXfrm>
    </dsp:sp>
    <dsp:sp modelId="{C1320079-6F89-4D14-92EA-604EDA9A4CC5}">
      <dsp:nvSpPr>
        <dsp:cNvPr id="0" name=""/>
        <dsp:cNvSpPr/>
      </dsp:nvSpPr>
      <dsp:spPr>
        <a:xfrm>
          <a:off x="1224644" y="463638"/>
          <a:ext cx="533368" cy="2964869"/>
        </a:xfrm>
        <a:custGeom>
          <a:avLst/>
          <a:gdLst/>
          <a:ahLst/>
          <a:cxnLst/>
          <a:rect l="0" t="0" r="0" b="0"/>
          <a:pathLst>
            <a:path>
              <a:moveTo>
                <a:pt x="0" y="0"/>
              </a:moveTo>
              <a:lnTo>
                <a:pt x="0" y="2964869"/>
              </a:lnTo>
              <a:lnTo>
                <a:pt x="533368" y="29648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1C13EF-BBFE-49CD-8AFE-2F06AB25BACB}">
      <dsp:nvSpPr>
        <dsp:cNvPr id="0" name=""/>
        <dsp:cNvSpPr/>
      </dsp:nvSpPr>
      <dsp:spPr>
        <a:xfrm>
          <a:off x="1758012" y="3132500"/>
          <a:ext cx="5841706" cy="5920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S" sz="2000" kern="1200" dirty="0"/>
            <a:t>5. Estado de la máquina.</a:t>
          </a:r>
        </a:p>
      </dsp:txBody>
      <dsp:txXfrm>
        <a:off x="1775351" y="3149839"/>
        <a:ext cx="5807028" cy="557336"/>
      </dsp:txXfrm>
    </dsp:sp>
    <dsp:sp modelId="{0B0C1226-EC90-4ABC-A405-DE4E38798425}">
      <dsp:nvSpPr>
        <dsp:cNvPr id="0" name=""/>
        <dsp:cNvSpPr/>
      </dsp:nvSpPr>
      <dsp:spPr>
        <a:xfrm>
          <a:off x="1224644" y="463638"/>
          <a:ext cx="533368" cy="3616932"/>
        </a:xfrm>
        <a:custGeom>
          <a:avLst/>
          <a:gdLst/>
          <a:ahLst/>
          <a:cxnLst/>
          <a:rect l="0" t="0" r="0" b="0"/>
          <a:pathLst>
            <a:path>
              <a:moveTo>
                <a:pt x="0" y="0"/>
              </a:moveTo>
              <a:lnTo>
                <a:pt x="0" y="3616932"/>
              </a:lnTo>
              <a:lnTo>
                <a:pt x="533368" y="36169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034362-697F-4DB1-9C1E-186740010A9A}">
      <dsp:nvSpPr>
        <dsp:cNvPr id="0" name=""/>
        <dsp:cNvSpPr/>
      </dsp:nvSpPr>
      <dsp:spPr>
        <a:xfrm>
          <a:off x="1758012" y="3784563"/>
          <a:ext cx="5841706" cy="5920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S" sz="2000" kern="1200" dirty="0"/>
            <a:t>6. Botón de navegación.</a:t>
          </a:r>
        </a:p>
      </dsp:txBody>
      <dsp:txXfrm>
        <a:off x="1775351" y="3801902"/>
        <a:ext cx="5807028" cy="557336"/>
      </dsp:txXfrm>
    </dsp:sp>
    <dsp:sp modelId="{C6D35C7D-63A0-470A-817E-66669C124214}">
      <dsp:nvSpPr>
        <dsp:cNvPr id="0" name=""/>
        <dsp:cNvSpPr/>
      </dsp:nvSpPr>
      <dsp:spPr>
        <a:xfrm>
          <a:off x="1224644" y="463638"/>
          <a:ext cx="533368" cy="4268996"/>
        </a:xfrm>
        <a:custGeom>
          <a:avLst/>
          <a:gdLst/>
          <a:ahLst/>
          <a:cxnLst/>
          <a:rect l="0" t="0" r="0" b="0"/>
          <a:pathLst>
            <a:path>
              <a:moveTo>
                <a:pt x="0" y="0"/>
              </a:moveTo>
              <a:lnTo>
                <a:pt x="0" y="4268996"/>
              </a:lnTo>
              <a:lnTo>
                <a:pt x="533368" y="42689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042A17-7EE1-4931-A4B3-8CE362306ECF}">
      <dsp:nvSpPr>
        <dsp:cNvPr id="0" name=""/>
        <dsp:cNvSpPr/>
      </dsp:nvSpPr>
      <dsp:spPr>
        <a:xfrm>
          <a:off x="1758012" y="4436627"/>
          <a:ext cx="5841706" cy="5920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S" sz="2000" kern="1200" dirty="0"/>
            <a:t>7. Botón de encerar contador de libros.</a:t>
          </a:r>
        </a:p>
      </dsp:txBody>
      <dsp:txXfrm>
        <a:off x="1775351" y="4453966"/>
        <a:ext cx="5807028" cy="557336"/>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110475" y="0"/>
          <a:ext cx="8011602" cy="7613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Ventana Modo Remoto</a:t>
          </a:r>
        </a:p>
      </dsp:txBody>
      <dsp:txXfrm>
        <a:off x="132775" y="22300"/>
        <a:ext cx="7967002" cy="716773"/>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736778" y="0"/>
          <a:ext cx="4878660" cy="4636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Ventana Modo Remoto</a:t>
          </a:r>
        </a:p>
      </dsp:txBody>
      <dsp:txXfrm>
        <a:off x="750357" y="13579"/>
        <a:ext cx="4851502" cy="436480"/>
      </dsp:txXfrm>
    </dsp:sp>
    <dsp:sp modelId="{91617B1D-3972-48C4-91BB-79587FA73F67}">
      <dsp:nvSpPr>
        <dsp:cNvPr id="0" name=""/>
        <dsp:cNvSpPr/>
      </dsp:nvSpPr>
      <dsp:spPr>
        <a:xfrm>
          <a:off x="1224644" y="463638"/>
          <a:ext cx="533368" cy="356614"/>
        </a:xfrm>
        <a:custGeom>
          <a:avLst/>
          <a:gdLst/>
          <a:ahLst/>
          <a:cxnLst/>
          <a:rect l="0" t="0" r="0" b="0"/>
          <a:pathLst>
            <a:path>
              <a:moveTo>
                <a:pt x="0" y="0"/>
              </a:moveTo>
              <a:lnTo>
                <a:pt x="0" y="356614"/>
              </a:lnTo>
              <a:lnTo>
                <a:pt x="533368" y="3566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63A5A4-7C77-487C-BE82-807BD32E0134}">
      <dsp:nvSpPr>
        <dsp:cNvPr id="0" name=""/>
        <dsp:cNvSpPr/>
      </dsp:nvSpPr>
      <dsp:spPr>
        <a:xfrm>
          <a:off x="1758012" y="524245"/>
          <a:ext cx="5841706" cy="5920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S" sz="2000" kern="1200" dirty="0"/>
            <a:t>1. Logotipo de la empresa.</a:t>
          </a:r>
        </a:p>
      </dsp:txBody>
      <dsp:txXfrm>
        <a:off x="1775351" y="541584"/>
        <a:ext cx="5807028" cy="557336"/>
      </dsp:txXfrm>
    </dsp:sp>
    <dsp:sp modelId="{B1379F40-8800-48D4-B21D-5DDD0517D1DC}">
      <dsp:nvSpPr>
        <dsp:cNvPr id="0" name=""/>
        <dsp:cNvSpPr/>
      </dsp:nvSpPr>
      <dsp:spPr>
        <a:xfrm>
          <a:off x="1224644" y="463638"/>
          <a:ext cx="533368" cy="1008678"/>
        </a:xfrm>
        <a:custGeom>
          <a:avLst/>
          <a:gdLst/>
          <a:ahLst/>
          <a:cxnLst/>
          <a:rect l="0" t="0" r="0" b="0"/>
          <a:pathLst>
            <a:path>
              <a:moveTo>
                <a:pt x="0" y="0"/>
              </a:moveTo>
              <a:lnTo>
                <a:pt x="0" y="1008678"/>
              </a:lnTo>
              <a:lnTo>
                <a:pt x="533368" y="10086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63EA67-4623-4C00-A0D0-F2C76F7E2B54}">
      <dsp:nvSpPr>
        <dsp:cNvPr id="0" name=""/>
        <dsp:cNvSpPr/>
      </dsp:nvSpPr>
      <dsp:spPr>
        <a:xfrm>
          <a:off x="1758012" y="1176309"/>
          <a:ext cx="5841706" cy="5920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S" sz="2000" kern="1200" dirty="0"/>
            <a:t>2. Control del proceso.</a:t>
          </a:r>
        </a:p>
      </dsp:txBody>
      <dsp:txXfrm>
        <a:off x="1775351" y="1193648"/>
        <a:ext cx="5807028" cy="557336"/>
      </dsp:txXfrm>
    </dsp:sp>
    <dsp:sp modelId="{1B231156-4608-4E4E-92E8-551A7DDDEB6D}">
      <dsp:nvSpPr>
        <dsp:cNvPr id="0" name=""/>
        <dsp:cNvSpPr/>
      </dsp:nvSpPr>
      <dsp:spPr>
        <a:xfrm>
          <a:off x="1224644" y="463638"/>
          <a:ext cx="533368" cy="1660742"/>
        </a:xfrm>
        <a:custGeom>
          <a:avLst/>
          <a:gdLst/>
          <a:ahLst/>
          <a:cxnLst/>
          <a:rect l="0" t="0" r="0" b="0"/>
          <a:pathLst>
            <a:path>
              <a:moveTo>
                <a:pt x="0" y="0"/>
              </a:moveTo>
              <a:lnTo>
                <a:pt x="0" y="1660742"/>
              </a:lnTo>
              <a:lnTo>
                <a:pt x="533368" y="16607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859BF0-8761-4E0B-9303-CDA4976C7BDB}">
      <dsp:nvSpPr>
        <dsp:cNvPr id="0" name=""/>
        <dsp:cNvSpPr/>
      </dsp:nvSpPr>
      <dsp:spPr>
        <a:xfrm>
          <a:off x="1758012" y="1828372"/>
          <a:ext cx="5841706" cy="5920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S" sz="2000" kern="1200" dirty="0"/>
            <a:t>3. Paro de emergencia.</a:t>
          </a:r>
        </a:p>
      </dsp:txBody>
      <dsp:txXfrm>
        <a:off x="1775351" y="1845711"/>
        <a:ext cx="5807028" cy="557336"/>
      </dsp:txXfrm>
    </dsp:sp>
    <dsp:sp modelId="{F38A1CB9-9314-4B3D-A39F-CFAE94937EC1}">
      <dsp:nvSpPr>
        <dsp:cNvPr id="0" name=""/>
        <dsp:cNvSpPr/>
      </dsp:nvSpPr>
      <dsp:spPr>
        <a:xfrm>
          <a:off x="1224644" y="463638"/>
          <a:ext cx="533368" cy="2312805"/>
        </a:xfrm>
        <a:custGeom>
          <a:avLst/>
          <a:gdLst/>
          <a:ahLst/>
          <a:cxnLst/>
          <a:rect l="0" t="0" r="0" b="0"/>
          <a:pathLst>
            <a:path>
              <a:moveTo>
                <a:pt x="0" y="0"/>
              </a:moveTo>
              <a:lnTo>
                <a:pt x="0" y="2312805"/>
              </a:lnTo>
              <a:lnTo>
                <a:pt x="533368" y="23128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CCE168-0D0A-4C9B-94EF-09C2570208A0}">
      <dsp:nvSpPr>
        <dsp:cNvPr id="0" name=""/>
        <dsp:cNvSpPr/>
      </dsp:nvSpPr>
      <dsp:spPr>
        <a:xfrm>
          <a:off x="1758012" y="2480436"/>
          <a:ext cx="5841706" cy="5920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S" sz="2000" kern="1200" dirty="0"/>
            <a:t>4. Alarma.</a:t>
          </a:r>
        </a:p>
      </dsp:txBody>
      <dsp:txXfrm>
        <a:off x="1775351" y="2497775"/>
        <a:ext cx="5807028" cy="557336"/>
      </dsp:txXfrm>
    </dsp:sp>
    <dsp:sp modelId="{C1320079-6F89-4D14-92EA-604EDA9A4CC5}">
      <dsp:nvSpPr>
        <dsp:cNvPr id="0" name=""/>
        <dsp:cNvSpPr/>
      </dsp:nvSpPr>
      <dsp:spPr>
        <a:xfrm>
          <a:off x="1224644" y="463638"/>
          <a:ext cx="533368" cy="2964869"/>
        </a:xfrm>
        <a:custGeom>
          <a:avLst/>
          <a:gdLst/>
          <a:ahLst/>
          <a:cxnLst/>
          <a:rect l="0" t="0" r="0" b="0"/>
          <a:pathLst>
            <a:path>
              <a:moveTo>
                <a:pt x="0" y="0"/>
              </a:moveTo>
              <a:lnTo>
                <a:pt x="0" y="2964869"/>
              </a:lnTo>
              <a:lnTo>
                <a:pt x="533368" y="29648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1C13EF-BBFE-49CD-8AFE-2F06AB25BACB}">
      <dsp:nvSpPr>
        <dsp:cNvPr id="0" name=""/>
        <dsp:cNvSpPr/>
      </dsp:nvSpPr>
      <dsp:spPr>
        <a:xfrm>
          <a:off x="1758012" y="3132500"/>
          <a:ext cx="5841706" cy="5920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S" sz="2000" kern="1200" dirty="0"/>
            <a:t>5. Estado de la estación.</a:t>
          </a:r>
        </a:p>
      </dsp:txBody>
      <dsp:txXfrm>
        <a:off x="1775351" y="3149839"/>
        <a:ext cx="5807028" cy="557336"/>
      </dsp:txXfrm>
    </dsp:sp>
    <dsp:sp modelId="{0B0C1226-EC90-4ABC-A405-DE4E38798425}">
      <dsp:nvSpPr>
        <dsp:cNvPr id="0" name=""/>
        <dsp:cNvSpPr/>
      </dsp:nvSpPr>
      <dsp:spPr>
        <a:xfrm>
          <a:off x="1224644" y="463638"/>
          <a:ext cx="533368" cy="3616932"/>
        </a:xfrm>
        <a:custGeom>
          <a:avLst/>
          <a:gdLst/>
          <a:ahLst/>
          <a:cxnLst/>
          <a:rect l="0" t="0" r="0" b="0"/>
          <a:pathLst>
            <a:path>
              <a:moveTo>
                <a:pt x="0" y="0"/>
              </a:moveTo>
              <a:lnTo>
                <a:pt x="0" y="3616932"/>
              </a:lnTo>
              <a:lnTo>
                <a:pt x="533368" y="36169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034362-697F-4DB1-9C1E-186740010A9A}">
      <dsp:nvSpPr>
        <dsp:cNvPr id="0" name=""/>
        <dsp:cNvSpPr/>
      </dsp:nvSpPr>
      <dsp:spPr>
        <a:xfrm>
          <a:off x="1758012" y="3784563"/>
          <a:ext cx="5841706" cy="5920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S" sz="2000" kern="1200" dirty="0"/>
            <a:t>6. Botón de navegación.</a:t>
          </a:r>
        </a:p>
      </dsp:txBody>
      <dsp:txXfrm>
        <a:off x="1775351" y="3801902"/>
        <a:ext cx="5807028" cy="557336"/>
      </dsp:txXfrm>
    </dsp:sp>
    <dsp:sp modelId="{C6D35C7D-63A0-470A-817E-66669C124214}">
      <dsp:nvSpPr>
        <dsp:cNvPr id="0" name=""/>
        <dsp:cNvSpPr/>
      </dsp:nvSpPr>
      <dsp:spPr>
        <a:xfrm>
          <a:off x="1224644" y="463638"/>
          <a:ext cx="533368" cy="4268996"/>
        </a:xfrm>
        <a:custGeom>
          <a:avLst/>
          <a:gdLst/>
          <a:ahLst/>
          <a:cxnLst/>
          <a:rect l="0" t="0" r="0" b="0"/>
          <a:pathLst>
            <a:path>
              <a:moveTo>
                <a:pt x="0" y="0"/>
              </a:moveTo>
              <a:lnTo>
                <a:pt x="0" y="4268996"/>
              </a:lnTo>
              <a:lnTo>
                <a:pt x="533368" y="42689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042A17-7EE1-4931-A4B3-8CE362306ECF}">
      <dsp:nvSpPr>
        <dsp:cNvPr id="0" name=""/>
        <dsp:cNvSpPr/>
      </dsp:nvSpPr>
      <dsp:spPr>
        <a:xfrm>
          <a:off x="1758012" y="4436627"/>
          <a:ext cx="5841706" cy="59201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S" sz="2000" kern="1200" dirty="0"/>
            <a:t>7. Botón de encerar contador de libros.</a:t>
          </a:r>
        </a:p>
      </dsp:txBody>
      <dsp:txXfrm>
        <a:off x="1775351" y="4453966"/>
        <a:ext cx="5807028" cy="557336"/>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458" y="0"/>
          <a:ext cx="8223015" cy="7814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Implementación y Pruebas</a:t>
          </a:r>
        </a:p>
      </dsp:txBody>
      <dsp:txXfrm>
        <a:off x="25346" y="22888"/>
        <a:ext cx="8177239" cy="735689"/>
      </dsp:txXfrm>
    </dsp:sp>
    <dsp:sp modelId="{C7B3F7D3-0557-4BCB-888D-3AE7ADA810C8}">
      <dsp:nvSpPr>
        <dsp:cNvPr id="0" name=""/>
        <dsp:cNvSpPr/>
      </dsp:nvSpPr>
      <dsp:spPr>
        <a:xfrm>
          <a:off x="824759" y="781465"/>
          <a:ext cx="823135" cy="667479"/>
        </a:xfrm>
        <a:custGeom>
          <a:avLst/>
          <a:gdLst/>
          <a:ahLst/>
          <a:cxnLst/>
          <a:rect l="0" t="0" r="0" b="0"/>
          <a:pathLst>
            <a:path>
              <a:moveTo>
                <a:pt x="0" y="0"/>
              </a:moveTo>
              <a:lnTo>
                <a:pt x="0" y="667479"/>
              </a:lnTo>
              <a:lnTo>
                <a:pt x="823135" y="6674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9E2F27-2EAF-426C-83EE-A6AB9C55457A}">
      <dsp:nvSpPr>
        <dsp:cNvPr id="0" name=""/>
        <dsp:cNvSpPr/>
      </dsp:nvSpPr>
      <dsp:spPr>
        <a:xfrm>
          <a:off x="1647895" y="1088944"/>
          <a:ext cx="5352858" cy="720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S" sz="2400" kern="1200" dirty="0"/>
            <a:t>Instalación del sistema de control</a:t>
          </a:r>
        </a:p>
      </dsp:txBody>
      <dsp:txXfrm>
        <a:off x="1668983" y="1110032"/>
        <a:ext cx="5310682" cy="677824"/>
      </dsp:txXfrm>
    </dsp:sp>
    <dsp:sp modelId="{B8809E3B-7F26-472C-8A7D-738D121D16DD}">
      <dsp:nvSpPr>
        <dsp:cNvPr id="0" name=""/>
        <dsp:cNvSpPr/>
      </dsp:nvSpPr>
      <dsp:spPr>
        <a:xfrm>
          <a:off x="824759" y="781465"/>
          <a:ext cx="823135" cy="1698890"/>
        </a:xfrm>
        <a:custGeom>
          <a:avLst/>
          <a:gdLst/>
          <a:ahLst/>
          <a:cxnLst/>
          <a:rect l="0" t="0" r="0" b="0"/>
          <a:pathLst>
            <a:path>
              <a:moveTo>
                <a:pt x="0" y="0"/>
              </a:moveTo>
              <a:lnTo>
                <a:pt x="0" y="1698890"/>
              </a:lnTo>
              <a:lnTo>
                <a:pt x="823135" y="16988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9BEED1-0CB5-4943-B8C6-F54E3B250FDA}">
      <dsp:nvSpPr>
        <dsp:cNvPr id="0" name=""/>
        <dsp:cNvSpPr/>
      </dsp:nvSpPr>
      <dsp:spPr>
        <a:xfrm>
          <a:off x="1647895" y="2120355"/>
          <a:ext cx="5352858" cy="720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S" sz="2400" kern="1200" dirty="0"/>
            <a:t>Pruebas</a:t>
          </a:r>
        </a:p>
      </dsp:txBody>
      <dsp:txXfrm>
        <a:off x="1668983" y="2141443"/>
        <a:ext cx="5310682" cy="677824"/>
      </dsp:txXfrm>
    </dsp:sp>
    <dsp:sp modelId="{B2B571EA-3AEB-49CE-9E4C-B52E1B0085D4}">
      <dsp:nvSpPr>
        <dsp:cNvPr id="0" name=""/>
        <dsp:cNvSpPr/>
      </dsp:nvSpPr>
      <dsp:spPr>
        <a:xfrm>
          <a:off x="824759" y="781465"/>
          <a:ext cx="823135" cy="2665935"/>
        </a:xfrm>
        <a:custGeom>
          <a:avLst/>
          <a:gdLst/>
          <a:ahLst/>
          <a:cxnLst/>
          <a:rect l="0" t="0" r="0" b="0"/>
          <a:pathLst>
            <a:path>
              <a:moveTo>
                <a:pt x="0" y="0"/>
              </a:moveTo>
              <a:lnTo>
                <a:pt x="0" y="2665935"/>
              </a:lnTo>
              <a:lnTo>
                <a:pt x="823135" y="26659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12C8A5-C783-4E8E-ACC6-0093DE32DF8B}">
      <dsp:nvSpPr>
        <dsp:cNvPr id="0" name=""/>
        <dsp:cNvSpPr/>
      </dsp:nvSpPr>
      <dsp:spPr>
        <a:xfrm>
          <a:off x="1647895" y="3087399"/>
          <a:ext cx="5352858" cy="720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S" sz="2400" kern="1200" dirty="0"/>
            <a:t>Correcciones</a:t>
          </a:r>
        </a:p>
      </dsp:txBody>
      <dsp:txXfrm>
        <a:off x="1668983" y="3108487"/>
        <a:ext cx="5310682" cy="677824"/>
      </dsp:txXfrm>
    </dsp:sp>
    <dsp:sp modelId="{E7022E2A-1BA7-48F7-8891-93E6FD3B27BA}">
      <dsp:nvSpPr>
        <dsp:cNvPr id="0" name=""/>
        <dsp:cNvSpPr/>
      </dsp:nvSpPr>
      <dsp:spPr>
        <a:xfrm>
          <a:off x="824759" y="781465"/>
          <a:ext cx="823135" cy="3689524"/>
        </a:xfrm>
        <a:custGeom>
          <a:avLst/>
          <a:gdLst/>
          <a:ahLst/>
          <a:cxnLst/>
          <a:rect l="0" t="0" r="0" b="0"/>
          <a:pathLst>
            <a:path>
              <a:moveTo>
                <a:pt x="0" y="0"/>
              </a:moveTo>
              <a:lnTo>
                <a:pt x="0" y="3689524"/>
              </a:lnTo>
              <a:lnTo>
                <a:pt x="823135" y="36895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40A374-69C4-4BDE-833C-45712266911E}">
      <dsp:nvSpPr>
        <dsp:cNvPr id="0" name=""/>
        <dsp:cNvSpPr/>
      </dsp:nvSpPr>
      <dsp:spPr>
        <a:xfrm>
          <a:off x="1647895" y="4110989"/>
          <a:ext cx="5352858" cy="720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S" sz="2400" kern="1200" dirty="0"/>
            <a:t>Resultados</a:t>
          </a:r>
        </a:p>
      </dsp:txBody>
      <dsp:txXfrm>
        <a:off x="1668983" y="4132077"/>
        <a:ext cx="5310682" cy="677824"/>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0"/>
          <a:ext cx="6091122" cy="807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Caja Eléctrica</a:t>
          </a:r>
        </a:p>
      </dsp:txBody>
      <dsp:txXfrm>
        <a:off x="23657" y="23657"/>
        <a:ext cx="6043808" cy="760409"/>
      </dsp:txXfrm>
    </dsp:sp>
    <dsp:sp modelId="{C7B3F7D3-0557-4BCB-888D-3AE7ADA810C8}">
      <dsp:nvSpPr>
        <dsp:cNvPr id="0" name=""/>
        <dsp:cNvSpPr/>
      </dsp:nvSpPr>
      <dsp:spPr>
        <a:xfrm>
          <a:off x="609112" y="807723"/>
          <a:ext cx="611550" cy="1238612"/>
        </a:xfrm>
        <a:custGeom>
          <a:avLst/>
          <a:gdLst/>
          <a:ahLst/>
          <a:cxnLst/>
          <a:rect l="0" t="0" r="0" b="0"/>
          <a:pathLst>
            <a:path>
              <a:moveTo>
                <a:pt x="0" y="0"/>
              </a:moveTo>
              <a:lnTo>
                <a:pt x="0" y="1238612"/>
              </a:lnTo>
              <a:lnTo>
                <a:pt x="611550" y="12386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9E2F27-2EAF-426C-83EE-A6AB9C55457A}">
      <dsp:nvSpPr>
        <dsp:cNvPr id="0" name=""/>
        <dsp:cNvSpPr/>
      </dsp:nvSpPr>
      <dsp:spPr>
        <a:xfrm>
          <a:off x="1220663" y="1488992"/>
          <a:ext cx="3965080" cy="111468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419" sz="2400" kern="1200" dirty="0"/>
            <a:t>Se ubica a un costado de la máquina para acceder a alimentación  trifásica.</a:t>
          </a:r>
          <a:endParaRPr lang="es-ES" sz="2400" kern="1200" dirty="0"/>
        </a:p>
      </dsp:txBody>
      <dsp:txXfrm>
        <a:off x="1253311" y="1521640"/>
        <a:ext cx="3899784" cy="1049390"/>
      </dsp:txXfrm>
    </dsp:sp>
    <dsp:sp modelId="{B8809E3B-7F26-472C-8A7D-738D121D16DD}">
      <dsp:nvSpPr>
        <dsp:cNvPr id="0" name=""/>
        <dsp:cNvSpPr/>
      </dsp:nvSpPr>
      <dsp:spPr>
        <a:xfrm>
          <a:off x="609112" y="807723"/>
          <a:ext cx="611550" cy="2666853"/>
        </a:xfrm>
        <a:custGeom>
          <a:avLst/>
          <a:gdLst/>
          <a:ahLst/>
          <a:cxnLst/>
          <a:rect l="0" t="0" r="0" b="0"/>
          <a:pathLst>
            <a:path>
              <a:moveTo>
                <a:pt x="0" y="0"/>
              </a:moveTo>
              <a:lnTo>
                <a:pt x="0" y="2666853"/>
              </a:lnTo>
              <a:lnTo>
                <a:pt x="611550" y="26668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9BEED1-0CB5-4943-B8C6-F54E3B250FDA}">
      <dsp:nvSpPr>
        <dsp:cNvPr id="0" name=""/>
        <dsp:cNvSpPr/>
      </dsp:nvSpPr>
      <dsp:spPr>
        <a:xfrm>
          <a:off x="1220663" y="2834353"/>
          <a:ext cx="3965080" cy="12804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419" sz="2400" kern="1200" dirty="0"/>
            <a:t>En la parte superior se ubica los mandos de control, en su parte frontal están los indicadores.</a:t>
          </a:r>
          <a:endParaRPr lang="es-ES" sz="2400" kern="1200" dirty="0"/>
        </a:p>
      </dsp:txBody>
      <dsp:txXfrm>
        <a:off x="1258166" y="2871856"/>
        <a:ext cx="3890074" cy="12054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76202"/>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err="1"/>
            <a:t>Tipos</a:t>
          </a:r>
          <a:r>
            <a:rPr lang="en-US" sz="3900" kern="1200" dirty="0"/>
            <a:t> de </a:t>
          </a:r>
          <a:r>
            <a:rPr lang="en-US" sz="3900" kern="1200" dirty="0" err="1"/>
            <a:t>encuadernación</a:t>
          </a:r>
          <a:r>
            <a:rPr lang="en-US" sz="3900" kern="1200" dirty="0"/>
            <a:t> </a:t>
          </a:r>
          <a:endParaRPr lang="es-ES" sz="3900" kern="1200" dirty="0"/>
        </a:p>
      </dsp:txBody>
      <dsp:txXfrm>
        <a:off x="20049" y="96251"/>
        <a:ext cx="8341900" cy="644418"/>
      </dsp:txXfrm>
    </dsp:sp>
    <dsp:sp modelId="{2C060D23-21D2-4829-92F9-1F4D1897DE2B}">
      <dsp:nvSpPr>
        <dsp:cNvPr id="0" name=""/>
        <dsp:cNvSpPr/>
      </dsp:nvSpPr>
      <dsp:spPr>
        <a:xfrm>
          <a:off x="838199" y="760718"/>
          <a:ext cx="380998" cy="572139"/>
        </a:xfrm>
        <a:custGeom>
          <a:avLst/>
          <a:gdLst/>
          <a:ahLst/>
          <a:cxnLst/>
          <a:rect l="0" t="0" r="0" b="0"/>
          <a:pathLst>
            <a:path>
              <a:moveTo>
                <a:pt x="0" y="0"/>
              </a:moveTo>
              <a:lnTo>
                <a:pt x="0" y="572139"/>
              </a:lnTo>
              <a:lnTo>
                <a:pt x="380998" y="5721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8657B6-A341-4461-8EBB-18C5FFEA95F0}">
      <dsp:nvSpPr>
        <dsp:cNvPr id="0" name=""/>
        <dsp:cNvSpPr/>
      </dsp:nvSpPr>
      <dsp:spPr>
        <a:xfrm>
          <a:off x="1219198" y="990599"/>
          <a:ext cx="5819626"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43180" rIns="64770" bIns="43180" numCol="1" spcCol="1270" anchor="ctr" anchorCtr="0">
          <a:noAutofit/>
        </a:bodyPr>
        <a:lstStyle/>
        <a:p>
          <a:pPr marL="0" lvl="0" indent="0" algn="ctr" defTabSz="1511300">
            <a:lnSpc>
              <a:spcPct val="90000"/>
            </a:lnSpc>
            <a:spcBef>
              <a:spcPct val="0"/>
            </a:spcBef>
            <a:spcAft>
              <a:spcPct val="35000"/>
            </a:spcAft>
            <a:buNone/>
          </a:pPr>
          <a:r>
            <a:rPr lang="es-ES" sz="3400" kern="1200" dirty="0"/>
            <a:t>Encuadernación simple grapada</a:t>
          </a:r>
        </a:p>
      </dsp:txBody>
      <dsp:txXfrm>
        <a:off x="1239247" y="1010648"/>
        <a:ext cx="5779528" cy="644418"/>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0"/>
          <a:ext cx="6091122" cy="807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Variador de Frecuencia</a:t>
          </a:r>
        </a:p>
      </dsp:txBody>
      <dsp:txXfrm>
        <a:off x="23657" y="23657"/>
        <a:ext cx="6043808" cy="760409"/>
      </dsp:txXfrm>
    </dsp:sp>
    <dsp:sp modelId="{C7B3F7D3-0557-4BCB-888D-3AE7ADA810C8}">
      <dsp:nvSpPr>
        <dsp:cNvPr id="0" name=""/>
        <dsp:cNvSpPr/>
      </dsp:nvSpPr>
      <dsp:spPr>
        <a:xfrm>
          <a:off x="609112" y="807723"/>
          <a:ext cx="611550" cy="1916322"/>
        </a:xfrm>
        <a:custGeom>
          <a:avLst/>
          <a:gdLst/>
          <a:ahLst/>
          <a:cxnLst/>
          <a:rect l="0" t="0" r="0" b="0"/>
          <a:pathLst>
            <a:path>
              <a:moveTo>
                <a:pt x="0" y="0"/>
              </a:moveTo>
              <a:lnTo>
                <a:pt x="0" y="1916322"/>
              </a:lnTo>
              <a:lnTo>
                <a:pt x="611550" y="19163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9E2F27-2EAF-426C-83EE-A6AB9C55457A}">
      <dsp:nvSpPr>
        <dsp:cNvPr id="0" name=""/>
        <dsp:cNvSpPr/>
      </dsp:nvSpPr>
      <dsp:spPr>
        <a:xfrm>
          <a:off x="1220663" y="1409490"/>
          <a:ext cx="3965080" cy="26291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419" sz="2400" kern="1200" dirty="0"/>
            <a:t>En la instalación del variador de frecuencia deben cumplirse ciertas condiciones de trabajo, tomadas del manual SIEMENS para equipos de la gama Micromaster.</a:t>
          </a:r>
          <a:endParaRPr lang="es-ES" sz="2400" kern="1200" dirty="0"/>
        </a:p>
      </dsp:txBody>
      <dsp:txXfrm>
        <a:off x="1297667" y="1486494"/>
        <a:ext cx="3811072" cy="2475100"/>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344" y="0"/>
          <a:ext cx="8223015" cy="738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Configuración básica del variador de frecuencia</a:t>
          </a:r>
        </a:p>
      </dsp:txBody>
      <dsp:txXfrm>
        <a:off x="23970" y="21626"/>
        <a:ext cx="8179763" cy="695120"/>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344" y="176027"/>
          <a:ext cx="8223015" cy="738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Configuración para control analógico</a:t>
          </a:r>
        </a:p>
      </dsp:txBody>
      <dsp:txXfrm>
        <a:off x="23970" y="197653"/>
        <a:ext cx="8179763" cy="695120"/>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344" y="176027"/>
          <a:ext cx="8223015" cy="738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Elementos de control</a:t>
          </a:r>
        </a:p>
      </dsp:txBody>
      <dsp:txXfrm>
        <a:off x="23970" y="197653"/>
        <a:ext cx="8179763" cy="695120"/>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344" y="176027"/>
          <a:ext cx="8223015" cy="738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Elementos de control</a:t>
          </a:r>
        </a:p>
      </dsp:txBody>
      <dsp:txXfrm>
        <a:off x="23970" y="197653"/>
        <a:ext cx="8179763" cy="695120"/>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C7119-F2EC-46AD-8B3F-457A80D7451D}">
      <dsp:nvSpPr>
        <dsp:cNvPr id="0" name=""/>
        <dsp:cNvSpPr/>
      </dsp:nvSpPr>
      <dsp:spPr>
        <a:xfrm>
          <a:off x="647823" y="427370"/>
          <a:ext cx="7335289" cy="1102137"/>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C" sz="2000" kern="1200" dirty="0"/>
            <a:t>1. Marcho y paro del motor de cuchillas.</a:t>
          </a:r>
          <a:br>
            <a:rPr lang="es-EC" sz="2000" kern="1200" dirty="0"/>
          </a:br>
          <a:r>
            <a:rPr lang="es-EC" sz="2000" kern="1200" dirty="0"/>
            <a:t>2. Marcha y paro del motor principal.</a:t>
          </a:r>
          <a:endParaRPr lang="es-EC" sz="2000" kern="1200" noProof="0" dirty="0"/>
        </a:p>
      </dsp:txBody>
      <dsp:txXfrm>
        <a:off x="2434205" y="427370"/>
        <a:ext cx="5548907" cy="1102137"/>
      </dsp:txXfrm>
    </dsp:sp>
    <dsp:sp modelId="{52472F80-1618-450D-BDF5-5441FF120E8B}">
      <dsp:nvSpPr>
        <dsp:cNvPr id="0" name=""/>
        <dsp:cNvSpPr/>
      </dsp:nvSpPr>
      <dsp:spPr>
        <a:xfrm>
          <a:off x="0" y="0"/>
          <a:ext cx="2270793" cy="1956877"/>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8C401C-DBA0-492E-9E20-C4100741254D}">
      <dsp:nvSpPr>
        <dsp:cNvPr id="0" name=""/>
        <dsp:cNvSpPr/>
      </dsp:nvSpPr>
      <dsp:spPr>
        <a:xfrm>
          <a:off x="1609201" y="2648156"/>
          <a:ext cx="6298442" cy="104535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EC" sz="2000" kern="1200" dirty="0"/>
            <a:t>1. Estado de la niquelina.</a:t>
          </a:r>
        </a:p>
        <a:p>
          <a:pPr marL="0" lvl="0" indent="0" algn="just" defTabSz="889000">
            <a:lnSpc>
              <a:spcPct val="90000"/>
            </a:lnSpc>
            <a:spcBef>
              <a:spcPct val="0"/>
            </a:spcBef>
            <a:spcAft>
              <a:spcPct val="35000"/>
            </a:spcAft>
            <a:buNone/>
          </a:pPr>
          <a:r>
            <a:rPr lang="es-EC" sz="2000" kern="1200" dirty="0"/>
            <a:t>2. Temperatura lista para iniciar el proceso.</a:t>
          </a:r>
        </a:p>
        <a:p>
          <a:pPr marL="0" lvl="0" indent="0" algn="just" defTabSz="889000">
            <a:lnSpc>
              <a:spcPct val="90000"/>
            </a:lnSpc>
            <a:spcBef>
              <a:spcPct val="0"/>
            </a:spcBef>
            <a:spcAft>
              <a:spcPct val="35000"/>
            </a:spcAft>
            <a:buNone/>
          </a:pPr>
          <a:r>
            <a:rPr lang="es-EC" sz="2000" kern="1200" dirty="0"/>
            <a:t>3. Estado del motor principal.</a:t>
          </a:r>
        </a:p>
      </dsp:txBody>
      <dsp:txXfrm>
        <a:off x="3143077" y="2648156"/>
        <a:ext cx="4764566" cy="1045353"/>
      </dsp:txXfrm>
    </dsp:sp>
    <dsp:sp modelId="{81B0E19E-BCAC-4203-A132-685D44195546}">
      <dsp:nvSpPr>
        <dsp:cNvPr id="0" name=""/>
        <dsp:cNvSpPr/>
      </dsp:nvSpPr>
      <dsp:spPr>
        <a:xfrm>
          <a:off x="0" y="2315532"/>
          <a:ext cx="3023209" cy="1711400"/>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2344" y="176027"/>
          <a:ext cx="8223015" cy="738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Sensores</a:t>
          </a:r>
        </a:p>
      </dsp:txBody>
      <dsp:txXfrm>
        <a:off x="23970" y="197653"/>
        <a:ext cx="8179763" cy="695120"/>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C7119-F2EC-46AD-8B3F-457A80D7451D}">
      <dsp:nvSpPr>
        <dsp:cNvPr id="0" name=""/>
        <dsp:cNvSpPr/>
      </dsp:nvSpPr>
      <dsp:spPr>
        <a:xfrm>
          <a:off x="1225748" y="310651"/>
          <a:ext cx="6699552" cy="118319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C" sz="2000" kern="1200" dirty="0"/>
            <a:t>Sensor de presencia. </a:t>
          </a:r>
          <a:endParaRPr lang="es-EC" sz="2000" kern="1200" noProof="0" dirty="0"/>
        </a:p>
      </dsp:txBody>
      <dsp:txXfrm>
        <a:off x="2878757" y="310651"/>
        <a:ext cx="5046544" cy="1183194"/>
      </dsp:txXfrm>
    </dsp:sp>
    <dsp:sp modelId="{52472F80-1618-450D-BDF5-5441FF120E8B}">
      <dsp:nvSpPr>
        <dsp:cNvPr id="0" name=""/>
        <dsp:cNvSpPr/>
      </dsp:nvSpPr>
      <dsp:spPr>
        <a:xfrm>
          <a:off x="25282" y="0"/>
          <a:ext cx="2727980" cy="1804498"/>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8C401C-DBA0-492E-9E20-C4100741254D}">
      <dsp:nvSpPr>
        <dsp:cNvPr id="0" name=""/>
        <dsp:cNvSpPr/>
      </dsp:nvSpPr>
      <dsp:spPr>
        <a:xfrm>
          <a:off x="1596027" y="2546617"/>
          <a:ext cx="6298442" cy="1122234"/>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es-EC" sz="2000" kern="1200" dirty="0"/>
            <a:t>Sensor de temperatura.</a:t>
          </a:r>
        </a:p>
      </dsp:txBody>
      <dsp:txXfrm>
        <a:off x="3150068" y="2546617"/>
        <a:ext cx="4744401" cy="1122234"/>
      </dsp:txXfrm>
    </dsp:sp>
    <dsp:sp modelId="{81B0E19E-BCAC-4203-A132-685D44195546}">
      <dsp:nvSpPr>
        <dsp:cNvPr id="0" name=""/>
        <dsp:cNvSpPr/>
      </dsp:nvSpPr>
      <dsp:spPr>
        <a:xfrm>
          <a:off x="0" y="2189666"/>
          <a:ext cx="3023209" cy="1837266"/>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517872"/>
          <a:ext cx="8223015" cy="738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Pruebas</a:t>
          </a:r>
        </a:p>
      </dsp:txBody>
      <dsp:txXfrm>
        <a:off x="21626" y="539498"/>
        <a:ext cx="8179763" cy="695120"/>
      </dsp:txXfrm>
    </dsp:sp>
    <dsp:sp modelId="{9A5121E6-D01E-424F-A65F-50B5C0B96AC6}">
      <dsp:nvSpPr>
        <dsp:cNvPr id="0" name=""/>
        <dsp:cNvSpPr/>
      </dsp:nvSpPr>
      <dsp:spPr>
        <a:xfrm>
          <a:off x="822301" y="1256245"/>
          <a:ext cx="864297" cy="740777"/>
        </a:xfrm>
        <a:custGeom>
          <a:avLst/>
          <a:gdLst/>
          <a:ahLst/>
          <a:cxnLst/>
          <a:rect l="0" t="0" r="0" b="0"/>
          <a:pathLst>
            <a:path>
              <a:moveTo>
                <a:pt x="0" y="0"/>
              </a:moveTo>
              <a:lnTo>
                <a:pt x="0" y="740777"/>
              </a:lnTo>
              <a:lnTo>
                <a:pt x="864297" y="74077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BCDE55-09E4-4D36-A2CB-95EB6F288E03}">
      <dsp:nvSpPr>
        <dsp:cNvPr id="0" name=""/>
        <dsp:cNvSpPr/>
      </dsp:nvSpPr>
      <dsp:spPr>
        <a:xfrm>
          <a:off x="1686598" y="1637023"/>
          <a:ext cx="5400001" cy="720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Comunicación con el HMI.</a:t>
          </a:r>
        </a:p>
      </dsp:txBody>
      <dsp:txXfrm>
        <a:off x="1707686" y="1658111"/>
        <a:ext cx="5357825" cy="677824"/>
      </dsp:txXfrm>
    </dsp:sp>
    <dsp:sp modelId="{7FBED954-E6A8-40DC-8516-73BDADC070E1}">
      <dsp:nvSpPr>
        <dsp:cNvPr id="0" name=""/>
        <dsp:cNvSpPr/>
      </dsp:nvSpPr>
      <dsp:spPr>
        <a:xfrm>
          <a:off x="822301" y="1256245"/>
          <a:ext cx="825593" cy="1716246"/>
        </a:xfrm>
        <a:custGeom>
          <a:avLst/>
          <a:gdLst/>
          <a:ahLst/>
          <a:cxnLst/>
          <a:rect l="0" t="0" r="0" b="0"/>
          <a:pathLst>
            <a:path>
              <a:moveTo>
                <a:pt x="0" y="0"/>
              </a:moveTo>
              <a:lnTo>
                <a:pt x="0" y="1716246"/>
              </a:lnTo>
              <a:lnTo>
                <a:pt x="825593" y="1716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E65911-3372-4374-857E-F59F31138B92}">
      <dsp:nvSpPr>
        <dsp:cNvPr id="0" name=""/>
        <dsp:cNvSpPr/>
      </dsp:nvSpPr>
      <dsp:spPr>
        <a:xfrm>
          <a:off x="1647895" y="2612492"/>
          <a:ext cx="5400001" cy="720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Control de temperatura.</a:t>
          </a:r>
        </a:p>
      </dsp:txBody>
      <dsp:txXfrm>
        <a:off x="1668983" y="2633580"/>
        <a:ext cx="5357825" cy="677824"/>
      </dsp:txXfrm>
    </dsp:sp>
    <dsp:sp modelId="{EF00DF40-CCD7-40A6-93BB-E145DFE15D58}">
      <dsp:nvSpPr>
        <dsp:cNvPr id="0" name=""/>
        <dsp:cNvSpPr/>
      </dsp:nvSpPr>
      <dsp:spPr>
        <a:xfrm>
          <a:off x="822301" y="1256245"/>
          <a:ext cx="825593" cy="2766532"/>
        </a:xfrm>
        <a:custGeom>
          <a:avLst/>
          <a:gdLst/>
          <a:ahLst/>
          <a:cxnLst/>
          <a:rect l="0" t="0" r="0" b="0"/>
          <a:pathLst>
            <a:path>
              <a:moveTo>
                <a:pt x="0" y="0"/>
              </a:moveTo>
              <a:lnTo>
                <a:pt x="0" y="2766532"/>
              </a:lnTo>
              <a:lnTo>
                <a:pt x="825593" y="27665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1600D8-C444-4ACB-9FC2-1E528C84A105}">
      <dsp:nvSpPr>
        <dsp:cNvPr id="0" name=""/>
        <dsp:cNvSpPr/>
      </dsp:nvSpPr>
      <dsp:spPr>
        <a:xfrm>
          <a:off x="1647895" y="3662777"/>
          <a:ext cx="5400001" cy="720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Variador de Velocidad.</a:t>
          </a:r>
        </a:p>
      </dsp:txBody>
      <dsp:txXfrm>
        <a:off x="1668983" y="3683865"/>
        <a:ext cx="5357825" cy="677824"/>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0"/>
          <a:ext cx="8223015" cy="738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Comunicación con el HMI.</a:t>
          </a:r>
        </a:p>
      </dsp:txBody>
      <dsp:txXfrm>
        <a:off x="21626" y="21626"/>
        <a:ext cx="8179763" cy="695120"/>
      </dsp:txXfrm>
    </dsp:sp>
    <dsp:sp modelId="{9A5121E6-D01E-424F-A65F-50B5C0B96AC6}">
      <dsp:nvSpPr>
        <dsp:cNvPr id="0" name=""/>
        <dsp:cNvSpPr/>
      </dsp:nvSpPr>
      <dsp:spPr>
        <a:xfrm>
          <a:off x="822301" y="738372"/>
          <a:ext cx="854101" cy="941337"/>
        </a:xfrm>
        <a:custGeom>
          <a:avLst/>
          <a:gdLst/>
          <a:ahLst/>
          <a:cxnLst/>
          <a:rect l="0" t="0" r="0" b="0"/>
          <a:pathLst>
            <a:path>
              <a:moveTo>
                <a:pt x="0" y="0"/>
              </a:moveTo>
              <a:lnTo>
                <a:pt x="0" y="941337"/>
              </a:lnTo>
              <a:lnTo>
                <a:pt x="854101" y="94133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BCDE55-09E4-4D36-A2CB-95EB6F288E03}">
      <dsp:nvSpPr>
        <dsp:cNvPr id="0" name=""/>
        <dsp:cNvSpPr/>
      </dsp:nvSpPr>
      <dsp:spPr>
        <a:xfrm>
          <a:off x="1676403" y="1139709"/>
          <a:ext cx="6048001" cy="10800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419" sz="2400" kern="1200" dirty="0"/>
            <a:t>Visualizar en los cuadros de texto de la interfaz los valores de las variables del proceso existentes.</a:t>
          </a:r>
          <a:endParaRPr lang="es-ES" sz="2400" kern="1200" dirty="0"/>
        </a:p>
      </dsp:txBody>
      <dsp:txXfrm>
        <a:off x="1708035" y="1171341"/>
        <a:ext cx="5984737" cy="1016737"/>
      </dsp:txXfrm>
    </dsp:sp>
    <dsp:sp modelId="{7FBED954-E6A8-40DC-8516-73BDADC070E1}">
      <dsp:nvSpPr>
        <dsp:cNvPr id="0" name=""/>
        <dsp:cNvSpPr/>
      </dsp:nvSpPr>
      <dsp:spPr>
        <a:xfrm>
          <a:off x="822301" y="738372"/>
          <a:ext cx="825593" cy="2234119"/>
        </a:xfrm>
        <a:custGeom>
          <a:avLst/>
          <a:gdLst/>
          <a:ahLst/>
          <a:cxnLst/>
          <a:rect l="0" t="0" r="0" b="0"/>
          <a:pathLst>
            <a:path>
              <a:moveTo>
                <a:pt x="0" y="0"/>
              </a:moveTo>
              <a:lnTo>
                <a:pt x="0" y="2234119"/>
              </a:lnTo>
              <a:lnTo>
                <a:pt x="825593" y="22341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E65911-3372-4374-857E-F59F31138B92}">
      <dsp:nvSpPr>
        <dsp:cNvPr id="0" name=""/>
        <dsp:cNvSpPr/>
      </dsp:nvSpPr>
      <dsp:spPr>
        <a:xfrm>
          <a:off x="1647895" y="2432492"/>
          <a:ext cx="6048001" cy="10800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419" sz="2400" kern="1200" dirty="0"/>
            <a:t>Asociar los valores visualizados con los posibles valores medidos.</a:t>
          </a:r>
          <a:endParaRPr lang="es-ES" sz="2400" kern="1200" dirty="0"/>
        </a:p>
      </dsp:txBody>
      <dsp:txXfrm>
        <a:off x="1679527" y="2464124"/>
        <a:ext cx="5984737" cy="1016737"/>
      </dsp:txXfrm>
    </dsp:sp>
    <dsp:sp modelId="{EF00DF40-CCD7-40A6-93BB-E145DFE15D58}">
      <dsp:nvSpPr>
        <dsp:cNvPr id="0" name=""/>
        <dsp:cNvSpPr/>
      </dsp:nvSpPr>
      <dsp:spPr>
        <a:xfrm>
          <a:off x="822301" y="738372"/>
          <a:ext cx="825593" cy="3644405"/>
        </a:xfrm>
        <a:custGeom>
          <a:avLst/>
          <a:gdLst/>
          <a:ahLst/>
          <a:cxnLst/>
          <a:rect l="0" t="0" r="0" b="0"/>
          <a:pathLst>
            <a:path>
              <a:moveTo>
                <a:pt x="0" y="0"/>
              </a:moveTo>
              <a:lnTo>
                <a:pt x="0" y="3644405"/>
              </a:lnTo>
              <a:lnTo>
                <a:pt x="825593" y="36444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1600D8-C444-4ACB-9FC2-1E528C84A105}">
      <dsp:nvSpPr>
        <dsp:cNvPr id="0" name=""/>
        <dsp:cNvSpPr/>
      </dsp:nvSpPr>
      <dsp:spPr>
        <a:xfrm>
          <a:off x="1647895" y="3842777"/>
          <a:ext cx="6048001" cy="10800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419" sz="2400" kern="1200" dirty="0"/>
            <a:t>Escritura de variables en el controlador desde la pantalla Modo Remoto.</a:t>
          </a:r>
          <a:endParaRPr lang="es-ES" sz="2400" kern="1200" dirty="0"/>
        </a:p>
      </dsp:txBody>
      <dsp:txXfrm>
        <a:off x="1679527" y="3874409"/>
        <a:ext cx="5984737" cy="101673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76202"/>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US" sz="3900" kern="1200" dirty="0" err="1"/>
            <a:t>Tipos</a:t>
          </a:r>
          <a:r>
            <a:rPr lang="en-US" sz="3900" kern="1200" dirty="0"/>
            <a:t> de </a:t>
          </a:r>
          <a:r>
            <a:rPr lang="en-US" sz="3900" kern="1200" dirty="0" err="1"/>
            <a:t>encuadernación</a:t>
          </a:r>
          <a:r>
            <a:rPr lang="en-US" sz="3900" kern="1200" dirty="0"/>
            <a:t> </a:t>
          </a:r>
          <a:endParaRPr lang="es-ES" sz="3900" kern="1200" dirty="0"/>
        </a:p>
      </dsp:txBody>
      <dsp:txXfrm>
        <a:off x="20049" y="96251"/>
        <a:ext cx="8341900" cy="644418"/>
      </dsp:txXfrm>
    </dsp:sp>
    <dsp:sp modelId="{2C060D23-21D2-4829-92F9-1F4D1897DE2B}">
      <dsp:nvSpPr>
        <dsp:cNvPr id="0" name=""/>
        <dsp:cNvSpPr/>
      </dsp:nvSpPr>
      <dsp:spPr>
        <a:xfrm>
          <a:off x="838199" y="760718"/>
          <a:ext cx="380998" cy="572139"/>
        </a:xfrm>
        <a:custGeom>
          <a:avLst/>
          <a:gdLst/>
          <a:ahLst/>
          <a:cxnLst/>
          <a:rect l="0" t="0" r="0" b="0"/>
          <a:pathLst>
            <a:path>
              <a:moveTo>
                <a:pt x="0" y="0"/>
              </a:moveTo>
              <a:lnTo>
                <a:pt x="0" y="572139"/>
              </a:lnTo>
              <a:lnTo>
                <a:pt x="380998" y="5721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8657B6-A341-4461-8EBB-18C5FFEA95F0}">
      <dsp:nvSpPr>
        <dsp:cNvPr id="0" name=""/>
        <dsp:cNvSpPr/>
      </dsp:nvSpPr>
      <dsp:spPr>
        <a:xfrm>
          <a:off x="1219198" y="990599"/>
          <a:ext cx="5819626" cy="68451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kern="1200" dirty="0"/>
            <a:t>Encuadernación cosida</a:t>
          </a:r>
        </a:p>
      </dsp:txBody>
      <dsp:txXfrm>
        <a:off x="1239247" y="1010648"/>
        <a:ext cx="5779528" cy="644418"/>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419370"/>
          <a:ext cx="8223015" cy="738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Control de Temperatura</a:t>
          </a:r>
        </a:p>
      </dsp:txBody>
      <dsp:txXfrm>
        <a:off x="21626" y="440996"/>
        <a:ext cx="8179763" cy="695120"/>
      </dsp:txXfrm>
    </dsp:sp>
    <dsp:sp modelId="{9A5121E6-D01E-424F-A65F-50B5C0B96AC6}">
      <dsp:nvSpPr>
        <dsp:cNvPr id="0" name=""/>
        <dsp:cNvSpPr/>
      </dsp:nvSpPr>
      <dsp:spPr>
        <a:xfrm>
          <a:off x="822301" y="1157743"/>
          <a:ext cx="854101" cy="1112573"/>
        </a:xfrm>
        <a:custGeom>
          <a:avLst/>
          <a:gdLst/>
          <a:ahLst/>
          <a:cxnLst/>
          <a:rect l="0" t="0" r="0" b="0"/>
          <a:pathLst>
            <a:path>
              <a:moveTo>
                <a:pt x="0" y="0"/>
              </a:moveTo>
              <a:lnTo>
                <a:pt x="0" y="1112573"/>
              </a:lnTo>
              <a:lnTo>
                <a:pt x="854101" y="11125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BCDE55-09E4-4D36-A2CB-95EB6F288E03}">
      <dsp:nvSpPr>
        <dsp:cNvPr id="0" name=""/>
        <dsp:cNvSpPr/>
      </dsp:nvSpPr>
      <dsp:spPr>
        <a:xfrm>
          <a:off x="1676403" y="1581208"/>
          <a:ext cx="6048001" cy="137821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419" sz="2400" kern="1200" dirty="0"/>
            <a:t>Someter a prueba la banda de histéresis, fundamental debido a que este parámetro determina la frecuencia con la que el actuador (niquelinas) conmuta. </a:t>
          </a:r>
          <a:endParaRPr lang="es-ES" sz="2400" kern="1200" dirty="0"/>
        </a:p>
      </dsp:txBody>
      <dsp:txXfrm>
        <a:off x="1716770" y="1621575"/>
        <a:ext cx="5967267" cy="1297483"/>
      </dsp:txXfrm>
    </dsp:sp>
    <dsp:sp modelId="{7FBED954-E6A8-40DC-8516-73BDADC070E1}">
      <dsp:nvSpPr>
        <dsp:cNvPr id="0" name=""/>
        <dsp:cNvSpPr/>
      </dsp:nvSpPr>
      <dsp:spPr>
        <a:xfrm>
          <a:off x="822301" y="1157743"/>
          <a:ext cx="825593" cy="2554464"/>
        </a:xfrm>
        <a:custGeom>
          <a:avLst/>
          <a:gdLst/>
          <a:ahLst/>
          <a:cxnLst/>
          <a:rect l="0" t="0" r="0" b="0"/>
          <a:pathLst>
            <a:path>
              <a:moveTo>
                <a:pt x="0" y="0"/>
              </a:moveTo>
              <a:lnTo>
                <a:pt x="0" y="2554464"/>
              </a:lnTo>
              <a:lnTo>
                <a:pt x="825593" y="25544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E65911-3372-4374-857E-F59F31138B92}">
      <dsp:nvSpPr>
        <dsp:cNvPr id="0" name=""/>
        <dsp:cNvSpPr/>
      </dsp:nvSpPr>
      <dsp:spPr>
        <a:xfrm>
          <a:off x="1647895" y="3172207"/>
          <a:ext cx="6048001" cy="108000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419" sz="2400" kern="1200" dirty="0"/>
            <a:t>La inercia del proceso hace que el escoger la banda de histéresis sea esencial.</a:t>
          </a:r>
          <a:endParaRPr lang="es-ES" sz="2400" kern="1200" dirty="0"/>
        </a:p>
      </dsp:txBody>
      <dsp:txXfrm>
        <a:off x="1679527" y="3203839"/>
        <a:ext cx="5984737" cy="1016737"/>
      </dsp:txXfrm>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0"/>
          <a:ext cx="8223015" cy="738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Variador de Velocidad</a:t>
          </a:r>
        </a:p>
      </dsp:txBody>
      <dsp:txXfrm>
        <a:off x="21626" y="21626"/>
        <a:ext cx="8179763" cy="695120"/>
      </dsp:txXfrm>
    </dsp:sp>
    <dsp:sp modelId="{9A5121E6-D01E-424F-A65F-50B5C0B96AC6}">
      <dsp:nvSpPr>
        <dsp:cNvPr id="0" name=""/>
        <dsp:cNvSpPr/>
      </dsp:nvSpPr>
      <dsp:spPr>
        <a:xfrm>
          <a:off x="822301" y="738372"/>
          <a:ext cx="854101" cy="691126"/>
        </a:xfrm>
        <a:custGeom>
          <a:avLst/>
          <a:gdLst/>
          <a:ahLst/>
          <a:cxnLst/>
          <a:rect l="0" t="0" r="0" b="0"/>
          <a:pathLst>
            <a:path>
              <a:moveTo>
                <a:pt x="0" y="0"/>
              </a:moveTo>
              <a:lnTo>
                <a:pt x="0" y="691126"/>
              </a:lnTo>
              <a:lnTo>
                <a:pt x="854101" y="6911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BCDE55-09E4-4D36-A2CB-95EB6F288E03}">
      <dsp:nvSpPr>
        <dsp:cNvPr id="0" name=""/>
        <dsp:cNvSpPr/>
      </dsp:nvSpPr>
      <dsp:spPr>
        <a:xfrm>
          <a:off x="1676403" y="956614"/>
          <a:ext cx="6048001" cy="94576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419" sz="2400" kern="1200" dirty="0"/>
            <a:t>Comprobar el funcionamiento fuera del sistema sobre el motor principal.</a:t>
          </a:r>
          <a:endParaRPr lang="es-ES" sz="2400" kern="1200" dirty="0"/>
        </a:p>
      </dsp:txBody>
      <dsp:txXfrm>
        <a:off x="1704104" y="984315"/>
        <a:ext cx="5992599" cy="890367"/>
      </dsp:txXfrm>
    </dsp:sp>
    <dsp:sp modelId="{7FBED954-E6A8-40DC-8516-73BDADC070E1}">
      <dsp:nvSpPr>
        <dsp:cNvPr id="0" name=""/>
        <dsp:cNvSpPr/>
      </dsp:nvSpPr>
      <dsp:spPr>
        <a:xfrm>
          <a:off x="822301" y="738372"/>
          <a:ext cx="825593" cy="2090246"/>
        </a:xfrm>
        <a:custGeom>
          <a:avLst/>
          <a:gdLst/>
          <a:ahLst/>
          <a:cxnLst/>
          <a:rect l="0" t="0" r="0" b="0"/>
          <a:pathLst>
            <a:path>
              <a:moveTo>
                <a:pt x="0" y="0"/>
              </a:moveTo>
              <a:lnTo>
                <a:pt x="0" y="2090246"/>
              </a:lnTo>
              <a:lnTo>
                <a:pt x="825593" y="2090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E65911-3372-4374-857E-F59F31138B92}">
      <dsp:nvSpPr>
        <dsp:cNvPr id="0" name=""/>
        <dsp:cNvSpPr/>
      </dsp:nvSpPr>
      <dsp:spPr>
        <a:xfrm>
          <a:off x="1647895" y="2057400"/>
          <a:ext cx="6048001" cy="154243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419" sz="2400" kern="1200" dirty="0"/>
            <a:t>Comprobar el control y la interpretación de los comandos enviados desde el controlador al variador de frecuencia sin que este ejerza aún un control sobre el motor.</a:t>
          </a:r>
          <a:endParaRPr lang="es-ES" sz="2400" kern="1200" dirty="0"/>
        </a:p>
      </dsp:txBody>
      <dsp:txXfrm>
        <a:off x="1693071" y="2102576"/>
        <a:ext cx="5957649" cy="1452084"/>
      </dsp:txXfrm>
    </dsp:sp>
    <dsp:sp modelId="{604675DE-9E69-426F-9774-3FC64EFD76AB}">
      <dsp:nvSpPr>
        <dsp:cNvPr id="0" name=""/>
        <dsp:cNvSpPr/>
      </dsp:nvSpPr>
      <dsp:spPr>
        <a:xfrm>
          <a:off x="822301" y="738372"/>
          <a:ext cx="825593" cy="3579435"/>
        </a:xfrm>
        <a:custGeom>
          <a:avLst/>
          <a:gdLst/>
          <a:ahLst/>
          <a:cxnLst/>
          <a:rect l="0" t="0" r="0" b="0"/>
          <a:pathLst>
            <a:path>
              <a:moveTo>
                <a:pt x="0" y="0"/>
              </a:moveTo>
              <a:lnTo>
                <a:pt x="0" y="3579435"/>
              </a:lnTo>
              <a:lnTo>
                <a:pt x="825593" y="35794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A1C753-E96D-4FC4-B9D3-7FB2C8E7C195}">
      <dsp:nvSpPr>
        <dsp:cNvPr id="0" name=""/>
        <dsp:cNvSpPr/>
      </dsp:nvSpPr>
      <dsp:spPr>
        <a:xfrm>
          <a:off x="1647895" y="3758814"/>
          <a:ext cx="6048001" cy="111798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419" sz="2400" kern="1200" dirty="0"/>
            <a:t>Variador como elemento final de control sobre el motor principal, pero comandado desde el controlador.</a:t>
          </a:r>
          <a:endParaRPr lang="es-ES" sz="2400" kern="1200" dirty="0"/>
        </a:p>
      </dsp:txBody>
      <dsp:txXfrm>
        <a:off x="1680640" y="3791559"/>
        <a:ext cx="5982511" cy="1052498"/>
      </dsp:txXfrm>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3377"/>
          <a:ext cx="8223015" cy="738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Fallas</a:t>
          </a:r>
        </a:p>
      </dsp:txBody>
      <dsp:txXfrm>
        <a:off x="21626" y="45003"/>
        <a:ext cx="8179763" cy="695120"/>
      </dsp:txXfrm>
    </dsp:sp>
    <dsp:sp modelId="{9A5121E6-D01E-424F-A65F-50B5C0B96AC6}">
      <dsp:nvSpPr>
        <dsp:cNvPr id="0" name=""/>
        <dsp:cNvSpPr/>
      </dsp:nvSpPr>
      <dsp:spPr>
        <a:xfrm>
          <a:off x="822301" y="761750"/>
          <a:ext cx="854101" cy="760684"/>
        </a:xfrm>
        <a:custGeom>
          <a:avLst/>
          <a:gdLst/>
          <a:ahLst/>
          <a:cxnLst/>
          <a:rect l="0" t="0" r="0" b="0"/>
          <a:pathLst>
            <a:path>
              <a:moveTo>
                <a:pt x="0" y="0"/>
              </a:moveTo>
              <a:lnTo>
                <a:pt x="0" y="760684"/>
              </a:lnTo>
              <a:lnTo>
                <a:pt x="854101" y="7606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BCDE55-09E4-4D36-A2CB-95EB6F288E03}">
      <dsp:nvSpPr>
        <dsp:cNvPr id="0" name=""/>
        <dsp:cNvSpPr/>
      </dsp:nvSpPr>
      <dsp:spPr>
        <a:xfrm>
          <a:off x="1676403" y="1219201"/>
          <a:ext cx="6048001" cy="60646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419" sz="2400" u="none" kern="1200" dirty="0"/>
            <a:t>Tierra del sistema.</a:t>
          </a:r>
          <a:endParaRPr lang="es-ES" sz="2400" u="none" kern="1200" dirty="0"/>
        </a:p>
      </dsp:txBody>
      <dsp:txXfrm>
        <a:off x="1694166" y="1236964"/>
        <a:ext cx="6012475" cy="570938"/>
      </dsp:txXfrm>
    </dsp:sp>
    <dsp:sp modelId="{7FBED954-E6A8-40DC-8516-73BDADC070E1}">
      <dsp:nvSpPr>
        <dsp:cNvPr id="0" name=""/>
        <dsp:cNvSpPr/>
      </dsp:nvSpPr>
      <dsp:spPr>
        <a:xfrm>
          <a:off x="822301" y="761750"/>
          <a:ext cx="825593" cy="1674612"/>
        </a:xfrm>
        <a:custGeom>
          <a:avLst/>
          <a:gdLst/>
          <a:ahLst/>
          <a:cxnLst/>
          <a:rect l="0" t="0" r="0" b="0"/>
          <a:pathLst>
            <a:path>
              <a:moveTo>
                <a:pt x="0" y="0"/>
              </a:moveTo>
              <a:lnTo>
                <a:pt x="0" y="1674612"/>
              </a:lnTo>
              <a:lnTo>
                <a:pt x="825593" y="16746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E65911-3372-4374-857E-F59F31138B92}">
      <dsp:nvSpPr>
        <dsp:cNvPr id="0" name=""/>
        <dsp:cNvSpPr/>
      </dsp:nvSpPr>
      <dsp:spPr>
        <a:xfrm>
          <a:off x="1647895" y="1946696"/>
          <a:ext cx="6048001" cy="97933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419" sz="2400" u="none" kern="1200" dirty="0"/>
            <a:t>El control analógico del variador genera ruido en el controlador.</a:t>
          </a:r>
          <a:endParaRPr lang="es-ES" sz="2400" u="none" kern="1200" dirty="0"/>
        </a:p>
      </dsp:txBody>
      <dsp:txXfrm>
        <a:off x="1676579" y="1975380"/>
        <a:ext cx="5990633" cy="921963"/>
      </dsp:txXfrm>
    </dsp:sp>
    <dsp:sp modelId="{604675DE-9E69-426F-9774-3FC64EFD76AB}">
      <dsp:nvSpPr>
        <dsp:cNvPr id="0" name=""/>
        <dsp:cNvSpPr/>
      </dsp:nvSpPr>
      <dsp:spPr>
        <a:xfrm>
          <a:off x="822301" y="761750"/>
          <a:ext cx="825593" cy="2672082"/>
        </a:xfrm>
        <a:custGeom>
          <a:avLst/>
          <a:gdLst/>
          <a:ahLst/>
          <a:cxnLst/>
          <a:rect l="0" t="0" r="0" b="0"/>
          <a:pathLst>
            <a:path>
              <a:moveTo>
                <a:pt x="0" y="0"/>
              </a:moveTo>
              <a:lnTo>
                <a:pt x="0" y="2672082"/>
              </a:lnTo>
              <a:lnTo>
                <a:pt x="825593" y="26720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A1C753-E96D-4FC4-B9D3-7FB2C8E7C195}">
      <dsp:nvSpPr>
        <dsp:cNvPr id="0" name=""/>
        <dsp:cNvSpPr/>
      </dsp:nvSpPr>
      <dsp:spPr>
        <a:xfrm>
          <a:off x="1647895" y="3085004"/>
          <a:ext cx="6048001" cy="69765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419" sz="2400" u="none" kern="1200" dirty="0"/>
            <a:t>Lectura de temperatura incorrecta.</a:t>
          </a:r>
          <a:endParaRPr lang="es-ES" sz="2400" u="none" kern="1200" dirty="0"/>
        </a:p>
      </dsp:txBody>
      <dsp:txXfrm>
        <a:off x="1668329" y="3105438"/>
        <a:ext cx="6007133" cy="656789"/>
      </dsp:txXfrm>
    </dsp:sp>
    <dsp:sp modelId="{AF6CE2BB-EA7A-44D2-A337-E9E93F527EEB}">
      <dsp:nvSpPr>
        <dsp:cNvPr id="0" name=""/>
        <dsp:cNvSpPr/>
      </dsp:nvSpPr>
      <dsp:spPr>
        <a:xfrm>
          <a:off x="822301" y="761750"/>
          <a:ext cx="825593" cy="3504287"/>
        </a:xfrm>
        <a:custGeom>
          <a:avLst/>
          <a:gdLst/>
          <a:ahLst/>
          <a:cxnLst/>
          <a:rect l="0" t="0" r="0" b="0"/>
          <a:pathLst>
            <a:path>
              <a:moveTo>
                <a:pt x="0" y="0"/>
              </a:moveTo>
              <a:lnTo>
                <a:pt x="0" y="3504287"/>
              </a:lnTo>
              <a:lnTo>
                <a:pt x="825593" y="35042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2D3F7E-977E-498E-A587-CE79E548F63C}">
      <dsp:nvSpPr>
        <dsp:cNvPr id="0" name=""/>
        <dsp:cNvSpPr/>
      </dsp:nvSpPr>
      <dsp:spPr>
        <a:xfrm>
          <a:off x="1647895" y="3883874"/>
          <a:ext cx="6048001" cy="76432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419" sz="2400" u="none" kern="1200" dirty="0"/>
            <a:t>Módulo de alimentación DC. </a:t>
          </a:r>
          <a:endParaRPr lang="es-ES" sz="2400" kern="1200" dirty="0"/>
        </a:p>
      </dsp:txBody>
      <dsp:txXfrm>
        <a:off x="1670281" y="3906260"/>
        <a:ext cx="6003229" cy="719555"/>
      </dsp:txXfrm>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0"/>
          <a:ext cx="8223015" cy="7383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just" defTabSz="1244600">
            <a:lnSpc>
              <a:spcPct val="90000"/>
            </a:lnSpc>
            <a:spcBef>
              <a:spcPct val="0"/>
            </a:spcBef>
            <a:spcAft>
              <a:spcPct val="35000"/>
            </a:spcAft>
            <a:buNone/>
          </a:pPr>
          <a:r>
            <a:rPr lang="es-ES" sz="2800" kern="1200" dirty="0"/>
            <a:t>Correcciones</a:t>
          </a:r>
        </a:p>
      </dsp:txBody>
      <dsp:txXfrm>
        <a:off x="21626" y="21626"/>
        <a:ext cx="8179763" cy="695120"/>
      </dsp:txXfrm>
    </dsp:sp>
    <dsp:sp modelId="{9A5121E6-D01E-424F-A65F-50B5C0B96AC6}">
      <dsp:nvSpPr>
        <dsp:cNvPr id="0" name=""/>
        <dsp:cNvSpPr/>
      </dsp:nvSpPr>
      <dsp:spPr>
        <a:xfrm>
          <a:off x="822301" y="738372"/>
          <a:ext cx="854101" cy="514111"/>
        </a:xfrm>
        <a:custGeom>
          <a:avLst/>
          <a:gdLst/>
          <a:ahLst/>
          <a:cxnLst/>
          <a:rect l="0" t="0" r="0" b="0"/>
          <a:pathLst>
            <a:path>
              <a:moveTo>
                <a:pt x="0" y="0"/>
              </a:moveTo>
              <a:lnTo>
                <a:pt x="0" y="514111"/>
              </a:lnTo>
              <a:lnTo>
                <a:pt x="854101" y="51411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BCDE55-09E4-4D36-A2CB-95EB6F288E03}">
      <dsp:nvSpPr>
        <dsp:cNvPr id="0" name=""/>
        <dsp:cNvSpPr/>
      </dsp:nvSpPr>
      <dsp:spPr>
        <a:xfrm>
          <a:off x="1676403" y="892484"/>
          <a:ext cx="6048001" cy="720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419" sz="2400" u="none" kern="1200" dirty="0"/>
            <a:t>Transmisor de Temperatura.</a:t>
          </a:r>
          <a:endParaRPr lang="es-ES" sz="2400" u="none" kern="1200" dirty="0"/>
        </a:p>
      </dsp:txBody>
      <dsp:txXfrm>
        <a:off x="1697491" y="913572"/>
        <a:ext cx="6005825" cy="677824"/>
      </dsp:txXfrm>
    </dsp:sp>
    <dsp:sp modelId="{7FBED954-E6A8-40DC-8516-73BDADC070E1}">
      <dsp:nvSpPr>
        <dsp:cNvPr id="0" name=""/>
        <dsp:cNvSpPr/>
      </dsp:nvSpPr>
      <dsp:spPr>
        <a:xfrm>
          <a:off x="822301" y="738372"/>
          <a:ext cx="825593" cy="1355142"/>
        </a:xfrm>
        <a:custGeom>
          <a:avLst/>
          <a:gdLst/>
          <a:ahLst/>
          <a:cxnLst/>
          <a:rect l="0" t="0" r="0" b="0"/>
          <a:pathLst>
            <a:path>
              <a:moveTo>
                <a:pt x="0" y="0"/>
              </a:moveTo>
              <a:lnTo>
                <a:pt x="0" y="1355142"/>
              </a:lnTo>
              <a:lnTo>
                <a:pt x="825593" y="13551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E65911-3372-4374-857E-F59F31138B92}">
      <dsp:nvSpPr>
        <dsp:cNvPr id="0" name=""/>
        <dsp:cNvSpPr/>
      </dsp:nvSpPr>
      <dsp:spPr>
        <a:xfrm>
          <a:off x="1647895" y="1733514"/>
          <a:ext cx="6048001" cy="720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419" sz="2400" u="none" kern="1200" dirty="0"/>
            <a:t>Variador de Frecuencia.</a:t>
          </a:r>
          <a:endParaRPr lang="es-ES" sz="2400" u="none" kern="1200" dirty="0"/>
        </a:p>
      </dsp:txBody>
      <dsp:txXfrm>
        <a:off x="1668983" y="1754602"/>
        <a:ext cx="6005825" cy="677824"/>
      </dsp:txXfrm>
    </dsp:sp>
    <dsp:sp modelId="{604675DE-9E69-426F-9774-3FC64EFD76AB}">
      <dsp:nvSpPr>
        <dsp:cNvPr id="0" name=""/>
        <dsp:cNvSpPr/>
      </dsp:nvSpPr>
      <dsp:spPr>
        <a:xfrm>
          <a:off x="822301" y="738372"/>
          <a:ext cx="825593" cy="2234119"/>
        </a:xfrm>
        <a:custGeom>
          <a:avLst/>
          <a:gdLst/>
          <a:ahLst/>
          <a:cxnLst/>
          <a:rect l="0" t="0" r="0" b="0"/>
          <a:pathLst>
            <a:path>
              <a:moveTo>
                <a:pt x="0" y="0"/>
              </a:moveTo>
              <a:lnTo>
                <a:pt x="0" y="2234119"/>
              </a:lnTo>
              <a:lnTo>
                <a:pt x="825593" y="22341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A1C753-E96D-4FC4-B9D3-7FB2C8E7C195}">
      <dsp:nvSpPr>
        <dsp:cNvPr id="0" name=""/>
        <dsp:cNvSpPr/>
      </dsp:nvSpPr>
      <dsp:spPr>
        <a:xfrm>
          <a:off x="1647895" y="2612492"/>
          <a:ext cx="6048001" cy="720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419" sz="2400" u="none" kern="1200" dirty="0"/>
            <a:t>Conexión a Tierra.</a:t>
          </a:r>
          <a:endParaRPr lang="es-ES" sz="2400" u="none" kern="1200" dirty="0"/>
        </a:p>
      </dsp:txBody>
      <dsp:txXfrm>
        <a:off x="1668983" y="2633580"/>
        <a:ext cx="6005825" cy="677824"/>
      </dsp:txXfrm>
    </dsp:sp>
    <dsp:sp modelId="{AF6CE2BB-EA7A-44D2-A337-E9E93F527EEB}">
      <dsp:nvSpPr>
        <dsp:cNvPr id="0" name=""/>
        <dsp:cNvSpPr/>
      </dsp:nvSpPr>
      <dsp:spPr>
        <a:xfrm>
          <a:off x="822301" y="738372"/>
          <a:ext cx="825593" cy="3055333"/>
        </a:xfrm>
        <a:custGeom>
          <a:avLst/>
          <a:gdLst/>
          <a:ahLst/>
          <a:cxnLst/>
          <a:rect l="0" t="0" r="0" b="0"/>
          <a:pathLst>
            <a:path>
              <a:moveTo>
                <a:pt x="0" y="0"/>
              </a:moveTo>
              <a:lnTo>
                <a:pt x="0" y="3055333"/>
              </a:lnTo>
              <a:lnTo>
                <a:pt x="825593" y="30553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2D3F7E-977E-498E-A587-CE79E548F63C}">
      <dsp:nvSpPr>
        <dsp:cNvPr id="0" name=""/>
        <dsp:cNvSpPr/>
      </dsp:nvSpPr>
      <dsp:spPr>
        <a:xfrm>
          <a:off x="1647895" y="3433705"/>
          <a:ext cx="6048001" cy="720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419" sz="2400" u="none" kern="1200" dirty="0"/>
            <a:t>Rediseño de la placa electrónica. </a:t>
          </a:r>
          <a:endParaRPr lang="es-ES" sz="2400" kern="1200" dirty="0"/>
        </a:p>
      </dsp:txBody>
      <dsp:txXfrm>
        <a:off x="1668983" y="3454793"/>
        <a:ext cx="6005825" cy="677824"/>
      </dsp:txXfrm>
    </dsp:sp>
    <dsp:sp modelId="{9DC11891-6EC7-4CFD-B82B-9A0830570A9F}">
      <dsp:nvSpPr>
        <dsp:cNvPr id="0" name=""/>
        <dsp:cNvSpPr/>
      </dsp:nvSpPr>
      <dsp:spPr>
        <a:xfrm>
          <a:off x="822301" y="738372"/>
          <a:ext cx="825593" cy="3876546"/>
        </a:xfrm>
        <a:custGeom>
          <a:avLst/>
          <a:gdLst/>
          <a:ahLst/>
          <a:cxnLst/>
          <a:rect l="0" t="0" r="0" b="0"/>
          <a:pathLst>
            <a:path>
              <a:moveTo>
                <a:pt x="0" y="0"/>
              </a:moveTo>
              <a:lnTo>
                <a:pt x="0" y="3876546"/>
              </a:lnTo>
              <a:lnTo>
                <a:pt x="825593" y="38765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9917DD-0B4C-4570-AB1F-770FB76A8DD1}">
      <dsp:nvSpPr>
        <dsp:cNvPr id="0" name=""/>
        <dsp:cNvSpPr/>
      </dsp:nvSpPr>
      <dsp:spPr>
        <a:xfrm>
          <a:off x="1647895" y="4254918"/>
          <a:ext cx="6048001" cy="720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S" sz="2400" kern="1200" dirty="0"/>
            <a:t>Indicadores</a:t>
          </a:r>
        </a:p>
      </dsp:txBody>
      <dsp:txXfrm>
        <a:off x="1668983" y="4276006"/>
        <a:ext cx="6005825" cy="677824"/>
      </dsp:txXfrm>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C8E86-0122-44F4-B17D-98733D37C240}">
      <dsp:nvSpPr>
        <dsp:cNvPr id="0" name=""/>
        <dsp:cNvSpPr/>
      </dsp:nvSpPr>
      <dsp:spPr>
        <a:xfrm rot="16200000">
          <a:off x="781050" y="-781050"/>
          <a:ext cx="2552700"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just" defTabSz="1244600">
            <a:lnSpc>
              <a:spcPct val="90000"/>
            </a:lnSpc>
            <a:spcBef>
              <a:spcPct val="0"/>
            </a:spcBef>
            <a:spcAft>
              <a:spcPct val="35000"/>
            </a:spcAft>
            <a:buNone/>
          </a:pPr>
          <a:r>
            <a:rPr lang="es-419" sz="2800" kern="1200" dirty="0"/>
            <a:t>Con estas pruebas se obtuvieron parámetros como la temperatura y velocidad nominal de encolado de libros.</a:t>
          </a:r>
          <a:endParaRPr lang="es-ES" sz="2800" kern="1200" dirty="0"/>
        </a:p>
      </dsp:txBody>
      <dsp:txXfrm rot="5400000">
        <a:off x="0" y="0"/>
        <a:ext cx="4114800" cy="1914525"/>
      </dsp:txXfrm>
    </dsp:sp>
    <dsp:sp modelId="{B5D55F10-E9CB-4280-8187-973DA1230034}">
      <dsp:nvSpPr>
        <dsp:cNvPr id="0" name=""/>
        <dsp:cNvSpPr/>
      </dsp:nvSpPr>
      <dsp:spPr>
        <a:xfrm>
          <a:off x="4114800" y="0"/>
          <a:ext cx="4114800" cy="25527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just" defTabSz="1244600">
            <a:lnSpc>
              <a:spcPct val="90000"/>
            </a:lnSpc>
            <a:spcBef>
              <a:spcPct val="0"/>
            </a:spcBef>
            <a:spcAft>
              <a:spcPct val="35000"/>
            </a:spcAft>
            <a:buNone/>
          </a:pPr>
          <a:r>
            <a:rPr lang="es-419" sz="2800" kern="1200" dirty="0"/>
            <a:t>El control de temperatura trabajó de forma correcta luego de las modificaciones realizadas en la banda de histéresis.</a:t>
          </a:r>
          <a:endParaRPr lang="es-ES" sz="2800" kern="1200" dirty="0"/>
        </a:p>
      </dsp:txBody>
      <dsp:txXfrm>
        <a:off x="4114800" y="0"/>
        <a:ext cx="4114800" cy="1914525"/>
      </dsp:txXfrm>
    </dsp:sp>
    <dsp:sp modelId="{116C68AF-8FB5-4797-AD6C-9C7CA78E2737}">
      <dsp:nvSpPr>
        <dsp:cNvPr id="0" name=""/>
        <dsp:cNvSpPr/>
      </dsp:nvSpPr>
      <dsp:spPr>
        <a:xfrm rot="10800000">
          <a:off x="0" y="2552700"/>
          <a:ext cx="4114800" cy="25527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just" defTabSz="1244600">
            <a:lnSpc>
              <a:spcPct val="90000"/>
            </a:lnSpc>
            <a:spcBef>
              <a:spcPct val="0"/>
            </a:spcBef>
            <a:spcAft>
              <a:spcPct val="35000"/>
            </a:spcAft>
            <a:buNone/>
          </a:pPr>
          <a:r>
            <a:rPr lang="es-ES" sz="2800" kern="1200" dirty="0"/>
            <a:t>La banda de histéresis para el sistema es de 5°C.</a:t>
          </a:r>
        </a:p>
      </dsp:txBody>
      <dsp:txXfrm rot="10800000">
        <a:off x="0" y="3190874"/>
        <a:ext cx="4114800" cy="1914525"/>
      </dsp:txXfrm>
    </dsp:sp>
    <dsp:sp modelId="{7F86C288-E688-4108-877D-F5016D0ACDA1}">
      <dsp:nvSpPr>
        <dsp:cNvPr id="0" name=""/>
        <dsp:cNvSpPr/>
      </dsp:nvSpPr>
      <dsp:spPr>
        <a:xfrm rot="5400000">
          <a:off x="4895850" y="1771650"/>
          <a:ext cx="2552700" cy="41148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just" defTabSz="844550">
            <a:lnSpc>
              <a:spcPct val="90000"/>
            </a:lnSpc>
            <a:spcBef>
              <a:spcPct val="0"/>
            </a:spcBef>
            <a:spcAft>
              <a:spcPct val="35000"/>
            </a:spcAft>
            <a:buNone/>
          </a:pPr>
          <a:r>
            <a:rPr lang="es-419" sz="1900" kern="1200" dirty="0"/>
            <a:t>Al corregir los problemas de ruido que generaba el variador de frecuencia, se puede constatar la efectiva operación del motor principal, permitiendo que los operadores puedan calibrar el encolado de libros.</a:t>
          </a:r>
          <a:endParaRPr lang="es-ES" sz="1900" kern="1200" dirty="0"/>
        </a:p>
      </dsp:txBody>
      <dsp:txXfrm rot="-5400000">
        <a:off x="4114800" y="3190874"/>
        <a:ext cx="4114800" cy="1914525"/>
      </dsp:txXfrm>
    </dsp:sp>
    <dsp:sp modelId="{3171904E-8361-4A99-B47C-51DAB5A1E894}">
      <dsp:nvSpPr>
        <dsp:cNvPr id="0" name=""/>
        <dsp:cNvSpPr/>
      </dsp:nvSpPr>
      <dsp:spPr>
        <a:xfrm>
          <a:off x="2880359" y="1914525"/>
          <a:ext cx="2468880" cy="1276350"/>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s-ES" sz="2800" kern="1200" dirty="0"/>
            <a:t>Resultados</a:t>
          </a:r>
        </a:p>
      </dsp:txBody>
      <dsp:txXfrm>
        <a:off x="2942665" y="1976831"/>
        <a:ext cx="2344268" cy="1151738"/>
      </dsp:txXfrm>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50FA1-CB0E-4EBA-B074-D96C5202BCA6}">
      <dsp:nvSpPr>
        <dsp:cNvPr id="0" name=""/>
        <dsp:cNvSpPr/>
      </dsp:nvSpPr>
      <dsp:spPr>
        <a:xfrm>
          <a:off x="573495" y="1135"/>
          <a:ext cx="2178491" cy="5236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s-ES" sz="2800" kern="1200" dirty="0"/>
            <a:t>Conclusiones</a:t>
          </a:r>
        </a:p>
      </dsp:txBody>
      <dsp:txXfrm>
        <a:off x="588833" y="16473"/>
        <a:ext cx="2147815" cy="493013"/>
      </dsp:txXfrm>
    </dsp:sp>
    <dsp:sp modelId="{E43692CA-1BA4-4042-BBD0-678EBD6C0B85}">
      <dsp:nvSpPr>
        <dsp:cNvPr id="0" name=""/>
        <dsp:cNvSpPr/>
      </dsp:nvSpPr>
      <dsp:spPr>
        <a:xfrm>
          <a:off x="791344" y="524825"/>
          <a:ext cx="237282" cy="1175306"/>
        </a:xfrm>
        <a:custGeom>
          <a:avLst/>
          <a:gdLst/>
          <a:ahLst/>
          <a:cxnLst/>
          <a:rect l="0" t="0" r="0" b="0"/>
          <a:pathLst>
            <a:path>
              <a:moveTo>
                <a:pt x="0" y="0"/>
              </a:moveTo>
              <a:lnTo>
                <a:pt x="0" y="1175306"/>
              </a:lnTo>
              <a:lnTo>
                <a:pt x="237282" y="11753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7950AB-82B0-4A39-8C55-06172DFAD5A1}">
      <dsp:nvSpPr>
        <dsp:cNvPr id="0" name=""/>
        <dsp:cNvSpPr/>
      </dsp:nvSpPr>
      <dsp:spPr>
        <a:xfrm>
          <a:off x="1028627" y="730640"/>
          <a:ext cx="7177543" cy="193898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PE" sz="2000" kern="1200" dirty="0"/>
            <a:t>Se ha diseñado un sistema de control (eléctrico - electrónico), mediante una investigación metódica sobre las opciones disponibles para la selección de dispositivos de instrumentación, control y actuadores que se ajustan a las necesidades de implementación del sistema de temperatura y de velocidad de la máquina SULBY 7 del proceso de encolado de libros en la empresa “BRIUVE”. </a:t>
          </a:r>
          <a:endParaRPr lang="es-ES" sz="2000" kern="1200" dirty="0"/>
        </a:p>
      </dsp:txBody>
      <dsp:txXfrm>
        <a:off x="1085418" y="787431"/>
        <a:ext cx="7063961" cy="1825400"/>
      </dsp:txXfrm>
    </dsp:sp>
    <dsp:sp modelId="{9065DA20-57DD-4BC9-B676-F133063D11AE}">
      <dsp:nvSpPr>
        <dsp:cNvPr id="0" name=""/>
        <dsp:cNvSpPr/>
      </dsp:nvSpPr>
      <dsp:spPr>
        <a:xfrm>
          <a:off x="791344" y="524825"/>
          <a:ext cx="235317" cy="3363290"/>
        </a:xfrm>
        <a:custGeom>
          <a:avLst/>
          <a:gdLst/>
          <a:ahLst/>
          <a:cxnLst/>
          <a:rect l="0" t="0" r="0" b="0"/>
          <a:pathLst>
            <a:path>
              <a:moveTo>
                <a:pt x="0" y="0"/>
              </a:moveTo>
              <a:lnTo>
                <a:pt x="0" y="3363290"/>
              </a:lnTo>
              <a:lnTo>
                <a:pt x="235317" y="33632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D94FB6-FE3F-4271-A10B-EA33D6BB1561}">
      <dsp:nvSpPr>
        <dsp:cNvPr id="0" name=""/>
        <dsp:cNvSpPr/>
      </dsp:nvSpPr>
      <dsp:spPr>
        <a:xfrm>
          <a:off x="1026661" y="3023177"/>
          <a:ext cx="7176524" cy="172987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PE" sz="2000" kern="1200" dirty="0"/>
            <a:t>Se ha creado una placa electrónica que integra las conexiones y seguridades necesarias para proteger la tarjeta Arduino, demostrando que el controlador puede operar de manera eficiente, al mantener aislado las señales del circuito de control de las señales del circuito de potencia, con mejores resultados que un control manual sobre los actuadores.</a:t>
          </a:r>
          <a:endParaRPr lang="es-ES" sz="2000" kern="1200" dirty="0"/>
        </a:p>
      </dsp:txBody>
      <dsp:txXfrm>
        <a:off x="1077327" y="3073843"/>
        <a:ext cx="7075192" cy="1628544"/>
      </dsp:txXfrm>
    </dsp:sp>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50FA1-CB0E-4EBA-B074-D96C5202BCA6}">
      <dsp:nvSpPr>
        <dsp:cNvPr id="0" name=""/>
        <dsp:cNvSpPr/>
      </dsp:nvSpPr>
      <dsp:spPr>
        <a:xfrm>
          <a:off x="2702" y="38975"/>
          <a:ext cx="2812922" cy="6762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s-ES" sz="2800" kern="1200" dirty="0"/>
            <a:t>Conclusiones</a:t>
          </a:r>
        </a:p>
      </dsp:txBody>
      <dsp:txXfrm>
        <a:off x="22507" y="58780"/>
        <a:ext cx="2773312" cy="636591"/>
      </dsp:txXfrm>
    </dsp:sp>
    <dsp:sp modelId="{E43692CA-1BA4-4042-BBD0-678EBD6C0B85}">
      <dsp:nvSpPr>
        <dsp:cNvPr id="0" name=""/>
        <dsp:cNvSpPr/>
      </dsp:nvSpPr>
      <dsp:spPr>
        <a:xfrm>
          <a:off x="283994" y="715176"/>
          <a:ext cx="283994" cy="1125308"/>
        </a:xfrm>
        <a:custGeom>
          <a:avLst/>
          <a:gdLst/>
          <a:ahLst/>
          <a:cxnLst/>
          <a:rect l="0" t="0" r="0" b="0"/>
          <a:pathLst>
            <a:path>
              <a:moveTo>
                <a:pt x="0" y="0"/>
              </a:moveTo>
              <a:lnTo>
                <a:pt x="0" y="1125308"/>
              </a:lnTo>
              <a:lnTo>
                <a:pt x="283994" y="11253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7950AB-82B0-4A39-8C55-06172DFAD5A1}">
      <dsp:nvSpPr>
        <dsp:cNvPr id="0" name=""/>
        <dsp:cNvSpPr/>
      </dsp:nvSpPr>
      <dsp:spPr>
        <a:xfrm>
          <a:off x="567989" y="980930"/>
          <a:ext cx="8009340" cy="17191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S" sz="2000" kern="1200" dirty="0"/>
            <a:t>Con los resultados obtenidos durante la implementación del sistema de control se ha documentado de manera detallada el funcionamiento de la máquina, desarrollando un manual de usuario y planos de fuerza y control, los cuales permitirán la corrección de futuras averías si se presentara el caso.</a:t>
          </a:r>
        </a:p>
      </dsp:txBody>
      <dsp:txXfrm>
        <a:off x="618340" y="1031281"/>
        <a:ext cx="7908638" cy="1618406"/>
      </dsp:txXfrm>
    </dsp:sp>
    <dsp:sp modelId="{9065DA20-57DD-4BC9-B676-F133063D11AE}">
      <dsp:nvSpPr>
        <dsp:cNvPr id="0" name=""/>
        <dsp:cNvSpPr/>
      </dsp:nvSpPr>
      <dsp:spPr>
        <a:xfrm>
          <a:off x="283994" y="715176"/>
          <a:ext cx="283994" cy="3420360"/>
        </a:xfrm>
        <a:custGeom>
          <a:avLst/>
          <a:gdLst/>
          <a:ahLst/>
          <a:cxnLst/>
          <a:rect l="0" t="0" r="0" b="0"/>
          <a:pathLst>
            <a:path>
              <a:moveTo>
                <a:pt x="0" y="0"/>
              </a:moveTo>
              <a:lnTo>
                <a:pt x="0" y="3420360"/>
              </a:lnTo>
              <a:lnTo>
                <a:pt x="283994" y="34203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D94FB6-FE3F-4271-A10B-EA33D6BB1561}">
      <dsp:nvSpPr>
        <dsp:cNvPr id="0" name=""/>
        <dsp:cNvSpPr/>
      </dsp:nvSpPr>
      <dsp:spPr>
        <a:xfrm>
          <a:off x="567989" y="3156556"/>
          <a:ext cx="8009340" cy="195795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just" defTabSz="889000">
            <a:lnSpc>
              <a:spcPct val="90000"/>
            </a:lnSpc>
            <a:spcBef>
              <a:spcPct val="0"/>
            </a:spcBef>
            <a:spcAft>
              <a:spcPct val="35000"/>
            </a:spcAft>
            <a:buNone/>
          </a:pPr>
          <a:r>
            <a:rPr lang="es-ES" sz="2000" kern="1200" dirty="0"/>
            <a:t>Para el diseño e implementación de un sistema de automatización y control s</a:t>
          </a:r>
          <a:r>
            <a:rPr lang="es-PE" sz="2000" kern="1200" dirty="0"/>
            <a:t>e debe conocer profundamente el proceso y sus características. El ingeniero en automatización y control debe conocer de manera general los sistemas que afectan el automatismo directa o indirectamente. Solo la experiencia y el trabajo en conjunto con un equipo multidisciplinario garantizan el éxito en la finalización del proyecto proporcionando los resultados esperados.</a:t>
          </a:r>
          <a:endParaRPr lang="es-ES" sz="2000" kern="1200" dirty="0"/>
        </a:p>
      </dsp:txBody>
      <dsp:txXfrm>
        <a:off x="625336" y="3213903"/>
        <a:ext cx="7894646" cy="1843265"/>
      </dsp:txXfrm>
    </dsp:sp>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AA9C3-9404-4AB4-9977-2ED72E8F6C0A}">
      <dsp:nvSpPr>
        <dsp:cNvPr id="0" name=""/>
        <dsp:cNvSpPr/>
      </dsp:nvSpPr>
      <dsp:spPr>
        <a:xfrm>
          <a:off x="153068" y="984"/>
          <a:ext cx="4006718" cy="52791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s-ES" sz="2800" kern="1200" dirty="0"/>
            <a:t>Recomendaciones</a:t>
          </a:r>
          <a:endParaRPr lang="es-ES" sz="2000" kern="1200" dirty="0"/>
        </a:p>
      </dsp:txBody>
      <dsp:txXfrm>
        <a:off x="168530" y="16446"/>
        <a:ext cx="3975794" cy="496994"/>
      </dsp:txXfrm>
    </dsp:sp>
    <dsp:sp modelId="{D0EAFAD0-6791-4AA8-BEA8-6EF8A9A72C70}">
      <dsp:nvSpPr>
        <dsp:cNvPr id="0" name=""/>
        <dsp:cNvSpPr/>
      </dsp:nvSpPr>
      <dsp:spPr>
        <a:xfrm>
          <a:off x="553740" y="528902"/>
          <a:ext cx="400671" cy="1147556"/>
        </a:xfrm>
        <a:custGeom>
          <a:avLst/>
          <a:gdLst/>
          <a:ahLst/>
          <a:cxnLst/>
          <a:rect l="0" t="0" r="0" b="0"/>
          <a:pathLst>
            <a:path>
              <a:moveTo>
                <a:pt x="0" y="0"/>
              </a:moveTo>
              <a:lnTo>
                <a:pt x="0" y="1147556"/>
              </a:lnTo>
              <a:lnTo>
                <a:pt x="400671" y="11475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C34FF8-3A1C-4C55-92EC-512F5C836F03}">
      <dsp:nvSpPr>
        <dsp:cNvPr id="0" name=""/>
        <dsp:cNvSpPr/>
      </dsp:nvSpPr>
      <dsp:spPr>
        <a:xfrm>
          <a:off x="954412" y="777559"/>
          <a:ext cx="7198319" cy="17977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just" defTabSz="844550">
            <a:lnSpc>
              <a:spcPct val="90000"/>
            </a:lnSpc>
            <a:spcBef>
              <a:spcPct val="0"/>
            </a:spcBef>
            <a:spcAft>
              <a:spcPct val="35000"/>
            </a:spcAft>
            <a:buNone/>
          </a:pPr>
          <a:r>
            <a:rPr lang="es-PE" sz="1900" kern="1200" dirty="0"/>
            <a:t>Para realizar una buena placa electrónica que sea inmune al ruido, debe considerarse el aislamiento completo de las señales que se presuman generen ruido, este aislamiento puede ser óptico o magnético, es decir, mediante opto acopladores o relés, siendo la primera opción como la más adecuada ya que de ninguna manera se generan corrientes parasitas por campos magnéticos. </a:t>
          </a:r>
          <a:endParaRPr lang="es-ES" sz="1900" kern="1200" dirty="0"/>
        </a:p>
      </dsp:txBody>
      <dsp:txXfrm>
        <a:off x="1007068" y="830215"/>
        <a:ext cx="7093007" cy="1692487"/>
      </dsp:txXfrm>
    </dsp:sp>
    <dsp:sp modelId="{59C7E58B-FA7A-4323-B933-1933382773AD}">
      <dsp:nvSpPr>
        <dsp:cNvPr id="0" name=""/>
        <dsp:cNvSpPr/>
      </dsp:nvSpPr>
      <dsp:spPr>
        <a:xfrm>
          <a:off x="553740" y="528902"/>
          <a:ext cx="400671" cy="3194012"/>
        </a:xfrm>
        <a:custGeom>
          <a:avLst/>
          <a:gdLst/>
          <a:ahLst/>
          <a:cxnLst/>
          <a:rect l="0" t="0" r="0" b="0"/>
          <a:pathLst>
            <a:path>
              <a:moveTo>
                <a:pt x="0" y="0"/>
              </a:moveTo>
              <a:lnTo>
                <a:pt x="0" y="3194012"/>
              </a:lnTo>
              <a:lnTo>
                <a:pt x="400671" y="31940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CCDB08-3E2C-4450-89C7-D6CE2E3B29BF}">
      <dsp:nvSpPr>
        <dsp:cNvPr id="0" name=""/>
        <dsp:cNvSpPr/>
      </dsp:nvSpPr>
      <dsp:spPr>
        <a:xfrm>
          <a:off x="954412" y="2824016"/>
          <a:ext cx="7198319" cy="179779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just" defTabSz="844550">
            <a:lnSpc>
              <a:spcPct val="90000"/>
            </a:lnSpc>
            <a:spcBef>
              <a:spcPct val="0"/>
            </a:spcBef>
            <a:spcAft>
              <a:spcPct val="35000"/>
            </a:spcAft>
            <a:buNone/>
          </a:pPr>
          <a:r>
            <a:rPr lang="es-PE" sz="1900" kern="1200" dirty="0"/>
            <a:t>Es importante dimensionar y seleccionar correctamente los dispositivos a utilizar en la implementación del sistema de control diseñado, ya que se debe tomar en cuenta la compatibilidad e y la capacidad de integración con el hardware que opera actualmente en la máquina encoladora.</a:t>
          </a:r>
          <a:endParaRPr lang="es-ES" sz="1900" kern="1200" dirty="0"/>
        </a:p>
      </dsp:txBody>
      <dsp:txXfrm>
        <a:off x="1007068" y="2876672"/>
        <a:ext cx="7093007" cy="1692487"/>
      </dsp:txXfrm>
    </dsp:sp>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1CA3E-26B8-4A39-AEF8-6F06E506D3C7}">
      <dsp:nvSpPr>
        <dsp:cNvPr id="0" name=""/>
        <dsp:cNvSpPr/>
      </dsp:nvSpPr>
      <dsp:spPr>
        <a:xfrm>
          <a:off x="0" y="2096141"/>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C" sz="3900" kern="1200" noProof="0" dirty="0"/>
            <a:t>Gracias por su atención</a:t>
          </a:r>
          <a:endParaRPr lang="es-ES" sz="3900" kern="1200" dirty="0"/>
        </a:p>
      </dsp:txBody>
      <dsp:txXfrm>
        <a:off x="20049" y="2116190"/>
        <a:ext cx="8341900" cy="64441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64D5B-8194-42F8-BE53-0D044811899F}">
      <dsp:nvSpPr>
        <dsp:cNvPr id="0" name=""/>
        <dsp:cNvSpPr/>
      </dsp:nvSpPr>
      <dsp:spPr>
        <a:xfrm>
          <a:off x="0" y="0"/>
          <a:ext cx="8381998" cy="6845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s-ES" sz="2500" kern="1200" dirty="0"/>
            <a:t>MÁQUINAS AUTOMÁTICAS DE ENCUADERNACIÓN ENCOLADA</a:t>
          </a:r>
        </a:p>
      </dsp:txBody>
      <dsp:txXfrm>
        <a:off x="20049" y="20049"/>
        <a:ext cx="8341900" cy="644418"/>
      </dsp:txXfrm>
    </dsp:sp>
    <dsp:sp modelId="{2C060D23-21D2-4829-92F9-1F4D1897DE2B}">
      <dsp:nvSpPr>
        <dsp:cNvPr id="0" name=""/>
        <dsp:cNvSpPr/>
      </dsp:nvSpPr>
      <dsp:spPr>
        <a:xfrm>
          <a:off x="838199" y="684516"/>
          <a:ext cx="699052" cy="695162"/>
        </a:xfrm>
        <a:custGeom>
          <a:avLst/>
          <a:gdLst/>
          <a:ahLst/>
          <a:cxnLst/>
          <a:rect l="0" t="0" r="0" b="0"/>
          <a:pathLst>
            <a:path>
              <a:moveTo>
                <a:pt x="0" y="0"/>
              </a:moveTo>
              <a:lnTo>
                <a:pt x="0" y="695162"/>
              </a:lnTo>
              <a:lnTo>
                <a:pt x="699052" y="69516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8657B6-A341-4461-8EBB-18C5FFEA95F0}">
      <dsp:nvSpPr>
        <dsp:cNvPr id="0" name=""/>
        <dsp:cNvSpPr/>
      </dsp:nvSpPr>
      <dsp:spPr>
        <a:xfrm>
          <a:off x="1537251" y="778156"/>
          <a:ext cx="5514825" cy="12030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t" anchorCtr="0">
          <a:noAutofit/>
        </a:bodyPr>
        <a:lstStyle/>
        <a:p>
          <a:pPr marL="0" lvl="0" indent="0" algn="l" defTabSz="1066800">
            <a:lnSpc>
              <a:spcPct val="90000"/>
            </a:lnSpc>
            <a:spcBef>
              <a:spcPct val="0"/>
            </a:spcBef>
            <a:spcAft>
              <a:spcPct val="35000"/>
            </a:spcAft>
            <a:buNone/>
          </a:pPr>
          <a:r>
            <a:rPr lang="es-EC" sz="2400" kern="1200" dirty="0"/>
            <a:t>Maquinas encoladoras de goma </a:t>
          </a:r>
          <a:endParaRPr lang="es-ES" sz="2400" kern="1200" dirty="0"/>
        </a:p>
        <a:p>
          <a:pPr marL="171450" lvl="1" indent="-171450" algn="l" defTabSz="844550">
            <a:lnSpc>
              <a:spcPct val="90000"/>
            </a:lnSpc>
            <a:spcBef>
              <a:spcPct val="0"/>
            </a:spcBef>
            <a:spcAft>
              <a:spcPct val="15000"/>
            </a:spcAft>
            <a:buChar char="•"/>
          </a:pPr>
          <a:r>
            <a:rPr lang="es-EC" sz="1900" kern="1200" dirty="0"/>
            <a:t>Maquinas encoladoras Lineales</a:t>
          </a:r>
          <a:endParaRPr lang="es-ES" sz="1900" kern="1200" dirty="0"/>
        </a:p>
        <a:p>
          <a:pPr marL="171450" lvl="1" indent="-171450" algn="l" defTabSz="844550">
            <a:lnSpc>
              <a:spcPct val="90000"/>
            </a:lnSpc>
            <a:spcBef>
              <a:spcPct val="0"/>
            </a:spcBef>
            <a:spcAft>
              <a:spcPct val="15000"/>
            </a:spcAft>
            <a:buChar char="•"/>
          </a:pPr>
          <a:r>
            <a:rPr lang="es-EC" sz="1900" kern="1200" dirty="0"/>
            <a:t>Maquinas encoladoras giratorias</a:t>
          </a:r>
          <a:endParaRPr lang="es-ES" sz="1900" kern="1200" dirty="0"/>
        </a:p>
      </dsp:txBody>
      <dsp:txXfrm>
        <a:off x="1572487" y="813392"/>
        <a:ext cx="5444353" cy="11325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5.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7.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9A0059-2925-4C41-9472-DA7896AE44C0}" type="datetimeFigureOut">
              <a:rPr lang="es-ES" smtClean="0"/>
              <a:t>15/09/2016</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E90096-80A3-440E-9350-9E32FEFA4505}" type="slidenum">
              <a:rPr lang="es-ES" smtClean="0"/>
              <a:t>‹Nº›</a:t>
            </a:fld>
            <a:endParaRPr lang="es-ES"/>
          </a:p>
        </p:txBody>
      </p:sp>
    </p:spTree>
    <p:extLst>
      <p:ext uri="{BB962C8B-B14F-4D97-AF65-F5344CB8AC3E}">
        <p14:creationId xmlns:p14="http://schemas.microsoft.com/office/powerpoint/2010/main" val="104317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F86A1-04FC-41B3-8814-61C279CB4662}" type="datetimeFigureOut">
              <a:rPr lang="es-ES" smtClean="0"/>
              <a:t>15/09/2016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3CB458-7C3A-45F9-8815-E28D4955E256}" type="slidenum">
              <a:rPr lang="es-ES" smtClean="0"/>
              <a:t>‹Nº›</a:t>
            </a:fld>
            <a:endParaRPr lang="es-ES"/>
          </a:p>
        </p:txBody>
      </p:sp>
    </p:spTree>
    <p:extLst>
      <p:ext uri="{BB962C8B-B14F-4D97-AF65-F5344CB8AC3E}">
        <p14:creationId xmlns:p14="http://schemas.microsoft.com/office/powerpoint/2010/main" val="36319360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303CB458-7C3A-45F9-8815-E28D4955E256}" type="slidenum">
              <a:rPr lang="es-ES" smtClean="0"/>
              <a:pPr/>
              <a:t>1</a:t>
            </a:fld>
            <a:endParaRPr lang="es-ES"/>
          </a:p>
        </p:txBody>
      </p:sp>
    </p:spTree>
    <p:extLst>
      <p:ext uri="{BB962C8B-B14F-4D97-AF65-F5344CB8AC3E}">
        <p14:creationId xmlns:p14="http://schemas.microsoft.com/office/powerpoint/2010/main" val="3329918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r>
              <a:rPr lang="es-EC"/>
              <a:t>ROBERTO RODRÍGUEZ – ALEX VILLACÍS – TUTOR: ING. XAVIER SEGOVIA</a:t>
            </a:r>
            <a:endParaRPr lang="es-ES"/>
          </a:p>
        </p:txBody>
      </p:sp>
      <p:sp>
        <p:nvSpPr>
          <p:cNvPr id="5" name="4 Marcador de pie de página"/>
          <p:cNvSpPr>
            <a:spLocks noGrp="1"/>
          </p:cNvSpPr>
          <p:nvPr>
            <p:ph type="ftr" sz="quarter" idx="11"/>
          </p:nvPr>
        </p:nvSpPr>
        <p:spPr/>
        <p:txBody>
          <a:bodyPr/>
          <a:lstStyle/>
          <a:p>
            <a:r>
              <a:rPr lang="es-ES"/>
              <a:t>Septiembre, 2016</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932452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r>
              <a:rPr lang="es-EC"/>
              <a:t>ROBERTO RODRÍGUEZ – ALEX VILLACÍS – TUTOR: ING. XAVIER SEGOVIA</a:t>
            </a:r>
            <a:endParaRPr lang="es-ES"/>
          </a:p>
        </p:txBody>
      </p:sp>
      <p:sp>
        <p:nvSpPr>
          <p:cNvPr id="5" name="4 Marcador de pie de página"/>
          <p:cNvSpPr>
            <a:spLocks noGrp="1"/>
          </p:cNvSpPr>
          <p:nvPr>
            <p:ph type="ftr" sz="quarter" idx="11"/>
          </p:nvPr>
        </p:nvSpPr>
        <p:spPr/>
        <p:txBody>
          <a:bodyPr/>
          <a:lstStyle/>
          <a:p>
            <a:r>
              <a:rPr lang="es-ES"/>
              <a:t>Septiembre, 2016</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594334894"/>
      </p:ext>
    </p:extLst>
  </p:cSld>
  <p:clrMapOvr>
    <a:masterClrMapping/>
  </p:clrMapOvr>
  <p:transition spd="med">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r>
              <a:rPr lang="es-EC"/>
              <a:t>ROBERTO RODRÍGUEZ – ALEX VILLACÍS – TUTOR: ING. XAVIER SEGOVIA</a:t>
            </a:r>
            <a:endParaRPr lang="es-ES"/>
          </a:p>
        </p:txBody>
      </p:sp>
      <p:sp>
        <p:nvSpPr>
          <p:cNvPr id="5" name="4 Marcador de pie de página"/>
          <p:cNvSpPr>
            <a:spLocks noGrp="1"/>
          </p:cNvSpPr>
          <p:nvPr>
            <p:ph type="ftr" sz="quarter" idx="11"/>
          </p:nvPr>
        </p:nvSpPr>
        <p:spPr/>
        <p:txBody>
          <a:bodyPr/>
          <a:lstStyle/>
          <a:p>
            <a:r>
              <a:rPr lang="es-ES"/>
              <a:t>Septiembre, 2016</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323915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r>
              <a:rPr lang="es-EC"/>
              <a:t>ROBERTO RODRÍGUEZ – ALEX VILLACÍS – TUTOR: ING. XAVIER SEGOVIA</a:t>
            </a:r>
            <a:endParaRPr lang="es-ES"/>
          </a:p>
        </p:txBody>
      </p:sp>
      <p:sp>
        <p:nvSpPr>
          <p:cNvPr id="6" name="5 Marcador de pie de página"/>
          <p:cNvSpPr>
            <a:spLocks noGrp="1"/>
          </p:cNvSpPr>
          <p:nvPr>
            <p:ph type="ftr" sz="quarter" idx="11"/>
          </p:nvPr>
        </p:nvSpPr>
        <p:spPr/>
        <p:txBody>
          <a:bodyPr/>
          <a:lstStyle/>
          <a:p>
            <a:r>
              <a:rPr lang="es-ES"/>
              <a:t>Septiembre, 2016</a:t>
            </a:r>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422681604"/>
      </p:ext>
    </p:extLst>
  </p:cSld>
  <p:clrMapOvr>
    <a:masterClrMapping/>
  </p:clrMapOvr>
  <p:transition spd="med">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r>
              <a:rPr lang="es-EC"/>
              <a:t>ROBERTO RODRÍGUEZ – ALEX VILLACÍS – TUTOR: ING. XAVIER SEGOVIA</a:t>
            </a:r>
            <a:endParaRPr lang="es-ES"/>
          </a:p>
        </p:txBody>
      </p:sp>
      <p:sp>
        <p:nvSpPr>
          <p:cNvPr id="8" name="7 Marcador de pie de página"/>
          <p:cNvSpPr>
            <a:spLocks noGrp="1"/>
          </p:cNvSpPr>
          <p:nvPr>
            <p:ph type="ftr" sz="quarter" idx="11"/>
          </p:nvPr>
        </p:nvSpPr>
        <p:spPr/>
        <p:txBody>
          <a:bodyPr/>
          <a:lstStyle/>
          <a:p>
            <a:r>
              <a:rPr lang="es-ES"/>
              <a:t>Septiembre, 2016</a:t>
            </a:r>
          </a:p>
        </p:txBody>
      </p:sp>
      <p:sp>
        <p:nvSpPr>
          <p:cNvPr id="9" name="8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6160184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r>
              <a:rPr lang="es-EC"/>
              <a:t>ROBERTO RODRÍGUEZ – ALEX VILLACÍS – TUTOR: ING. XAVIER SEGOVIA</a:t>
            </a:r>
            <a:endParaRPr lang="es-ES"/>
          </a:p>
        </p:txBody>
      </p:sp>
      <p:sp>
        <p:nvSpPr>
          <p:cNvPr id="4" name="3 Marcador de pie de página"/>
          <p:cNvSpPr>
            <a:spLocks noGrp="1"/>
          </p:cNvSpPr>
          <p:nvPr>
            <p:ph type="ftr" sz="quarter" idx="11"/>
          </p:nvPr>
        </p:nvSpPr>
        <p:spPr/>
        <p:txBody>
          <a:bodyPr/>
          <a:lstStyle/>
          <a:p>
            <a:r>
              <a:rPr lang="es-ES"/>
              <a:t>Septiembre, 2016</a:t>
            </a:r>
          </a:p>
        </p:txBody>
      </p:sp>
      <p:sp>
        <p:nvSpPr>
          <p:cNvPr id="5" name="4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993371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s-EC"/>
              <a:t>ROBERTO RODRÍGUEZ – ALEX VILLACÍS – TUTOR: ING. XAVIER SEGOVIA</a:t>
            </a:r>
            <a:endParaRPr lang="es-ES"/>
          </a:p>
        </p:txBody>
      </p:sp>
      <p:sp>
        <p:nvSpPr>
          <p:cNvPr id="3" name="2 Marcador de pie de página"/>
          <p:cNvSpPr>
            <a:spLocks noGrp="1"/>
          </p:cNvSpPr>
          <p:nvPr>
            <p:ph type="ftr" sz="quarter" idx="11"/>
          </p:nvPr>
        </p:nvSpPr>
        <p:spPr/>
        <p:txBody>
          <a:bodyPr/>
          <a:lstStyle/>
          <a:p>
            <a:r>
              <a:rPr lang="es-ES"/>
              <a:t>Septiembre, 2016</a:t>
            </a:r>
          </a:p>
        </p:txBody>
      </p:sp>
      <p:sp>
        <p:nvSpPr>
          <p:cNvPr id="4" name="3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941463325"/>
      </p:ext>
    </p:extLst>
  </p:cSld>
  <p:clrMapOvr>
    <a:masterClrMapping/>
  </p:clrMapOvr>
  <p:transitio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r>
              <a:rPr lang="es-EC"/>
              <a:t>ROBERTO RODRÍGUEZ – ALEX VILLACÍS – TUTOR: ING. XAVIER SEGOVIA</a:t>
            </a:r>
            <a:endParaRPr lang="es-ES"/>
          </a:p>
        </p:txBody>
      </p:sp>
      <p:sp>
        <p:nvSpPr>
          <p:cNvPr id="6" name="5 Marcador de pie de página"/>
          <p:cNvSpPr>
            <a:spLocks noGrp="1"/>
          </p:cNvSpPr>
          <p:nvPr>
            <p:ph type="ftr" sz="quarter" idx="11"/>
          </p:nvPr>
        </p:nvSpPr>
        <p:spPr/>
        <p:txBody>
          <a:bodyPr/>
          <a:lstStyle/>
          <a:p>
            <a:r>
              <a:rPr lang="es-ES"/>
              <a:t>Septiembre, 2016</a:t>
            </a:r>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3237749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r>
              <a:rPr lang="es-EC"/>
              <a:t>ROBERTO RODRÍGUEZ – ALEX VILLACÍS – TUTOR: ING. XAVIER SEGOVIA</a:t>
            </a:r>
            <a:endParaRPr lang="es-ES"/>
          </a:p>
        </p:txBody>
      </p:sp>
      <p:sp>
        <p:nvSpPr>
          <p:cNvPr id="6" name="5 Marcador de pie de página"/>
          <p:cNvSpPr>
            <a:spLocks noGrp="1"/>
          </p:cNvSpPr>
          <p:nvPr>
            <p:ph type="ftr" sz="quarter" idx="11"/>
          </p:nvPr>
        </p:nvSpPr>
        <p:spPr/>
        <p:txBody>
          <a:bodyPr/>
          <a:lstStyle/>
          <a:p>
            <a:r>
              <a:rPr lang="es-ES"/>
              <a:t>Septiembre, 2016</a:t>
            </a:r>
          </a:p>
        </p:txBody>
      </p:sp>
      <p:sp>
        <p:nvSpPr>
          <p:cNvPr id="7" name="6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708378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r>
              <a:rPr lang="es-EC"/>
              <a:t>ROBERTO RODRÍGUEZ – ALEX VILLACÍS – TUTOR: ING. XAVIER SEGOVIA</a:t>
            </a:r>
            <a:endParaRPr lang="es-ES"/>
          </a:p>
        </p:txBody>
      </p:sp>
      <p:sp>
        <p:nvSpPr>
          <p:cNvPr id="5" name="4 Marcador de pie de página"/>
          <p:cNvSpPr>
            <a:spLocks noGrp="1"/>
          </p:cNvSpPr>
          <p:nvPr>
            <p:ph type="ftr" sz="quarter" idx="11"/>
          </p:nvPr>
        </p:nvSpPr>
        <p:spPr/>
        <p:txBody>
          <a:bodyPr/>
          <a:lstStyle/>
          <a:p>
            <a:r>
              <a:rPr lang="es-ES"/>
              <a:t>Septiembre, 2016</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2339474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spd="med">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r>
              <a:rPr lang="es-EC"/>
              <a:t>ROBERTO RODRÍGUEZ – ALEX VILLACÍS – TUTOR: ING. XAVIER SEGOVIA</a:t>
            </a:r>
            <a:endParaRPr lang="es-ES"/>
          </a:p>
        </p:txBody>
      </p:sp>
      <p:sp>
        <p:nvSpPr>
          <p:cNvPr id="5" name="4 Marcador de pie de página"/>
          <p:cNvSpPr>
            <a:spLocks noGrp="1"/>
          </p:cNvSpPr>
          <p:nvPr>
            <p:ph type="ftr" sz="quarter" idx="11"/>
          </p:nvPr>
        </p:nvSpPr>
        <p:spPr/>
        <p:txBody>
          <a:bodyPr/>
          <a:lstStyle/>
          <a:p>
            <a:r>
              <a:rPr lang="es-ES"/>
              <a:t>Septiembre, 2016</a:t>
            </a:r>
          </a:p>
        </p:txBody>
      </p:sp>
      <p:sp>
        <p:nvSpPr>
          <p:cNvPr id="6" name="5 Marcador de número de diapositiva"/>
          <p:cNvSpPr>
            <a:spLocks noGrp="1"/>
          </p:cNvSpPr>
          <p:nvPr>
            <p:ph type="sldNum" sz="quarter" idx="12"/>
          </p:nvPr>
        </p:nvSpPr>
        <p:spPr/>
        <p:txBody>
          <a:bodyPr/>
          <a:lstStyle/>
          <a:p>
            <a:fld id="{970440E7-6EC3-4D22-82CC-383AB5DD1DC3}" type="slidenum">
              <a:rPr lang="es-ES" smtClean="0"/>
              <a:t>‹Nº›</a:t>
            </a:fld>
            <a:endParaRPr lang="es-ES"/>
          </a:p>
        </p:txBody>
      </p:sp>
    </p:spTree>
    <p:extLst>
      <p:ext uri="{BB962C8B-B14F-4D97-AF65-F5344CB8AC3E}">
        <p14:creationId xmlns:p14="http://schemas.microsoft.com/office/powerpoint/2010/main" val="125161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sz="quarter" idx="1"/>
          </p:nvPr>
        </p:nvSpPr>
        <p:spPr>
          <a:xfrm>
            <a:off x="457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5" name="4 Marcador de contenido"/>
          <p:cNvSpPr>
            <a:spLocks noGrp="1"/>
          </p:cNvSpPr>
          <p:nvPr>
            <p:ph sz="quarter" idx="3"/>
          </p:nvPr>
        </p:nvSpPr>
        <p:spPr>
          <a:xfrm>
            <a:off x="457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6" name="5 Marcador de contenido"/>
          <p:cNvSpPr>
            <a:spLocks noGrp="1"/>
          </p:cNvSpPr>
          <p:nvPr>
            <p:ph sz="quarter" idx="4"/>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a:t>Click to edit Master title style</a:t>
            </a:r>
            <a:endParaRPr lang="es-EC"/>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C"/>
          </a:p>
        </p:txBody>
      </p:sp>
    </p:spTree>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0" y="0"/>
            <a:ext cx="916305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306388"/>
            <a:ext cx="2611438" cy="639762"/>
          </a:xfrm>
          <a:prstGeom prst="rect">
            <a:avLst/>
          </a:prstGeom>
          <a:solidFill>
            <a:schemeClr val="bg1"/>
          </a:solid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s-E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s-ES"/>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s-EC"/>
              <a:t>ROBERTO RODRÍGUEZ – ALEX VILLACÍS – TUTOR: ING. XAVIER SEGOVIA</a:t>
            </a:r>
            <a:endParaRPr lang="es-E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s-ES"/>
              <a:t>Septiembre, 2016</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3AF908C-076E-4FB3-8B0D-B1FA4702EDFF}"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6659563" y="5949950"/>
            <a:ext cx="2305050" cy="563563"/>
          </a:xfrm>
          <a:prstGeom prst="rect">
            <a:avLst/>
          </a:prstGeom>
          <a:noFill/>
          <a:ln w="9525">
            <a:noFill/>
            <a:miter lim="800000"/>
            <a:headEnd/>
            <a:tailEnd/>
          </a:ln>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randomBar dir="vert"/>
  </p:transition>
  <p:hf sldNum="0"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s-EC"/>
              <a:t>ROBERTO RODRÍGUEZ – ALEX VILLACÍS – TUTOR: ING. XAVIER SEGOVIA</a:t>
            </a:r>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Septiembre, 2016</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440E7-6EC3-4D22-82CC-383AB5DD1DC3}" type="slidenum">
              <a:rPr lang="es-ES" smtClean="0"/>
              <a:t>‹Nº›</a:t>
            </a:fld>
            <a:endParaRPr lang="es-ES"/>
          </a:p>
        </p:txBody>
      </p:sp>
    </p:spTree>
    <p:extLst>
      <p:ext uri="{BB962C8B-B14F-4D97-AF65-F5344CB8AC3E}">
        <p14:creationId xmlns:p14="http://schemas.microsoft.com/office/powerpoint/2010/main" val="144999172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med">
    <p:randomBar dir="vert"/>
  </p:transition>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diagramLayout" Target="../diagrams/layout9.xml"/><Relationship Id="rId7" Type="http://schemas.openxmlformats.org/officeDocument/2006/relationships/image" Target="../media/image13.emf"/><Relationship Id="rId2" Type="http://schemas.openxmlformats.org/officeDocument/2006/relationships/diagramData" Target="../diagrams/data9.xml"/><Relationship Id="rId1" Type="http://schemas.openxmlformats.org/officeDocument/2006/relationships/slideLayout" Target="../slideLayouts/slideLayout1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5.emf"/><Relationship Id="rId2" Type="http://schemas.openxmlformats.org/officeDocument/2006/relationships/diagramData" Target="../diagrams/data11.xml"/><Relationship Id="rId1" Type="http://schemas.openxmlformats.org/officeDocument/2006/relationships/slideLayout" Target="../slideLayouts/slideLayout10.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16.emf"/><Relationship Id="rId2" Type="http://schemas.openxmlformats.org/officeDocument/2006/relationships/diagramData" Target="../diagrams/data12.xml"/><Relationship Id="rId1" Type="http://schemas.openxmlformats.org/officeDocument/2006/relationships/slideLayout" Target="../slideLayouts/slideLayout1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7.tmp"/><Relationship Id="rId2" Type="http://schemas.openxmlformats.org/officeDocument/2006/relationships/diagramData" Target="../diagrams/data13.xml"/><Relationship Id="rId1" Type="http://schemas.openxmlformats.org/officeDocument/2006/relationships/slideLayout" Target="../slideLayouts/slideLayout10.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8.emf"/><Relationship Id="rId2" Type="http://schemas.openxmlformats.org/officeDocument/2006/relationships/diagramData" Target="../diagrams/data14.xml"/><Relationship Id="rId1" Type="http://schemas.openxmlformats.org/officeDocument/2006/relationships/slideLayout" Target="../slideLayouts/slideLayout10.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19.emf"/><Relationship Id="rId2" Type="http://schemas.openxmlformats.org/officeDocument/2006/relationships/diagramData" Target="../diagrams/data15.xml"/><Relationship Id="rId1" Type="http://schemas.openxmlformats.org/officeDocument/2006/relationships/slideLayout" Target="../slideLayouts/slideLayout10.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0.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0.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0.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20.png"/><Relationship Id="rId2" Type="http://schemas.openxmlformats.org/officeDocument/2006/relationships/diagramData" Target="../diagrams/data19.xml"/><Relationship Id="rId1" Type="http://schemas.openxmlformats.org/officeDocument/2006/relationships/slideLayout" Target="../slideLayouts/slideLayout10.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0.xml"/><Relationship Id="rId7" Type="http://schemas.openxmlformats.org/officeDocument/2006/relationships/image" Target="../media/image21.png"/><Relationship Id="rId2" Type="http://schemas.openxmlformats.org/officeDocument/2006/relationships/diagramData" Target="../diagrams/data20.xml"/><Relationship Id="rId1" Type="http://schemas.openxmlformats.org/officeDocument/2006/relationships/slideLayout" Target="../slideLayouts/slideLayout10.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0.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22.xml"/><Relationship Id="rId7" Type="http://schemas.openxmlformats.org/officeDocument/2006/relationships/image" Target="../media/image22.png"/><Relationship Id="rId2" Type="http://schemas.openxmlformats.org/officeDocument/2006/relationships/diagramData" Target="../diagrams/data22.xml"/><Relationship Id="rId1" Type="http://schemas.openxmlformats.org/officeDocument/2006/relationships/slideLayout" Target="../slideLayouts/slideLayout10.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0.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0.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24.png"/><Relationship Id="rId2" Type="http://schemas.openxmlformats.org/officeDocument/2006/relationships/diagramData" Target="../diagrams/data25.xml"/><Relationship Id="rId1" Type="http://schemas.openxmlformats.org/officeDocument/2006/relationships/slideLayout" Target="../slideLayouts/slideLayout10.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25.png"/><Relationship Id="rId2" Type="http://schemas.openxmlformats.org/officeDocument/2006/relationships/diagramData" Target="../diagrams/data26.xml"/><Relationship Id="rId1" Type="http://schemas.openxmlformats.org/officeDocument/2006/relationships/slideLayout" Target="../slideLayouts/slideLayout10.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0.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10.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9.xml"/><Relationship Id="rId7" Type="http://schemas.openxmlformats.org/officeDocument/2006/relationships/image" Target="../media/image26.tmp"/><Relationship Id="rId2" Type="http://schemas.openxmlformats.org/officeDocument/2006/relationships/diagramData" Target="../diagrams/data29.xml"/><Relationship Id="rId1" Type="http://schemas.openxmlformats.org/officeDocument/2006/relationships/slideLayout" Target="../slideLayouts/slideLayout10.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10.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1.xml"/><Relationship Id="rId7" Type="http://schemas.openxmlformats.org/officeDocument/2006/relationships/image" Target="../media/image27.tmp"/><Relationship Id="rId2" Type="http://schemas.openxmlformats.org/officeDocument/2006/relationships/diagramData" Target="../diagrams/data31.xml"/><Relationship Id="rId1" Type="http://schemas.openxmlformats.org/officeDocument/2006/relationships/slideLayout" Target="../slideLayouts/slideLayout10.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2.xml"/><Relationship Id="rId7" Type="http://schemas.openxmlformats.org/officeDocument/2006/relationships/image" Target="../media/image28.tmp"/><Relationship Id="rId2" Type="http://schemas.openxmlformats.org/officeDocument/2006/relationships/diagramData" Target="../diagrams/data32.xml"/><Relationship Id="rId1" Type="http://schemas.openxmlformats.org/officeDocument/2006/relationships/slideLayout" Target="../slideLayouts/slideLayout10.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3.xml"/><Relationship Id="rId7" Type="http://schemas.openxmlformats.org/officeDocument/2006/relationships/image" Target="../media/image29.tmp"/><Relationship Id="rId2" Type="http://schemas.openxmlformats.org/officeDocument/2006/relationships/diagramData" Target="../diagrams/data33.xml"/><Relationship Id="rId1" Type="http://schemas.openxmlformats.org/officeDocument/2006/relationships/slideLayout" Target="../slideLayouts/slideLayout10.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4.xml"/><Relationship Id="rId7" Type="http://schemas.openxmlformats.org/officeDocument/2006/relationships/image" Target="../media/image30.png"/><Relationship Id="rId2" Type="http://schemas.openxmlformats.org/officeDocument/2006/relationships/diagramData" Target="../diagrams/data34.xml"/><Relationship Id="rId1" Type="http://schemas.openxmlformats.org/officeDocument/2006/relationships/slideLayout" Target="../slideLayouts/slideLayout10.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5.xml"/><Relationship Id="rId7" Type="http://schemas.openxmlformats.org/officeDocument/2006/relationships/image" Target="../media/image31.png"/><Relationship Id="rId2" Type="http://schemas.openxmlformats.org/officeDocument/2006/relationships/diagramData" Target="../diagrams/data35.xml"/><Relationship Id="rId1" Type="http://schemas.openxmlformats.org/officeDocument/2006/relationships/slideLayout" Target="../slideLayouts/slideLayout10.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6.xml"/><Relationship Id="rId7" Type="http://schemas.openxmlformats.org/officeDocument/2006/relationships/image" Target="../media/image32.tmp"/><Relationship Id="rId2" Type="http://schemas.openxmlformats.org/officeDocument/2006/relationships/diagramData" Target="../diagrams/data36.xml"/><Relationship Id="rId1" Type="http://schemas.openxmlformats.org/officeDocument/2006/relationships/slideLayout" Target="../slideLayouts/slideLayout10.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7.xml"/><Relationship Id="rId7" Type="http://schemas.openxmlformats.org/officeDocument/2006/relationships/image" Target="../media/image33.tmp"/><Relationship Id="rId2" Type="http://schemas.openxmlformats.org/officeDocument/2006/relationships/diagramData" Target="../diagrams/data37.xml"/><Relationship Id="rId1" Type="http://schemas.openxmlformats.org/officeDocument/2006/relationships/slideLayout" Target="../slideLayouts/slideLayout10.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8.xml"/><Relationship Id="rId7" Type="http://schemas.openxmlformats.org/officeDocument/2006/relationships/image" Target="../media/image34.tmp"/><Relationship Id="rId2" Type="http://schemas.openxmlformats.org/officeDocument/2006/relationships/diagramData" Target="../diagrams/data38.xml"/><Relationship Id="rId1" Type="http://schemas.openxmlformats.org/officeDocument/2006/relationships/slideLayout" Target="../slideLayouts/slideLayout10.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10.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0.xml"/><Relationship Id="rId7" Type="http://schemas.openxmlformats.org/officeDocument/2006/relationships/image" Target="../media/image35.png"/><Relationship Id="rId2" Type="http://schemas.openxmlformats.org/officeDocument/2006/relationships/diagramData" Target="../diagrams/data40.xml"/><Relationship Id="rId1" Type="http://schemas.openxmlformats.org/officeDocument/2006/relationships/slideLayout" Target="../slideLayouts/slideLayout10.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10.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43.xml"/><Relationship Id="rId3" Type="http://schemas.openxmlformats.org/officeDocument/2006/relationships/diagramLayout" Target="../diagrams/layout42.xml"/><Relationship Id="rId7" Type="http://schemas.openxmlformats.org/officeDocument/2006/relationships/diagramData" Target="../diagrams/data43.xml"/><Relationship Id="rId2" Type="http://schemas.openxmlformats.org/officeDocument/2006/relationships/diagramData" Target="../diagrams/data42.xml"/><Relationship Id="rId1" Type="http://schemas.openxmlformats.org/officeDocument/2006/relationships/slideLayout" Target="../slideLayouts/slideLayout10.xml"/><Relationship Id="rId6" Type="http://schemas.microsoft.com/office/2007/relationships/diagramDrawing" Target="../diagrams/drawing42.xml"/><Relationship Id="rId11" Type="http://schemas.microsoft.com/office/2007/relationships/diagramDrawing" Target="../diagrams/drawing43.xml"/><Relationship Id="rId5" Type="http://schemas.openxmlformats.org/officeDocument/2006/relationships/diagramColors" Target="../diagrams/colors42.xml"/><Relationship Id="rId10" Type="http://schemas.openxmlformats.org/officeDocument/2006/relationships/diagramColors" Target="../diagrams/colors43.xml"/><Relationship Id="rId4" Type="http://schemas.openxmlformats.org/officeDocument/2006/relationships/diagramQuickStyle" Target="../diagrams/quickStyle42.xml"/><Relationship Id="rId9" Type="http://schemas.openxmlformats.org/officeDocument/2006/relationships/diagramQuickStyle" Target="../diagrams/quickStyle43.xml"/></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45.xml"/><Relationship Id="rId3" Type="http://schemas.openxmlformats.org/officeDocument/2006/relationships/diagramLayout" Target="../diagrams/layout44.xml"/><Relationship Id="rId7" Type="http://schemas.openxmlformats.org/officeDocument/2006/relationships/diagramData" Target="../diagrams/data45.xml"/><Relationship Id="rId2" Type="http://schemas.openxmlformats.org/officeDocument/2006/relationships/diagramData" Target="../diagrams/data44.xml"/><Relationship Id="rId1" Type="http://schemas.openxmlformats.org/officeDocument/2006/relationships/slideLayout" Target="../slideLayouts/slideLayout10.xml"/><Relationship Id="rId6" Type="http://schemas.microsoft.com/office/2007/relationships/diagramDrawing" Target="../diagrams/drawing44.xml"/><Relationship Id="rId11" Type="http://schemas.microsoft.com/office/2007/relationships/diagramDrawing" Target="../diagrams/drawing45.xml"/><Relationship Id="rId5" Type="http://schemas.openxmlformats.org/officeDocument/2006/relationships/diagramColors" Target="../diagrams/colors44.xml"/><Relationship Id="rId10" Type="http://schemas.openxmlformats.org/officeDocument/2006/relationships/diagramColors" Target="../diagrams/colors45.xml"/><Relationship Id="rId4" Type="http://schemas.openxmlformats.org/officeDocument/2006/relationships/diagramQuickStyle" Target="../diagrams/quickStyle44.xml"/><Relationship Id="rId9" Type="http://schemas.openxmlformats.org/officeDocument/2006/relationships/diagramQuickStyle" Target="../diagrams/quickStyle45.xml"/></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47.xml"/><Relationship Id="rId3" Type="http://schemas.openxmlformats.org/officeDocument/2006/relationships/diagramLayout" Target="../diagrams/layout46.xml"/><Relationship Id="rId7" Type="http://schemas.openxmlformats.org/officeDocument/2006/relationships/diagramData" Target="../diagrams/data47.xml"/><Relationship Id="rId2" Type="http://schemas.openxmlformats.org/officeDocument/2006/relationships/diagramData" Target="../diagrams/data46.xml"/><Relationship Id="rId1" Type="http://schemas.openxmlformats.org/officeDocument/2006/relationships/slideLayout" Target="../slideLayouts/slideLayout10.xml"/><Relationship Id="rId6" Type="http://schemas.microsoft.com/office/2007/relationships/diagramDrawing" Target="../diagrams/drawing46.xml"/><Relationship Id="rId11" Type="http://schemas.microsoft.com/office/2007/relationships/diagramDrawing" Target="../diagrams/drawing47.xml"/><Relationship Id="rId5" Type="http://schemas.openxmlformats.org/officeDocument/2006/relationships/diagramColors" Target="../diagrams/colors46.xml"/><Relationship Id="rId10" Type="http://schemas.openxmlformats.org/officeDocument/2006/relationships/diagramColors" Target="../diagrams/colors47.xml"/><Relationship Id="rId4" Type="http://schemas.openxmlformats.org/officeDocument/2006/relationships/diagramQuickStyle" Target="../diagrams/quickStyle46.xml"/><Relationship Id="rId9" Type="http://schemas.openxmlformats.org/officeDocument/2006/relationships/diagramQuickStyle" Target="../diagrams/quickStyle47.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49.xml"/><Relationship Id="rId3" Type="http://schemas.openxmlformats.org/officeDocument/2006/relationships/diagramLayout" Target="../diagrams/layout48.xml"/><Relationship Id="rId7" Type="http://schemas.openxmlformats.org/officeDocument/2006/relationships/diagramData" Target="../diagrams/data49.xml"/><Relationship Id="rId2" Type="http://schemas.openxmlformats.org/officeDocument/2006/relationships/diagramData" Target="../diagrams/data48.xml"/><Relationship Id="rId1" Type="http://schemas.openxmlformats.org/officeDocument/2006/relationships/slideLayout" Target="../slideLayouts/slideLayout10.xml"/><Relationship Id="rId6" Type="http://schemas.microsoft.com/office/2007/relationships/diagramDrawing" Target="../diagrams/drawing48.xml"/><Relationship Id="rId11" Type="http://schemas.microsoft.com/office/2007/relationships/diagramDrawing" Target="../diagrams/drawing49.xml"/><Relationship Id="rId5" Type="http://schemas.openxmlformats.org/officeDocument/2006/relationships/diagramColors" Target="../diagrams/colors48.xml"/><Relationship Id="rId10" Type="http://schemas.openxmlformats.org/officeDocument/2006/relationships/diagramColors" Target="../diagrams/colors49.xml"/><Relationship Id="rId4" Type="http://schemas.openxmlformats.org/officeDocument/2006/relationships/diagramQuickStyle" Target="../diagrams/quickStyle48.xml"/><Relationship Id="rId9" Type="http://schemas.openxmlformats.org/officeDocument/2006/relationships/diagramQuickStyle" Target="../diagrams/quickStyle49.xml"/></Relationships>
</file>

<file path=ppt/slides/_rels/slide48.xml.rels><?xml version="1.0" encoding="UTF-8" standalone="yes"?>
<Relationships xmlns="http://schemas.openxmlformats.org/package/2006/relationships"><Relationship Id="rId8" Type="http://schemas.openxmlformats.org/officeDocument/2006/relationships/diagramLayout" Target="../diagrams/layout51.xml"/><Relationship Id="rId3" Type="http://schemas.openxmlformats.org/officeDocument/2006/relationships/diagramLayout" Target="../diagrams/layout50.xml"/><Relationship Id="rId7" Type="http://schemas.openxmlformats.org/officeDocument/2006/relationships/diagramData" Target="../diagrams/data51.xml"/><Relationship Id="rId2" Type="http://schemas.openxmlformats.org/officeDocument/2006/relationships/diagramData" Target="../diagrams/data50.xml"/><Relationship Id="rId1" Type="http://schemas.openxmlformats.org/officeDocument/2006/relationships/slideLayout" Target="../slideLayouts/slideLayout10.xml"/><Relationship Id="rId6" Type="http://schemas.microsoft.com/office/2007/relationships/diagramDrawing" Target="../diagrams/drawing50.xml"/><Relationship Id="rId11" Type="http://schemas.microsoft.com/office/2007/relationships/diagramDrawing" Target="../diagrams/drawing51.xml"/><Relationship Id="rId5" Type="http://schemas.openxmlformats.org/officeDocument/2006/relationships/diagramColors" Target="../diagrams/colors50.xml"/><Relationship Id="rId10" Type="http://schemas.openxmlformats.org/officeDocument/2006/relationships/diagramColors" Target="../diagrams/colors51.xml"/><Relationship Id="rId4" Type="http://schemas.openxmlformats.org/officeDocument/2006/relationships/diagramQuickStyle" Target="../diagrams/quickStyle50.xml"/><Relationship Id="rId9" Type="http://schemas.openxmlformats.org/officeDocument/2006/relationships/diagramQuickStyle" Target="../diagrams/quickStyle51.xml"/></Relationships>
</file>

<file path=ppt/slides/_rels/slide49.xml.rels><?xml version="1.0" encoding="UTF-8" standalone="yes"?>
<Relationships xmlns="http://schemas.openxmlformats.org/package/2006/relationships"><Relationship Id="rId8" Type="http://schemas.openxmlformats.org/officeDocument/2006/relationships/diagramLayout" Target="../diagrams/layout53.xml"/><Relationship Id="rId3" Type="http://schemas.openxmlformats.org/officeDocument/2006/relationships/diagramLayout" Target="../diagrams/layout52.xml"/><Relationship Id="rId7" Type="http://schemas.openxmlformats.org/officeDocument/2006/relationships/diagramData" Target="../diagrams/data53.xml"/><Relationship Id="rId2" Type="http://schemas.openxmlformats.org/officeDocument/2006/relationships/diagramData" Target="../diagrams/data52.xml"/><Relationship Id="rId1" Type="http://schemas.openxmlformats.org/officeDocument/2006/relationships/slideLayout" Target="../slideLayouts/slideLayout10.xml"/><Relationship Id="rId6" Type="http://schemas.microsoft.com/office/2007/relationships/diagramDrawing" Target="../diagrams/drawing52.xml"/><Relationship Id="rId11" Type="http://schemas.microsoft.com/office/2007/relationships/diagramDrawing" Target="../diagrams/drawing53.xml"/><Relationship Id="rId5" Type="http://schemas.openxmlformats.org/officeDocument/2006/relationships/diagramColors" Target="../diagrams/colors52.xml"/><Relationship Id="rId10" Type="http://schemas.openxmlformats.org/officeDocument/2006/relationships/diagramColors" Target="../diagrams/colors53.xml"/><Relationship Id="rId4" Type="http://schemas.openxmlformats.org/officeDocument/2006/relationships/diagramQuickStyle" Target="../diagrams/quickStyle52.xml"/><Relationship Id="rId9" Type="http://schemas.openxmlformats.org/officeDocument/2006/relationships/diagramQuickStyle" Target="../diagrams/quickStyle5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55.xml"/><Relationship Id="rId3" Type="http://schemas.openxmlformats.org/officeDocument/2006/relationships/diagramLayout" Target="../diagrams/layout54.xml"/><Relationship Id="rId7" Type="http://schemas.openxmlformats.org/officeDocument/2006/relationships/diagramData" Target="../diagrams/data55.xml"/><Relationship Id="rId2" Type="http://schemas.openxmlformats.org/officeDocument/2006/relationships/diagramData" Target="../diagrams/data54.xml"/><Relationship Id="rId1" Type="http://schemas.openxmlformats.org/officeDocument/2006/relationships/slideLayout" Target="../slideLayouts/slideLayout10.xml"/><Relationship Id="rId6" Type="http://schemas.microsoft.com/office/2007/relationships/diagramDrawing" Target="../diagrams/drawing54.xml"/><Relationship Id="rId11" Type="http://schemas.microsoft.com/office/2007/relationships/diagramDrawing" Target="../diagrams/drawing55.xml"/><Relationship Id="rId5" Type="http://schemas.openxmlformats.org/officeDocument/2006/relationships/diagramColors" Target="../diagrams/colors54.xml"/><Relationship Id="rId10" Type="http://schemas.openxmlformats.org/officeDocument/2006/relationships/diagramColors" Target="../diagrams/colors55.xml"/><Relationship Id="rId4" Type="http://schemas.openxmlformats.org/officeDocument/2006/relationships/diagramQuickStyle" Target="../diagrams/quickStyle54.xml"/><Relationship Id="rId9" Type="http://schemas.openxmlformats.org/officeDocument/2006/relationships/diagramQuickStyle" Target="../diagrams/quickStyle55.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10.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10.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10.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10.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10.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10.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10.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63.xml"/><Relationship Id="rId7" Type="http://schemas.openxmlformats.org/officeDocument/2006/relationships/image" Target="../media/image38.png"/><Relationship Id="rId2" Type="http://schemas.openxmlformats.org/officeDocument/2006/relationships/diagramData" Target="../diagrams/data63.xml"/><Relationship Id="rId1" Type="http://schemas.openxmlformats.org/officeDocument/2006/relationships/slideLayout" Target="../slideLayouts/slideLayout10.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64.xml"/><Relationship Id="rId7" Type="http://schemas.microsoft.com/office/2007/relationships/diagramDrawing" Target="../diagrams/drawing64.xml"/><Relationship Id="rId2" Type="http://schemas.openxmlformats.org/officeDocument/2006/relationships/image" Target="../media/image39.png"/><Relationship Id="rId1" Type="http://schemas.openxmlformats.org/officeDocument/2006/relationships/slideLayout" Target="../slideLayouts/slideLayout10.xml"/><Relationship Id="rId6" Type="http://schemas.openxmlformats.org/officeDocument/2006/relationships/diagramColors" Target="../diagrams/colors64.xml"/><Relationship Id="rId5" Type="http://schemas.openxmlformats.org/officeDocument/2006/relationships/diagramQuickStyle" Target="../diagrams/quickStyle64.xml"/><Relationship Id="rId4" Type="http://schemas.openxmlformats.org/officeDocument/2006/relationships/diagramLayout" Target="../diagrams/layout6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10.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66.xml"/><Relationship Id="rId7" Type="http://schemas.openxmlformats.org/officeDocument/2006/relationships/image" Target="../media/image40.png"/><Relationship Id="rId2" Type="http://schemas.openxmlformats.org/officeDocument/2006/relationships/diagramData" Target="../diagrams/data66.xml"/><Relationship Id="rId1" Type="http://schemas.openxmlformats.org/officeDocument/2006/relationships/slideLayout" Target="../slideLayouts/slideLayout10.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67.xml"/><Relationship Id="rId2" Type="http://schemas.openxmlformats.org/officeDocument/2006/relationships/diagramData" Target="../diagrams/data67.xml"/><Relationship Id="rId1" Type="http://schemas.openxmlformats.org/officeDocument/2006/relationships/slideLayout" Target="../slideLayouts/slideLayout10.xml"/><Relationship Id="rId6" Type="http://schemas.microsoft.com/office/2007/relationships/diagramDrawing" Target="../diagrams/drawing67.xml"/><Relationship Id="rId5" Type="http://schemas.openxmlformats.org/officeDocument/2006/relationships/diagramColors" Target="../diagrams/colors67.xml"/><Relationship Id="rId4" Type="http://schemas.openxmlformats.org/officeDocument/2006/relationships/diagramQuickStyle" Target="../diagrams/quickStyle6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68.xml"/><Relationship Id="rId2" Type="http://schemas.openxmlformats.org/officeDocument/2006/relationships/diagramData" Target="../diagrams/data68.xml"/><Relationship Id="rId1" Type="http://schemas.openxmlformats.org/officeDocument/2006/relationships/slideLayout" Target="../slideLayouts/slideLayout10.xml"/><Relationship Id="rId6" Type="http://schemas.microsoft.com/office/2007/relationships/diagramDrawing" Target="../diagrams/drawing68.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9.xml"/><Relationship Id="rId7" Type="http://schemas.openxmlformats.org/officeDocument/2006/relationships/image" Target="../media/image41.jpeg"/><Relationship Id="rId2" Type="http://schemas.openxmlformats.org/officeDocument/2006/relationships/diagramData" Target="../diagrams/data69.xml"/><Relationship Id="rId1" Type="http://schemas.openxmlformats.org/officeDocument/2006/relationships/slideLayout" Target="../slideLayouts/slideLayout10.xml"/><Relationship Id="rId6" Type="http://schemas.microsoft.com/office/2007/relationships/diagramDrawing" Target="../diagrams/drawing69.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70.xml"/><Relationship Id="rId7" Type="http://schemas.openxmlformats.org/officeDocument/2006/relationships/image" Target="../media/image42.png"/><Relationship Id="rId2" Type="http://schemas.openxmlformats.org/officeDocument/2006/relationships/diagramData" Target="../diagrams/data70.xml"/><Relationship Id="rId1" Type="http://schemas.openxmlformats.org/officeDocument/2006/relationships/slideLayout" Target="../slideLayouts/slideLayout10.xml"/><Relationship Id="rId6" Type="http://schemas.microsoft.com/office/2007/relationships/diagramDrawing" Target="../diagrams/drawing70.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71.xml"/><Relationship Id="rId2" Type="http://schemas.openxmlformats.org/officeDocument/2006/relationships/diagramData" Target="../diagrams/data71.xml"/><Relationship Id="rId1" Type="http://schemas.openxmlformats.org/officeDocument/2006/relationships/slideLayout" Target="../slideLayouts/slideLayout10.xml"/><Relationship Id="rId6" Type="http://schemas.microsoft.com/office/2007/relationships/diagramDrawing" Target="../diagrams/drawing71.xml"/><Relationship Id="rId5" Type="http://schemas.openxmlformats.org/officeDocument/2006/relationships/diagramColors" Target="../diagrams/colors71.xml"/><Relationship Id="rId4" Type="http://schemas.openxmlformats.org/officeDocument/2006/relationships/diagramQuickStyle" Target="../diagrams/quickStyle71.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72.xml"/><Relationship Id="rId2" Type="http://schemas.openxmlformats.org/officeDocument/2006/relationships/diagramData" Target="../diagrams/data72.xml"/><Relationship Id="rId1" Type="http://schemas.openxmlformats.org/officeDocument/2006/relationships/slideLayout" Target="../slideLayouts/slideLayout10.xml"/><Relationship Id="rId6" Type="http://schemas.microsoft.com/office/2007/relationships/diagramDrawing" Target="../diagrams/drawing72.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73.xml"/><Relationship Id="rId7" Type="http://schemas.openxmlformats.org/officeDocument/2006/relationships/image" Target="../media/image43.png"/><Relationship Id="rId2" Type="http://schemas.openxmlformats.org/officeDocument/2006/relationships/diagramData" Target="../diagrams/data73.xml"/><Relationship Id="rId1" Type="http://schemas.openxmlformats.org/officeDocument/2006/relationships/slideLayout" Target="../slideLayouts/slideLayout10.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diagramLayout" Target="../diagrams/layout6.xml"/><Relationship Id="rId7" Type="http://schemas.openxmlformats.org/officeDocument/2006/relationships/image" Target="../media/image7.emf"/><Relationship Id="rId2" Type="http://schemas.openxmlformats.org/officeDocument/2006/relationships/diagramData" Target="../diagrams/data6.xml"/><Relationship Id="rId1" Type="http://schemas.openxmlformats.org/officeDocument/2006/relationships/slideLayout" Target="../slideLayouts/slideLayout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0.xml.rels><?xml version="1.0" encoding="UTF-8" standalone="yes"?>
<Relationships xmlns="http://schemas.openxmlformats.org/package/2006/relationships"><Relationship Id="rId8" Type="http://schemas.openxmlformats.org/officeDocument/2006/relationships/diagramLayout" Target="../diagrams/layout75.xml"/><Relationship Id="rId3" Type="http://schemas.openxmlformats.org/officeDocument/2006/relationships/diagramLayout" Target="../diagrams/layout74.xml"/><Relationship Id="rId7" Type="http://schemas.openxmlformats.org/officeDocument/2006/relationships/diagramData" Target="../diagrams/data75.xml"/><Relationship Id="rId2" Type="http://schemas.openxmlformats.org/officeDocument/2006/relationships/diagramData" Target="../diagrams/data74.xml"/><Relationship Id="rId1" Type="http://schemas.openxmlformats.org/officeDocument/2006/relationships/slideLayout" Target="../slideLayouts/slideLayout10.xml"/><Relationship Id="rId6" Type="http://schemas.microsoft.com/office/2007/relationships/diagramDrawing" Target="../diagrams/drawing74.xml"/><Relationship Id="rId11" Type="http://schemas.microsoft.com/office/2007/relationships/diagramDrawing" Target="../diagrams/drawing75.xml"/><Relationship Id="rId5" Type="http://schemas.openxmlformats.org/officeDocument/2006/relationships/diagramColors" Target="../diagrams/colors74.xml"/><Relationship Id="rId10" Type="http://schemas.openxmlformats.org/officeDocument/2006/relationships/diagramColors" Target="../diagrams/colors75.xml"/><Relationship Id="rId4" Type="http://schemas.openxmlformats.org/officeDocument/2006/relationships/diagramQuickStyle" Target="../diagrams/quickStyle74.xml"/><Relationship Id="rId9" Type="http://schemas.openxmlformats.org/officeDocument/2006/relationships/diagramQuickStyle" Target="../diagrams/quickStyle75.xml"/></Relationships>
</file>

<file path=ppt/slides/_rels/slide71.xml.rels><?xml version="1.0" encoding="UTF-8" standalone="yes"?>
<Relationships xmlns="http://schemas.openxmlformats.org/package/2006/relationships"><Relationship Id="rId8" Type="http://schemas.openxmlformats.org/officeDocument/2006/relationships/diagramLayout" Target="../diagrams/layout77.xml"/><Relationship Id="rId3" Type="http://schemas.openxmlformats.org/officeDocument/2006/relationships/diagramLayout" Target="../diagrams/layout76.xml"/><Relationship Id="rId7" Type="http://schemas.openxmlformats.org/officeDocument/2006/relationships/diagramData" Target="../diagrams/data77.xml"/><Relationship Id="rId2" Type="http://schemas.openxmlformats.org/officeDocument/2006/relationships/diagramData" Target="../diagrams/data76.xml"/><Relationship Id="rId1" Type="http://schemas.openxmlformats.org/officeDocument/2006/relationships/slideLayout" Target="../slideLayouts/slideLayout10.xml"/><Relationship Id="rId6" Type="http://schemas.microsoft.com/office/2007/relationships/diagramDrawing" Target="../diagrams/drawing76.xml"/><Relationship Id="rId11" Type="http://schemas.microsoft.com/office/2007/relationships/diagramDrawing" Target="../diagrams/drawing77.xml"/><Relationship Id="rId5" Type="http://schemas.openxmlformats.org/officeDocument/2006/relationships/diagramColors" Target="../diagrams/colors76.xml"/><Relationship Id="rId10" Type="http://schemas.openxmlformats.org/officeDocument/2006/relationships/diagramColors" Target="../diagrams/colors77.xml"/><Relationship Id="rId4" Type="http://schemas.openxmlformats.org/officeDocument/2006/relationships/diagramQuickStyle" Target="../diagrams/quickStyle76.xml"/><Relationship Id="rId9" Type="http://schemas.openxmlformats.org/officeDocument/2006/relationships/diagramQuickStyle" Target="../diagrams/quickStyle77.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78.xml"/><Relationship Id="rId2" Type="http://schemas.openxmlformats.org/officeDocument/2006/relationships/diagramData" Target="../diagrams/data78.xml"/><Relationship Id="rId1" Type="http://schemas.openxmlformats.org/officeDocument/2006/relationships/slideLayout" Target="../slideLayouts/slideLayout10.xml"/><Relationship Id="rId6" Type="http://schemas.microsoft.com/office/2007/relationships/diagramDrawing" Target="../diagrams/drawing78.xml"/><Relationship Id="rId5" Type="http://schemas.openxmlformats.org/officeDocument/2006/relationships/diagramColors" Target="../diagrams/colors78.xml"/><Relationship Id="rId4" Type="http://schemas.openxmlformats.org/officeDocument/2006/relationships/diagramQuickStyle" Target="../diagrams/quickStyle78.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79.xml"/><Relationship Id="rId2" Type="http://schemas.openxmlformats.org/officeDocument/2006/relationships/diagramData" Target="../diagrams/data79.xml"/><Relationship Id="rId1" Type="http://schemas.openxmlformats.org/officeDocument/2006/relationships/slideLayout" Target="../slideLayouts/slideLayout10.xml"/><Relationship Id="rId6" Type="http://schemas.microsoft.com/office/2007/relationships/diagramDrawing" Target="../diagrams/drawing79.xml"/><Relationship Id="rId5" Type="http://schemas.openxmlformats.org/officeDocument/2006/relationships/diagramColors" Target="../diagrams/colors79.xml"/><Relationship Id="rId4" Type="http://schemas.openxmlformats.org/officeDocument/2006/relationships/diagramQuickStyle" Target="../diagrams/quickStyle79.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80.xml"/><Relationship Id="rId2" Type="http://schemas.openxmlformats.org/officeDocument/2006/relationships/diagramData" Target="../diagrams/data80.xml"/><Relationship Id="rId1" Type="http://schemas.openxmlformats.org/officeDocument/2006/relationships/slideLayout" Target="../slideLayouts/slideLayout10.xml"/><Relationship Id="rId6" Type="http://schemas.microsoft.com/office/2007/relationships/diagramDrawing" Target="../diagrams/drawing80.xml"/><Relationship Id="rId5" Type="http://schemas.openxmlformats.org/officeDocument/2006/relationships/diagramColors" Target="../diagrams/colors80.xml"/><Relationship Id="rId4" Type="http://schemas.openxmlformats.org/officeDocument/2006/relationships/diagramQuickStyle" Target="../diagrams/quickStyle80.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81.xml"/><Relationship Id="rId2" Type="http://schemas.openxmlformats.org/officeDocument/2006/relationships/diagramData" Target="../diagrams/data81.xml"/><Relationship Id="rId1" Type="http://schemas.openxmlformats.org/officeDocument/2006/relationships/slideLayout" Target="../slideLayouts/slideLayout10.xml"/><Relationship Id="rId6" Type="http://schemas.microsoft.com/office/2007/relationships/diagramDrawing" Target="../diagrams/drawing81.xml"/><Relationship Id="rId5" Type="http://schemas.openxmlformats.org/officeDocument/2006/relationships/diagramColors" Target="../diagrams/colors81.xml"/><Relationship Id="rId4" Type="http://schemas.openxmlformats.org/officeDocument/2006/relationships/diagramQuickStyle" Target="../diagrams/quickStyle81.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82.xml"/><Relationship Id="rId2" Type="http://schemas.openxmlformats.org/officeDocument/2006/relationships/diagramData" Target="../diagrams/data82.xml"/><Relationship Id="rId1" Type="http://schemas.openxmlformats.org/officeDocument/2006/relationships/slideLayout" Target="../slideLayouts/slideLayout10.xml"/><Relationship Id="rId6" Type="http://schemas.microsoft.com/office/2007/relationships/diagramDrawing" Target="../diagrams/drawing82.xml"/><Relationship Id="rId5" Type="http://schemas.openxmlformats.org/officeDocument/2006/relationships/diagramColors" Target="../diagrams/colors82.xml"/><Relationship Id="rId4" Type="http://schemas.openxmlformats.org/officeDocument/2006/relationships/diagramQuickStyle" Target="../diagrams/quickStyle82.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83.xml"/><Relationship Id="rId2" Type="http://schemas.openxmlformats.org/officeDocument/2006/relationships/diagramData" Target="../diagrams/data83.xml"/><Relationship Id="rId1" Type="http://schemas.openxmlformats.org/officeDocument/2006/relationships/slideLayout" Target="../slideLayouts/slideLayout10.xml"/><Relationship Id="rId6" Type="http://schemas.microsoft.com/office/2007/relationships/diagramDrawing" Target="../diagrams/drawing83.xml"/><Relationship Id="rId5" Type="http://schemas.openxmlformats.org/officeDocument/2006/relationships/diagramColors" Target="../diagrams/colors83.xml"/><Relationship Id="rId4" Type="http://schemas.openxmlformats.org/officeDocument/2006/relationships/diagramQuickStyle" Target="../diagrams/quickStyle83.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84.xml"/><Relationship Id="rId2" Type="http://schemas.openxmlformats.org/officeDocument/2006/relationships/diagramData" Target="../diagrams/data84.xml"/><Relationship Id="rId1" Type="http://schemas.openxmlformats.org/officeDocument/2006/relationships/slideLayout" Target="../slideLayouts/slideLayout10.xml"/><Relationship Id="rId6" Type="http://schemas.microsoft.com/office/2007/relationships/diagramDrawing" Target="../diagrams/drawing84.xml"/><Relationship Id="rId5" Type="http://schemas.openxmlformats.org/officeDocument/2006/relationships/diagramColors" Target="../diagrams/colors84.xml"/><Relationship Id="rId4" Type="http://schemas.openxmlformats.org/officeDocument/2006/relationships/diagramQuickStyle" Target="../diagrams/quickStyle8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9.emf"/><Relationship Id="rId2" Type="http://schemas.openxmlformats.org/officeDocument/2006/relationships/diagramData" Target="../diagrams/data7.xml"/><Relationship Id="rId1" Type="http://schemas.openxmlformats.org/officeDocument/2006/relationships/slideLayout" Target="../slideLayouts/slideLayout1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85.xml"/><Relationship Id="rId2" Type="http://schemas.openxmlformats.org/officeDocument/2006/relationships/diagramData" Target="../diagrams/data85.xml"/><Relationship Id="rId1" Type="http://schemas.openxmlformats.org/officeDocument/2006/relationships/slideLayout" Target="../slideLayouts/slideLayout10.xml"/><Relationship Id="rId6" Type="http://schemas.microsoft.com/office/2007/relationships/diagramDrawing" Target="../diagrams/drawing85.xml"/><Relationship Id="rId5" Type="http://schemas.openxmlformats.org/officeDocument/2006/relationships/diagramColors" Target="../diagrams/colors85.xml"/><Relationship Id="rId4" Type="http://schemas.openxmlformats.org/officeDocument/2006/relationships/diagramQuickStyle" Target="../diagrams/quickStyle85.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86.xml"/><Relationship Id="rId2" Type="http://schemas.openxmlformats.org/officeDocument/2006/relationships/diagramData" Target="../diagrams/data86.xml"/><Relationship Id="rId1" Type="http://schemas.openxmlformats.org/officeDocument/2006/relationships/slideLayout" Target="../slideLayouts/slideLayout10.xml"/><Relationship Id="rId6" Type="http://schemas.microsoft.com/office/2007/relationships/diagramDrawing" Target="../diagrams/drawing86.xml"/><Relationship Id="rId5" Type="http://schemas.openxmlformats.org/officeDocument/2006/relationships/diagramColors" Target="../diagrams/colors86.xml"/><Relationship Id="rId4" Type="http://schemas.openxmlformats.org/officeDocument/2006/relationships/diagramQuickStyle" Target="../diagrams/quickStyle86.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87.xml"/><Relationship Id="rId2" Type="http://schemas.openxmlformats.org/officeDocument/2006/relationships/diagramData" Target="../diagrams/data87.xml"/><Relationship Id="rId1" Type="http://schemas.openxmlformats.org/officeDocument/2006/relationships/slideLayout" Target="../slideLayouts/slideLayout10.xml"/><Relationship Id="rId6" Type="http://schemas.microsoft.com/office/2007/relationships/diagramDrawing" Target="../diagrams/drawing87.xml"/><Relationship Id="rId5" Type="http://schemas.openxmlformats.org/officeDocument/2006/relationships/diagramColors" Target="../diagrams/colors87.xml"/><Relationship Id="rId4" Type="http://schemas.openxmlformats.org/officeDocument/2006/relationships/diagramQuickStyle" Target="../diagrams/quickStyle87.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88.xml"/><Relationship Id="rId2" Type="http://schemas.openxmlformats.org/officeDocument/2006/relationships/diagramData" Target="../diagrams/data88.xml"/><Relationship Id="rId1" Type="http://schemas.openxmlformats.org/officeDocument/2006/relationships/slideLayout" Target="../slideLayouts/slideLayout10.xml"/><Relationship Id="rId6" Type="http://schemas.microsoft.com/office/2007/relationships/diagramDrawing" Target="../diagrams/drawing88.xml"/><Relationship Id="rId5" Type="http://schemas.openxmlformats.org/officeDocument/2006/relationships/diagramColors" Target="../diagrams/colors88.xml"/><Relationship Id="rId4" Type="http://schemas.openxmlformats.org/officeDocument/2006/relationships/diagramQuickStyle" Target="../diagrams/quickStyle88.xml"/></Relationships>
</file>

<file path=ppt/slides/_rels/slide9.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diagramLayout" Target="../diagrams/layout8.xml"/><Relationship Id="rId7" Type="http://schemas.openxmlformats.org/officeDocument/2006/relationships/image" Target="../media/image10.emf"/><Relationship Id="rId2" Type="http://schemas.openxmlformats.org/officeDocument/2006/relationships/diagramData" Target="../diagrams/data8.xml"/><Relationship Id="rId1" Type="http://schemas.openxmlformats.org/officeDocument/2006/relationships/slideLayout" Target="../slideLayouts/slideLayout1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4 Rectángulo"/>
          <p:cNvSpPr/>
          <p:nvPr/>
        </p:nvSpPr>
        <p:spPr>
          <a:xfrm>
            <a:off x="533400" y="1571613"/>
            <a:ext cx="8077200" cy="4145750"/>
          </a:xfrm>
          <a:prstGeom prst="rect">
            <a:avLst/>
          </a:prstGeom>
          <a:noFill/>
        </p:spPr>
        <p:txBody>
          <a:bodyPr wrap="square" lIns="91440" tIns="45720" rIns="91440" bIns="45720">
            <a:spAutoFit/>
          </a:bodyPr>
          <a:lstStyle/>
          <a:p>
            <a:pPr algn="ctr">
              <a:spcBef>
                <a:spcPts val="1000"/>
              </a:spcBef>
            </a:pPr>
            <a:r>
              <a:rPr lang="es-EC" sz="2400" dirty="0">
                <a:ln w="0"/>
                <a:effectLst>
                  <a:outerShdw blurRad="38100" dist="19050" dir="2700000" algn="tl" rotWithShape="0">
                    <a:schemeClr val="dk1">
                      <a:alpha val="40000"/>
                    </a:schemeClr>
                  </a:outerShdw>
                </a:effectLst>
              </a:rPr>
              <a:t>TRABAJO DE TITULACIÓN, PREVIO A LA OBTENCIÓN DEL TÍTULO DE INGENIERO EN ELECTRÓNICA, AUTOMATIZACIÓN Y CONTROL </a:t>
            </a:r>
          </a:p>
          <a:p>
            <a:pPr algn="ctr">
              <a:lnSpc>
                <a:spcPct val="80000"/>
              </a:lnSpc>
              <a:spcBef>
                <a:spcPts val="1000"/>
              </a:spcBef>
            </a:pPr>
            <a:endParaRPr lang="es-EC" sz="2400" dirty="0">
              <a:ln w="0"/>
              <a:effectLst>
                <a:outerShdw blurRad="38100" dist="19050" dir="2700000" algn="tl" rotWithShape="0">
                  <a:schemeClr val="dk1">
                    <a:alpha val="40000"/>
                  </a:schemeClr>
                </a:outerShdw>
              </a:effectLst>
            </a:endParaRPr>
          </a:p>
          <a:p>
            <a:pPr algn="ctr">
              <a:lnSpc>
                <a:spcPct val="80000"/>
              </a:lnSpc>
              <a:spcBef>
                <a:spcPts val="1000"/>
              </a:spcBef>
            </a:pPr>
            <a:r>
              <a:rPr lang="es-EC" sz="2400" dirty="0">
                <a:ln w="0"/>
                <a:effectLst>
                  <a:outerShdw blurRad="38100" dist="19050" dir="2700000" algn="tl" rotWithShape="0">
                    <a:schemeClr val="dk1">
                      <a:alpha val="40000"/>
                    </a:schemeClr>
                  </a:outerShdw>
                </a:effectLst>
              </a:rPr>
              <a:t>“AUTOMATIZACIÓN DE UNA MÁQUINA ENCOLADORA DE LIBROS SULBY 7 CLAMP PERFECT BINDER PARA LA EMPRESA BRIUVE SERVICIOS GRÁFICOS”</a:t>
            </a:r>
          </a:p>
          <a:p>
            <a:pPr algn="ctr">
              <a:lnSpc>
                <a:spcPct val="80000"/>
              </a:lnSpc>
              <a:spcBef>
                <a:spcPts val="1000"/>
              </a:spcBef>
            </a:pPr>
            <a:endParaRPr lang="es-ES" sz="2200" dirty="0">
              <a:ln w="0"/>
              <a:effectLst>
                <a:outerShdw blurRad="38100" dist="19050" dir="2700000" algn="tl" rotWithShape="0">
                  <a:schemeClr val="dk1">
                    <a:alpha val="40000"/>
                  </a:schemeClr>
                </a:outerShdw>
              </a:effectLst>
            </a:endParaRPr>
          </a:p>
          <a:p>
            <a:pPr algn="ctr"/>
            <a:r>
              <a:rPr lang="es-EC" dirty="0">
                <a:ln w="0"/>
                <a:effectLst>
                  <a:outerShdw blurRad="38100" dist="19050" dir="2700000" algn="tl" rotWithShape="0">
                    <a:schemeClr val="dk1">
                      <a:alpha val="40000"/>
                    </a:schemeClr>
                  </a:outerShdw>
                </a:effectLst>
              </a:rPr>
              <a:t>ROBERTO ALEJANDRO RODRÍGUEZ ORTEGA</a:t>
            </a:r>
          </a:p>
          <a:p>
            <a:pPr algn="ctr"/>
            <a:r>
              <a:rPr lang="es-EC" dirty="0">
                <a:ln w="0"/>
                <a:effectLst>
                  <a:outerShdw blurRad="38100" dist="19050" dir="2700000" algn="tl" rotWithShape="0">
                    <a:schemeClr val="dk1">
                      <a:alpha val="40000"/>
                    </a:schemeClr>
                  </a:outerShdw>
                </a:effectLst>
              </a:rPr>
              <a:t>ALEX PAÚL VILLACÍS VÁSCONEZ</a:t>
            </a:r>
          </a:p>
          <a:p>
            <a:pPr algn="ctr"/>
            <a:endParaRPr lang="es-EC" dirty="0">
              <a:ln w="0"/>
              <a:effectLst>
                <a:outerShdw blurRad="38100" dist="19050" dir="2700000" algn="tl" rotWithShape="0">
                  <a:schemeClr val="dk1">
                    <a:alpha val="40000"/>
                  </a:schemeClr>
                </a:outerShdw>
              </a:effectLst>
            </a:endParaRPr>
          </a:p>
          <a:p>
            <a:pPr algn="ctr"/>
            <a:r>
              <a:rPr lang="es-EC" dirty="0">
                <a:ln w="0"/>
                <a:effectLst>
                  <a:outerShdw blurRad="38100" dist="19050" dir="2700000" algn="tl" rotWithShape="0">
                    <a:schemeClr val="dk1">
                      <a:alpha val="40000"/>
                    </a:schemeClr>
                  </a:outerShdw>
                </a:effectLst>
              </a:rPr>
              <a:t>DIRECTOR: ING. EDISON XAVIER SEGOVIA DE LA GUERRA</a:t>
            </a:r>
          </a:p>
        </p:txBody>
      </p:sp>
      <p:sp>
        <p:nvSpPr>
          <p:cNvPr id="16" name="2 Marcador de fecha"/>
          <p:cNvSpPr>
            <a:spLocks noGrp="1"/>
          </p:cNvSpPr>
          <p:nvPr>
            <p:ph type="dt" sz="half" idx="10"/>
          </p:nvPr>
        </p:nvSpPr>
        <p:spPr>
          <a:xfrm>
            <a:off x="457200" y="6356350"/>
            <a:ext cx="5910330" cy="365125"/>
          </a:xfrm>
        </p:spPr>
        <p:txBody>
          <a:bodyPr/>
          <a:lstStyle/>
          <a:p>
            <a:r>
              <a:rPr lang="es-EC"/>
              <a:t>ROBERTO RODRÍGUEZ – ALEX VILLACÍS – TUTOR: ING. XAVIER SEGOVIA</a:t>
            </a:r>
            <a:endParaRPr lang="es-ES" dirty="0"/>
          </a:p>
        </p:txBody>
      </p:sp>
      <p:pic>
        <p:nvPicPr>
          <p:cNvPr id="18" name="13 Imagen" descr="C:\Users\Alexis\Documents\UNIVERSIDAD\DECIMO NIVEL\LOGO-PRINCIPAL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381000"/>
            <a:ext cx="4191000" cy="976298"/>
          </a:xfrm>
          <a:prstGeom prst="rect">
            <a:avLst/>
          </a:prstGeom>
          <a:noFill/>
          <a:ln>
            <a:noFill/>
          </a:ln>
        </p:spPr>
      </p:pic>
    </p:spTree>
    <p:extLst>
      <p:ext uri="{BB962C8B-B14F-4D97-AF65-F5344CB8AC3E}">
        <p14:creationId xmlns:p14="http://schemas.microsoft.com/office/powerpoint/2010/main" val="1961141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609600"/>
          <a:ext cx="8382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pic>
        <p:nvPicPr>
          <p:cNvPr id="6" name="Picture 5"/>
          <p:cNvPicPr/>
          <p:nvPr/>
        </p:nvPicPr>
        <p:blipFill>
          <a:blip r:embed="rId7">
            <a:extLst>
              <a:ext uri="{28A0092B-C50C-407E-A947-70E740481C1C}">
                <a14:useLocalDpi xmlns:a14="http://schemas.microsoft.com/office/drawing/2010/main" val="0"/>
              </a:ext>
            </a:extLst>
          </a:blip>
          <a:srcRect/>
          <a:stretch>
            <a:fillRect/>
          </a:stretch>
        </p:blipFill>
        <p:spPr bwMode="auto">
          <a:xfrm>
            <a:off x="4876800" y="2666999"/>
            <a:ext cx="3442970" cy="3116897"/>
          </a:xfrm>
          <a:prstGeom prst="rect">
            <a:avLst/>
          </a:prstGeom>
          <a:noFill/>
          <a:ln>
            <a:noFill/>
          </a:ln>
        </p:spPr>
      </p:pic>
      <p:pic>
        <p:nvPicPr>
          <p:cNvPr id="7" name="Picture 6"/>
          <p:cNvPicPr/>
          <p:nvPr/>
        </p:nvPicPr>
        <p:blipFill>
          <a:blip r:embed="rId8">
            <a:extLst>
              <a:ext uri="{28A0092B-C50C-407E-A947-70E740481C1C}">
                <a14:useLocalDpi xmlns:a14="http://schemas.microsoft.com/office/drawing/2010/main" val="0"/>
              </a:ext>
            </a:extLst>
          </a:blip>
          <a:srcRect/>
          <a:stretch>
            <a:fillRect/>
          </a:stretch>
        </p:blipFill>
        <p:spPr bwMode="auto">
          <a:xfrm>
            <a:off x="668654" y="2864642"/>
            <a:ext cx="3903345" cy="2721610"/>
          </a:xfrm>
          <a:prstGeom prst="rect">
            <a:avLst/>
          </a:prstGeom>
          <a:noFill/>
          <a:ln>
            <a:noFill/>
          </a:ln>
        </p:spPr>
      </p:pic>
    </p:spTree>
    <p:extLst>
      <p:ext uri="{BB962C8B-B14F-4D97-AF65-F5344CB8AC3E}">
        <p14:creationId xmlns:p14="http://schemas.microsoft.com/office/powerpoint/2010/main" val="398869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C060D23-21D2-4829-92F9-1F4D1897DE2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8D8657B6-A341-4461-8EBB-18C5FFEA95F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spTree>
    <p:extLst>
      <p:ext uri="{BB962C8B-B14F-4D97-AF65-F5344CB8AC3E}">
        <p14:creationId xmlns:p14="http://schemas.microsoft.com/office/powerpoint/2010/main" val="14120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88848902-88D7-43EA-A22D-A2DA65253F4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B98E491-8DEE-4A13-BC22-83EB909CFF6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740CBCF2-FB15-43EE-9A80-3847294989F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C12FFB68-9CAA-4E0F-BA18-82F9726A48D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0900D091-9C58-40CB-BD91-075BDB23B79A}"/>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C8489FE6-0B92-43F5-ACF1-CD20419244B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524A5777-61CA-4D44-8030-AC170EA7EBA1}"/>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346DD242-8C31-4545-B325-17FBC837CE1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pic>
        <p:nvPicPr>
          <p:cNvPr id="4" name="Picture 3"/>
          <p:cNvPicPr/>
          <p:nvPr/>
        </p:nvPicPr>
        <p:blipFill>
          <a:blip r:embed="rId7">
            <a:extLst>
              <a:ext uri="{28A0092B-C50C-407E-A947-70E740481C1C}">
                <a14:useLocalDpi xmlns:a14="http://schemas.microsoft.com/office/drawing/2010/main" val="0"/>
              </a:ext>
            </a:extLst>
          </a:blip>
          <a:srcRect/>
          <a:stretch>
            <a:fillRect/>
          </a:stretch>
        </p:blipFill>
        <p:spPr bwMode="auto">
          <a:xfrm>
            <a:off x="2209800" y="2590800"/>
            <a:ext cx="4876800" cy="3048000"/>
          </a:xfrm>
          <a:prstGeom prst="rect">
            <a:avLst/>
          </a:prstGeom>
          <a:noFill/>
          <a:ln>
            <a:noFill/>
          </a:ln>
        </p:spPr>
      </p:pic>
    </p:spTree>
    <p:extLst>
      <p:ext uri="{BB962C8B-B14F-4D97-AF65-F5344CB8AC3E}">
        <p14:creationId xmlns:p14="http://schemas.microsoft.com/office/powerpoint/2010/main" val="384322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88848902-88D7-43EA-A22D-A2DA65253F4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B98E491-8DEE-4A13-BC22-83EB909CFF6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pic>
        <p:nvPicPr>
          <p:cNvPr id="6" name="Picture 5"/>
          <p:cNvPicPr/>
          <p:nvPr/>
        </p:nvPicPr>
        <p:blipFill>
          <a:blip r:embed="rId7">
            <a:extLst>
              <a:ext uri="{28A0092B-C50C-407E-A947-70E740481C1C}">
                <a14:useLocalDpi xmlns:a14="http://schemas.microsoft.com/office/drawing/2010/main" val="0"/>
              </a:ext>
            </a:extLst>
          </a:blip>
          <a:srcRect/>
          <a:stretch>
            <a:fillRect/>
          </a:stretch>
        </p:blipFill>
        <p:spPr bwMode="auto">
          <a:xfrm>
            <a:off x="1706245" y="2743200"/>
            <a:ext cx="5731510" cy="2642235"/>
          </a:xfrm>
          <a:prstGeom prst="rect">
            <a:avLst/>
          </a:prstGeom>
          <a:noFill/>
          <a:ln>
            <a:noFill/>
          </a:ln>
        </p:spPr>
      </p:pic>
    </p:spTree>
    <p:extLst>
      <p:ext uri="{BB962C8B-B14F-4D97-AF65-F5344CB8AC3E}">
        <p14:creationId xmlns:p14="http://schemas.microsoft.com/office/powerpoint/2010/main" val="87692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88848902-88D7-43EA-A22D-A2DA65253F4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B98E491-8DEE-4A13-BC22-83EB909CFF6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3048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pic>
        <p:nvPicPr>
          <p:cNvPr id="7" name="Picture 6"/>
          <p:cNvPicPr/>
          <p:nvPr/>
        </p:nvPicPr>
        <p:blipFill>
          <a:blip r:embed="rId7">
            <a:extLst>
              <a:ext uri="{28A0092B-C50C-407E-A947-70E740481C1C}">
                <a14:useLocalDpi xmlns:a14="http://schemas.microsoft.com/office/drawing/2010/main" val="0"/>
              </a:ext>
            </a:extLst>
          </a:blip>
          <a:stretch>
            <a:fillRect/>
          </a:stretch>
        </p:blipFill>
        <p:spPr>
          <a:xfrm>
            <a:off x="1219200" y="2057400"/>
            <a:ext cx="6858000" cy="3352800"/>
          </a:xfrm>
          <a:prstGeom prst="rect">
            <a:avLst/>
          </a:prstGeom>
        </p:spPr>
      </p:pic>
    </p:spTree>
    <p:extLst>
      <p:ext uri="{BB962C8B-B14F-4D97-AF65-F5344CB8AC3E}">
        <p14:creationId xmlns:p14="http://schemas.microsoft.com/office/powerpoint/2010/main" val="358337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pic>
        <p:nvPicPr>
          <p:cNvPr id="7" name="Picture 6"/>
          <p:cNvPicPr/>
          <p:nvPr/>
        </p:nvPicPr>
        <p:blipFill>
          <a:blip r:embed="rId7">
            <a:extLst>
              <a:ext uri="{28A0092B-C50C-407E-A947-70E740481C1C}">
                <a14:useLocalDpi xmlns:a14="http://schemas.microsoft.com/office/drawing/2010/main" val="0"/>
              </a:ext>
            </a:extLst>
          </a:blip>
          <a:srcRect/>
          <a:stretch>
            <a:fillRect/>
          </a:stretch>
        </p:blipFill>
        <p:spPr bwMode="auto">
          <a:xfrm>
            <a:off x="1447800" y="2362200"/>
            <a:ext cx="6477000" cy="3200400"/>
          </a:xfrm>
          <a:prstGeom prst="rect">
            <a:avLst/>
          </a:prstGeom>
          <a:noFill/>
          <a:ln>
            <a:noFill/>
          </a:ln>
        </p:spPr>
      </p:pic>
    </p:spTree>
    <p:extLst>
      <p:ext uri="{BB962C8B-B14F-4D97-AF65-F5344CB8AC3E}">
        <p14:creationId xmlns:p14="http://schemas.microsoft.com/office/powerpoint/2010/main" val="158735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88848902-88D7-43EA-A22D-A2DA65253F4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B98E491-8DEE-4A13-BC22-83EB909CFF6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pic>
        <p:nvPicPr>
          <p:cNvPr id="6" name="Picture 5"/>
          <p:cNvPicPr/>
          <p:nvPr/>
        </p:nvPicPr>
        <p:blipFill>
          <a:blip r:embed="rId7">
            <a:extLst>
              <a:ext uri="{28A0092B-C50C-407E-A947-70E740481C1C}">
                <a14:useLocalDpi xmlns:a14="http://schemas.microsoft.com/office/drawing/2010/main" val="0"/>
              </a:ext>
            </a:extLst>
          </a:blip>
          <a:srcRect/>
          <a:stretch>
            <a:fillRect/>
          </a:stretch>
        </p:blipFill>
        <p:spPr bwMode="auto">
          <a:xfrm>
            <a:off x="1706245" y="2438400"/>
            <a:ext cx="5731510" cy="3384550"/>
          </a:xfrm>
          <a:prstGeom prst="rect">
            <a:avLst/>
          </a:prstGeom>
          <a:noFill/>
          <a:ln>
            <a:noFill/>
          </a:ln>
        </p:spPr>
      </p:pic>
    </p:spTree>
    <p:extLst>
      <p:ext uri="{BB962C8B-B14F-4D97-AF65-F5344CB8AC3E}">
        <p14:creationId xmlns:p14="http://schemas.microsoft.com/office/powerpoint/2010/main" val="95244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88848902-88D7-43EA-A22D-A2DA65253F4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4B98E491-8DEE-4A13-BC22-83EB909CFF6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spTree>
    <p:extLst>
      <p:ext uri="{BB962C8B-B14F-4D97-AF65-F5344CB8AC3E}">
        <p14:creationId xmlns:p14="http://schemas.microsoft.com/office/powerpoint/2010/main" val="169413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C060D23-21D2-4829-92F9-1F4D1897DE2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8D8657B6-A341-4461-8EBB-18C5FFEA95F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88848902-88D7-43EA-A22D-A2DA65253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4B98E491-8DEE-4A13-BC22-83EB909CFF6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E178A246-4AC4-4D2A-AE03-63603807834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939CC232-5DE2-45BF-A6B4-A58D3D72E79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spTree>
    <p:extLst>
      <p:ext uri="{BB962C8B-B14F-4D97-AF65-F5344CB8AC3E}">
        <p14:creationId xmlns:p14="http://schemas.microsoft.com/office/powerpoint/2010/main" val="227011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C060D23-21D2-4829-92F9-1F4D1897DE2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8D8657B6-A341-4461-8EBB-18C5FFEA95F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88848902-88D7-43EA-A22D-A2DA65253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4B98E491-8DEE-4A13-BC22-83EB909CFF6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E178A246-4AC4-4D2A-AE03-63603807834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939CC232-5DE2-45BF-A6B4-A58D3D72E79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36D9EEC1-4C9A-414B-B11F-88B451B26FE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0D9455F4-D743-41EF-AA17-74C2612548E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953998D9-4FDD-4B62-8900-A97607DC3581}"/>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B9B6EF9D-938F-4061-B7B1-020B9B9D4778}"/>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E86BA5AD-456B-43BC-8770-D4043F4CB375}"/>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CBA73DB0-71BC-41F1-A91A-BDC2F7059C5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spTree>
    <p:extLst>
      <p:ext uri="{BB962C8B-B14F-4D97-AF65-F5344CB8AC3E}">
        <p14:creationId xmlns:p14="http://schemas.microsoft.com/office/powerpoint/2010/main" val="252360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C060D23-21D2-4829-92F9-1F4D1897DE2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8D8657B6-A341-4461-8EBB-18C5FFEA95F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88848902-88D7-43EA-A22D-A2DA65253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4B98E491-8DEE-4A13-BC22-83EB909CFF6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E178A246-4AC4-4D2A-AE03-63603807834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939CC232-5DE2-45BF-A6B4-A58D3D72E79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36D9EEC1-4C9A-414B-B11F-88B451B26FE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0D9455F4-D743-41EF-AA17-74C2612548E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953998D9-4FDD-4B62-8900-A97607DC3581}"/>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B9B6EF9D-938F-4061-B7B1-020B9B9D4778}"/>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E86BA5AD-456B-43BC-8770-D4043F4CB375}"/>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CBA73DB0-71BC-41F1-A91A-BDC2F7059C5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spTree>
    <p:extLst>
      <p:ext uri="{BB962C8B-B14F-4D97-AF65-F5344CB8AC3E}">
        <p14:creationId xmlns:p14="http://schemas.microsoft.com/office/powerpoint/2010/main" val="126786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C060D23-21D2-4829-92F9-1F4D1897DE2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8D8657B6-A341-4461-8EBB-18C5FFEA95F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696A7294-EAE5-46E5-838E-8F9A923CE77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B8AB7E7C-1032-4283-9305-AB0B343AC5E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7CDA63A-874F-4599-A400-FF16618E21D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E9741B1F-3E3A-4E95-9D9C-F4546803D21F}"/>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51DC3BED-C7F7-48A5-8C1A-0E2C9C70905D}"/>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F0D7C46E-46AB-45F5-8934-3FED9B9A49B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400800"/>
            <a:ext cx="5943600" cy="365125"/>
          </a:xfrm>
        </p:spPr>
        <p:txBody>
          <a:bodyPr/>
          <a:lstStyle/>
          <a:p>
            <a:r>
              <a:rPr lang="es-EC"/>
              <a:t>ROBERTO RODRÍGUEZ – ALEX VILLACÍS – TUTOR: ING. XAVIER SEGOVIA</a:t>
            </a:r>
            <a:endParaRPr lang="es-ES" dirty="0"/>
          </a:p>
        </p:txBody>
      </p:sp>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3658"/>
          <a:stretch/>
        </p:blipFill>
        <p:spPr bwMode="auto">
          <a:xfrm>
            <a:off x="1524000" y="2481618"/>
            <a:ext cx="5834062" cy="3386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57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C060D23-21D2-4829-92F9-1F4D1897DE2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8D8657B6-A341-4461-8EBB-18C5FFEA95F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400800"/>
            <a:ext cx="5943600" cy="365125"/>
          </a:xfrm>
        </p:spPr>
        <p:txBody>
          <a:bodyPr/>
          <a:lstStyle/>
          <a:p>
            <a:r>
              <a:rPr lang="es-EC"/>
              <a:t>ROBERTO RODRÍGUEZ – ALEX VILLACÍS – TUTOR: ING. XAVIER SEGOVIA</a:t>
            </a:r>
            <a:endParaRPr lang="es-ES" dirty="0"/>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2493828"/>
            <a:ext cx="4800600" cy="3660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985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C060D23-21D2-4829-92F9-1F4D1897DE2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8D8657B6-A341-4461-8EBB-18C5FFEA95F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400800"/>
            <a:ext cx="5943600" cy="365125"/>
          </a:xfrm>
        </p:spPr>
        <p:txBody>
          <a:bodyPr/>
          <a:lstStyle/>
          <a:p>
            <a:r>
              <a:rPr lang="es-EC"/>
              <a:t>ROBERTO RODRÍGUEZ – ALEX VILLACÍS – TUTOR: ING. XAVIER SEGOVIA</a:t>
            </a:r>
            <a:endParaRPr lang="es-ES" dirty="0"/>
          </a:p>
        </p:txBody>
      </p:sp>
    </p:spTree>
    <p:extLst>
      <p:ext uri="{BB962C8B-B14F-4D97-AF65-F5344CB8AC3E}">
        <p14:creationId xmlns:p14="http://schemas.microsoft.com/office/powerpoint/2010/main" val="285539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C060D23-21D2-4829-92F9-1F4D1897DE2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8D8657B6-A341-4461-8EBB-18C5FFEA95F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D878C033-33BD-4908-A741-56684FF2812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6F218463-E475-416B-819D-5237F921783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02ACB01D-9BF2-46CB-A362-37AEF1928FB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673A44A3-D4D3-4A4C-8E3C-BA60790A14E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82A87125-B896-407E-880D-FB76EC45DA16}"/>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306F1DE0-FE51-4E0D-BAFB-E9A0FBE493B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400800"/>
            <a:ext cx="5943600" cy="365125"/>
          </a:xfrm>
        </p:spPr>
        <p:txBody>
          <a:bodyPr/>
          <a:lstStyle/>
          <a:p>
            <a:r>
              <a:rPr lang="es-EC"/>
              <a:t>ROBERTO RODRÍGUEZ – ALEX VILLACÍS – TUTOR: ING. XAVIER SEGOVIA</a:t>
            </a:r>
            <a:endParaRPr lang="es-ES" dirty="0"/>
          </a:p>
        </p:txBody>
      </p:sp>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2743200"/>
            <a:ext cx="357551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4262" y="2743200"/>
            <a:ext cx="3288089" cy="2578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603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400800"/>
            <a:ext cx="5943600" cy="365125"/>
          </a:xfrm>
        </p:spPr>
        <p:txBody>
          <a:bodyPr/>
          <a:lstStyle/>
          <a:p>
            <a:r>
              <a:rPr lang="es-EC"/>
              <a:t>ROBERTO RODRÍGUEZ – ALEX VILLACÍS – TUTOR: ING. XAVIER SEGOVIA</a:t>
            </a:r>
            <a:endParaRPr lang="es-ES" dirty="0"/>
          </a:p>
        </p:txBody>
      </p:sp>
    </p:spTree>
    <p:extLst>
      <p:ext uri="{BB962C8B-B14F-4D97-AF65-F5344CB8AC3E}">
        <p14:creationId xmlns:p14="http://schemas.microsoft.com/office/powerpoint/2010/main" val="232201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C060D23-21D2-4829-92F9-1F4D1897DE2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8D8657B6-A341-4461-8EBB-18C5FFEA95F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D878C033-33BD-4908-A741-56684FF2812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6F218463-E475-416B-819D-5237F921783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02ACB01D-9BF2-46CB-A362-37AEF1928FB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673A44A3-D4D3-4A4C-8E3C-BA60790A14E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82A87125-B896-407E-880D-FB76EC45DA16}"/>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306F1DE0-FE51-4E0D-BAFB-E9A0FBE493B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400800"/>
            <a:ext cx="5943600" cy="365125"/>
          </a:xfrm>
        </p:spPr>
        <p:txBody>
          <a:bodyPr/>
          <a:lstStyle/>
          <a:p>
            <a:r>
              <a:rPr lang="es-EC"/>
              <a:t>ROBERTO RODRÍGUEZ – ALEX VILLACÍS – TUTOR: ING. XAVIER SEGOVIA</a:t>
            </a:r>
            <a:endParaRPr lang="es-ES" dirty="0"/>
          </a:p>
        </p:txBody>
      </p:sp>
    </p:spTree>
    <p:extLst>
      <p:ext uri="{BB962C8B-B14F-4D97-AF65-F5344CB8AC3E}">
        <p14:creationId xmlns:p14="http://schemas.microsoft.com/office/powerpoint/2010/main" val="240048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C060D23-21D2-4829-92F9-1F4D1897DE2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8D8657B6-A341-4461-8EBB-18C5FFEA95F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D878C033-33BD-4908-A741-56684FF2812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6F218463-E475-416B-819D-5237F921783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591D65FE-9DD0-415F-9515-A6C2749B1EF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0DAFC83E-9437-4451-AB98-B622DC9C92E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D9255028-F71F-4816-88CB-07547C87577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163B85AE-54A8-4236-8113-E1E32580F3B1}"/>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07A83DD2-E32A-4D41-B866-422D9D3460B8}"/>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4BC7CCF2-B0CB-4B8A-8F74-82118BB5522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400800"/>
            <a:ext cx="5943600" cy="365125"/>
          </a:xfrm>
        </p:spPr>
        <p:txBody>
          <a:bodyPr/>
          <a:lstStyle/>
          <a:p>
            <a:r>
              <a:rPr lang="es-EC"/>
              <a:t>ROBERTO RODRÍGUEZ – ALEX VILLACÍS – TUTOR: ING. XAVIER SEGOVIA</a:t>
            </a:r>
            <a:endParaRPr lang="es-ES" dirty="0"/>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399" y="3505551"/>
            <a:ext cx="4267201" cy="263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74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C060D23-21D2-4829-92F9-1F4D1897DE2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8D8657B6-A341-4461-8EBB-18C5FFEA95F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591D65FE-9DD0-415F-9515-A6C2749B1EF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0DAFC83E-9437-4451-AB98-B622DC9C92E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D9255028-F71F-4816-88CB-07547C87577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163B85AE-54A8-4236-8113-E1E32580F3B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400800"/>
            <a:ext cx="5943600" cy="365125"/>
          </a:xfrm>
        </p:spPr>
        <p:txBody>
          <a:bodyPr/>
          <a:lstStyle/>
          <a:p>
            <a:r>
              <a:rPr lang="es-EC"/>
              <a:t>ROBERTO RODRÍGUEZ – ALEX VILLACÍS – TUTOR: ING. XAVIER SEGOVIA</a:t>
            </a:r>
            <a:endParaRPr lang="es-ES" dirty="0"/>
          </a:p>
        </p:txBody>
      </p:sp>
      <p:pic>
        <p:nvPicPr>
          <p:cNvPr id="614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71800" y="3048000"/>
            <a:ext cx="2971800" cy="3176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75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C060D23-21D2-4829-92F9-1F4D1897DE2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8D8657B6-A341-4461-8EBB-18C5FFEA95F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591D65FE-9DD0-415F-9515-A6C2749B1EF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0DAFC83E-9437-4451-AB98-B622DC9C92E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400800"/>
            <a:ext cx="5943600" cy="365125"/>
          </a:xfrm>
        </p:spPr>
        <p:txBody>
          <a:bodyPr/>
          <a:lstStyle/>
          <a:p>
            <a:r>
              <a:rPr lang="es-EC"/>
              <a:t>ROBERTO RODRÍGUEZ – ALEX VILLACÍS – TUTOR: ING. XAVIER SEGOVIA</a:t>
            </a:r>
            <a:endParaRPr lang="es-ES" dirty="0"/>
          </a:p>
        </p:txBody>
      </p:sp>
    </p:spTree>
    <p:extLst>
      <p:ext uri="{BB962C8B-B14F-4D97-AF65-F5344CB8AC3E}">
        <p14:creationId xmlns:p14="http://schemas.microsoft.com/office/powerpoint/2010/main" val="50183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C060D23-21D2-4829-92F9-1F4D1897DE2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8D8657B6-A341-4461-8EBB-18C5FFEA95F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591D65FE-9DD0-415F-9515-A6C2749B1EF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0DAFC83E-9437-4451-AB98-B622DC9C92E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400800"/>
            <a:ext cx="5943600" cy="365125"/>
          </a:xfrm>
        </p:spPr>
        <p:txBody>
          <a:bodyPr/>
          <a:lstStyle/>
          <a:p>
            <a:r>
              <a:rPr lang="es-EC"/>
              <a:t>ROBERTO RODRÍGUEZ – ALEX VILLACÍS – TUTOR: ING. XAVIER SEGOVIA</a:t>
            </a:r>
            <a:endParaRPr lang="es-ES" dirty="0"/>
          </a:p>
        </p:txBody>
      </p:sp>
    </p:spTree>
    <p:extLst>
      <p:ext uri="{BB962C8B-B14F-4D97-AF65-F5344CB8AC3E}">
        <p14:creationId xmlns:p14="http://schemas.microsoft.com/office/powerpoint/2010/main" val="95945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8663C0A0-C090-41AC-A95A-C899B56B051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0FB29D1F-0D2C-448D-A512-921E26F0855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591D65FE-9DD0-415F-9515-A6C2749B1EF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0DAFC83E-9437-4451-AB98-B622DC9C92E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spTree>
    <p:extLst>
      <p:ext uri="{BB962C8B-B14F-4D97-AF65-F5344CB8AC3E}">
        <p14:creationId xmlns:p14="http://schemas.microsoft.com/office/powerpoint/2010/main" val="293870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C060D23-21D2-4829-92F9-1F4D1897DE2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8D8657B6-A341-4461-8EBB-18C5FFEA95F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400800"/>
            <a:ext cx="5943600" cy="365125"/>
          </a:xfrm>
        </p:spPr>
        <p:txBody>
          <a:bodyPr/>
          <a:lstStyle/>
          <a:p>
            <a:r>
              <a:rPr lang="es-EC"/>
              <a:t>ROBERTO RODRÍGUEZ – ALEX VILLACÍS – TUTOR: ING. XAVIER SEGOVIA</a:t>
            </a:r>
            <a:endParaRPr lang="es-ES" dirty="0"/>
          </a:p>
        </p:txBody>
      </p:sp>
      <p:pic>
        <p:nvPicPr>
          <p:cNvPr id="3" name="Picture 2"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0980" y="2209800"/>
            <a:ext cx="6906589" cy="3210373"/>
          </a:xfrm>
          <a:prstGeom prst="rect">
            <a:avLst/>
          </a:prstGeom>
        </p:spPr>
      </p:pic>
    </p:spTree>
    <p:extLst>
      <p:ext uri="{BB962C8B-B14F-4D97-AF65-F5344CB8AC3E}">
        <p14:creationId xmlns:p14="http://schemas.microsoft.com/office/powerpoint/2010/main" val="287906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400800"/>
            <a:ext cx="5943600" cy="365125"/>
          </a:xfrm>
        </p:spPr>
        <p:txBody>
          <a:bodyPr/>
          <a:lstStyle/>
          <a:p>
            <a:r>
              <a:rPr lang="es-EC"/>
              <a:t>ROBERTO RODRÍGUEZ – ALEX VILLACÍS – TUTOR: ING. XAVIER SEGOVIA</a:t>
            </a:r>
            <a:endParaRPr lang="es-ES" dirty="0"/>
          </a:p>
        </p:txBody>
      </p:sp>
    </p:spTree>
    <p:extLst>
      <p:ext uri="{BB962C8B-B14F-4D97-AF65-F5344CB8AC3E}">
        <p14:creationId xmlns:p14="http://schemas.microsoft.com/office/powerpoint/2010/main" val="160060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C060D23-21D2-4829-92F9-1F4D1897DE2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8D8657B6-A341-4461-8EBB-18C5FFEA95F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D878C033-33BD-4908-A741-56684FF2812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6F218463-E475-416B-819D-5237F921783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591D65FE-9DD0-415F-9515-A6C2749B1EF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0DAFC83E-9437-4451-AB98-B622DC9C92E2}"/>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D9255028-F71F-4816-88CB-07547C875778}"/>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163B85AE-54A8-4236-8113-E1E32580F3B1}"/>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07A83DD2-E32A-4D41-B866-422D9D3460B8}"/>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4BC7CCF2-B0CB-4B8A-8F74-82118BB5522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400800"/>
            <a:ext cx="5943600" cy="365125"/>
          </a:xfrm>
        </p:spPr>
        <p:txBody>
          <a:bodyPr/>
          <a:lstStyle/>
          <a:p>
            <a:r>
              <a:rPr lang="es-EC"/>
              <a:t>ROBERTO RODRÍGUEZ – ALEX VILLACÍS – TUTOR: ING. XAVIER SEGOVIA</a:t>
            </a:r>
            <a:endParaRPr lang="es-ES" dirty="0"/>
          </a:p>
        </p:txBody>
      </p:sp>
      <p:pic>
        <p:nvPicPr>
          <p:cNvPr id="3" name="Picture 2"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6363" y="2057400"/>
            <a:ext cx="6611273" cy="3486637"/>
          </a:xfrm>
          <a:prstGeom prst="rect">
            <a:avLst/>
          </a:prstGeom>
        </p:spPr>
      </p:pic>
    </p:spTree>
    <p:extLst>
      <p:ext uri="{BB962C8B-B14F-4D97-AF65-F5344CB8AC3E}">
        <p14:creationId xmlns:p14="http://schemas.microsoft.com/office/powerpoint/2010/main" val="171526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400800"/>
            <a:ext cx="5943600" cy="365125"/>
          </a:xfrm>
        </p:spPr>
        <p:txBody>
          <a:bodyPr/>
          <a:lstStyle/>
          <a:p>
            <a:r>
              <a:rPr lang="es-EC"/>
              <a:t>ROBERTO RODRÍGUEZ – ALEX VILLACÍS – TUTOR: ING. XAVIER SEGOVIA</a:t>
            </a:r>
            <a:endParaRPr lang="es-ES" dirty="0"/>
          </a:p>
        </p:txBody>
      </p:sp>
      <p:pic>
        <p:nvPicPr>
          <p:cNvPr id="4" name="Picture 3"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4495" y="2209800"/>
            <a:ext cx="6582694" cy="2896004"/>
          </a:xfrm>
          <a:prstGeom prst="rect">
            <a:avLst/>
          </a:prstGeom>
        </p:spPr>
      </p:pic>
    </p:spTree>
    <p:extLst>
      <p:ext uri="{BB962C8B-B14F-4D97-AF65-F5344CB8AC3E}">
        <p14:creationId xmlns:p14="http://schemas.microsoft.com/office/powerpoint/2010/main" val="178586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400800"/>
            <a:ext cx="5943600" cy="365125"/>
          </a:xfrm>
        </p:spPr>
        <p:txBody>
          <a:bodyPr/>
          <a:lstStyle/>
          <a:p>
            <a:r>
              <a:rPr lang="es-EC"/>
              <a:t>ROBERTO RODRÍGUEZ – ALEX VILLACÍS – TUTOR: ING. XAVIER SEGOVIA</a:t>
            </a:r>
            <a:endParaRPr lang="es-ES" dirty="0"/>
          </a:p>
        </p:txBody>
      </p:sp>
      <p:pic>
        <p:nvPicPr>
          <p:cNvPr id="3" name="Picture 2"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23495" y="2404919"/>
            <a:ext cx="6697010" cy="2048161"/>
          </a:xfrm>
          <a:prstGeom prst="rect">
            <a:avLst/>
          </a:prstGeom>
        </p:spPr>
      </p:pic>
    </p:spTree>
    <p:extLst>
      <p:ext uri="{BB962C8B-B14F-4D97-AF65-F5344CB8AC3E}">
        <p14:creationId xmlns:p14="http://schemas.microsoft.com/office/powerpoint/2010/main" val="329049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400800"/>
            <a:ext cx="5943600" cy="365125"/>
          </a:xfrm>
        </p:spPr>
        <p:txBody>
          <a:bodyPr/>
          <a:lstStyle/>
          <a:p>
            <a:r>
              <a:rPr lang="es-EC"/>
              <a:t>ROBERTO RODRÍGUEZ – ALEX VILLACÍS – TUTOR: ING. XAVIER SEGOVIA</a:t>
            </a:r>
            <a:endParaRPr lang="es-ES" dirty="0"/>
          </a:p>
        </p:txBody>
      </p:sp>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2490788"/>
            <a:ext cx="242887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789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C060D23-21D2-4829-92F9-1F4D1897DE2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8D8657B6-A341-4461-8EBB-18C5FFEA95F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07A83DD2-E32A-4D41-B866-422D9D3460B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4BC7CCF2-B0CB-4B8A-8F74-82118BB5522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400800"/>
            <a:ext cx="5943600" cy="365125"/>
          </a:xfrm>
        </p:spPr>
        <p:txBody>
          <a:bodyPr/>
          <a:lstStyle/>
          <a:p>
            <a:r>
              <a:rPr lang="es-EC"/>
              <a:t>ROBERTO RODRÍGUEZ – ALEX VILLACÍS – TUTOR: ING. XAVIER SEGOVIA</a:t>
            </a:r>
            <a:endParaRPr lang="es-ES" dirty="0"/>
          </a:p>
        </p:txBody>
      </p:sp>
      <p:pic>
        <p:nvPicPr>
          <p:cNvPr id="8194"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432" r="6963" b="5541"/>
          <a:stretch/>
        </p:blipFill>
        <p:spPr bwMode="auto">
          <a:xfrm>
            <a:off x="2057400" y="1524000"/>
            <a:ext cx="4435522" cy="464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996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400800"/>
            <a:ext cx="5943600" cy="365125"/>
          </a:xfrm>
        </p:spPr>
        <p:txBody>
          <a:bodyPr/>
          <a:lstStyle/>
          <a:p>
            <a:r>
              <a:rPr lang="es-EC"/>
              <a:t>ROBERTO RODRÍGUEZ – ALEX VILLACÍS – TUTOR: ING. XAVIER SEGOVIA</a:t>
            </a:r>
            <a:endParaRPr lang="es-ES" dirty="0"/>
          </a:p>
        </p:txBody>
      </p:sp>
      <p:pic>
        <p:nvPicPr>
          <p:cNvPr id="6" name="Picture 5"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38600" y="3124200"/>
            <a:ext cx="1524213" cy="1714739"/>
          </a:xfrm>
          <a:prstGeom prst="rect">
            <a:avLst/>
          </a:prstGeom>
        </p:spPr>
      </p:pic>
    </p:spTree>
    <p:extLst>
      <p:ext uri="{BB962C8B-B14F-4D97-AF65-F5344CB8AC3E}">
        <p14:creationId xmlns:p14="http://schemas.microsoft.com/office/powerpoint/2010/main" val="64069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C060D23-21D2-4829-92F9-1F4D1897DE2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8D8657B6-A341-4461-8EBB-18C5FFEA95F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1073C4F3-067C-45DA-A097-6D34347E94EA}"/>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AFCFF4FD-D01D-4121-8E19-C298F7B8A06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07A83DD2-E32A-4D41-B866-422D9D3460B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4BC7CCF2-B0CB-4B8A-8F74-82118BB5522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400800"/>
            <a:ext cx="5943600" cy="365125"/>
          </a:xfrm>
        </p:spPr>
        <p:txBody>
          <a:bodyPr/>
          <a:lstStyle/>
          <a:p>
            <a:r>
              <a:rPr lang="es-EC"/>
              <a:t>ROBERTO RODRÍGUEZ – ALEX VILLACÍS – TUTOR: ING. XAVIER SEGOVIA</a:t>
            </a:r>
            <a:endParaRPr lang="es-ES" dirty="0"/>
          </a:p>
        </p:txBody>
      </p:sp>
      <p:pic>
        <p:nvPicPr>
          <p:cNvPr id="4" name="Picture 3"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25839" y="2743200"/>
            <a:ext cx="2172003" cy="1448002"/>
          </a:xfrm>
          <a:prstGeom prst="rect">
            <a:avLst/>
          </a:prstGeom>
        </p:spPr>
      </p:pic>
    </p:spTree>
    <p:extLst>
      <p:ext uri="{BB962C8B-B14F-4D97-AF65-F5344CB8AC3E}">
        <p14:creationId xmlns:p14="http://schemas.microsoft.com/office/powerpoint/2010/main" val="268164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C060D23-21D2-4829-92F9-1F4D1897DE2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8D8657B6-A341-4461-8EBB-18C5FFEA95F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07A83DD2-E32A-4D41-B866-422D9D3460B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4BC7CCF2-B0CB-4B8A-8F74-82118BB5522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400800"/>
            <a:ext cx="5943600" cy="365125"/>
          </a:xfrm>
        </p:spPr>
        <p:txBody>
          <a:bodyPr/>
          <a:lstStyle/>
          <a:p>
            <a:r>
              <a:rPr lang="es-EC"/>
              <a:t>ROBERTO RODRÍGUEZ – ALEX VILLACÍS – TUTOR: ING. XAVIER SEGOVIA</a:t>
            </a:r>
            <a:endParaRPr lang="es-ES" dirty="0"/>
          </a:p>
        </p:txBody>
      </p:sp>
      <p:pic>
        <p:nvPicPr>
          <p:cNvPr id="3" name="Picture 2"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6871" y="3657600"/>
            <a:ext cx="7068537" cy="1848108"/>
          </a:xfrm>
          <a:prstGeom prst="rect">
            <a:avLst/>
          </a:prstGeom>
        </p:spPr>
      </p:pic>
    </p:spTree>
    <p:extLst>
      <p:ext uri="{BB962C8B-B14F-4D97-AF65-F5344CB8AC3E}">
        <p14:creationId xmlns:p14="http://schemas.microsoft.com/office/powerpoint/2010/main" val="82503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AD5B055E-9FEB-4735-A043-0AD31BE720C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0FCF95EF-2657-4C1B-B2A1-17D90F42432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0BCE3D8F-1170-4B7A-8008-C5ADE1623EC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1C6BD989-0676-459B-986A-29002EEBC11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spTree>
    <p:extLst>
      <p:ext uri="{BB962C8B-B14F-4D97-AF65-F5344CB8AC3E}">
        <p14:creationId xmlns:p14="http://schemas.microsoft.com/office/powerpoint/2010/main" val="86455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C060D23-21D2-4829-92F9-1F4D1897DE2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8D8657B6-A341-4461-8EBB-18C5FFEA95F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696A7294-EAE5-46E5-838E-8F9A923CE77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B8AB7E7C-1032-4283-9305-AB0B343AC5E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F7CDA63A-874F-4599-A400-FF16618E21D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E9741B1F-3E3A-4E95-9D9C-F4546803D21F}"/>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51DC3BED-C7F7-48A5-8C1A-0E2C9C70905D}"/>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F0D7C46E-46AB-45F5-8934-3FED9B9A49BE}"/>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5470D151-472D-4076-9332-E3B9EE16EE2A}"/>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42CC4C93-B252-49E6-AF05-4E68223AEE3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400800"/>
            <a:ext cx="5943600" cy="365125"/>
          </a:xfrm>
        </p:spPr>
        <p:txBody>
          <a:bodyPr/>
          <a:lstStyle/>
          <a:p>
            <a:r>
              <a:rPr lang="es-EC"/>
              <a:t>ROBERTO RODRÍGUEZ – ALEX VILLACÍS – TUTOR: ING. XAVIER SEGOVIA</a:t>
            </a:r>
            <a:endParaRPr lang="es-ES" dirty="0"/>
          </a:p>
        </p:txBody>
      </p:sp>
    </p:spTree>
    <p:extLst>
      <p:ext uri="{BB962C8B-B14F-4D97-AF65-F5344CB8AC3E}">
        <p14:creationId xmlns:p14="http://schemas.microsoft.com/office/powerpoint/2010/main" val="301669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AD5B055E-9FEB-4735-A043-0AD31BE720C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0FCF95EF-2657-4C1B-B2A1-17D90F42432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0BCE3D8F-1170-4B7A-8008-C5ADE1623EC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1C6BD989-0676-459B-986A-29002EEBC11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42B70F87-1B17-486D-B50C-E0AF0464CEB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E1CF9F0F-DA2B-40AA-948C-E8AF09824D97}"/>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691ECC00-0F2F-4BCB-A91F-39D4FF83D03D}"/>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010BB749-9D31-41C9-B58F-BB2C73C6AF5F}"/>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1D26B32C-697A-4666-B7AA-2108F9BDE999}"/>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6963EC19-111E-4773-83CD-E21D1F35F87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400800"/>
            <a:ext cx="5943600" cy="365125"/>
          </a:xfrm>
        </p:spPr>
        <p:txBody>
          <a:bodyPr/>
          <a:lstStyle/>
          <a:p>
            <a:r>
              <a:rPr lang="es-EC"/>
              <a:t>ROBERTO RODRÍGUEZ – ALEX VILLACÍS – TUTOR: ING. XAVIER SEGOVIA</a:t>
            </a:r>
            <a:endParaRPr lang="es-ES" dirty="0"/>
          </a:p>
        </p:txBody>
      </p:sp>
      <p:pic>
        <p:nvPicPr>
          <p:cNvPr id="92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999397"/>
            <a:ext cx="8284712" cy="359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865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grpSp>
        <p:nvGrpSpPr>
          <p:cNvPr id="15" name="Grupo 14"/>
          <p:cNvGrpSpPr/>
          <p:nvPr/>
        </p:nvGrpSpPr>
        <p:grpSpPr>
          <a:xfrm>
            <a:off x="381001" y="3086742"/>
            <a:ext cx="8381998" cy="684516"/>
            <a:chOff x="0" y="2096141"/>
            <a:chExt cx="8381998" cy="684516"/>
          </a:xfrm>
        </p:grpSpPr>
        <p:sp>
          <p:nvSpPr>
            <p:cNvPr id="16" name="Rectángulo: esquinas redondeadas 15"/>
            <p:cNvSpPr/>
            <p:nvPr/>
          </p:nvSpPr>
          <p:spPr>
            <a:xfrm>
              <a:off x="0" y="2096141"/>
              <a:ext cx="8381998" cy="6845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ángulo: esquinas redondeadas 4"/>
            <p:cNvSpPr txBox="1"/>
            <p:nvPr/>
          </p:nvSpPr>
          <p:spPr>
            <a:xfrm>
              <a:off x="20049" y="2116190"/>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kern="1200" dirty="0"/>
                <a:t>Diseño del HMI</a:t>
              </a:r>
            </a:p>
          </p:txBody>
        </p:sp>
      </p:grpSp>
    </p:spTree>
    <p:extLst>
      <p:ext uri="{BB962C8B-B14F-4D97-AF65-F5344CB8AC3E}">
        <p14:creationId xmlns:p14="http://schemas.microsoft.com/office/powerpoint/2010/main" val="4261962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graphicFrame>
        <p:nvGraphicFramePr>
          <p:cNvPr id="14" name="4 Diagrama"/>
          <p:cNvGraphicFramePr/>
          <p:nvPr>
            <p:extLst/>
          </p:nvPr>
        </p:nvGraphicFramePr>
        <p:xfrm>
          <a:off x="533400" y="762000"/>
          <a:ext cx="8229600" cy="4899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796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C7B3F7D3-0557-4BCB-888D-3AE7ADA810C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graphicEl>
                                              <a:dgm id="{E79E2F27-2EAF-426C-83EE-A6AB9C55457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graphicEl>
                                              <a:dgm id="{B8809E3B-7F26-472C-8A7D-738D121D16D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graphicEl>
                                              <a:dgm id="{189BEED1-0CB5-4943-B8C6-F54E3B250FD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B2B571EA-3AEB-49CE-9E4C-B52E1B0085D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graphicEl>
                                              <a:dgm id="{4F12C8A5-C783-4E8E-ACC6-0093DE32DF8B}"/>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graphicEl>
                                              <a:dgm id="{E7022E2A-1BA7-48F7-8891-93E6FD3B27BA}"/>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graphicEl>
                                              <a:dgm id="{A240A374-69C4-4BDE-833C-45712266911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lvlOne"/>
        </p:bldSub>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sp>
        <p:nvSpPr>
          <p:cNvPr id="6" name="7 Rectángulo"/>
          <p:cNvSpPr/>
          <p:nvPr/>
        </p:nvSpPr>
        <p:spPr>
          <a:xfrm>
            <a:off x="1814270" y="76200"/>
            <a:ext cx="7329730" cy="369332"/>
          </a:xfrm>
          <a:prstGeom prst="rect">
            <a:avLst/>
          </a:prstGeom>
        </p:spPr>
        <p:txBody>
          <a:bodyPr wrap="square">
            <a:spAutoFit/>
          </a:bodyPr>
          <a:lstStyle/>
          <a:p>
            <a:pPr algn="r"/>
            <a:r>
              <a:rPr lang="es-ES" b="1" dirty="0"/>
              <a:t>DISEÑO DEL HMI - INTRODUCCIÓN</a:t>
            </a:r>
          </a:p>
        </p:txBody>
      </p:sp>
      <p:graphicFrame>
        <p:nvGraphicFramePr>
          <p:cNvPr id="16" name="4 Diagrama"/>
          <p:cNvGraphicFramePr/>
          <p:nvPr>
            <p:extLst>
              <p:ext uri="{D42A27DB-BD31-4B8C-83A1-F6EECF244321}">
                <p14:modId xmlns:p14="http://schemas.microsoft.com/office/powerpoint/2010/main" val="588888110"/>
              </p:ext>
            </p:extLst>
          </p:nvPr>
        </p:nvGraphicFramePr>
        <p:xfrm>
          <a:off x="533400" y="762000"/>
          <a:ext cx="8229600" cy="48992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2903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graphicEl>
                                              <a:dgm id="{ECB1CA3E-26B8-4A39-AEF8-6F06E506D3C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graphicEl>
                                              <a:dgm id="{C7B3F7D3-0557-4BCB-888D-3AE7ADA810C8}"/>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graphicEl>
                                              <a:dgm id="{E79E2F27-2EAF-426C-83EE-A6AB9C55457A}"/>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graphicEl>
                                              <a:dgm id="{B8809E3B-7F26-472C-8A7D-738D121D16DD}"/>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graphicEl>
                                              <a:dgm id="{189BEED1-0CB5-4943-B8C6-F54E3B250FD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graphicEl>
                                              <a:dgm id="{B2B571EA-3AEB-49CE-9E4C-B52E1B0085D4}"/>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graphicEl>
                                              <a:dgm id="{4F12C8A5-C783-4E8E-ACC6-0093DE32DF8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Graphic spid="16" grpId="0">
        <p:bldSub>
          <a:bldDgm bld="lvl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sp>
        <p:nvSpPr>
          <p:cNvPr id="6" name="7 Rectángulo"/>
          <p:cNvSpPr/>
          <p:nvPr/>
        </p:nvSpPr>
        <p:spPr>
          <a:xfrm>
            <a:off x="1814270" y="76200"/>
            <a:ext cx="7329730" cy="369332"/>
          </a:xfrm>
          <a:prstGeom prst="rect">
            <a:avLst/>
          </a:prstGeom>
        </p:spPr>
        <p:txBody>
          <a:bodyPr wrap="square">
            <a:spAutoFit/>
          </a:bodyPr>
          <a:lstStyle/>
          <a:p>
            <a:pPr algn="r"/>
            <a:r>
              <a:rPr lang="es-ES" b="1" dirty="0"/>
              <a:t>DISEÑO DEL HMI – NORMATIVA LEGAL</a:t>
            </a:r>
          </a:p>
        </p:txBody>
      </p:sp>
      <p:graphicFrame>
        <p:nvGraphicFramePr>
          <p:cNvPr id="16" name="4 Diagrama"/>
          <p:cNvGraphicFramePr/>
          <p:nvPr>
            <p:extLst>
              <p:ext uri="{D42A27DB-BD31-4B8C-83A1-F6EECF244321}">
                <p14:modId xmlns:p14="http://schemas.microsoft.com/office/powerpoint/2010/main" val="3905740378"/>
              </p:ext>
            </p:extLst>
          </p:nvPr>
        </p:nvGraphicFramePr>
        <p:xfrm>
          <a:off x="533400" y="762000"/>
          <a:ext cx="8229600" cy="48992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2241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graphicEl>
                                              <a:dgm id="{ECB1CA3E-26B8-4A39-AEF8-6F06E506D3C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graphicEl>
                                              <a:dgm id="{C7B3F7D3-0557-4BCB-888D-3AE7ADA810C8}"/>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graphicEl>
                                              <a:dgm id="{E79E2F27-2EAF-426C-83EE-A6AB9C55457A}"/>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graphicEl>
                                              <a:dgm id="{B8809E3B-7F26-472C-8A7D-738D121D16DD}"/>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graphicEl>
                                              <a:dgm id="{189BEED1-0CB5-4943-B8C6-F54E3B250FD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graphicEl>
                                              <a:dgm id="{B2B571EA-3AEB-49CE-9E4C-B52E1B0085D4}"/>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graphicEl>
                                              <a:dgm id="{4F12C8A5-C783-4E8E-ACC6-0093DE32DF8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Graphic spid="16" grpId="0">
        <p:bldSub>
          <a:bldDgm bld="lvlOne"/>
        </p:bldSub>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sp>
        <p:nvSpPr>
          <p:cNvPr id="6" name="7 Rectángulo"/>
          <p:cNvSpPr/>
          <p:nvPr/>
        </p:nvSpPr>
        <p:spPr>
          <a:xfrm>
            <a:off x="1814270" y="76200"/>
            <a:ext cx="7329730" cy="369332"/>
          </a:xfrm>
          <a:prstGeom prst="rect">
            <a:avLst/>
          </a:prstGeom>
        </p:spPr>
        <p:txBody>
          <a:bodyPr wrap="square">
            <a:spAutoFit/>
          </a:bodyPr>
          <a:lstStyle/>
          <a:p>
            <a:pPr algn="r"/>
            <a:r>
              <a:rPr lang="es-ES" b="1" dirty="0"/>
              <a:t>DISEÑO DEL HMI - NORMATIVA LEGAL</a:t>
            </a:r>
          </a:p>
        </p:txBody>
      </p:sp>
      <p:graphicFrame>
        <p:nvGraphicFramePr>
          <p:cNvPr id="16" name="4 Diagrama"/>
          <p:cNvGraphicFramePr/>
          <p:nvPr>
            <p:extLst>
              <p:ext uri="{D42A27DB-BD31-4B8C-83A1-F6EECF244321}">
                <p14:modId xmlns:p14="http://schemas.microsoft.com/office/powerpoint/2010/main" val="811457704"/>
              </p:ext>
            </p:extLst>
          </p:nvPr>
        </p:nvGraphicFramePr>
        <p:xfrm>
          <a:off x="533400" y="762000"/>
          <a:ext cx="8229600" cy="5257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66088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graphicEl>
                                              <a:dgm id="{ECB1CA3E-26B8-4A39-AEF8-6F06E506D3C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graphicEl>
                                              <a:dgm id="{C7B3F7D3-0557-4BCB-888D-3AE7ADA810C8}"/>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graphicEl>
                                              <a:dgm id="{E79E2F27-2EAF-426C-83EE-A6AB9C55457A}"/>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graphicEl>
                                              <a:dgm id="{B8809E3B-7F26-472C-8A7D-738D121D16DD}"/>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graphicEl>
                                              <a:dgm id="{189BEED1-0CB5-4943-B8C6-F54E3B250FDA}"/>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graphicEl>
                                              <a:dgm id="{B2B571EA-3AEB-49CE-9E4C-B52E1B0085D4}"/>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graphicEl>
                                              <a:dgm id="{4F12C8A5-C783-4E8E-ACC6-0093DE32DF8B}"/>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graphicEl>
                                              <a:dgm id="{FA58109F-780F-410D-B1DB-6D005B6F74F8}"/>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graphicEl>
                                              <a:dgm id="{F2564DCF-524E-4DD4-B3C9-C6FFE44A1B3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Graphic spid="16" grpId="0">
        <p:bldSub>
          <a:bldDgm bld="lvl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sp>
        <p:nvSpPr>
          <p:cNvPr id="6" name="7 Rectángulo"/>
          <p:cNvSpPr/>
          <p:nvPr/>
        </p:nvSpPr>
        <p:spPr>
          <a:xfrm>
            <a:off x="1814270" y="76200"/>
            <a:ext cx="7329730" cy="369332"/>
          </a:xfrm>
          <a:prstGeom prst="rect">
            <a:avLst/>
          </a:prstGeom>
        </p:spPr>
        <p:txBody>
          <a:bodyPr wrap="square">
            <a:spAutoFit/>
          </a:bodyPr>
          <a:lstStyle/>
          <a:p>
            <a:pPr algn="r"/>
            <a:r>
              <a:rPr lang="es-ES" b="1" dirty="0"/>
              <a:t>DISEÑO DEL HMI - NORMATIVA LEGAL</a:t>
            </a:r>
          </a:p>
        </p:txBody>
      </p:sp>
      <p:graphicFrame>
        <p:nvGraphicFramePr>
          <p:cNvPr id="16" name="4 Diagrama"/>
          <p:cNvGraphicFramePr/>
          <p:nvPr>
            <p:extLst>
              <p:ext uri="{D42A27DB-BD31-4B8C-83A1-F6EECF244321}">
                <p14:modId xmlns:p14="http://schemas.microsoft.com/office/powerpoint/2010/main" val="2106484859"/>
              </p:ext>
            </p:extLst>
          </p:nvPr>
        </p:nvGraphicFramePr>
        <p:xfrm>
          <a:off x="533400" y="762000"/>
          <a:ext cx="8229600" cy="5257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9868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graphicEl>
                                              <a:dgm id="{ECB1CA3E-26B8-4A39-AEF8-6F06E506D3C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graphicEl>
                                              <a:dgm id="{8EECABF9-8CF0-426C-BE90-43D18778E83C}"/>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graphicEl>
                                              <a:dgm id="{BE107D8A-6125-4412-969C-E7D20BE8FF4C}"/>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graphicEl>
                                              <a:dgm id="{7C39FBD7-65B0-42B1-826A-D4D4ED935D8D}"/>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graphicEl>
                                              <a:dgm id="{C7ADC600-D95B-46E7-9DA3-FDC6587765D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graphicEl>
                                              <a:dgm id="{18A4FFDB-BD5F-4B94-8893-F8603146A35D}"/>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graphicEl>
                                              <a:dgm id="{0A2E434B-F41E-40FA-A4B4-F20D68C14A85}"/>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graphicEl>
                                              <a:dgm id="{578F179D-5CE3-4A41-8B58-E120A32E8083}"/>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graphicEl>
                                              <a:dgm id="{E3CB6191-D109-414C-A447-D28A25F42A63}"/>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graphicEl>
                                              <a:dgm id="{B19DAC26-F5A4-4BCB-8EA2-C411343DCF75}"/>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graphicEl>
                                              <a:dgm id="{3822792E-83D3-455D-8077-DCCB5E9C26A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Graphic spid="16" grpId="0">
        <p:bldSub>
          <a:bldDgm bld="lvl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sp>
        <p:nvSpPr>
          <p:cNvPr id="6" name="7 Rectángulo"/>
          <p:cNvSpPr/>
          <p:nvPr/>
        </p:nvSpPr>
        <p:spPr>
          <a:xfrm>
            <a:off x="1814270" y="76200"/>
            <a:ext cx="7329730" cy="369332"/>
          </a:xfrm>
          <a:prstGeom prst="rect">
            <a:avLst/>
          </a:prstGeom>
        </p:spPr>
        <p:txBody>
          <a:bodyPr wrap="square">
            <a:spAutoFit/>
          </a:bodyPr>
          <a:lstStyle/>
          <a:p>
            <a:pPr algn="r"/>
            <a:r>
              <a:rPr lang="es-ES" b="1" dirty="0"/>
              <a:t>DISEÑO DEL HMI - NORMATIVA LEGAL</a:t>
            </a:r>
          </a:p>
        </p:txBody>
      </p:sp>
      <p:graphicFrame>
        <p:nvGraphicFramePr>
          <p:cNvPr id="16" name="4 Diagrama"/>
          <p:cNvGraphicFramePr/>
          <p:nvPr>
            <p:extLst>
              <p:ext uri="{D42A27DB-BD31-4B8C-83A1-F6EECF244321}">
                <p14:modId xmlns:p14="http://schemas.microsoft.com/office/powerpoint/2010/main" val="2502023869"/>
              </p:ext>
            </p:extLst>
          </p:nvPr>
        </p:nvGraphicFramePr>
        <p:xfrm>
          <a:off x="533400" y="762000"/>
          <a:ext cx="8229600" cy="5257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1358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graphicEl>
                                              <a:dgm id="{ECB1CA3E-26B8-4A39-AEF8-6F06E506D3C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graphicEl>
                                              <a:dgm id="{8EECABF9-8CF0-426C-BE90-43D18778E83C}"/>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graphicEl>
                                              <a:dgm id="{BE107D8A-6125-4412-969C-E7D20BE8FF4C}"/>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graphicEl>
                                              <a:dgm id="{7C39FBD7-65B0-42B1-826A-D4D4ED935D8D}"/>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graphicEl>
                                              <a:dgm id="{C7ADC600-D95B-46E7-9DA3-FDC6587765D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graphicEl>
                                              <a:dgm id="{18A4FFDB-BD5F-4B94-8893-F8603146A35D}"/>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graphicEl>
                                              <a:dgm id="{0A2E434B-F41E-40FA-A4B4-F20D68C14A85}"/>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graphicEl>
                                              <a:dgm id="{578F179D-5CE3-4A41-8B58-E120A32E8083}"/>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graphicEl>
                                              <a:dgm id="{E3CB6191-D109-414C-A447-D28A25F42A63}"/>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graphicEl>
                                              <a:dgm id="{B19DAC26-F5A4-4BCB-8EA2-C411343DCF75}"/>
                                            </p:graphic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graphicEl>
                                              <a:dgm id="{3822792E-83D3-455D-8077-DCCB5E9C26A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Graphic spid="16" grpId="0">
        <p:bldSub>
          <a:bldDgm bld="lvlOne"/>
        </p:bldSub>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sp>
        <p:nvSpPr>
          <p:cNvPr id="6" name="7 Rectángulo"/>
          <p:cNvSpPr/>
          <p:nvPr/>
        </p:nvSpPr>
        <p:spPr>
          <a:xfrm>
            <a:off x="1814270" y="76200"/>
            <a:ext cx="7329730" cy="369332"/>
          </a:xfrm>
          <a:prstGeom prst="rect">
            <a:avLst/>
          </a:prstGeom>
        </p:spPr>
        <p:txBody>
          <a:bodyPr wrap="square">
            <a:spAutoFit/>
          </a:bodyPr>
          <a:lstStyle/>
          <a:p>
            <a:pPr algn="r"/>
            <a:r>
              <a:rPr lang="es-ES" b="1" dirty="0"/>
              <a:t>DISEÑO DEL HMI – NORMATIVA LEGAL</a:t>
            </a:r>
          </a:p>
        </p:txBody>
      </p:sp>
      <p:graphicFrame>
        <p:nvGraphicFramePr>
          <p:cNvPr id="10" name="4 Diagrama"/>
          <p:cNvGraphicFramePr/>
          <p:nvPr>
            <p:extLst>
              <p:ext uri="{D42A27DB-BD31-4B8C-83A1-F6EECF244321}">
                <p14:modId xmlns:p14="http://schemas.microsoft.com/office/powerpoint/2010/main" val="3814331235"/>
              </p:ext>
            </p:extLst>
          </p:nvPr>
        </p:nvGraphicFramePr>
        <p:xfrm>
          <a:off x="533400" y="1066800"/>
          <a:ext cx="8229600" cy="4191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0541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dgm id="{E682B12A-12D6-4D03-B377-09584A43149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dgm id="{E94A2A83-A9DC-4B5A-9FE5-806EFE39104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dgm id="{188C2C71-68C5-4B09-906C-2690865523F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graphicEl>
                                              <a:dgm id="{2D4870B4-626C-404A-A112-A6559A11C16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Graphic spid="10"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spTree>
    <p:extLst>
      <p:ext uri="{BB962C8B-B14F-4D97-AF65-F5344CB8AC3E}">
        <p14:creationId xmlns:p14="http://schemas.microsoft.com/office/powerpoint/2010/main" val="67203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C060D23-21D2-4829-92F9-1F4D1897DE2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8D8657B6-A341-4461-8EBB-18C5FFEA95F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88848902-88D7-43EA-A22D-A2DA65253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4B98E491-8DEE-4A13-BC22-83EB909CFF6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E178A246-4AC4-4D2A-AE03-63603807834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939CC232-5DE2-45BF-A6B4-A58D3D72E79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1A9D2047-B9DC-48C3-B934-D0892F96C4D3}"/>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DBD0C27B-2F51-4552-993B-632A279339D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sp>
        <p:nvSpPr>
          <p:cNvPr id="6" name="7 Rectángulo"/>
          <p:cNvSpPr/>
          <p:nvPr/>
        </p:nvSpPr>
        <p:spPr>
          <a:xfrm>
            <a:off x="1814270" y="76200"/>
            <a:ext cx="7329730" cy="369332"/>
          </a:xfrm>
          <a:prstGeom prst="rect">
            <a:avLst/>
          </a:prstGeom>
        </p:spPr>
        <p:txBody>
          <a:bodyPr wrap="square">
            <a:spAutoFit/>
          </a:bodyPr>
          <a:lstStyle/>
          <a:p>
            <a:pPr algn="r"/>
            <a:r>
              <a:rPr lang="es-ES" b="1" dirty="0"/>
              <a:t>DISEÑO DEL HMI – NORMATIVA LEGAL</a:t>
            </a:r>
          </a:p>
        </p:txBody>
      </p:sp>
      <p:graphicFrame>
        <p:nvGraphicFramePr>
          <p:cNvPr id="10" name="4 Diagrama"/>
          <p:cNvGraphicFramePr/>
          <p:nvPr>
            <p:extLst>
              <p:ext uri="{D42A27DB-BD31-4B8C-83A1-F6EECF244321}">
                <p14:modId xmlns:p14="http://schemas.microsoft.com/office/powerpoint/2010/main" val="4020963700"/>
              </p:ext>
            </p:extLst>
          </p:nvPr>
        </p:nvGraphicFramePr>
        <p:xfrm>
          <a:off x="609600" y="1828800"/>
          <a:ext cx="8229600" cy="2743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1036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graphicEl>
                                              <a:dgm id="{E682B12A-12D6-4D03-B377-09584A43149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graphicEl>
                                              <a:dgm id="{188C2C71-68C5-4B09-906C-2690865523F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Graphic spid="10" grpId="0">
        <p:bldSub>
          <a:bldDgm bld="one"/>
        </p:bldSub>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sp>
        <p:nvSpPr>
          <p:cNvPr id="6" name="7 Rectángulo"/>
          <p:cNvSpPr/>
          <p:nvPr/>
        </p:nvSpPr>
        <p:spPr>
          <a:xfrm>
            <a:off x="1814270" y="76200"/>
            <a:ext cx="7329730" cy="369332"/>
          </a:xfrm>
          <a:prstGeom prst="rect">
            <a:avLst/>
          </a:prstGeom>
        </p:spPr>
        <p:txBody>
          <a:bodyPr wrap="square">
            <a:spAutoFit/>
          </a:bodyPr>
          <a:lstStyle/>
          <a:p>
            <a:pPr algn="r"/>
            <a:r>
              <a:rPr lang="es-ES" b="1" dirty="0"/>
              <a:t>DISEÑO DEL HMI – DISEÑO EN ANDROID STUDIO</a:t>
            </a:r>
          </a:p>
        </p:txBody>
      </p:sp>
      <p:graphicFrame>
        <p:nvGraphicFramePr>
          <p:cNvPr id="8" name="4 Diagrama"/>
          <p:cNvGraphicFramePr/>
          <p:nvPr>
            <p:extLst>
              <p:ext uri="{D42A27DB-BD31-4B8C-83A1-F6EECF244321}">
                <p14:modId xmlns:p14="http://schemas.microsoft.com/office/powerpoint/2010/main" val="2052136741"/>
              </p:ext>
            </p:extLst>
          </p:nvPr>
        </p:nvGraphicFramePr>
        <p:xfrm>
          <a:off x="533400" y="762000"/>
          <a:ext cx="8229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439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8EECABF9-8CF0-426C-BE90-43D18778E83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BE107D8A-6125-4412-969C-E7D20BE8FF4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7C39FBD7-65B0-42B1-826A-D4D4ED935D8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C7ADC600-D95B-46E7-9DA3-FDC6587765D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18A4FFDB-BD5F-4B94-8893-F8603146A35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graphicEl>
                                              <a:dgm id="{0A2E434B-F41E-40FA-A4B4-F20D68C14A8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sp>
        <p:nvSpPr>
          <p:cNvPr id="6" name="7 Rectángulo"/>
          <p:cNvSpPr/>
          <p:nvPr/>
        </p:nvSpPr>
        <p:spPr>
          <a:xfrm>
            <a:off x="1814270" y="76200"/>
            <a:ext cx="7329730" cy="369332"/>
          </a:xfrm>
          <a:prstGeom prst="rect">
            <a:avLst/>
          </a:prstGeom>
        </p:spPr>
        <p:txBody>
          <a:bodyPr wrap="square">
            <a:spAutoFit/>
          </a:bodyPr>
          <a:lstStyle/>
          <a:p>
            <a:pPr algn="r"/>
            <a:r>
              <a:rPr lang="es-ES" b="1" dirty="0"/>
              <a:t>DISEÑO DEL HMI – DISEÑO EN ANDROID STUDIO</a:t>
            </a:r>
          </a:p>
        </p:txBody>
      </p:sp>
      <p:graphicFrame>
        <p:nvGraphicFramePr>
          <p:cNvPr id="8" name="4 Diagrama"/>
          <p:cNvGraphicFramePr/>
          <p:nvPr>
            <p:extLst>
              <p:ext uri="{D42A27DB-BD31-4B8C-83A1-F6EECF244321}">
                <p14:modId xmlns:p14="http://schemas.microsoft.com/office/powerpoint/2010/main" val="1126035258"/>
              </p:ext>
            </p:extLst>
          </p:nvPr>
        </p:nvGraphicFramePr>
        <p:xfrm>
          <a:off x="533400" y="762000"/>
          <a:ext cx="8458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994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77DC7222-C1C1-4623-9C93-68449511535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70D9DF4C-5E82-4A74-B93F-A9ECE864769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sp>
        <p:nvSpPr>
          <p:cNvPr id="6" name="7 Rectángulo"/>
          <p:cNvSpPr/>
          <p:nvPr/>
        </p:nvSpPr>
        <p:spPr>
          <a:xfrm>
            <a:off x="1814270" y="76200"/>
            <a:ext cx="7329730" cy="369332"/>
          </a:xfrm>
          <a:prstGeom prst="rect">
            <a:avLst/>
          </a:prstGeom>
        </p:spPr>
        <p:txBody>
          <a:bodyPr wrap="square">
            <a:spAutoFit/>
          </a:bodyPr>
          <a:lstStyle/>
          <a:p>
            <a:pPr algn="r"/>
            <a:r>
              <a:rPr lang="es-ES" b="1" dirty="0"/>
              <a:t>DISEÑO DEL HMI – DISEÑO EN ANDROID STUDIO</a:t>
            </a:r>
          </a:p>
        </p:txBody>
      </p:sp>
      <p:graphicFrame>
        <p:nvGraphicFramePr>
          <p:cNvPr id="5" name="4 Diagrama"/>
          <p:cNvGraphicFramePr/>
          <p:nvPr>
            <p:extLst>
              <p:ext uri="{D42A27DB-BD31-4B8C-83A1-F6EECF244321}">
                <p14:modId xmlns:p14="http://schemas.microsoft.com/office/powerpoint/2010/main" val="3226334895"/>
              </p:ext>
            </p:extLst>
          </p:nvPr>
        </p:nvGraphicFramePr>
        <p:xfrm>
          <a:off x="533400" y="762000"/>
          <a:ext cx="83820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596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8EECABF9-8CF0-426C-BE90-43D18778E83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BE107D8A-6125-4412-969C-E7D20BE8FF4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5AB29BCC-5C22-4DB4-8E12-2C7DC017F08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EF72AEF0-A959-4337-AAA9-04CEB13A8FD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sp>
        <p:nvSpPr>
          <p:cNvPr id="6" name="7 Rectángulo"/>
          <p:cNvSpPr/>
          <p:nvPr/>
        </p:nvSpPr>
        <p:spPr>
          <a:xfrm>
            <a:off x="1814270" y="76200"/>
            <a:ext cx="7329730" cy="369332"/>
          </a:xfrm>
          <a:prstGeom prst="rect">
            <a:avLst/>
          </a:prstGeom>
        </p:spPr>
        <p:txBody>
          <a:bodyPr wrap="square">
            <a:spAutoFit/>
          </a:bodyPr>
          <a:lstStyle/>
          <a:p>
            <a:pPr algn="r"/>
            <a:r>
              <a:rPr lang="es-ES" b="1" dirty="0"/>
              <a:t>DISEÑO DEL HMI – DISEÑO EN ANDROID STUDIO</a:t>
            </a:r>
          </a:p>
        </p:txBody>
      </p:sp>
      <p:graphicFrame>
        <p:nvGraphicFramePr>
          <p:cNvPr id="5" name="4 Diagrama"/>
          <p:cNvGraphicFramePr/>
          <p:nvPr>
            <p:extLst>
              <p:ext uri="{D42A27DB-BD31-4B8C-83A1-F6EECF244321}">
                <p14:modId xmlns:p14="http://schemas.microsoft.com/office/powerpoint/2010/main" val="2933673858"/>
              </p:ext>
            </p:extLst>
          </p:nvPr>
        </p:nvGraphicFramePr>
        <p:xfrm>
          <a:off x="533400" y="762000"/>
          <a:ext cx="83820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949716200"/>
              </p:ext>
            </p:extLst>
          </p:nvPr>
        </p:nvGraphicFramePr>
        <p:xfrm>
          <a:off x="457200" y="2057399"/>
          <a:ext cx="8229600" cy="3200400"/>
        </p:xfrm>
        <a:graphic>
          <a:graphicData uri="http://schemas.openxmlformats.org/drawingml/2006/table">
            <a:tbl>
              <a:tblPr firstRow="1" firstCol="1" bandRow="1">
                <a:tableStyleId>{5940675A-B579-460E-94D1-54222C63F5DA}</a:tableStyleId>
              </a:tblPr>
              <a:tblGrid>
                <a:gridCol w="4781398">
                  <a:extLst>
                    <a:ext uri="{9D8B030D-6E8A-4147-A177-3AD203B41FA5}">
                      <a16:colId xmlns:a16="http://schemas.microsoft.com/office/drawing/2014/main" val="1206189677"/>
                    </a:ext>
                  </a:extLst>
                </a:gridCol>
                <a:gridCol w="862462">
                  <a:extLst>
                    <a:ext uri="{9D8B030D-6E8A-4147-A177-3AD203B41FA5}">
                      <a16:colId xmlns:a16="http://schemas.microsoft.com/office/drawing/2014/main" val="1701153015"/>
                    </a:ext>
                  </a:extLst>
                </a:gridCol>
                <a:gridCol w="862462">
                  <a:extLst>
                    <a:ext uri="{9D8B030D-6E8A-4147-A177-3AD203B41FA5}">
                      <a16:colId xmlns:a16="http://schemas.microsoft.com/office/drawing/2014/main" val="767815495"/>
                    </a:ext>
                  </a:extLst>
                </a:gridCol>
                <a:gridCol w="862462">
                  <a:extLst>
                    <a:ext uri="{9D8B030D-6E8A-4147-A177-3AD203B41FA5}">
                      <a16:colId xmlns:a16="http://schemas.microsoft.com/office/drawing/2014/main" val="338269242"/>
                    </a:ext>
                  </a:extLst>
                </a:gridCol>
                <a:gridCol w="860816">
                  <a:extLst>
                    <a:ext uri="{9D8B030D-6E8A-4147-A177-3AD203B41FA5}">
                      <a16:colId xmlns:a16="http://schemas.microsoft.com/office/drawing/2014/main" val="1938963651"/>
                    </a:ext>
                  </a:extLst>
                </a:gridCol>
              </a:tblGrid>
              <a:tr h="365856">
                <a:tc rowSpan="2">
                  <a:txBody>
                    <a:bodyPr/>
                    <a:lstStyle/>
                    <a:p>
                      <a:pPr indent="180340" algn="ctr">
                        <a:lnSpc>
                          <a:spcPct val="150000"/>
                        </a:lnSpc>
                        <a:spcBef>
                          <a:spcPts val="1200"/>
                        </a:spcBef>
                        <a:spcAft>
                          <a:spcPts val="0"/>
                        </a:spcAft>
                      </a:pPr>
                      <a:r>
                        <a:rPr lang="es-419" sz="2000" b="1" dirty="0">
                          <a:effectLst/>
                        </a:rPr>
                        <a:t>Aplicación</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4">
                  <a:txBody>
                    <a:bodyPr/>
                    <a:lstStyle/>
                    <a:p>
                      <a:pPr indent="180340" algn="ctr">
                        <a:lnSpc>
                          <a:spcPct val="150000"/>
                        </a:lnSpc>
                        <a:spcBef>
                          <a:spcPts val="1200"/>
                        </a:spcBef>
                        <a:spcAft>
                          <a:spcPts val="0"/>
                        </a:spcAft>
                      </a:pPr>
                      <a:r>
                        <a:rPr lang="es-419" sz="2000" b="1" dirty="0">
                          <a:effectLst/>
                        </a:rPr>
                        <a:t>Código ARGB</a:t>
                      </a:r>
                      <a:endParaRPr lang="es-EC"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878613306"/>
                  </a:ext>
                </a:extLst>
              </a:tr>
              <a:tr h="365856">
                <a:tc vMerge="1">
                  <a:txBody>
                    <a:bodyPr/>
                    <a:lstStyle/>
                    <a:p>
                      <a:endParaRPr lang="es-EC"/>
                    </a:p>
                  </a:txBody>
                  <a:tcPr/>
                </a:tc>
                <a:tc>
                  <a:txBody>
                    <a:bodyPr/>
                    <a:lstStyle/>
                    <a:p>
                      <a:pPr indent="180340" algn="ctr">
                        <a:lnSpc>
                          <a:spcPct val="150000"/>
                        </a:lnSpc>
                        <a:spcBef>
                          <a:spcPts val="1200"/>
                        </a:spcBef>
                        <a:spcAft>
                          <a:spcPts val="0"/>
                        </a:spcAft>
                      </a:pPr>
                      <a:r>
                        <a:rPr lang="es-419" sz="2000">
                          <a:effectLst/>
                        </a:rPr>
                        <a:t>A</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Bef>
                          <a:spcPts val="1200"/>
                        </a:spcBef>
                        <a:spcAft>
                          <a:spcPts val="0"/>
                        </a:spcAft>
                      </a:pPr>
                      <a:r>
                        <a:rPr lang="es-419" sz="2000">
                          <a:effectLst/>
                        </a:rPr>
                        <a:t>R</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Bef>
                          <a:spcPts val="1200"/>
                        </a:spcBef>
                        <a:spcAft>
                          <a:spcPts val="0"/>
                        </a:spcAft>
                      </a:pPr>
                      <a:r>
                        <a:rPr lang="es-419" sz="2000">
                          <a:effectLst/>
                        </a:rPr>
                        <a:t>G</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Bef>
                          <a:spcPts val="1200"/>
                        </a:spcBef>
                        <a:spcAft>
                          <a:spcPts val="0"/>
                        </a:spcAft>
                      </a:pPr>
                      <a:r>
                        <a:rPr lang="es-419" sz="2000">
                          <a:effectLst/>
                        </a:rPr>
                        <a:t>B</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05558176"/>
                  </a:ext>
                </a:extLst>
              </a:tr>
              <a:tr h="365856">
                <a:tc>
                  <a:txBody>
                    <a:bodyPr/>
                    <a:lstStyle/>
                    <a:p>
                      <a:pPr indent="180340" algn="ctr">
                        <a:lnSpc>
                          <a:spcPct val="150000"/>
                        </a:lnSpc>
                        <a:spcBef>
                          <a:spcPts val="1200"/>
                        </a:spcBef>
                        <a:spcAft>
                          <a:spcPts val="0"/>
                        </a:spcAft>
                      </a:pPr>
                      <a:r>
                        <a:rPr lang="es-419" sz="2000" dirty="0">
                          <a:effectLst/>
                        </a:rPr>
                        <a:t>Fondo de pantalla</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Bef>
                          <a:spcPts val="1200"/>
                        </a:spcBef>
                        <a:spcAft>
                          <a:spcPts val="0"/>
                        </a:spcAft>
                      </a:pPr>
                      <a:r>
                        <a:rPr lang="es-419" sz="2000" dirty="0">
                          <a:effectLst/>
                        </a:rPr>
                        <a:t>255</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Bef>
                          <a:spcPts val="1200"/>
                        </a:spcBef>
                        <a:spcAft>
                          <a:spcPts val="0"/>
                        </a:spcAft>
                      </a:pPr>
                      <a:r>
                        <a:rPr lang="es-419" sz="2000">
                          <a:effectLst/>
                        </a:rPr>
                        <a:t>118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Bef>
                          <a:spcPts val="1200"/>
                        </a:spcBef>
                        <a:spcAft>
                          <a:spcPts val="0"/>
                        </a:spcAft>
                      </a:pPr>
                      <a:r>
                        <a:rPr lang="es-419" sz="2000">
                          <a:effectLst/>
                        </a:rPr>
                        <a:t>118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Bef>
                          <a:spcPts val="1200"/>
                        </a:spcBef>
                        <a:spcAft>
                          <a:spcPts val="0"/>
                        </a:spcAft>
                      </a:pPr>
                      <a:r>
                        <a:rPr lang="es-419" sz="2000">
                          <a:effectLst/>
                        </a:rPr>
                        <a:t>118</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95847969"/>
                  </a:ext>
                </a:extLst>
              </a:tr>
              <a:tr h="365856">
                <a:tc>
                  <a:txBody>
                    <a:bodyPr/>
                    <a:lstStyle/>
                    <a:p>
                      <a:pPr indent="180340" algn="ctr">
                        <a:lnSpc>
                          <a:spcPct val="150000"/>
                        </a:lnSpc>
                        <a:spcBef>
                          <a:spcPts val="1200"/>
                        </a:spcBef>
                        <a:spcAft>
                          <a:spcPts val="0"/>
                        </a:spcAft>
                      </a:pPr>
                      <a:r>
                        <a:rPr lang="es-419" sz="2000">
                          <a:effectLst/>
                        </a:rPr>
                        <a:t>Fondo de títulos</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Bef>
                          <a:spcPts val="1200"/>
                        </a:spcBef>
                        <a:spcAft>
                          <a:spcPts val="0"/>
                        </a:spcAft>
                      </a:pPr>
                      <a:r>
                        <a:rPr lang="es-419" sz="2000" dirty="0">
                          <a:effectLst/>
                        </a:rPr>
                        <a:t>255</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Bef>
                          <a:spcPts val="1200"/>
                        </a:spcBef>
                        <a:spcAft>
                          <a:spcPts val="0"/>
                        </a:spcAft>
                      </a:pPr>
                      <a:r>
                        <a:rPr lang="es-419" sz="2000" dirty="0">
                          <a:effectLst/>
                        </a:rPr>
                        <a:t>37</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Bef>
                          <a:spcPts val="1200"/>
                        </a:spcBef>
                        <a:spcAft>
                          <a:spcPts val="0"/>
                        </a:spcAft>
                      </a:pPr>
                      <a:r>
                        <a:rPr lang="es-419" sz="2000">
                          <a:effectLst/>
                        </a:rPr>
                        <a:t>37</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Bef>
                          <a:spcPts val="1200"/>
                        </a:spcBef>
                        <a:spcAft>
                          <a:spcPts val="0"/>
                        </a:spcAft>
                      </a:pPr>
                      <a:r>
                        <a:rPr lang="es-419" sz="2000">
                          <a:effectLst/>
                        </a:rPr>
                        <a:t>37</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0054798"/>
                  </a:ext>
                </a:extLst>
              </a:tr>
              <a:tr h="365856">
                <a:tc>
                  <a:txBody>
                    <a:bodyPr/>
                    <a:lstStyle/>
                    <a:p>
                      <a:pPr indent="180340" algn="ctr">
                        <a:lnSpc>
                          <a:spcPct val="150000"/>
                        </a:lnSpc>
                        <a:spcBef>
                          <a:spcPts val="1200"/>
                        </a:spcBef>
                        <a:spcAft>
                          <a:spcPts val="0"/>
                        </a:spcAft>
                      </a:pPr>
                      <a:r>
                        <a:rPr lang="es-419" sz="2000">
                          <a:effectLst/>
                        </a:rPr>
                        <a:t>Fondo de panel de control y visualización</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Bef>
                          <a:spcPts val="1200"/>
                        </a:spcBef>
                        <a:spcAft>
                          <a:spcPts val="0"/>
                        </a:spcAft>
                      </a:pPr>
                      <a:r>
                        <a:rPr lang="es-419" sz="2000">
                          <a:effectLst/>
                        </a:rPr>
                        <a:t>255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Bef>
                          <a:spcPts val="1200"/>
                        </a:spcBef>
                        <a:spcAft>
                          <a:spcPts val="0"/>
                        </a:spcAft>
                      </a:pPr>
                      <a:r>
                        <a:rPr lang="es-419" sz="2000" dirty="0">
                          <a:effectLst/>
                        </a:rPr>
                        <a:t>150</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Bef>
                          <a:spcPts val="1200"/>
                        </a:spcBef>
                        <a:spcAft>
                          <a:spcPts val="0"/>
                        </a:spcAft>
                      </a:pPr>
                      <a:r>
                        <a:rPr lang="es-419" sz="2000" dirty="0">
                          <a:effectLst/>
                        </a:rPr>
                        <a:t>150</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Bef>
                          <a:spcPts val="1200"/>
                        </a:spcBef>
                        <a:spcAft>
                          <a:spcPts val="0"/>
                        </a:spcAft>
                      </a:pPr>
                      <a:r>
                        <a:rPr lang="es-419" sz="2000">
                          <a:effectLst/>
                        </a:rPr>
                        <a:t>150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53892126"/>
                  </a:ext>
                </a:extLst>
              </a:tr>
              <a:tr h="365856">
                <a:tc>
                  <a:txBody>
                    <a:bodyPr/>
                    <a:lstStyle/>
                    <a:p>
                      <a:pPr indent="180340" algn="ctr">
                        <a:lnSpc>
                          <a:spcPct val="150000"/>
                        </a:lnSpc>
                        <a:spcBef>
                          <a:spcPts val="1200"/>
                        </a:spcBef>
                        <a:spcAft>
                          <a:spcPts val="0"/>
                        </a:spcAft>
                      </a:pPr>
                      <a:r>
                        <a:rPr lang="es-419" sz="2000">
                          <a:effectLst/>
                        </a:rPr>
                        <a:t>Títulos</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Bef>
                          <a:spcPts val="1200"/>
                        </a:spcBef>
                        <a:spcAft>
                          <a:spcPts val="0"/>
                        </a:spcAft>
                      </a:pPr>
                      <a:r>
                        <a:rPr lang="es-419" sz="2000">
                          <a:effectLst/>
                        </a:rPr>
                        <a:t>255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Bef>
                          <a:spcPts val="1200"/>
                        </a:spcBef>
                        <a:spcAft>
                          <a:spcPts val="0"/>
                        </a:spcAft>
                      </a:pPr>
                      <a:r>
                        <a:rPr lang="es-419" sz="2000">
                          <a:effectLst/>
                        </a:rPr>
                        <a:t>255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Bef>
                          <a:spcPts val="1200"/>
                        </a:spcBef>
                        <a:spcAft>
                          <a:spcPts val="0"/>
                        </a:spcAft>
                      </a:pPr>
                      <a:r>
                        <a:rPr lang="es-419" sz="2000" dirty="0">
                          <a:effectLst/>
                        </a:rPr>
                        <a:t>255</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Bef>
                          <a:spcPts val="1200"/>
                        </a:spcBef>
                        <a:spcAft>
                          <a:spcPts val="0"/>
                        </a:spcAft>
                      </a:pPr>
                      <a:r>
                        <a:rPr lang="es-419" sz="2000" dirty="0">
                          <a:effectLst/>
                        </a:rPr>
                        <a:t>255</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18046015"/>
                  </a:ext>
                </a:extLst>
              </a:tr>
              <a:tr h="365856">
                <a:tc>
                  <a:txBody>
                    <a:bodyPr/>
                    <a:lstStyle/>
                    <a:p>
                      <a:pPr indent="180340" algn="ctr">
                        <a:lnSpc>
                          <a:spcPct val="150000"/>
                        </a:lnSpc>
                        <a:spcBef>
                          <a:spcPts val="1200"/>
                        </a:spcBef>
                        <a:spcAft>
                          <a:spcPts val="0"/>
                        </a:spcAft>
                      </a:pPr>
                      <a:r>
                        <a:rPr lang="es-419" sz="2000">
                          <a:effectLst/>
                        </a:rPr>
                        <a:t>Texto en general</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Bef>
                          <a:spcPts val="1200"/>
                        </a:spcBef>
                        <a:spcAft>
                          <a:spcPts val="0"/>
                        </a:spcAft>
                      </a:pPr>
                      <a:r>
                        <a:rPr lang="es-419" sz="2000">
                          <a:effectLst/>
                        </a:rPr>
                        <a:t>255</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Bef>
                          <a:spcPts val="1200"/>
                        </a:spcBef>
                        <a:spcAft>
                          <a:spcPts val="0"/>
                        </a:spcAft>
                      </a:pPr>
                      <a:r>
                        <a:rPr lang="es-419" sz="2000">
                          <a:effectLst/>
                        </a:rPr>
                        <a:t>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Bef>
                          <a:spcPts val="1200"/>
                        </a:spcBef>
                        <a:spcAft>
                          <a:spcPts val="0"/>
                        </a:spcAft>
                      </a:pPr>
                      <a:r>
                        <a:rPr lang="es-419" sz="2000" dirty="0">
                          <a:effectLst/>
                        </a:rPr>
                        <a:t>1</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Bef>
                          <a:spcPts val="1200"/>
                        </a:spcBef>
                        <a:spcAft>
                          <a:spcPts val="0"/>
                        </a:spcAft>
                      </a:pPr>
                      <a:r>
                        <a:rPr lang="es-419" sz="2000" dirty="0">
                          <a:effectLst/>
                        </a:rPr>
                        <a:t>1</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84879541"/>
                  </a:ext>
                </a:extLst>
              </a:tr>
            </a:tbl>
          </a:graphicData>
        </a:graphic>
      </p:graphicFrame>
    </p:spTree>
    <p:extLst>
      <p:ext uri="{BB962C8B-B14F-4D97-AF65-F5344CB8AC3E}">
        <p14:creationId xmlns:p14="http://schemas.microsoft.com/office/powerpoint/2010/main" val="69497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sp>
        <p:nvSpPr>
          <p:cNvPr id="6" name="7 Rectángulo"/>
          <p:cNvSpPr/>
          <p:nvPr/>
        </p:nvSpPr>
        <p:spPr>
          <a:xfrm>
            <a:off x="1814270" y="76200"/>
            <a:ext cx="7329730" cy="369332"/>
          </a:xfrm>
          <a:prstGeom prst="rect">
            <a:avLst/>
          </a:prstGeom>
        </p:spPr>
        <p:txBody>
          <a:bodyPr wrap="square">
            <a:spAutoFit/>
          </a:bodyPr>
          <a:lstStyle/>
          <a:p>
            <a:pPr algn="r"/>
            <a:r>
              <a:rPr lang="es-ES" b="1" dirty="0"/>
              <a:t>DISEÑO DEL HMI – DISEÑO EN ANDROID STUDIO</a:t>
            </a:r>
          </a:p>
        </p:txBody>
      </p:sp>
      <p:graphicFrame>
        <p:nvGraphicFramePr>
          <p:cNvPr id="5" name="4 Diagrama"/>
          <p:cNvGraphicFramePr/>
          <p:nvPr>
            <p:extLst>
              <p:ext uri="{D42A27DB-BD31-4B8C-83A1-F6EECF244321}">
                <p14:modId xmlns:p14="http://schemas.microsoft.com/office/powerpoint/2010/main" val="1398579761"/>
              </p:ext>
            </p:extLst>
          </p:nvPr>
        </p:nvGraphicFramePr>
        <p:xfrm>
          <a:off x="533400" y="762000"/>
          <a:ext cx="83820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a 3"/>
          <p:cNvGraphicFramePr>
            <a:graphicFrameLocks noGrp="1"/>
          </p:cNvGraphicFramePr>
          <p:nvPr>
            <p:extLst>
              <p:ext uri="{D42A27DB-BD31-4B8C-83A1-F6EECF244321}">
                <p14:modId xmlns:p14="http://schemas.microsoft.com/office/powerpoint/2010/main" val="1705809698"/>
              </p:ext>
            </p:extLst>
          </p:nvPr>
        </p:nvGraphicFramePr>
        <p:xfrm>
          <a:off x="457200" y="2221464"/>
          <a:ext cx="8229600" cy="3112535"/>
        </p:xfrm>
        <a:graphic>
          <a:graphicData uri="http://schemas.openxmlformats.org/drawingml/2006/table">
            <a:tbl>
              <a:tblPr firstRow="1" firstCol="1" bandRow="1">
                <a:tableStyleId>{5940675A-B579-460E-94D1-54222C63F5DA}</a:tableStyleId>
              </a:tblPr>
              <a:tblGrid>
                <a:gridCol w="3010990">
                  <a:extLst>
                    <a:ext uri="{9D8B030D-6E8A-4147-A177-3AD203B41FA5}">
                      <a16:colId xmlns:a16="http://schemas.microsoft.com/office/drawing/2014/main" val="1650814525"/>
                    </a:ext>
                  </a:extLst>
                </a:gridCol>
                <a:gridCol w="2790392">
                  <a:extLst>
                    <a:ext uri="{9D8B030D-6E8A-4147-A177-3AD203B41FA5}">
                      <a16:colId xmlns:a16="http://schemas.microsoft.com/office/drawing/2014/main" val="4067758214"/>
                    </a:ext>
                  </a:extLst>
                </a:gridCol>
                <a:gridCol w="1239626">
                  <a:extLst>
                    <a:ext uri="{9D8B030D-6E8A-4147-A177-3AD203B41FA5}">
                      <a16:colId xmlns:a16="http://schemas.microsoft.com/office/drawing/2014/main" val="3259208286"/>
                    </a:ext>
                  </a:extLst>
                </a:gridCol>
                <a:gridCol w="1188592">
                  <a:extLst>
                    <a:ext uri="{9D8B030D-6E8A-4147-A177-3AD203B41FA5}">
                      <a16:colId xmlns:a16="http://schemas.microsoft.com/office/drawing/2014/main" val="2952974858"/>
                    </a:ext>
                  </a:extLst>
                </a:gridCol>
              </a:tblGrid>
              <a:tr h="622507">
                <a:tc>
                  <a:txBody>
                    <a:bodyPr/>
                    <a:lstStyle/>
                    <a:p>
                      <a:pPr indent="180340" algn="ctr">
                        <a:lnSpc>
                          <a:spcPct val="150000"/>
                        </a:lnSpc>
                        <a:spcAft>
                          <a:spcPts val="0"/>
                        </a:spcAft>
                      </a:pPr>
                      <a:r>
                        <a:rPr lang="es-419" sz="1600" b="1" dirty="0">
                          <a:effectLst/>
                        </a:rPr>
                        <a:t> Parámetro</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419" sz="1600" b="1" dirty="0">
                          <a:effectLst/>
                        </a:rPr>
                        <a:t>Fuente</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419" sz="1600" b="1" dirty="0">
                          <a:effectLst/>
                        </a:rPr>
                        <a:t>Tamaño</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419" sz="1600" b="1" dirty="0">
                          <a:effectLst/>
                        </a:rPr>
                        <a:t>Estilo</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1561586"/>
                  </a:ext>
                </a:extLst>
              </a:tr>
              <a:tr h="622507">
                <a:tc>
                  <a:txBody>
                    <a:bodyPr/>
                    <a:lstStyle/>
                    <a:p>
                      <a:pPr indent="180340" algn="ctr">
                        <a:lnSpc>
                          <a:spcPct val="150000"/>
                        </a:lnSpc>
                        <a:spcAft>
                          <a:spcPts val="0"/>
                        </a:spcAft>
                      </a:pPr>
                      <a:r>
                        <a:rPr lang="es-419" sz="1600" dirty="0">
                          <a:effectLst/>
                        </a:rPr>
                        <a:t>Título Principal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419" sz="1600" dirty="0">
                          <a:effectLst/>
                        </a:rPr>
                        <a:t>Predefinido por dispositivo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419" sz="1600">
                          <a:effectLst/>
                        </a:rPr>
                        <a:t>22 dp</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419" sz="1600">
                          <a:effectLst/>
                        </a:rPr>
                        <a:t>Normal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72922750"/>
                  </a:ext>
                </a:extLst>
              </a:tr>
              <a:tr h="622507">
                <a:tc>
                  <a:txBody>
                    <a:bodyPr/>
                    <a:lstStyle/>
                    <a:p>
                      <a:pPr indent="180340" algn="ctr">
                        <a:lnSpc>
                          <a:spcPct val="150000"/>
                        </a:lnSpc>
                        <a:spcAft>
                          <a:spcPts val="0"/>
                        </a:spcAft>
                      </a:pPr>
                      <a:r>
                        <a:rPr lang="es-419" sz="1600">
                          <a:effectLst/>
                        </a:rPr>
                        <a:t>Título de control de proceso</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419" sz="1600" dirty="0">
                          <a:effectLst/>
                        </a:rPr>
                        <a:t>Predefinido por dispositivo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419" sz="1600">
                          <a:effectLst/>
                        </a:rPr>
                        <a:t>22 dp</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419" sz="1600">
                          <a:effectLst/>
                        </a:rPr>
                        <a:t>Normal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72721613"/>
                  </a:ext>
                </a:extLst>
              </a:tr>
              <a:tr h="622507">
                <a:tc>
                  <a:txBody>
                    <a:bodyPr/>
                    <a:lstStyle/>
                    <a:p>
                      <a:pPr indent="180340" algn="ctr">
                        <a:lnSpc>
                          <a:spcPct val="150000"/>
                        </a:lnSpc>
                        <a:spcAft>
                          <a:spcPts val="0"/>
                        </a:spcAft>
                      </a:pPr>
                      <a:r>
                        <a:rPr lang="es-419" sz="1600">
                          <a:effectLst/>
                        </a:rPr>
                        <a:t>Indicadores Numéricos</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419" sz="1600" dirty="0">
                          <a:effectLst/>
                        </a:rPr>
                        <a:t>Predefinido por dispositivo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419" sz="1600" dirty="0">
                          <a:effectLst/>
                        </a:rPr>
                        <a:t>21 </a:t>
                      </a:r>
                      <a:r>
                        <a:rPr lang="es-419" sz="1600" dirty="0" err="1">
                          <a:effectLst/>
                        </a:rPr>
                        <a:t>dp</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419" sz="1600">
                          <a:effectLst/>
                        </a:rPr>
                        <a:t>Normal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24482521"/>
                  </a:ext>
                </a:extLst>
              </a:tr>
              <a:tr h="622507">
                <a:tc>
                  <a:txBody>
                    <a:bodyPr/>
                    <a:lstStyle/>
                    <a:p>
                      <a:pPr indent="180340" algn="ctr">
                        <a:lnSpc>
                          <a:spcPct val="150000"/>
                        </a:lnSpc>
                        <a:spcAft>
                          <a:spcPts val="0"/>
                        </a:spcAft>
                      </a:pPr>
                      <a:r>
                        <a:rPr lang="es-419" sz="1600">
                          <a:effectLst/>
                        </a:rPr>
                        <a:t>Texto General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419" sz="1600">
                          <a:effectLst/>
                        </a:rPr>
                        <a:t>Predefinido por dispositivo</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419" sz="1600" dirty="0">
                          <a:effectLst/>
                        </a:rPr>
                        <a:t>20 </a:t>
                      </a:r>
                      <a:r>
                        <a:rPr lang="es-419" sz="1600" dirty="0" err="1">
                          <a:effectLst/>
                        </a:rPr>
                        <a:t>dp</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419" sz="1600" dirty="0">
                          <a:effectLst/>
                        </a:rPr>
                        <a:t>Normal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4625911"/>
                  </a:ext>
                </a:extLst>
              </a:tr>
            </a:tbl>
          </a:graphicData>
        </a:graphic>
      </p:graphicFrame>
    </p:spTree>
    <p:extLst>
      <p:ext uri="{BB962C8B-B14F-4D97-AF65-F5344CB8AC3E}">
        <p14:creationId xmlns:p14="http://schemas.microsoft.com/office/powerpoint/2010/main" val="3172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sp>
        <p:nvSpPr>
          <p:cNvPr id="6" name="7 Rectángulo"/>
          <p:cNvSpPr/>
          <p:nvPr/>
        </p:nvSpPr>
        <p:spPr>
          <a:xfrm>
            <a:off x="1814270" y="76200"/>
            <a:ext cx="7329730" cy="369332"/>
          </a:xfrm>
          <a:prstGeom prst="rect">
            <a:avLst/>
          </a:prstGeom>
        </p:spPr>
        <p:txBody>
          <a:bodyPr wrap="square">
            <a:spAutoFit/>
          </a:bodyPr>
          <a:lstStyle/>
          <a:p>
            <a:pPr algn="r"/>
            <a:r>
              <a:rPr lang="es-ES" b="1" dirty="0"/>
              <a:t>DISEÑO DEL HMI – DISEÑO EN ANDROID STUDIO</a:t>
            </a:r>
          </a:p>
        </p:txBody>
      </p:sp>
      <p:graphicFrame>
        <p:nvGraphicFramePr>
          <p:cNvPr id="5" name="4 Diagrama"/>
          <p:cNvGraphicFramePr/>
          <p:nvPr>
            <p:extLst/>
          </p:nvPr>
        </p:nvGraphicFramePr>
        <p:xfrm>
          <a:off x="533400" y="762000"/>
          <a:ext cx="83820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a 3"/>
          <p:cNvGraphicFramePr>
            <a:graphicFrameLocks noGrp="1"/>
          </p:cNvGraphicFramePr>
          <p:nvPr/>
        </p:nvGraphicFramePr>
        <p:xfrm>
          <a:off x="457200" y="2221464"/>
          <a:ext cx="8229600" cy="3112535"/>
        </p:xfrm>
        <a:graphic>
          <a:graphicData uri="http://schemas.openxmlformats.org/drawingml/2006/table">
            <a:tbl>
              <a:tblPr firstRow="1" firstCol="1" bandRow="1">
                <a:tableStyleId>{5940675A-B579-460E-94D1-54222C63F5DA}</a:tableStyleId>
              </a:tblPr>
              <a:tblGrid>
                <a:gridCol w="3010990">
                  <a:extLst>
                    <a:ext uri="{9D8B030D-6E8A-4147-A177-3AD203B41FA5}">
                      <a16:colId xmlns:a16="http://schemas.microsoft.com/office/drawing/2014/main" val="1650814525"/>
                    </a:ext>
                  </a:extLst>
                </a:gridCol>
                <a:gridCol w="2790392">
                  <a:extLst>
                    <a:ext uri="{9D8B030D-6E8A-4147-A177-3AD203B41FA5}">
                      <a16:colId xmlns:a16="http://schemas.microsoft.com/office/drawing/2014/main" val="4067758214"/>
                    </a:ext>
                  </a:extLst>
                </a:gridCol>
                <a:gridCol w="1239626">
                  <a:extLst>
                    <a:ext uri="{9D8B030D-6E8A-4147-A177-3AD203B41FA5}">
                      <a16:colId xmlns:a16="http://schemas.microsoft.com/office/drawing/2014/main" val="3259208286"/>
                    </a:ext>
                  </a:extLst>
                </a:gridCol>
                <a:gridCol w="1188592">
                  <a:extLst>
                    <a:ext uri="{9D8B030D-6E8A-4147-A177-3AD203B41FA5}">
                      <a16:colId xmlns:a16="http://schemas.microsoft.com/office/drawing/2014/main" val="2952974858"/>
                    </a:ext>
                  </a:extLst>
                </a:gridCol>
              </a:tblGrid>
              <a:tr h="622507">
                <a:tc>
                  <a:txBody>
                    <a:bodyPr/>
                    <a:lstStyle/>
                    <a:p>
                      <a:pPr indent="180340" algn="ctr">
                        <a:lnSpc>
                          <a:spcPct val="150000"/>
                        </a:lnSpc>
                        <a:spcAft>
                          <a:spcPts val="0"/>
                        </a:spcAft>
                      </a:pPr>
                      <a:r>
                        <a:rPr lang="es-419" sz="1600" b="1" dirty="0">
                          <a:effectLst/>
                        </a:rPr>
                        <a:t> Parámetro</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419" sz="1600" b="1" dirty="0">
                          <a:effectLst/>
                        </a:rPr>
                        <a:t>Fuente</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419" sz="1600" b="1" dirty="0">
                          <a:effectLst/>
                        </a:rPr>
                        <a:t>Tamaño</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419" sz="1600" b="1" dirty="0">
                          <a:effectLst/>
                        </a:rPr>
                        <a:t>Estilo</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1561586"/>
                  </a:ext>
                </a:extLst>
              </a:tr>
              <a:tr h="622507">
                <a:tc>
                  <a:txBody>
                    <a:bodyPr/>
                    <a:lstStyle/>
                    <a:p>
                      <a:pPr indent="180340" algn="ctr">
                        <a:lnSpc>
                          <a:spcPct val="150000"/>
                        </a:lnSpc>
                        <a:spcAft>
                          <a:spcPts val="0"/>
                        </a:spcAft>
                      </a:pPr>
                      <a:r>
                        <a:rPr lang="es-419" sz="1600" dirty="0">
                          <a:effectLst/>
                        </a:rPr>
                        <a:t>Título Principal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419" sz="1600" dirty="0">
                          <a:effectLst/>
                        </a:rPr>
                        <a:t>Predefinido por dispositivo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419" sz="1600">
                          <a:effectLst/>
                        </a:rPr>
                        <a:t>22 dp</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419" sz="1600">
                          <a:effectLst/>
                        </a:rPr>
                        <a:t>Normal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72922750"/>
                  </a:ext>
                </a:extLst>
              </a:tr>
              <a:tr h="622507">
                <a:tc>
                  <a:txBody>
                    <a:bodyPr/>
                    <a:lstStyle/>
                    <a:p>
                      <a:pPr indent="180340" algn="ctr">
                        <a:lnSpc>
                          <a:spcPct val="150000"/>
                        </a:lnSpc>
                        <a:spcAft>
                          <a:spcPts val="0"/>
                        </a:spcAft>
                      </a:pPr>
                      <a:r>
                        <a:rPr lang="es-419" sz="1600">
                          <a:effectLst/>
                        </a:rPr>
                        <a:t>Título de control de proceso</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419" sz="1600" dirty="0">
                          <a:effectLst/>
                        </a:rPr>
                        <a:t>Predefinido por dispositivo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419" sz="1600">
                          <a:effectLst/>
                        </a:rPr>
                        <a:t>22 dp</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419" sz="1600">
                          <a:effectLst/>
                        </a:rPr>
                        <a:t>Normal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72721613"/>
                  </a:ext>
                </a:extLst>
              </a:tr>
              <a:tr h="622507">
                <a:tc>
                  <a:txBody>
                    <a:bodyPr/>
                    <a:lstStyle/>
                    <a:p>
                      <a:pPr indent="180340" algn="ctr">
                        <a:lnSpc>
                          <a:spcPct val="150000"/>
                        </a:lnSpc>
                        <a:spcAft>
                          <a:spcPts val="0"/>
                        </a:spcAft>
                      </a:pPr>
                      <a:r>
                        <a:rPr lang="es-419" sz="1600">
                          <a:effectLst/>
                        </a:rPr>
                        <a:t>Indicadores Numéricos</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419" sz="1600" dirty="0">
                          <a:effectLst/>
                        </a:rPr>
                        <a:t>Predefinido por dispositivo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419" sz="1600" dirty="0">
                          <a:effectLst/>
                        </a:rPr>
                        <a:t>21 </a:t>
                      </a:r>
                      <a:r>
                        <a:rPr lang="es-419" sz="1600" dirty="0" err="1">
                          <a:effectLst/>
                        </a:rPr>
                        <a:t>dp</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419" sz="1600">
                          <a:effectLst/>
                        </a:rPr>
                        <a:t>Normal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24482521"/>
                  </a:ext>
                </a:extLst>
              </a:tr>
              <a:tr h="622507">
                <a:tc>
                  <a:txBody>
                    <a:bodyPr/>
                    <a:lstStyle/>
                    <a:p>
                      <a:pPr indent="180340" algn="ctr">
                        <a:lnSpc>
                          <a:spcPct val="150000"/>
                        </a:lnSpc>
                        <a:spcAft>
                          <a:spcPts val="0"/>
                        </a:spcAft>
                      </a:pPr>
                      <a:r>
                        <a:rPr lang="es-419" sz="1600">
                          <a:effectLst/>
                        </a:rPr>
                        <a:t>Texto General</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419" sz="1600">
                          <a:effectLst/>
                        </a:rPr>
                        <a:t>Predefinido por dispositivo</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419" sz="1600" dirty="0">
                          <a:effectLst/>
                        </a:rPr>
                        <a:t>20 </a:t>
                      </a:r>
                      <a:r>
                        <a:rPr lang="es-419" sz="1600" dirty="0" err="1">
                          <a:effectLst/>
                        </a:rPr>
                        <a:t>dp</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50000"/>
                        </a:lnSpc>
                        <a:spcAft>
                          <a:spcPts val="0"/>
                        </a:spcAft>
                      </a:pPr>
                      <a:r>
                        <a:rPr lang="es-419" sz="1600" dirty="0">
                          <a:effectLst/>
                        </a:rPr>
                        <a:t>Normal</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4625911"/>
                  </a:ext>
                </a:extLst>
              </a:tr>
            </a:tbl>
          </a:graphicData>
        </a:graphic>
      </p:graphicFrame>
    </p:spTree>
    <p:extLst>
      <p:ext uri="{BB962C8B-B14F-4D97-AF65-F5344CB8AC3E}">
        <p14:creationId xmlns:p14="http://schemas.microsoft.com/office/powerpoint/2010/main" val="55843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5943600" cy="365125"/>
          </a:xfrm>
        </p:spPr>
        <p:txBody>
          <a:bodyPr/>
          <a:lstStyle/>
          <a:p>
            <a:r>
              <a:rPr lang="es-EC" dirty="0"/>
              <a:t>ROBERTO RODRÍGUEZ – ALEX VILLACÍS – TUTOR: ING. XAVIER SEGOVIA</a:t>
            </a:r>
            <a:endParaRPr lang="es-ES" dirty="0"/>
          </a:p>
        </p:txBody>
      </p:sp>
      <p:sp>
        <p:nvSpPr>
          <p:cNvPr id="6" name="7 Rectángulo"/>
          <p:cNvSpPr/>
          <p:nvPr/>
        </p:nvSpPr>
        <p:spPr>
          <a:xfrm>
            <a:off x="1814270" y="76200"/>
            <a:ext cx="7329730" cy="369332"/>
          </a:xfrm>
          <a:prstGeom prst="rect">
            <a:avLst/>
          </a:prstGeom>
        </p:spPr>
        <p:txBody>
          <a:bodyPr wrap="square">
            <a:spAutoFit/>
          </a:bodyPr>
          <a:lstStyle/>
          <a:p>
            <a:pPr algn="r"/>
            <a:r>
              <a:rPr lang="es-ES" b="1" dirty="0"/>
              <a:t>DISEÑO DEL HMI – DISEÑO EN ANDROID STUDIO</a:t>
            </a:r>
          </a:p>
        </p:txBody>
      </p:sp>
      <p:graphicFrame>
        <p:nvGraphicFramePr>
          <p:cNvPr id="5" name="4 Diagrama"/>
          <p:cNvGraphicFramePr/>
          <p:nvPr>
            <p:extLst>
              <p:ext uri="{D42A27DB-BD31-4B8C-83A1-F6EECF244321}">
                <p14:modId xmlns:p14="http://schemas.microsoft.com/office/powerpoint/2010/main" val="1267111406"/>
              </p:ext>
            </p:extLst>
          </p:nvPr>
        </p:nvGraphicFramePr>
        <p:xfrm>
          <a:off x="533400" y="761999"/>
          <a:ext cx="8382000" cy="5257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961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D4A02A50-BE71-4141-BA7A-2AD79AEBA0D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6403F722-974E-403E-9979-7689FAD5B21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812A7033-32D6-477B-B99A-EAC978DCC16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7A3756F7-8824-4FB7-AF94-991A338054B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7BFA10E8-CF81-4C7D-8339-89338376C5A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300619AE-DDC9-4E4B-B6EE-DD502639866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sp>
        <p:nvSpPr>
          <p:cNvPr id="6" name="7 Rectángulo"/>
          <p:cNvSpPr/>
          <p:nvPr/>
        </p:nvSpPr>
        <p:spPr>
          <a:xfrm>
            <a:off x="1814270" y="76200"/>
            <a:ext cx="7329730" cy="369332"/>
          </a:xfrm>
          <a:prstGeom prst="rect">
            <a:avLst/>
          </a:prstGeom>
        </p:spPr>
        <p:txBody>
          <a:bodyPr wrap="square">
            <a:spAutoFit/>
          </a:bodyPr>
          <a:lstStyle/>
          <a:p>
            <a:pPr algn="r"/>
            <a:r>
              <a:rPr lang="es-ES" b="1" dirty="0"/>
              <a:t>DISEÑO DEL HMI – DISEÑO EN ANDROID STUDIO</a:t>
            </a:r>
          </a:p>
        </p:txBody>
      </p:sp>
      <p:graphicFrame>
        <p:nvGraphicFramePr>
          <p:cNvPr id="5" name="4 Diagrama"/>
          <p:cNvGraphicFramePr/>
          <p:nvPr>
            <p:extLst>
              <p:ext uri="{D42A27DB-BD31-4B8C-83A1-F6EECF244321}">
                <p14:modId xmlns:p14="http://schemas.microsoft.com/office/powerpoint/2010/main" val="2353615035"/>
              </p:ext>
            </p:extLst>
          </p:nvPr>
        </p:nvGraphicFramePr>
        <p:xfrm>
          <a:off x="533400" y="761999"/>
          <a:ext cx="8382000" cy="5257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p:nvPr/>
        </p:nvPicPr>
        <p:blipFill rotWithShape="1">
          <a:blip r:embed="rId7"/>
          <a:srcRect l="1359" t="-1" r="1608" b="2286"/>
          <a:stretch/>
        </p:blipFill>
        <p:spPr bwMode="auto">
          <a:xfrm>
            <a:off x="1295400" y="1905000"/>
            <a:ext cx="6553200" cy="3962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0263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sp>
        <p:nvSpPr>
          <p:cNvPr id="6" name="7 Rectángulo"/>
          <p:cNvSpPr/>
          <p:nvPr/>
        </p:nvSpPr>
        <p:spPr>
          <a:xfrm>
            <a:off x="1814270" y="76200"/>
            <a:ext cx="7329730" cy="369332"/>
          </a:xfrm>
          <a:prstGeom prst="rect">
            <a:avLst/>
          </a:prstGeom>
        </p:spPr>
        <p:txBody>
          <a:bodyPr wrap="square">
            <a:spAutoFit/>
          </a:bodyPr>
          <a:lstStyle/>
          <a:p>
            <a:pPr algn="r"/>
            <a:r>
              <a:rPr lang="es-ES" b="1" dirty="0"/>
              <a:t>DISEÑO DEL HMI – DISEÑO EN ANDROID STUDIO</a:t>
            </a:r>
          </a:p>
        </p:txBody>
      </p:sp>
      <p:sp>
        <p:nvSpPr>
          <p:cNvPr id="9" name="Rectángulo: esquinas redondeadas 8"/>
          <p:cNvSpPr/>
          <p:nvPr/>
        </p:nvSpPr>
        <p:spPr>
          <a:xfrm>
            <a:off x="1219200" y="1524008"/>
            <a:ext cx="6411959" cy="4419592"/>
          </a:xfrm>
          <a:prstGeom prst="roundRect">
            <a:avLst>
              <a:gd name="adj" fmla="val 10000"/>
            </a:avLst>
          </a:prstGeom>
          <a:blipFill rotWithShape="1">
            <a:blip r:embed="rId2"/>
            <a:stretch>
              <a:fillRect/>
            </a:stretch>
          </a:blipFill>
          <a:ln>
            <a:solidFill>
              <a:schemeClr val="bg1"/>
            </a:solidFill>
          </a:ln>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graphicFrame>
        <p:nvGraphicFramePr>
          <p:cNvPr id="5" name="4 Diagrama"/>
          <p:cNvGraphicFramePr/>
          <p:nvPr>
            <p:extLst>
              <p:ext uri="{D42A27DB-BD31-4B8C-83A1-F6EECF244321}">
                <p14:modId xmlns:p14="http://schemas.microsoft.com/office/powerpoint/2010/main" val="336391045"/>
              </p:ext>
            </p:extLst>
          </p:nvPr>
        </p:nvGraphicFramePr>
        <p:xfrm>
          <a:off x="533400" y="761999"/>
          <a:ext cx="8382000" cy="762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33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spTree>
    <p:extLst>
      <p:ext uri="{BB962C8B-B14F-4D97-AF65-F5344CB8AC3E}">
        <p14:creationId xmlns:p14="http://schemas.microsoft.com/office/powerpoint/2010/main" val="266047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C060D23-21D2-4829-92F9-1F4D1897DE2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8D8657B6-A341-4461-8EBB-18C5FFEA95F0}"/>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E178A246-4AC4-4D2A-AE03-63603807834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939CC232-5DE2-45BF-A6B4-A58D3D72E79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sp>
        <p:nvSpPr>
          <p:cNvPr id="6" name="7 Rectángulo"/>
          <p:cNvSpPr/>
          <p:nvPr/>
        </p:nvSpPr>
        <p:spPr>
          <a:xfrm>
            <a:off x="1814270" y="76200"/>
            <a:ext cx="7329730" cy="369332"/>
          </a:xfrm>
          <a:prstGeom prst="rect">
            <a:avLst/>
          </a:prstGeom>
        </p:spPr>
        <p:txBody>
          <a:bodyPr wrap="square">
            <a:spAutoFit/>
          </a:bodyPr>
          <a:lstStyle/>
          <a:p>
            <a:pPr algn="r"/>
            <a:r>
              <a:rPr lang="es-ES" b="1" dirty="0"/>
              <a:t>DISEÑO DEL HMI – DISEÑO EN ANDROID STUDIO</a:t>
            </a:r>
          </a:p>
        </p:txBody>
      </p:sp>
      <p:graphicFrame>
        <p:nvGraphicFramePr>
          <p:cNvPr id="5" name="4 Diagrama"/>
          <p:cNvGraphicFramePr/>
          <p:nvPr>
            <p:extLst>
              <p:ext uri="{D42A27DB-BD31-4B8C-83A1-F6EECF244321}">
                <p14:modId xmlns:p14="http://schemas.microsoft.com/office/powerpoint/2010/main" val="3758198064"/>
              </p:ext>
            </p:extLst>
          </p:nvPr>
        </p:nvGraphicFramePr>
        <p:xfrm>
          <a:off x="533400" y="761999"/>
          <a:ext cx="8382000" cy="5029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366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91617B1D-3972-48C4-91BB-79587FA73F6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8F63A5A4-7C77-487C-BE82-807BD32E013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B1379F40-8800-48D4-B21D-5DDD0517D1D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5D63EA67-4623-4C00-A0D0-F2C76F7E2B5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1B231156-4608-4E4E-92E8-551A7DDDEB6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12859BF0-8761-4E0B-9303-CDA4976C7BDB}"/>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F38A1CB9-9314-4B3D-A39F-CFAE94937EC1}"/>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B5CCE168-0D0A-4C9B-94EF-09C2570208A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C1320079-6F89-4D14-92EA-604EDA9A4CC5}"/>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621C13EF-BBFE-49CD-8AFE-2F06AB25BACB}"/>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0B0C1226-EC90-4ABC-A405-DE4E38798425}"/>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4C034362-697F-4DB1-9C1E-186740010A9A}"/>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C6D35C7D-63A0-470A-817E-66669C124214}"/>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graphicEl>
                                              <a:dgm id="{6F042A17-7EE1-4931-A4B3-8CE362306EC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sp>
        <p:nvSpPr>
          <p:cNvPr id="6" name="7 Rectángulo"/>
          <p:cNvSpPr/>
          <p:nvPr/>
        </p:nvSpPr>
        <p:spPr>
          <a:xfrm>
            <a:off x="1814270" y="76200"/>
            <a:ext cx="7329730" cy="369332"/>
          </a:xfrm>
          <a:prstGeom prst="rect">
            <a:avLst/>
          </a:prstGeom>
        </p:spPr>
        <p:txBody>
          <a:bodyPr wrap="square">
            <a:spAutoFit/>
          </a:bodyPr>
          <a:lstStyle/>
          <a:p>
            <a:pPr algn="r"/>
            <a:r>
              <a:rPr lang="es-ES" b="1" dirty="0"/>
              <a:t>DISEÑO DEL HMI – DISEÑO EN ANDROID STUDIO</a:t>
            </a:r>
          </a:p>
        </p:txBody>
      </p:sp>
      <p:graphicFrame>
        <p:nvGraphicFramePr>
          <p:cNvPr id="5" name="4 Diagrama"/>
          <p:cNvGraphicFramePr/>
          <p:nvPr>
            <p:extLst>
              <p:ext uri="{D42A27DB-BD31-4B8C-83A1-F6EECF244321}">
                <p14:modId xmlns:p14="http://schemas.microsoft.com/office/powerpoint/2010/main" val="2259161006"/>
              </p:ext>
            </p:extLst>
          </p:nvPr>
        </p:nvGraphicFramePr>
        <p:xfrm>
          <a:off x="533400" y="761999"/>
          <a:ext cx="8382000" cy="762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p:nvPr/>
        </p:nvPicPr>
        <p:blipFill>
          <a:blip r:embed="rId7">
            <a:extLst>
              <a:ext uri="{28A0092B-C50C-407E-A947-70E740481C1C}">
                <a14:useLocalDpi xmlns:a14="http://schemas.microsoft.com/office/drawing/2010/main" val="0"/>
              </a:ext>
            </a:extLst>
          </a:blip>
          <a:srcRect/>
          <a:stretch>
            <a:fillRect/>
          </a:stretch>
        </p:blipFill>
        <p:spPr bwMode="auto">
          <a:xfrm>
            <a:off x="1600200" y="1543929"/>
            <a:ext cx="5971103" cy="4265930"/>
          </a:xfrm>
          <a:prstGeom prst="rect">
            <a:avLst/>
          </a:prstGeom>
          <a:noFill/>
          <a:ln>
            <a:noFill/>
          </a:ln>
        </p:spPr>
      </p:pic>
    </p:spTree>
    <p:extLst>
      <p:ext uri="{BB962C8B-B14F-4D97-AF65-F5344CB8AC3E}">
        <p14:creationId xmlns:p14="http://schemas.microsoft.com/office/powerpoint/2010/main" val="37780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sp>
        <p:nvSpPr>
          <p:cNvPr id="6" name="7 Rectángulo"/>
          <p:cNvSpPr/>
          <p:nvPr/>
        </p:nvSpPr>
        <p:spPr>
          <a:xfrm>
            <a:off x="1814270" y="76200"/>
            <a:ext cx="7329730" cy="369332"/>
          </a:xfrm>
          <a:prstGeom prst="rect">
            <a:avLst/>
          </a:prstGeom>
        </p:spPr>
        <p:txBody>
          <a:bodyPr wrap="square">
            <a:spAutoFit/>
          </a:bodyPr>
          <a:lstStyle/>
          <a:p>
            <a:pPr algn="r"/>
            <a:r>
              <a:rPr lang="es-ES" b="1" dirty="0"/>
              <a:t>DISEÑO DEL HMI – DISEÑO EN ANDROID STUDIO</a:t>
            </a:r>
          </a:p>
        </p:txBody>
      </p:sp>
      <p:graphicFrame>
        <p:nvGraphicFramePr>
          <p:cNvPr id="5" name="4 Diagrama"/>
          <p:cNvGraphicFramePr/>
          <p:nvPr>
            <p:extLst>
              <p:ext uri="{D42A27DB-BD31-4B8C-83A1-F6EECF244321}">
                <p14:modId xmlns:p14="http://schemas.microsoft.com/office/powerpoint/2010/main" val="3199659154"/>
              </p:ext>
            </p:extLst>
          </p:nvPr>
        </p:nvGraphicFramePr>
        <p:xfrm>
          <a:off x="533400" y="761999"/>
          <a:ext cx="8382000" cy="5029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671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91617B1D-3972-48C4-91BB-79587FA73F6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8F63A5A4-7C77-487C-BE82-807BD32E013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B1379F40-8800-48D4-B21D-5DDD0517D1D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5D63EA67-4623-4C00-A0D0-F2C76F7E2B5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1B231156-4608-4E4E-92E8-551A7DDDEB6D}"/>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graphicEl>
                                              <a:dgm id="{12859BF0-8761-4E0B-9303-CDA4976C7BDB}"/>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graphicEl>
                                              <a:dgm id="{F38A1CB9-9314-4B3D-A39F-CFAE94937EC1}"/>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graphicEl>
                                              <a:dgm id="{B5CCE168-0D0A-4C9B-94EF-09C2570208A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graphicEl>
                                              <a:dgm id="{C1320079-6F89-4D14-92EA-604EDA9A4CC5}"/>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621C13EF-BBFE-49CD-8AFE-2F06AB25BACB}"/>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0B0C1226-EC90-4ABC-A405-DE4E38798425}"/>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4C034362-697F-4DB1-9C1E-186740010A9A}"/>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C6D35C7D-63A0-470A-817E-66669C124214}"/>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graphicEl>
                                              <a:dgm id="{6F042A17-7EE1-4931-A4B3-8CE362306EC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grpSp>
        <p:nvGrpSpPr>
          <p:cNvPr id="15" name="Grupo 14"/>
          <p:cNvGrpSpPr/>
          <p:nvPr/>
        </p:nvGrpSpPr>
        <p:grpSpPr>
          <a:xfrm>
            <a:off x="381001" y="3086742"/>
            <a:ext cx="8381998" cy="684516"/>
            <a:chOff x="0" y="2096141"/>
            <a:chExt cx="8381998" cy="684516"/>
          </a:xfrm>
        </p:grpSpPr>
        <p:sp>
          <p:nvSpPr>
            <p:cNvPr id="16" name="Rectángulo: esquinas redondeadas 15"/>
            <p:cNvSpPr/>
            <p:nvPr/>
          </p:nvSpPr>
          <p:spPr>
            <a:xfrm>
              <a:off x="0" y="2096141"/>
              <a:ext cx="8381998" cy="6845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ctángulo: esquinas redondeadas 4"/>
            <p:cNvSpPr txBox="1"/>
            <p:nvPr/>
          </p:nvSpPr>
          <p:spPr>
            <a:xfrm>
              <a:off x="20049" y="2116190"/>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S" sz="3900" kern="1200" dirty="0"/>
                <a:t>IMPLEMENTACIÓN Y PRUEBAS</a:t>
              </a:r>
            </a:p>
          </p:txBody>
        </p:sp>
      </p:grpSp>
    </p:spTree>
    <p:extLst>
      <p:ext uri="{BB962C8B-B14F-4D97-AF65-F5344CB8AC3E}">
        <p14:creationId xmlns:p14="http://schemas.microsoft.com/office/powerpoint/2010/main" val="42898181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graphicFrame>
        <p:nvGraphicFramePr>
          <p:cNvPr id="14" name="4 Diagrama"/>
          <p:cNvGraphicFramePr/>
          <p:nvPr>
            <p:extLst>
              <p:ext uri="{D42A27DB-BD31-4B8C-83A1-F6EECF244321}">
                <p14:modId xmlns:p14="http://schemas.microsoft.com/office/powerpoint/2010/main" val="3514794209"/>
              </p:ext>
            </p:extLst>
          </p:nvPr>
        </p:nvGraphicFramePr>
        <p:xfrm>
          <a:off x="533400" y="762000"/>
          <a:ext cx="8229600" cy="4899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7 Rectángulo"/>
          <p:cNvSpPr/>
          <p:nvPr/>
        </p:nvSpPr>
        <p:spPr>
          <a:xfrm>
            <a:off x="1814270" y="76200"/>
            <a:ext cx="7329730" cy="369332"/>
          </a:xfrm>
          <a:prstGeom prst="rect">
            <a:avLst/>
          </a:prstGeom>
        </p:spPr>
        <p:txBody>
          <a:bodyPr wrap="square">
            <a:spAutoFit/>
          </a:bodyPr>
          <a:lstStyle/>
          <a:p>
            <a:pPr algn="r"/>
            <a:r>
              <a:rPr lang="es-ES" b="1" dirty="0"/>
              <a:t>Implementación y Pruebas</a:t>
            </a:r>
          </a:p>
        </p:txBody>
      </p:sp>
    </p:spTree>
    <p:extLst>
      <p:ext uri="{BB962C8B-B14F-4D97-AF65-F5344CB8AC3E}">
        <p14:creationId xmlns:p14="http://schemas.microsoft.com/office/powerpoint/2010/main" val="227887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C7B3F7D3-0557-4BCB-888D-3AE7ADA810C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graphicEl>
                                              <a:dgm id="{E79E2F27-2EAF-426C-83EE-A6AB9C55457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graphicEl>
                                              <a:dgm id="{B8809E3B-7F26-472C-8A7D-738D121D16D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graphicEl>
                                              <a:dgm id="{189BEED1-0CB5-4943-B8C6-F54E3B250FD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B2B571EA-3AEB-49CE-9E4C-B52E1B0085D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graphicEl>
                                              <a:dgm id="{4F12C8A5-C783-4E8E-ACC6-0093DE32DF8B}"/>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graphicEl>
                                              <a:dgm id="{E7022E2A-1BA7-48F7-8891-93E6FD3B27BA}"/>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graphicEl>
                                              <a:dgm id="{A240A374-69C4-4BDE-833C-45712266911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lvlOne"/>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graphicFrame>
        <p:nvGraphicFramePr>
          <p:cNvPr id="14" name="4 Diagrama"/>
          <p:cNvGraphicFramePr/>
          <p:nvPr>
            <p:extLst>
              <p:ext uri="{D42A27DB-BD31-4B8C-83A1-F6EECF244321}">
                <p14:modId xmlns:p14="http://schemas.microsoft.com/office/powerpoint/2010/main" val="2777390954"/>
              </p:ext>
            </p:extLst>
          </p:nvPr>
        </p:nvGraphicFramePr>
        <p:xfrm>
          <a:off x="457200" y="914400"/>
          <a:ext cx="6096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7 Rectángulo"/>
          <p:cNvSpPr/>
          <p:nvPr/>
        </p:nvSpPr>
        <p:spPr>
          <a:xfrm>
            <a:off x="1814270" y="76200"/>
            <a:ext cx="7329730" cy="369332"/>
          </a:xfrm>
          <a:prstGeom prst="rect">
            <a:avLst/>
          </a:prstGeom>
        </p:spPr>
        <p:txBody>
          <a:bodyPr wrap="square">
            <a:spAutoFit/>
          </a:bodyPr>
          <a:lstStyle/>
          <a:p>
            <a:pPr algn="r"/>
            <a:r>
              <a:rPr lang="es-ES" b="1" dirty="0"/>
              <a:t>Implementación y Pruebas – Instalación del sistema de control </a:t>
            </a:r>
          </a:p>
        </p:txBody>
      </p:sp>
      <p:pic>
        <p:nvPicPr>
          <p:cNvPr id="5" name="Picture 15" descr="C:\Users\dell\Dropbox\TESIS\Fotos\IMAG0406.jpg"/>
          <p:cNvPicPr/>
          <p:nvPr/>
        </p:nvPicPr>
        <p:blipFill rotWithShape="1">
          <a:blip r:embed="rId7" cstate="print">
            <a:extLst>
              <a:ext uri="{28A0092B-C50C-407E-A947-70E740481C1C}">
                <a14:useLocalDpi xmlns:a14="http://schemas.microsoft.com/office/drawing/2010/main" val="0"/>
              </a:ext>
            </a:extLst>
          </a:blip>
          <a:srcRect t="17326" b="15151"/>
          <a:stretch/>
        </p:blipFill>
        <p:spPr bwMode="auto">
          <a:xfrm>
            <a:off x="5943600" y="1905000"/>
            <a:ext cx="2895600" cy="3505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6552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C7B3F7D3-0557-4BCB-888D-3AE7ADA810C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graphicEl>
                                              <a:dgm id="{E79E2F27-2EAF-426C-83EE-A6AB9C55457A}"/>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graphicEl>
                                              <a:dgm id="{B8809E3B-7F26-472C-8A7D-738D121D16D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graphicEl>
                                              <a:dgm id="{189BEED1-0CB5-4943-B8C6-F54E3B250FD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lvl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graphicFrame>
        <p:nvGraphicFramePr>
          <p:cNvPr id="14" name="4 Diagrama"/>
          <p:cNvGraphicFramePr/>
          <p:nvPr>
            <p:extLst>
              <p:ext uri="{D42A27DB-BD31-4B8C-83A1-F6EECF244321}">
                <p14:modId xmlns:p14="http://schemas.microsoft.com/office/powerpoint/2010/main" val="1186789524"/>
              </p:ext>
            </p:extLst>
          </p:nvPr>
        </p:nvGraphicFramePr>
        <p:xfrm>
          <a:off x="457200" y="914400"/>
          <a:ext cx="6096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7 Rectángulo"/>
          <p:cNvSpPr/>
          <p:nvPr/>
        </p:nvSpPr>
        <p:spPr>
          <a:xfrm>
            <a:off x="1814270" y="76200"/>
            <a:ext cx="7329730" cy="369332"/>
          </a:xfrm>
          <a:prstGeom prst="rect">
            <a:avLst/>
          </a:prstGeom>
        </p:spPr>
        <p:txBody>
          <a:bodyPr wrap="square">
            <a:spAutoFit/>
          </a:bodyPr>
          <a:lstStyle/>
          <a:p>
            <a:pPr algn="r"/>
            <a:r>
              <a:rPr lang="es-ES" b="1" dirty="0"/>
              <a:t>Implementación y Pruebas – Instalación del sistema de control </a:t>
            </a:r>
          </a:p>
        </p:txBody>
      </p:sp>
      <p:pic>
        <p:nvPicPr>
          <p:cNvPr id="6" name="Picture 13"/>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828800"/>
            <a:ext cx="3276600" cy="3733800"/>
          </a:xfrm>
          <a:prstGeom prst="rect">
            <a:avLst/>
          </a:prstGeom>
          <a:noFill/>
          <a:ln>
            <a:noFill/>
          </a:ln>
        </p:spPr>
      </p:pic>
    </p:spTree>
    <p:extLst>
      <p:ext uri="{BB962C8B-B14F-4D97-AF65-F5344CB8AC3E}">
        <p14:creationId xmlns:p14="http://schemas.microsoft.com/office/powerpoint/2010/main" val="851891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C7B3F7D3-0557-4BCB-888D-3AE7ADA810C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graphicEl>
                                              <a:dgm id="{E79E2F27-2EAF-426C-83EE-A6AB9C55457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lvlOne"/>
        </p:bldSub>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graphicFrame>
        <p:nvGraphicFramePr>
          <p:cNvPr id="14" name="4 Diagrama"/>
          <p:cNvGraphicFramePr/>
          <p:nvPr>
            <p:extLst>
              <p:ext uri="{D42A27DB-BD31-4B8C-83A1-F6EECF244321}">
                <p14:modId xmlns:p14="http://schemas.microsoft.com/office/powerpoint/2010/main" val="3530766846"/>
              </p:ext>
            </p:extLst>
          </p:nvPr>
        </p:nvGraphicFramePr>
        <p:xfrm>
          <a:off x="457200" y="609600"/>
          <a:ext cx="82296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7 Rectángulo"/>
          <p:cNvSpPr/>
          <p:nvPr/>
        </p:nvSpPr>
        <p:spPr>
          <a:xfrm>
            <a:off x="1814270" y="76200"/>
            <a:ext cx="7329730" cy="369332"/>
          </a:xfrm>
          <a:prstGeom prst="rect">
            <a:avLst/>
          </a:prstGeom>
        </p:spPr>
        <p:txBody>
          <a:bodyPr wrap="square">
            <a:spAutoFit/>
          </a:bodyPr>
          <a:lstStyle/>
          <a:p>
            <a:pPr algn="r"/>
            <a:r>
              <a:rPr lang="es-ES" b="1" dirty="0"/>
              <a:t>Implementación y Pruebas – Instalación del sistema de control </a:t>
            </a:r>
          </a:p>
        </p:txBody>
      </p:sp>
      <p:graphicFrame>
        <p:nvGraphicFramePr>
          <p:cNvPr id="3" name="Tabla 2"/>
          <p:cNvGraphicFramePr>
            <a:graphicFrameLocks noGrp="1"/>
          </p:cNvGraphicFramePr>
          <p:nvPr>
            <p:extLst>
              <p:ext uri="{D42A27DB-BD31-4B8C-83A1-F6EECF244321}">
                <p14:modId xmlns:p14="http://schemas.microsoft.com/office/powerpoint/2010/main" val="3711403414"/>
              </p:ext>
            </p:extLst>
          </p:nvPr>
        </p:nvGraphicFramePr>
        <p:xfrm>
          <a:off x="457200" y="1497800"/>
          <a:ext cx="8229600" cy="4293400"/>
        </p:xfrm>
        <a:graphic>
          <a:graphicData uri="http://schemas.openxmlformats.org/drawingml/2006/table">
            <a:tbl>
              <a:tblPr firstRow="1" firstCol="1" bandRow="1">
                <a:tableStyleId>{5940675A-B579-460E-94D1-54222C63F5DA}</a:tableStyleId>
              </a:tblPr>
              <a:tblGrid>
                <a:gridCol w="2549530">
                  <a:extLst>
                    <a:ext uri="{9D8B030D-6E8A-4147-A177-3AD203B41FA5}">
                      <a16:colId xmlns:a16="http://schemas.microsoft.com/office/drawing/2014/main" val="191210534"/>
                    </a:ext>
                  </a:extLst>
                </a:gridCol>
                <a:gridCol w="1810512">
                  <a:extLst>
                    <a:ext uri="{9D8B030D-6E8A-4147-A177-3AD203B41FA5}">
                      <a16:colId xmlns:a16="http://schemas.microsoft.com/office/drawing/2014/main" val="1682114274"/>
                    </a:ext>
                  </a:extLst>
                </a:gridCol>
                <a:gridCol w="3869558">
                  <a:extLst>
                    <a:ext uri="{9D8B030D-6E8A-4147-A177-3AD203B41FA5}">
                      <a16:colId xmlns:a16="http://schemas.microsoft.com/office/drawing/2014/main" val="2685730498"/>
                    </a:ext>
                  </a:extLst>
                </a:gridCol>
              </a:tblGrid>
              <a:tr h="291701">
                <a:tc gridSpan="3">
                  <a:txBody>
                    <a:bodyPr/>
                    <a:lstStyle/>
                    <a:p>
                      <a:pPr indent="180340" algn="ctr">
                        <a:lnSpc>
                          <a:spcPct val="100000"/>
                        </a:lnSpc>
                        <a:spcAft>
                          <a:spcPts val="0"/>
                        </a:spcAft>
                      </a:pPr>
                      <a:r>
                        <a:rPr lang="es-419" sz="1600" b="1" dirty="0">
                          <a:effectLst/>
                          <a:latin typeface="Times New Roman" panose="02020603050405020304" pitchFamily="18" charset="0"/>
                          <a:cs typeface="Times New Roman" panose="02020603050405020304" pitchFamily="18" charset="0"/>
                        </a:rPr>
                        <a:t>Configuración del motor</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103653207"/>
                  </a:ext>
                </a:extLst>
              </a:tr>
              <a:tr h="291701">
                <a:tc>
                  <a:txBody>
                    <a:bodyPr/>
                    <a:lstStyle/>
                    <a:p>
                      <a:pPr indent="180340" algn="ctr">
                        <a:lnSpc>
                          <a:spcPct val="100000"/>
                        </a:lnSpc>
                        <a:spcAft>
                          <a:spcPts val="0"/>
                        </a:spcAft>
                      </a:pPr>
                      <a:r>
                        <a:rPr lang="es-419" sz="1600" b="1" dirty="0">
                          <a:effectLst/>
                          <a:latin typeface="Times New Roman" panose="02020603050405020304" pitchFamily="18" charset="0"/>
                          <a:cs typeface="Times New Roman" panose="02020603050405020304" pitchFamily="18" charset="0"/>
                        </a:rPr>
                        <a:t>Parámetro </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419" sz="1600" b="1" dirty="0">
                          <a:effectLst/>
                          <a:latin typeface="Times New Roman" panose="02020603050405020304" pitchFamily="18" charset="0"/>
                          <a:cs typeface="Times New Roman" panose="02020603050405020304" pitchFamily="18" charset="0"/>
                        </a:rPr>
                        <a:t>Valor </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419" sz="1600" b="1" dirty="0">
                          <a:effectLst/>
                          <a:latin typeface="Times New Roman" panose="02020603050405020304" pitchFamily="18" charset="0"/>
                          <a:cs typeface="Times New Roman" panose="02020603050405020304" pitchFamily="18" charset="0"/>
                        </a:rPr>
                        <a:t>Descripción </a:t>
                      </a:r>
                      <a:endParaRPr lang="es-EC"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3362735"/>
                  </a:ext>
                </a:extLst>
              </a:tr>
              <a:tr h="618333">
                <a:tc>
                  <a:txBody>
                    <a:bodyPr/>
                    <a:lstStyle/>
                    <a:p>
                      <a:pPr indent="180340" algn="ctr">
                        <a:lnSpc>
                          <a:spcPct val="100000"/>
                        </a:lnSpc>
                        <a:spcAft>
                          <a:spcPts val="0"/>
                        </a:spcAft>
                      </a:pPr>
                      <a:r>
                        <a:rPr lang="es-419" sz="1600" dirty="0">
                          <a:effectLst/>
                          <a:latin typeface="Times New Roman" panose="02020603050405020304" pitchFamily="18" charset="0"/>
                          <a:cs typeface="Times New Roman" panose="02020603050405020304" pitchFamily="18" charset="0"/>
                        </a:rPr>
                        <a:t>P080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419" sz="1600" dirty="0">
                          <a:effectLst/>
                          <a:latin typeface="Times New Roman" panose="02020603050405020304" pitchFamily="18" charset="0"/>
                          <a:cs typeface="Times New Roman" panose="02020603050405020304" pitchFamily="18" charset="0"/>
                        </a:rPr>
                        <a:t>0.95</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419" sz="1600" dirty="0">
                          <a:effectLst/>
                          <a:latin typeface="Times New Roman" panose="02020603050405020304" pitchFamily="18" charset="0"/>
                          <a:cs typeface="Times New Roman" panose="02020603050405020304" pitchFamily="18" charset="0"/>
                        </a:rPr>
                        <a:t>Factor de potencia nominal de placa del motor</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06165825"/>
                  </a:ext>
                </a:extLst>
              </a:tr>
              <a:tr h="618333">
                <a:tc>
                  <a:txBody>
                    <a:bodyPr/>
                    <a:lstStyle/>
                    <a:p>
                      <a:pPr indent="180340" algn="ctr">
                        <a:lnSpc>
                          <a:spcPct val="100000"/>
                        </a:lnSpc>
                        <a:spcAft>
                          <a:spcPts val="0"/>
                        </a:spcAft>
                      </a:pPr>
                      <a:r>
                        <a:rPr lang="es-419" sz="1600" dirty="0">
                          <a:effectLst/>
                          <a:latin typeface="Times New Roman" panose="02020603050405020304" pitchFamily="18" charset="0"/>
                          <a:cs typeface="Times New Roman" panose="02020603050405020304" pitchFamily="18" charset="0"/>
                        </a:rPr>
                        <a:t>P081</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419" sz="1600" dirty="0">
                          <a:effectLst/>
                          <a:latin typeface="Times New Roman" panose="02020603050405020304" pitchFamily="18" charset="0"/>
                          <a:cs typeface="Times New Roman" panose="02020603050405020304" pitchFamily="18" charset="0"/>
                        </a:rPr>
                        <a:t>60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419" sz="1600" dirty="0">
                          <a:effectLst/>
                          <a:latin typeface="Times New Roman" panose="02020603050405020304" pitchFamily="18" charset="0"/>
                          <a:cs typeface="Times New Roman" panose="02020603050405020304" pitchFamily="18" charset="0"/>
                        </a:rPr>
                        <a:t>Frecuencia nominal de placa correspondiente al motor (Hz)</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7570116"/>
                  </a:ext>
                </a:extLst>
              </a:tr>
              <a:tr h="618333">
                <a:tc>
                  <a:txBody>
                    <a:bodyPr/>
                    <a:lstStyle/>
                    <a:p>
                      <a:pPr indent="180340" algn="ctr">
                        <a:lnSpc>
                          <a:spcPct val="100000"/>
                        </a:lnSpc>
                        <a:spcAft>
                          <a:spcPts val="0"/>
                        </a:spcAft>
                      </a:pPr>
                      <a:r>
                        <a:rPr lang="es-419" sz="1600" dirty="0">
                          <a:effectLst/>
                          <a:latin typeface="Times New Roman" panose="02020603050405020304" pitchFamily="18" charset="0"/>
                          <a:cs typeface="Times New Roman" panose="02020603050405020304" pitchFamily="18" charset="0"/>
                        </a:rPr>
                        <a:t>P082</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419" sz="1600" dirty="0">
                          <a:effectLst/>
                          <a:latin typeface="Times New Roman" panose="02020603050405020304" pitchFamily="18" charset="0"/>
                          <a:cs typeface="Times New Roman" panose="02020603050405020304" pitchFamily="18" charset="0"/>
                        </a:rPr>
                        <a:t>1750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419" sz="1600" dirty="0">
                          <a:effectLst/>
                          <a:latin typeface="Times New Roman" panose="02020603050405020304" pitchFamily="18" charset="0"/>
                          <a:cs typeface="Times New Roman" panose="02020603050405020304" pitchFamily="18" charset="0"/>
                        </a:rPr>
                        <a:t>Velocidad nominal de placa correspondiente al motor (RPM)</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90005207"/>
                  </a:ext>
                </a:extLst>
              </a:tr>
              <a:tr h="618333">
                <a:tc>
                  <a:txBody>
                    <a:bodyPr/>
                    <a:lstStyle/>
                    <a:p>
                      <a:pPr indent="180340" algn="ctr">
                        <a:lnSpc>
                          <a:spcPct val="100000"/>
                        </a:lnSpc>
                        <a:spcAft>
                          <a:spcPts val="0"/>
                        </a:spcAft>
                      </a:pPr>
                      <a:r>
                        <a:rPr lang="es-419"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P083</a:t>
                      </a:r>
                      <a:endParaRPr lang="es-EC"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419"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a:t>
                      </a:r>
                      <a:endParaRPr lang="es-EC"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419"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Intensidad nominal de placa correspondiente al motor (A)</a:t>
                      </a:r>
                      <a:endParaRPr lang="es-EC"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93728713"/>
                  </a:ext>
                </a:extLst>
              </a:tr>
              <a:tr h="618333">
                <a:tc>
                  <a:txBody>
                    <a:bodyPr/>
                    <a:lstStyle/>
                    <a:p>
                      <a:pPr indent="180340" algn="ctr">
                        <a:lnSpc>
                          <a:spcPct val="100000"/>
                        </a:lnSpc>
                        <a:spcAft>
                          <a:spcPts val="0"/>
                        </a:spcAft>
                      </a:pPr>
                      <a:r>
                        <a:rPr lang="es-419"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P084</a:t>
                      </a:r>
                      <a:endParaRPr lang="es-EC"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419"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Tensión nominal de placa correspondiente al motor (V)</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3350084"/>
                  </a:ext>
                </a:extLst>
              </a:tr>
              <a:tr h="618333">
                <a:tc>
                  <a:txBody>
                    <a:bodyPr/>
                    <a:lstStyle/>
                    <a:p>
                      <a:pPr indent="180340" algn="ctr">
                        <a:lnSpc>
                          <a:spcPct val="100000"/>
                        </a:lnSpc>
                        <a:spcAft>
                          <a:spcPts val="0"/>
                        </a:spcAft>
                      </a:pPr>
                      <a:r>
                        <a:rPr lang="es-419"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P085</a:t>
                      </a:r>
                      <a:endParaRPr lang="es-EC"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419"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0.56</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419"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Potencia nominal de placa correspondiente al motor (kW)</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22162027"/>
                  </a:ext>
                </a:extLst>
              </a:tr>
            </a:tbl>
          </a:graphicData>
        </a:graphic>
      </p:graphicFrame>
    </p:spTree>
    <p:extLst>
      <p:ext uri="{BB962C8B-B14F-4D97-AF65-F5344CB8AC3E}">
        <p14:creationId xmlns:p14="http://schemas.microsoft.com/office/powerpoint/2010/main" val="113455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lvlOne"/>
        </p:bldSub>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graphicFrame>
        <p:nvGraphicFramePr>
          <p:cNvPr id="14" name="4 Diagrama"/>
          <p:cNvGraphicFramePr/>
          <p:nvPr>
            <p:extLst>
              <p:ext uri="{D42A27DB-BD31-4B8C-83A1-F6EECF244321}">
                <p14:modId xmlns:p14="http://schemas.microsoft.com/office/powerpoint/2010/main" val="2483198467"/>
              </p:ext>
            </p:extLst>
          </p:nvPr>
        </p:nvGraphicFramePr>
        <p:xfrm>
          <a:off x="457200" y="609600"/>
          <a:ext cx="82296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7 Rectángulo"/>
          <p:cNvSpPr/>
          <p:nvPr/>
        </p:nvSpPr>
        <p:spPr>
          <a:xfrm>
            <a:off x="1814270" y="76200"/>
            <a:ext cx="7329730" cy="369332"/>
          </a:xfrm>
          <a:prstGeom prst="rect">
            <a:avLst/>
          </a:prstGeom>
        </p:spPr>
        <p:txBody>
          <a:bodyPr wrap="square">
            <a:spAutoFit/>
          </a:bodyPr>
          <a:lstStyle/>
          <a:p>
            <a:pPr algn="r"/>
            <a:r>
              <a:rPr lang="es-ES" b="1" dirty="0"/>
              <a:t>Implementación y Pruebas – Instalación del sistema de control </a:t>
            </a:r>
          </a:p>
        </p:txBody>
      </p:sp>
      <p:graphicFrame>
        <p:nvGraphicFramePr>
          <p:cNvPr id="5" name="Tabla 4"/>
          <p:cNvGraphicFramePr>
            <a:graphicFrameLocks noGrp="1"/>
          </p:cNvGraphicFramePr>
          <p:nvPr>
            <p:extLst>
              <p:ext uri="{D42A27DB-BD31-4B8C-83A1-F6EECF244321}">
                <p14:modId xmlns:p14="http://schemas.microsoft.com/office/powerpoint/2010/main" val="980766040"/>
              </p:ext>
            </p:extLst>
          </p:nvPr>
        </p:nvGraphicFramePr>
        <p:xfrm>
          <a:off x="457200" y="1905000"/>
          <a:ext cx="8229600" cy="3456000"/>
        </p:xfrm>
        <a:graphic>
          <a:graphicData uri="http://schemas.openxmlformats.org/drawingml/2006/table">
            <a:tbl>
              <a:tblPr firstRow="1" firstCol="1" bandRow="1">
                <a:tableStyleId>{5940675A-B579-460E-94D1-54222C63F5DA}</a:tableStyleId>
              </a:tblPr>
              <a:tblGrid>
                <a:gridCol w="1676400">
                  <a:extLst>
                    <a:ext uri="{9D8B030D-6E8A-4147-A177-3AD203B41FA5}">
                      <a16:colId xmlns:a16="http://schemas.microsoft.com/office/drawing/2014/main" val="49804032"/>
                    </a:ext>
                  </a:extLst>
                </a:gridCol>
                <a:gridCol w="1371600">
                  <a:extLst>
                    <a:ext uri="{9D8B030D-6E8A-4147-A177-3AD203B41FA5}">
                      <a16:colId xmlns:a16="http://schemas.microsoft.com/office/drawing/2014/main" val="1897931808"/>
                    </a:ext>
                  </a:extLst>
                </a:gridCol>
                <a:gridCol w="5181600">
                  <a:extLst>
                    <a:ext uri="{9D8B030D-6E8A-4147-A177-3AD203B41FA5}">
                      <a16:colId xmlns:a16="http://schemas.microsoft.com/office/drawing/2014/main" val="3618565171"/>
                    </a:ext>
                  </a:extLst>
                </a:gridCol>
              </a:tblGrid>
              <a:tr h="432000">
                <a:tc gridSpan="3">
                  <a:txBody>
                    <a:bodyPr/>
                    <a:lstStyle/>
                    <a:p>
                      <a:pPr indent="180340" algn="ctr">
                        <a:lnSpc>
                          <a:spcPct val="100000"/>
                        </a:lnSpc>
                        <a:spcAft>
                          <a:spcPts val="0"/>
                        </a:spcAft>
                      </a:pPr>
                      <a:r>
                        <a:rPr lang="es-419" sz="2000" dirty="0">
                          <a:effectLst/>
                          <a:latin typeface="Times New Roman" panose="02020603050405020304" pitchFamily="18" charset="0"/>
                          <a:cs typeface="Times New Roman" panose="02020603050405020304" pitchFamily="18" charset="0"/>
                        </a:rPr>
                        <a:t>Control analógico</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065948804"/>
                  </a:ext>
                </a:extLst>
              </a:tr>
              <a:tr h="432000">
                <a:tc>
                  <a:txBody>
                    <a:bodyPr/>
                    <a:lstStyle/>
                    <a:p>
                      <a:pPr indent="180340" algn="ctr">
                        <a:lnSpc>
                          <a:spcPct val="100000"/>
                        </a:lnSpc>
                        <a:spcAft>
                          <a:spcPts val="0"/>
                        </a:spcAft>
                      </a:pPr>
                      <a:r>
                        <a:rPr lang="es-419" sz="2000" dirty="0">
                          <a:effectLst/>
                          <a:latin typeface="Times New Roman" panose="02020603050405020304" pitchFamily="18" charset="0"/>
                          <a:cs typeface="Times New Roman" panose="02020603050405020304" pitchFamily="18" charset="0"/>
                        </a:rPr>
                        <a:t>Parámetro </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419" sz="2000" dirty="0">
                          <a:effectLst/>
                          <a:latin typeface="Times New Roman" panose="02020603050405020304" pitchFamily="18" charset="0"/>
                          <a:cs typeface="Times New Roman" panose="02020603050405020304" pitchFamily="18" charset="0"/>
                        </a:rPr>
                        <a:t>Valor </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419" sz="2000" dirty="0">
                          <a:effectLst/>
                          <a:latin typeface="Times New Roman" panose="02020603050405020304" pitchFamily="18" charset="0"/>
                          <a:cs typeface="Times New Roman" panose="02020603050405020304" pitchFamily="18" charset="0"/>
                        </a:rPr>
                        <a:t>Descripción </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80988160"/>
                  </a:ext>
                </a:extLst>
              </a:tr>
              <a:tr h="432000">
                <a:tc>
                  <a:txBody>
                    <a:bodyPr/>
                    <a:lstStyle/>
                    <a:p>
                      <a:pPr indent="180340" algn="ctr">
                        <a:lnSpc>
                          <a:spcPct val="100000"/>
                        </a:lnSpc>
                        <a:spcAft>
                          <a:spcPts val="0"/>
                        </a:spcAft>
                      </a:pPr>
                      <a:r>
                        <a:rPr lang="es-419" sz="2000" dirty="0">
                          <a:effectLst/>
                          <a:latin typeface="Times New Roman" panose="02020603050405020304" pitchFamily="18" charset="0"/>
                          <a:cs typeface="Times New Roman" panose="02020603050405020304" pitchFamily="18" charset="0"/>
                        </a:rPr>
                        <a:t>P003</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419" sz="2000">
                          <a:effectLst/>
                          <a:latin typeface="Times New Roman" panose="02020603050405020304" pitchFamily="18" charset="0"/>
                          <a:cs typeface="Times New Roman" panose="02020603050405020304" pitchFamily="18" charset="0"/>
                        </a:rPr>
                        <a:t>10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419" sz="2000" dirty="0">
                          <a:effectLst/>
                          <a:latin typeface="Times New Roman" panose="02020603050405020304" pitchFamily="18" charset="0"/>
                          <a:cs typeface="Times New Roman" panose="02020603050405020304" pitchFamily="18" charset="0"/>
                        </a:rPr>
                        <a:t>Tiempo de frenado (</a:t>
                      </a:r>
                      <a:r>
                        <a:rPr lang="es-419" sz="2000" dirty="0" err="1">
                          <a:effectLst/>
                          <a:latin typeface="Times New Roman" panose="02020603050405020304" pitchFamily="18" charset="0"/>
                          <a:cs typeface="Times New Roman" panose="02020603050405020304" pitchFamily="18" charset="0"/>
                        </a:rPr>
                        <a:t>seg</a:t>
                      </a:r>
                      <a:r>
                        <a:rPr lang="es-419" sz="2000" dirty="0">
                          <a:effectLst/>
                          <a:latin typeface="Times New Roman" panose="02020603050405020304" pitchFamily="18" charset="0"/>
                          <a:cs typeface="Times New Roman" panose="02020603050405020304" pitchFamily="18" charset="0"/>
                        </a:rPr>
                        <a:t>.)</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79856690"/>
                  </a:ext>
                </a:extLst>
              </a:tr>
              <a:tr h="432000">
                <a:tc>
                  <a:txBody>
                    <a:bodyPr/>
                    <a:lstStyle/>
                    <a:p>
                      <a:pPr indent="180340" algn="ctr">
                        <a:lnSpc>
                          <a:spcPct val="100000"/>
                        </a:lnSpc>
                        <a:spcAft>
                          <a:spcPts val="0"/>
                        </a:spcAft>
                      </a:pPr>
                      <a:r>
                        <a:rPr lang="es-419" sz="2000" dirty="0">
                          <a:effectLst/>
                          <a:latin typeface="Times New Roman" panose="02020603050405020304" pitchFamily="18" charset="0"/>
                          <a:cs typeface="Times New Roman" panose="02020603050405020304" pitchFamily="18" charset="0"/>
                        </a:rPr>
                        <a:t>P006</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419" sz="2000">
                          <a:effectLst/>
                          <a:latin typeface="Times New Roman" panose="02020603050405020304" pitchFamily="18" charset="0"/>
                          <a:cs typeface="Times New Roman" panose="02020603050405020304" pitchFamily="18" charset="0"/>
                        </a:rPr>
                        <a:t>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419" sz="2000" dirty="0">
                          <a:effectLst/>
                          <a:latin typeface="Times New Roman" panose="02020603050405020304" pitchFamily="18" charset="0"/>
                          <a:cs typeface="Times New Roman" panose="02020603050405020304" pitchFamily="18" charset="0"/>
                        </a:rPr>
                        <a:t>Consigna analógica </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7656061"/>
                  </a:ext>
                </a:extLst>
              </a:tr>
              <a:tr h="432000">
                <a:tc>
                  <a:txBody>
                    <a:bodyPr/>
                    <a:lstStyle/>
                    <a:p>
                      <a:pPr indent="180340" algn="ctr">
                        <a:lnSpc>
                          <a:spcPct val="100000"/>
                        </a:lnSpc>
                        <a:spcAft>
                          <a:spcPts val="0"/>
                        </a:spcAft>
                      </a:pPr>
                      <a:r>
                        <a:rPr lang="es-419" sz="2000" dirty="0">
                          <a:effectLst/>
                          <a:latin typeface="Times New Roman" panose="02020603050405020304" pitchFamily="18" charset="0"/>
                          <a:cs typeface="Times New Roman" panose="02020603050405020304" pitchFamily="18" charset="0"/>
                        </a:rPr>
                        <a:t>P007</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419" sz="2000">
                          <a:effectLst/>
                          <a:latin typeface="Times New Roman" panose="02020603050405020304" pitchFamily="18" charset="0"/>
                          <a:cs typeface="Times New Roman" panose="02020603050405020304" pitchFamily="18" charset="0"/>
                        </a:rPr>
                        <a:t>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419" sz="2000" dirty="0">
                          <a:effectLst/>
                          <a:latin typeface="Times New Roman" panose="02020603050405020304" pitchFamily="18" charset="0"/>
                          <a:cs typeface="Times New Roman" panose="02020603050405020304" pitchFamily="18" charset="0"/>
                        </a:rPr>
                        <a:t>Entrada digital para señal de RUN</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76174919"/>
                  </a:ext>
                </a:extLst>
              </a:tr>
              <a:tr h="432000">
                <a:tc>
                  <a:txBody>
                    <a:bodyPr/>
                    <a:lstStyle/>
                    <a:p>
                      <a:pPr indent="180340" algn="ctr">
                        <a:lnSpc>
                          <a:spcPct val="100000"/>
                        </a:lnSpc>
                        <a:spcAft>
                          <a:spcPts val="0"/>
                        </a:spcAft>
                      </a:pPr>
                      <a:r>
                        <a:rPr lang="es-419" sz="2000">
                          <a:effectLst/>
                          <a:latin typeface="Times New Roman" panose="02020603050405020304" pitchFamily="18" charset="0"/>
                          <a:cs typeface="Times New Roman" panose="02020603050405020304" pitchFamily="18" charset="0"/>
                        </a:rPr>
                        <a:t>P021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419" sz="2000" dirty="0">
                          <a:effectLst/>
                          <a:latin typeface="Times New Roman" panose="02020603050405020304" pitchFamily="18" charset="0"/>
                          <a:cs typeface="Times New Roman" panose="02020603050405020304" pitchFamily="18" charset="0"/>
                        </a:rPr>
                        <a:t>25</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419" sz="2000" dirty="0">
                          <a:effectLst/>
                          <a:latin typeface="Times New Roman" panose="02020603050405020304" pitchFamily="18" charset="0"/>
                          <a:cs typeface="Times New Roman" panose="02020603050405020304" pitchFamily="18" charset="0"/>
                        </a:rPr>
                        <a:t>Valor mínimo de frecuencia (Hz)</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4600440"/>
                  </a:ext>
                </a:extLst>
              </a:tr>
              <a:tr h="432000">
                <a:tc>
                  <a:txBody>
                    <a:bodyPr/>
                    <a:lstStyle/>
                    <a:p>
                      <a:pPr indent="180340" algn="ctr">
                        <a:lnSpc>
                          <a:spcPct val="100000"/>
                        </a:lnSpc>
                        <a:spcAft>
                          <a:spcPts val="0"/>
                        </a:spcAft>
                      </a:pPr>
                      <a:r>
                        <a:rPr lang="es-419" sz="2000">
                          <a:effectLst/>
                          <a:latin typeface="Times New Roman" panose="02020603050405020304" pitchFamily="18" charset="0"/>
                          <a:cs typeface="Times New Roman" panose="02020603050405020304" pitchFamily="18" charset="0"/>
                        </a:rPr>
                        <a:t>P022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419" sz="2000" dirty="0">
                          <a:effectLst/>
                          <a:latin typeface="Times New Roman" panose="02020603050405020304" pitchFamily="18" charset="0"/>
                          <a:cs typeface="Times New Roman" panose="02020603050405020304" pitchFamily="18" charset="0"/>
                        </a:rPr>
                        <a:t>60</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419" sz="2000" dirty="0">
                          <a:effectLst/>
                          <a:latin typeface="Times New Roman" panose="02020603050405020304" pitchFamily="18" charset="0"/>
                          <a:cs typeface="Times New Roman" panose="02020603050405020304" pitchFamily="18" charset="0"/>
                        </a:rPr>
                        <a:t>Valor máximo de frecuencia (Hz)</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14819862"/>
                  </a:ext>
                </a:extLst>
              </a:tr>
              <a:tr h="432000">
                <a:tc>
                  <a:txBody>
                    <a:bodyPr/>
                    <a:lstStyle/>
                    <a:p>
                      <a:pPr indent="180340" algn="ctr">
                        <a:lnSpc>
                          <a:spcPct val="100000"/>
                        </a:lnSpc>
                        <a:spcAft>
                          <a:spcPts val="0"/>
                        </a:spcAft>
                      </a:pPr>
                      <a:r>
                        <a:rPr lang="es-419" sz="2000">
                          <a:effectLst/>
                          <a:latin typeface="Times New Roman" panose="02020603050405020304" pitchFamily="18" charset="0"/>
                          <a:cs typeface="Times New Roman" panose="02020603050405020304" pitchFamily="18" charset="0"/>
                        </a:rPr>
                        <a:t>P023</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419" sz="2000">
                          <a:effectLst/>
                          <a:latin typeface="Times New Roman" panose="02020603050405020304" pitchFamily="18" charset="0"/>
                          <a:cs typeface="Times New Roman" panose="02020603050405020304" pitchFamily="18" charset="0"/>
                        </a:rPr>
                        <a:t>0</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indent="180340" algn="ctr">
                        <a:lnSpc>
                          <a:spcPct val="100000"/>
                        </a:lnSpc>
                        <a:spcAft>
                          <a:spcPts val="0"/>
                        </a:spcAft>
                      </a:pPr>
                      <a:r>
                        <a:rPr lang="es-419" sz="2000" dirty="0">
                          <a:effectLst/>
                          <a:latin typeface="Times New Roman" panose="02020603050405020304" pitchFamily="18" charset="0"/>
                          <a:cs typeface="Times New Roman" panose="02020603050405020304" pitchFamily="18" charset="0"/>
                        </a:rPr>
                        <a:t>Control analógico de 0 a 10V</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07020826"/>
                  </a:ext>
                </a:extLst>
              </a:tr>
            </a:tbl>
          </a:graphicData>
        </a:graphic>
      </p:graphicFrame>
    </p:spTree>
    <p:extLst>
      <p:ext uri="{BB962C8B-B14F-4D97-AF65-F5344CB8AC3E}">
        <p14:creationId xmlns:p14="http://schemas.microsoft.com/office/powerpoint/2010/main" val="309155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lvlOne"/>
        </p:bldSub>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graphicFrame>
        <p:nvGraphicFramePr>
          <p:cNvPr id="14" name="4 Diagrama"/>
          <p:cNvGraphicFramePr/>
          <p:nvPr>
            <p:extLst>
              <p:ext uri="{D42A27DB-BD31-4B8C-83A1-F6EECF244321}">
                <p14:modId xmlns:p14="http://schemas.microsoft.com/office/powerpoint/2010/main" val="4035728236"/>
              </p:ext>
            </p:extLst>
          </p:nvPr>
        </p:nvGraphicFramePr>
        <p:xfrm>
          <a:off x="457200" y="609600"/>
          <a:ext cx="82296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7 Rectángulo"/>
          <p:cNvSpPr/>
          <p:nvPr/>
        </p:nvSpPr>
        <p:spPr>
          <a:xfrm>
            <a:off x="1814270" y="76200"/>
            <a:ext cx="7329730" cy="369332"/>
          </a:xfrm>
          <a:prstGeom prst="rect">
            <a:avLst/>
          </a:prstGeom>
        </p:spPr>
        <p:txBody>
          <a:bodyPr wrap="square">
            <a:spAutoFit/>
          </a:bodyPr>
          <a:lstStyle/>
          <a:p>
            <a:pPr algn="r"/>
            <a:r>
              <a:rPr lang="es-ES" b="1" dirty="0"/>
              <a:t>Implementación y Pruebas – Instalación del sistema de control </a:t>
            </a:r>
          </a:p>
        </p:txBody>
      </p:sp>
      <p:pic>
        <p:nvPicPr>
          <p:cNvPr id="6" name="Picture 3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905000"/>
            <a:ext cx="5352098" cy="3217308"/>
          </a:xfrm>
          <a:prstGeom prst="rect">
            <a:avLst/>
          </a:prstGeom>
          <a:noFill/>
          <a:ln>
            <a:noFill/>
          </a:ln>
        </p:spPr>
      </p:pic>
      <p:sp>
        <p:nvSpPr>
          <p:cNvPr id="3" name="CuadroTexto 2"/>
          <p:cNvSpPr txBox="1"/>
          <p:nvPr/>
        </p:nvSpPr>
        <p:spPr>
          <a:xfrm>
            <a:off x="5715000" y="2209800"/>
            <a:ext cx="2971800" cy="2585323"/>
          </a:xfrm>
          <a:prstGeom prst="rect">
            <a:avLst/>
          </a:prstGeom>
          <a:noFill/>
        </p:spPr>
        <p:txBody>
          <a:bodyPr wrap="square" rtlCol="0">
            <a:spAutoFit/>
          </a:bodyPr>
          <a:lstStyle/>
          <a:p>
            <a:pPr marL="342900" indent="-342900">
              <a:buFont typeface="+mj-lt"/>
              <a:buAutoNum type="arabicPeriod"/>
            </a:pPr>
            <a:r>
              <a:rPr lang="es-EC" dirty="0"/>
              <a:t>Switch de encendido del sistema.</a:t>
            </a:r>
          </a:p>
          <a:p>
            <a:pPr marL="342900" indent="-342900">
              <a:buFont typeface="+mj-lt"/>
              <a:buAutoNum type="arabicPeriod"/>
            </a:pPr>
            <a:r>
              <a:rPr lang="es-EC" dirty="0"/>
              <a:t>Indicador del estado del sistema.</a:t>
            </a:r>
          </a:p>
          <a:p>
            <a:pPr marL="342900" indent="-342900">
              <a:buFont typeface="+mj-lt"/>
              <a:buAutoNum type="arabicPeriod"/>
            </a:pPr>
            <a:r>
              <a:rPr lang="es-EC" dirty="0"/>
              <a:t>Selector del modo.</a:t>
            </a:r>
          </a:p>
          <a:p>
            <a:pPr marL="342900" indent="-342900">
              <a:buFont typeface="+mj-lt"/>
              <a:buAutoNum type="arabicPeriod"/>
            </a:pPr>
            <a:r>
              <a:rPr lang="es-EC" dirty="0"/>
              <a:t>Selector de Velocidad de trabajo.</a:t>
            </a:r>
          </a:p>
          <a:p>
            <a:pPr marL="342900" indent="-342900">
              <a:buFont typeface="+mj-lt"/>
              <a:buAutoNum type="arabicPeriod"/>
            </a:pPr>
            <a:r>
              <a:rPr lang="es-EC" dirty="0"/>
              <a:t>Selector de Temperatura de trabajo.</a:t>
            </a:r>
          </a:p>
        </p:txBody>
      </p:sp>
    </p:spTree>
    <p:extLst>
      <p:ext uri="{BB962C8B-B14F-4D97-AF65-F5344CB8AC3E}">
        <p14:creationId xmlns:p14="http://schemas.microsoft.com/office/powerpoint/2010/main" val="373079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ECB1CA3E-26B8-4A39-AEF8-6F06E506D3C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pic>
        <p:nvPicPr>
          <p:cNvPr id="6" name="Picture 5"/>
          <p:cNvPicPr/>
          <p:nvPr/>
        </p:nvPicPr>
        <p:blipFill>
          <a:blip r:embed="rId7">
            <a:extLst>
              <a:ext uri="{28A0092B-C50C-407E-A947-70E740481C1C}">
                <a14:useLocalDpi xmlns:a14="http://schemas.microsoft.com/office/drawing/2010/main" val="0"/>
              </a:ext>
            </a:extLst>
          </a:blip>
          <a:srcRect/>
          <a:stretch>
            <a:fillRect/>
          </a:stretch>
        </p:blipFill>
        <p:spPr bwMode="auto">
          <a:xfrm>
            <a:off x="533400" y="3124201"/>
            <a:ext cx="4724400" cy="2133600"/>
          </a:xfrm>
          <a:prstGeom prst="rect">
            <a:avLst/>
          </a:prstGeom>
          <a:noFill/>
          <a:ln>
            <a:noFill/>
          </a:ln>
        </p:spPr>
      </p:pic>
      <p:pic>
        <p:nvPicPr>
          <p:cNvPr id="7" name="Picture 6"/>
          <p:cNvPicPr/>
          <p:nvPr/>
        </p:nvPicPr>
        <p:blipFill>
          <a:blip r:embed="rId8">
            <a:extLst>
              <a:ext uri="{28A0092B-C50C-407E-A947-70E740481C1C}">
                <a14:useLocalDpi xmlns:a14="http://schemas.microsoft.com/office/drawing/2010/main" val="0"/>
              </a:ext>
            </a:extLst>
          </a:blip>
          <a:srcRect/>
          <a:stretch>
            <a:fillRect/>
          </a:stretch>
        </p:blipFill>
        <p:spPr bwMode="auto">
          <a:xfrm>
            <a:off x="5562600" y="3733800"/>
            <a:ext cx="2774950" cy="1286510"/>
          </a:xfrm>
          <a:prstGeom prst="rect">
            <a:avLst/>
          </a:prstGeom>
          <a:noFill/>
          <a:ln>
            <a:noFill/>
          </a:ln>
        </p:spPr>
      </p:pic>
    </p:spTree>
    <p:extLst>
      <p:ext uri="{BB962C8B-B14F-4D97-AF65-F5344CB8AC3E}">
        <p14:creationId xmlns:p14="http://schemas.microsoft.com/office/powerpoint/2010/main" val="265873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C060D23-21D2-4829-92F9-1F4D1897DE2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8D8657B6-A341-4461-8EBB-18C5FFEA95F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graphicFrame>
        <p:nvGraphicFramePr>
          <p:cNvPr id="14" name="4 Diagrama"/>
          <p:cNvGraphicFramePr/>
          <p:nvPr>
            <p:extLst>
              <p:ext uri="{D42A27DB-BD31-4B8C-83A1-F6EECF244321}">
                <p14:modId xmlns:p14="http://schemas.microsoft.com/office/powerpoint/2010/main" val="4167272013"/>
              </p:ext>
            </p:extLst>
          </p:nvPr>
        </p:nvGraphicFramePr>
        <p:xfrm>
          <a:off x="457200" y="609600"/>
          <a:ext cx="82296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7 Rectángulo"/>
          <p:cNvSpPr/>
          <p:nvPr/>
        </p:nvSpPr>
        <p:spPr>
          <a:xfrm>
            <a:off x="1814270" y="76200"/>
            <a:ext cx="7329730" cy="369332"/>
          </a:xfrm>
          <a:prstGeom prst="rect">
            <a:avLst/>
          </a:prstGeom>
        </p:spPr>
        <p:txBody>
          <a:bodyPr wrap="square">
            <a:spAutoFit/>
          </a:bodyPr>
          <a:lstStyle/>
          <a:p>
            <a:pPr algn="r"/>
            <a:r>
              <a:rPr lang="es-ES" b="1" dirty="0"/>
              <a:t>Implementación y Pruebas – Instalación del sistema de control </a:t>
            </a:r>
          </a:p>
        </p:txBody>
      </p:sp>
      <p:graphicFrame>
        <p:nvGraphicFramePr>
          <p:cNvPr id="8" name="4 Diagrama"/>
          <p:cNvGraphicFramePr/>
          <p:nvPr>
            <p:extLst>
              <p:ext uri="{D42A27DB-BD31-4B8C-83A1-F6EECF244321}">
                <p14:modId xmlns:p14="http://schemas.microsoft.com/office/powerpoint/2010/main" val="3078372082"/>
              </p:ext>
            </p:extLst>
          </p:nvPr>
        </p:nvGraphicFramePr>
        <p:xfrm>
          <a:off x="457200" y="1688068"/>
          <a:ext cx="8229600" cy="40269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3358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52472F80-1618-450D-BDF5-5441FF120E8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56DC7119-F2EC-46AD-8B3F-457A80D7451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81B0E19E-BCAC-4203-A132-685D4419554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F68C401C-DBA0-492E-9E20-C4100741254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lvlOne"/>
        </p:bldSub>
      </p:bldGraphic>
      <p:bldGraphic spid="8" grpId="0">
        <p:bldSub>
          <a:bldDgm bld="one"/>
        </p:bldSub>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graphicFrame>
        <p:nvGraphicFramePr>
          <p:cNvPr id="14" name="4 Diagrama"/>
          <p:cNvGraphicFramePr/>
          <p:nvPr>
            <p:extLst>
              <p:ext uri="{D42A27DB-BD31-4B8C-83A1-F6EECF244321}">
                <p14:modId xmlns:p14="http://schemas.microsoft.com/office/powerpoint/2010/main" val="79873039"/>
              </p:ext>
            </p:extLst>
          </p:nvPr>
        </p:nvGraphicFramePr>
        <p:xfrm>
          <a:off x="457200" y="609600"/>
          <a:ext cx="82296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7 Rectángulo"/>
          <p:cNvSpPr/>
          <p:nvPr/>
        </p:nvSpPr>
        <p:spPr>
          <a:xfrm>
            <a:off x="1814270" y="76200"/>
            <a:ext cx="7329730" cy="369332"/>
          </a:xfrm>
          <a:prstGeom prst="rect">
            <a:avLst/>
          </a:prstGeom>
        </p:spPr>
        <p:txBody>
          <a:bodyPr wrap="square">
            <a:spAutoFit/>
          </a:bodyPr>
          <a:lstStyle/>
          <a:p>
            <a:pPr algn="r"/>
            <a:r>
              <a:rPr lang="es-ES" b="1" dirty="0"/>
              <a:t>Implementación y Pruebas – Instalación del sistema de control </a:t>
            </a:r>
          </a:p>
        </p:txBody>
      </p:sp>
      <p:graphicFrame>
        <p:nvGraphicFramePr>
          <p:cNvPr id="8" name="4 Diagrama"/>
          <p:cNvGraphicFramePr/>
          <p:nvPr>
            <p:extLst>
              <p:ext uri="{D42A27DB-BD31-4B8C-83A1-F6EECF244321}">
                <p14:modId xmlns:p14="http://schemas.microsoft.com/office/powerpoint/2010/main" val="2040802400"/>
              </p:ext>
            </p:extLst>
          </p:nvPr>
        </p:nvGraphicFramePr>
        <p:xfrm>
          <a:off x="457200" y="1688068"/>
          <a:ext cx="8229600" cy="40269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Elipse 2"/>
          <p:cNvSpPr/>
          <p:nvPr/>
        </p:nvSpPr>
        <p:spPr>
          <a:xfrm>
            <a:off x="2209800" y="4419600"/>
            <a:ext cx="990600" cy="91440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41025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52472F80-1618-450D-BDF5-5441FF120E8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56DC7119-F2EC-46AD-8B3F-457A80D7451D}"/>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81B0E19E-BCAC-4203-A132-685D44195546}"/>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F68C401C-DBA0-492E-9E20-C4100741254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lvlOne"/>
        </p:bldSub>
      </p:bldGraphic>
      <p:bldGraphic spid="8" grpId="0">
        <p:bldSub>
          <a:bldDgm bld="one"/>
        </p:bldSub>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graphicFrame>
        <p:nvGraphicFramePr>
          <p:cNvPr id="14" name="4 Diagrama"/>
          <p:cNvGraphicFramePr/>
          <p:nvPr>
            <p:extLst>
              <p:ext uri="{D42A27DB-BD31-4B8C-83A1-F6EECF244321}">
                <p14:modId xmlns:p14="http://schemas.microsoft.com/office/powerpoint/2010/main" val="1872708897"/>
              </p:ext>
            </p:extLst>
          </p:nvPr>
        </p:nvGraphicFramePr>
        <p:xfrm>
          <a:off x="457200" y="6096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7 Rectángulo"/>
          <p:cNvSpPr/>
          <p:nvPr/>
        </p:nvSpPr>
        <p:spPr>
          <a:xfrm>
            <a:off x="1814270" y="76200"/>
            <a:ext cx="7329730" cy="369332"/>
          </a:xfrm>
          <a:prstGeom prst="rect">
            <a:avLst/>
          </a:prstGeom>
        </p:spPr>
        <p:txBody>
          <a:bodyPr wrap="square">
            <a:spAutoFit/>
          </a:bodyPr>
          <a:lstStyle/>
          <a:p>
            <a:pPr algn="r"/>
            <a:r>
              <a:rPr lang="es-ES" b="1" dirty="0"/>
              <a:t>Implementación y Pruebas – Pruebas</a:t>
            </a:r>
          </a:p>
        </p:txBody>
      </p:sp>
    </p:spTree>
    <p:extLst>
      <p:ext uri="{BB962C8B-B14F-4D97-AF65-F5344CB8AC3E}">
        <p14:creationId xmlns:p14="http://schemas.microsoft.com/office/powerpoint/2010/main" val="22919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9A5121E6-D01E-424F-A65F-50B5C0B96AC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graphicEl>
                                              <a:dgm id="{4BBCDE55-09E4-4D36-A2CB-95EB6F288E0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graphicEl>
                                              <a:dgm id="{7FBED954-E6A8-40DC-8516-73BDADC070E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graphicEl>
                                              <a:dgm id="{CBE65911-3372-4374-857E-F59F31138B9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EF00DF40-CCD7-40A6-93BB-E145DFE15D5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graphicEl>
                                              <a:dgm id="{681600D8-C444-4ACB-9FC2-1E528C84A10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lvlOne"/>
        </p:bldSub>
      </p:bldGraphic>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graphicFrame>
        <p:nvGraphicFramePr>
          <p:cNvPr id="14" name="4 Diagrama"/>
          <p:cNvGraphicFramePr/>
          <p:nvPr>
            <p:extLst>
              <p:ext uri="{D42A27DB-BD31-4B8C-83A1-F6EECF244321}">
                <p14:modId xmlns:p14="http://schemas.microsoft.com/office/powerpoint/2010/main" val="422901268"/>
              </p:ext>
            </p:extLst>
          </p:nvPr>
        </p:nvGraphicFramePr>
        <p:xfrm>
          <a:off x="457200" y="6096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7 Rectángulo"/>
          <p:cNvSpPr/>
          <p:nvPr/>
        </p:nvSpPr>
        <p:spPr>
          <a:xfrm>
            <a:off x="1814270" y="76200"/>
            <a:ext cx="7329730" cy="369332"/>
          </a:xfrm>
          <a:prstGeom prst="rect">
            <a:avLst/>
          </a:prstGeom>
        </p:spPr>
        <p:txBody>
          <a:bodyPr wrap="square">
            <a:spAutoFit/>
          </a:bodyPr>
          <a:lstStyle/>
          <a:p>
            <a:pPr algn="r"/>
            <a:r>
              <a:rPr lang="es-ES" b="1" dirty="0"/>
              <a:t>Implementación y Pruebas – Pruebas</a:t>
            </a:r>
          </a:p>
        </p:txBody>
      </p:sp>
    </p:spTree>
    <p:extLst>
      <p:ext uri="{BB962C8B-B14F-4D97-AF65-F5344CB8AC3E}">
        <p14:creationId xmlns:p14="http://schemas.microsoft.com/office/powerpoint/2010/main" val="31453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9A5121E6-D01E-424F-A65F-50B5C0B96AC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graphicEl>
                                              <a:dgm id="{4BBCDE55-09E4-4D36-A2CB-95EB6F288E0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graphicEl>
                                              <a:dgm id="{7FBED954-E6A8-40DC-8516-73BDADC070E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graphicEl>
                                              <a:dgm id="{CBE65911-3372-4374-857E-F59F31138B9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EF00DF40-CCD7-40A6-93BB-E145DFE15D5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graphicEl>
                                              <a:dgm id="{681600D8-C444-4ACB-9FC2-1E528C84A10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lvlOne"/>
        </p:bldSub>
      </p:bldGraphic>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graphicFrame>
        <p:nvGraphicFramePr>
          <p:cNvPr id="14" name="4 Diagrama"/>
          <p:cNvGraphicFramePr/>
          <p:nvPr>
            <p:extLst>
              <p:ext uri="{D42A27DB-BD31-4B8C-83A1-F6EECF244321}">
                <p14:modId xmlns:p14="http://schemas.microsoft.com/office/powerpoint/2010/main" val="2105301255"/>
              </p:ext>
            </p:extLst>
          </p:nvPr>
        </p:nvGraphicFramePr>
        <p:xfrm>
          <a:off x="457200" y="6096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7 Rectángulo"/>
          <p:cNvSpPr/>
          <p:nvPr/>
        </p:nvSpPr>
        <p:spPr>
          <a:xfrm>
            <a:off x="1814270" y="76200"/>
            <a:ext cx="7329730" cy="369332"/>
          </a:xfrm>
          <a:prstGeom prst="rect">
            <a:avLst/>
          </a:prstGeom>
        </p:spPr>
        <p:txBody>
          <a:bodyPr wrap="square">
            <a:spAutoFit/>
          </a:bodyPr>
          <a:lstStyle/>
          <a:p>
            <a:pPr algn="r"/>
            <a:r>
              <a:rPr lang="es-ES" b="1" dirty="0"/>
              <a:t>Implementación y Pruebas – Pruebas</a:t>
            </a:r>
          </a:p>
        </p:txBody>
      </p:sp>
    </p:spTree>
    <p:extLst>
      <p:ext uri="{BB962C8B-B14F-4D97-AF65-F5344CB8AC3E}">
        <p14:creationId xmlns:p14="http://schemas.microsoft.com/office/powerpoint/2010/main" val="145942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9A5121E6-D01E-424F-A65F-50B5C0B96AC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graphicEl>
                                              <a:dgm id="{4BBCDE55-09E4-4D36-A2CB-95EB6F288E0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graphicEl>
                                              <a:dgm id="{7FBED954-E6A8-40DC-8516-73BDADC070E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graphicEl>
                                              <a:dgm id="{CBE65911-3372-4374-857E-F59F31138B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lvlOne"/>
        </p:bldSub>
      </p:bldGraphic>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graphicFrame>
        <p:nvGraphicFramePr>
          <p:cNvPr id="14" name="4 Diagrama"/>
          <p:cNvGraphicFramePr/>
          <p:nvPr>
            <p:extLst>
              <p:ext uri="{D42A27DB-BD31-4B8C-83A1-F6EECF244321}">
                <p14:modId xmlns:p14="http://schemas.microsoft.com/office/powerpoint/2010/main" val="3086403468"/>
              </p:ext>
            </p:extLst>
          </p:nvPr>
        </p:nvGraphicFramePr>
        <p:xfrm>
          <a:off x="457200" y="6096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7 Rectángulo"/>
          <p:cNvSpPr/>
          <p:nvPr/>
        </p:nvSpPr>
        <p:spPr>
          <a:xfrm>
            <a:off x="1814270" y="76200"/>
            <a:ext cx="7329730" cy="369332"/>
          </a:xfrm>
          <a:prstGeom prst="rect">
            <a:avLst/>
          </a:prstGeom>
        </p:spPr>
        <p:txBody>
          <a:bodyPr wrap="square">
            <a:spAutoFit/>
          </a:bodyPr>
          <a:lstStyle/>
          <a:p>
            <a:pPr algn="r"/>
            <a:r>
              <a:rPr lang="es-ES" b="1" dirty="0"/>
              <a:t>Implementación y Pruebas – Pruebas</a:t>
            </a:r>
          </a:p>
        </p:txBody>
      </p:sp>
    </p:spTree>
    <p:extLst>
      <p:ext uri="{BB962C8B-B14F-4D97-AF65-F5344CB8AC3E}">
        <p14:creationId xmlns:p14="http://schemas.microsoft.com/office/powerpoint/2010/main" val="169455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9A5121E6-D01E-424F-A65F-50B5C0B96AC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graphicEl>
                                              <a:dgm id="{4BBCDE55-09E4-4D36-A2CB-95EB6F288E0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graphicEl>
                                              <a:dgm id="{7FBED954-E6A8-40DC-8516-73BDADC070E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graphicEl>
                                              <a:dgm id="{CBE65911-3372-4374-857E-F59F31138B9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604675DE-9E69-426F-9774-3FC64EFD76A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graphicEl>
                                              <a:dgm id="{E6A1C753-E96D-4FC4-B9D3-7FB2C8E7C19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lvlOne"/>
        </p:bldSub>
      </p:bldGraphic>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graphicFrame>
        <p:nvGraphicFramePr>
          <p:cNvPr id="14" name="4 Diagrama"/>
          <p:cNvGraphicFramePr/>
          <p:nvPr>
            <p:extLst>
              <p:ext uri="{D42A27DB-BD31-4B8C-83A1-F6EECF244321}">
                <p14:modId xmlns:p14="http://schemas.microsoft.com/office/powerpoint/2010/main" val="1655671118"/>
              </p:ext>
            </p:extLst>
          </p:nvPr>
        </p:nvGraphicFramePr>
        <p:xfrm>
          <a:off x="457200" y="6096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7 Rectángulo"/>
          <p:cNvSpPr/>
          <p:nvPr/>
        </p:nvSpPr>
        <p:spPr>
          <a:xfrm>
            <a:off x="1814270" y="76200"/>
            <a:ext cx="7329730" cy="369332"/>
          </a:xfrm>
          <a:prstGeom prst="rect">
            <a:avLst/>
          </a:prstGeom>
        </p:spPr>
        <p:txBody>
          <a:bodyPr wrap="square">
            <a:spAutoFit/>
          </a:bodyPr>
          <a:lstStyle/>
          <a:p>
            <a:pPr algn="r"/>
            <a:r>
              <a:rPr lang="es-ES" b="1" dirty="0"/>
              <a:t>Implementación y Pruebas – Pruebas</a:t>
            </a:r>
          </a:p>
        </p:txBody>
      </p:sp>
    </p:spTree>
    <p:extLst>
      <p:ext uri="{BB962C8B-B14F-4D97-AF65-F5344CB8AC3E}">
        <p14:creationId xmlns:p14="http://schemas.microsoft.com/office/powerpoint/2010/main" val="111770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9A5121E6-D01E-424F-A65F-50B5C0B96AC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graphicEl>
                                              <a:dgm id="{4BBCDE55-09E4-4D36-A2CB-95EB6F288E0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graphicEl>
                                              <a:dgm id="{7FBED954-E6A8-40DC-8516-73BDADC070E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graphicEl>
                                              <a:dgm id="{CBE65911-3372-4374-857E-F59F31138B9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604675DE-9E69-426F-9774-3FC64EFD76A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graphicEl>
                                              <a:dgm id="{E6A1C753-E96D-4FC4-B9D3-7FB2C8E7C195}"/>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graphicEl>
                                              <a:dgm id="{AF6CE2BB-EA7A-44D2-A337-E9E93F527EE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graphicEl>
                                              <a:dgm id="{182D3F7E-977E-498E-A587-CE79E548F63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lvlOne"/>
        </p:bldSub>
      </p:bldGraphic>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graphicFrame>
        <p:nvGraphicFramePr>
          <p:cNvPr id="14" name="4 Diagrama"/>
          <p:cNvGraphicFramePr/>
          <p:nvPr>
            <p:extLst>
              <p:ext uri="{D42A27DB-BD31-4B8C-83A1-F6EECF244321}">
                <p14:modId xmlns:p14="http://schemas.microsoft.com/office/powerpoint/2010/main" val="1899819367"/>
              </p:ext>
            </p:extLst>
          </p:nvPr>
        </p:nvGraphicFramePr>
        <p:xfrm>
          <a:off x="457200" y="6096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7 Rectángulo"/>
          <p:cNvSpPr/>
          <p:nvPr/>
        </p:nvSpPr>
        <p:spPr>
          <a:xfrm>
            <a:off x="1814270" y="76200"/>
            <a:ext cx="7329730" cy="369332"/>
          </a:xfrm>
          <a:prstGeom prst="rect">
            <a:avLst/>
          </a:prstGeom>
        </p:spPr>
        <p:txBody>
          <a:bodyPr wrap="square">
            <a:spAutoFit/>
          </a:bodyPr>
          <a:lstStyle/>
          <a:p>
            <a:pPr algn="r"/>
            <a:r>
              <a:rPr lang="es-ES" b="1" dirty="0"/>
              <a:t>Implementación y Pruebas – Correcciones</a:t>
            </a:r>
          </a:p>
        </p:txBody>
      </p:sp>
    </p:spTree>
    <p:extLst>
      <p:ext uri="{BB962C8B-B14F-4D97-AF65-F5344CB8AC3E}">
        <p14:creationId xmlns:p14="http://schemas.microsoft.com/office/powerpoint/2010/main" val="159298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ECB1CA3E-26B8-4A39-AEF8-6F06E506D3C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9A5121E6-D01E-424F-A65F-50B5C0B96AC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graphicEl>
                                              <a:dgm id="{4BBCDE55-09E4-4D36-A2CB-95EB6F288E0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graphicEl>
                                              <a:dgm id="{7FBED954-E6A8-40DC-8516-73BDADC070E1}"/>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graphicEl>
                                              <a:dgm id="{CBE65911-3372-4374-857E-F59F31138B9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604675DE-9E69-426F-9774-3FC64EFD76A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graphicEl>
                                              <a:dgm id="{E6A1C753-E96D-4FC4-B9D3-7FB2C8E7C195}"/>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graphicEl>
                                              <a:dgm id="{AF6CE2BB-EA7A-44D2-A337-E9E93F527EE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graphicEl>
                                              <a:dgm id="{182D3F7E-977E-498E-A587-CE79E548F63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graphicEl>
                                              <a:dgm id="{9DC11891-6EC7-4CFD-B82B-9A0830570A9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graphicEl>
                                              <a:dgm id="{359917DD-0B4C-4570-AB1F-770FB76A8DD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lvlOne"/>
        </p:bldSub>
      </p:bldGraphic>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graphicFrame>
        <p:nvGraphicFramePr>
          <p:cNvPr id="14" name="4 Diagrama"/>
          <p:cNvGraphicFramePr/>
          <p:nvPr>
            <p:extLst>
              <p:ext uri="{D42A27DB-BD31-4B8C-83A1-F6EECF244321}">
                <p14:modId xmlns:p14="http://schemas.microsoft.com/office/powerpoint/2010/main" val="227202676"/>
              </p:ext>
            </p:extLst>
          </p:nvPr>
        </p:nvGraphicFramePr>
        <p:xfrm>
          <a:off x="457200" y="7620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7 Rectángulo"/>
          <p:cNvSpPr/>
          <p:nvPr/>
        </p:nvSpPr>
        <p:spPr>
          <a:xfrm>
            <a:off x="1814270" y="76200"/>
            <a:ext cx="7329730" cy="369332"/>
          </a:xfrm>
          <a:prstGeom prst="rect">
            <a:avLst/>
          </a:prstGeom>
        </p:spPr>
        <p:txBody>
          <a:bodyPr wrap="square">
            <a:spAutoFit/>
          </a:bodyPr>
          <a:lstStyle/>
          <a:p>
            <a:pPr algn="r"/>
            <a:r>
              <a:rPr lang="es-ES" b="1" dirty="0"/>
              <a:t>Implementación y Pruebas – Correcciones</a:t>
            </a:r>
          </a:p>
        </p:txBody>
      </p:sp>
    </p:spTree>
    <p:extLst>
      <p:ext uri="{BB962C8B-B14F-4D97-AF65-F5344CB8AC3E}">
        <p14:creationId xmlns:p14="http://schemas.microsoft.com/office/powerpoint/2010/main" val="20420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graphicEl>
                                              <a:dgm id="{3171904E-8361-4A99-B47C-51DAB5A1E89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graphicEl>
                                              <a:dgm id="{5ABC8E86-0122-44F4-B17D-98733D37C24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graphicEl>
                                              <a:dgm id="{B5D55F10-E9CB-4280-8187-973DA123003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graphicEl>
                                              <a:dgm id="{116C68AF-8FB5-4797-AD6C-9C7CA78E273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graphicEl>
                                              <a:dgm id="{7F86C288-E688-4108-877D-F5016D0ACDA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Sub>
          <a:bldDgm bld="lvlOne"/>
        </p:bldSub>
      </p:bldGraphic>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sp>
        <p:nvSpPr>
          <p:cNvPr id="4" name="7 Rectángulo"/>
          <p:cNvSpPr/>
          <p:nvPr/>
        </p:nvSpPr>
        <p:spPr>
          <a:xfrm>
            <a:off x="1814270" y="76200"/>
            <a:ext cx="7329730" cy="369332"/>
          </a:xfrm>
          <a:prstGeom prst="rect">
            <a:avLst/>
          </a:prstGeom>
        </p:spPr>
        <p:txBody>
          <a:bodyPr wrap="square">
            <a:spAutoFit/>
          </a:bodyPr>
          <a:lstStyle/>
          <a:p>
            <a:pPr algn="r"/>
            <a:r>
              <a:rPr lang="es-ES" b="1" dirty="0"/>
              <a:t>Conclusiones y Recomendaciones</a:t>
            </a:r>
          </a:p>
        </p:txBody>
      </p:sp>
      <p:grpSp>
        <p:nvGrpSpPr>
          <p:cNvPr id="5" name="Grupo 4"/>
          <p:cNvGrpSpPr/>
          <p:nvPr/>
        </p:nvGrpSpPr>
        <p:grpSpPr>
          <a:xfrm>
            <a:off x="381001" y="3086742"/>
            <a:ext cx="8381998" cy="684516"/>
            <a:chOff x="0" y="2096141"/>
            <a:chExt cx="8381998" cy="684516"/>
          </a:xfrm>
        </p:grpSpPr>
        <p:sp>
          <p:nvSpPr>
            <p:cNvPr id="6" name="Rectángulo: esquinas redondeadas 5"/>
            <p:cNvSpPr/>
            <p:nvPr/>
          </p:nvSpPr>
          <p:spPr>
            <a:xfrm>
              <a:off x="0" y="2096141"/>
              <a:ext cx="8381998" cy="6845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ángulo: esquinas redondeadas 4"/>
            <p:cNvSpPr txBox="1"/>
            <p:nvPr/>
          </p:nvSpPr>
          <p:spPr>
            <a:xfrm>
              <a:off x="20049" y="2116190"/>
              <a:ext cx="8341900" cy="6444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s-EC" sz="3900" kern="1200" noProof="0" dirty="0"/>
                <a:t>Conclusiones y Recomendaciones </a:t>
              </a:r>
              <a:endParaRPr lang="es-ES" sz="3900" kern="1200" dirty="0"/>
            </a:p>
          </p:txBody>
        </p:sp>
      </p:grpSp>
    </p:spTree>
    <p:extLst>
      <p:ext uri="{BB962C8B-B14F-4D97-AF65-F5344CB8AC3E}">
        <p14:creationId xmlns:p14="http://schemas.microsoft.com/office/powerpoint/2010/main" val="2900936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pic>
        <p:nvPicPr>
          <p:cNvPr id="8" name="Picture 7"/>
          <p:cNvPicPr/>
          <p:nvPr/>
        </p:nvPicPr>
        <p:blipFill>
          <a:blip r:embed="rId7">
            <a:extLst>
              <a:ext uri="{28A0092B-C50C-407E-A947-70E740481C1C}">
                <a14:useLocalDpi xmlns:a14="http://schemas.microsoft.com/office/drawing/2010/main" val="0"/>
              </a:ext>
            </a:extLst>
          </a:blip>
          <a:srcRect/>
          <a:stretch>
            <a:fillRect/>
          </a:stretch>
        </p:blipFill>
        <p:spPr bwMode="auto">
          <a:xfrm>
            <a:off x="2670464" y="3048000"/>
            <a:ext cx="3429000" cy="2165350"/>
          </a:xfrm>
          <a:prstGeom prst="rect">
            <a:avLst/>
          </a:prstGeom>
          <a:noFill/>
          <a:ln>
            <a:noFill/>
          </a:ln>
        </p:spPr>
      </p:pic>
    </p:spTree>
    <p:extLst>
      <p:ext uri="{BB962C8B-B14F-4D97-AF65-F5344CB8AC3E}">
        <p14:creationId xmlns:p14="http://schemas.microsoft.com/office/powerpoint/2010/main" val="348449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C060D23-21D2-4829-92F9-1F4D1897DE2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8D8657B6-A341-4461-8EBB-18C5FFEA95F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fecha"/>
          <p:cNvSpPr>
            <a:spLocks noGrp="1"/>
          </p:cNvSpPr>
          <p:nvPr>
            <p:ph type="dt" sz="half" idx="10"/>
          </p:nvPr>
        </p:nvSpPr>
        <p:spPr>
          <a:xfrm>
            <a:off x="261870" y="6356350"/>
            <a:ext cx="5910330" cy="365125"/>
          </a:xfrm>
        </p:spPr>
        <p:txBody>
          <a:bodyPr/>
          <a:lstStyle/>
          <a:p>
            <a:r>
              <a:rPr lang="es-EC"/>
              <a:t>ROBERTO RODRÍGUEZ – ALEX VILLACÍS – TUTOR: ING. XAVIER SEGOVIA</a:t>
            </a:r>
            <a:endParaRPr lang="es-ES" dirty="0"/>
          </a:p>
        </p:txBody>
      </p:sp>
      <p:sp>
        <p:nvSpPr>
          <p:cNvPr id="6" name="Rectángulo 5"/>
          <p:cNvSpPr/>
          <p:nvPr/>
        </p:nvSpPr>
        <p:spPr>
          <a:xfrm>
            <a:off x="3657600" y="46725"/>
            <a:ext cx="5348580" cy="369332"/>
          </a:xfrm>
          <a:prstGeom prst="rect">
            <a:avLst/>
          </a:prstGeom>
        </p:spPr>
        <p:txBody>
          <a:bodyPr wrap="none">
            <a:spAutoFit/>
          </a:bodyPr>
          <a:lstStyle/>
          <a:p>
            <a:pPr algn="ctr"/>
            <a:r>
              <a:rPr lang="es-ES" b="1" dirty="0"/>
              <a:t>REINGENIERÍA DE LA ESTACIÓN DE PROCESOS PS-2800</a:t>
            </a:r>
          </a:p>
        </p:txBody>
      </p:sp>
      <p:graphicFrame>
        <p:nvGraphicFramePr>
          <p:cNvPr id="2" name="Diagrama 1"/>
          <p:cNvGraphicFramePr/>
          <p:nvPr>
            <p:extLst>
              <p:ext uri="{D42A27DB-BD31-4B8C-83A1-F6EECF244321}">
                <p14:modId xmlns:p14="http://schemas.microsoft.com/office/powerpoint/2010/main" val="3866985428"/>
              </p:ext>
            </p:extLst>
          </p:nvPr>
        </p:nvGraphicFramePr>
        <p:xfrm>
          <a:off x="245948" y="914400"/>
          <a:ext cx="8760232"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702319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fecha"/>
          <p:cNvSpPr>
            <a:spLocks noGrp="1"/>
          </p:cNvSpPr>
          <p:nvPr>
            <p:ph type="dt" sz="half" idx="10"/>
          </p:nvPr>
        </p:nvSpPr>
        <p:spPr>
          <a:xfrm>
            <a:off x="261870" y="6356350"/>
            <a:ext cx="5910330" cy="365125"/>
          </a:xfrm>
        </p:spPr>
        <p:txBody>
          <a:bodyPr/>
          <a:lstStyle/>
          <a:p>
            <a:r>
              <a:rPr lang="es-EC"/>
              <a:t>ROBERTO RODRÍGUEZ – ALEX VILLACÍS – TUTOR: ING. XAVIER SEGOVIA</a:t>
            </a:r>
            <a:endParaRPr lang="es-ES" dirty="0"/>
          </a:p>
        </p:txBody>
      </p:sp>
      <p:sp>
        <p:nvSpPr>
          <p:cNvPr id="6" name="Rectángulo 5"/>
          <p:cNvSpPr/>
          <p:nvPr/>
        </p:nvSpPr>
        <p:spPr>
          <a:xfrm>
            <a:off x="3657600" y="46725"/>
            <a:ext cx="5348580" cy="369332"/>
          </a:xfrm>
          <a:prstGeom prst="rect">
            <a:avLst/>
          </a:prstGeom>
        </p:spPr>
        <p:txBody>
          <a:bodyPr wrap="none">
            <a:spAutoFit/>
          </a:bodyPr>
          <a:lstStyle/>
          <a:p>
            <a:pPr algn="ctr"/>
            <a:r>
              <a:rPr lang="es-ES" b="1" dirty="0"/>
              <a:t>REINGENIERÍA DE LA ESTACIÓN DE PROCESOS PS-2800</a:t>
            </a:r>
          </a:p>
        </p:txBody>
      </p:sp>
      <p:graphicFrame>
        <p:nvGraphicFramePr>
          <p:cNvPr id="2" name="Diagrama 1"/>
          <p:cNvGraphicFramePr/>
          <p:nvPr>
            <p:extLst>
              <p:ext uri="{D42A27DB-BD31-4B8C-83A1-F6EECF244321}">
                <p14:modId xmlns:p14="http://schemas.microsoft.com/office/powerpoint/2010/main" val="1277757216"/>
              </p:ext>
            </p:extLst>
          </p:nvPr>
        </p:nvGraphicFramePr>
        <p:xfrm>
          <a:off x="228600" y="685800"/>
          <a:ext cx="857733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97723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fecha"/>
          <p:cNvSpPr>
            <a:spLocks noGrp="1"/>
          </p:cNvSpPr>
          <p:nvPr>
            <p:ph type="dt" sz="half" idx="10"/>
          </p:nvPr>
        </p:nvSpPr>
        <p:spPr>
          <a:xfrm>
            <a:off x="261870" y="6356350"/>
            <a:ext cx="5910330" cy="365125"/>
          </a:xfrm>
        </p:spPr>
        <p:txBody>
          <a:bodyPr/>
          <a:lstStyle/>
          <a:p>
            <a:r>
              <a:rPr lang="es-EC"/>
              <a:t>ROBERTO RODRÍGUEZ – ALEX VILLACÍS – TUTOR: ING. XAVIER SEGOVIA</a:t>
            </a:r>
            <a:endParaRPr lang="es-ES" dirty="0"/>
          </a:p>
        </p:txBody>
      </p:sp>
      <p:sp>
        <p:nvSpPr>
          <p:cNvPr id="6" name="Rectángulo 5"/>
          <p:cNvSpPr/>
          <p:nvPr/>
        </p:nvSpPr>
        <p:spPr>
          <a:xfrm>
            <a:off x="3657600" y="46725"/>
            <a:ext cx="5348580" cy="369332"/>
          </a:xfrm>
          <a:prstGeom prst="rect">
            <a:avLst/>
          </a:prstGeom>
        </p:spPr>
        <p:txBody>
          <a:bodyPr wrap="none">
            <a:spAutoFit/>
          </a:bodyPr>
          <a:lstStyle/>
          <a:p>
            <a:pPr algn="ctr"/>
            <a:r>
              <a:rPr lang="es-ES" b="1" dirty="0"/>
              <a:t>REINGENIERÍA DE LA ESTACIÓN DE PROCESOS PS-2800</a:t>
            </a:r>
          </a:p>
        </p:txBody>
      </p:sp>
      <p:graphicFrame>
        <p:nvGraphicFramePr>
          <p:cNvPr id="3" name="Diagrama 2"/>
          <p:cNvGraphicFramePr/>
          <p:nvPr>
            <p:extLst>
              <p:ext uri="{D42A27DB-BD31-4B8C-83A1-F6EECF244321}">
                <p14:modId xmlns:p14="http://schemas.microsoft.com/office/powerpoint/2010/main" val="1071987111"/>
              </p:ext>
            </p:extLst>
          </p:nvPr>
        </p:nvGraphicFramePr>
        <p:xfrm>
          <a:off x="457200" y="838200"/>
          <a:ext cx="8305800" cy="462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7824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2 Marcador de fecha"/>
          <p:cNvSpPr>
            <a:spLocks noGrp="1"/>
          </p:cNvSpPr>
          <p:nvPr>
            <p:ph type="dt" sz="half" idx="10"/>
          </p:nvPr>
        </p:nvSpPr>
        <p:spPr>
          <a:xfrm>
            <a:off x="261870" y="6356350"/>
            <a:ext cx="5910330" cy="365125"/>
          </a:xfrm>
        </p:spPr>
        <p:txBody>
          <a:bodyPr/>
          <a:lstStyle/>
          <a:p>
            <a:r>
              <a:rPr lang="es-EC"/>
              <a:t>ROBERTO RODRÍGUEZ – ALEX VILLACÍS – TUTOR: ING. XAVIER SEGOVIA</a:t>
            </a:r>
            <a:endParaRPr lang="es-ES" dirty="0"/>
          </a:p>
        </p:txBody>
      </p:sp>
      <p:sp>
        <p:nvSpPr>
          <p:cNvPr id="6" name="Rectángulo 5"/>
          <p:cNvSpPr/>
          <p:nvPr/>
        </p:nvSpPr>
        <p:spPr>
          <a:xfrm>
            <a:off x="3657600" y="46725"/>
            <a:ext cx="5348580" cy="369332"/>
          </a:xfrm>
          <a:prstGeom prst="rect">
            <a:avLst/>
          </a:prstGeom>
        </p:spPr>
        <p:txBody>
          <a:bodyPr wrap="none">
            <a:spAutoFit/>
          </a:bodyPr>
          <a:lstStyle/>
          <a:p>
            <a:pPr algn="ctr"/>
            <a:r>
              <a:rPr lang="es-ES" b="1" dirty="0"/>
              <a:t>REINGENIERÍA DE LA ESTACIÓN DE PROCESOS PS-2800</a:t>
            </a:r>
          </a:p>
        </p:txBody>
      </p:sp>
    </p:spTree>
    <p:extLst>
      <p:ext uri="{BB962C8B-B14F-4D97-AF65-F5344CB8AC3E}">
        <p14:creationId xmlns:p14="http://schemas.microsoft.com/office/powerpoint/2010/main" val="271361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nvPr>
        </p:nvGraphicFramePr>
        <p:xfrm>
          <a:off x="228600" y="7620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fecha"/>
          <p:cNvSpPr>
            <a:spLocks noGrp="1"/>
          </p:cNvSpPr>
          <p:nvPr>
            <p:ph type="dt" sz="half" idx="10"/>
          </p:nvPr>
        </p:nvSpPr>
        <p:spPr>
          <a:xfrm>
            <a:off x="457200" y="6356350"/>
            <a:ext cx="5943600" cy="365125"/>
          </a:xfrm>
        </p:spPr>
        <p:txBody>
          <a:bodyPr/>
          <a:lstStyle/>
          <a:p>
            <a:r>
              <a:rPr lang="es-EC"/>
              <a:t>ROBERTO RODRÍGUEZ – ALEX VILLACÍS – TUTOR: ING. XAVIER SEGOVIA</a:t>
            </a:r>
            <a:endParaRPr lang="es-ES"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10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2644196"/>
            <a:ext cx="5353050" cy="1600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49263"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Arial" pitchFamily="34" charset="0"/>
              <a:cs typeface="Arial" pitchFamily="34" charset="0"/>
            </a:endParaRPr>
          </a:p>
        </p:txBody>
      </p:sp>
      <p:pic>
        <p:nvPicPr>
          <p:cNvPr id="9" name="Picture 8"/>
          <p:cNvPicPr/>
          <p:nvPr/>
        </p:nvPicPr>
        <p:blipFill>
          <a:blip r:embed="rId8">
            <a:extLst>
              <a:ext uri="{28A0092B-C50C-407E-A947-70E740481C1C}">
                <a14:useLocalDpi xmlns:a14="http://schemas.microsoft.com/office/drawing/2010/main" val="0"/>
              </a:ext>
            </a:extLst>
          </a:blip>
          <a:srcRect/>
          <a:stretch>
            <a:fillRect/>
          </a:stretch>
        </p:blipFill>
        <p:spPr bwMode="auto">
          <a:xfrm>
            <a:off x="1179108" y="4197927"/>
            <a:ext cx="3365183" cy="1534795"/>
          </a:xfrm>
          <a:prstGeom prst="rect">
            <a:avLst/>
          </a:prstGeom>
          <a:noFill/>
          <a:ln>
            <a:noFill/>
          </a:ln>
        </p:spPr>
      </p:pic>
      <p:pic>
        <p:nvPicPr>
          <p:cNvPr id="10" name="Picture 9"/>
          <p:cNvPicPr/>
          <p:nvPr/>
        </p:nvPicPr>
        <p:blipFill>
          <a:blip r:embed="rId9">
            <a:extLst>
              <a:ext uri="{28A0092B-C50C-407E-A947-70E740481C1C}">
                <a14:useLocalDpi xmlns:a14="http://schemas.microsoft.com/office/drawing/2010/main" val="0"/>
              </a:ext>
            </a:extLst>
          </a:blip>
          <a:srcRect/>
          <a:stretch>
            <a:fillRect/>
          </a:stretch>
        </p:blipFill>
        <p:spPr bwMode="auto">
          <a:xfrm>
            <a:off x="4876800" y="4258251"/>
            <a:ext cx="3529965" cy="1414145"/>
          </a:xfrm>
          <a:prstGeom prst="rect">
            <a:avLst/>
          </a:prstGeom>
          <a:noFill/>
          <a:ln>
            <a:noFill/>
          </a:ln>
        </p:spPr>
      </p:pic>
    </p:spTree>
    <p:extLst>
      <p:ext uri="{BB962C8B-B14F-4D97-AF65-F5344CB8AC3E}">
        <p14:creationId xmlns:p14="http://schemas.microsoft.com/office/powerpoint/2010/main" val="300106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BC64D5B-8194-42F8-BE53-0D04481189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C060D23-21D2-4829-92F9-1F4D1897DE2B}"/>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dgm id="{8D8657B6-A341-4461-8EBB-18C5FFEA95F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21&quot;&gt;&lt;object type=&quot;3&quot; unique_id=&quot;10022&quot;&gt;&lt;property id=&quot;20148&quot; value=&quot;5&quot;/&gt;&lt;property id=&quot;20300&quot; value=&quot;Slide 1&quot;/&gt;&lt;property id=&quot;20307&quot; value=&quot;256&quot;/&gt;&lt;/object&gt;&lt;object type=&quot;3&quot; unique_id=&quot;10109&quot;&gt;&lt;property id=&quot;20148&quot; value=&quot;5&quot;/&gt;&lt;property id=&quot;20300&quot; value=&quot;Slide 5&quot;/&gt;&lt;property id=&quot;20307&quot; value=&quot;257&quot;/&gt;&lt;/object&gt;&lt;object type=&quot;3&quot; unique_id=&quot;10139&quot;&gt;&lt;property id=&quot;20148&quot; value=&quot;5&quot;/&gt;&lt;property id=&quot;20300&quot; value=&quot;Slide 2&quot;/&gt;&lt;property id=&quot;20307&quot; value=&quot;259&quot;/&gt;&lt;/object&gt;&lt;object type=&quot;3&quot; unique_id=&quot;10140&quot;&gt;&lt;property id=&quot;20148&quot; value=&quot;5&quot;/&gt;&lt;property id=&quot;20300&quot; value=&quot;Slide 3&quot;/&gt;&lt;property id=&quot;20307&quot; value=&quot;260&quot;/&gt;&lt;/object&gt;&lt;object type=&quot;3&quot; unique_id=&quot;10141&quot;&gt;&lt;property id=&quot;20148&quot; value=&quot;5&quot;/&gt;&lt;property id=&quot;20300&quot; value=&quot;Slide 7&quot;/&gt;&lt;property id=&quot;20307&quot; value=&quot;258&quot;/&gt;&lt;/object&gt;&lt;object type=&quot;3&quot; unique_id=&quot;10184&quot;&gt;&lt;property id=&quot;20148&quot; value=&quot;5&quot;/&gt;&lt;property id=&quot;20300&quot; value=&quot;Slide 4&quot;/&gt;&lt;property id=&quot;20307&quot; value=&quot;261&quot;/&gt;&lt;/object&gt;&lt;object type=&quot;3&quot; unique_id=&quot;10185&quot;&gt;&lt;property id=&quot;20148&quot; value=&quot;5&quot;/&gt;&lt;property id=&quot;20300&quot; value=&quot;Slide 6&quot;/&gt;&lt;property id=&quot;20307&quot; value=&quot;262&quot;/&gt;&lt;/object&gt;&lt;object type=&quot;3&quot; unique_id=&quot;10213&quot;&gt;&lt;property id=&quot;20148&quot; value=&quot;5&quot;/&gt;&lt;property id=&quot;20300&quot; value=&quot;Slide 8&quot;/&gt;&lt;property id=&quot;20307&quot; value=&quot;263&quot;/&gt;&lt;/object&gt;&lt;/object&gt;&lt;object type=&quot;8&quot; unique_id=&quot;10037&quot;&gt;&lt;/object&gt;&lt;/object&gt;&lt;/database&gt;"/>
  <p:tag name="SECTOMILLISECCONVERTED" val="1"/>
</p:tagLst>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RMATO ESPE2013V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527937</TotalTime>
  <Words>3884</Words>
  <Application>Microsoft Office PowerPoint</Application>
  <PresentationFormat>Presentación en pantalla (4:3)</PresentationFormat>
  <Paragraphs>530</Paragraphs>
  <Slides>83</Slides>
  <Notes>1</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83</vt:i4>
      </vt:variant>
    </vt:vector>
  </HeadingPairs>
  <TitlesOfParts>
    <vt:vector size="88" baseType="lpstr">
      <vt:lpstr>Arial</vt:lpstr>
      <vt:lpstr>Calibri</vt:lpstr>
      <vt:lpstr>Times New Roman</vt:lpstr>
      <vt:lpstr>Theme1</vt:lpstr>
      <vt:lpstr>FORMATO ESPE2013V2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POLITECNICA DEL EJERCITO</dc:title>
  <dc:creator>Alex</dc:creator>
  <cp:lastModifiedBy>Alex Villacís</cp:lastModifiedBy>
  <cp:revision>100</cp:revision>
  <dcterms:created xsi:type="dcterms:W3CDTF">2012-08-14T15:29:02Z</dcterms:created>
  <dcterms:modified xsi:type="dcterms:W3CDTF">2016-09-15T07:18:38Z</dcterms:modified>
</cp:coreProperties>
</file>