
<file path=[Content_Types].xml><?xml version="1.0" encoding="utf-8"?>
<Types xmlns="http://schemas.openxmlformats.org/package/2006/content-types">
  <Default Extension="png" ContentType="image/png"/>
  <Default Extension="jpe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1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2.xml" ContentType="application/vnd.openxmlformats-officedocument.presentationml.notesSlide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notesSlides/notesSlide3.xml" ContentType="application/vnd.openxmlformats-officedocument.presentationml.notesSlide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notesSlides/notesSlide4.xml" ContentType="application/vnd.openxmlformats-officedocument.presentationml.notesSlide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diagrams/data39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77" r:id="rId2"/>
    <p:sldId id="304" r:id="rId3"/>
    <p:sldId id="293" r:id="rId4"/>
    <p:sldId id="323" r:id="rId5"/>
    <p:sldId id="278" r:id="rId6"/>
    <p:sldId id="294" r:id="rId7"/>
    <p:sldId id="295" r:id="rId8"/>
    <p:sldId id="296" r:id="rId9"/>
    <p:sldId id="297" r:id="rId10"/>
    <p:sldId id="298" r:id="rId11"/>
    <p:sldId id="299" r:id="rId12"/>
    <p:sldId id="300" r:id="rId13"/>
    <p:sldId id="301" r:id="rId14"/>
    <p:sldId id="302" r:id="rId15"/>
    <p:sldId id="305" r:id="rId16"/>
    <p:sldId id="306" r:id="rId17"/>
    <p:sldId id="307" r:id="rId18"/>
    <p:sldId id="308" r:id="rId19"/>
    <p:sldId id="260" r:id="rId20"/>
    <p:sldId id="309" r:id="rId21"/>
    <p:sldId id="310" r:id="rId22"/>
    <p:sldId id="263" r:id="rId23"/>
    <p:sldId id="311" r:id="rId24"/>
    <p:sldId id="312" r:id="rId25"/>
    <p:sldId id="313" r:id="rId26"/>
    <p:sldId id="314" r:id="rId27"/>
    <p:sldId id="315" r:id="rId28"/>
    <p:sldId id="316" r:id="rId29"/>
    <p:sldId id="324" r:id="rId30"/>
    <p:sldId id="303" r:id="rId31"/>
    <p:sldId id="279" r:id="rId32"/>
    <p:sldId id="280" r:id="rId33"/>
    <p:sldId id="317" r:id="rId34"/>
    <p:sldId id="320" r:id="rId35"/>
    <p:sldId id="321" r:id="rId36"/>
    <p:sldId id="285" r:id="rId37"/>
    <p:sldId id="286" r:id="rId38"/>
    <p:sldId id="322" r:id="rId39"/>
    <p:sldId id="288" r:id="rId40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CC9900"/>
    <a:srgbClr val="993300"/>
    <a:srgbClr val="FFCC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8" autoAdjust="0"/>
    <p:restoredTop sz="94660"/>
  </p:normalViewPr>
  <p:slideViewPr>
    <p:cSldViewPr>
      <p:cViewPr varScale="1">
        <p:scale>
          <a:sx n="70" d="100"/>
          <a:sy n="70" d="100"/>
        </p:scale>
        <p:origin x="1392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9555555555555565E-2"/>
          <c:y val="0.13699611111111112"/>
          <c:w val="0.86794444444444441"/>
          <c:h val="0.62678388888888892"/>
        </c:manualLayout>
      </c:layout>
      <c:pie3DChart>
        <c:varyColors val="1"/>
        <c:ser>
          <c:idx val="0"/>
          <c:order val="0"/>
          <c:dPt>
            <c:idx val="0"/>
            <c:bubble3D val="0"/>
            <c:explosion val="36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explosion val="24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explosion val="33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explosion val="32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1"/>
              <c:layout>
                <c:manualLayout>
                  <c:x val="-3.1693888888888952E-2"/>
                  <c:y val="1.664833333333332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4.630987981326818E-2"/>
                  <c:y val="-3.410252608414037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7.1413611111111053E-2"/>
                  <c:y val="-1.006222222222222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Hoja4!$F$38:$F$41</c:f>
              <c:strCache>
                <c:ptCount val="4"/>
                <c:pt idx="0">
                  <c:v>Micro</c:v>
                </c:pt>
                <c:pt idx="1">
                  <c:v>Pequeña</c:v>
                </c:pt>
                <c:pt idx="2">
                  <c:v>Mediana</c:v>
                </c:pt>
                <c:pt idx="3">
                  <c:v>Grande</c:v>
                </c:pt>
              </c:strCache>
            </c:strRef>
          </c:cat>
          <c:val>
            <c:numRef>
              <c:f>Hoja4!$G$38:$G$41</c:f>
              <c:numCache>
                <c:formatCode>0%</c:formatCode>
                <c:ptCount val="4"/>
                <c:pt idx="0">
                  <c:v>0.93333333333333335</c:v>
                </c:pt>
                <c:pt idx="1">
                  <c:v>5.5555555555555552E-2</c:v>
                </c:pt>
                <c:pt idx="2">
                  <c:v>5.5555555555555558E-3</c:v>
                </c:pt>
                <c:pt idx="3">
                  <c:v>5.5555555555555558E-3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2988750810805553E-2"/>
          <c:y val="0.84279530337465758"/>
          <c:w val="0.89635772949443238"/>
          <c:h val="0.1360332075639451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E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2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s-ES"/>
    </a:p>
  </c:txPr>
  <c:externalData r:id="rId2">
    <c:autoUpdate val="0"/>
  </c:externalData>
</c:chartSpace>
</file>

<file path=ppt/diagrams/_rels/data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Relationship Id="rId4" Type="http://schemas.openxmlformats.org/officeDocument/2006/relationships/image" Target="../media/image49.png"/></Relationships>
</file>

<file path=ppt/diagrams/_rels/data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Relationship Id="rId4" Type="http://schemas.openxmlformats.org/officeDocument/2006/relationships/image" Target="../media/image55.png"/></Relationships>
</file>

<file path=ppt/diagrams/_rels/data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image" Target="../media/image67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diagrams/_rels/data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eg"/><Relationship Id="rId1" Type="http://schemas.openxmlformats.org/officeDocument/2006/relationships/image" Target="../media/image74.jpg"/><Relationship Id="rId6" Type="http://schemas.openxmlformats.org/officeDocument/2006/relationships/image" Target="../media/image79.jpg"/><Relationship Id="rId5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FC2D9D-78F3-4A7E-8DDD-4FB9237888AD}" type="doc">
      <dgm:prSet loTypeId="urn:microsoft.com/office/officeart/2005/8/layout/process5" loCatId="process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BD92B7A3-6BDB-412C-B376-B2525C29E554}">
      <dgm:prSet phldrT="[Texto]" custT="1"/>
      <dgm:spPr/>
      <dgm:t>
        <a:bodyPr/>
        <a:lstStyle/>
        <a:p>
          <a:r>
            <a:rPr lang="es-EC" sz="1050" dirty="0" smtClean="0">
              <a:solidFill>
                <a:schemeClr val="tx1"/>
              </a:solidFill>
            </a:rPr>
            <a:t>Se desconoce el impacto  de la Sustitución Selectiva de Importaciones en la producción nacional de calzado de las pequeñas y medianas empresas.</a:t>
          </a:r>
          <a:endParaRPr lang="es-EC" sz="1050" dirty="0">
            <a:solidFill>
              <a:schemeClr val="tx1"/>
            </a:solidFill>
          </a:endParaRPr>
        </a:p>
      </dgm:t>
    </dgm:pt>
    <dgm:pt modelId="{87A67C95-207F-4349-B86F-7C19ED83456F}" type="parTrans" cxnId="{7153D373-E415-4F17-91A0-9669F15B5499}">
      <dgm:prSet/>
      <dgm:spPr/>
      <dgm:t>
        <a:bodyPr/>
        <a:lstStyle/>
        <a:p>
          <a:endParaRPr lang="es-EC" sz="1050">
            <a:solidFill>
              <a:schemeClr val="tx1"/>
            </a:solidFill>
          </a:endParaRPr>
        </a:p>
      </dgm:t>
    </dgm:pt>
    <dgm:pt modelId="{D4E138DD-3D81-4947-8476-4E6F064009B5}" type="sibTrans" cxnId="{7153D373-E415-4F17-91A0-9669F15B5499}">
      <dgm:prSet custT="1"/>
      <dgm:spPr/>
      <dgm:t>
        <a:bodyPr/>
        <a:lstStyle/>
        <a:p>
          <a:endParaRPr lang="es-EC" sz="1050">
            <a:solidFill>
              <a:schemeClr val="tx1"/>
            </a:solidFill>
          </a:endParaRPr>
        </a:p>
      </dgm:t>
    </dgm:pt>
    <dgm:pt modelId="{8B8835B1-27EF-41A5-A7A1-7B13CE577EB6}">
      <dgm:prSet phldrT="[Texto]" custT="1"/>
      <dgm:spPr/>
      <dgm:t>
        <a:bodyPr/>
        <a:lstStyle/>
        <a:p>
          <a:r>
            <a:rPr lang="es-EC" sz="1050" dirty="0" smtClean="0">
              <a:solidFill>
                <a:schemeClr val="tx1"/>
              </a:solidFill>
            </a:rPr>
            <a:t>No se ha verificado  que  existan suficientes materias  primas e insumos de fabricación nacional para la elaboración de calzado.</a:t>
          </a:r>
          <a:endParaRPr lang="es-EC" sz="1050" dirty="0">
            <a:solidFill>
              <a:schemeClr val="tx1"/>
            </a:solidFill>
          </a:endParaRPr>
        </a:p>
      </dgm:t>
    </dgm:pt>
    <dgm:pt modelId="{A4D19799-C8AB-455D-9249-4FB3F4011879}" type="parTrans" cxnId="{90918190-E8E8-4243-A677-23E9035F30C7}">
      <dgm:prSet/>
      <dgm:spPr/>
      <dgm:t>
        <a:bodyPr/>
        <a:lstStyle/>
        <a:p>
          <a:endParaRPr lang="es-EC" sz="1050">
            <a:solidFill>
              <a:schemeClr val="tx1"/>
            </a:solidFill>
          </a:endParaRPr>
        </a:p>
      </dgm:t>
    </dgm:pt>
    <dgm:pt modelId="{E1DC059E-BCEE-4C94-8F5B-43EAAC5211EA}" type="sibTrans" cxnId="{90918190-E8E8-4243-A677-23E9035F30C7}">
      <dgm:prSet custT="1"/>
      <dgm:spPr/>
      <dgm:t>
        <a:bodyPr/>
        <a:lstStyle/>
        <a:p>
          <a:endParaRPr lang="es-EC" sz="1050">
            <a:solidFill>
              <a:schemeClr val="tx1"/>
            </a:solidFill>
          </a:endParaRPr>
        </a:p>
      </dgm:t>
    </dgm:pt>
    <dgm:pt modelId="{7EFA983A-782B-4E74-8CE4-F0974F15FC36}">
      <dgm:prSet custT="1"/>
      <dgm:spPr/>
      <dgm:t>
        <a:bodyPr/>
        <a:lstStyle/>
        <a:p>
          <a:r>
            <a:rPr lang="es-EC" sz="1050" b="0" i="0" dirty="0" smtClean="0">
              <a:solidFill>
                <a:schemeClr val="tx1"/>
              </a:solidFill>
            </a:rPr>
            <a:t>Desconocimiento de </a:t>
          </a:r>
          <a:r>
            <a:rPr lang="es-EC" sz="1050" dirty="0" smtClean="0">
              <a:solidFill>
                <a:schemeClr val="tx1"/>
              </a:solidFill>
            </a:rPr>
            <a:t>que la producción nacional de calzado satisfaga las expectativas del consumidor en cuanto a diseño y calidad.</a:t>
          </a:r>
          <a:endParaRPr lang="es-EC" sz="1050" dirty="0">
            <a:solidFill>
              <a:schemeClr val="tx1"/>
            </a:solidFill>
          </a:endParaRPr>
        </a:p>
      </dgm:t>
    </dgm:pt>
    <dgm:pt modelId="{207685FA-0796-4786-944B-5E117DEE1E6B}" type="parTrans" cxnId="{D8FE3658-7180-4117-8E80-97C01E59CA22}">
      <dgm:prSet/>
      <dgm:spPr/>
      <dgm:t>
        <a:bodyPr/>
        <a:lstStyle/>
        <a:p>
          <a:endParaRPr lang="es-EC" sz="1050">
            <a:solidFill>
              <a:schemeClr val="tx1"/>
            </a:solidFill>
          </a:endParaRPr>
        </a:p>
      </dgm:t>
    </dgm:pt>
    <dgm:pt modelId="{56D8C216-0105-412A-BFAE-9E8F712E85C1}" type="sibTrans" cxnId="{D8FE3658-7180-4117-8E80-97C01E59CA22}">
      <dgm:prSet custT="1"/>
      <dgm:spPr/>
      <dgm:t>
        <a:bodyPr/>
        <a:lstStyle/>
        <a:p>
          <a:endParaRPr lang="es-EC" sz="1050">
            <a:solidFill>
              <a:schemeClr val="tx1"/>
            </a:solidFill>
          </a:endParaRPr>
        </a:p>
      </dgm:t>
    </dgm:pt>
    <dgm:pt modelId="{11CADADA-3DA4-40E9-A112-DB073745D963}">
      <dgm:prSet custT="1"/>
      <dgm:spPr/>
      <dgm:t>
        <a:bodyPr/>
        <a:lstStyle/>
        <a:p>
          <a:r>
            <a:rPr lang="es-EC" sz="1050" dirty="0" smtClean="0">
              <a:solidFill>
                <a:schemeClr val="tx1"/>
              </a:solidFill>
            </a:rPr>
            <a:t>Las barreras de acceso al mercado ecuatoriano de calzado, materias primas e insumos para la producción han perjudicado más que favorecido a los productores del sector cuero y calzado.</a:t>
          </a:r>
          <a:endParaRPr lang="es-EC" sz="1050" dirty="0">
            <a:solidFill>
              <a:schemeClr val="tx1"/>
            </a:solidFill>
          </a:endParaRPr>
        </a:p>
      </dgm:t>
    </dgm:pt>
    <dgm:pt modelId="{760B5CDE-AF86-46FD-AAD7-A2CC39F4298C}" type="parTrans" cxnId="{714297DD-5800-4895-81AF-49CE642DC59A}">
      <dgm:prSet/>
      <dgm:spPr/>
      <dgm:t>
        <a:bodyPr/>
        <a:lstStyle/>
        <a:p>
          <a:endParaRPr lang="es-EC" sz="1050">
            <a:solidFill>
              <a:schemeClr val="tx1"/>
            </a:solidFill>
          </a:endParaRPr>
        </a:p>
      </dgm:t>
    </dgm:pt>
    <dgm:pt modelId="{606F78FF-9BCA-46CA-8752-C607A4B0ED27}" type="sibTrans" cxnId="{714297DD-5800-4895-81AF-49CE642DC59A}">
      <dgm:prSet/>
      <dgm:spPr/>
      <dgm:t>
        <a:bodyPr/>
        <a:lstStyle/>
        <a:p>
          <a:endParaRPr lang="es-EC" sz="1050">
            <a:solidFill>
              <a:schemeClr val="tx1"/>
            </a:solidFill>
          </a:endParaRPr>
        </a:p>
      </dgm:t>
    </dgm:pt>
    <dgm:pt modelId="{CB6C741E-D373-4CA8-8FCB-8365A2515E33}" type="pres">
      <dgm:prSet presAssocID="{F2FC2D9D-78F3-4A7E-8DDD-4FB9237888A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33CB6DAF-4EB7-4DB2-A210-EE016B761557}" type="pres">
      <dgm:prSet presAssocID="{BD92B7A3-6BDB-412C-B376-B2525C29E554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CFB0D8E-0F7B-4ECF-8C1F-A7D3909AB8EF}" type="pres">
      <dgm:prSet presAssocID="{D4E138DD-3D81-4947-8476-4E6F064009B5}" presName="sibTrans" presStyleLbl="sibTrans2D1" presStyleIdx="0" presStyleCnt="3"/>
      <dgm:spPr/>
      <dgm:t>
        <a:bodyPr/>
        <a:lstStyle/>
        <a:p>
          <a:endParaRPr lang="es-EC"/>
        </a:p>
      </dgm:t>
    </dgm:pt>
    <dgm:pt modelId="{E15D70FE-CD71-4784-8538-3A35831F6962}" type="pres">
      <dgm:prSet presAssocID="{D4E138DD-3D81-4947-8476-4E6F064009B5}" presName="connectorText" presStyleLbl="sibTrans2D1" presStyleIdx="0" presStyleCnt="3"/>
      <dgm:spPr/>
      <dgm:t>
        <a:bodyPr/>
        <a:lstStyle/>
        <a:p>
          <a:endParaRPr lang="es-EC"/>
        </a:p>
      </dgm:t>
    </dgm:pt>
    <dgm:pt modelId="{DFB3D034-569B-497D-8237-791092526E44}" type="pres">
      <dgm:prSet presAssocID="{8B8835B1-27EF-41A5-A7A1-7B13CE577EB6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C7557D2-C164-4E5E-BADD-783C7B9F3666}" type="pres">
      <dgm:prSet presAssocID="{E1DC059E-BCEE-4C94-8F5B-43EAAC5211EA}" presName="sibTrans" presStyleLbl="sibTrans2D1" presStyleIdx="1" presStyleCnt="3"/>
      <dgm:spPr/>
      <dgm:t>
        <a:bodyPr/>
        <a:lstStyle/>
        <a:p>
          <a:endParaRPr lang="es-EC"/>
        </a:p>
      </dgm:t>
    </dgm:pt>
    <dgm:pt modelId="{DAAED6CC-C2EB-4F53-9739-519E882C4D21}" type="pres">
      <dgm:prSet presAssocID="{E1DC059E-BCEE-4C94-8F5B-43EAAC5211EA}" presName="connectorText" presStyleLbl="sibTrans2D1" presStyleIdx="1" presStyleCnt="3"/>
      <dgm:spPr/>
      <dgm:t>
        <a:bodyPr/>
        <a:lstStyle/>
        <a:p>
          <a:endParaRPr lang="es-EC"/>
        </a:p>
      </dgm:t>
    </dgm:pt>
    <dgm:pt modelId="{83F98016-5A24-428C-BE5F-6CF561238E5E}" type="pres">
      <dgm:prSet presAssocID="{7EFA983A-782B-4E74-8CE4-F0974F15FC36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B1170D3-0159-418B-B47E-DE42D5ED6944}" type="pres">
      <dgm:prSet presAssocID="{56D8C216-0105-412A-BFAE-9E8F712E85C1}" presName="sibTrans" presStyleLbl="sibTrans2D1" presStyleIdx="2" presStyleCnt="3"/>
      <dgm:spPr/>
      <dgm:t>
        <a:bodyPr/>
        <a:lstStyle/>
        <a:p>
          <a:endParaRPr lang="es-EC"/>
        </a:p>
      </dgm:t>
    </dgm:pt>
    <dgm:pt modelId="{7A5A35FC-B6E9-4609-8557-7F9823D4F165}" type="pres">
      <dgm:prSet presAssocID="{56D8C216-0105-412A-BFAE-9E8F712E85C1}" presName="connectorText" presStyleLbl="sibTrans2D1" presStyleIdx="2" presStyleCnt="3"/>
      <dgm:spPr/>
      <dgm:t>
        <a:bodyPr/>
        <a:lstStyle/>
        <a:p>
          <a:endParaRPr lang="es-EC"/>
        </a:p>
      </dgm:t>
    </dgm:pt>
    <dgm:pt modelId="{17211777-BA03-4C8D-978C-76A236B95D1A}" type="pres">
      <dgm:prSet presAssocID="{11CADADA-3DA4-40E9-A112-DB073745D963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0E2F25A-9AD8-402C-85BD-AD0F42109DC3}" type="presOf" srcId="{56D8C216-0105-412A-BFAE-9E8F712E85C1}" destId="{BB1170D3-0159-418B-B47E-DE42D5ED6944}" srcOrd="0" destOrd="0" presId="urn:microsoft.com/office/officeart/2005/8/layout/process5"/>
    <dgm:cxn modelId="{6DB21621-EE29-4AEE-B835-FABDB534F0CC}" type="presOf" srcId="{E1DC059E-BCEE-4C94-8F5B-43EAAC5211EA}" destId="{0C7557D2-C164-4E5E-BADD-783C7B9F3666}" srcOrd="0" destOrd="0" presId="urn:microsoft.com/office/officeart/2005/8/layout/process5"/>
    <dgm:cxn modelId="{C94E8794-BCF6-4AD6-8642-60E92D82FB45}" type="presOf" srcId="{56D8C216-0105-412A-BFAE-9E8F712E85C1}" destId="{7A5A35FC-B6E9-4609-8557-7F9823D4F165}" srcOrd="1" destOrd="0" presId="urn:microsoft.com/office/officeart/2005/8/layout/process5"/>
    <dgm:cxn modelId="{90918190-E8E8-4243-A677-23E9035F30C7}" srcId="{F2FC2D9D-78F3-4A7E-8DDD-4FB9237888AD}" destId="{8B8835B1-27EF-41A5-A7A1-7B13CE577EB6}" srcOrd="1" destOrd="0" parTransId="{A4D19799-C8AB-455D-9249-4FB3F4011879}" sibTransId="{E1DC059E-BCEE-4C94-8F5B-43EAAC5211EA}"/>
    <dgm:cxn modelId="{527C2292-C13C-4AEE-9ADC-2D56A3DA8EE4}" type="presOf" srcId="{F2FC2D9D-78F3-4A7E-8DDD-4FB9237888AD}" destId="{CB6C741E-D373-4CA8-8FCB-8365A2515E33}" srcOrd="0" destOrd="0" presId="urn:microsoft.com/office/officeart/2005/8/layout/process5"/>
    <dgm:cxn modelId="{714297DD-5800-4895-81AF-49CE642DC59A}" srcId="{F2FC2D9D-78F3-4A7E-8DDD-4FB9237888AD}" destId="{11CADADA-3DA4-40E9-A112-DB073745D963}" srcOrd="3" destOrd="0" parTransId="{760B5CDE-AF86-46FD-AAD7-A2CC39F4298C}" sibTransId="{606F78FF-9BCA-46CA-8752-C607A4B0ED27}"/>
    <dgm:cxn modelId="{AC93E93D-A524-4E15-8198-0841F87C6C7E}" type="presOf" srcId="{BD92B7A3-6BDB-412C-B376-B2525C29E554}" destId="{33CB6DAF-4EB7-4DB2-A210-EE016B761557}" srcOrd="0" destOrd="0" presId="urn:microsoft.com/office/officeart/2005/8/layout/process5"/>
    <dgm:cxn modelId="{AA0C3B1F-2EDA-4FAE-B636-D065E6D3C366}" type="presOf" srcId="{8B8835B1-27EF-41A5-A7A1-7B13CE577EB6}" destId="{DFB3D034-569B-497D-8237-791092526E44}" srcOrd="0" destOrd="0" presId="urn:microsoft.com/office/officeart/2005/8/layout/process5"/>
    <dgm:cxn modelId="{7153D373-E415-4F17-91A0-9669F15B5499}" srcId="{F2FC2D9D-78F3-4A7E-8DDD-4FB9237888AD}" destId="{BD92B7A3-6BDB-412C-B376-B2525C29E554}" srcOrd="0" destOrd="0" parTransId="{87A67C95-207F-4349-B86F-7C19ED83456F}" sibTransId="{D4E138DD-3D81-4947-8476-4E6F064009B5}"/>
    <dgm:cxn modelId="{CD0CD597-2460-43CA-8127-AE68051D9E76}" type="presOf" srcId="{D4E138DD-3D81-4947-8476-4E6F064009B5}" destId="{2CFB0D8E-0F7B-4ECF-8C1F-A7D3909AB8EF}" srcOrd="0" destOrd="0" presId="urn:microsoft.com/office/officeart/2005/8/layout/process5"/>
    <dgm:cxn modelId="{611D6BD6-4E03-4DEA-8B54-A494456D0DDE}" type="presOf" srcId="{E1DC059E-BCEE-4C94-8F5B-43EAAC5211EA}" destId="{DAAED6CC-C2EB-4F53-9739-519E882C4D21}" srcOrd="1" destOrd="0" presId="urn:microsoft.com/office/officeart/2005/8/layout/process5"/>
    <dgm:cxn modelId="{940AD60D-D91E-4BF2-8E60-7C270194875B}" type="presOf" srcId="{7EFA983A-782B-4E74-8CE4-F0974F15FC36}" destId="{83F98016-5A24-428C-BE5F-6CF561238E5E}" srcOrd="0" destOrd="0" presId="urn:microsoft.com/office/officeart/2005/8/layout/process5"/>
    <dgm:cxn modelId="{546A4A30-CC2F-4541-B1D7-08319B59ED5E}" type="presOf" srcId="{11CADADA-3DA4-40E9-A112-DB073745D963}" destId="{17211777-BA03-4C8D-978C-76A236B95D1A}" srcOrd="0" destOrd="0" presId="urn:microsoft.com/office/officeart/2005/8/layout/process5"/>
    <dgm:cxn modelId="{FD69FD56-BC0D-4530-85DF-2085EA430E81}" type="presOf" srcId="{D4E138DD-3D81-4947-8476-4E6F064009B5}" destId="{E15D70FE-CD71-4784-8538-3A35831F6962}" srcOrd="1" destOrd="0" presId="urn:microsoft.com/office/officeart/2005/8/layout/process5"/>
    <dgm:cxn modelId="{D8FE3658-7180-4117-8E80-97C01E59CA22}" srcId="{F2FC2D9D-78F3-4A7E-8DDD-4FB9237888AD}" destId="{7EFA983A-782B-4E74-8CE4-F0974F15FC36}" srcOrd="2" destOrd="0" parTransId="{207685FA-0796-4786-944B-5E117DEE1E6B}" sibTransId="{56D8C216-0105-412A-BFAE-9E8F712E85C1}"/>
    <dgm:cxn modelId="{8AD78785-BE3B-425A-9A8E-AE311EE87AE2}" type="presParOf" srcId="{CB6C741E-D373-4CA8-8FCB-8365A2515E33}" destId="{33CB6DAF-4EB7-4DB2-A210-EE016B761557}" srcOrd="0" destOrd="0" presId="urn:microsoft.com/office/officeart/2005/8/layout/process5"/>
    <dgm:cxn modelId="{45554CD2-40B3-4D98-BCEA-9D9E08E7FBF7}" type="presParOf" srcId="{CB6C741E-D373-4CA8-8FCB-8365A2515E33}" destId="{2CFB0D8E-0F7B-4ECF-8C1F-A7D3909AB8EF}" srcOrd="1" destOrd="0" presId="urn:microsoft.com/office/officeart/2005/8/layout/process5"/>
    <dgm:cxn modelId="{066E5F2B-1CD3-4F90-B0CB-D11F751F2800}" type="presParOf" srcId="{2CFB0D8E-0F7B-4ECF-8C1F-A7D3909AB8EF}" destId="{E15D70FE-CD71-4784-8538-3A35831F6962}" srcOrd="0" destOrd="0" presId="urn:microsoft.com/office/officeart/2005/8/layout/process5"/>
    <dgm:cxn modelId="{8E100F42-E193-4F9D-88AE-7745A5A988A0}" type="presParOf" srcId="{CB6C741E-D373-4CA8-8FCB-8365A2515E33}" destId="{DFB3D034-569B-497D-8237-791092526E44}" srcOrd="2" destOrd="0" presId="urn:microsoft.com/office/officeart/2005/8/layout/process5"/>
    <dgm:cxn modelId="{B43200C2-69E9-4F85-984C-DEBD9846423A}" type="presParOf" srcId="{CB6C741E-D373-4CA8-8FCB-8365A2515E33}" destId="{0C7557D2-C164-4E5E-BADD-783C7B9F3666}" srcOrd="3" destOrd="0" presId="urn:microsoft.com/office/officeart/2005/8/layout/process5"/>
    <dgm:cxn modelId="{6F7C785B-F2D7-4712-9F09-A4E39B845D7D}" type="presParOf" srcId="{0C7557D2-C164-4E5E-BADD-783C7B9F3666}" destId="{DAAED6CC-C2EB-4F53-9739-519E882C4D21}" srcOrd="0" destOrd="0" presId="urn:microsoft.com/office/officeart/2005/8/layout/process5"/>
    <dgm:cxn modelId="{1B07CCC4-0AE2-465F-B126-F10B5477107D}" type="presParOf" srcId="{CB6C741E-D373-4CA8-8FCB-8365A2515E33}" destId="{83F98016-5A24-428C-BE5F-6CF561238E5E}" srcOrd="4" destOrd="0" presId="urn:microsoft.com/office/officeart/2005/8/layout/process5"/>
    <dgm:cxn modelId="{325381C9-21D3-4684-823A-8BA48CA846E5}" type="presParOf" srcId="{CB6C741E-D373-4CA8-8FCB-8365A2515E33}" destId="{BB1170D3-0159-418B-B47E-DE42D5ED6944}" srcOrd="5" destOrd="0" presId="urn:microsoft.com/office/officeart/2005/8/layout/process5"/>
    <dgm:cxn modelId="{03BDB097-A2A3-494D-ABE1-29DEB80EB1DD}" type="presParOf" srcId="{BB1170D3-0159-418B-B47E-DE42D5ED6944}" destId="{7A5A35FC-B6E9-4609-8557-7F9823D4F165}" srcOrd="0" destOrd="0" presId="urn:microsoft.com/office/officeart/2005/8/layout/process5"/>
    <dgm:cxn modelId="{2D7CE571-23CA-47E6-A754-1F895F983D60}" type="presParOf" srcId="{CB6C741E-D373-4CA8-8FCB-8365A2515E33}" destId="{17211777-BA03-4C8D-978C-76A236B95D1A}" srcOrd="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08EC384-F25E-46EE-B27E-DEC26AE9CEAB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4C638783-83E8-411A-8172-C478B29F26B0}">
      <dgm:prSet phldrT="[Texto]" custT="1"/>
      <dgm:spPr/>
      <dgm:t>
        <a:bodyPr/>
        <a:lstStyle/>
        <a:p>
          <a:r>
            <a:rPr lang="es-EC" sz="1600" dirty="0" smtClean="0"/>
            <a:t>Desequilibrio de la balanza de pagos.</a:t>
          </a:r>
          <a:endParaRPr lang="es-ES" sz="1600" dirty="0"/>
        </a:p>
      </dgm:t>
    </dgm:pt>
    <dgm:pt modelId="{3D8EA744-2A23-4DF9-8858-D02CA8208F7B}" type="parTrans" cxnId="{CC2F125A-9871-4FFE-8376-771EA8DEF7CE}">
      <dgm:prSet/>
      <dgm:spPr/>
      <dgm:t>
        <a:bodyPr/>
        <a:lstStyle/>
        <a:p>
          <a:endParaRPr lang="es-ES" sz="1600"/>
        </a:p>
      </dgm:t>
    </dgm:pt>
    <dgm:pt modelId="{1252A7F4-605C-46AC-AAAC-C67A9C5E6586}" type="sibTrans" cxnId="{CC2F125A-9871-4FFE-8376-771EA8DEF7CE}">
      <dgm:prSet/>
      <dgm:spPr/>
      <dgm:t>
        <a:bodyPr/>
        <a:lstStyle/>
        <a:p>
          <a:endParaRPr lang="es-ES" sz="1600"/>
        </a:p>
      </dgm:t>
    </dgm:pt>
    <dgm:pt modelId="{F78DF8C1-3595-4401-ADDF-21851FA4C85A}">
      <dgm:prSet phldrT="[Texto]" custT="1"/>
      <dgm:spPr/>
      <dgm:t>
        <a:bodyPr/>
        <a:lstStyle/>
        <a:p>
          <a:r>
            <a:rPr lang="es-EC" sz="1600" dirty="0" smtClean="0"/>
            <a:t>Secuelas devaluatorias recesivas e inflacionarias.</a:t>
          </a:r>
          <a:endParaRPr lang="es-ES" sz="1600" dirty="0"/>
        </a:p>
      </dgm:t>
    </dgm:pt>
    <dgm:pt modelId="{9EBE2B66-A3AF-4AFA-87A1-4B446B3B69C4}" type="parTrans" cxnId="{5BD9D09C-4A06-4AE3-8A33-BECF3A0DBC19}">
      <dgm:prSet/>
      <dgm:spPr/>
      <dgm:t>
        <a:bodyPr/>
        <a:lstStyle/>
        <a:p>
          <a:endParaRPr lang="es-ES" sz="1600"/>
        </a:p>
      </dgm:t>
    </dgm:pt>
    <dgm:pt modelId="{60AC460E-03B5-4315-BF98-94797F42B415}" type="sibTrans" cxnId="{5BD9D09C-4A06-4AE3-8A33-BECF3A0DBC19}">
      <dgm:prSet/>
      <dgm:spPr/>
      <dgm:t>
        <a:bodyPr/>
        <a:lstStyle/>
        <a:p>
          <a:endParaRPr lang="es-ES" sz="1600"/>
        </a:p>
      </dgm:t>
    </dgm:pt>
    <dgm:pt modelId="{EEBC81F9-6D7A-49F8-BB8D-E37E6B1CB1E9}">
      <dgm:prSet phldrT="[Texto]" custT="1"/>
      <dgm:spPr/>
      <dgm:t>
        <a:bodyPr/>
        <a:lstStyle/>
        <a:p>
          <a:r>
            <a:rPr lang="es-EC" sz="1600" dirty="0" smtClean="0"/>
            <a:t>Contracción de la capacidad de importación. </a:t>
          </a:r>
          <a:endParaRPr lang="es-ES" sz="1600" dirty="0"/>
        </a:p>
      </dgm:t>
    </dgm:pt>
    <dgm:pt modelId="{BA40CF3B-12DA-40DD-902F-710031A1062C}" type="parTrans" cxnId="{38E49413-F315-415D-A9E2-EB54D452B8CF}">
      <dgm:prSet/>
      <dgm:spPr/>
      <dgm:t>
        <a:bodyPr/>
        <a:lstStyle/>
        <a:p>
          <a:endParaRPr lang="es-ES" sz="1600"/>
        </a:p>
      </dgm:t>
    </dgm:pt>
    <dgm:pt modelId="{90045CE7-F354-4876-BB35-69657E85695B}" type="sibTrans" cxnId="{38E49413-F315-415D-A9E2-EB54D452B8CF}">
      <dgm:prSet/>
      <dgm:spPr/>
      <dgm:t>
        <a:bodyPr/>
        <a:lstStyle/>
        <a:p>
          <a:endParaRPr lang="es-ES" sz="1600"/>
        </a:p>
      </dgm:t>
    </dgm:pt>
    <dgm:pt modelId="{F7D00FFF-49B9-45B5-BBFE-49B439682BF4}" type="pres">
      <dgm:prSet presAssocID="{408EC384-F25E-46EE-B27E-DEC26AE9CEAB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02F01394-031F-4EF9-AFAC-960323C736F3}" type="pres">
      <dgm:prSet presAssocID="{4C638783-83E8-411A-8172-C478B29F26B0}" presName="composite" presStyleCnt="0"/>
      <dgm:spPr/>
      <dgm:t>
        <a:bodyPr/>
        <a:lstStyle/>
        <a:p>
          <a:endParaRPr lang="es-ES"/>
        </a:p>
      </dgm:t>
    </dgm:pt>
    <dgm:pt modelId="{FFB8EC2E-0082-423B-877D-5DEACE704CC4}" type="pres">
      <dgm:prSet presAssocID="{4C638783-83E8-411A-8172-C478B29F26B0}" presName="LShape" presStyleLbl="alignNode1" presStyleIdx="0" presStyleCnt="5"/>
      <dgm:spPr/>
      <dgm:t>
        <a:bodyPr/>
        <a:lstStyle/>
        <a:p>
          <a:endParaRPr lang="es-ES"/>
        </a:p>
      </dgm:t>
    </dgm:pt>
    <dgm:pt modelId="{14FDAB25-1FE9-4DE4-8EE7-E0BA2DF23D4F}" type="pres">
      <dgm:prSet presAssocID="{4C638783-83E8-411A-8172-C478B29F26B0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EBC3D3D-2580-42F9-B8D1-52E7BD52F059}" type="pres">
      <dgm:prSet presAssocID="{4C638783-83E8-411A-8172-C478B29F26B0}" presName="Triangle" presStyleLbl="alignNode1" presStyleIdx="1" presStyleCnt="5"/>
      <dgm:spPr/>
      <dgm:t>
        <a:bodyPr/>
        <a:lstStyle/>
        <a:p>
          <a:endParaRPr lang="es-ES"/>
        </a:p>
      </dgm:t>
    </dgm:pt>
    <dgm:pt modelId="{75EFD9ED-F42E-4E08-AF38-181F79BBF2E6}" type="pres">
      <dgm:prSet presAssocID="{1252A7F4-605C-46AC-AAAC-C67A9C5E6586}" presName="sibTrans" presStyleCnt="0"/>
      <dgm:spPr/>
      <dgm:t>
        <a:bodyPr/>
        <a:lstStyle/>
        <a:p>
          <a:endParaRPr lang="es-ES"/>
        </a:p>
      </dgm:t>
    </dgm:pt>
    <dgm:pt modelId="{E5BE8EC3-7F88-44CA-87B6-E9277DA0B9E3}" type="pres">
      <dgm:prSet presAssocID="{1252A7F4-605C-46AC-AAAC-C67A9C5E6586}" presName="space" presStyleCnt="0"/>
      <dgm:spPr/>
      <dgm:t>
        <a:bodyPr/>
        <a:lstStyle/>
        <a:p>
          <a:endParaRPr lang="es-ES"/>
        </a:p>
      </dgm:t>
    </dgm:pt>
    <dgm:pt modelId="{6271E670-7434-4F9F-AA8B-DF679577BDA7}" type="pres">
      <dgm:prSet presAssocID="{F78DF8C1-3595-4401-ADDF-21851FA4C85A}" presName="composite" presStyleCnt="0"/>
      <dgm:spPr/>
      <dgm:t>
        <a:bodyPr/>
        <a:lstStyle/>
        <a:p>
          <a:endParaRPr lang="es-ES"/>
        </a:p>
      </dgm:t>
    </dgm:pt>
    <dgm:pt modelId="{DC1AB564-32E9-452F-BDBE-A580EA0F5FF7}" type="pres">
      <dgm:prSet presAssocID="{F78DF8C1-3595-4401-ADDF-21851FA4C85A}" presName="LShape" presStyleLbl="alignNode1" presStyleIdx="2" presStyleCnt="5"/>
      <dgm:spPr/>
      <dgm:t>
        <a:bodyPr/>
        <a:lstStyle/>
        <a:p>
          <a:endParaRPr lang="es-ES"/>
        </a:p>
      </dgm:t>
    </dgm:pt>
    <dgm:pt modelId="{0C43A2E1-4D86-4772-82F1-01CF66A22A00}" type="pres">
      <dgm:prSet presAssocID="{F78DF8C1-3595-4401-ADDF-21851FA4C85A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06D17D9-EB2A-47B4-B640-C8FBE7C08481}" type="pres">
      <dgm:prSet presAssocID="{F78DF8C1-3595-4401-ADDF-21851FA4C85A}" presName="Triangle" presStyleLbl="alignNode1" presStyleIdx="3" presStyleCnt="5"/>
      <dgm:spPr/>
      <dgm:t>
        <a:bodyPr/>
        <a:lstStyle/>
        <a:p>
          <a:endParaRPr lang="es-ES"/>
        </a:p>
      </dgm:t>
    </dgm:pt>
    <dgm:pt modelId="{F580F781-4D0D-4F78-A917-BA0B2B794FBF}" type="pres">
      <dgm:prSet presAssocID="{60AC460E-03B5-4315-BF98-94797F42B415}" presName="sibTrans" presStyleCnt="0"/>
      <dgm:spPr/>
      <dgm:t>
        <a:bodyPr/>
        <a:lstStyle/>
        <a:p>
          <a:endParaRPr lang="es-ES"/>
        </a:p>
      </dgm:t>
    </dgm:pt>
    <dgm:pt modelId="{EF071587-A2F2-4DF8-B569-242AEA48830B}" type="pres">
      <dgm:prSet presAssocID="{60AC460E-03B5-4315-BF98-94797F42B415}" presName="space" presStyleCnt="0"/>
      <dgm:spPr/>
      <dgm:t>
        <a:bodyPr/>
        <a:lstStyle/>
        <a:p>
          <a:endParaRPr lang="es-ES"/>
        </a:p>
      </dgm:t>
    </dgm:pt>
    <dgm:pt modelId="{7D548D98-402D-45B9-8A6A-C4C4E34BA594}" type="pres">
      <dgm:prSet presAssocID="{EEBC81F9-6D7A-49F8-BB8D-E37E6B1CB1E9}" presName="composite" presStyleCnt="0"/>
      <dgm:spPr/>
      <dgm:t>
        <a:bodyPr/>
        <a:lstStyle/>
        <a:p>
          <a:endParaRPr lang="es-ES"/>
        </a:p>
      </dgm:t>
    </dgm:pt>
    <dgm:pt modelId="{FC08C8C3-98A1-473F-87F0-31A91797C165}" type="pres">
      <dgm:prSet presAssocID="{EEBC81F9-6D7A-49F8-BB8D-E37E6B1CB1E9}" presName="LShape" presStyleLbl="alignNode1" presStyleIdx="4" presStyleCnt="5"/>
      <dgm:spPr/>
      <dgm:t>
        <a:bodyPr/>
        <a:lstStyle/>
        <a:p>
          <a:endParaRPr lang="es-ES"/>
        </a:p>
      </dgm:t>
    </dgm:pt>
    <dgm:pt modelId="{2E2CF019-BAFB-40E7-83B0-08593C283E83}" type="pres">
      <dgm:prSet presAssocID="{EEBC81F9-6D7A-49F8-BB8D-E37E6B1CB1E9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35FFB96-CB8A-476F-970F-B70B89C73249}" type="presOf" srcId="{408EC384-F25E-46EE-B27E-DEC26AE9CEAB}" destId="{F7D00FFF-49B9-45B5-BBFE-49B439682BF4}" srcOrd="0" destOrd="0" presId="urn:microsoft.com/office/officeart/2009/3/layout/StepUpProcess"/>
    <dgm:cxn modelId="{5BD9D09C-4A06-4AE3-8A33-BECF3A0DBC19}" srcId="{408EC384-F25E-46EE-B27E-DEC26AE9CEAB}" destId="{F78DF8C1-3595-4401-ADDF-21851FA4C85A}" srcOrd="1" destOrd="0" parTransId="{9EBE2B66-A3AF-4AFA-87A1-4B446B3B69C4}" sibTransId="{60AC460E-03B5-4315-BF98-94797F42B415}"/>
    <dgm:cxn modelId="{38E49413-F315-415D-A9E2-EB54D452B8CF}" srcId="{408EC384-F25E-46EE-B27E-DEC26AE9CEAB}" destId="{EEBC81F9-6D7A-49F8-BB8D-E37E6B1CB1E9}" srcOrd="2" destOrd="0" parTransId="{BA40CF3B-12DA-40DD-902F-710031A1062C}" sibTransId="{90045CE7-F354-4876-BB35-69657E85695B}"/>
    <dgm:cxn modelId="{F72B1EA1-FE55-4637-B04D-0E4A3B066C8A}" type="presOf" srcId="{EEBC81F9-6D7A-49F8-BB8D-E37E6B1CB1E9}" destId="{2E2CF019-BAFB-40E7-83B0-08593C283E83}" srcOrd="0" destOrd="0" presId="urn:microsoft.com/office/officeart/2009/3/layout/StepUpProcess"/>
    <dgm:cxn modelId="{B0F2345B-179C-485D-BB72-0FE939292BA0}" type="presOf" srcId="{F78DF8C1-3595-4401-ADDF-21851FA4C85A}" destId="{0C43A2E1-4D86-4772-82F1-01CF66A22A00}" srcOrd="0" destOrd="0" presId="urn:microsoft.com/office/officeart/2009/3/layout/StepUpProcess"/>
    <dgm:cxn modelId="{67996F4B-A6B9-42F3-810E-FB8BE877B9EE}" type="presOf" srcId="{4C638783-83E8-411A-8172-C478B29F26B0}" destId="{14FDAB25-1FE9-4DE4-8EE7-E0BA2DF23D4F}" srcOrd="0" destOrd="0" presId="urn:microsoft.com/office/officeart/2009/3/layout/StepUpProcess"/>
    <dgm:cxn modelId="{CC2F125A-9871-4FFE-8376-771EA8DEF7CE}" srcId="{408EC384-F25E-46EE-B27E-DEC26AE9CEAB}" destId="{4C638783-83E8-411A-8172-C478B29F26B0}" srcOrd="0" destOrd="0" parTransId="{3D8EA744-2A23-4DF9-8858-D02CA8208F7B}" sibTransId="{1252A7F4-605C-46AC-AAAC-C67A9C5E6586}"/>
    <dgm:cxn modelId="{03CFE071-8611-493A-906B-3C609E469BD3}" type="presParOf" srcId="{F7D00FFF-49B9-45B5-BBFE-49B439682BF4}" destId="{02F01394-031F-4EF9-AFAC-960323C736F3}" srcOrd="0" destOrd="0" presId="urn:microsoft.com/office/officeart/2009/3/layout/StepUpProcess"/>
    <dgm:cxn modelId="{3B30207F-0CAD-4563-9B7C-D9A2866D0556}" type="presParOf" srcId="{02F01394-031F-4EF9-AFAC-960323C736F3}" destId="{FFB8EC2E-0082-423B-877D-5DEACE704CC4}" srcOrd="0" destOrd="0" presId="urn:microsoft.com/office/officeart/2009/3/layout/StepUpProcess"/>
    <dgm:cxn modelId="{C00739EF-2428-4B0D-86F3-EECD41A085A7}" type="presParOf" srcId="{02F01394-031F-4EF9-AFAC-960323C736F3}" destId="{14FDAB25-1FE9-4DE4-8EE7-E0BA2DF23D4F}" srcOrd="1" destOrd="0" presId="urn:microsoft.com/office/officeart/2009/3/layout/StepUpProcess"/>
    <dgm:cxn modelId="{C7BE8ED1-A8DF-4958-B4E1-3BC6B7C1956B}" type="presParOf" srcId="{02F01394-031F-4EF9-AFAC-960323C736F3}" destId="{FEBC3D3D-2580-42F9-B8D1-52E7BD52F059}" srcOrd="2" destOrd="0" presId="urn:microsoft.com/office/officeart/2009/3/layout/StepUpProcess"/>
    <dgm:cxn modelId="{3106A5C2-1D1D-47C6-A382-2FEBA4103A95}" type="presParOf" srcId="{F7D00FFF-49B9-45B5-BBFE-49B439682BF4}" destId="{75EFD9ED-F42E-4E08-AF38-181F79BBF2E6}" srcOrd="1" destOrd="0" presId="urn:microsoft.com/office/officeart/2009/3/layout/StepUpProcess"/>
    <dgm:cxn modelId="{BE48FC2B-1009-4489-8F33-747555EC7287}" type="presParOf" srcId="{75EFD9ED-F42E-4E08-AF38-181F79BBF2E6}" destId="{E5BE8EC3-7F88-44CA-87B6-E9277DA0B9E3}" srcOrd="0" destOrd="0" presId="urn:microsoft.com/office/officeart/2009/3/layout/StepUpProcess"/>
    <dgm:cxn modelId="{DDC0D574-E5A6-4A18-BDB9-9C12770DE16F}" type="presParOf" srcId="{F7D00FFF-49B9-45B5-BBFE-49B439682BF4}" destId="{6271E670-7434-4F9F-AA8B-DF679577BDA7}" srcOrd="2" destOrd="0" presId="urn:microsoft.com/office/officeart/2009/3/layout/StepUpProcess"/>
    <dgm:cxn modelId="{1BA2BD2D-2BA3-4E76-A34D-AE29A879DD73}" type="presParOf" srcId="{6271E670-7434-4F9F-AA8B-DF679577BDA7}" destId="{DC1AB564-32E9-452F-BDBE-A580EA0F5FF7}" srcOrd="0" destOrd="0" presId="urn:microsoft.com/office/officeart/2009/3/layout/StepUpProcess"/>
    <dgm:cxn modelId="{0ECAB998-59C4-4AF9-B50B-53E1ABE2BF3D}" type="presParOf" srcId="{6271E670-7434-4F9F-AA8B-DF679577BDA7}" destId="{0C43A2E1-4D86-4772-82F1-01CF66A22A00}" srcOrd="1" destOrd="0" presId="urn:microsoft.com/office/officeart/2009/3/layout/StepUpProcess"/>
    <dgm:cxn modelId="{8FFD9DE3-1E4F-406C-88DD-1B8B207B4447}" type="presParOf" srcId="{6271E670-7434-4F9F-AA8B-DF679577BDA7}" destId="{206D17D9-EB2A-47B4-B640-C8FBE7C08481}" srcOrd="2" destOrd="0" presId="urn:microsoft.com/office/officeart/2009/3/layout/StepUpProcess"/>
    <dgm:cxn modelId="{F511F994-F7A7-4C64-B0E5-E98AD8A5B089}" type="presParOf" srcId="{F7D00FFF-49B9-45B5-BBFE-49B439682BF4}" destId="{F580F781-4D0D-4F78-A917-BA0B2B794FBF}" srcOrd="3" destOrd="0" presId="urn:microsoft.com/office/officeart/2009/3/layout/StepUpProcess"/>
    <dgm:cxn modelId="{AD8DE93B-4A33-43D7-A551-05F611673C48}" type="presParOf" srcId="{F580F781-4D0D-4F78-A917-BA0B2B794FBF}" destId="{EF071587-A2F2-4DF8-B569-242AEA48830B}" srcOrd="0" destOrd="0" presId="urn:microsoft.com/office/officeart/2009/3/layout/StepUpProcess"/>
    <dgm:cxn modelId="{15499FD6-762C-4C1E-8C06-BDF3C010A822}" type="presParOf" srcId="{F7D00FFF-49B9-45B5-BBFE-49B439682BF4}" destId="{7D548D98-402D-45B9-8A6A-C4C4E34BA594}" srcOrd="4" destOrd="0" presId="urn:microsoft.com/office/officeart/2009/3/layout/StepUpProcess"/>
    <dgm:cxn modelId="{B4EE058C-2AEE-4C98-A7F5-84985476B1C4}" type="presParOf" srcId="{7D548D98-402D-45B9-8A6A-C4C4E34BA594}" destId="{FC08C8C3-98A1-473F-87F0-31A91797C165}" srcOrd="0" destOrd="0" presId="urn:microsoft.com/office/officeart/2009/3/layout/StepUpProcess"/>
    <dgm:cxn modelId="{F3CC663E-45E7-4C0D-8C9D-1A03D28110CA}" type="presParOf" srcId="{7D548D98-402D-45B9-8A6A-C4C4E34BA594}" destId="{2E2CF019-BAFB-40E7-83B0-08593C283E83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D8CB058-C5D9-4E98-B82A-5BC3AD6EE801}" type="doc">
      <dgm:prSet loTypeId="urn:microsoft.com/office/officeart/2008/layout/VerticalCurvedList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6F0B0424-05A6-4C70-8A26-EE9FBF127D16}">
      <dgm:prSet phldrT="[Texto]"/>
      <dgm:spPr>
        <a:solidFill>
          <a:srgbClr val="FFC000"/>
        </a:solidFill>
      </dgm:spPr>
      <dgm:t>
        <a:bodyPr/>
        <a:lstStyle/>
        <a:p>
          <a:r>
            <a:rPr lang="es-EC" dirty="0" smtClean="0"/>
            <a:t>Promover un papel gubernamental más eficiente en términos de desarrollo nacional </a:t>
          </a:r>
          <a:endParaRPr lang="es-ES" dirty="0"/>
        </a:p>
      </dgm:t>
    </dgm:pt>
    <dgm:pt modelId="{43BF8158-4494-4919-B222-10EF0854AEC1}" type="parTrans" cxnId="{4545954C-B9A3-463B-8265-F35515037EA8}">
      <dgm:prSet/>
      <dgm:spPr/>
      <dgm:t>
        <a:bodyPr/>
        <a:lstStyle/>
        <a:p>
          <a:endParaRPr lang="es-ES"/>
        </a:p>
      </dgm:t>
    </dgm:pt>
    <dgm:pt modelId="{4BABD4E1-6B7C-4691-BB3E-C93D490CE905}" type="sibTrans" cxnId="{4545954C-B9A3-463B-8265-F35515037EA8}">
      <dgm:prSet/>
      <dgm:spPr/>
      <dgm:t>
        <a:bodyPr/>
        <a:lstStyle/>
        <a:p>
          <a:endParaRPr lang="es-ES"/>
        </a:p>
      </dgm:t>
    </dgm:pt>
    <dgm:pt modelId="{C02D665F-D17F-41F7-9C19-48B91B3F7A9F}">
      <dgm:prSet phldrT="[Texto]"/>
      <dgm:spPr/>
      <dgm:t>
        <a:bodyPr/>
        <a:lstStyle/>
        <a:p>
          <a:r>
            <a:rPr lang="es-EC" dirty="0" smtClean="0"/>
            <a:t>Crear una plataforma de inversiones, dando prioridad al capital </a:t>
          </a:r>
          <a:r>
            <a:rPr lang="es-EC" smtClean="0"/>
            <a:t>nacional  y </a:t>
          </a:r>
          <a:r>
            <a:rPr lang="es-EC" dirty="0" smtClean="0"/>
            <a:t>permitir la entrada de capitales externos</a:t>
          </a:r>
          <a:endParaRPr lang="es-ES" dirty="0"/>
        </a:p>
      </dgm:t>
    </dgm:pt>
    <dgm:pt modelId="{B4E8E516-A24B-48DB-A2F4-85492623159B}" type="parTrans" cxnId="{0453793E-8600-4D12-B641-0DC3A698BCD8}">
      <dgm:prSet/>
      <dgm:spPr/>
      <dgm:t>
        <a:bodyPr/>
        <a:lstStyle/>
        <a:p>
          <a:endParaRPr lang="es-ES"/>
        </a:p>
      </dgm:t>
    </dgm:pt>
    <dgm:pt modelId="{1E53C07D-E61D-4C48-AFD1-9B9B354F7BD2}" type="sibTrans" cxnId="{0453793E-8600-4D12-B641-0DC3A698BCD8}">
      <dgm:prSet/>
      <dgm:spPr/>
      <dgm:t>
        <a:bodyPr/>
        <a:lstStyle/>
        <a:p>
          <a:endParaRPr lang="es-ES"/>
        </a:p>
      </dgm:t>
    </dgm:pt>
    <dgm:pt modelId="{DB02CA0A-6979-4076-91FE-E4A916BAD193}">
      <dgm:prSet phldrT="[Texto]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C" dirty="0" smtClean="0"/>
            <a:t>Promover una demanda interna más efectiva en término de mercados endógenos</a:t>
          </a:r>
          <a:endParaRPr lang="es-ES" dirty="0"/>
        </a:p>
      </dgm:t>
    </dgm:pt>
    <dgm:pt modelId="{10850ED3-795D-44AD-8FA2-344CA7D47A20}" type="parTrans" cxnId="{CBF1C253-FF1D-4A36-B344-7A372EEE2BB0}">
      <dgm:prSet/>
      <dgm:spPr/>
      <dgm:t>
        <a:bodyPr/>
        <a:lstStyle/>
        <a:p>
          <a:endParaRPr lang="es-ES"/>
        </a:p>
      </dgm:t>
    </dgm:pt>
    <dgm:pt modelId="{9EFDDD52-DDA3-45CB-9235-4A8FF675F9D0}" type="sibTrans" cxnId="{CBF1C253-FF1D-4A36-B344-7A372EEE2BB0}">
      <dgm:prSet/>
      <dgm:spPr/>
      <dgm:t>
        <a:bodyPr/>
        <a:lstStyle/>
        <a:p>
          <a:endParaRPr lang="es-ES"/>
        </a:p>
      </dgm:t>
    </dgm:pt>
    <dgm:pt modelId="{020F4B67-1EE6-4F91-A377-4294818D6AA5}">
      <dgm:prSet/>
      <dgm:spPr/>
      <dgm:t>
        <a:bodyPr/>
        <a:lstStyle/>
        <a:p>
          <a:r>
            <a:rPr lang="es-EC" dirty="0" smtClean="0"/>
            <a:t>Crear mayor demanda interna de productos nacionales incrementando los sueldos y salarios de los trabajadores</a:t>
          </a:r>
          <a:endParaRPr lang="es-ES" dirty="0"/>
        </a:p>
      </dgm:t>
    </dgm:pt>
    <dgm:pt modelId="{F97BA8FB-17CC-4627-95C2-5384684BB3BE}" type="parTrans" cxnId="{605531F0-8400-4138-BFB1-588D54DE0B5F}">
      <dgm:prSet/>
      <dgm:spPr/>
      <dgm:t>
        <a:bodyPr/>
        <a:lstStyle/>
        <a:p>
          <a:endParaRPr lang="es-ES"/>
        </a:p>
      </dgm:t>
    </dgm:pt>
    <dgm:pt modelId="{A0081CF1-FF17-47DD-A7FA-3BD6FC777449}" type="sibTrans" cxnId="{605531F0-8400-4138-BFB1-588D54DE0B5F}">
      <dgm:prSet/>
      <dgm:spPr/>
      <dgm:t>
        <a:bodyPr/>
        <a:lstStyle/>
        <a:p>
          <a:endParaRPr lang="es-ES"/>
        </a:p>
      </dgm:t>
    </dgm:pt>
    <dgm:pt modelId="{C99679DD-EC5A-47AD-B378-D012E8D100EA}" type="pres">
      <dgm:prSet presAssocID="{3D8CB058-C5D9-4E98-B82A-5BC3AD6EE80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12403E46-FECD-4ADD-A28E-347434FAA6CA}" type="pres">
      <dgm:prSet presAssocID="{3D8CB058-C5D9-4E98-B82A-5BC3AD6EE801}" presName="Name1" presStyleCnt="0"/>
      <dgm:spPr/>
      <dgm:t>
        <a:bodyPr/>
        <a:lstStyle/>
        <a:p>
          <a:endParaRPr lang="es-ES"/>
        </a:p>
      </dgm:t>
    </dgm:pt>
    <dgm:pt modelId="{E0B39285-CEA8-44F0-BC10-EB067652AEE8}" type="pres">
      <dgm:prSet presAssocID="{3D8CB058-C5D9-4E98-B82A-5BC3AD6EE801}" presName="cycle" presStyleCnt="0"/>
      <dgm:spPr/>
      <dgm:t>
        <a:bodyPr/>
        <a:lstStyle/>
        <a:p>
          <a:endParaRPr lang="es-ES"/>
        </a:p>
      </dgm:t>
    </dgm:pt>
    <dgm:pt modelId="{9B104239-24EC-4921-AD8A-F55EE5BFAFE2}" type="pres">
      <dgm:prSet presAssocID="{3D8CB058-C5D9-4E98-B82A-5BC3AD6EE801}" presName="srcNode" presStyleLbl="node1" presStyleIdx="0" presStyleCnt="4"/>
      <dgm:spPr/>
      <dgm:t>
        <a:bodyPr/>
        <a:lstStyle/>
        <a:p>
          <a:endParaRPr lang="es-ES"/>
        </a:p>
      </dgm:t>
    </dgm:pt>
    <dgm:pt modelId="{5BDA5621-79AF-4D2C-8C70-CA4047311F7A}" type="pres">
      <dgm:prSet presAssocID="{3D8CB058-C5D9-4E98-B82A-5BC3AD6EE801}" presName="conn" presStyleLbl="parChTrans1D2" presStyleIdx="0" presStyleCnt="1"/>
      <dgm:spPr/>
      <dgm:t>
        <a:bodyPr/>
        <a:lstStyle/>
        <a:p>
          <a:endParaRPr lang="es-ES"/>
        </a:p>
      </dgm:t>
    </dgm:pt>
    <dgm:pt modelId="{736D6040-A532-4B40-9EB8-59A738216ABF}" type="pres">
      <dgm:prSet presAssocID="{3D8CB058-C5D9-4E98-B82A-5BC3AD6EE801}" presName="extraNode" presStyleLbl="node1" presStyleIdx="0" presStyleCnt="4"/>
      <dgm:spPr/>
      <dgm:t>
        <a:bodyPr/>
        <a:lstStyle/>
        <a:p>
          <a:endParaRPr lang="es-ES"/>
        </a:p>
      </dgm:t>
    </dgm:pt>
    <dgm:pt modelId="{5FE038BF-6236-4D07-9FB5-35548307881D}" type="pres">
      <dgm:prSet presAssocID="{3D8CB058-C5D9-4E98-B82A-5BC3AD6EE801}" presName="dstNode" presStyleLbl="node1" presStyleIdx="0" presStyleCnt="4"/>
      <dgm:spPr/>
      <dgm:t>
        <a:bodyPr/>
        <a:lstStyle/>
        <a:p>
          <a:endParaRPr lang="es-ES"/>
        </a:p>
      </dgm:t>
    </dgm:pt>
    <dgm:pt modelId="{C3457A57-179F-47CF-9C19-3DB9FEEE3704}" type="pres">
      <dgm:prSet presAssocID="{6F0B0424-05A6-4C70-8A26-EE9FBF127D16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D343434-ACE1-4CAA-AD45-13FAC58AAE8F}" type="pres">
      <dgm:prSet presAssocID="{6F0B0424-05A6-4C70-8A26-EE9FBF127D16}" presName="accent_1" presStyleCnt="0"/>
      <dgm:spPr/>
      <dgm:t>
        <a:bodyPr/>
        <a:lstStyle/>
        <a:p>
          <a:endParaRPr lang="es-ES"/>
        </a:p>
      </dgm:t>
    </dgm:pt>
    <dgm:pt modelId="{08370336-7303-4C12-B64E-3C453094CCC7}" type="pres">
      <dgm:prSet presAssocID="{6F0B0424-05A6-4C70-8A26-EE9FBF127D16}" presName="accentRepeatNode" presStyleLbl="solidFgAcc1" presStyleIdx="0" presStyleCnt="4"/>
      <dgm:spPr/>
      <dgm:t>
        <a:bodyPr/>
        <a:lstStyle/>
        <a:p>
          <a:endParaRPr lang="es-ES"/>
        </a:p>
      </dgm:t>
    </dgm:pt>
    <dgm:pt modelId="{9DEA93C3-EBB5-4770-9D82-E25375867600}" type="pres">
      <dgm:prSet presAssocID="{C02D665F-D17F-41F7-9C19-48B91B3F7A9F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13EE0FA-FF79-4162-B1B8-42C440819087}" type="pres">
      <dgm:prSet presAssocID="{C02D665F-D17F-41F7-9C19-48B91B3F7A9F}" presName="accent_2" presStyleCnt="0"/>
      <dgm:spPr/>
      <dgm:t>
        <a:bodyPr/>
        <a:lstStyle/>
        <a:p>
          <a:endParaRPr lang="es-ES"/>
        </a:p>
      </dgm:t>
    </dgm:pt>
    <dgm:pt modelId="{6F958CB8-2064-411E-89EF-C3F0B0BEA5D8}" type="pres">
      <dgm:prSet presAssocID="{C02D665F-D17F-41F7-9C19-48B91B3F7A9F}" presName="accentRepeatNode" presStyleLbl="solidFgAcc1" presStyleIdx="1" presStyleCnt="4"/>
      <dgm:spPr/>
      <dgm:t>
        <a:bodyPr/>
        <a:lstStyle/>
        <a:p>
          <a:endParaRPr lang="es-ES"/>
        </a:p>
      </dgm:t>
    </dgm:pt>
    <dgm:pt modelId="{50EF08ED-12E5-4523-8030-619A0C8EFB85}" type="pres">
      <dgm:prSet presAssocID="{DB02CA0A-6979-4076-91FE-E4A916BAD193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F9BDD0F-C673-4631-A3A9-E4996AE6569D}" type="pres">
      <dgm:prSet presAssocID="{DB02CA0A-6979-4076-91FE-E4A916BAD193}" presName="accent_3" presStyleCnt="0"/>
      <dgm:spPr/>
      <dgm:t>
        <a:bodyPr/>
        <a:lstStyle/>
        <a:p>
          <a:endParaRPr lang="es-ES"/>
        </a:p>
      </dgm:t>
    </dgm:pt>
    <dgm:pt modelId="{B7AB5FD6-1617-4D22-8A37-B632FD1C813F}" type="pres">
      <dgm:prSet presAssocID="{DB02CA0A-6979-4076-91FE-E4A916BAD193}" presName="accentRepeatNode" presStyleLbl="solidFgAcc1" presStyleIdx="2" presStyleCnt="4"/>
      <dgm:spPr/>
      <dgm:t>
        <a:bodyPr/>
        <a:lstStyle/>
        <a:p>
          <a:endParaRPr lang="es-ES"/>
        </a:p>
      </dgm:t>
    </dgm:pt>
    <dgm:pt modelId="{3AE7CFAE-5C29-4253-A377-5B62AC8625B8}" type="pres">
      <dgm:prSet presAssocID="{020F4B67-1EE6-4F91-A377-4294818D6AA5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02D29F8-C9D3-41E6-86E3-563BAF130314}" type="pres">
      <dgm:prSet presAssocID="{020F4B67-1EE6-4F91-A377-4294818D6AA5}" presName="accent_4" presStyleCnt="0"/>
      <dgm:spPr/>
      <dgm:t>
        <a:bodyPr/>
        <a:lstStyle/>
        <a:p>
          <a:endParaRPr lang="es-ES"/>
        </a:p>
      </dgm:t>
    </dgm:pt>
    <dgm:pt modelId="{44E8204E-93C4-4FC9-B10D-30CBFD8CBDF1}" type="pres">
      <dgm:prSet presAssocID="{020F4B67-1EE6-4F91-A377-4294818D6AA5}" presName="accentRepeatNode" presStyleLbl="solidFgAcc1" presStyleIdx="3" presStyleCnt="4"/>
      <dgm:spPr/>
      <dgm:t>
        <a:bodyPr/>
        <a:lstStyle/>
        <a:p>
          <a:endParaRPr lang="es-ES"/>
        </a:p>
      </dgm:t>
    </dgm:pt>
  </dgm:ptLst>
  <dgm:cxnLst>
    <dgm:cxn modelId="{2BAEE79B-AEA4-483B-8D63-09FC11793E0A}" type="presOf" srcId="{4BABD4E1-6B7C-4691-BB3E-C93D490CE905}" destId="{5BDA5621-79AF-4D2C-8C70-CA4047311F7A}" srcOrd="0" destOrd="0" presId="urn:microsoft.com/office/officeart/2008/layout/VerticalCurvedList"/>
    <dgm:cxn modelId="{412FF866-BB2E-4956-8E92-9C1F7508A59A}" type="presOf" srcId="{3D8CB058-C5D9-4E98-B82A-5BC3AD6EE801}" destId="{C99679DD-EC5A-47AD-B378-D012E8D100EA}" srcOrd="0" destOrd="0" presId="urn:microsoft.com/office/officeart/2008/layout/VerticalCurvedList"/>
    <dgm:cxn modelId="{DDDDB78E-86FD-4E85-8CB2-B06B2E38E10F}" type="presOf" srcId="{DB02CA0A-6979-4076-91FE-E4A916BAD193}" destId="{50EF08ED-12E5-4523-8030-619A0C8EFB85}" srcOrd="0" destOrd="0" presId="urn:microsoft.com/office/officeart/2008/layout/VerticalCurvedList"/>
    <dgm:cxn modelId="{1BC6F306-2367-4451-9D91-E39A0EBA177B}" type="presOf" srcId="{C02D665F-D17F-41F7-9C19-48B91B3F7A9F}" destId="{9DEA93C3-EBB5-4770-9D82-E25375867600}" srcOrd="0" destOrd="0" presId="urn:microsoft.com/office/officeart/2008/layout/VerticalCurvedList"/>
    <dgm:cxn modelId="{605531F0-8400-4138-BFB1-588D54DE0B5F}" srcId="{3D8CB058-C5D9-4E98-B82A-5BC3AD6EE801}" destId="{020F4B67-1EE6-4F91-A377-4294818D6AA5}" srcOrd="3" destOrd="0" parTransId="{F97BA8FB-17CC-4627-95C2-5384684BB3BE}" sibTransId="{A0081CF1-FF17-47DD-A7FA-3BD6FC777449}"/>
    <dgm:cxn modelId="{4545954C-B9A3-463B-8265-F35515037EA8}" srcId="{3D8CB058-C5D9-4E98-B82A-5BC3AD6EE801}" destId="{6F0B0424-05A6-4C70-8A26-EE9FBF127D16}" srcOrd="0" destOrd="0" parTransId="{43BF8158-4494-4919-B222-10EF0854AEC1}" sibTransId="{4BABD4E1-6B7C-4691-BB3E-C93D490CE905}"/>
    <dgm:cxn modelId="{CBF1C253-FF1D-4A36-B344-7A372EEE2BB0}" srcId="{3D8CB058-C5D9-4E98-B82A-5BC3AD6EE801}" destId="{DB02CA0A-6979-4076-91FE-E4A916BAD193}" srcOrd="2" destOrd="0" parTransId="{10850ED3-795D-44AD-8FA2-344CA7D47A20}" sibTransId="{9EFDDD52-DDA3-45CB-9235-4A8FF675F9D0}"/>
    <dgm:cxn modelId="{9E76A7D3-B9E3-4015-A707-E168EDBAF847}" type="presOf" srcId="{020F4B67-1EE6-4F91-A377-4294818D6AA5}" destId="{3AE7CFAE-5C29-4253-A377-5B62AC8625B8}" srcOrd="0" destOrd="0" presId="urn:microsoft.com/office/officeart/2008/layout/VerticalCurvedList"/>
    <dgm:cxn modelId="{0453793E-8600-4D12-B641-0DC3A698BCD8}" srcId="{3D8CB058-C5D9-4E98-B82A-5BC3AD6EE801}" destId="{C02D665F-D17F-41F7-9C19-48B91B3F7A9F}" srcOrd="1" destOrd="0" parTransId="{B4E8E516-A24B-48DB-A2F4-85492623159B}" sibTransId="{1E53C07D-E61D-4C48-AFD1-9B9B354F7BD2}"/>
    <dgm:cxn modelId="{1F9B89C6-715A-4D77-99F0-6B6D3CDEE5E9}" type="presOf" srcId="{6F0B0424-05A6-4C70-8A26-EE9FBF127D16}" destId="{C3457A57-179F-47CF-9C19-3DB9FEEE3704}" srcOrd="0" destOrd="0" presId="urn:microsoft.com/office/officeart/2008/layout/VerticalCurvedList"/>
    <dgm:cxn modelId="{4BE6CE14-EDD5-48A1-8902-BC2A1E85C362}" type="presParOf" srcId="{C99679DD-EC5A-47AD-B378-D012E8D100EA}" destId="{12403E46-FECD-4ADD-A28E-347434FAA6CA}" srcOrd="0" destOrd="0" presId="urn:microsoft.com/office/officeart/2008/layout/VerticalCurvedList"/>
    <dgm:cxn modelId="{3E5DD32E-9498-4AC4-9130-5120749A3CE9}" type="presParOf" srcId="{12403E46-FECD-4ADD-A28E-347434FAA6CA}" destId="{E0B39285-CEA8-44F0-BC10-EB067652AEE8}" srcOrd="0" destOrd="0" presId="urn:microsoft.com/office/officeart/2008/layout/VerticalCurvedList"/>
    <dgm:cxn modelId="{AEA856C1-4F07-471D-89C4-6BBCEC80F5ED}" type="presParOf" srcId="{E0B39285-CEA8-44F0-BC10-EB067652AEE8}" destId="{9B104239-24EC-4921-AD8A-F55EE5BFAFE2}" srcOrd="0" destOrd="0" presId="urn:microsoft.com/office/officeart/2008/layout/VerticalCurvedList"/>
    <dgm:cxn modelId="{C8C9C453-7D7B-43D0-B0C6-034F480F6B5B}" type="presParOf" srcId="{E0B39285-CEA8-44F0-BC10-EB067652AEE8}" destId="{5BDA5621-79AF-4D2C-8C70-CA4047311F7A}" srcOrd="1" destOrd="0" presId="urn:microsoft.com/office/officeart/2008/layout/VerticalCurvedList"/>
    <dgm:cxn modelId="{85DCDE59-B0B4-4901-8A0C-577F0D877843}" type="presParOf" srcId="{E0B39285-CEA8-44F0-BC10-EB067652AEE8}" destId="{736D6040-A532-4B40-9EB8-59A738216ABF}" srcOrd="2" destOrd="0" presId="urn:microsoft.com/office/officeart/2008/layout/VerticalCurvedList"/>
    <dgm:cxn modelId="{3BA2A739-C8CD-4B24-B040-0CDC176169EA}" type="presParOf" srcId="{E0B39285-CEA8-44F0-BC10-EB067652AEE8}" destId="{5FE038BF-6236-4D07-9FB5-35548307881D}" srcOrd="3" destOrd="0" presId="urn:microsoft.com/office/officeart/2008/layout/VerticalCurvedList"/>
    <dgm:cxn modelId="{1A8FE0A4-566D-4A6A-8153-CC1F408364AE}" type="presParOf" srcId="{12403E46-FECD-4ADD-A28E-347434FAA6CA}" destId="{C3457A57-179F-47CF-9C19-3DB9FEEE3704}" srcOrd="1" destOrd="0" presId="urn:microsoft.com/office/officeart/2008/layout/VerticalCurvedList"/>
    <dgm:cxn modelId="{14EBAD76-1237-4289-A223-4CDD8C847C18}" type="presParOf" srcId="{12403E46-FECD-4ADD-A28E-347434FAA6CA}" destId="{5D343434-ACE1-4CAA-AD45-13FAC58AAE8F}" srcOrd="2" destOrd="0" presId="urn:microsoft.com/office/officeart/2008/layout/VerticalCurvedList"/>
    <dgm:cxn modelId="{DBC42DE0-1467-426E-A8F4-E0AE071FC58D}" type="presParOf" srcId="{5D343434-ACE1-4CAA-AD45-13FAC58AAE8F}" destId="{08370336-7303-4C12-B64E-3C453094CCC7}" srcOrd="0" destOrd="0" presId="urn:microsoft.com/office/officeart/2008/layout/VerticalCurvedList"/>
    <dgm:cxn modelId="{0BE1316F-EB68-44F0-830D-CA41C163088B}" type="presParOf" srcId="{12403E46-FECD-4ADD-A28E-347434FAA6CA}" destId="{9DEA93C3-EBB5-4770-9D82-E25375867600}" srcOrd="3" destOrd="0" presId="urn:microsoft.com/office/officeart/2008/layout/VerticalCurvedList"/>
    <dgm:cxn modelId="{921C77F1-75AC-4B34-9BE0-7F1610A8635B}" type="presParOf" srcId="{12403E46-FECD-4ADD-A28E-347434FAA6CA}" destId="{D13EE0FA-FF79-4162-B1B8-42C440819087}" srcOrd="4" destOrd="0" presId="urn:microsoft.com/office/officeart/2008/layout/VerticalCurvedList"/>
    <dgm:cxn modelId="{A44CFD53-7049-4632-BBF8-69A6A0C9FA89}" type="presParOf" srcId="{D13EE0FA-FF79-4162-B1B8-42C440819087}" destId="{6F958CB8-2064-411E-89EF-C3F0B0BEA5D8}" srcOrd="0" destOrd="0" presId="urn:microsoft.com/office/officeart/2008/layout/VerticalCurvedList"/>
    <dgm:cxn modelId="{5254CE9E-9440-4F07-AAEE-A2644EC3D93F}" type="presParOf" srcId="{12403E46-FECD-4ADD-A28E-347434FAA6CA}" destId="{50EF08ED-12E5-4523-8030-619A0C8EFB85}" srcOrd="5" destOrd="0" presId="urn:microsoft.com/office/officeart/2008/layout/VerticalCurvedList"/>
    <dgm:cxn modelId="{01FF3F16-664B-47BA-97A3-137B4BBF6418}" type="presParOf" srcId="{12403E46-FECD-4ADD-A28E-347434FAA6CA}" destId="{AF9BDD0F-C673-4631-A3A9-E4996AE6569D}" srcOrd="6" destOrd="0" presId="urn:microsoft.com/office/officeart/2008/layout/VerticalCurvedList"/>
    <dgm:cxn modelId="{C48022F8-1082-4FEE-957E-508ED6881EB4}" type="presParOf" srcId="{AF9BDD0F-C673-4631-A3A9-E4996AE6569D}" destId="{B7AB5FD6-1617-4D22-8A37-B632FD1C813F}" srcOrd="0" destOrd="0" presId="urn:microsoft.com/office/officeart/2008/layout/VerticalCurvedList"/>
    <dgm:cxn modelId="{3F921C16-E014-4024-BA57-189D154AF94D}" type="presParOf" srcId="{12403E46-FECD-4ADD-A28E-347434FAA6CA}" destId="{3AE7CFAE-5C29-4253-A377-5B62AC8625B8}" srcOrd="7" destOrd="0" presId="urn:microsoft.com/office/officeart/2008/layout/VerticalCurvedList"/>
    <dgm:cxn modelId="{73A163FE-3B9D-4789-A328-B62DA4C699F5}" type="presParOf" srcId="{12403E46-FECD-4ADD-A28E-347434FAA6CA}" destId="{E02D29F8-C9D3-41E6-86E3-563BAF130314}" srcOrd="8" destOrd="0" presId="urn:microsoft.com/office/officeart/2008/layout/VerticalCurvedList"/>
    <dgm:cxn modelId="{653103AB-E63F-4B9D-B53A-0CC8A7EDEDDA}" type="presParOf" srcId="{E02D29F8-C9D3-41E6-86E3-563BAF130314}" destId="{44E8204E-93C4-4FC9-B10D-30CBFD8CBDF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B3D061F-DC5A-4D4C-9348-D6B36AC756C8}" type="doc">
      <dgm:prSet loTypeId="urn:microsoft.com/office/officeart/2005/8/layout/hProcess9" loCatId="process" qsTypeId="urn:microsoft.com/office/officeart/2005/8/quickstyle/simple1" qsCatId="simple" csTypeId="urn:microsoft.com/office/officeart/2005/8/colors/accent6_3" csCatId="accent6" phldr="1"/>
      <dgm:spPr/>
    </dgm:pt>
    <dgm:pt modelId="{E6051E0A-D444-439A-BB2F-D37CBCE6D73D}">
      <dgm:prSet phldrT="[Texto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C" sz="1400" dirty="0" smtClean="0"/>
            <a:t>Distinción internacional productoras-exportadoras de materias primas y productos agrícolas </a:t>
          </a:r>
          <a:endParaRPr lang="es-ES" sz="1400" dirty="0"/>
        </a:p>
      </dgm:t>
    </dgm:pt>
    <dgm:pt modelId="{4138C6D1-9246-48D4-BB72-CEE8563FCC74}" type="parTrans" cxnId="{863DCF57-D5DB-4958-8468-367A604C9A0D}">
      <dgm:prSet/>
      <dgm:spPr/>
      <dgm:t>
        <a:bodyPr/>
        <a:lstStyle/>
        <a:p>
          <a:endParaRPr lang="es-ES" sz="1400"/>
        </a:p>
      </dgm:t>
    </dgm:pt>
    <dgm:pt modelId="{AC10F6A1-2E77-4E9D-B4BF-D9AA9FBA2614}" type="sibTrans" cxnId="{863DCF57-D5DB-4958-8468-367A604C9A0D}">
      <dgm:prSet/>
      <dgm:spPr/>
      <dgm:t>
        <a:bodyPr/>
        <a:lstStyle/>
        <a:p>
          <a:endParaRPr lang="es-ES" sz="1400"/>
        </a:p>
      </dgm:t>
    </dgm:pt>
    <dgm:pt modelId="{DA899C4C-171E-4A57-BB38-2B20BE4F6456}">
      <dgm:prSet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C" sz="1400" dirty="0" smtClean="0"/>
            <a:t>Consumidores-importadores de productos industriales tecnológicamente avanzados</a:t>
          </a:r>
          <a:endParaRPr lang="es-ES" sz="1400" dirty="0"/>
        </a:p>
      </dgm:t>
    </dgm:pt>
    <dgm:pt modelId="{79C034F1-885D-49AF-863F-15B545EB78B3}" type="parTrans" cxnId="{17D58E99-E853-46F0-A0C1-31D0F833EA76}">
      <dgm:prSet/>
      <dgm:spPr/>
      <dgm:t>
        <a:bodyPr/>
        <a:lstStyle/>
        <a:p>
          <a:endParaRPr lang="es-ES" sz="1400"/>
        </a:p>
      </dgm:t>
    </dgm:pt>
    <dgm:pt modelId="{04527D2C-229B-4DC7-BEC4-067695C64135}" type="sibTrans" cxnId="{17D58E99-E853-46F0-A0C1-31D0F833EA76}">
      <dgm:prSet/>
      <dgm:spPr/>
      <dgm:t>
        <a:bodyPr/>
        <a:lstStyle/>
        <a:p>
          <a:endParaRPr lang="es-ES" sz="1400"/>
        </a:p>
      </dgm:t>
    </dgm:pt>
    <dgm:pt modelId="{EA3F9325-33A2-45CF-85E6-E69FFABA1DFF}" type="pres">
      <dgm:prSet presAssocID="{EB3D061F-DC5A-4D4C-9348-D6B36AC756C8}" presName="CompostProcess" presStyleCnt="0">
        <dgm:presLayoutVars>
          <dgm:dir/>
          <dgm:resizeHandles val="exact"/>
        </dgm:presLayoutVars>
      </dgm:prSet>
      <dgm:spPr/>
    </dgm:pt>
    <dgm:pt modelId="{E14F69A4-422D-45C6-97DF-2C037DC68973}" type="pres">
      <dgm:prSet presAssocID="{EB3D061F-DC5A-4D4C-9348-D6B36AC756C8}" presName="arrow" presStyleLbl="bgShp" presStyleIdx="0" presStyleCnt="1" custScaleX="117647" custLinFactNeighborX="47945" custLinFactNeighborY="-3318"/>
      <dgm:spPr/>
    </dgm:pt>
    <dgm:pt modelId="{1C916FCC-610D-4DCD-935F-EE24A1717624}" type="pres">
      <dgm:prSet presAssocID="{EB3D061F-DC5A-4D4C-9348-D6B36AC756C8}" presName="linearProcess" presStyleCnt="0"/>
      <dgm:spPr/>
    </dgm:pt>
    <dgm:pt modelId="{EF309298-1287-4237-B186-1571B5AD8CCF}" type="pres">
      <dgm:prSet presAssocID="{E6051E0A-D444-439A-BB2F-D37CBCE6D73D}" presName="textNode" presStyleLbl="node1" presStyleIdx="0" presStyleCnt="2" custScaleX="72813" custScaleY="74645" custLinFactX="-4145" custLinFactNeighborX="-1000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D533AFD-EE96-4BB2-80B3-9AE65AED32E3}" type="pres">
      <dgm:prSet presAssocID="{AC10F6A1-2E77-4E9D-B4BF-D9AA9FBA2614}" presName="sibTrans" presStyleCnt="0"/>
      <dgm:spPr/>
    </dgm:pt>
    <dgm:pt modelId="{0A615EEB-8A3D-4BFC-97C3-7EF8EAB9F9F2}" type="pres">
      <dgm:prSet presAssocID="{DA899C4C-171E-4A57-BB38-2B20BE4F6456}" presName="textNode" presStyleLbl="node1" presStyleIdx="1" presStyleCnt="2" custScaleX="74977" custScaleY="74801" custLinFactX="-8459" custLinFactNeighborX="-100000" custLinFactNeighborY="126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4228A9E-30F1-4372-B28A-11550CA3A731}" type="presOf" srcId="{EB3D061F-DC5A-4D4C-9348-D6B36AC756C8}" destId="{EA3F9325-33A2-45CF-85E6-E69FFABA1DFF}" srcOrd="0" destOrd="0" presId="urn:microsoft.com/office/officeart/2005/8/layout/hProcess9"/>
    <dgm:cxn modelId="{17D58E99-E853-46F0-A0C1-31D0F833EA76}" srcId="{EB3D061F-DC5A-4D4C-9348-D6B36AC756C8}" destId="{DA899C4C-171E-4A57-BB38-2B20BE4F6456}" srcOrd="1" destOrd="0" parTransId="{79C034F1-885D-49AF-863F-15B545EB78B3}" sibTransId="{04527D2C-229B-4DC7-BEC4-067695C64135}"/>
    <dgm:cxn modelId="{8119F60E-7F7D-4A00-9C8F-FDEADA2919B1}" type="presOf" srcId="{E6051E0A-D444-439A-BB2F-D37CBCE6D73D}" destId="{EF309298-1287-4237-B186-1571B5AD8CCF}" srcOrd="0" destOrd="0" presId="urn:microsoft.com/office/officeart/2005/8/layout/hProcess9"/>
    <dgm:cxn modelId="{AA274F5F-823B-4773-800F-31CF0F01EBA8}" type="presOf" srcId="{DA899C4C-171E-4A57-BB38-2B20BE4F6456}" destId="{0A615EEB-8A3D-4BFC-97C3-7EF8EAB9F9F2}" srcOrd="0" destOrd="0" presId="urn:microsoft.com/office/officeart/2005/8/layout/hProcess9"/>
    <dgm:cxn modelId="{863DCF57-D5DB-4958-8468-367A604C9A0D}" srcId="{EB3D061F-DC5A-4D4C-9348-D6B36AC756C8}" destId="{E6051E0A-D444-439A-BB2F-D37CBCE6D73D}" srcOrd="0" destOrd="0" parTransId="{4138C6D1-9246-48D4-BB72-CEE8563FCC74}" sibTransId="{AC10F6A1-2E77-4E9D-B4BF-D9AA9FBA2614}"/>
    <dgm:cxn modelId="{3340604A-5927-4591-B41F-61E288632129}" type="presParOf" srcId="{EA3F9325-33A2-45CF-85E6-E69FFABA1DFF}" destId="{E14F69A4-422D-45C6-97DF-2C037DC68973}" srcOrd="0" destOrd="0" presId="urn:microsoft.com/office/officeart/2005/8/layout/hProcess9"/>
    <dgm:cxn modelId="{A0F16B36-524E-4A19-8828-4E8719D5BD37}" type="presParOf" srcId="{EA3F9325-33A2-45CF-85E6-E69FFABA1DFF}" destId="{1C916FCC-610D-4DCD-935F-EE24A1717624}" srcOrd="1" destOrd="0" presId="urn:microsoft.com/office/officeart/2005/8/layout/hProcess9"/>
    <dgm:cxn modelId="{BED51F8A-C84E-4413-965A-92A46AEBE6D6}" type="presParOf" srcId="{1C916FCC-610D-4DCD-935F-EE24A1717624}" destId="{EF309298-1287-4237-B186-1571B5AD8CCF}" srcOrd="0" destOrd="0" presId="urn:microsoft.com/office/officeart/2005/8/layout/hProcess9"/>
    <dgm:cxn modelId="{F63ED472-3C5D-4300-8FD8-100C2A88D784}" type="presParOf" srcId="{1C916FCC-610D-4DCD-935F-EE24A1717624}" destId="{FD533AFD-EE96-4BB2-80B3-9AE65AED32E3}" srcOrd="1" destOrd="0" presId="urn:microsoft.com/office/officeart/2005/8/layout/hProcess9"/>
    <dgm:cxn modelId="{1DC6DBE3-7462-4AD3-A537-E15DE644BF37}" type="presParOf" srcId="{1C916FCC-610D-4DCD-935F-EE24A1717624}" destId="{0A615EEB-8A3D-4BFC-97C3-7EF8EAB9F9F2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FD8D7437-4B63-4E67-9A63-B81DC74A5363}" type="doc">
      <dgm:prSet loTypeId="urn:microsoft.com/office/officeart/2005/8/layout/cycle7" loCatId="cycle" qsTypeId="urn:microsoft.com/office/officeart/2005/8/quickstyle/simple5" qsCatId="simple" csTypeId="urn:microsoft.com/office/officeart/2005/8/colors/accent6_4" csCatId="accent6" phldr="1"/>
      <dgm:spPr/>
      <dgm:t>
        <a:bodyPr/>
        <a:lstStyle/>
        <a:p>
          <a:endParaRPr lang="es-ES"/>
        </a:p>
      </dgm:t>
    </dgm:pt>
    <dgm:pt modelId="{8CB147AB-845A-427C-84E2-33C25CBC440E}">
      <dgm:prSet phldrT="[Texto]"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C" sz="1200" dirty="0" smtClean="0"/>
            <a:t>Restricción externa al crecimiento por la caída de la relación de precios del intercambio para los productos primarios y  las barreras de acceso al mercado para las manufacturas.</a:t>
          </a:r>
          <a:endParaRPr lang="es-ES" sz="1200" dirty="0"/>
        </a:p>
      </dgm:t>
    </dgm:pt>
    <dgm:pt modelId="{D7570267-482C-43F3-8305-2E00A72DFEEA}" type="parTrans" cxnId="{563A96C5-76BA-439B-87FD-B6779F238C26}">
      <dgm:prSet/>
      <dgm:spPr/>
      <dgm:t>
        <a:bodyPr/>
        <a:lstStyle/>
        <a:p>
          <a:endParaRPr lang="es-ES" sz="1200"/>
        </a:p>
      </dgm:t>
    </dgm:pt>
    <dgm:pt modelId="{A1410B50-2811-437E-A667-95D4D759D6DB}" type="sibTrans" cxnId="{563A96C5-76BA-439B-87FD-B6779F238C26}">
      <dgm:prSet custT="1"/>
      <dgm:spPr/>
      <dgm:t>
        <a:bodyPr/>
        <a:lstStyle/>
        <a:p>
          <a:endParaRPr lang="es-ES" sz="1200"/>
        </a:p>
      </dgm:t>
    </dgm:pt>
    <dgm:pt modelId="{C97F1C22-02A3-4B5D-A3B4-4F1820321543}">
      <dgm:prSet phldrT="[Texto]"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C" sz="1200" dirty="0" smtClean="0"/>
            <a:t>Necesidad social de aumentar el empleo y ofrecer mejores oportunidades a la fuerza de laboral.</a:t>
          </a:r>
          <a:endParaRPr lang="es-ES" sz="1200" dirty="0"/>
        </a:p>
      </dgm:t>
    </dgm:pt>
    <dgm:pt modelId="{360A7B57-70FB-417F-84C1-694ADBA4E7A9}" type="parTrans" cxnId="{413D002E-54DB-400E-A0D6-6F86140F39F7}">
      <dgm:prSet/>
      <dgm:spPr/>
      <dgm:t>
        <a:bodyPr/>
        <a:lstStyle/>
        <a:p>
          <a:endParaRPr lang="es-ES" sz="1200"/>
        </a:p>
      </dgm:t>
    </dgm:pt>
    <dgm:pt modelId="{ED16157D-5AB0-484C-B46E-56ADE42AC86C}" type="sibTrans" cxnId="{413D002E-54DB-400E-A0D6-6F86140F39F7}">
      <dgm:prSet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s-ES" sz="1200"/>
        </a:p>
      </dgm:t>
    </dgm:pt>
    <dgm:pt modelId="{695C267D-18C5-4B2E-92FD-C54701C81DA0}">
      <dgm:prSet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solidFill>
          <a:srgbClr val="996600"/>
        </a:solidFill>
      </dgm:spPr>
      <dgm:t>
        <a:bodyPr/>
        <a:lstStyle/>
        <a:p>
          <a:r>
            <a:rPr lang="es-EC" sz="1200" dirty="0" smtClean="0"/>
            <a:t>Industrialización bajo la dirección del Estado  como la única forma de generar progreso tecnológico.</a:t>
          </a:r>
          <a:endParaRPr lang="es-ES" sz="1200" dirty="0"/>
        </a:p>
      </dgm:t>
    </dgm:pt>
    <dgm:pt modelId="{6C66036E-1F29-4C1C-8B67-1F064D2F886C}" type="parTrans" cxnId="{0FD8C232-D49C-4F0C-98D4-A574D508F90C}">
      <dgm:prSet/>
      <dgm:spPr/>
      <dgm:t>
        <a:bodyPr/>
        <a:lstStyle/>
        <a:p>
          <a:endParaRPr lang="es-ES" sz="1200"/>
        </a:p>
      </dgm:t>
    </dgm:pt>
    <dgm:pt modelId="{3E4FF3D7-0862-430B-B90E-61E1CF48EBF4}" type="sibTrans" cxnId="{0FD8C232-D49C-4F0C-98D4-A574D508F90C}">
      <dgm:prSet custT="1"/>
      <dgm:spPr>
        <a:solidFill>
          <a:srgbClr val="996600"/>
        </a:solidFill>
      </dgm:spPr>
      <dgm:t>
        <a:bodyPr/>
        <a:lstStyle/>
        <a:p>
          <a:endParaRPr lang="es-ES" sz="1200"/>
        </a:p>
      </dgm:t>
    </dgm:pt>
    <dgm:pt modelId="{11A03162-6598-46C2-BDB9-9C5D4674A104}" type="pres">
      <dgm:prSet presAssocID="{FD8D7437-4B63-4E67-9A63-B81DC74A536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881E602-B531-4D9C-8469-B26BF4FE3128}" type="pres">
      <dgm:prSet presAssocID="{8CB147AB-845A-427C-84E2-33C25CBC440E}" presName="node" presStyleLbl="node1" presStyleIdx="0" presStyleCnt="3" custScaleX="114596" custScaleY="118458" custRadScaleRad="80352" custRadScaleInc="106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8BADF53-0416-4606-8118-B79EB5667DB7}" type="pres">
      <dgm:prSet presAssocID="{A1410B50-2811-437E-A667-95D4D759D6DB}" presName="sibTrans" presStyleLbl="sibTrans2D1" presStyleIdx="0" presStyleCnt="3"/>
      <dgm:spPr/>
      <dgm:t>
        <a:bodyPr/>
        <a:lstStyle/>
        <a:p>
          <a:endParaRPr lang="es-ES"/>
        </a:p>
      </dgm:t>
    </dgm:pt>
    <dgm:pt modelId="{3D6A7C58-4113-45FA-AC57-C52383D815ED}" type="pres">
      <dgm:prSet presAssocID="{A1410B50-2811-437E-A667-95D4D759D6DB}" presName="connectorText" presStyleLbl="sibTrans2D1" presStyleIdx="0" presStyleCnt="3"/>
      <dgm:spPr/>
      <dgm:t>
        <a:bodyPr/>
        <a:lstStyle/>
        <a:p>
          <a:endParaRPr lang="es-ES"/>
        </a:p>
      </dgm:t>
    </dgm:pt>
    <dgm:pt modelId="{7B814900-FB76-498D-89A4-04F1BC02DA93}" type="pres">
      <dgm:prSet presAssocID="{C97F1C22-02A3-4B5D-A3B4-4F1820321543}" presName="node" presStyleLbl="node1" presStyleIdx="1" presStyleCnt="3" custRadScaleRad="99946" custRadScaleInc="-1179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37375CD-0606-4CC1-BE3F-AD1753F317B0}" type="pres">
      <dgm:prSet presAssocID="{ED16157D-5AB0-484C-B46E-56ADE42AC86C}" presName="sibTrans" presStyleLbl="sibTrans2D1" presStyleIdx="1" presStyleCnt="3"/>
      <dgm:spPr/>
      <dgm:t>
        <a:bodyPr/>
        <a:lstStyle/>
        <a:p>
          <a:endParaRPr lang="es-ES"/>
        </a:p>
      </dgm:t>
    </dgm:pt>
    <dgm:pt modelId="{801FDECB-5FFD-4825-9BFF-3E6274C24C5A}" type="pres">
      <dgm:prSet presAssocID="{ED16157D-5AB0-484C-B46E-56ADE42AC86C}" presName="connectorText" presStyleLbl="sibTrans2D1" presStyleIdx="1" presStyleCnt="3"/>
      <dgm:spPr/>
      <dgm:t>
        <a:bodyPr/>
        <a:lstStyle/>
        <a:p>
          <a:endParaRPr lang="es-ES"/>
        </a:p>
      </dgm:t>
    </dgm:pt>
    <dgm:pt modelId="{23B7BE12-883F-49B5-AE16-FC4C75EDCFD6}" type="pres">
      <dgm:prSet presAssocID="{695C267D-18C5-4B2E-92FD-C54701C81DA0}" presName="node" presStyleLbl="node1" presStyleIdx="2" presStyleCnt="3" custRadScaleRad="96096" custRadScaleInc="1172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6E844C4-BB87-4083-9CDA-5D2314FE93EA}" type="pres">
      <dgm:prSet presAssocID="{3E4FF3D7-0862-430B-B90E-61E1CF48EBF4}" presName="sibTrans" presStyleLbl="sibTrans2D1" presStyleIdx="2" presStyleCnt="3"/>
      <dgm:spPr/>
      <dgm:t>
        <a:bodyPr/>
        <a:lstStyle/>
        <a:p>
          <a:endParaRPr lang="es-ES"/>
        </a:p>
      </dgm:t>
    </dgm:pt>
    <dgm:pt modelId="{4EF4D66F-FB4D-4B52-8410-030624DD0F0A}" type="pres">
      <dgm:prSet presAssocID="{3E4FF3D7-0862-430B-B90E-61E1CF48EBF4}" presName="connectorText" presStyleLbl="sibTrans2D1" presStyleIdx="2" presStyleCnt="3"/>
      <dgm:spPr/>
      <dgm:t>
        <a:bodyPr/>
        <a:lstStyle/>
        <a:p>
          <a:endParaRPr lang="es-ES"/>
        </a:p>
      </dgm:t>
    </dgm:pt>
  </dgm:ptLst>
  <dgm:cxnLst>
    <dgm:cxn modelId="{C65C10AD-94EE-46B1-BCAE-78877EB29407}" type="presOf" srcId="{FD8D7437-4B63-4E67-9A63-B81DC74A5363}" destId="{11A03162-6598-46C2-BDB9-9C5D4674A104}" srcOrd="0" destOrd="0" presId="urn:microsoft.com/office/officeart/2005/8/layout/cycle7"/>
    <dgm:cxn modelId="{563A96C5-76BA-439B-87FD-B6779F238C26}" srcId="{FD8D7437-4B63-4E67-9A63-B81DC74A5363}" destId="{8CB147AB-845A-427C-84E2-33C25CBC440E}" srcOrd="0" destOrd="0" parTransId="{D7570267-482C-43F3-8305-2E00A72DFEEA}" sibTransId="{A1410B50-2811-437E-A667-95D4D759D6DB}"/>
    <dgm:cxn modelId="{A5E389DC-255C-4D2F-8355-843D62E02C76}" type="presOf" srcId="{C97F1C22-02A3-4B5D-A3B4-4F1820321543}" destId="{7B814900-FB76-498D-89A4-04F1BC02DA93}" srcOrd="0" destOrd="0" presId="urn:microsoft.com/office/officeart/2005/8/layout/cycle7"/>
    <dgm:cxn modelId="{2DE71CBC-CF41-4235-98E9-38917E4A4C3A}" type="presOf" srcId="{8CB147AB-845A-427C-84E2-33C25CBC440E}" destId="{9881E602-B531-4D9C-8469-B26BF4FE3128}" srcOrd="0" destOrd="0" presId="urn:microsoft.com/office/officeart/2005/8/layout/cycle7"/>
    <dgm:cxn modelId="{FC6D379B-05D1-40A2-B71A-D3C37FAE61B7}" type="presOf" srcId="{ED16157D-5AB0-484C-B46E-56ADE42AC86C}" destId="{801FDECB-5FFD-4825-9BFF-3E6274C24C5A}" srcOrd="1" destOrd="0" presId="urn:microsoft.com/office/officeart/2005/8/layout/cycle7"/>
    <dgm:cxn modelId="{C4886F0D-A193-403B-85D5-477EB75008E8}" type="presOf" srcId="{A1410B50-2811-437E-A667-95D4D759D6DB}" destId="{3D6A7C58-4113-45FA-AC57-C52383D815ED}" srcOrd="1" destOrd="0" presId="urn:microsoft.com/office/officeart/2005/8/layout/cycle7"/>
    <dgm:cxn modelId="{0FD8C232-D49C-4F0C-98D4-A574D508F90C}" srcId="{FD8D7437-4B63-4E67-9A63-B81DC74A5363}" destId="{695C267D-18C5-4B2E-92FD-C54701C81DA0}" srcOrd="2" destOrd="0" parTransId="{6C66036E-1F29-4C1C-8B67-1F064D2F886C}" sibTransId="{3E4FF3D7-0862-430B-B90E-61E1CF48EBF4}"/>
    <dgm:cxn modelId="{9F737475-E43E-4D42-A46E-007B31552464}" type="presOf" srcId="{A1410B50-2811-437E-A667-95D4D759D6DB}" destId="{D8BADF53-0416-4606-8118-B79EB5667DB7}" srcOrd="0" destOrd="0" presId="urn:microsoft.com/office/officeart/2005/8/layout/cycle7"/>
    <dgm:cxn modelId="{21FCA2FC-9FE0-4C3D-9873-6805EFAB2A42}" type="presOf" srcId="{3E4FF3D7-0862-430B-B90E-61E1CF48EBF4}" destId="{4EF4D66F-FB4D-4B52-8410-030624DD0F0A}" srcOrd="1" destOrd="0" presId="urn:microsoft.com/office/officeart/2005/8/layout/cycle7"/>
    <dgm:cxn modelId="{413D002E-54DB-400E-A0D6-6F86140F39F7}" srcId="{FD8D7437-4B63-4E67-9A63-B81DC74A5363}" destId="{C97F1C22-02A3-4B5D-A3B4-4F1820321543}" srcOrd="1" destOrd="0" parTransId="{360A7B57-70FB-417F-84C1-694ADBA4E7A9}" sibTransId="{ED16157D-5AB0-484C-B46E-56ADE42AC86C}"/>
    <dgm:cxn modelId="{59E36F37-FC83-4011-A25E-62BAE472FBD4}" type="presOf" srcId="{ED16157D-5AB0-484C-B46E-56ADE42AC86C}" destId="{B37375CD-0606-4CC1-BE3F-AD1753F317B0}" srcOrd="0" destOrd="0" presId="urn:microsoft.com/office/officeart/2005/8/layout/cycle7"/>
    <dgm:cxn modelId="{593DFEF2-A1A5-4E02-8124-3D02B84FA50F}" type="presOf" srcId="{3E4FF3D7-0862-430B-B90E-61E1CF48EBF4}" destId="{16E844C4-BB87-4083-9CDA-5D2314FE93EA}" srcOrd="0" destOrd="0" presId="urn:microsoft.com/office/officeart/2005/8/layout/cycle7"/>
    <dgm:cxn modelId="{3E512721-9D98-48B5-A2D0-EB3D841D3B88}" type="presOf" srcId="{695C267D-18C5-4B2E-92FD-C54701C81DA0}" destId="{23B7BE12-883F-49B5-AE16-FC4C75EDCFD6}" srcOrd="0" destOrd="0" presId="urn:microsoft.com/office/officeart/2005/8/layout/cycle7"/>
    <dgm:cxn modelId="{D132BDA8-7835-4F0A-A6F2-31BCE5377665}" type="presParOf" srcId="{11A03162-6598-46C2-BDB9-9C5D4674A104}" destId="{9881E602-B531-4D9C-8469-B26BF4FE3128}" srcOrd="0" destOrd="0" presId="urn:microsoft.com/office/officeart/2005/8/layout/cycle7"/>
    <dgm:cxn modelId="{02840287-4B3B-4352-A3E0-87E70E3E6C37}" type="presParOf" srcId="{11A03162-6598-46C2-BDB9-9C5D4674A104}" destId="{D8BADF53-0416-4606-8118-B79EB5667DB7}" srcOrd="1" destOrd="0" presId="urn:microsoft.com/office/officeart/2005/8/layout/cycle7"/>
    <dgm:cxn modelId="{E926D871-23D5-40C9-A34D-00E361C9C2F8}" type="presParOf" srcId="{D8BADF53-0416-4606-8118-B79EB5667DB7}" destId="{3D6A7C58-4113-45FA-AC57-C52383D815ED}" srcOrd="0" destOrd="0" presId="urn:microsoft.com/office/officeart/2005/8/layout/cycle7"/>
    <dgm:cxn modelId="{D9964082-6FC5-4561-9E3B-C240BEBBDFD0}" type="presParOf" srcId="{11A03162-6598-46C2-BDB9-9C5D4674A104}" destId="{7B814900-FB76-498D-89A4-04F1BC02DA93}" srcOrd="2" destOrd="0" presId="urn:microsoft.com/office/officeart/2005/8/layout/cycle7"/>
    <dgm:cxn modelId="{4B0F6874-D56E-4988-8A21-88FC13C47A15}" type="presParOf" srcId="{11A03162-6598-46C2-BDB9-9C5D4674A104}" destId="{B37375CD-0606-4CC1-BE3F-AD1753F317B0}" srcOrd="3" destOrd="0" presId="urn:microsoft.com/office/officeart/2005/8/layout/cycle7"/>
    <dgm:cxn modelId="{834DD68E-6C3F-424C-B1C5-BE7A06F0F5D6}" type="presParOf" srcId="{B37375CD-0606-4CC1-BE3F-AD1753F317B0}" destId="{801FDECB-5FFD-4825-9BFF-3E6274C24C5A}" srcOrd="0" destOrd="0" presId="urn:microsoft.com/office/officeart/2005/8/layout/cycle7"/>
    <dgm:cxn modelId="{1BA9295B-27B7-41CF-8C42-C834F3FC1ADC}" type="presParOf" srcId="{11A03162-6598-46C2-BDB9-9C5D4674A104}" destId="{23B7BE12-883F-49B5-AE16-FC4C75EDCFD6}" srcOrd="4" destOrd="0" presId="urn:microsoft.com/office/officeart/2005/8/layout/cycle7"/>
    <dgm:cxn modelId="{11904916-C848-4F62-A0F5-FFCDC9F05835}" type="presParOf" srcId="{11A03162-6598-46C2-BDB9-9C5D4674A104}" destId="{16E844C4-BB87-4083-9CDA-5D2314FE93EA}" srcOrd="5" destOrd="0" presId="urn:microsoft.com/office/officeart/2005/8/layout/cycle7"/>
    <dgm:cxn modelId="{37CE8F3D-964E-4414-A0D8-322293C6FCBF}" type="presParOf" srcId="{16E844C4-BB87-4083-9CDA-5D2314FE93EA}" destId="{4EF4D66F-FB4D-4B52-8410-030624DD0F0A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F0B784A5-2E3F-4EC1-BC28-82E6EE8AE096}" type="doc">
      <dgm:prSet loTypeId="urn:microsoft.com/office/officeart/2005/8/layout/arrow6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A2E00807-999C-43CF-B1B3-2E96BA4AAFE1}">
      <dgm:prSet phldrT="[Texto]" custT="1"/>
      <dgm:spPr/>
      <dgm:t>
        <a:bodyPr/>
        <a:lstStyle/>
        <a:p>
          <a:r>
            <a:rPr lang="es-EC" sz="1400" b="1" i="1" dirty="0" smtClean="0">
              <a:solidFill>
                <a:schemeClr val="tx1"/>
              </a:solidFill>
            </a:rPr>
            <a:t>Sustitución fácil</a:t>
          </a:r>
          <a:endParaRPr lang="es-ES" sz="1400" b="1" dirty="0">
            <a:solidFill>
              <a:schemeClr val="tx1"/>
            </a:solidFill>
          </a:endParaRPr>
        </a:p>
      </dgm:t>
    </dgm:pt>
    <dgm:pt modelId="{19E8EE5F-4B64-48B8-965F-7434798F395A}" type="parTrans" cxnId="{A599C9DA-7A60-436C-87F7-EE0DE1059E71}">
      <dgm:prSet/>
      <dgm:spPr/>
      <dgm:t>
        <a:bodyPr/>
        <a:lstStyle/>
        <a:p>
          <a:endParaRPr lang="es-ES" sz="1400">
            <a:solidFill>
              <a:schemeClr val="tx1"/>
            </a:solidFill>
          </a:endParaRPr>
        </a:p>
      </dgm:t>
    </dgm:pt>
    <dgm:pt modelId="{9A812121-333E-4A00-A8FC-2CE2AFDEA0C0}" type="sibTrans" cxnId="{A599C9DA-7A60-436C-87F7-EE0DE1059E71}">
      <dgm:prSet/>
      <dgm:spPr/>
      <dgm:t>
        <a:bodyPr/>
        <a:lstStyle/>
        <a:p>
          <a:endParaRPr lang="es-ES" sz="1400">
            <a:solidFill>
              <a:schemeClr val="tx1"/>
            </a:solidFill>
          </a:endParaRPr>
        </a:p>
      </dgm:t>
    </dgm:pt>
    <dgm:pt modelId="{8EE58770-A1F5-4016-AE26-16BF375073B9}">
      <dgm:prSet phldrT="[Texto]" custT="1"/>
      <dgm:spPr/>
      <dgm:t>
        <a:bodyPr/>
        <a:lstStyle/>
        <a:p>
          <a:r>
            <a:rPr lang="es-EC" sz="1400" b="1" i="1" dirty="0" smtClean="0">
              <a:solidFill>
                <a:schemeClr val="tx1"/>
              </a:solidFill>
            </a:rPr>
            <a:t>Sustitución difícil</a:t>
          </a:r>
          <a:r>
            <a:rPr lang="es-EC" sz="1400" b="1" dirty="0" smtClean="0">
              <a:solidFill>
                <a:schemeClr val="tx1"/>
              </a:solidFill>
            </a:rPr>
            <a:t> </a:t>
          </a:r>
          <a:endParaRPr lang="es-ES" sz="1400" b="1" dirty="0">
            <a:solidFill>
              <a:schemeClr val="tx1"/>
            </a:solidFill>
          </a:endParaRPr>
        </a:p>
      </dgm:t>
    </dgm:pt>
    <dgm:pt modelId="{5FE76D64-F5C8-4386-9091-B80CE3ABA21C}" type="parTrans" cxnId="{8EEDFB55-AF1E-4F2A-941D-0F7C9ACEA290}">
      <dgm:prSet/>
      <dgm:spPr/>
      <dgm:t>
        <a:bodyPr/>
        <a:lstStyle/>
        <a:p>
          <a:endParaRPr lang="es-ES" sz="1400">
            <a:solidFill>
              <a:schemeClr val="tx1"/>
            </a:solidFill>
          </a:endParaRPr>
        </a:p>
      </dgm:t>
    </dgm:pt>
    <dgm:pt modelId="{9731244C-B253-4F2A-A2B6-CFA288943B59}" type="sibTrans" cxnId="{8EEDFB55-AF1E-4F2A-941D-0F7C9ACEA290}">
      <dgm:prSet/>
      <dgm:spPr/>
      <dgm:t>
        <a:bodyPr/>
        <a:lstStyle/>
        <a:p>
          <a:endParaRPr lang="es-ES" sz="1400">
            <a:solidFill>
              <a:schemeClr val="tx1"/>
            </a:solidFill>
          </a:endParaRPr>
        </a:p>
      </dgm:t>
    </dgm:pt>
    <dgm:pt modelId="{E7A09654-46C4-4E26-8A0A-4EF0970696C3}" type="pres">
      <dgm:prSet presAssocID="{F0B784A5-2E3F-4EC1-BC28-82E6EE8AE096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2ED2D17-A6B2-4A04-AC28-09C20E0277C3}" type="pres">
      <dgm:prSet presAssocID="{F0B784A5-2E3F-4EC1-BC28-82E6EE8AE096}" presName="ribbon" presStyleLbl="node1" presStyleIdx="0" presStyleCn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s-ES"/>
        </a:p>
      </dgm:t>
    </dgm:pt>
    <dgm:pt modelId="{B54C882A-A3E3-4A19-ACA9-B97FC7C5AB8B}" type="pres">
      <dgm:prSet presAssocID="{F0B784A5-2E3F-4EC1-BC28-82E6EE8AE096}" presName="lef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47E8427-A871-4CE7-97CF-23A1611C2286}" type="pres">
      <dgm:prSet presAssocID="{F0B784A5-2E3F-4EC1-BC28-82E6EE8AE096}" presName="righ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A0C5F6A-926F-40D4-80BA-EA911E379C69}" type="presOf" srcId="{A2E00807-999C-43CF-B1B3-2E96BA4AAFE1}" destId="{B54C882A-A3E3-4A19-ACA9-B97FC7C5AB8B}" srcOrd="0" destOrd="0" presId="urn:microsoft.com/office/officeart/2005/8/layout/arrow6"/>
    <dgm:cxn modelId="{A599C9DA-7A60-436C-87F7-EE0DE1059E71}" srcId="{F0B784A5-2E3F-4EC1-BC28-82E6EE8AE096}" destId="{A2E00807-999C-43CF-B1B3-2E96BA4AAFE1}" srcOrd="0" destOrd="0" parTransId="{19E8EE5F-4B64-48B8-965F-7434798F395A}" sibTransId="{9A812121-333E-4A00-A8FC-2CE2AFDEA0C0}"/>
    <dgm:cxn modelId="{8EEDFB55-AF1E-4F2A-941D-0F7C9ACEA290}" srcId="{F0B784A5-2E3F-4EC1-BC28-82E6EE8AE096}" destId="{8EE58770-A1F5-4016-AE26-16BF375073B9}" srcOrd="1" destOrd="0" parTransId="{5FE76D64-F5C8-4386-9091-B80CE3ABA21C}" sibTransId="{9731244C-B253-4F2A-A2B6-CFA288943B59}"/>
    <dgm:cxn modelId="{3F8CF242-B243-4834-8CDD-A096173407F1}" type="presOf" srcId="{8EE58770-A1F5-4016-AE26-16BF375073B9}" destId="{347E8427-A871-4CE7-97CF-23A1611C2286}" srcOrd="0" destOrd="0" presId="urn:microsoft.com/office/officeart/2005/8/layout/arrow6"/>
    <dgm:cxn modelId="{E9F673B2-B8A3-4417-96C0-5F317BC20DF9}" type="presOf" srcId="{F0B784A5-2E3F-4EC1-BC28-82E6EE8AE096}" destId="{E7A09654-46C4-4E26-8A0A-4EF0970696C3}" srcOrd="0" destOrd="0" presId="urn:microsoft.com/office/officeart/2005/8/layout/arrow6"/>
    <dgm:cxn modelId="{EBCAB060-8F0F-4F03-A2AA-6F614A088E78}" type="presParOf" srcId="{E7A09654-46C4-4E26-8A0A-4EF0970696C3}" destId="{92ED2D17-A6B2-4A04-AC28-09C20E0277C3}" srcOrd="0" destOrd="0" presId="urn:microsoft.com/office/officeart/2005/8/layout/arrow6"/>
    <dgm:cxn modelId="{C2AD2CC4-7A23-4B54-9C05-7C597924B458}" type="presParOf" srcId="{E7A09654-46C4-4E26-8A0A-4EF0970696C3}" destId="{B54C882A-A3E3-4A19-ACA9-B97FC7C5AB8B}" srcOrd="1" destOrd="0" presId="urn:microsoft.com/office/officeart/2005/8/layout/arrow6"/>
    <dgm:cxn modelId="{51A10FCA-6064-4B9E-9EBC-24CD1339710B}" type="presParOf" srcId="{E7A09654-46C4-4E26-8A0A-4EF0970696C3}" destId="{347E8427-A871-4CE7-97CF-23A1611C2286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E1EEF6C-4D09-4D25-94A3-987DD938C2B6}" type="doc">
      <dgm:prSet loTypeId="urn:microsoft.com/office/officeart/2005/8/layout/pyramid2" loCatId="list" qsTypeId="urn:microsoft.com/office/officeart/2005/8/quickstyle/simple5" qsCatId="simple" csTypeId="urn:microsoft.com/office/officeart/2005/8/colors/accent6_4" csCatId="accent6" phldr="1"/>
      <dgm:spPr/>
    </dgm:pt>
    <dgm:pt modelId="{CEA97F23-D83E-4482-8E14-646102F78C3F}">
      <dgm:prSet phldrT="[Texto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C" sz="1200" dirty="0" smtClean="0"/>
            <a:t>Excesivo intervencionismo estatal y falta de apertura hacia los mercados internacionales</a:t>
          </a:r>
          <a:endParaRPr lang="es-ES" sz="1200" dirty="0"/>
        </a:p>
      </dgm:t>
    </dgm:pt>
    <dgm:pt modelId="{AF2F8C60-1FF0-4EDD-AEDB-038574A04861}" type="parTrans" cxnId="{80D94720-0CE7-4B43-AD63-0381BEFB503E}">
      <dgm:prSet/>
      <dgm:spPr/>
      <dgm:t>
        <a:bodyPr/>
        <a:lstStyle/>
        <a:p>
          <a:endParaRPr lang="es-ES" sz="1200"/>
        </a:p>
      </dgm:t>
    </dgm:pt>
    <dgm:pt modelId="{13BDB557-E6D4-440A-BEA9-A7FA51E570D3}" type="sibTrans" cxnId="{80D94720-0CE7-4B43-AD63-0381BEFB503E}">
      <dgm:prSet/>
      <dgm:spPr/>
      <dgm:t>
        <a:bodyPr/>
        <a:lstStyle/>
        <a:p>
          <a:endParaRPr lang="es-ES" sz="1200"/>
        </a:p>
      </dgm:t>
    </dgm:pt>
    <dgm:pt modelId="{8860782C-152B-4123-ACD8-124542C0BC1D}">
      <dgm:prSet phldrT="[Texto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>
          <a:solidFill>
            <a:schemeClr val="accent3"/>
          </a:solidFill>
        </a:ln>
      </dgm:spPr>
      <dgm:t>
        <a:bodyPr/>
        <a:lstStyle/>
        <a:p>
          <a:r>
            <a:rPr lang="es-EC" sz="1200" dirty="0" smtClean="0"/>
            <a:t>Apogeo mundial de la liberalización provoco que las políticas e instituciones que habían apoyado al modelo fueran desarticuladas</a:t>
          </a:r>
          <a:endParaRPr lang="es-ES" sz="1200" dirty="0"/>
        </a:p>
      </dgm:t>
    </dgm:pt>
    <dgm:pt modelId="{C1E84E8E-0B60-403A-A44A-BB42C73D9C96}" type="parTrans" cxnId="{F68F3AA6-818C-44F1-A0DD-7577EF4379EE}">
      <dgm:prSet/>
      <dgm:spPr/>
      <dgm:t>
        <a:bodyPr/>
        <a:lstStyle/>
        <a:p>
          <a:endParaRPr lang="es-ES" sz="1200"/>
        </a:p>
      </dgm:t>
    </dgm:pt>
    <dgm:pt modelId="{0C995308-7021-4695-9920-37CA83FD900B}" type="sibTrans" cxnId="{F68F3AA6-818C-44F1-A0DD-7577EF4379EE}">
      <dgm:prSet/>
      <dgm:spPr/>
      <dgm:t>
        <a:bodyPr/>
        <a:lstStyle/>
        <a:p>
          <a:endParaRPr lang="es-ES" sz="1200"/>
        </a:p>
      </dgm:t>
    </dgm:pt>
    <dgm:pt modelId="{F1C9DBE3-BD95-43A6-898B-2E022AA8E60A}">
      <dgm:prSet phldrT="[Texto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es-EC" sz="1200" dirty="0" smtClean="0"/>
            <a:t>América Latina  abrió sus mercados a las exportaciones de ultramar y a mayores inversiones de las empresas transnacionales</a:t>
          </a:r>
          <a:endParaRPr lang="es-ES" sz="1200" dirty="0"/>
        </a:p>
      </dgm:t>
    </dgm:pt>
    <dgm:pt modelId="{72199FC4-8B25-45AA-B19A-10225932681C}" type="parTrans" cxnId="{070FD2B6-CF8A-45BD-85BC-CEC30F177FF3}">
      <dgm:prSet/>
      <dgm:spPr/>
      <dgm:t>
        <a:bodyPr/>
        <a:lstStyle/>
        <a:p>
          <a:endParaRPr lang="es-ES" sz="1200"/>
        </a:p>
      </dgm:t>
    </dgm:pt>
    <dgm:pt modelId="{58A9DB1B-26FB-40AD-9128-A6939267C292}" type="sibTrans" cxnId="{070FD2B6-CF8A-45BD-85BC-CEC30F177FF3}">
      <dgm:prSet/>
      <dgm:spPr/>
      <dgm:t>
        <a:bodyPr/>
        <a:lstStyle/>
        <a:p>
          <a:endParaRPr lang="es-ES" sz="1200"/>
        </a:p>
      </dgm:t>
    </dgm:pt>
    <dgm:pt modelId="{31273D71-99C1-48CC-B1BC-10D0F7DF7D2D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>
          <a:solidFill>
            <a:schemeClr val="accent5"/>
          </a:solidFill>
        </a:ln>
      </dgm:spPr>
      <dgm:t>
        <a:bodyPr/>
        <a:lstStyle/>
        <a:p>
          <a:r>
            <a:rPr lang="es-EC" sz="1200" dirty="0" smtClean="0"/>
            <a:t>La agenda económica dominante fue entonces la del modelo Neoliberal</a:t>
          </a:r>
          <a:endParaRPr lang="es-ES" sz="1200" dirty="0"/>
        </a:p>
      </dgm:t>
    </dgm:pt>
    <dgm:pt modelId="{F192BDDE-89F0-4652-BD84-FCDC9B9D687F}" type="parTrans" cxnId="{E5E62633-5062-49FD-BD93-23C7546DC93C}">
      <dgm:prSet/>
      <dgm:spPr/>
      <dgm:t>
        <a:bodyPr/>
        <a:lstStyle/>
        <a:p>
          <a:endParaRPr lang="es-ES" sz="1200"/>
        </a:p>
      </dgm:t>
    </dgm:pt>
    <dgm:pt modelId="{A32DA343-ADD8-4433-9C0C-6D2541FA7B64}" type="sibTrans" cxnId="{E5E62633-5062-49FD-BD93-23C7546DC93C}">
      <dgm:prSet/>
      <dgm:spPr/>
      <dgm:t>
        <a:bodyPr/>
        <a:lstStyle/>
        <a:p>
          <a:endParaRPr lang="es-ES" sz="1200"/>
        </a:p>
      </dgm:t>
    </dgm:pt>
    <dgm:pt modelId="{9BD5B18C-9E86-4F66-8335-02A6E16C2C74}" type="pres">
      <dgm:prSet presAssocID="{8E1EEF6C-4D09-4D25-94A3-987DD938C2B6}" presName="compositeShape" presStyleCnt="0">
        <dgm:presLayoutVars>
          <dgm:dir/>
          <dgm:resizeHandles/>
        </dgm:presLayoutVars>
      </dgm:prSet>
      <dgm:spPr/>
    </dgm:pt>
    <dgm:pt modelId="{6D8E1404-C416-4E47-876E-03E13A8ADA2F}" type="pres">
      <dgm:prSet presAssocID="{8E1EEF6C-4D09-4D25-94A3-987DD938C2B6}" presName="pyramid" presStyleLbl="node1" presStyleIdx="0" presStyleCn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</dgm:pt>
    <dgm:pt modelId="{DFE8F7B3-FC13-4234-B546-91B7CB0608E8}" type="pres">
      <dgm:prSet presAssocID="{8E1EEF6C-4D09-4D25-94A3-987DD938C2B6}" presName="theList" presStyleCnt="0"/>
      <dgm:spPr/>
    </dgm:pt>
    <dgm:pt modelId="{2369FDD0-AFDD-4FAD-977F-EE4D6DCED726}" type="pres">
      <dgm:prSet presAssocID="{CEA97F23-D83E-4482-8E14-646102F78C3F}" presName="aNode" presStyleLbl="fgAcc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DADA6BB-DA09-4BD7-B5A8-4882ADFC52FF}" type="pres">
      <dgm:prSet presAssocID="{CEA97F23-D83E-4482-8E14-646102F78C3F}" presName="aSpace" presStyleCnt="0"/>
      <dgm:spPr/>
    </dgm:pt>
    <dgm:pt modelId="{E5E174A8-DA44-4E89-A5D7-129172FCB99B}" type="pres">
      <dgm:prSet presAssocID="{8860782C-152B-4123-ACD8-124542C0BC1D}" presName="aNode" presStyleLbl="fgAcc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EE26C48-1EEF-4931-84D8-0704CE31F73B}" type="pres">
      <dgm:prSet presAssocID="{8860782C-152B-4123-ACD8-124542C0BC1D}" presName="aSpace" presStyleCnt="0"/>
      <dgm:spPr/>
    </dgm:pt>
    <dgm:pt modelId="{84E40678-BBF4-494E-84CA-EB31313C528C}" type="pres">
      <dgm:prSet presAssocID="{F1C9DBE3-BD95-43A6-898B-2E022AA8E60A}" presName="aNode" presStyleLbl="fgAcc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3D2BDB1-573A-4A86-9EFF-69740D9A27E9}" type="pres">
      <dgm:prSet presAssocID="{F1C9DBE3-BD95-43A6-898B-2E022AA8E60A}" presName="aSpace" presStyleCnt="0"/>
      <dgm:spPr/>
    </dgm:pt>
    <dgm:pt modelId="{1032C725-C1B8-4C2C-9FE0-840EA11416E1}" type="pres">
      <dgm:prSet presAssocID="{31273D71-99C1-48CC-B1BC-10D0F7DF7D2D}" presName="aNode" presStyleLbl="fgAcc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1100F4F-3E84-46EF-A262-3008146962F4}" type="pres">
      <dgm:prSet presAssocID="{31273D71-99C1-48CC-B1BC-10D0F7DF7D2D}" presName="aSpace" presStyleCnt="0"/>
      <dgm:spPr/>
    </dgm:pt>
  </dgm:ptLst>
  <dgm:cxnLst>
    <dgm:cxn modelId="{E5E62633-5062-49FD-BD93-23C7546DC93C}" srcId="{8E1EEF6C-4D09-4D25-94A3-987DD938C2B6}" destId="{31273D71-99C1-48CC-B1BC-10D0F7DF7D2D}" srcOrd="3" destOrd="0" parTransId="{F192BDDE-89F0-4652-BD84-FCDC9B9D687F}" sibTransId="{A32DA343-ADD8-4433-9C0C-6D2541FA7B64}"/>
    <dgm:cxn modelId="{CF66B777-CB01-4F6E-8FF6-BF11AFF85430}" type="presOf" srcId="{F1C9DBE3-BD95-43A6-898B-2E022AA8E60A}" destId="{84E40678-BBF4-494E-84CA-EB31313C528C}" srcOrd="0" destOrd="0" presId="urn:microsoft.com/office/officeart/2005/8/layout/pyramid2"/>
    <dgm:cxn modelId="{BD801065-0B8C-4022-A830-DA1593335E1F}" type="presOf" srcId="{8E1EEF6C-4D09-4D25-94A3-987DD938C2B6}" destId="{9BD5B18C-9E86-4F66-8335-02A6E16C2C74}" srcOrd="0" destOrd="0" presId="urn:microsoft.com/office/officeart/2005/8/layout/pyramid2"/>
    <dgm:cxn modelId="{F7C32932-F591-4ACE-8A77-8F03B9C9286A}" type="presOf" srcId="{CEA97F23-D83E-4482-8E14-646102F78C3F}" destId="{2369FDD0-AFDD-4FAD-977F-EE4D6DCED726}" srcOrd="0" destOrd="0" presId="urn:microsoft.com/office/officeart/2005/8/layout/pyramid2"/>
    <dgm:cxn modelId="{9669AB17-A28D-4ADE-9613-C8F932C26188}" type="presOf" srcId="{31273D71-99C1-48CC-B1BC-10D0F7DF7D2D}" destId="{1032C725-C1B8-4C2C-9FE0-840EA11416E1}" srcOrd="0" destOrd="0" presId="urn:microsoft.com/office/officeart/2005/8/layout/pyramid2"/>
    <dgm:cxn modelId="{2C764932-3B99-4F42-B2BA-466D33912586}" type="presOf" srcId="{8860782C-152B-4123-ACD8-124542C0BC1D}" destId="{E5E174A8-DA44-4E89-A5D7-129172FCB99B}" srcOrd="0" destOrd="0" presId="urn:microsoft.com/office/officeart/2005/8/layout/pyramid2"/>
    <dgm:cxn modelId="{070FD2B6-CF8A-45BD-85BC-CEC30F177FF3}" srcId="{8E1EEF6C-4D09-4D25-94A3-987DD938C2B6}" destId="{F1C9DBE3-BD95-43A6-898B-2E022AA8E60A}" srcOrd="2" destOrd="0" parTransId="{72199FC4-8B25-45AA-B19A-10225932681C}" sibTransId="{58A9DB1B-26FB-40AD-9128-A6939267C292}"/>
    <dgm:cxn modelId="{F68F3AA6-818C-44F1-A0DD-7577EF4379EE}" srcId="{8E1EEF6C-4D09-4D25-94A3-987DD938C2B6}" destId="{8860782C-152B-4123-ACD8-124542C0BC1D}" srcOrd="1" destOrd="0" parTransId="{C1E84E8E-0B60-403A-A44A-BB42C73D9C96}" sibTransId="{0C995308-7021-4695-9920-37CA83FD900B}"/>
    <dgm:cxn modelId="{80D94720-0CE7-4B43-AD63-0381BEFB503E}" srcId="{8E1EEF6C-4D09-4D25-94A3-987DD938C2B6}" destId="{CEA97F23-D83E-4482-8E14-646102F78C3F}" srcOrd="0" destOrd="0" parTransId="{AF2F8C60-1FF0-4EDD-AEDB-038574A04861}" sibTransId="{13BDB557-E6D4-440A-BEA9-A7FA51E570D3}"/>
    <dgm:cxn modelId="{81783D20-DEEC-4751-9FE3-1E1F4EF72BED}" type="presParOf" srcId="{9BD5B18C-9E86-4F66-8335-02A6E16C2C74}" destId="{6D8E1404-C416-4E47-876E-03E13A8ADA2F}" srcOrd="0" destOrd="0" presId="urn:microsoft.com/office/officeart/2005/8/layout/pyramid2"/>
    <dgm:cxn modelId="{55614AAB-E914-49E0-A0E2-245E4D4AB17B}" type="presParOf" srcId="{9BD5B18C-9E86-4F66-8335-02A6E16C2C74}" destId="{DFE8F7B3-FC13-4234-B546-91B7CB0608E8}" srcOrd="1" destOrd="0" presId="urn:microsoft.com/office/officeart/2005/8/layout/pyramid2"/>
    <dgm:cxn modelId="{7A4FCAB5-FCD3-40F3-B0A5-80AC40253E0B}" type="presParOf" srcId="{DFE8F7B3-FC13-4234-B546-91B7CB0608E8}" destId="{2369FDD0-AFDD-4FAD-977F-EE4D6DCED726}" srcOrd="0" destOrd="0" presId="urn:microsoft.com/office/officeart/2005/8/layout/pyramid2"/>
    <dgm:cxn modelId="{48704E5F-4EAD-418A-8CC2-81118B83D706}" type="presParOf" srcId="{DFE8F7B3-FC13-4234-B546-91B7CB0608E8}" destId="{0DADA6BB-DA09-4BD7-B5A8-4882ADFC52FF}" srcOrd="1" destOrd="0" presId="urn:microsoft.com/office/officeart/2005/8/layout/pyramid2"/>
    <dgm:cxn modelId="{6BC99978-44BF-4297-BF0B-3C480D2CDADE}" type="presParOf" srcId="{DFE8F7B3-FC13-4234-B546-91B7CB0608E8}" destId="{E5E174A8-DA44-4E89-A5D7-129172FCB99B}" srcOrd="2" destOrd="0" presId="urn:microsoft.com/office/officeart/2005/8/layout/pyramid2"/>
    <dgm:cxn modelId="{3B159883-7AD9-4820-8574-45279F2C7115}" type="presParOf" srcId="{DFE8F7B3-FC13-4234-B546-91B7CB0608E8}" destId="{FEE26C48-1EEF-4931-84D8-0704CE31F73B}" srcOrd="3" destOrd="0" presId="urn:microsoft.com/office/officeart/2005/8/layout/pyramid2"/>
    <dgm:cxn modelId="{6D7A51B1-4127-4264-A342-2264A922494D}" type="presParOf" srcId="{DFE8F7B3-FC13-4234-B546-91B7CB0608E8}" destId="{84E40678-BBF4-494E-84CA-EB31313C528C}" srcOrd="4" destOrd="0" presId="urn:microsoft.com/office/officeart/2005/8/layout/pyramid2"/>
    <dgm:cxn modelId="{25CF3FF0-D430-488D-83AF-FD43E9455F20}" type="presParOf" srcId="{DFE8F7B3-FC13-4234-B546-91B7CB0608E8}" destId="{13D2BDB1-573A-4A86-9EFF-69740D9A27E9}" srcOrd="5" destOrd="0" presId="urn:microsoft.com/office/officeart/2005/8/layout/pyramid2"/>
    <dgm:cxn modelId="{8BBC57F4-09A7-423B-9072-B230DA453AFF}" type="presParOf" srcId="{DFE8F7B3-FC13-4234-B546-91B7CB0608E8}" destId="{1032C725-C1B8-4C2C-9FE0-840EA11416E1}" srcOrd="6" destOrd="0" presId="urn:microsoft.com/office/officeart/2005/8/layout/pyramid2"/>
    <dgm:cxn modelId="{911C5A84-953B-4BB5-A315-5A89B345CE8D}" type="presParOf" srcId="{DFE8F7B3-FC13-4234-B546-91B7CB0608E8}" destId="{81100F4F-3E84-46EF-A262-3008146962F4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A52D6BC-C336-4E03-9A87-453AABCA82B5}" type="doc">
      <dgm:prSet loTypeId="urn:microsoft.com/office/officeart/2005/8/layout/cycle3" loCatId="cycle" qsTypeId="urn:microsoft.com/office/officeart/2005/8/quickstyle/simple2" qsCatId="simple" csTypeId="urn:microsoft.com/office/officeart/2005/8/colors/accent6_1" csCatId="accent6" phldr="1"/>
      <dgm:spPr/>
      <dgm:t>
        <a:bodyPr/>
        <a:lstStyle/>
        <a:p>
          <a:endParaRPr lang="es-ES"/>
        </a:p>
      </dgm:t>
    </dgm:pt>
    <dgm:pt modelId="{3F88FD62-708E-4F17-9DDA-968AF8E2F280}">
      <dgm:prSet phldrT="[Texto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 w="28575"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es-EC" sz="1000" dirty="0" smtClean="0"/>
            <a:t>Alimentos frescos y procesados</a:t>
          </a:r>
          <a:endParaRPr lang="es-ES" sz="1000" dirty="0"/>
        </a:p>
      </dgm:t>
    </dgm:pt>
    <dgm:pt modelId="{1803C841-3E6C-458D-9691-742169D41319}" type="parTrans" cxnId="{082032B5-CFC6-4B07-B2A9-C5C635CAB3D9}">
      <dgm:prSet/>
      <dgm:spPr/>
      <dgm:t>
        <a:bodyPr/>
        <a:lstStyle/>
        <a:p>
          <a:endParaRPr lang="es-ES" sz="1000"/>
        </a:p>
      </dgm:t>
    </dgm:pt>
    <dgm:pt modelId="{F6D84BA8-61BA-4133-9610-C4967CE75695}" type="sibTrans" cxnId="{082032B5-CFC6-4B07-B2A9-C5C635CAB3D9}">
      <dgm:prSet/>
      <dgm:spPr/>
      <dgm:t>
        <a:bodyPr/>
        <a:lstStyle/>
        <a:p>
          <a:endParaRPr lang="es-ES" sz="1000"/>
        </a:p>
      </dgm:t>
    </dgm:pt>
    <dgm:pt modelId="{482D1411-8051-4A56-AD91-11EC2A5A3D49}">
      <dgm:prSet phldrT="[Texto]"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>
        <a:solidFill>
          <a:srgbClr val="FFC000"/>
        </a:solidFill>
        <a:ln/>
      </dgm:spPr>
      <dgm:t>
        <a:bodyPr/>
        <a:lstStyle/>
        <a:p>
          <a:r>
            <a:rPr lang="es-EC" sz="1000" dirty="0" smtClean="0"/>
            <a:t>Confecciones y calzado</a:t>
          </a:r>
          <a:endParaRPr lang="es-ES" sz="1000" dirty="0"/>
        </a:p>
      </dgm:t>
    </dgm:pt>
    <dgm:pt modelId="{9695159E-0266-4E4B-A67F-D3D409A87B10}" type="parTrans" cxnId="{5EE44FBB-304F-4695-9FE8-3A80526A1330}">
      <dgm:prSet/>
      <dgm:spPr/>
      <dgm:t>
        <a:bodyPr/>
        <a:lstStyle/>
        <a:p>
          <a:endParaRPr lang="es-ES" sz="1000"/>
        </a:p>
      </dgm:t>
    </dgm:pt>
    <dgm:pt modelId="{98D92634-0DB3-49B4-9066-AAE0143C2636}" type="sibTrans" cxnId="{5EE44FBB-304F-4695-9FE8-3A80526A1330}">
      <dgm:prSet/>
      <dgm:spPr/>
      <dgm:t>
        <a:bodyPr/>
        <a:lstStyle/>
        <a:p>
          <a:endParaRPr lang="es-ES" sz="1000"/>
        </a:p>
      </dgm:t>
    </dgm:pt>
    <dgm:pt modelId="{383371CD-5789-4DDF-BBFE-8D797040D7D5}">
      <dgm:prSet phldrT="[Texto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 w="28575"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es-EC" sz="1000" dirty="0" smtClean="0"/>
            <a:t>Forestal y productos de la madera</a:t>
          </a:r>
          <a:endParaRPr lang="es-ES" sz="1000" dirty="0"/>
        </a:p>
      </dgm:t>
    </dgm:pt>
    <dgm:pt modelId="{F87C5BA0-EA3E-41FF-8D3B-28D62CABD715}" type="parTrans" cxnId="{0C73972C-EBA4-46F5-B7A6-9565EE717A29}">
      <dgm:prSet/>
      <dgm:spPr/>
      <dgm:t>
        <a:bodyPr/>
        <a:lstStyle/>
        <a:p>
          <a:endParaRPr lang="es-ES" sz="1000"/>
        </a:p>
      </dgm:t>
    </dgm:pt>
    <dgm:pt modelId="{2B972A5D-D3E3-4F5D-AB82-2F01EAFFB320}" type="sibTrans" cxnId="{0C73972C-EBA4-46F5-B7A6-9565EE717A29}">
      <dgm:prSet/>
      <dgm:spPr/>
      <dgm:t>
        <a:bodyPr/>
        <a:lstStyle/>
        <a:p>
          <a:endParaRPr lang="es-ES" sz="1000"/>
        </a:p>
      </dgm:t>
    </dgm:pt>
    <dgm:pt modelId="{137C7454-4F4D-4244-A19D-CEB6C4CE46B8}">
      <dgm:prSet phldrT="[Texto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 w="28575"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es-EC" sz="1000" dirty="0" smtClean="0"/>
            <a:t>Metalmecánica</a:t>
          </a:r>
          <a:endParaRPr lang="es-ES" sz="1000" dirty="0"/>
        </a:p>
      </dgm:t>
    </dgm:pt>
    <dgm:pt modelId="{3261241F-F5E9-43CA-B914-00FAA7FC9442}" type="parTrans" cxnId="{D37E7716-1B98-4549-9EEB-EC0BD490927D}">
      <dgm:prSet/>
      <dgm:spPr/>
      <dgm:t>
        <a:bodyPr/>
        <a:lstStyle/>
        <a:p>
          <a:endParaRPr lang="es-ES" sz="1000"/>
        </a:p>
      </dgm:t>
    </dgm:pt>
    <dgm:pt modelId="{5D8FEE67-0895-406E-AE85-D6E810AF1E8B}" type="sibTrans" cxnId="{D37E7716-1B98-4549-9EEB-EC0BD490927D}">
      <dgm:prSet/>
      <dgm:spPr/>
      <dgm:t>
        <a:bodyPr/>
        <a:lstStyle/>
        <a:p>
          <a:endParaRPr lang="es-ES" sz="1000"/>
        </a:p>
      </dgm:t>
    </dgm:pt>
    <dgm:pt modelId="{D10E3D4D-2BD8-405B-B524-6DCE3383BC95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 w="28575"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es-EC" sz="1000" dirty="0" smtClean="0"/>
            <a:t>Industria farmacéutica</a:t>
          </a:r>
          <a:endParaRPr lang="es-ES" sz="1000" dirty="0"/>
        </a:p>
      </dgm:t>
    </dgm:pt>
    <dgm:pt modelId="{CF3F6DF5-B69A-4B57-8BE0-BC629A9F05AF}" type="parTrans" cxnId="{6AA0A294-1A14-4C03-8BE1-65329B5595D4}">
      <dgm:prSet/>
      <dgm:spPr/>
      <dgm:t>
        <a:bodyPr/>
        <a:lstStyle/>
        <a:p>
          <a:endParaRPr lang="es-ES" sz="1000"/>
        </a:p>
      </dgm:t>
    </dgm:pt>
    <dgm:pt modelId="{42E17332-5176-4C45-9D46-0A32DB431E29}" type="sibTrans" cxnId="{6AA0A294-1A14-4C03-8BE1-65329B5595D4}">
      <dgm:prSet/>
      <dgm:spPr/>
      <dgm:t>
        <a:bodyPr/>
        <a:lstStyle/>
        <a:p>
          <a:endParaRPr lang="es-ES" sz="1000"/>
        </a:p>
      </dgm:t>
    </dgm:pt>
    <dgm:pt modelId="{22DED3FD-ED73-4B4D-8F22-577E69590BAD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 w="28575"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es-EC" sz="1000" dirty="0" smtClean="0"/>
            <a:t>Tecnología </a:t>
          </a:r>
          <a:endParaRPr lang="es-ES" sz="1000" dirty="0"/>
        </a:p>
      </dgm:t>
    </dgm:pt>
    <dgm:pt modelId="{CC1D3028-88AE-46BF-9556-C613188CB875}" type="parTrans" cxnId="{3C147317-08E9-4AA8-A959-8703B9FFD8F0}">
      <dgm:prSet/>
      <dgm:spPr/>
      <dgm:t>
        <a:bodyPr/>
        <a:lstStyle/>
        <a:p>
          <a:endParaRPr lang="es-ES" sz="1000"/>
        </a:p>
      </dgm:t>
    </dgm:pt>
    <dgm:pt modelId="{510157C4-5A06-4123-A21F-0DD704410EFD}" type="sibTrans" cxnId="{3C147317-08E9-4AA8-A959-8703B9FFD8F0}">
      <dgm:prSet/>
      <dgm:spPr/>
      <dgm:t>
        <a:bodyPr/>
        <a:lstStyle/>
        <a:p>
          <a:endParaRPr lang="es-ES" sz="1000"/>
        </a:p>
      </dgm:t>
    </dgm:pt>
    <dgm:pt modelId="{8A1C9ECB-670E-4D2F-A43B-09EEF9573807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 w="28575"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es-EC" sz="1000" dirty="0" smtClean="0"/>
            <a:t>Vehículos y partes</a:t>
          </a:r>
          <a:endParaRPr lang="es-ES" sz="1000" dirty="0"/>
        </a:p>
      </dgm:t>
    </dgm:pt>
    <dgm:pt modelId="{16530C7E-8C09-4B93-A52D-8EF969CC2EE7}" type="parTrans" cxnId="{B452D075-95BF-48A4-B204-E795882B7AD7}">
      <dgm:prSet/>
      <dgm:spPr/>
      <dgm:t>
        <a:bodyPr/>
        <a:lstStyle/>
        <a:p>
          <a:endParaRPr lang="es-ES" sz="1000"/>
        </a:p>
      </dgm:t>
    </dgm:pt>
    <dgm:pt modelId="{53780734-BDA0-489C-A930-C6862B71FD0D}" type="sibTrans" cxnId="{B452D075-95BF-48A4-B204-E795882B7AD7}">
      <dgm:prSet/>
      <dgm:spPr/>
      <dgm:t>
        <a:bodyPr/>
        <a:lstStyle/>
        <a:p>
          <a:endParaRPr lang="es-ES" sz="1000"/>
        </a:p>
      </dgm:t>
    </dgm:pt>
    <dgm:pt modelId="{4420B3E1-7120-451C-8683-6C2F54F7335A}">
      <dgm:prSet custT="1"/>
      <dgm:spPr>
        <a:ln w="28575"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es-ES" sz="1000" dirty="0" smtClean="0"/>
            <a:t>Energías renovables</a:t>
          </a:r>
          <a:endParaRPr lang="es-ES" sz="1000" dirty="0"/>
        </a:p>
      </dgm:t>
    </dgm:pt>
    <dgm:pt modelId="{8CD78903-E53F-4359-A544-33B4E8AB98F7}" type="parTrans" cxnId="{2608E641-CF3E-4F46-B5FB-4F9A4015AF1A}">
      <dgm:prSet/>
      <dgm:spPr/>
      <dgm:t>
        <a:bodyPr/>
        <a:lstStyle/>
        <a:p>
          <a:endParaRPr lang="es-ES" sz="1000"/>
        </a:p>
      </dgm:t>
    </dgm:pt>
    <dgm:pt modelId="{17CBB30C-5F36-423F-8DEA-4BC1BC1E7552}" type="sibTrans" cxnId="{2608E641-CF3E-4F46-B5FB-4F9A4015AF1A}">
      <dgm:prSet/>
      <dgm:spPr/>
      <dgm:t>
        <a:bodyPr/>
        <a:lstStyle/>
        <a:p>
          <a:endParaRPr lang="es-ES" sz="1000"/>
        </a:p>
      </dgm:t>
    </dgm:pt>
    <dgm:pt modelId="{B622A38F-8ABB-4479-A1DB-126C0033E4B1}">
      <dgm:prSet custT="1"/>
      <dgm:spPr>
        <a:ln w="28575"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es-ES" sz="1000" dirty="0" smtClean="0"/>
            <a:t>Petroquímica</a:t>
          </a:r>
          <a:endParaRPr lang="es-ES" sz="1000" dirty="0"/>
        </a:p>
      </dgm:t>
    </dgm:pt>
    <dgm:pt modelId="{E6413BC6-9E83-48DA-A3AB-9FAEABCC993F}" type="parTrans" cxnId="{7E117887-E71C-407E-834E-6CD155CFCA86}">
      <dgm:prSet/>
      <dgm:spPr/>
      <dgm:t>
        <a:bodyPr/>
        <a:lstStyle/>
        <a:p>
          <a:endParaRPr lang="es-ES" sz="1000"/>
        </a:p>
      </dgm:t>
    </dgm:pt>
    <dgm:pt modelId="{42AC3036-8F04-41E1-A42C-CDCAB71FFBF3}" type="sibTrans" cxnId="{7E117887-E71C-407E-834E-6CD155CFCA86}">
      <dgm:prSet/>
      <dgm:spPr/>
      <dgm:t>
        <a:bodyPr/>
        <a:lstStyle/>
        <a:p>
          <a:endParaRPr lang="es-ES" sz="1000"/>
        </a:p>
      </dgm:t>
    </dgm:pt>
    <dgm:pt modelId="{3F8AD862-089D-483C-A334-652F9CEF480D}">
      <dgm:prSet custT="1"/>
      <dgm:spPr>
        <a:ln w="28575"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es-ES" sz="1000" dirty="0" smtClean="0"/>
            <a:t>Turismo</a:t>
          </a:r>
          <a:endParaRPr lang="es-ES" sz="1000" dirty="0"/>
        </a:p>
      </dgm:t>
    </dgm:pt>
    <dgm:pt modelId="{0845C0BC-F107-4041-868C-914FF988FB15}" type="parTrans" cxnId="{9A84F249-0B6C-41E0-85D1-5CB56DC6B671}">
      <dgm:prSet/>
      <dgm:spPr/>
      <dgm:t>
        <a:bodyPr/>
        <a:lstStyle/>
        <a:p>
          <a:endParaRPr lang="es-ES" sz="1000"/>
        </a:p>
      </dgm:t>
    </dgm:pt>
    <dgm:pt modelId="{E77CCEE2-FC8A-4A55-934F-0256F4A90340}" type="sibTrans" cxnId="{9A84F249-0B6C-41E0-85D1-5CB56DC6B671}">
      <dgm:prSet/>
      <dgm:spPr/>
      <dgm:t>
        <a:bodyPr/>
        <a:lstStyle/>
        <a:p>
          <a:endParaRPr lang="es-ES" sz="1000"/>
        </a:p>
      </dgm:t>
    </dgm:pt>
    <dgm:pt modelId="{266A3298-D38F-42FB-ADBB-BF09AD6F32A1}">
      <dgm:prSet custT="1"/>
      <dgm:spPr>
        <a:ln w="28575"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es-ES" sz="1000" dirty="0" smtClean="0"/>
            <a:t>Transporte y logística</a:t>
          </a:r>
          <a:endParaRPr lang="es-ES" sz="1000" dirty="0"/>
        </a:p>
      </dgm:t>
    </dgm:pt>
    <dgm:pt modelId="{38164FDF-C65F-4DBD-92C2-9B53923DA1D7}" type="parTrans" cxnId="{72857C3F-699E-46A8-93BD-F4020987BC94}">
      <dgm:prSet/>
      <dgm:spPr/>
      <dgm:t>
        <a:bodyPr/>
        <a:lstStyle/>
        <a:p>
          <a:endParaRPr lang="es-ES" sz="1000"/>
        </a:p>
      </dgm:t>
    </dgm:pt>
    <dgm:pt modelId="{F4953818-A1FF-46BC-8099-437662EF2946}" type="sibTrans" cxnId="{72857C3F-699E-46A8-93BD-F4020987BC94}">
      <dgm:prSet/>
      <dgm:spPr/>
      <dgm:t>
        <a:bodyPr/>
        <a:lstStyle/>
        <a:p>
          <a:endParaRPr lang="es-ES" sz="1000"/>
        </a:p>
      </dgm:t>
    </dgm:pt>
    <dgm:pt modelId="{E4565534-CC99-4A41-AC3B-E525EDB1BABA}">
      <dgm:prSet custT="1"/>
      <dgm:spPr>
        <a:ln w="28575"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es-ES" sz="1000" dirty="0" smtClean="0"/>
            <a:t>Servicios ambientales</a:t>
          </a:r>
          <a:endParaRPr lang="es-ES" sz="1000" dirty="0"/>
        </a:p>
      </dgm:t>
    </dgm:pt>
    <dgm:pt modelId="{D4A18D85-C25E-4E04-996F-6E67DE3FC5BD}" type="parTrans" cxnId="{F31669AD-D763-4D08-994B-1493CE2FFC62}">
      <dgm:prSet/>
      <dgm:spPr/>
      <dgm:t>
        <a:bodyPr/>
        <a:lstStyle/>
        <a:p>
          <a:endParaRPr lang="es-ES" sz="1000"/>
        </a:p>
      </dgm:t>
    </dgm:pt>
    <dgm:pt modelId="{34C6C912-8BE8-44C1-AC02-F13650874FAB}" type="sibTrans" cxnId="{F31669AD-D763-4D08-994B-1493CE2FFC62}">
      <dgm:prSet/>
      <dgm:spPr/>
      <dgm:t>
        <a:bodyPr/>
        <a:lstStyle/>
        <a:p>
          <a:endParaRPr lang="es-ES" sz="1000"/>
        </a:p>
      </dgm:t>
    </dgm:pt>
    <dgm:pt modelId="{A6185749-E445-4E56-9422-A31662D5731D}">
      <dgm:prSet custT="1"/>
      <dgm:spPr>
        <a:ln w="28575"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es-ES" sz="1000" dirty="0" smtClean="0"/>
            <a:t>Construcción</a:t>
          </a:r>
          <a:endParaRPr lang="es-ES" sz="1000" dirty="0"/>
        </a:p>
      </dgm:t>
    </dgm:pt>
    <dgm:pt modelId="{07A4BEA2-40C9-425A-8C63-9D44F9B5A501}" type="parTrans" cxnId="{1A12C1F2-B459-47BF-AEBA-57C1907C8E24}">
      <dgm:prSet/>
      <dgm:spPr/>
      <dgm:t>
        <a:bodyPr/>
        <a:lstStyle/>
        <a:p>
          <a:endParaRPr lang="es-ES" sz="1000"/>
        </a:p>
      </dgm:t>
    </dgm:pt>
    <dgm:pt modelId="{8F4204E9-E6B3-492D-9839-F619FEEF7983}" type="sibTrans" cxnId="{1A12C1F2-B459-47BF-AEBA-57C1907C8E24}">
      <dgm:prSet/>
      <dgm:spPr/>
      <dgm:t>
        <a:bodyPr/>
        <a:lstStyle/>
        <a:p>
          <a:endParaRPr lang="es-ES" sz="1000"/>
        </a:p>
      </dgm:t>
    </dgm:pt>
    <dgm:pt modelId="{4DC1FF15-20DD-4743-A3C8-904FE51FF64A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 w="28575"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es-ES" sz="1000" dirty="0" smtClean="0"/>
            <a:t>Biotecnología</a:t>
          </a:r>
          <a:endParaRPr lang="es-ES" sz="1000" dirty="0"/>
        </a:p>
      </dgm:t>
    </dgm:pt>
    <dgm:pt modelId="{6476424C-E0A2-4DF9-B0E6-2BDABF1EC37B}" type="sibTrans" cxnId="{77B9A176-1530-460E-BA08-B61C1B3C5E50}">
      <dgm:prSet/>
      <dgm:spPr/>
      <dgm:t>
        <a:bodyPr/>
        <a:lstStyle/>
        <a:p>
          <a:endParaRPr lang="es-ES" sz="1000"/>
        </a:p>
      </dgm:t>
    </dgm:pt>
    <dgm:pt modelId="{C30737B5-B444-4550-8382-49779BDB9281}" type="parTrans" cxnId="{77B9A176-1530-460E-BA08-B61C1B3C5E50}">
      <dgm:prSet/>
      <dgm:spPr/>
      <dgm:t>
        <a:bodyPr/>
        <a:lstStyle/>
        <a:p>
          <a:endParaRPr lang="es-ES" sz="1000"/>
        </a:p>
      </dgm:t>
    </dgm:pt>
    <dgm:pt modelId="{82A3B051-0EA8-4B89-97DB-E0CD23848FD2}" type="pres">
      <dgm:prSet presAssocID="{8A52D6BC-C336-4E03-9A87-453AABCA82B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5B1AB72-5BE3-4F5C-BE05-6C3921FC4201}" type="pres">
      <dgm:prSet presAssocID="{8A52D6BC-C336-4E03-9A87-453AABCA82B5}" presName="cycle" presStyleCnt="0"/>
      <dgm:spPr/>
      <dgm:t>
        <a:bodyPr/>
        <a:lstStyle/>
        <a:p>
          <a:endParaRPr lang="es-ES"/>
        </a:p>
      </dgm:t>
    </dgm:pt>
    <dgm:pt modelId="{81BC3663-2C10-4F26-840D-59FC12FC298A}" type="pres">
      <dgm:prSet presAssocID="{3F88FD62-708E-4F17-9DDA-968AF8E2F280}" presName="nodeFirstNode" presStyleLbl="node1" presStyleIdx="0" presStyleCnt="14" custScaleX="164837" custScaleY="131870" custRadScaleRad="98353" custRadScaleInc="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94A2F35-CFE8-4E42-A06B-D345DAF26BBE}" type="pres">
      <dgm:prSet presAssocID="{F6D84BA8-61BA-4133-9610-C4967CE75695}" presName="sibTransFirstNode" presStyleLbl="bgShp" presStyleIdx="0" presStyleCnt="1"/>
      <dgm:spPr/>
      <dgm:t>
        <a:bodyPr/>
        <a:lstStyle/>
        <a:p>
          <a:endParaRPr lang="es-ES"/>
        </a:p>
      </dgm:t>
    </dgm:pt>
    <dgm:pt modelId="{0F6818BD-8330-452C-94DA-BC7DE87E0BA5}" type="pres">
      <dgm:prSet presAssocID="{4DC1FF15-20DD-4743-A3C8-904FE51FF64A}" presName="nodeFollowingNodes" presStyleLbl="node1" presStyleIdx="1" presStyleCnt="14" custScaleX="164837" custScaleY="131870" custRadScaleRad="114048" custRadScaleInc="6646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5AA3954-3ED0-4677-B4C2-EF86228CB707}" type="pres">
      <dgm:prSet presAssocID="{482D1411-8051-4A56-AD91-11EC2A5A3D49}" presName="nodeFollowingNodes" presStyleLbl="node1" presStyleIdx="2" presStyleCnt="14" custScaleX="164837" custScaleY="131870" custRadScaleRad="105076" custRadScaleInc="3443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5DD9C1D-281E-4514-A2E8-A1E9E6236E43}" type="pres">
      <dgm:prSet presAssocID="{383371CD-5789-4DDF-BBFE-8D797040D7D5}" presName="nodeFollowingNodes" presStyleLbl="node1" presStyleIdx="3" presStyleCnt="14" custScaleX="164837" custScaleY="131870" custRadScaleRad="101061" custRadScaleInc="1257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F3CDD2E-D493-4715-9B60-601AFFADA963}" type="pres">
      <dgm:prSet presAssocID="{137C7454-4F4D-4244-A19D-CEB6C4CE46B8}" presName="nodeFollowingNodes" presStyleLbl="node1" presStyleIdx="4" presStyleCnt="14" custScaleX="164837" custScaleY="131870" custRadScaleRad="105420" custRadScaleInc="-797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31BE986-74C9-4D07-A21A-2A43CAC0F497}" type="pres">
      <dgm:prSet presAssocID="{D10E3D4D-2BD8-405B-B524-6DCE3383BC95}" presName="nodeFollowingNodes" presStyleLbl="node1" presStyleIdx="5" presStyleCnt="14" custScaleX="164837" custScaleY="131870" custRadScaleRad="104367" custRadScaleInc="-2431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538AD2F-087F-427D-8A23-9ADA32761BC5}" type="pres">
      <dgm:prSet presAssocID="{22DED3FD-ED73-4B4D-8F22-577E69590BAD}" presName="nodeFollowingNodes" presStyleLbl="node1" presStyleIdx="6" presStyleCnt="14" custScaleX="164837" custScaleY="131870" custRadScaleRad="120030" custRadScaleInc="-5607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C9E273B-F0EC-43B9-83A7-0EEF8968B3A9}" type="pres">
      <dgm:prSet presAssocID="{8A1C9ECB-670E-4D2F-A43B-09EEF9573807}" presName="nodeFollowingNodes" presStyleLbl="node1" presStyleIdx="7" presStyleCnt="14" custScaleX="164837" custScaleY="131870" custRadScaleRad="106244" custRadScaleInc="-882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14A31CC-C37E-4140-897F-43206DBE41AD}" type="pres">
      <dgm:prSet presAssocID="{4420B3E1-7120-451C-8683-6C2F54F7335A}" presName="nodeFollowingNodes" presStyleLbl="node1" presStyleIdx="8" presStyleCnt="14" custScaleX="164837" custScaleY="131870" custRadScaleRad="104400" custRadScaleInc="5831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24AA5ED-7112-4F38-9577-6F3B7C2E5033}" type="pres">
      <dgm:prSet presAssocID="{B622A38F-8ABB-4479-A1DB-126C0033E4B1}" presName="nodeFollowingNodes" presStyleLbl="node1" presStyleIdx="9" presStyleCnt="14" custScaleX="164837" custScaleY="131870" custRadScaleRad="105114" custRadScaleInc="4038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C89C926-3666-4A48-A4B4-C48170F2B99B}" type="pres">
      <dgm:prSet presAssocID="{3F8AD862-089D-483C-A334-652F9CEF480D}" presName="nodeFollowingNodes" presStyleLbl="node1" presStyleIdx="10" presStyleCnt="14" custScaleX="164837" custScaleY="131870" custRadScaleRad="106728" custRadScaleInc="1063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F28209F-38D4-4D71-8981-B6DD2CAE545A}" type="pres">
      <dgm:prSet presAssocID="{E4565534-CC99-4A41-AC3B-E525EDB1BABA}" presName="nodeFollowingNodes" presStyleLbl="node1" presStyleIdx="11" presStyleCnt="14" custScaleX="164837" custScaleY="131870" custRadScaleRad="104838" custRadScaleInc="-2096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97B08CA-D737-4DC4-8EE9-CD5D701DE807}" type="pres">
      <dgm:prSet presAssocID="{A6185749-E445-4E56-9422-A31662D5731D}" presName="nodeFollowingNodes" presStyleLbl="node1" presStyleIdx="12" presStyleCnt="14" custScaleX="164837" custScaleY="131870" custRadScaleRad="105830" custRadScaleInc="-4780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1A1BA8E-FF56-4B8E-ABA2-133A684D7389}" type="pres">
      <dgm:prSet presAssocID="{266A3298-D38F-42FB-ADBB-BF09AD6F32A1}" presName="nodeFollowingNodes" presStyleLbl="node1" presStyleIdx="13" presStyleCnt="14" custScaleX="164837" custScaleY="131870" custRadScaleRad="111437" custRadScaleInc="-6993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37E7716-1B98-4549-9EEB-EC0BD490927D}" srcId="{8A52D6BC-C336-4E03-9A87-453AABCA82B5}" destId="{137C7454-4F4D-4244-A19D-CEB6C4CE46B8}" srcOrd="4" destOrd="0" parTransId="{3261241F-F5E9-43CA-B914-00FAA7FC9442}" sibTransId="{5D8FEE67-0895-406E-AE85-D6E810AF1E8B}"/>
    <dgm:cxn modelId="{A6F70549-4B13-47F5-A0DE-696FC37554F7}" type="presOf" srcId="{B622A38F-8ABB-4479-A1DB-126C0033E4B1}" destId="{A24AA5ED-7112-4F38-9577-6F3B7C2E5033}" srcOrd="0" destOrd="0" presId="urn:microsoft.com/office/officeart/2005/8/layout/cycle3"/>
    <dgm:cxn modelId="{804A0A60-375E-4BF8-88FF-9DC65D903D81}" type="presOf" srcId="{266A3298-D38F-42FB-ADBB-BF09AD6F32A1}" destId="{D1A1BA8E-FF56-4B8E-ABA2-133A684D7389}" srcOrd="0" destOrd="0" presId="urn:microsoft.com/office/officeart/2005/8/layout/cycle3"/>
    <dgm:cxn modelId="{EB47F60A-BDDD-42A0-95C7-0CFF1C5E45E8}" type="presOf" srcId="{8A1C9ECB-670E-4D2F-A43B-09EEF9573807}" destId="{EC9E273B-F0EC-43B9-83A7-0EEF8968B3A9}" srcOrd="0" destOrd="0" presId="urn:microsoft.com/office/officeart/2005/8/layout/cycle3"/>
    <dgm:cxn modelId="{B452D075-95BF-48A4-B204-E795882B7AD7}" srcId="{8A52D6BC-C336-4E03-9A87-453AABCA82B5}" destId="{8A1C9ECB-670E-4D2F-A43B-09EEF9573807}" srcOrd="7" destOrd="0" parTransId="{16530C7E-8C09-4B93-A52D-8EF969CC2EE7}" sibTransId="{53780734-BDA0-489C-A930-C6862B71FD0D}"/>
    <dgm:cxn modelId="{77B9A176-1530-460E-BA08-B61C1B3C5E50}" srcId="{8A52D6BC-C336-4E03-9A87-453AABCA82B5}" destId="{4DC1FF15-20DD-4743-A3C8-904FE51FF64A}" srcOrd="1" destOrd="0" parTransId="{C30737B5-B444-4550-8382-49779BDB9281}" sibTransId="{6476424C-E0A2-4DF9-B0E6-2BDABF1EC37B}"/>
    <dgm:cxn modelId="{7E117887-E71C-407E-834E-6CD155CFCA86}" srcId="{8A52D6BC-C336-4E03-9A87-453AABCA82B5}" destId="{B622A38F-8ABB-4479-A1DB-126C0033E4B1}" srcOrd="9" destOrd="0" parTransId="{E6413BC6-9E83-48DA-A3AB-9FAEABCC993F}" sibTransId="{42AC3036-8F04-41E1-A42C-CDCAB71FFBF3}"/>
    <dgm:cxn modelId="{1A12C1F2-B459-47BF-AEBA-57C1907C8E24}" srcId="{8A52D6BC-C336-4E03-9A87-453AABCA82B5}" destId="{A6185749-E445-4E56-9422-A31662D5731D}" srcOrd="12" destOrd="0" parTransId="{07A4BEA2-40C9-425A-8C63-9D44F9B5A501}" sibTransId="{8F4204E9-E6B3-492D-9839-F619FEEF7983}"/>
    <dgm:cxn modelId="{14620B17-8420-42FC-AE85-6DED585CD404}" type="presOf" srcId="{4DC1FF15-20DD-4743-A3C8-904FE51FF64A}" destId="{0F6818BD-8330-452C-94DA-BC7DE87E0BA5}" srcOrd="0" destOrd="0" presId="urn:microsoft.com/office/officeart/2005/8/layout/cycle3"/>
    <dgm:cxn modelId="{F31669AD-D763-4D08-994B-1493CE2FFC62}" srcId="{8A52D6BC-C336-4E03-9A87-453AABCA82B5}" destId="{E4565534-CC99-4A41-AC3B-E525EDB1BABA}" srcOrd="11" destOrd="0" parTransId="{D4A18D85-C25E-4E04-996F-6E67DE3FC5BD}" sibTransId="{34C6C912-8BE8-44C1-AC02-F13650874FAB}"/>
    <dgm:cxn modelId="{A7C010EA-8063-4453-8781-F7800B608FCF}" type="presOf" srcId="{4420B3E1-7120-451C-8683-6C2F54F7335A}" destId="{114A31CC-C37E-4140-897F-43206DBE41AD}" srcOrd="0" destOrd="0" presId="urn:microsoft.com/office/officeart/2005/8/layout/cycle3"/>
    <dgm:cxn modelId="{15926856-B67F-4DE9-B024-6E6C04D1D45F}" type="presOf" srcId="{482D1411-8051-4A56-AD91-11EC2A5A3D49}" destId="{55AA3954-3ED0-4677-B4C2-EF86228CB707}" srcOrd="0" destOrd="0" presId="urn:microsoft.com/office/officeart/2005/8/layout/cycle3"/>
    <dgm:cxn modelId="{6AA0A294-1A14-4C03-8BE1-65329B5595D4}" srcId="{8A52D6BC-C336-4E03-9A87-453AABCA82B5}" destId="{D10E3D4D-2BD8-405B-B524-6DCE3383BC95}" srcOrd="5" destOrd="0" parTransId="{CF3F6DF5-B69A-4B57-8BE0-BC629A9F05AF}" sibTransId="{42E17332-5176-4C45-9D46-0A32DB431E29}"/>
    <dgm:cxn modelId="{2D7D18D5-676D-4F80-B4A1-DFECCAF06D26}" type="presOf" srcId="{D10E3D4D-2BD8-405B-B524-6DCE3383BC95}" destId="{631BE986-74C9-4D07-A21A-2A43CAC0F497}" srcOrd="0" destOrd="0" presId="urn:microsoft.com/office/officeart/2005/8/layout/cycle3"/>
    <dgm:cxn modelId="{2608E641-CF3E-4F46-B5FB-4F9A4015AF1A}" srcId="{8A52D6BC-C336-4E03-9A87-453AABCA82B5}" destId="{4420B3E1-7120-451C-8683-6C2F54F7335A}" srcOrd="8" destOrd="0" parTransId="{8CD78903-E53F-4359-A544-33B4E8AB98F7}" sibTransId="{17CBB30C-5F36-423F-8DEA-4BC1BC1E7552}"/>
    <dgm:cxn modelId="{E0E391E8-2355-4022-931D-978311B9D738}" type="presOf" srcId="{22DED3FD-ED73-4B4D-8F22-577E69590BAD}" destId="{7538AD2F-087F-427D-8A23-9ADA32761BC5}" srcOrd="0" destOrd="0" presId="urn:microsoft.com/office/officeart/2005/8/layout/cycle3"/>
    <dgm:cxn modelId="{2B681AAB-30BB-437B-95A2-908B21AE67D3}" type="presOf" srcId="{8A52D6BC-C336-4E03-9A87-453AABCA82B5}" destId="{82A3B051-0EA8-4B89-97DB-E0CD23848FD2}" srcOrd="0" destOrd="0" presId="urn:microsoft.com/office/officeart/2005/8/layout/cycle3"/>
    <dgm:cxn modelId="{082032B5-CFC6-4B07-B2A9-C5C635CAB3D9}" srcId="{8A52D6BC-C336-4E03-9A87-453AABCA82B5}" destId="{3F88FD62-708E-4F17-9DDA-968AF8E2F280}" srcOrd="0" destOrd="0" parTransId="{1803C841-3E6C-458D-9691-742169D41319}" sibTransId="{F6D84BA8-61BA-4133-9610-C4967CE75695}"/>
    <dgm:cxn modelId="{0C73972C-EBA4-46F5-B7A6-9565EE717A29}" srcId="{8A52D6BC-C336-4E03-9A87-453AABCA82B5}" destId="{383371CD-5789-4DDF-BBFE-8D797040D7D5}" srcOrd="3" destOrd="0" parTransId="{F87C5BA0-EA3E-41FF-8D3B-28D62CABD715}" sibTransId="{2B972A5D-D3E3-4F5D-AB82-2F01EAFFB320}"/>
    <dgm:cxn modelId="{72857C3F-699E-46A8-93BD-F4020987BC94}" srcId="{8A52D6BC-C336-4E03-9A87-453AABCA82B5}" destId="{266A3298-D38F-42FB-ADBB-BF09AD6F32A1}" srcOrd="13" destOrd="0" parTransId="{38164FDF-C65F-4DBD-92C2-9B53923DA1D7}" sibTransId="{F4953818-A1FF-46BC-8099-437662EF2946}"/>
    <dgm:cxn modelId="{3C147317-08E9-4AA8-A959-8703B9FFD8F0}" srcId="{8A52D6BC-C336-4E03-9A87-453AABCA82B5}" destId="{22DED3FD-ED73-4B4D-8F22-577E69590BAD}" srcOrd="6" destOrd="0" parTransId="{CC1D3028-88AE-46BF-9556-C613188CB875}" sibTransId="{510157C4-5A06-4123-A21F-0DD704410EFD}"/>
    <dgm:cxn modelId="{E6DCF8AF-E85F-4E6F-95E5-C4B5DD4A627E}" type="presOf" srcId="{E4565534-CC99-4A41-AC3B-E525EDB1BABA}" destId="{BF28209F-38D4-4D71-8981-B6DD2CAE545A}" srcOrd="0" destOrd="0" presId="urn:microsoft.com/office/officeart/2005/8/layout/cycle3"/>
    <dgm:cxn modelId="{9DD7426E-D9D6-46CC-AB7B-30D2B2067261}" type="presOf" srcId="{137C7454-4F4D-4244-A19D-CEB6C4CE46B8}" destId="{9F3CDD2E-D493-4715-9B60-601AFFADA963}" srcOrd="0" destOrd="0" presId="urn:microsoft.com/office/officeart/2005/8/layout/cycle3"/>
    <dgm:cxn modelId="{5F203CB6-4C57-45CB-B67B-82DA5A7E5703}" type="presOf" srcId="{3F8AD862-089D-483C-A334-652F9CEF480D}" destId="{0C89C926-3666-4A48-A4B4-C48170F2B99B}" srcOrd="0" destOrd="0" presId="urn:microsoft.com/office/officeart/2005/8/layout/cycle3"/>
    <dgm:cxn modelId="{AEFEC45E-0E06-4DEC-ADC6-54418127A4EC}" type="presOf" srcId="{A6185749-E445-4E56-9422-A31662D5731D}" destId="{597B08CA-D737-4DC4-8EE9-CD5D701DE807}" srcOrd="0" destOrd="0" presId="urn:microsoft.com/office/officeart/2005/8/layout/cycle3"/>
    <dgm:cxn modelId="{4C293BA7-58FB-47DD-8CEB-422EA5EE1672}" type="presOf" srcId="{383371CD-5789-4DDF-BBFE-8D797040D7D5}" destId="{15DD9C1D-281E-4514-A2E8-A1E9E6236E43}" srcOrd="0" destOrd="0" presId="urn:microsoft.com/office/officeart/2005/8/layout/cycle3"/>
    <dgm:cxn modelId="{5EE44FBB-304F-4695-9FE8-3A80526A1330}" srcId="{8A52D6BC-C336-4E03-9A87-453AABCA82B5}" destId="{482D1411-8051-4A56-AD91-11EC2A5A3D49}" srcOrd="2" destOrd="0" parTransId="{9695159E-0266-4E4B-A67F-D3D409A87B10}" sibTransId="{98D92634-0DB3-49B4-9066-AAE0143C2636}"/>
    <dgm:cxn modelId="{C9136344-B895-41E4-AE8B-75205EEA50DF}" type="presOf" srcId="{F6D84BA8-61BA-4133-9610-C4967CE75695}" destId="{794A2F35-CFE8-4E42-A06B-D345DAF26BBE}" srcOrd="0" destOrd="0" presId="urn:microsoft.com/office/officeart/2005/8/layout/cycle3"/>
    <dgm:cxn modelId="{06906348-7341-4662-A275-7887B956F970}" type="presOf" srcId="{3F88FD62-708E-4F17-9DDA-968AF8E2F280}" destId="{81BC3663-2C10-4F26-840D-59FC12FC298A}" srcOrd="0" destOrd="0" presId="urn:microsoft.com/office/officeart/2005/8/layout/cycle3"/>
    <dgm:cxn modelId="{9A84F249-0B6C-41E0-85D1-5CB56DC6B671}" srcId="{8A52D6BC-C336-4E03-9A87-453AABCA82B5}" destId="{3F8AD862-089D-483C-A334-652F9CEF480D}" srcOrd="10" destOrd="0" parTransId="{0845C0BC-F107-4041-868C-914FF988FB15}" sibTransId="{E77CCEE2-FC8A-4A55-934F-0256F4A90340}"/>
    <dgm:cxn modelId="{C6CE4326-2D73-4DA7-9F68-BD4321F6AFBE}" type="presParOf" srcId="{82A3B051-0EA8-4B89-97DB-E0CD23848FD2}" destId="{35B1AB72-5BE3-4F5C-BE05-6C3921FC4201}" srcOrd="0" destOrd="0" presId="urn:microsoft.com/office/officeart/2005/8/layout/cycle3"/>
    <dgm:cxn modelId="{98DCDB47-DE8F-4C73-BEAC-BEF2DDCB96DF}" type="presParOf" srcId="{35B1AB72-5BE3-4F5C-BE05-6C3921FC4201}" destId="{81BC3663-2C10-4F26-840D-59FC12FC298A}" srcOrd="0" destOrd="0" presId="urn:microsoft.com/office/officeart/2005/8/layout/cycle3"/>
    <dgm:cxn modelId="{A0230FA2-5012-4305-90FE-2EE6762FA0EF}" type="presParOf" srcId="{35B1AB72-5BE3-4F5C-BE05-6C3921FC4201}" destId="{794A2F35-CFE8-4E42-A06B-D345DAF26BBE}" srcOrd="1" destOrd="0" presId="urn:microsoft.com/office/officeart/2005/8/layout/cycle3"/>
    <dgm:cxn modelId="{E8F4C12E-76C4-43CB-9F43-DE16F07680D5}" type="presParOf" srcId="{35B1AB72-5BE3-4F5C-BE05-6C3921FC4201}" destId="{0F6818BD-8330-452C-94DA-BC7DE87E0BA5}" srcOrd="2" destOrd="0" presId="urn:microsoft.com/office/officeart/2005/8/layout/cycle3"/>
    <dgm:cxn modelId="{CF801EB2-2091-4257-81AE-1C509B6F001C}" type="presParOf" srcId="{35B1AB72-5BE3-4F5C-BE05-6C3921FC4201}" destId="{55AA3954-3ED0-4677-B4C2-EF86228CB707}" srcOrd="3" destOrd="0" presId="urn:microsoft.com/office/officeart/2005/8/layout/cycle3"/>
    <dgm:cxn modelId="{100CAEEB-9FD2-4691-A189-4170DB6496A8}" type="presParOf" srcId="{35B1AB72-5BE3-4F5C-BE05-6C3921FC4201}" destId="{15DD9C1D-281E-4514-A2E8-A1E9E6236E43}" srcOrd="4" destOrd="0" presId="urn:microsoft.com/office/officeart/2005/8/layout/cycle3"/>
    <dgm:cxn modelId="{6B4376F3-0826-4BA1-9867-6437B1B39C7B}" type="presParOf" srcId="{35B1AB72-5BE3-4F5C-BE05-6C3921FC4201}" destId="{9F3CDD2E-D493-4715-9B60-601AFFADA963}" srcOrd="5" destOrd="0" presId="urn:microsoft.com/office/officeart/2005/8/layout/cycle3"/>
    <dgm:cxn modelId="{6DDF439B-864F-4CFD-ADE3-1FC6074526EA}" type="presParOf" srcId="{35B1AB72-5BE3-4F5C-BE05-6C3921FC4201}" destId="{631BE986-74C9-4D07-A21A-2A43CAC0F497}" srcOrd="6" destOrd="0" presId="urn:microsoft.com/office/officeart/2005/8/layout/cycle3"/>
    <dgm:cxn modelId="{8AD31187-4886-4ED6-9CA5-E40D9058089C}" type="presParOf" srcId="{35B1AB72-5BE3-4F5C-BE05-6C3921FC4201}" destId="{7538AD2F-087F-427D-8A23-9ADA32761BC5}" srcOrd="7" destOrd="0" presId="urn:microsoft.com/office/officeart/2005/8/layout/cycle3"/>
    <dgm:cxn modelId="{B87E81FD-06F2-4FA0-A367-53D6AD9A19E7}" type="presParOf" srcId="{35B1AB72-5BE3-4F5C-BE05-6C3921FC4201}" destId="{EC9E273B-F0EC-43B9-83A7-0EEF8968B3A9}" srcOrd="8" destOrd="0" presId="urn:microsoft.com/office/officeart/2005/8/layout/cycle3"/>
    <dgm:cxn modelId="{29AEB896-AFE0-4340-B0BE-62492C7F7B1E}" type="presParOf" srcId="{35B1AB72-5BE3-4F5C-BE05-6C3921FC4201}" destId="{114A31CC-C37E-4140-897F-43206DBE41AD}" srcOrd="9" destOrd="0" presId="urn:microsoft.com/office/officeart/2005/8/layout/cycle3"/>
    <dgm:cxn modelId="{3F7A9C06-7999-4235-B0CB-D6F521C4D579}" type="presParOf" srcId="{35B1AB72-5BE3-4F5C-BE05-6C3921FC4201}" destId="{A24AA5ED-7112-4F38-9577-6F3B7C2E5033}" srcOrd="10" destOrd="0" presId="urn:microsoft.com/office/officeart/2005/8/layout/cycle3"/>
    <dgm:cxn modelId="{C67E03F7-05FB-41B8-8149-13BC54D4AA50}" type="presParOf" srcId="{35B1AB72-5BE3-4F5C-BE05-6C3921FC4201}" destId="{0C89C926-3666-4A48-A4B4-C48170F2B99B}" srcOrd="11" destOrd="0" presId="urn:microsoft.com/office/officeart/2005/8/layout/cycle3"/>
    <dgm:cxn modelId="{195F4BCB-F177-45AE-948F-19E1D18698CB}" type="presParOf" srcId="{35B1AB72-5BE3-4F5C-BE05-6C3921FC4201}" destId="{BF28209F-38D4-4D71-8981-B6DD2CAE545A}" srcOrd="12" destOrd="0" presId="urn:microsoft.com/office/officeart/2005/8/layout/cycle3"/>
    <dgm:cxn modelId="{BE4BF0F5-30CC-4A36-9D62-E80EB1AB8348}" type="presParOf" srcId="{35B1AB72-5BE3-4F5C-BE05-6C3921FC4201}" destId="{597B08CA-D737-4DC4-8EE9-CD5D701DE807}" srcOrd="13" destOrd="0" presId="urn:microsoft.com/office/officeart/2005/8/layout/cycle3"/>
    <dgm:cxn modelId="{D6758B43-4E39-44D9-9314-53A38F1F467F}" type="presParOf" srcId="{35B1AB72-5BE3-4F5C-BE05-6C3921FC4201}" destId="{D1A1BA8E-FF56-4B8E-ABA2-133A684D7389}" srcOrd="14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74B5328F-0029-4727-A0A3-5C4496C12B71}" type="doc">
      <dgm:prSet loTypeId="urn:microsoft.com/office/officeart/2005/8/layout/matrix2" loCatId="matrix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C072F4F9-451B-4D77-845B-66FC91252BF8}">
      <dgm:prSet phldrT="[Texto]"/>
      <dgm:spPr>
        <a:solidFill>
          <a:srgbClr val="E6C91E"/>
        </a:solidFill>
      </dgm:spPr>
      <dgm:t>
        <a:bodyPr/>
        <a:lstStyle/>
        <a:p>
          <a:r>
            <a:rPr lang="es-EC" dirty="0" smtClean="0"/>
            <a:t>Diversificación  productiva  basada  en  el  desarrollo  de industrias  estratégicas,  astillero,  petroquímica, metalurgia y siderúrgica</a:t>
          </a:r>
          <a:endParaRPr lang="es-ES" dirty="0"/>
        </a:p>
      </dgm:t>
    </dgm:pt>
    <dgm:pt modelId="{6D5CBE39-ABAF-40FB-A9ED-BF44A91A6737}" type="parTrans" cxnId="{2776159E-6CB0-49F5-9A7A-505F79C46ACE}">
      <dgm:prSet/>
      <dgm:spPr/>
      <dgm:t>
        <a:bodyPr/>
        <a:lstStyle/>
        <a:p>
          <a:endParaRPr lang="es-ES"/>
        </a:p>
      </dgm:t>
    </dgm:pt>
    <dgm:pt modelId="{9CCCEFF6-B246-4F9F-9D96-1C8C739506BF}" type="sibTrans" cxnId="{2776159E-6CB0-49F5-9A7A-505F79C46ACE}">
      <dgm:prSet/>
      <dgm:spPr/>
      <dgm:t>
        <a:bodyPr/>
        <a:lstStyle/>
        <a:p>
          <a:endParaRPr lang="es-ES"/>
        </a:p>
      </dgm:t>
    </dgm:pt>
    <dgm:pt modelId="{90DF3156-21C6-4C59-8437-5984823FE6DB}">
      <dgm:prSet phldrT="[Texto]"/>
      <dgm:spPr/>
      <dgm:t>
        <a:bodyPr/>
        <a:lstStyle/>
        <a:p>
          <a:r>
            <a:rPr lang="es-EC" dirty="0" smtClean="0"/>
            <a:t>Agregación de valor en la producción existente mediante la  incorporación  de  tecnología  y  biotecnología, servicios ambientales y energías renovables </a:t>
          </a:r>
          <a:endParaRPr lang="es-ES" dirty="0"/>
        </a:p>
      </dgm:t>
    </dgm:pt>
    <dgm:pt modelId="{A13ED252-11E1-4088-B4DE-2AB28A9FDF74}" type="parTrans" cxnId="{0FF39058-4B2E-4884-B7C9-2AEAE91C8522}">
      <dgm:prSet/>
      <dgm:spPr/>
      <dgm:t>
        <a:bodyPr/>
        <a:lstStyle/>
        <a:p>
          <a:endParaRPr lang="es-ES"/>
        </a:p>
      </dgm:t>
    </dgm:pt>
    <dgm:pt modelId="{95A3D66F-9764-4B34-88EF-F76C7850EDD4}" type="sibTrans" cxnId="{0FF39058-4B2E-4884-B7C9-2AEAE91C8522}">
      <dgm:prSet/>
      <dgm:spPr/>
      <dgm:t>
        <a:bodyPr/>
        <a:lstStyle/>
        <a:p>
          <a:endParaRPr lang="es-ES"/>
        </a:p>
      </dgm:t>
    </dgm:pt>
    <dgm:pt modelId="{B75BC5BE-38B4-4EC1-97CB-F7FDEF16BC9D}">
      <dgm:prSet phldrT="[Texto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s-EC" dirty="0" smtClean="0"/>
            <a:t>Sustitución Selectiva de Importaciones con bienes y servicios que ya se produce actualmente y que seríamos capaces de sustituir en el corto plazo</a:t>
          </a:r>
          <a:endParaRPr lang="es-ES" dirty="0"/>
        </a:p>
      </dgm:t>
    </dgm:pt>
    <dgm:pt modelId="{D0DCB141-9FC1-4D7E-AC38-2B361C079A43}" type="parTrans" cxnId="{57EB6CA9-CE7C-40CA-87A9-48ACBD4D3988}">
      <dgm:prSet/>
      <dgm:spPr/>
      <dgm:t>
        <a:bodyPr/>
        <a:lstStyle/>
        <a:p>
          <a:endParaRPr lang="es-ES"/>
        </a:p>
      </dgm:t>
    </dgm:pt>
    <dgm:pt modelId="{53A1147D-C458-49E9-8ABC-81B3117E9ACC}" type="sibTrans" cxnId="{57EB6CA9-CE7C-40CA-87A9-48ACBD4D3988}">
      <dgm:prSet/>
      <dgm:spPr/>
      <dgm:t>
        <a:bodyPr/>
        <a:lstStyle/>
        <a:p>
          <a:endParaRPr lang="es-ES"/>
        </a:p>
      </dgm:t>
    </dgm:pt>
    <dgm:pt modelId="{042C3D9A-C694-406E-82BD-E953CE5B1DBD}">
      <dgm:prSet phldrT="[Texto]"/>
      <dgm:spPr/>
      <dgm:t>
        <a:bodyPr/>
        <a:lstStyle/>
        <a:p>
          <a:r>
            <a:rPr lang="es-EC" dirty="0" smtClean="0"/>
            <a:t>Fomento  a  las  exportaciones  de  productos  nuevos o  que  incluyan  mayor  valor agregado  como alimentos  frescos  y  procesados,  confecciones  y calzado</a:t>
          </a:r>
          <a:endParaRPr lang="es-ES" dirty="0"/>
        </a:p>
      </dgm:t>
    </dgm:pt>
    <dgm:pt modelId="{96C33DE8-873F-4B2A-94AD-4FBF7DB01A53}" type="parTrans" cxnId="{0A466467-BD06-49C0-91C1-969D9A2C06D0}">
      <dgm:prSet/>
      <dgm:spPr/>
      <dgm:t>
        <a:bodyPr/>
        <a:lstStyle/>
        <a:p>
          <a:endParaRPr lang="es-ES"/>
        </a:p>
      </dgm:t>
    </dgm:pt>
    <dgm:pt modelId="{3ED880E6-A3FA-4078-AC8F-27E1CF5FECB7}" type="sibTrans" cxnId="{0A466467-BD06-49C0-91C1-969D9A2C06D0}">
      <dgm:prSet/>
      <dgm:spPr/>
      <dgm:t>
        <a:bodyPr/>
        <a:lstStyle/>
        <a:p>
          <a:endParaRPr lang="es-ES"/>
        </a:p>
      </dgm:t>
    </dgm:pt>
    <dgm:pt modelId="{1966E8B7-7329-4E40-9348-6C7EAAE5983B}" type="pres">
      <dgm:prSet presAssocID="{74B5328F-0029-4727-A0A3-5C4496C12B71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D60AA10-F3B3-4C6B-A054-763159386FCA}" type="pres">
      <dgm:prSet presAssocID="{74B5328F-0029-4727-A0A3-5C4496C12B71}" presName="axisShape" presStyleLbl="bgShp" presStyleIdx="0" presStyleCnt="1"/>
      <dgm:spPr/>
      <dgm:t>
        <a:bodyPr/>
        <a:lstStyle/>
        <a:p>
          <a:endParaRPr lang="es-ES"/>
        </a:p>
      </dgm:t>
    </dgm:pt>
    <dgm:pt modelId="{E180CF04-3291-416E-ADC2-C2FCD8F4C1F7}" type="pres">
      <dgm:prSet presAssocID="{74B5328F-0029-4727-A0A3-5C4496C12B71}" presName="rect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C4EC5F3-CDCA-45C1-816E-061214FE200C}" type="pres">
      <dgm:prSet presAssocID="{74B5328F-0029-4727-A0A3-5C4496C12B71}" presName="rect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E9E2608-C11D-4720-9DDA-C7A999F7F89C}" type="pres">
      <dgm:prSet presAssocID="{74B5328F-0029-4727-A0A3-5C4496C12B71}" presName="rect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6BA954A-593A-4091-A365-8CFA509B8F5F}" type="pres">
      <dgm:prSet presAssocID="{74B5328F-0029-4727-A0A3-5C4496C12B71}" presName="rect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0FF39058-4B2E-4884-B7C9-2AEAE91C8522}" srcId="{74B5328F-0029-4727-A0A3-5C4496C12B71}" destId="{90DF3156-21C6-4C59-8437-5984823FE6DB}" srcOrd="1" destOrd="0" parTransId="{A13ED252-11E1-4088-B4DE-2AB28A9FDF74}" sibTransId="{95A3D66F-9764-4B34-88EF-F76C7850EDD4}"/>
    <dgm:cxn modelId="{7A4D323E-9400-41D0-8ED8-B9C8FF87C50A}" type="presOf" srcId="{90DF3156-21C6-4C59-8437-5984823FE6DB}" destId="{0C4EC5F3-CDCA-45C1-816E-061214FE200C}" srcOrd="0" destOrd="0" presId="urn:microsoft.com/office/officeart/2005/8/layout/matrix2"/>
    <dgm:cxn modelId="{C082531F-9EC7-4A03-95F3-C92A9FEA3EF5}" type="presOf" srcId="{B75BC5BE-38B4-4EC1-97CB-F7FDEF16BC9D}" destId="{0E9E2608-C11D-4720-9DDA-C7A999F7F89C}" srcOrd="0" destOrd="0" presId="urn:microsoft.com/office/officeart/2005/8/layout/matrix2"/>
    <dgm:cxn modelId="{59091B54-B71E-4488-9836-5F177E7C6DDE}" type="presOf" srcId="{C072F4F9-451B-4D77-845B-66FC91252BF8}" destId="{E180CF04-3291-416E-ADC2-C2FCD8F4C1F7}" srcOrd="0" destOrd="0" presId="urn:microsoft.com/office/officeart/2005/8/layout/matrix2"/>
    <dgm:cxn modelId="{2776159E-6CB0-49F5-9A7A-505F79C46ACE}" srcId="{74B5328F-0029-4727-A0A3-5C4496C12B71}" destId="{C072F4F9-451B-4D77-845B-66FC91252BF8}" srcOrd="0" destOrd="0" parTransId="{6D5CBE39-ABAF-40FB-A9ED-BF44A91A6737}" sibTransId="{9CCCEFF6-B246-4F9F-9D96-1C8C739506BF}"/>
    <dgm:cxn modelId="{0A466467-BD06-49C0-91C1-969D9A2C06D0}" srcId="{74B5328F-0029-4727-A0A3-5C4496C12B71}" destId="{042C3D9A-C694-406E-82BD-E953CE5B1DBD}" srcOrd="3" destOrd="0" parTransId="{96C33DE8-873F-4B2A-94AD-4FBF7DB01A53}" sibTransId="{3ED880E6-A3FA-4078-AC8F-27E1CF5FECB7}"/>
    <dgm:cxn modelId="{2A710501-A8B5-46F8-A3D2-08591363D8F3}" type="presOf" srcId="{74B5328F-0029-4727-A0A3-5C4496C12B71}" destId="{1966E8B7-7329-4E40-9348-6C7EAAE5983B}" srcOrd="0" destOrd="0" presId="urn:microsoft.com/office/officeart/2005/8/layout/matrix2"/>
    <dgm:cxn modelId="{57EB6CA9-CE7C-40CA-87A9-48ACBD4D3988}" srcId="{74B5328F-0029-4727-A0A3-5C4496C12B71}" destId="{B75BC5BE-38B4-4EC1-97CB-F7FDEF16BC9D}" srcOrd="2" destOrd="0" parTransId="{D0DCB141-9FC1-4D7E-AC38-2B361C079A43}" sibTransId="{53A1147D-C458-49E9-8ABC-81B3117E9ACC}"/>
    <dgm:cxn modelId="{69F64FE9-6865-445B-872C-8EAC58A34B6C}" type="presOf" srcId="{042C3D9A-C694-406E-82BD-E953CE5B1DBD}" destId="{66BA954A-593A-4091-A365-8CFA509B8F5F}" srcOrd="0" destOrd="0" presId="urn:microsoft.com/office/officeart/2005/8/layout/matrix2"/>
    <dgm:cxn modelId="{3BB14B39-EED7-4A4C-890E-6661FADA3F8B}" type="presParOf" srcId="{1966E8B7-7329-4E40-9348-6C7EAAE5983B}" destId="{7D60AA10-F3B3-4C6B-A054-763159386FCA}" srcOrd="0" destOrd="0" presId="urn:microsoft.com/office/officeart/2005/8/layout/matrix2"/>
    <dgm:cxn modelId="{7789B4B2-F480-4786-B5DB-C01A77C32A5C}" type="presParOf" srcId="{1966E8B7-7329-4E40-9348-6C7EAAE5983B}" destId="{E180CF04-3291-416E-ADC2-C2FCD8F4C1F7}" srcOrd="1" destOrd="0" presId="urn:microsoft.com/office/officeart/2005/8/layout/matrix2"/>
    <dgm:cxn modelId="{49D58E47-F144-4855-8E08-22A11134CD39}" type="presParOf" srcId="{1966E8B7-7329-4E40-9348-6C7EAAE5983B}" destId="{0C4EC5F3-CDCA-45C1-816E-061214FE200C}" srcOrd="2" destOrd="0" presId="urn:microsoft.com/office/officeart/2005/8/layout/matrix2"/>
    <dgm:cxn modelId="{75C22D41-7AB1-4370-8B12-678B983B61C1}" type="presParOf" srcId="{1966E8B7-7329-4E40-9348-6C7EAAE5983B}" destId="{0E9E2608-C11D-4720-9DDA-C7A999F7F89C}" srcOrd="3" destOrd="0" presId="urn:microsoft.com/office/officeart/2005/8/layout/matrix2"/>
    <dgm:cxn modelId="{C8152B28-5533-403C-99A1-A64A33E1D51C}" type="presParOf" srcId="{1966E8B7-7329-4E40-9348-6C7EAAE5983B}" destId="{66BA954A-593A-4091-A365-8CFA509B8F5F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D11D33A3-124D-47D2-8DDD-4A531CDDFC7C}" type="doc">
      <dgm:prSet loTypeId="urn:microsoft.com/office/officeart/2005/8/layout/pyramid4" loCatId="relationship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60E74971-C0F2-48F0-A9AE-7267652AD767}">
      <dgm:prSet phldrT="[Texto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s-ES" sz="1200" dirty="0" smtClean="0"/>
            <a:t>Considerar nuevos enfoques, nuevos factores y, propuestas que transcienda la ideología del gobierno</a:t>
          </a:r>
          <a:endParaRPr lang="es-ES" sz="1200" dirty="0"/>
        </a:p>
      </dgm:t>
    </dgm:pt>
    <dgm:pt modelId="{2449C1CA-C161-49CE-91A5-B04A84921EC6}" type="parTrans" cxnId="{CFCBF3F3-BB3B-4E5B-94B0-34272BB147B5}">
      <dgm:prSet/>
      <dgm:spPr/>
      <dgm:t>
        <a:bodyPr/>
        <a:lstStyle/>
        <a:p>
          <a:endParaRPr lang="es-ES" sz="1200"/>
        </a:p>
      </dgm:t>
    </dgm:pt>
    <dgm:pt modelId="{D3AFE2BB-44E9-4AB0-8CC8-853B0FF78682}" type="sibTrans" cxnId="{CFCBF3F3-BB3B-4E5B-94B0-34272BB147B5}">
      <dgm:prSet/>
      <dgm:spPr/>
      <dgm:t>
        <a:bodyPr/>
        <a:lstStyle/>
        <a:p>
          <a:endParaRPr lang="es-ES" sz="1200"/>
        </a:p>
      </dgm:t>
    </dgm:pt>
    <dgm:pt modelId="{6D8F38C2-E868-4CA6-866D-2E83B803F362}">
      <dgm:prSet phldrT="[Texto]" custT="1"/>
      <dgm:spPr/>
      <dgm:t>
        <a:bodyPr/>
        <a:lstStyle/>
        <a:p>
          <a:r>
            <a:rPr lang="es-EC" sz="1200" dirty="0" smtClean="0"/>
            <a:t>Modelo no producirá por si solo un desarrollo económico</a:t>
          </a:r>
          <a:endParaRPr lang="es-ES" sz="1200" dirty="0"/>
        </a:p>
      </dgm:t>
    </dgm:pt>
    <dgm:pt modelId="{3F00E9CD-2AC1-4BFB-A17E-E69B6CA3F3B3}" type="parTrans" cxnId="{AC101C19-4383-4BB6-8E31-DBE5751FDD4A}">
      <dgm:prSet/>
      <dgm:spPr/>
      <dgm:t>
        <a:bodyPr/>
        <a:lstStyle/>
        <a:p>
          <a:endParaRPr lang="es-ES" sz="1200"/>
        </a:p>
      </dgm:t>
    </dgm:pt>
    <dgm:pt modelId="{E6916611-7705-461E-B02C-D73B9242A371}" type="sibTrans" cxnId="{AC101C19-4383-4BB6-8E31-DBE5751FDD4A}">
      <dgm:prSet/>
      <dgm:spPr/>
      <dgm:t>
        <a:bodyPr/>
        <a:lstStyle/>
        <a:p>
          <a:endParaRPr lang="es-ES" sz="1200"/>
        </a:p>
      </dgm:t>
    </dgm:pt>
    <dgm:pt modelId="{DA08A753-465B-4F4B-AC2C-02B338A5B976}">
      <dgm:prSet phldrT="[Texto]" custT="1"/>
      <dgm:spPr>
        <a:solidFill>
          <a:srgbClr val="996600"/>
        </a:solidFill>
      </dgm:spPr>
      <dgm:t>
        <a:bodyPr/>
        <a:lstStyle/>
        <a:p>
          <a:endParaRPr lang="es-EC" sz="1200" dirty="0" smtClean="0"/>
        </a:p>
        <a:p>
          <a:r>
            <a:rPr lang="es-EC" sz="1200" dirty="0" smtClean="0"/>
            <a:t>No centrarse en una política comercial basada en protecciones arancelarias</a:t>
          </a:r>
          <a:endParaRPr lang="es-ES" sz="1200" dirty="0"/>
        </a:p>
      </dgm:t>
    </dgm:pt>
    <dgm:pt modelId="{AF31C2B2-9901-474C-9961-598FB364DCD7}" type="parTrans" cxnId="{920D3FD1-1E12-46A7-956B-B9085BF55362}">
      <dgm:prSet/>
      <dgm:spPr/>
      <dgm:t>
        <a:bodyPr/>
        <a:lstStyle/>
        <a:p>
          <a:endParaRPr lang="es-ES" sz="1200"/>
        </a:p>
      </dgm:t>
    </dgm:pt>
    <dgm:pt modelId="{0AF866C6-F560-4732-829E-325668049763}" type="sibTrans" cxnId="{920D3FD1-1E12-46A7-956B-B9085BF55362}">
      <dgm:prSet/>
      <dgm:spPr/>
      <dgm:t>
        <a:bodyPr/>
        <a:lstStyle/>
        <a:p>
          <a:endParaRPr lang="es-ES" sz="1200"/>
        </a:p>
      </dgm:t>
    </dgm:pt>
    <dgm:pt modelId="{E1725A02-1531-40FB-AAE9-1499D5576C98}">
      <dgm:prSet phldrT="[Texto]" custT="1"/>
      <dgm:spPr/>
      <dgm:t>
        <a:bodyPr/>
        <a:lstStyle/>
        <a:p>
          <a:r>
            <a:rPr lang="es-EC" sz="1200" dirty="0" smtClean="0"/>
            <a:t>Construir encadenamientos entre productores de bienes intermedios y bienes de consumo</a:t>
          </a:r>
          <a:endParaRPr lang="es-ES" sz="1200" dirty="0"/>
        </a:p>
      </dgm:t>
    </dgm:pt>
    <dgm:pt modelId="{02DCD357-A8C8-4322-A8C9-F6666C52EB36}" type="parTrans" cxnId="{827F97D4-5F5F-4F1C-89B0-19B31C453D30}">
      <dgm:prSet/>
      <dgm:spPr/>
      <dgm:t>
        <a:bodyPr/>
        <a:lstStyle/>
        <a:p>
          <a:endParaRPr lang="es-ES" sz="1200"/>
        </a:p>
      </dgm:t>
    </dgm:pt>
    <dgm:pt modelId="{6708B385-899A-4EB5-AB63-7265EBE24412}" type="sibTrans" cxnId="{827F97D4-5F5F-4F1C-89B0-19B31C453D30}">
      <dgm:prSet/>
      <dgm:spPr/>
      <dgm:t>
        <a:bodyPr/>
        <a:lstStyle/>
        <a:p>
          <a:endParaRPr lang="es-ES" sz="1200"/>
        </a:p>
      </dgm:t>
    </dgm:pt>
    <dgm:pt modelId="{12A98A86-24F2-403B-9C4E-55090A4981FE}" type="pres">
      <dgm:prSet presAssocID="{D11D33A3-124D-47D2-8DDD-4A531CDDFC7C}" presName="compositeShape" presStyleCnt="0">
        <dgm:presLayoutVars>
          <dgm:chMax val="9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AC97EA66-D280-417C-917C-77A5EDA31B83}" type="pres">
      <dgm:prSet presAssocID="{D11D33A3-124D-47D2-8DDD-4A531CDDFC7C}" presName="triangle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5C064B5-EF03-479C-9C73-C5CCF862E503}" type="pres">
      <dgm:prSet presAssocID="{D11D33A3-124D-47D2-8DDD-4A531CDDFC7C}" presName="triangle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2832BBA-AB3B-44B4-A9E6-04DF33DFF044}" type="pres">
      <dgm:prSet presAssocID="{D11D33A3-124D-47D2-8DDD-4A531CDDFC7C}" presName="triangle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974461A-8747-4D2D-9F1B-A2EA26899D83}" type="pres">
      <dgm:prSet presAssocID="{D11D33A3-124D-47D2-8DDD-4A531CDDFC7C}" presName="triangle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FCBF3F3-BB3B-4E5B-94B0-34272BB147B5}" srcId="{D11D33A3-124D-47D2-8DDD-4A531CDDFC7C}" destId="{60E74971-C0F2-48F0-A9AE-7267652AD767}" srcOrd="0" destOrd="0" parTransId="{2449C1CA-C161-49CE-91A5-B04A84921EC6}" sibTransId="{D3AFE2BB-44E9-4AB0-8CC8-853B0FF78682}"/>
    <dgm:cxn modelId="{920D3FD1-1E12-46A7-956B-B9085BF55362}" srcId="{D11D33A3-124D-47D2-8DDD-4A531CDDFC7C}" destId="{DA08A753-465B-4F4B-AC2C-02B338A5B976}" srcOrd="2" destOrd="0" parTransId="{AF31C2B2-9901-474C-9961-598FB364DCD7}" sibTransId="{0AF866C6-F560-4732-829E-325668049763}"/>
    <dgm:cxn modelId="{8B380728-0502-4514-8679-53D586327FDD}" type="presOf" srcId="{60E74971-C0F2-48F0-A9AE-7267652AD767}" destId="{AC97EA66-D280-417C-917C-77A5EDA31B83}" srcOrd="0" destOrd="0" presId="urn:microsoft.com/office/officeart/2005/8/layout/pyramid4"/>
    <dgm:cxn modelId="{141D605B-2A12-407A-9CF4-56BFDACF4A64}" type="presOf" srcId="{6D8F38C2-E868-4CA6-866D-2E83B803F362}" destId="{05C064B5-EF03-479C-9C73-C5CCF862E503}" srcOrd="0" destOrd="0" presId="urn:microsoft.com/office/officeart/2005/8/layout/pyramid4"/>
    <dgm:cxn modelId="{827F97D4-5F5F-4F1C-89B0-19B31C453D30}" srcId="{D11D33A3-124D-47D2-8DDD-4A531CDDFC7C}" destId="{E1725A02-1531-40FB-AAE9-1499D5576C98}" srcOrd="3" destOrd="0" parTransId="{02DCD357-A8C8-4322-A8C9-F6666C52EB36}" sibTransId="{6708B385-899A-4EB5-AB63-7265EBE24412}"/>
    <dgm:cxn modelId="{77665747-DBBE-4A06-8440-F6A92D62DC0F}" type="presOf" srcId="{D11D33A3-124D-47D2-8DDD-4A531CDDFC7C}" destId="{12A98A86-24F2-403B-9C4E-55090A4981FE}" srcOrd="0" destOrd="0" presId="urn:microsoft.com/office/officeart/2005/8/layout/pyramid4"/>
    <dgm:cxn modelId="{AC101C19-4383-4BB6-8E31-DBE5751FDD4A}" srcId="{D11D33A3-124D-47D2-8DDD-4A531CDDFC7C}" destId="{6D8F38C2-E868-4CA6-866D-2E83B803F362}" srcOrd="1" destOrd="0" parTransId="{3F00E9CD-2AC1-4BFB-A17E-E69B6CA3F3B3}" sibTransId="{E6916611-7705-461E-B02C-D73B9242A371}"/>
    <dgm:cxn modelId="{43485DEE-7A4F-4D59-97B5-66D3A404E759}" type="presOf" srcId="{DA08A753-465B-4F4B-AC2C-02B338A5B976}" destId="{42832BBA-AB3B-44B4-A9E6-04DF33DFF044}" srcOrd="0" destOrd="0" presId="urn:microsoft.com/office/officeart/2005/8/layout/pyramid4"/>
    <dgm:cxn modelId="{CBF7D42B-CA62-491B-BB01-F0D3E91D431F}" type="presOf" srcId="{E1725A02-1531-40FB-AAE9-1499D5576C98}" destId="{0974461A-8747-4D2D-9F1B-A2EA26899D83}" srcOrd="0" destOrd="0" presId="urn:microsoft.com/office/officeart/2005/8/layout/pyramid4"/>
    <dgm:cxn modelId="{F131F768-AB43-4CE7-8B51-03A39A2CE419}" type="presParOf" srcId="{12A98A86-24F2-403B-9C4E-55090A4981FE}" destId="{AC97EA66-D280-417C-917C-77A5EDA31B83}" srcOrd="0" destOrd="0" presId="urn:microsoft.com/office/officeart/2005/8/layout/pyramid4"/>
    <dgm:cxn modelId="{36EF8A18-9132-4B3C-90D9-D7D51393D98E}" type="presParOf" srcId="{12A98A86-24F2-403B-9C4E-55090A4981FE}" destId="{05C064B5-EF03-479C-9C73-C5CCF862E503}" srcOrd="1" destOrd="0" presId="urn:microsoft.com/office/officeart/2005/8/layout/pyramid4"/>
    <dgm:cxn modelId="{6C3B13C7-F5F1-4B49-829B-936589AA6CF4}" type="presParOf" srcId="{12A98A86-24F2-403B-9C4E-55090A4981FE}" destId="{42832BBA-AB3B-44B4-A9E6-04DF33DFF044}" srcOrd="2" destOrd="0" presId="urn:microsoft.com/office/officeart/2005/8/layout/pyramid4"/>
    <dgm:cxn modelId="{B108BB76-878A-4CC1-825E-ACB1E98E6C0B}" type="presParOf" srcId="{12A98A86-24F2-403B-9C4E-55090A4981FE}" destId="{0974461A-8747-4D2D-9F1B-A2EA26899D83}" srcOrd="3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0B7DBBC1-97D6-4300-8744-B7055AC493F2}" type="doc">
      <dgm:prSet loTypeId="urn:microsoft.com/office/officeart/2005/8/layout/cycle8" loCatId="cycle" qsTypeId="urn:microsoft.com/office/officeart/2005/8/quickstyle/simple5" qsCatId="simple" csTypeId="urn:microsoft.com/office/officeart/2005/8/colors/colorful3" csCatId="colorful" phldr="1"/>
      <dgm:spPr/>
    </dgm:pt>
    <dgm:pt modelId="{54435B71-384B-4A26-8D54-7B8C2C220894}">
      <dgm:prSet phldrT="[Texto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s-EC" sz="1200" dirty="0" smtClean="0"/>
            <a:t>Enfatizar la  importancia  de  la  </a:t>
          </a:r>
          <a:r>
            <a:rPr lang="es-EC" sz="1200" dirty="0" err="1" smtClean="0"/>
            <a:t>inno-vación</a:t>
          </a:r>
          <a:r>
            <a:rPr lang="es-EC" sz="1200" dirty="0" smtClean="0"/>
            <a:t>  tecnológica</a:t>
          </a:r>
          <a:endParaRPr lang="es-ES" sz="1200" dirty="0"/>
        </a:p>
      </dgm:t>
    </dgm:pt>
    <dgm:pt modelId="{86563454-1DF7-4CB4-B5FC-F4D67EBBAE0C}" type="parTrans" cxnId="{C57AEB75-FDEA-47E0-B8E5-CD28E7F9A151}">
      <dgm:prSet/>
      <dgm:spPr/>
      <dgm:t>
        <a:bodyPr/>
        <a:lstStyle/>
        <a:p>
          <a:endParaRPr lang="es-ES" sz="1200"/>
        </a:p>
      </dgm:t>
    </dgm:pt>
    <dgm:pt modelId="{3FE49F55-5EA6-44FC-B82F-C71892A6552E}" type="sibTrans" cxnId="{C57AEB75-FDEA-47E0-B8E5-CD28E7F9A151}">
      <dgm:prSet/>
      <dgm:spPr/>
      <dgm:t>
        <a:bodyPr/>
        <a:lstStyle/>
        <a:p>
          <a:endParaRPr lang="es-ES" sz="1200"/>
        </a:p>
      </dgm:t>
    </dgm:pt>
    <dgm:pt modelId="{04D017E6-16E5-4C66-A7CA-F579007AE07C}">
      <dgm:prSet phldrT="[Texto]" custT="1"/>
      <dgm:spPr>
        <a:solidFill>
          <a:srgbClr val="996600"/>
        </a:solidFill>
      </dgm:spPr>
      <dgm:t>
        <a:bodyPr/>
        <a:lstStyle/>
        <a:p>
          <a:r>
            <a:rPr lang="es-EC" sz="1200" dirty="0" smtClean="0"/>
            <a:t>Acumulación  de  capital, y capacidad  de  acumulación  de  conocimiento</a:t>
          </a:r>
          <a:endParaRPr lang="es-ES" sz="1200" dirty="0"/>
        </a:p>
      </dgm:t>
    </dgm:pt>
    <dgm:pt modelId="{ECB354FD-FF00-4FE0-803E-63B139BBF547}" type="parTrans" cxnId="{37ED8AD8-FD55-4E89-8FBB-79CFFABF2973}">
      <dgm:prSet/>
      <dgm:spPr/>
      <dgm:t>
        <a:bodyPr/>
        <a:lstStyle/>
        <a:p>
          <a:endParaRPr lang="es-ES" sz="1200"/>
        </a:p>
      </dgm:t>
    </dgm:pt>
    <dgm:pt modelId="{02560C67-9B46-4A12-9D8E-1E431BFC6AC3}" type="sibTrans" cxnId="{37ED8AD8-FD55-4E89-8FBB-79CFFABF2973}">
      <dgm:prSet/>
      <dgm:spPr/>
      <dgm:t>
        <a:bodyPr/>
        <a:lstStyle/>
        <a:p>
          <a:endParaRPr lang="es-ES" sz="1200"/>
        </a:p>
      </dgm:t>
    </dgm:pt>
    <dgm:pt modelId="{9393DBF7-E3D9-4027-8A23-2E2488C27297}">
      <dgm:prSet phldrT="[Texto]" custT="1"/>
      <dgm:spPr>
        <a:solidFill>
          <a:schemeClr val="accent6"/>
        </a:solidFill>
      </dgm:spPr>
      <dgm:t>
        <a:bodyPr/>
        <a:lstStyle/>
        <a:p>
          <a:r>
            <a:rPr lang="es-EC" sz="1200" dirty="0" smtClean="0"/>
            <a:t>Escasez de  mano  de  obra  calificada</a:t>
          </a:r>
          <a:endParaRPr lang="es-ES" sz="1200" dirty="0"/>
        </a:p>
      </dgm:t>
    </dgm:pt>
    <dgm:pt modelId="{28437820-D543-4F5C-BEF7-75FE51F0D3B7}" type="parTrans" cxnId="{CB441C8B-3617-4326-93EF-6F2D262DDAD7}">
      <dgm:prSet/>
      <dgm:spPr/>
      <dgm:t>
        <a:bodyPr/>
        <a:lstStyle/>
        <a:p>
          <a:endParaRPr lang="es-ES" sz="1200"/>
        </a:p>
      </dgm:t>
    </dgm:pt>
    <dgm:pt modelId="{E6FC31DB-1C2F-4D02-AD66-BCE39A775AC1}" type="sibTrans" cxnId="{CB441C8B-3617-4326-93EF-6F2D262DDAD7}">
      <dgm:prSet/>
      <dgm:spPr/>
      <dgm:t>
        <a:bodyPr/>
        <a:lstStyle/>
        <a:p>
          <a:endParaRPr lang="es-ES" sz="1200"/>
        </a:p>
      </dgm:t>
    </dgm:pt>
    <dgm:pt modelId="{F2141D67-6045-4AFC-B8B4-07DBA7625711}" type="pres">
      <dgm:prSet presAssocID="{0B7DBBC1-97D6-4300-8744-B7055AC493F2}" presName="compositeShape" presStyleCnt="0">
        <dgm:presLayoutVars>
          <dgm:chMax val="7"/>
          <dgm:dir/>
          <dgm:resizeHandles val="exact"/>
        </dgm:presLayoutVars>
      </dgm:prSet>
      <dgm:spPr/>
    </dgm:pt>
    <dgm:pt modelId="{54D6204B-397E-4F5E-903B-7C159BE3677A}" type="pres">
      <dgm:prSet presAssocID="{0B7DBBC1-97D6-4300-8744-B7055AC493F2}" presName="wedge1" presStyleLbl="node1" presStyleIdx="0" presStyleCnt="3"/>
      <dgm:spPr/>
      <dgm:t>
        <a:bodyPr/>
        <a:lstStyle/>
        <a:p>
          <a:endParaRPr lang="es-ES"/>
        </a:p>
      </dgm:t>
    </dgm:pt>
    <dgm:pt modelId="{FE2C2AAA-90A3-4A31-90F0-AC3C33BAB8E2}" type="pres">
      <dgm:prSet presAssocID="{0B7DBBC1-97D6-4300-8744-B7055AC493F2}" presName="dummy1a" presStyleCnt="0"/>
      <dgm:spPr/>
    </dgm:pt>
    <dgm:pt modelId="{5021A5CB-5799-4045-AE35-5F7AE096A7F7}" type="pres">
      <dgm:prSet presAssocID="{0B7DBBC1-97D6-4300-8744-B7055AC493F2}" presName="dummy1b" presStyleCnt="0"/>
      <dgm:spPr/>
    </dgm:pt>
    <dgm:pt modelId="{5370664A-7F14-4967-9ECB-EE818D9946C5}" type="pres">
      <dgm:prSet presAssocID="{0B7DBBC1-97D6-4300-8744-B7055AC493F2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D85E832-791B-4DFD-98BF-8FBEF6637B20}" type="pres">
      <dgm:prSet presAssocID="{0B7DBBC1-97D6-4300-8744-B7055AC493F2}" presName="wedge2" presStyleLbl="node1" presStyleIdx="1" presStyleCnt="3"/>
      <dgm:spPr/>
      <dgm:t>
        <a:bodyPr/>
        <a:lstStyle/>
        <a:p>
          <a:endParaRPr lang="es-ES"/>
        </a:p>
      </dgm:t>
    </dgm:pt>
    <dgm:pt modelId="{D3E32F01-4766-4E63-A45A-362B90DDAB70}" type="pres">
      <dgm:prSet presAssocID="{0B7DBBC1-97D6-4300-8744-B7055AC493F2}" presName="dummy2a" presStyleCnt="0"/>
      <dgm:spPr/>
    </dgm:pt>
    <dgm:pt modelId="{C6B21B59-E523-440C-AA49-A4137B8024CD}" type="pres">
      <dgm:prSet presAssocID="{0B7DBBC1-97D6-4300-8744-B7055AC493F2}" presName="dummy2b" presStyleCnt="0"/>
      <dgm:spPr/>
    </dgm:pt>
    <dgm:pt modelId="{3A00E5A6-4A7D-4F57-A01B-F5513B7BC739}" type="pres">
      <dgm:prSet presAssocID="{0B7DBBC1-97D6-4300-8744-B7055AC493F2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A87ACDA-1FC0-4BBC-97B5-0124F9F519B8}" type="pres">
      <dgm:prSet presAssocID="{0B7DBBC1-97D6-4300-8744-B7055AC493F2}" presName="wedge3" presStyleLbl="node1" presStyleIdx="2" presStyleCnt="3"/>
      <dgm:spPr/>
      <dgm:t>
        <a:bodyPr/>
        <a:lstStyle/>
        <a:p>
          <a:endParaRPr lang="es-ES"/>
        </a:p>
      </dgm:t>
    </dgm:pt>
    <dgm:pt modelId="{56143490-D075-4DF8-BB75-B92F44CE2629}" type="pres">
      <dgm:prSet presAssocID="{0B7DBBC1-97D6-4300-8744-B7055AC493F2}" presName="dummy3a" presStyleCnt="0"/>
      <dgm:spPr/>
    </dgm:pt>
    <dgm:pt modelId="{B6A0EDF0-7DEF-4512-93AB-4B40152325CE}" type="pres">
      <dgm:prSet presAssocID="{0B7DBBC1-97D6-4300-8744-B7055AC493F2}" presName="dummy3b" presStyleCnt="0"/>
      <dgm:spPr/>
    </dgm:pt>
    <dgm:pt modelId="{F2896780-18F6-4B0D-A303-7AE4B2040E5C}" type="pres">
      <dgm:prSet presAssocID="{0B7DBBC1-97D6-4300-8744-B7055AC493F2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51AC475-DB2A-468F-A7F4-8D7A123EAF73}" type="pres">
      <dgm:prSet presAssocID="{3FE49F55-5EA6-44FC-B82F-C71892A6552E}" presName="arrowWedge1" presStyleLbl="fgSibTrans2D1" presStyleIdx="0" presStyleCnt="3"/>
      <dgm:spPr/>
    </dgm:pt>
    <dgm:pt modelId="{82F30029-8A2D-4539-9FE7-B02FD4AFE441}" type="pres">
      <dgm:prSet presAssocID="{02560C67-9B46-4A12-9D8E-1E431BFC6AC3}" presName="arrowWedge2" presStyleLbl="fgSibTrans2D1" presStyleIdx="1" presStyleCnt="3"/>
      <dgm:spPr>
        <a:solidFill>
          <a:srgbClr val="993300"/>
        </a:solidFill>
      </dgm:spPr>
    </dgm:pt>
    <dgm:pt modelId="{B8A0E43C-D9AF-4D77-9C7A-A7FC04F4100B}" type="pres">
      <dgm:prSet presAssocID="{E6FC31DB-1C2F-4D02-AD66-BCE39A775AC1}" presName="arrowWedge3" presStyleLbl="fgSibTrans2D1" presStyleIdx="2" presStyleCnt="3"/>
      <dgm:spPr>
        <a:solidFill>
          <a:schemeClr val="accent6">
            <a:lumMod val="75000"/>
          </a:schemeClr>
        </a:solidFill>
      </dgm:spPr>
    </dgm:pt>
  </dgm:ptLst>
  <dgm:cxnLst>
    <dgm:cxn modelId="{A3C84C43-55F5-4332-BCD1-D4845CB41CB3}" type="presOf" srcId="{04D017E6-16E5-4C66-A7CA-F579007AE07C}" destId="{1D85E832-791B-4DFD-98BF-8FBEF6637B20}" srcOrd="0" destOrd="0" presId="urn:microsoft.com/office/officeart/2005/8/layout/cycle8"/>
    <dgm:cxn modelId="{116B45F9-9315-43A9-A465-8F70490ECF5E}" type="presOf" srcId="{9393DBF7-E3D9-4027-8A23-2E2488C27297}" destId="{8A87ACDA-1FC0-4BBC-97B5-0124F9F519B8}" srcOrd="0" destOrd="0" presId="urn:microsoft.com/office/officeart/2005/8/layout/cycle8"/>
    <dgm:cxn modelId="{37ED8AD8-FD55-4E89-8FBB-79CFFABF2973}" srcId="{0B7DBBC1-97D6-4300-8744-B7055AC493F2}" destId="{04D017E6-16E5-4C66-A7CA-F579007AE07C}" srcOrd="1" destOrd="0" parTransId="{ECB354FD-FF00-4FE0-803E-63B139BBF547}" sibTransId="{02560C67-9B46-4A12-9D8E-1E431BFC6AC3}"/>
    <dgm:cxn modelId="{CE9FDC09-612D-4AD4-9F47-DB88104F0259}" type="presOf" srcId="{0B7DBBC1-97D6-4300-8744-B7055AC493F2}" destId="{F2141D67-6045-4AFC-B8B4-07DBA7625711}" srcOrd="0" destOrd="0" presId="urn:microsoft.com/office/officeart/2005/8/layout/cycle8"/>
    <dgm:cxn modelId="{C57AEB75-FDEA-47E0-B8E5-CD28E7F9A151}" srcId="{0B7DBBC1-97D6-4300-8744-B7055AC493F2}" destId="{54435B71-384B-4A26-8D54-7B8C2C220894}" srcOrd="0" destOrd="0" parTransId="{86563454-1DF7-4CB4-B5FC-F4D67EBBAE0C}" sibTransId="{3FE49F55-5EA6-44FC-B82F-C71892A6552E}"/>
    <dgm:cxn modelId="{CB441C8B-3617-4326-93EF-6F2D262DDAD7}" srcId="{0B7DBBC1-97D6-4300-8744-B7055AC493F2}" destId="{9393DBF7-E3D9-4027-8A23-2E2488C27297}" srcOrd="2" destOrd="0" parTransId="{28437820-D543-4F5C-BEF7-75FE51F0D3B7}" sibTransId="{E6FC31DB-1C2F-4D02-AD66-BCE39A775AC1}"/>
    <dgm:cxn modelId="{5ED2278D-1529-4CF0-B098-24E64E326629}" type="presOf" srcId="{54435B71-384B-4A26-8D54-7B8C2C220894}" destId="{5370664A-7F14-4967-9ECB-EE818D9946C5}" srcOrd="1" destOrd="0" presId="urn:microsoft.com/office/officeart/2005/8/layout/cycle8"/>
    <dgm:cxn modelId="{E6DC684C-90A8-49EF-B40A-1ACBBE75FAC2}" type="presOf" srcId="{9393DBF7-E3D9-4027-8A23-2E2488C27297}" destId="{F2896780-18F6-4B0D-A303-7AE4B2040E5C}" srcOrd="1" destOrd="0" presId="urn:microsoft.com/office/officeart/2005/8/layout/cycle8"/>
    <dgm:cxn modelId="{704A9617-C652-4641-BD63-5EB25787BBDF}" type="presOf" srcId="{04D017E6-16E5-4C66-A7CA-F579007AE07C}" destId="{3A00E5A6-4A7D-4F57-A01B-F5513B7BC739}" srcOrd="1" destOrd="0" presId="urn:microsoft.com/office/officeart/2005/8/layout/cycle8"/>
    <dgm:cxn modelId="{7FB73020-B36B-414A-BA77-4B5FB65EE3CB}" type="presOf" srcId="{54435B71-384B-4A26-8D54-7B8C2C220894}" destId="{54D6204B-397E-4F5E-903B-7C159BE3677A}" srcOrd="0" destOrd="0" presId="urn:microsoft.com/office/officeart/2005/8/layout/cycle8"/>
    <dgm:cxn modelId="{18F39CF7-E59F-4D1F-A72B-7FD3AFDA99C5}" type="presParOf" srcId="{F2141D67-6045-4AFC-B8B4-07DBA7625711}" destId="{54D6204B-397E-4F5E-903B-7C159BE3677A}" srcOrd="0" destOrd="0" presId="urn:microsoft.com/office/officeart/2005/8/layout/cycle8"/>
    <dgm:cxn modelId="{5173A906-F67E-4135-9E45-9795B1867C27}" type="presParOf" srcId="{F2141D67-6045-4AFC-B8B4-07DBA7625711}" destId="{FE2C2AAA-90A3-4A31-90F0-AC3C33BAB8E2}" srcOrd="1" destOrd="0" presId="urn:microsoft.com/office/officeart/2005/8/layout/cycle8"/>
    <dgm:cxn modelId="{651F86C9-8AB1-4C34-B2C6-5E3E5682FE50}" type="presParOf" srcId="{F2141D67-6045-4AFC-B8B4-07DBA7625711}" destId="{5021A5CB-5799-4045-AE35-5F7AE096A7F7}" srcOrd="2" destOrd="0" presId="urn:microsoft.com/office/officeart/2005/8/layout/cycle8"/>
    <dgm:cxn modelId="{730FACA6-A7D1-4818-A743-B27A399D8A22}" type="presParOf" srcId="{F2141D67-6045-4AFC-B8B4-07DBA7625711}" destId="{5370664A-7F14-4967-9ECB-EE818D9946C5}" srcOrd="3" destOrd="0" presId="urn:microsoft.com/office/officeart/2005/8/layout/cycle8"/>
    <dgm:cxn modelId="{531A7831-765B-4879-8BF8-1688862AFAFE}" type="presParOf" srcId="{F2141D67-6045-4AFC-B8B4-07DBA7625711}" destId="{1D85E832-791B-4DFD-98BF-8FBEF6637B20}" srcOrd="4" destOrd="0" presId="urn:microsoft.com/office/officeart/2005/8/layout/cycle8"/>
    <dgm:cxn modelId="{B5BBED1B-6DD6-4E6F-B217-3B9E75CCB7A8}" type="presParOf" srcId="{F2141D67-6045-4AFC-B8B4-07DBA7625711}" destId="{D3E32F01-4766-4E63-A45A-362B90DDAB70}" srcOrd="5" destOrd="0" presId="urn:microsoft.com/office/officeart/2005/8/layout/cycle8"/>
    <dgm:cxn modelId="{01F2878A-FA67-4A51-B0C2-840224479FE0}" type="presParOf" srcId="{F2141D67-6045-4AFC-B8B4-07DBA7625711}" destId="{C6B21B59-E523-440C-AA49-A4137B8024CD}" srcOrd="6" destOrd="0" presId="urn:microsoft.com/office/officeart/2005/8/layout/cycle8"/>
    <dgm:cxn modelId="{D1907E80-3E59-43D0-802C-D703D422D804}" type="presParOf" srcId="{F2141D67-6045-4AFC-B8B4-07DBA7625711}" destId="{3A00E5A6-4A7D-4F57-A01B-F5513B7BC739}" srcOrd="7" destOrd="0" presId="urn:microsoft.com/office/officeart/2005/8/layout/cycle8"/>
    <dgm:cxn modelId="{34439E82-9FA8-4E90-A895-08B5319434CD}" type="presParOf" srcId="{F2141D67-6045-4AFC-B8B4-07DBA7625711}" destId="{8A87ACDA-1FC0-4BBC-97B5-0124F9F519B8}" srcOrd="8" destOrd="0" presId="urn:microsoft.com/office/officeart/2005/8/layout/cycle8"/>
    <dgm:cxn modelId="{12331F20-AF11-4127-8BBA-46243486112C}" type="presParOf" srcId="{F2141D67-6045-4AFC-B8B4-07DBA7625711}" destId="{56143490-D075-4DF8-BB75-B92F44CE2629}" srcOrd="9" destOrd="0" presId="urn:microsoft.com/office/officeart/2005/8/layout/cycle8"/>
    <dgm:cxn modelId="{CCF017F2-834A-4973-847E-7EB1A1575A5F}" type="presParOf" srcId="{F2141D67-6045-4AFC-B8B4-07DBA7625711}" destId="{B6A0EDF0-7DEF-4512-93AB-4B40152325CE}" srcOrd="10" destOrd="0" presId="urn:microsoft.com/office/officeart/2005/8/layout/cycle8"/>
    <dgm:cxn modelId="{D20EAFAF-540C-4306-830A-B1C9ED102DBD}" type="presParOf" srcId="{F2141D67-6045-4AFC-B8B4-07DBA7625711}" destId="{F2896780-18F6-4B0D-A303-7AE4B2040E5C}" srcOrd="11" destOrd="0" presId="urn:microsoft.com/office/officeart/2005/8/layout/cycle8"/>
    <dgm:cxn modelId="{1A2E120C-0AB5-4295-92B3-AE316860145D}" type="presParOf" srcId="{F2141D67-6045-4AFC-B8B4-07DBA7625711}" destId="{F51AC475-DB2A-468F-A7F4-8D7A123EAF73}" srcOrd="12" destOrd="0" presId="urn:microsoft.com/office/officeart/2005/8/layout/cycle8"/>
    <dgm:cxn modelId="{B8F9DEFF-0B73-410C-9F55-276C5B11CAA0}" type="presParOf" srcId="{F2141D67-6045-4AFC-B8B4-07DBA7625711}" destId="{82F30029-8A2D-4539-9FE7-B02FD4AFE441}" srcOrd="13" destOrd="0" presId="urn:microsoft.com/office/officeart/2005/8/layout/cycle8"/>
    <dgm:cxn modelId="{2250A864-F310-49D5-8275-FDE80A48C47C}" type="presParOf" srcId="{F2141D67-6045-4AFC-B8B4-07DBA7625711}" destId="{B8A0E43C-D9AF-4D77-9C7A-A7FC04F4100B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75CE2EB-96D1-40E4-B42E-CD23B75A7C7D}" type="doc">
      <dgm:prSet loTypeId="urn:microsoft.com/office/officeart/2009/3/layout/StepUpProcess" loCatId="process" qsTypeId="urn:microsoft.com/office/officeart/2005/8/quickstyle/simple1" qsCatId="simple" csTypeId="urn:microsoft.com/office/officeart/2005/8/colors/accent6_4" csCatId="accent6" phldr="1"/>
      <dgm:spPr/>
      <dgm:t>
        <a:bodyPr/>
        <a:lstStyle/>
        <a:p>
          <a:endParaRPr lang="es-ES"/>
        </a:p>
      </dgm:t>
    </dgm:pt>
    <dgm:pt modelId="{A7857A86-B34C-432B-AA10-14458E2AC4FB}">
      <dgm:prSet phldrT="[Texto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>
          <a:noFill/>
        </a:ln>
      </dgm:spPr>
      <dgm:t>
        <a:bodyPr/>
        <a:lstStyle/>
        <a:p>
          <a:r>
            <a:rPr lang="es-ES" dirty="0" smtClean="0"/>
            <a:t>Estudiar el modelo Sustitución Selectiva de Importaciones,  las medidas arancelarias y de defensa comercial implementadas por el gobierno como políticas de fomento productivo.</a:t>
          </a:r>
          <a:endParaRPr lang="es-ES" dirty="0"/>
        </a:p>
      </dgm:t>
    </dgm:pt>
    <dgm:pt modelId="{131FC3D6-7A04-4C00-A281-3A3DBD0FDDCE}" type="parTrans" cxnId="{8AB8805E-9B8C-47B3-8F13-CCD93A4BFF15}">
      <dgm:prSet/>
      <dgm:spPr/>
      <dgm:t>
        <a:bodyPr/>
        <a:lstStyle/>
        <a:p>
          <a:endParaRPr lang="es-ES"/>
        </a:p>
      </dgm:t>
    </dgm:pt>
    <dgm:pt modelId="{2900E5DA-C038-43CC-B0E8-7C0A67C3C036}" type="sibTrans" cxnId="{8AB8805E-9B8C-47B3-8F13-CCD93A4BFF15}">
      <dgm:prSet/>
      <dgm:spPr/>
      <dgm:t>
        <a:bodyPr/>
        <a:lstStyle/>
        <a:p>
          <a:endParaRPr lang="es-ES"/>
        </a:p>
      </dgm:t>
    </dgm:pt>
    <dgm:pt modelId="{31D60475-98BB-4769-BB24-FD527D502960}">
      <dgm:prSet phldrT="[Texto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>
          <a:noFill/>
        </a:ln>
      </dgm:spPr>
      <dgm:t>
        <a:bodyPr/>
        <a:lstStyle/>
        <a:p>
          <a:r>
            <a:rPr lang="es-ES" dirty="0" smtClean="0"/>
            <a:t>E</a:t>
          </a:r>
          <a:r>
            <a:rPr lang="es-EC" dirty="0" smtClean="0"/>
            <a:t>valuar la situación comercial de las pequeñas y medianas empresas de la industria cuero y calzado en el Ecuador.</a:t>
          </a:r>
          <a:endParaRPr lang="es-ES" dirty="0"/>
        </a:p>
      </dgm:t>
    </dgm:pt>
    <dgm:pt modelId="{C41359B9-BFAE-4CC4-B9CE-F4446B05FC2D}" type="parTrans" cxnId="{208C0ABB-BCF2-4F12-90CF-48BB47893E4E}">
      <dgm:prSet/>
      <dgm:spPr/>
      <dgm:t>
        <a:bodyPr/>
        <a:lstStyle/>
        <a:p>
          <a:endParaRPr lang="es-ES"/>
        </a:p>
      </dgm:t>
    </dgm:pt>
    <dgm:pt modelId="{ACC0CEB1-B5D4-488E-904D-BC8CFC3B6D47}" type="sibTrans" cxnId="{208C0ABB-BCF2-4F12-90CF-48BB47893E4E}">
      <dgm:prSet/>
      <dgm:spPr/>
      <dgm:t>
        <a:bodyPr/>
        <a:lstStyle/>
        <a:p>
          <a:endParaRPr lang="es-ES"/>
        </a:p>
      </dgm:t>
    </dgm:pt>
    <dgm:pt modelId="{74E37C14-9C92-4378-8186-18250C3A9C90}">
      <dgm:prSet phldrT="[Texto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>
          <a:noFill/>
        </a:ln>
      </dgm:spPr>
      <dgm:t>
        <a:bodyPr/>
        <a:lstStyle/>
        <a:p>
          <a:r>
            <a:rPr lang="es-ES" dirty="0" smtClean="0"/>
            <a:t>Determinar y analizar las variables que influyen en la producción y comercialización de calzado.</a:t>
          </a:r>
          <a:endParaRPr lang="es-ES" dirty="0"/>
        </a:p>
      </dgm:t>
    </dgm:pt>
    <dgm:pt modelId="{C6FE739F-972E-45EA-80AF-0E3B57865485}" type="parTrans" cxnId="{E5C4CE53-1877-486E-8229-DDFE8C7D11F7}">
      <dgm:prSet/>
      <dgm:spPr/>
      <dgm:t>
        <a:bodyPr/>
        <a:lstStyle/>
        <a:p>
          <a:endParaRPr lang="es-ES"/>
        </a:p>
      </dgm:t>
    </dgm:pt>
    <dgm:pt modelId="{306C0BCE-5CA2-4BAD-8023-C3364A44819A}" type="sibTrans" cxnId="{E5C4CE53-1877-486E-8229-DDFE8C7D11F7}">
      <dgm:prSet/>
      <dgm:spPr/>
      <dgm:t>
        <a:bodyPr/>
        <a:lstStyle/>
        <a:p>
          <a:endParaRPr lang="es-ES"/>
        </a:p>
      </dgm:t>
    </dgm:pt>
    <dgm:pt modelId="{52D7CD5C-F720-47C8-85FA-63CC724585BE}">
      <dgm:prSet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>
          <a:noFill/>
        </a:ln>
      </dgm:spPr>
      <dgm:t>
        <a:bodyPr/>
        <a:lstStyle/>
        <a:p>
          <a:r>
            <a:rPr lang="es-ES" dirty="0" smtClean="0"/>
            <a:t>Analizar el impacto de las políticas comerciales en la producción de  calzado, materias primas e insumos de pequeñas y medianas empresas.</a:t>
          </a:r>
          <a:endParaRPr lang="es-ES" dirty="0"/>
        </a:p>
      </dgm:t>
    </dgm:pt>
    <dgm:pt modelId="{0C817855-CC79-4668-9979-179D614C7FD9}" type="parTrans" cxnId="{630A298D-2C26-4AFD-AD41-3335DFFB29F1}">
      <dgm:prSet/>
      <dgm:spPr/>
      <dgm:t>
        <a:bodyPr/>
        <a:lstStyle/>
        <a:p>
          <a:endParaRPr lang="es-ES"/>
        </a:p>
      </dgm:t>
    </dgm:pt>
    <dgm:pt modelId="{DB1BB005-4A84-47B1-A7B7-8E308EE9AD42}" type="sibTrans" cxnId="{630A298D-2C26-4AFD-AD41-3335DFFB29F1}">
      <dgm:prSet/>
      <dgm:spPr/>
      <dgm:t>
        <a:bodyPr/>
        <a:lstStyle/>
        <a:p>
          <a:endParaRPr lang="es-ES"/>
        </a:p>
      </dgm:t>
    </dgm:pt>
    <dgm:pt modelId="{47B9572E-7149-4F78-90CB-0FE5C053FAE7}" type="pres">
      <dgm:prSet presAssocID="{075CE2EB-96D1-40E4-B42E-CD23B75A7C7D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5EF78B01-2F32-4C2C-B5CB-04F384303D0A}" type="pres">
      <dgm:prSet presAssocID="{A7857A86-B34C-432B-AA10-14458E2AC4FB}" presName="composite" presStyleCnt="0"/>
      <dgm:spPr/>
    </dgm:pt>
    <dgm:pt modelId="{05DF75CE-6CF3-4363-A5EB-A2547DCEC327}" type="pres">
      <dgm:prSet presAssocID="{A7857A86-B34C-432B-AA10-14458E2AC4FB}" presName="LShape" presStyleLbl="alignNode1" presStyleIdx="0" presStyleCnt="7"/>
      <dgm:spPr/>
    </dgm:pt>
    <dgm:pt modelId="{BDD34998-A067-4011-ABA9-F1705B2D89E3}" type="pres">
      <dgm:prSet presAssocID="{A7857A86-B34C-432B-AA10-14458E2AC4FB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FC51AE1-5C91-4E7D-A58F-D69FD839DF1F}" type="pres">
      <dgm:prSet presAssocID="{A7857A86-B34C-432B-AA10-14458E2AC4FB}" presName="Triangle" presStyleLbl="alignNode1" presStyleIdx="1" presStyleCnt="7"/>
      <dgm:spPr/>
    </dgm:pt>
    <dgm:pt modelId="{A6BD358F-7E22-4548-8E4F-534DF79F8588}" type="pres">
      <dgm:prSet presAssocID="{2900E5DA-C038-43CC-B0E8-7C0A67C3C036}" presName="sibTrans" presStyleCnt="0"/>
      <dgm:spPr/>
    </dgm:pt>
    <dgm:pt modelId="{9060DC3B-A43E-4F3B-824B-3A70C68E4BE2}" type="pres">
      <dgm:prSet presAssocID="{2900E5DA-C038-43CC-B0E8-7C0A67C3C036}" presName="space" presStyleCnt="0"/>
      <dgm:spPr/>
    </dgm:pt>
    <dgm:pt modelId="{80F7F1B3-7AA3-4B83-9F6A-6E7E9865EEFD}" type="pres">
      <dgm:prSet presAssocID="{31D60475-98BB-4769-BB24-FD527D502960}" presName="composite" presStyleCnt="0"/>
      <dgm:spPr/>
    </dgm:pt>
    <dgm:pt modelId="{4B5CA852-3958-4EC7-A4D1-5EFFC78AD02A}" type="pres">
      <dgm:prSet presAssocID="{31D60475-98BB-4769-BB24-FD527D502960}" presName="LShape" presStyleLbl="alignNode1" presStyleIdx="2" presStyleCnt="7"/>
      <dgm:spPr/>
    </dgm:pt>
    <dgm:pt modelId="{AC011656-BDF6-416E-A09B-334168C2EBC2}" type="pres">
      <dgm:prSet presAssocID="{31D60475-98BB-4769-BB24-FD527D502960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E6667D0-BED1-4BCD-B58B-DBA237657576}" type="pres">
      <dgm:prSet presAssocID="{31D60475-98BB-4769-BB24-FD527D502960}" presName="Triangle" presStyleLbl="alignNode1" presStyleIdx="3" presStyleCnt="7"/>
      <dgm:spPr/>
    </dgm:pt>
    <dgm:pt modelId="{4C249591-1C15-44F3-98D4-CFE34B440848}" type="pres">
      <dgm:prSet presAssocID="{ACC0CEB1-B5D4-488E-904D-BC8CFC3B6D47}" presName="sibTrans" presStyleCnt="0"/>
      <dgm:spPr/>
    </dgm:pt>
    <dgm:pt modelId="{75C1E240-3730-4CCB-A51B-999B76C2B2E0}" type="pres">
      <dgm:prSet presAssocID="{ACC0CEB1-B5D4-488E-904D-BC8CFC3B6D47}" presName="space" presStyleCnt="0"/>
      <dgm:spPr/>
    </dgm:pt>
    <dgm:pt modelId="{B3005D2E-919F-4461-AD4E-8C64B117C609}" type="pres">
      <dgm:prSet presAssocID="{74E37C14-9C92-4378-8186-18250C3A9C90}" presName="composite" presStyleCnt="0"/>
      <dgm:spPr/>
    </dgm:pt>
    <dgm:pt modelId="{04F4B06B-4A21-48D5-B06F-7720FD961996}" type="pres">
      <dgm:prSet presAssocID="{74E37C14-9C92-4378-8186-18250C3A9C90}" presName="LShape" presStyleLbl="alignNode1" presStyleIdx="4" presStyleCnt="7" custLinFactNeighborY="0"/>
      <dgm:spPr/>
    </dgm:pt>
    <dgm:pt modelId="{FAB32E34-7026-4281-8191-B6798D8AD477}" type="pres">
      <dgm:prSet presAssocID="{74E37C14-9C92-4378-8186-18250C3A9C90}" presName="ParentText" presStyleLbl="revTx" presStyleIdx="2" presStyleCnt="4" custScaleY="67415" custLinFactNeighborY="-1418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2107D64-ECEC-4128-9556-E8C1135A8556}" type="pres">
      <dgm:prSet presAssocID="{74E37C14-9C92-4378-8186-18250C3A9C90}" presName="Triangle" presStyleLbl="alignNode1" presStyleIdx="5" presStyleCnt="7"/>
      <dgm:spPr/>
    </dgm:pt>
    <dgm:pt modelId="{8FD0FF50-AB4D-41EB-831C-93D9CEB9134F}" type="pres">
      <dgm:prSet presAssocID="{306C0BCE-5CA2-4BAD-8023-C3364A44819A}" presName="sibTrans" presStyleCnt="0"/>
      <dgm:spPr/>
    </dgm:pt>
    <dgm:pt modelId="{DA2477FF-0315-4414-AD1D-9D2DBF5B290C}" type="pres">
      <dgm:prSet presAssocID="{306C0BCE-5CA2-4BAD-8023-C3364A44819A}" presName="space" presStyleCnt="0"/>
      <dgm:spPr/>
    </dgm:pt>
    <dgm:pt modelId="{91F5F24F-30C6-4DB8-9393-89C4A320F689}" type="pres">
      <dgm:prSet presAssocID="{52D7CD5C-F720-47C8-85FA-63CC724585BE}" presName="composite" presStyleCnt="0"/>
      <dgm:spPr/>
    </dgm:pt>
    <dgm:pt modelId="{D069C7E2-9254-4F2C-99BC-705DFC38A269}" type="pres">
      <dgm:prSet presAssocID="{52D7CD5C-F720-47C8-85FA-63CC724585BE}" presName="LShape" presStyleLbl="alignNode1" presStyleIdx="6" presStyleCnt="7"/>
      <dgm:spPr/>
    </dgm:pt>
    <dgm:pt modelId="{F24B1FCE-999E-4115-9577-5655D65E5690}" type="pres">
      <dgm:prSet presAssocID="{52D7CD5C-F720-47C8-85FA-63CC724585BE}" presName="ParentText" presStyleLbl="revTx" presStyleIdx="3" presStyleCnt="4" custScaleY="78628" custLinFactNeighborY="-851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081809F9-1A1E-43E8-9EC0-C32470F98A62}" type="presOf" srcId="{31D60475-98BB-4769-BB24-FD527D502960}" destId="{AC011656-BDF6-416E-A09B-334168C2EBC2}" srcOrd="0" destOrd="0" presId="urn:microsoft.com/office/officeart/2009/3/layout/StepUpProcess"/>
    <dgm:cxn modelId="{D6222F80-1B6C-41D9-A00D-A81C9E74DD87}" type="presOf" srcId="{52D7CD5C-F720-47C8-85FA-63CC724585BE}" destId="{F24B1FCE-999E-4115-9577-5655D65E5690}" srcOrd="0" destOrd="0" presId="urn:microsoft.com/office/officeart/2009/3/layout/StepUpProcess"/>
    <dgm:cxn modelId="{76F60949-DC94-4577-BB74-71F7CA287839}" type="presOf" srcId="{075CE2EB-96D1-40E4-B42E-CD23B75A7C7D}" destId="{47B9572E-7149-4F78-90CB-0FE5C053FAE7}" srcOrd="0" destOrd="0" presId="urn:microsoft.com/office/officeart/2009/3/layout/StepUpProcess"/>
    <dgm:cxn modelId="{C7C16354-08C0-4F9D-9E85-E2E3463BE896}" type="presOf" srcId="{74E37C14-9C92-4378-8186-18250C3A9C90}" destId="{FAB32E34-7026-4281-8191-B6798D8AD477}" srcOrd="0" destOrd="0" presId="urn:microsoft.com/office/officeart/2009/3/layout/StepUpProcess"/>
    <dgm:cxn modelId="{77F9E25B-1FFD-4549-91E7-E92C2029B70D}" type="presOf" srcId="{A7857A86-B34C-432B-AA10-14458E2AC4FB}" destId="{BDD34998-A067-4011-ABA9-F1705B2D89E3}" srcOrd="0" destOrd="0" presId="urn:microsoft.com/office/officeart/2009/3/layout/StepUpProcess"/>
    <dgm:cxn modelId="{8AB8805E-9B8C-47B3-8F13-CCD93A4BFF15}" srcId="{075CE2EB-96D1-40E4-B42E-CD23B75A7C7D}" destId="{A7857A86-B34C-432B-AA10-14458E2AC4FB}" srcOrd="0" destOrd="0" parTransId="{131FC3D6-7A04-4C00-A281-3A3DBD0FDDCE}" sibTransId="{2900E5DA-C038-43CC-B0E8-7C0A67C3C036}"/>
    <dgm:cxn modelId="{630A298D-2C26-4AFD-AD41-3335DFFB29F1}" srcId="{075CE2EB-96D1-40E4-B42E-CD23B75A7C7D}" destId="{52D7CD5C-F720-47C8-85FA-63CC724585BE}" srcOrd="3" destOrd="0" parTransId="{0C817855-CC79-4668-9979-179D614C7FD9}" sibTransId="{DB1BB005-4A84-47B1-A7B7-8E308EE9AD42}"/>
    <dgm:cxn modelId="{208C0ABB-BCF2-4F12-90CF-48BB47893E4E}" srcId="{075CE2EB-96D1-40E4-B42E-CD23B75A7C7D}" destId="{31D60475-98BB-4769-BB24-FD527D502960}" srcOrd="1" destOrd="0" parTransId="{C41359B9-BFAE-4CC4-B9CE-F4446B05FC2D}" sibTransId="{ACC0CEB1-B5D4-488E-904D-BC8CFC3B6D47}"/>
    <dgm:cxn modelId="{E5C4CE53-1877-486E-8229-DDFE8C7D11F7}" srcId="{075CE2EB-96D1-40E4-B42E-CD23B75A7C7D}" destId="{74E37C14-9C92-4378-8186-18250C3A9C90}" srcOrd="2" destOrd="0" parTransId="{C6FE739F-972E-45EA-80AF-0E3B57865485}" sibTransId="{306C0BCE-5CA2-4BAD-8023-C3364A44819A}"/>
    <dgm:cxn modelId="{D924127E-25FD-4684-B06F-59A8A0CF5970}" type="presParOf" srcId="{47B9572E-7149-4F78-90CB-0FE5C053FAE7}" destId="{5EF78B01-2F32-4C2C-B5CB-04F384303D0A}" srcOrd="0" destOrd="0" presId="urn:microsoft.com/office/officeart/2009/3/layout/StepUpProcess"/>
    <dgm:cxn modelId="{D0A959F3-C7C8-40A7-96B1-F71BEB2DC1B2}" type="presParOf" srcId="{5EF78B01-2F32-4C2C-B5CB-04F384303D0A}" destId="{05DF75CE-6CF3-4363-A5EB-A2547DCEC327}" srcOrd="0" destOrd="0" presId="urn:microsoft.com/office/officeart/2009/3/layout/StepUpProcess"/>
    <dgm:cxn modelId="{DC95346D-C0D3-42E5-8858-A573F72C8C0B}" type="presParOf" srcId="{5EF78B01-2F32-4C2C-B5CB-04F384303D0A}" destId="{BDD34998-A067-4011-ABA9-F1705B2D89E3}" srcOrd="1" destOrd="0" presId="urn:microsoft.com/office/officeart/2009/3/layout/StepUpProcess"/>
    <dgm:cxn modelId="{BD82E5EF-B953-4554-B0D8-7808A18C8620}" type="presParOf" srcId="{5EF78B01-2F32-4C2C-B5CB-04F384303D0A}" destId="{5FC51AE1-5C91-4E7D-A58F-D69FD839DF1F}" srcOrd="2" destOrd="0" presId="urn:microsoft.com/office/officeart/2009/3/layout/StepUpProcess"/>
    <dgm:cxn modelId="{E9306F37-1F01-48D9-98E7-99C24DA637A8}" type="presParOf" srcId="{47B9572E-7149-4F78-90CB-0FE5C053FAE7}" destId="{A6BD358F-7E22-4548-8E4F-534DF79F8588}" srcOrd="1" destOrd="0" presId="urn:microsoft.com/office/officeart/2009/3/layout/StepUpProcess"/>
    <dgm:cxn modelId="{72CF1E5E-9F59-401B-934C-1B43A5AB235D}" type="presParOf" srcId="{A6BD358F-7E22-4548-8E4F-534DF79F8588}" destId="{9060DC3B-A43E-4F3B-824B-3A70C68E4BE2}" srcOrd="0" destOrd="0" presId="urn:microsoft.com/office/officeart/2009/3/layout/StepUpProcess"/>
    <dgm:cxn modelId="{DF5B09D7-CD6C-4971-9C4A-82FCA5B12F17}" type="presParOf" srcId="{47B9572E-7149-4F78-90CB-0FE5C053FAE7}" destId="{80F7F1B3-7AA3-4B83-9F6A-6E7E9865EEFD}" srcOrd="2" destOrd="0" presId="urn:microsoft.com/office/officeart/2009/3/layout/StepUpProcess"/>
    <dgm:cxn modelId="{3E08896B-87EF-4998-A390-41A75E0938A0}" type="presParOf" srcId="{80F7F1B3-7AA3-4B83-9F6A-6E7E9865EEFD}" destId="{4B5CA852-3958-4EC7-A4D1-5EFFC78AD02A}" srcOrd="0" destOrd="0" presId="urn:microsoft.com/office/officeart/2009/3/layout/StepUpProcess"/>
    <dgm:cxn modelId="{C44FFD59-F8B0-4BA4-A169-057096C2A286}" type="presParOf" srcId="{80F7F1B3-7AA3-4B83-9F6A-6E7E9865EEFD}" destId="{AC011656-BDF6-416E-A09B-334168C2EBC2}" srcOrd="1" destOrd="0" presId="urn:microsoft.com/office/officeart/2009/3/layout/StepUpProcess"/>
    <dgm:cxn modelId="{8D05EF2A-C361-460A-A91D-DD26ADB9BDC7}" type="presParOf" srcId="{80F7F1B3-7AA3-4B83-9F6A-6E7E9865EEFD}" destId="{EE6667D0-BED1-4BCD-B58B-DBA237657576}" srcOrd="2" destOrd="0" presId="urn:microsoft.com/office/officeart/2009/3/layout/StepUpProcess"/>
    <dgm:cxn modelId="{FBFF55B6-0FBF-48CE-BE35-5ABB9F4309C4}" type="presParOf" srcId="{47B9572E-7149-4F78-90CB-0FE5C053FAE7}" destId="{4C249591-1C15-44F3-98D4-CFE34B440848}" srcOrd="3" destOrd="0" presId="urn:microsoft.com/office/officeart/2009/3/layout/StepUpProcess"/>
    <dgm:cxn modelId="{6A1D5512-A7D3-4CB6-8F2F-6F7D1E592CBB}" type="presParOf" srcId="{4C249591-1C15-44F3-98D4-CFE34B440848}" destId="{75C1E240-3730-4CCB-A51B-999B76C2B2E0}" srcOrd="0" destOrd="0" presId="urn:microsoft.com/office/officeart/2009/3/layout/StepUpProcess"/>
    <dgm:cxn modelId="{7E1AC423-AFC9-4B85-83DE-BF30E283C3AA}" type="presParOf" srcId="{47B9572E-7149-4F78-90CB-0FE5C053FAE7}" destId="{B3005D2E-919F-4461-AD4E-8C64B117C609}" srcOrd="4" destOrd="0" presId="urn:microsoft.com/office/officeart/2009/3/layout/StepUpProcess"/>
    <dgm:cxn modelId="{99683B06-EA80-43C8-9973-9805637DC46D}" type="presParOf" srcId="{B3005D2E-919F-4461-AD4E-8C64B117C609}" destId="{04F4B06B-4A21-48D5-B06F-7720FD961996}" srcOrd="0" destOrd="0" presId="urn:microsoft.com/office/officeart/2009/3/layout/StepUpProcess"/>
    <dgm:cxn modelId="{437F19DA-23AD-45B2-9B65-74E6770AAD8A}" type="presParOf" srcId="{B3005D2E-919F-4461-AD4E-8C64B117C609}" destId="{FAB32E34-7026-4281-8191-B6798D8AD477}" srcOrd="1" destOrd="0" presId="urn:microsoft.com/office/officeart/2009/3/layout/StepUpProcess"/>
    <dgm:cxn modelId="{BF20881F-491B-49C5-B7C6-EEE19614A4D2}" type="presParOf" srcId="{B3005D2E-919F-4461-AD4E-8C64B117C609}" destId="{32107D64-ECEC-4128-9556-E8C1135A8556}" srcOrd="2" destOrd="0" presId="urn:microsoft.com/office/officeart/2009/3/layout/StepUpProcess"/>
    <dgm:cxn modelId="{7BE10486-720F-4B80-9551-0FF7F5841A0F}" type="presParOf" srcId="{47B9572E-7149-4F78-90CB-0FE5C053FAE7}" destId="{8FD0FF50-AB4D-41EB-831C-93D9CEB9134F}" srcOrd="5" destOrd="0" presId="urn:microsoft.com/office/officeart/2009/3/layout/StepUpProcess"/>
    <dgm:cxn modelId="{B1EA6893-BD24-4CD8-BFD3-BB3353EDA115}" type="presParOf" srcId="{8FD0FF50-AB4D-41EB-831C-93D9CEB9134F}" destId="{DA2477FF-0315-4414-AD1D-9D2DBF5B290C}" srcOrd="0" destOrd="0" presId="urn:microsoft.com/office/officeart/2009/3/layout/StepUpProcess"/>
    <dgm:cxn modelId="{53CFA7EC-6C6E-47A4-B976-3210D3DDA6B4}" type="presParOf" srcId="{47B9572E-7149-4F78-90CB-0FE5C053FAE7}" destId="{91F5F24F-30C6-4DB8-9393-89C4A320F689}" srcOrd="6" destOrd="0" presId="urn:microsoft.com/office/officeart/2009/3/layout/StepUpProcess"/>
    <dgm:cxn modelId="{0A3833CB-E408-4379-8412-0D15EE7E1B04}" type="presParOf" srcId="{91F5F24F-30C6-4DB8-9393-89C4A320F689}" destId="{D069C7E2-9254-4F2C-99BC-705DFC38A269}" srcOrd="0" destOrd="0" presId="urn:microsoft.com/office/officeart/2009/3/layout/StepUpProcess"/>
    <dgm:cxn modelId="{13D12304-DA3D-465F-A3A0-EF3734461DDD}" type="presParOf" srcId="{91F5F24F-30C6-4DB8-9393-89C4A320F689}" destId="{F24B1FCE-999E-4115-9577-5655D65E5690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39B859B9-ACE7-4316-80E5-F7DE440F7FF5}" type="doc">
      <dgm:prSet loTypeId="urn:microsoft.com/office/officeart/2005/8/layout/cycle1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7A1E12C4-0D1B-43FD-B41E-B7877A991226}">
      <dgm:prSet phldrT="[Texto]" custT="1"/>
      <dgm:spPr/>
      <dgm:t>
        <a:bodyPr/>
        <a:lstStyle/>
        <a:p>
          <a:r>
            <a:rPr lang="es-EC" sz="1100" dirty="0" smtClean="0"/>
            <a:t>La balanza comercial no petrolera ecuatoriana históricamente ha registrado saldos negativos.</a:t>
          </a:r>
          <a:endParaRPr lang="es-EC" sz="1100" dirty="0"/>
        </a:p>
      </dgm:t>
    </dgm:pt>
    <dgm:pt modelId="{3D1AA715-4C91-469C-B49D-AE59F5996D09}" type="parTrans" cxnId="{CD062173-2028-44A0-9374-FE1B15C900E9}">
      <dgm:prSet/>
      <dgm:spPr/>
      <dgm:t>
        <a:bodyPr/>
        <a:lstStyle/>
        <a:p>
          <a:endParaRPr lang="es-EC" sz="1100"/>
        </a:p>
      </dgm:t>
    </dgm:pt>
    <dgm:pt modelId="{626AD413-3056-43EB-81BA-0C9FD1C96B99}" type="sibTrans" cxnId="{CD062173-2028-44A0-9374-FE1B15C900E9}">
      <dgm:prSet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s-EC" sz="1100"/>
        </a:p>
      </dgm:t>
    </dgm:pt>
    <dgm:pt modelId="{8A10B005-372E-4B7D-8664-EEEEBC8959D6}">
      <dgm:prSet phldrT="[Texto]" custT="1"/>
      <dgm:spPr/>
      <dgm:t>
        <a:bodyPr/>
        <a:lstStyle/>
        <a:p>
          <a:r>
            <a:rPr lang="es-EC" sz="1100" dirty="0" smtClean="0"/>
            <a:t>El crecimiento de las importaciones de bienes de consumo, bienes de capital y materias primas es la causa del incremento del déficit.</a:t>
          </a:r>
          <a:endParaRPr lang="es-EC" sz="1100" dirty="0"/>
        </a:p>
      </dgm:t>
    </dgm:pt>
    <dgm:pt modelId="{3F827EF8-1154-4148-94FB-3ED86FD53CE2}" type="parTrans" cxnId="{B1A5C4B7-6DF0-49DD-8979-DD14A1686456}">
      <dgm:prSet/>
      <dgm:spPr/>
      <dgm:t>
        <a:bodyPr/>
        <a:lstStyle/>
        <a:p>
          <a:endParaRPr lang="es-EC" sz="1100"/>
        </a:p>
      </dgm:t>
    </dgm:pt>
    <dgm:pt modelId="{86D92E6F-C320-443C-8898-971086C2FC18}" type="sibTrans" cxnId="{B1A5C4B7-6DF0-49DD-8979-DD14A1686456}">
      <dgm:prSet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s-EC" sz="1100"/>
        </a:p>
      </dgm:t>
    </dgm:pt>
    <dgm:pt modelId="{FB2207E9-636A-402F-92C7-A2718EE97189}">
      <dgm:prSet phldrT="[Texto]" custT="1"/>
      <dgm:spPr/>
      <dgm:t>
        <a:bodyPr/>
        <a:lstStyle/>
        <a:p>
          <a:r>
            <a:rPr lang="es-EC" sz="1100" dirty="0" smtClean="0"/>
            <a:t>Se resuelve implementar políticas comerciales con fines proteccionistas que  contrarresten el aumento de importaciones.</a:t>
          </a:r>
          <a:endParaRPr lang="es-EC" sz="1100" dirty="0"/>
        </a:p>
      </dgm:t>
    </dgm:pt>
    <dgm:pt modelId="{A7511ED2-7466-4B24-83BE-E6DCC2F027D5}" type="parTrans" cxnId="{A2D22447-9459-431C-B797-C54BE6E51480}">
      <dgm:prSet/>
      <dgm:spPr/>
      <dgm:t>
        <a:bodyPr/>
        <a:lstStyle/>
        <a:p>
          <a:endParaRPr lang="es-EC" sz="1100"/>
        </a:p>
      </dgm:t>
    </dgm:pt>
    <dgm:pt modelId="{8AC5C08B-9D89-4402-AAFB-78FE4D4C4FEB}" type="sibTrans" cxnId="{A2D22447-9459-431C-B797-C54BE6E51480}">
      <dgm:prSet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s-EC" sz="1100"/>
        </a:p>
      </dgm:t>
    </dgm:pt>
    <dgm:pt modelId="{0FD531FD-7105-4ACF-AE5A-AB01A22C23F9}" type="pres">
      <dgm:prSet presAssocID="{39B859B9-ACE7-4316-80E5-F7DE440F7FF5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4C0E6CF7-15EA-4210-A187-A1B32BACC458}" type="pres">
      <dgm:prSet presAssocID="{7A1E12C4-0D1B-43FD-B41E-B7877A991226}" presName="dummy" presStyleCnt="0"/>
      <dgm:spPr/>
    </dgm:pt>
    <dgm:pt modelId="{6CE9B534-213B-4618-A590-6563430C04C3}" type="pres">
      <dgm:prSet presAssocID="{7A1E12C4-0D1B-43FD-B41E-B7877A991226}" presName="node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B188A12-943E-4E97-A572-BBA627DF075C}" type="pres">
      <dgm:prSet presAssocID="{626AD413-3056-43EB-81BA-0C9FD1C96B99}" presName="sibTrans" presStyleLbl="node1" presStyleIdx="0" presStyleCnt="3" custScaleX="109641" custScaleY="89519" custLinFactNeighborX="7330" custLinFactNeighborY="5273"/>
      <dgm:spPr/>
      <dgm:t>
        <a:bodyPr/>
        <a:lstStyle/>
        <a:p>
          <a:endParaRPr lang="es-EC"/>
        </a:p>
      </dgm:t>
    </dgm:pt>
    <dgm:pt modelId="{5A5BFF5F-2235-4998-AB56-6F44F59E52EE}" type="pres">
      <dgm:prSet presAssocID="{8A10B005-372E-4B7D-8664-EEEEBC8959D6}" presName="dummy" presStyleCnt="0"/>
      <dgm:spPr/>
    </dgm:pt>
    <dgm:pt modelId="{135568FD-36C1-46B6-97DF-C69F6C33FEB0}" type="pres">
      <dgm:prSet presAssocID="{8A10B005-372E-4B7D-8664-EEEEBC8959D6}" presName="node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B3F73A4-4190-40F4-9E8B-486D73A73EA3}" type="pres">
      <dgm:prSet presAssocID="{86D92E6F-C320-443C-8898-971086C2FC18}" presName="sibTrans" presStyleLbl="node1" presStyleIdx="1" presStyleCnt="3" custScaleX="105241" custScaleY="99515" custLinFactNeighborX="-4369" custLinFactNeighborY="2982"/>
      <dgm:spPr/>
      <dgm:t>
        <a:bodyPr/>
        <a:lstStyle/>
        <a:p>
          <a:endParaRPr lang="es-EC"/>
        </a:p>
      </dgm:t>
    </dgm:pt>
    <dgm:pt modelId="{C2522773-D648-4742-8D71-86192E46033C}" type="pres">
      <dgm:prSet presAssocID="{FB2207E9-636A-402F-92C7-A2718EE97189}" presName="dummy" presStyleCnt="0"/>
      <dgm:spPr/>
    </dgm:pt>
    <dgm:pt modelId="{987E5051-446F-4444-BC31-D8FC193E2A17}" type="pres">
      <dgm:prSet presAssocID="{FB2207E9-636A-402F-92C7-A2718EE97189}" presName="node" presStyleLbl="revTx" presStyleIdx="2" presStyleCnt="3" custScaleX="109325" custRadScaleRad="102462" custRadScaleInc="1019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65DA984-C028-4E49-9E19-F2603245F94F}" type="pres">
      <dgm:prSet presAssocID="{8AC5C08B-9D89-4402-AAFB-78FE4D4C4FEB}" presName="sibTrans" presStyleLbl="node1" presStyleIdx="2" presStyleCnt="3" custScaleY="115724" custLinFactNeighborX="875" custLinFactNeighborY="-10450"/>
      <dgm:spPr/>
      <dgm:t>
        <a:bodyPr/>
        <a:lstStyle/>
        <a:p>
          <a:endParaRPr lang="es-EC"/>
        </a:p>
      </dgm:t>
    </dgm:pt>
  </dgm:ptLst>
  <dgm:cxnLst>
    <dgm:cxn modelId="{57D66707-9BD9-4B6B-BBF5-43D29473D652}" type="presOf" srcId="{7A1E12C4-0D1B-43FD-B41E-B7877A991226}" destId="{6CE9B534-213B-4618-A590-6563430C04C3}" srcOrd="0" destOrd="0" presId="urn:microsoft.com/office/officeart/2005/8/layout/cycle1"/>
    <dgm:cxn modelId="{C4F076FA-5C2A-49FF-A728-A829B0A30355}" type="presOf" srcId="{8A10B005-372E-4B7D-8664-EEEEBC8959D6}" destId="{135568FD-36C1-46B6-97DF-C69F6C33FEB0}" srcOrd="0" destOrd="0" presId="urn:microsoft.com/office/officeart/2005/8/layout/cycle1"/>
    <dgm:cxn modelId="{A2D22447-9459-431C-B797-C54BE6E51480}" srcId="{39B859B9-ACE7-4316-80E5-F7DE440F7FF5}" destId="{FB2207E9-636A-402F-92C7-A2718EE97189}" srcOrd="2" destOrd="0" parTransId="{A7511ED2-7466-4B24-83BE-E6DCC2F027D5}" sibTransId="{8AC5C08B-9D89-4402-AAFB-78FE4D4C4FEB}"/>
    <dgm:cxn modelId="{465C294F-7863-4A1D-8545-05A02CD8085C}" type="presOf" srcId="{86D92E6F-C320-443C-8898-971086C2FC18}" destId="{8B3F73A4-4190-40F4-9E8B-486D73A73EA3}" srcOrd="0" destOrd="0" presId="urn:microsoft.com/office/officeart/2005/8/layout/cycle1"/>
    <dgm:cxn modelId="{CD062173-2028-44A0-9374-FE1B15C900E9}" srcId="{39B859B9-ACE7-4316-80E5-F7DE440F7FF5}" destId="{7A1E12C4-0D1B-43FD-B41E-B7877A991226}" srcOrd="0" destOrd="0" parTransId="{3D1AA715-4C91-469C-B49D-AE59F5996D09}" sibTransId="{626AD413-3056-43EB-81BA-0C9FD1C96B99}"/>
    <dgm:cxn modelId="{B1A5C4B7-6DF0-49DD-8979-DD14A1686456}" srcId="{39B859B9-ACE7-4316-80E5-F7DE440F7FF5}" destId="{8A10B005-372E-4B7D-8664-EEEEBC8959D6}" srcOrd="1" destOrd="0" parTransId="{3F827EF8-1154-4148-94FB-3ED86FD53CE2}" sibTransId="{86D92E6F-C320-443C-8898-971086C2FC18}"/>
    <dgm:cxn modelId="{8F06DC53-B8A9-46C5-A555-A097BC3481CB}" type="presOf" srcId="{8AC5C08B-9D89-4402-AAFB-78FE4D4C4FEB}" destId="{E65DA984-C028-4E49-9E19-F2603245F94F}" srcOrd="0" destOrd="0" presId="urn:microsoft.com/office/officeart/2005/8/layout/cycle1"/>
    <dgm:cxn modelId="{F780A63D-310F-4975-A5E7-83BB4F350FD0}" type="presOf" srcId="{626AD413-3056-43EB-81BA-0C9FD1C96B99}" destId="{6B188A12-943E-4E97-A572-BBA627DF075C}" srcOrd="0" destOrd="0" presId="urn:microsoft.com/office/officeart/2005/8/layout/cycle1"/>
    <dgm:cxn modelId="{2246057F-9A6D-41C4-8E06-EE4BB9A0A9E5}" type="presOf" srcId="{39B859B9-ACE7-4316-80E5-F7DE440F7FF5}" destId="{0FD531FD-7105-4ACF-AE5A-AB01A22C23F9}" srcOrd="0" destOrd="0" presId="urn:microsoft.com/office/officeart/2005/8/layout/cycle1"/>
    <dgm:cxn modelId="{FB929B0B-2D6F-4139-B5DA-641E3C932493}" type="presOf" srcId="{FB2207E9-636A-402F-92C7-A2718EE97189}" destId="{987E5051-446F-4444-BC31-D8FC193E2A17}" srcOrd="0" destOrd="0" presId="urn:microsoft.com/office/officeart/2005/8/layout/cycle1"/>
    <dgm:cxn modelId="{5DA2B8EA-4339-4456-9D6F-1E3884169833}" type="presParOf" srcId="{0FD531FD-7105-4ACF-AE5A-AB01A22C23F9}" destId="{4C0E6CF7-15EA-4210-A187-A1B32BACC458}" srcOrd="0" destOrd="0" presId="urn:microsoft.com/office/officeart/2005/8/layout/cycle1"/>
    <dgm:cxn modelId="{838D7A86-B8C3-4B67-BEBE-C88DC6BF6282}" type="presParOf" srcId="{0FD531FD-7105-4ACF-AE5A-AB01A22C23F9}" destId="{6CE9B534-213B-4618-A590-6563430C04C3}" srcOrd="1" destOrd="0" presId="urn:microsoft.com/office/officeart/2005/8/layout/cycle1"/>
    <dgm:cxn modelId="{93B092A2-DBC4-4113-998E-513BA6DC94A8}" type="presParOf" srcId="{0FD531FD-7105-4ACF-AE5A-AB01A22C23F9}" destId="{6B188A12-943E-4E97-A572-BBA627DF075C}" srcOrd="2" destOrd="0" presId="urn:microsoft.com/office/officeart/2005/8/layout/cycle1"/>
    <dgm:cxn modelId="{6F76BB5B-B035-4246-A5C2-EAA156995FC3}" type="presParOf" srcId="{0FD531FD-7105-4ACF-AE5A-AB01A22C23F9}" destId="{5A5BFF5F-2235-4998-AB56-6F44F59E52EE}" srcOrd="3" destOrd="0" presId="urn:microsoft.com/office/officeart/2005/8/layout/cycle1"/>
    <dgm:cxn modelId="{169BB20A-5D46-4184-9A69-7DF227FAF175}" type="presParOf" srcId="{0FD531FD-7105-4ACF-AE5A-AB01A22C23F9}" destId="{135568FD-36C1-46B6-97DF-C69F6C33FEB0}" srcOrd="4" destOrd="0" presId="urn:microsoft.com/office/officeart/2005/8/layout/cycle1"/>
    <dgm:cxn modelId="{695D5D9E-D138-4B51-B740-EDA2A197E44B}" type="presParOf" srcId="{0FD531FD-7105-4ACF-AE5A-AB01A22C23F9}" destId="{8B3F73A4-4190-40F4-9E8B-486D73A73EA3}" srcOrd="5" destOrd="0" presId="urn:microsoft.com/office/officeart/2005/8/layout/cycle1"/>
    <dgm:cxn modelId="{7740F00E-B0BA-4D13-9C6F-42E130E66A4E}" type="presParOf" srcId="{0FD531FD-7105-4ACF-AE5A-AB01A22C23F9}" destId="{C2522773-D648-4742-8D71-86192E46033C}" srcOrd="6" destOrd="0" presId="urn:microsoft.com/office/officeart/2005/8/layout/cycle1"/>
    <dgm:cxn modelId="{A9C947E7-0B7D-45BE-B4F2-EC9C3B445826}" type="presParOf" srcId="{0FD531FD-7105-4ACF-AE5A-AB01A22C23F9}" destId="{987E5051-446F-4444-BC31-D8FC193E2A17}" srcOrd="7" destOrd="0" presId="urn:microsoft.com/office/officeart/2005/8/layout/cycle1"/>
    <dgm:cxn modelId="{51309CD2-E789-4EC6-B47A-6F4EC1D9F9D8}" type="presParOf" srcId="{0FD531FD-7105-4ACF-AE5A-AB01A22C23F9}" destId="{E65DA984-C028-4E49-9E19-F2603245F94F}" srcOrd="8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36B39289-7714-40CF-98DE-94A727ECB748}" type="doc">
      <dgm:prSet loTypeId="urn:microsoft.com/office/officeart/2005/8/layout/chart3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17CC3EA9-EBEE-4D07-9460-43D272E0510F}">
      <dgm:prSet phldrT="[Texto]" custT="1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C" sz="1000" dirty="0" smtClean="0"/>
            <a:t>La industria de calzado en 2008 se vio afectada por el ingreso masivo de calzado asiático.</a:t>
          </a:r>
          <a:endParaRPr lang="es-EC" sz="1000" dirty="0"/>
        </a:p>
      </dgm:t>
    </dgm:pt>
    <dgm:pt modelId="{84E98BE9-2ECB-43F3-BDDE-171F5E35A30E}" type="parTrans" cxnId="{F381C38C-C109-4282-A3B3-0F11FEDCF1A1}">
      <dgm:prSet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12801F41-7FD1-4FE9-BA4D-67CD93BD7357}" type="sibTrans" cxnId="{F381C38C-C109-4282-A3B3-0F11FEDCF1A1}">
      <dgm:prSet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35F8CF73-42DC-4F17-8C6B-46774803C58E}">
      <dgm:prSet phldrT="[Texto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 sz="1000" dirty="0" smtClean="0"/>
        </a:p>
        <a:p>
          <a:endParaRPr lang="en-US" sz="1000" dirty="0" smtClean="0"/>
        </a:p>
        <a:p>
          <a:r>
            <a:rPr lang="en-US" sz="1000" dirty="0" smtClean="0"/>
            <a:t>Para </a:t>
          </a:r>
          <a:r>
            <a:rPr lang="es-ES" sz="1000" noProof="0" dirty="0" smtClean="0"/>
            <a:t>evitar</a:t>
          </a:r>
          <a:r>
            <a:rPr lang="en-US" sz="1000" dirty="0" smtClean="0"/>
            <a:t> </a:t>
          </a:r>
          <a:r>
            <a:rPr lang="es-EC" sz="1000" dirty="0" smtClean="0"/>
            <a:t>déficit  en la balanza comercial de 2009, el COMEXI emite por un año la Resolución 466 que estable una salvaguardia a las importaciones.</a:t>
          </a:r>
          <a:endParaRPr lang="es-EC" sz="1000" dirty="0"/>
        </a:p>
      </dgm:t>
    </dgm:pt>
    <dgm:pt modelId="{DCE6424E-047E-4DC6-8273-A463FFDF86BB}" type="parTrans" cxnId="{E0AFE709-4764-42A9-98CD-BD1C159B7D11}">
      <dgm:prSet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62E73314-7666-444F-A727-BF771CF31F75}" type="sibTrans" cxnId="{E0AFE709-4764-42A9-98CD-BD1C159B7D11}">
      <dgm:prSet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372774E7-39EC-44FA-947B-107E0C5FB6A4}">
      <dgm:prSet phldrT="[Texto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s-EC" sz="900" dirty="0" smtClean="0"/>
        </a:p>
        <a:p>
          <a:endParaRPr lang="es-EC" sz="1000" dirty="0" smtClean="0"/>
        </a:p>
        <a:p>
          <a:endParaRPr lang="es-EC" sz="1000" dirty="0" smtClean="0"/>
        </a:p>
        <a:p>
          <a:r>
            <a:rPr lang="es-EC" sz="1000" dirty="0" smtClean="0"/>
            <a:t>Mediante Resolución 550 del COMEXI el 1 de junio de 2010, entra en vigencia un arancel mixto, ad  </a:t>
          </a:r>
          <a:r>
            <a:rPr lang="es-EC" sz="1000" dirty="0" err="1" smtClean="0"/>
            <a:t>valórem</a:t>
          </a:r>
          <a:r>
            <a:rPr lang="es-EC" sz="1000" dirty="0" smtClean="0"/>
            <a:t> de 10% y específico de $6 cada par de calzado importado.</a:t>
          </a:r>
        </a:p>
        <a:p>
          <a:endParaRPr lang="es-EC" sz="1000" dirty="0"/>
        </a:p>
      </dgm:t>
    </dgm:pt>
    <dgm:pt modelId="{E9117020-E67C-4F35-BDFA-4304BE033EC9}" type="parTrans" cxnId="{A0AD2D97-E8D1-4009-8021-F3497B20395D}">
      <dgm:prSet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67170B1A-66C1-493A-B239-814D980DAA3B}" type="sibTrans" cxnId="{A0AD2D97-E8D1-4009-8021-F3497B20395D}">
      <dgm:prSet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89EA9143-A843-47A2-A2ED-C9E0D892A674}">
      <dgm:prSet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C" sz="1000" smtClean="0"/>
            <a:t>La importación de calzado ha tenido tendencia al crecimiento, razón por la cual en 2015 se aplicó sobretasas arancelarias.</a:t>
          </a:r>
          <a:endParaRPr lang="es-EC" sz="1000" dirty="0"/>
        </a:p>
      </dgm:t>
    </dgm:pt>
    <dgm:pt modelId="{DBABA3D2-CE81-4C09-8AB3-5A919BC73B26}" type="parTrans" cxnId="{B707833C-C409-4D35-906B-9E64D55E5E4A}">
      <dgm:prSet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C6BF6F31-FFB1-4F4B-9A13-9105492DCBEB}" type="sibTrans" cxnId="{B707833C-C409-4D35-906B-9E64D55E5E4A}">
      <dgm:prSet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120BF084-5DDF-4228-B587-F29D50D3C710}" type="pres">
      <dgm:prSet presAssocID="{36B39289-7714-40CF-98DE-94A727ECB748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A627F674-5BDC-4A89-8BB8-ED26F34FEACA}" type="pres">
      <dgm:prSet presAssocID="{36B39289-7714-40CF-98DE-94A727ECB748}" presName="wedge1" presStyleLbl="node1" presStyleIdx="0" presStyleCnt="4" custScaleX="117241" custScaleY="112678" custLinFactNeighborX="1063" custLinFactNeighborY="-1314"/>
      <dgm:spPr/>
      <dgm:t>
        <a:bodyPr/>
        <a:lstStyle/>
        <a:p>
          <a:endParaRPr lang="es-EC"/>
        </a:p>
      </dgm:t>
    </dgm:pt>
    <dgm:pt modelId="{5C266228-7936-4779-991F-17FA1036F313}" type="pres">
      <dgm:prSet presAssocID="{36B39289-7714-40CF-98DE-94A727ECB748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8733D63-F0F2-4F96-9E9D-8CFA9C2E35D9}" type="pres">
      <dgm:prSet presAssocID="{36B39289-7714-40CF-98DE-94A727ECB748}" presName="wedge2" presStyleLbl="node1" presStyleIdx="1" presStyleCnt="4" custScaleX="122112" custScaleY="123493" custLinFactNeighborX="2422" custLinFactNeighborY="-121"/>
      <dgm:spPr/>
      <dgm:t>
        <a:bodyPr/>
        <a:lstStyle/>
        <a:p>
          <a:endParaRPr lang="es-EC"/>
        </a:p>
      </dgm:t>
    </dgm:pt>
    <dgm:pt modelId="{CE349EDF-D346-48BF-8983-AC33DA0F0DA4}" type="pres">
      <dgm:prSet presAssocID="{36B39289-7714-40CF-98DE-94A727ECB748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E0DB398-C6AB-43B9-BB40-174646D0250E}" type="pres">
      <dgm:prSet presAssocID="{36B39289-7714-40CF-98DE-94A727ECB748}" presName="wedge3" presStyleLbl="node1" presStyleIdx="2" presStyleCnt="4" custScaleX="112918" custScaleY="123493"/>
      <dgm:spPr/>
      <dgm:t>
        <a:bodyPr/>
        <a:lstStyle/>
        <a:p>
          <a:endParaRPr lang="es-EC"/>
        </a:p>
      </dgm:t>
    </dgm:pt>
    <dgm:pt modelId="{7516FC7E-DB2B-4614-A24C-7410FFD6A5A0}" type="pres">
      <dgm:prSet presAssocID="{36B39289-7714-40CF-98DE-94A727ECB748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5A1FD6F-9517-4376-869C-8B9594AAA7E4}" type="pres">
      <dgm:prSet presAssocID="{36B39289-7714-40CF-98DE-94A727ECB748}" presName="wedge4" presStyleLbl="node1" presStyleIdx="3" presStyleCnt="4" custScaleX="112918" custScaleY="114602" custLinFactNeighborX="470" custLinFactNeighborY="-1843"/>
      <dgm:spPr/>
      <dgm:t>
        <a:bodyPr/>
        <a:lstStyle/>
        <a:p>
          <a:endParaRPr lang="es-EC"/>
        </a:p>
      </dgm:t>
    </dgm:pt>
    <dgm:pt modelId="{9B83EA4A-21FA-4D25-A33D-F9CDEF37BF3A}" type="pres">
      <dgm:prSet presAssocID="{36B39289-7714-40CF-98DE-94A727ECB748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F381C38C-C109-4282-A3B3-0F11FEDCF1A1}" srcId="{36B39289-7714-40CF-98DE-94A727ECB748}" destId="{17CC3EA9-EBEE-4D07-9460-43D272E0510F}" srcOrd="0" destOrd="0" parTransId="{84E98BE9-2ECB-43F3-BDDE-171F5E35A30E}" sibTransId="{12801F41-7FD1-4FE9-BA4D-67CD93BD7357}"/>
    <dgm:cxn modelId="{19A71D6E-47EE-4604-9A6F-25BB2D040289}" type="presOf" srcId="{89EA9143-A843-47A2-A2ED-C9E0D892A674}" destId="{95A1FD6F-9517-4376-869C-8B9594AAA7E4}" srcOrd="0" destOrd="0" presId="urn:microsoft.com/office/officeart/2005/8/layout/chart3"/>
    <dgm:cxn modelId="{10B41271-3217-4C76-8DDA-78F8ECC22888}" type="presOf" srcId="{35F8CF73-42DC-4F17-8C6B-46774803C58E}" destId="{CE349EDF-D346-48BF-8983-AC33DA0F0DA4}" srcOrd="1" destOrd="0" presId="urn:microsoft.com/office/officeart/2005/8/layout/chart3"/>
    <dgm:cxn modelId="{628941DF-8B21-4A37-BE13-DA75A00ECAC9}" type="presOf" srcId="{17CC3EA9-EBEE-4D07-9460-43D272E0510F}" destId="{5C266228-7936-4779-991F-17FA1036F313}" srcOrd="1" destOrd="0" presId="urn:microsoft.com/office/officeart/2005/8/layout/chart3"/>
    <dgm:cxn modelId="{1CE6CD72-942E-4E65-B645-09B18069300E}" type="presOf" srcId="{17CC3EA9-EBEE-4D07-9460-43D272E0510F}" destId="{A627F674-5BDC-4A89-8BB8-ED26F34FEACA}" srcOrd="0" destOrd="0" presId="urn:microsoft.com/office/officeart/2005/8/layout/chart3"/>
    <dgm:cxn modelId="{48DF9950-A00D-4E44-9A58-80AB037FE664}" type="presOf" srcId="{372774E7-39EC-44FA-947B-107E0C5FB6A4}" destId="{7516FC7E-DB2B-4614-A24C-7410FFD6A5A0}" srcOrd="1" destOrd="0" presId="urn:microsoft.com/office/officeart/2005/8/layout/chart3"/>
    <dgm:cxn modelId="{EF3AE505-A6FA-4EC7-BDA9-039D46B29911}" type="presOf" srcId="{35F8CF73-42DC-4F17-8C6B-46774803C58E}" destId="{68733D63-F0F2-4F96-9E9D-8CFA9C2E35D9}" srcOrd="0" destOrd="0" presId="urn:microsoft.com/office/officeart/2005/8/layout/chart3"/>
    <dgm:cxn modelId="{0E39C205-1F91-42BB-A0AD-9F75E7C4490F}" type="presOf" srcId="{372774E7-39EC-44FA-947B-107E0C5FB6A4}" destId="{7E0DB398-C6AB-43B9-BB40-174646D0250E}" srcOrd="0" destOrd="0" presId="urn:microsoft.com/office/officeart/2005/8/layout/chart3"/>
    <dgm:cxn modelId="{6E52C869-1494-4A1B-AD11-187533639487}" type="presOf" srcId="{36B39289-7714-40CF-98DE-94A727ECB748}" destId="{120BF084-5DDF-4228-B587-F29D50D3C710}" srcOrd="0" destOrd="0" presId="urn:microsoft.com/office/officeart/2005/8/layout/chart3"/>
    <dgm:cxn modelId="{10F86682-2A2C-4632-B97D-77552DFB0F97}" type="presOf" srcId="{89EA9143-A843-47A2-A2ED-C9E0D892A674}" destId="{9B83EA4A-21FA-4D25-A33D-F9CDEF37BF3A}" srcOrd="1" destOrd="0" presId="urn:microsoft.com/office/officeart/2005/8/layout/chart3"/>
    <dgm:cxn modelId="{B707833C-C409-4D35-906B-9E64D55E5E4A}" srcId="{36B39289-7714-40CF-98DE-94A727ECB748}" destId="{89EA9143-A843-47A2-A2ED-C9E0D892A674}" srcOrd="3" destOrd="0" parTransId="{DBABA3D2-CE81-4C09-8AB3-5A919BC73B26}" sibTransId="{C6BF6F31-FFB1-4F4B-9A13-9105492DCBEB}"/>
    <dgm:cxn modelId="{E0AFE709-4764-42A9-98CD-BD1C159B7D11}" srcId="{36B39289-7714-40CF-98DE-94A727ECB748}" destId="{35F8CF73-42DC-4F17-8C6B-46774803C58E}" srcOrd="1" destOrd="0" parTransId="{DCE6424E-047E-4DC6-8273-A463FFDF86BB}" sibTransId="{62E73314-7666-444F-A727-BF771CF31F75}"/>
    <dgm:cxn modelId="{A0AD2D97-E8D1-4009-8021-F3497B20395D}" srcId="{36B39289-7714-40CF-98DE-94A727ECB748}" destId="{372774E7-39EC-44FA-947B-107E0C5FB6A4}" srcOrd="2" destOrd="0" parTransId="{E9117020-E67C-4F35-BDFA-4304BE033EC9}" sibTransId="{67170B1A-66C1-493A-B239-814D980DAA3B}"/>
    <dgm:cxn modelId="{CFB1D459-557A-4237-B2FD-B556EA60E533}" type="presParOf" srcId="{120BF084-5DDF-4228-B587-F29D50D3C710}" destId="{A627F674-5BDC-4A89-8BB8-ED26F34FEACA}" srcOrd="0" destOrd="0" presId="urn:microsoft.com/office/officeart/2005/8/layout/chart3"/>
    <dgm:cxn modelId="{E59830AC-2351-4C28-8FF1-D2D84DF81D19}" type="presParOf" srcId="{120BF084-5DDF-4228-B587-F29D50D3C710}" destId="{5C266228-7936-4779-991F-17FA1036F313}" srcOrd="1" destOrd="0" presId="urn:microsoft.com/office/officeart/2005/8/layout/chart3"/>
    <dgm:cxn modelId="{81E563A4-842C-4109-A04D-2500EB4EF10A}" type="presParOf" srcId="{120BF084-5DDF-4228-B587-F29D50D3C710}" destId="{68733D63-F0F2-4F96-9E9D-8CFA9C2E35D9}" srcOrd="2" destOrd="0" presId="urn:microsoft.com/office/officeart/2005/8/layout/chart3"/>
    <dgm:cxn modelId="{9AED6E42-115C-4694-9065-B68B6CFCE4DB}" type="presParOf" srcId="{120BF084-5DDF-4228-B587-F29D50D3C710}" destId="{CE349EDF-D346-48BF-8983-AC33DA0F0DA4}" srcOrd="3" destOrd="0" presId="urn:microsoft.com/office/officeart/2005/8/layout/chart3"/>
    <dgm:cxn modelId="{A7D01411-EAB8-40C7-9F1A-D9F31E611A3E}" type="presParOf" srcId="{120BF084-5DDF-4228-B587-F29D50D3C710}" destId="{7E0DB398-C6AB-43B9-BB40-174646D0250E}" srcOrd="4" destOrd="0" presId="urn:microsoft.com/office/officeart/2005/8/layout/chart3"/>
    <dgm:cxn modelId="{94B6891D-C2FD-4F8B-A93F-074BBB431503}" type="presParOf" srcId="{120BF084-5DDF-4228-B587-F29D50D3C710}" destId="{7516FC7E-DB2B-4614-A24C-7410FFD6A5A0}" srcOrd="5" destOrd="0" presId="urn:microsoft.com/office/officeart/2005/8/layout/chart3"/>
    <dgm:cxn modelId="{D418A122-3155-4A14-B849-9CDDFF61453B}" type="presParOf" srcId="{120BF084-5DDF-4228-B587-F29D50D3C710}" destId="{95A1FD6F-9517-4376-869C-8B9594AAA7E4}" srcOrd="6" destOrd="0" presId="urn:microsoft.com/office/officeart/2005/8/layout/chart3"/>
    <dgm:cxn modelId="{CCD8EE7C-A2CD-403E-87FF-5C2B0282B9DD}" type="presParOf" srcId="{120BF084-5DDF-4228-B587-F29D50D3C710}" destId="{9B83EA4A-21FA-4D25-A33D-F9CDEF37BF3A}" srcOrd="7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7FC4A82C-C79B-4F34-B6BD-C590AD01A126}" type="doc">
      <dgm:prSet loTypeId="urn:microsoft.com/office/officeart/2005/8/layout/hList7" loCatId="process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05FECDB9-889B-4563-A098-62C2D6A19761}">
      <dgm:prSet phldrT="[Texto]"/>
      <dgm:spPr/>
      <dgm:t>
        <a:bodyPr/>
        <a:lstStyle/>
        <a:p>
          <a:r>
            <a:rPr lang="es-EC" smtClean="0"/>
            <a:t>Eje generador de empleo masivo en Ecuador.</a:t>
          </a:r>
          <a:endParaRPr lang="es-EC" dirty="0"/>
        </a:p>
      </dgm:t>
    </dgm:pt>
    <dgm:pt modelId="{AC76E0D0-50A0-4178-9862-2500380C0A9B}" type="parTrans" cxnId="{81C55701-C65B-4B26-ADE0-51F05BBD0110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C84D1D12-D548-4877-ACC2-4341C540D284}" type="sibTrans" cxnId="{81C55701-C65B-4B26-ADE0-51F05BBD0110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9AE8D8C5-7A75-42ED-BF00-D39B711710E4}">
      <dgm:prSet/>
      <dgm:spPr/>
      <dgm:t>
        <a:bodyPr/>
        <a:lstStyle/>
        <a:p>
          <a:r>
            <a:rPr lang="es-EC" smtClean="0"/>
            <a:t>Necesidad de especialización en ramas productivas del calzado.</a:t>
          </a:r>
          <a:endParaRPr lang="es-EC" dirty="0"/>
        </a:p>
      </dgm:t>
    </dgm:pt>
    <dgm:pt modelId="{C462974B-84AB-4CE0-8695-0FA88BE2BF46}" type="parTrans" cxnId="{B837FC38-5013-4A46-8980-0C0E79D0C627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9109909C-888E-4284-A847-D5D02EC7216A}" type="sibTrans" cxnId="{B837FC38-5013-4A46-8980-0C0E79D0C627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4F6C4ECA-CDAA-4B97-907B-1137C0B7003E}">
      <dgm:prSet/>
      <dgm:spPr/>
      <dgm:t>
        <a:bodyPr/>
        <a:lstStyle/>
        <a:p>
          <a:r>
            <a:rPr lang="es-EC" smtClean="0"/>
            <a:t>Sector cuero y calzado considerado priorizado. </a:t>
          </a:r>
          <a:endParaRPr lang="es-EC" dirty="0"/>
        </a:p>
      </dgm:t>
    </dgm:pt>
    <dgm:pt modelId="{3790C89B-6120-453C-A483-BE063414088A}" type="parTrans" cxnId="{76DB1A61-4098-44DE-A06E-543B4D8DF405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7189DC1B-ED92-4FD2-A9CB-9F0B57C1B900}" type="sibTrans" cxnId="{76DB1A61-4098-44DE-A06E-543B4D8DF405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0AFDDCD4-9C9D-4F35-BC4A-54DA80AC967F}">
      <dgm:prSet/>
      <dgm:spPr>
        <a:solidFill>
          <a:srgbClr val="0070C0"/>
        </a:solidFill>
      </dgm:spPr>
      <dgm:t>
        <a:bodyPr/>
        <a:lstStyle/>
        <a:p>
          <a:r>
            <a:rPr lang="es-EC" dirty="0" smtClean="0"/>
            <a:t>En los últimos tres años ha generado  más de 100.000 puestos de empleo.</a:t>
          </a:r>
          <a:endParaRPr lang="es-EC" dirty="0"/>
        </a:p>
      </dgm:t>
    </dgm:pt>
    <dgm:pt modelId="{2CBCE20A-A331-43A0-99D5-7760F3CC3349}" type="parTrans" cxnId="{21F27643-AB15-44A7-A86D-1B5A17D93486}">
      <dgm:prSet/>
      <dgm:spPr/>
      <dgm:t>
        <a:bodyPr/>
        <a:lstStyle/>
        <a:p>
          <a:endParaRPr lang="es-EC"/>
        </a:p>
      </dgm:t>
    </dgm:pt>
    <dgm:pt modelId="{C0773ECC-9566-40A7-82D8-8A2AFBB994AE}" type="sibTrans" cxnId="{21F27643-AB15-44A7-A86D-1B5A17D93486}">
      <dgm:prSet/>
      <dgm:spPr/>
      <dgm:t>
        <a:bodyPr/>
        <a:lstStyle/>
        <a:p>
          <a:endParaRPr lang="es-EC"/>
        </a:p>
      </dgm:t>
    </dgm:pt>
    <dgm:pt modelId="{339D6A4C-FC97-4EAD-9A39-58ABE0D700D2}" type="pres">
      <dgm:prSet presAssocID="{7FC4A82C-C79B-4F34-B6BD-C590AD01A12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9D5B18D6-EACD-4E43-BBB9-C38127DDBFA9}" type="pres">
      <dgm:prSet presAssocID="{7FC4A82C-C79B-4F34-B6BD-C590AD01A126}" presName="fgShape" presStyleLbl="fgShp" presStyleIdx="0" presStyleCnt="1"/>
      <dgm:spPr/>
    </dgm:pt>
    <dgm:pt modelId="{B722F698-F7E6-4166-AAE7-98145CE4249A}" type="pres">
      <dgm:prSet presAssocID="{7FC4A82C-C79B-4F34-B6BD-C590AD01A126}" presName="linComp" presStyleCnt="0"/>
      <dgm:spPr/>
    </dgm:pt>
    <dgm:pt modelId="{D51DF7B5-A48D-4D8B-8BF7-40F72E772298}" type="pres">
      <dgm:prSet presAssocID="{4F6C4ECA-CDAA-4B97-907B-1137C0B7003E}" presName="compNode" presStyleCnt="0"/>
      <dgm:spPr/>
    </dgm:pt>
    <dgm:pt modelId="{D3078709-F085-4029-80BB-A07D96F7B7F5}" type="pres">
      <dgm:prSet presAssocID="{4F6C4ECA-CDAA-4B97-907B-1137C0B7003E}" presName="bkgdShape" presStyleLbl="node1" presStyleIdx="0" presStyleCnt="4"/>
      <dgm:spPr/>
      <dgm:t>
        <a:bodyPr/>
        <a:lstStyle/>
        <a:p>
          <a:endParaRPr lang="es-EC"/>
        </a:p>
      </dgm:t>
    </dgm:pt>
    <dgm:pt modelId="{2B087178-A2AD-4567-A27F-5426FFCF095F}" type="pres">
      <dgm:prSet presAssocID="{4F6C4ECA-CDAA-4B97-907B-1137C0B7003E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EFCD39D-A358-42D0-ADA1-9030C73E992D}" type="pres">
      <dgm:prSet presAssocID="{4F6C4ECA-CDAA-4B97-907B-1137C0B7003E}" presName="invisiNode" presStyleLbl="node1" presStyleIdx="0" presStyleCnt="4"/>
      <dgm:spPr/>
    </dgm:pt>
    <dgm:pt modelId="{2AC7D23E-EE53-499B-B3D5-31EEEE302945}" type="pres">
      <dgm:prSet presAssocID="{4F6C4ECA-CDAA-4B97-907B-1137C0B7003E}" presName="imagNode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B236220-6A69-465A-8D5D-3912FC637A8F}" type="pres">
      <dgm:prSet presAssocID="{7189DC1B-ED92-4FD2-A9CB-9F0B57C1B900}" presName="sibTrans" presStyleLbl="sibTrans2D1" presStyleIdx="0" presStyleCnt="0"/>
      <dgm:spPr/>
      <dgm:t>
        <a:bodyPr/>
        <a:lstStyle/>
        <a:p>
          <a:endParaRPr lang="es-EC"/>
        </a:p>
      </dgm:t>
    </dgm:pt>
    <dgm:pt modelId="{B0F6C611-F663-4B54-B6E8-CCC25409DE88}" type="pres">
      <dgm:prSet presAssocID="{05FECDB9-889B-4563-A098-62C2D6A19761}" presName="compNode" presStyleCnt="0"/>
      <dgm:spPr/>
    </dgm:pt>
    <dgm:pt modelId="{E0DF26FC-D9C7-43BF-882D-B0E62C41E12D}" type="pres">
      <dgm:prSet presAssocID="{05FECDB9-889B-4563-A098-62C2D6A19761}" presName="bkgdShape" presStyleLbl="node1" presStyleIdx="1" presStyleCnt="4"/>
      <dgm:spPr/>
      <dgm:t>
        <a:bodyPr/>
        <a:lstStyle/>
        <a:p>
          <a:endParaRPr lang="es-EC"/>
        </a:p>
      </dgm:t>
    </dgm:pt>
    <dgm:pt modelId="{10742D1B-F380-418D-B1DC-8DF83F35A39F}" type="pres">
      <dgm:prSet presAssocID="{05FECDB9-889B-4563-A098-62C2D6A19761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1686DCA-489E-4B94-AA9F-2ED1D6F08ADE}" type="pres">
      <dgm:prSet presAssocID="{05FECDB9-889B-4563-A098-62C2D6A19761}" presName="invisiNode" presStyleLbl="node1" presStyleIdx="1" presStyleCnt="4"/>
      <dgm:spPr/>
    </dgm:pt>
    <dgm:pt modelId="{22A6EE37-0EE9-4A59-98C0-F24030364040}" type="pres">
      <dgm:prSet presAssocID="{05FECDB9-889B-4563-A098-62C2D6A19761}" presName="imagNode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AC2EB444-F8DF-4DDF-AF1C-BEABB1EB1074}" type="pres">
      <dgm:prSet presAssocID="{C84D1D12-D548-4877-ACC2-4341C540D284}" presName="sibTrans" presStyleLbl="sibTrans2D1" presStyleIdx="0" presStyleCnt="0"/>
      <dgm:spPr/>
      <dgm:t>
        <a:bodyPr/>
        <a:lstStyle/>
        <a:p>
          <a:endParaRPr lang="es-EC"/>
        </a:p>
      </dgm:t>
    </dgm:pt>
    <dgm:pt modelId="{C94E5463-0F1E-4E28-9440-7C6962135589}" type="pres">
      <dgm:prSet presAssocID="{0AFDDCD4-9C9D-4F35-BC4A-54DA80AC967F}" presName="compNode" presStyleCnt="0"/>
      <dgm:spPr/>
    </dgm:pt>
    <dgm:pt modelId="{D8FCA4B0-9475-4A5D-B4CA-20F5DF999F59}" type="pres">
      <dgm:prSet presAssocID="{0AFDDCD4-9C9D-4F35-BC4A-54DA80AC967F}" presName="bkgdShape" presStyleLbl="node1" presStyleIdx="2" presStyleCnt="4"/>
      <dgm:spPr/>
      <dgm:t>
        <a:bodyPr/>
        <a:lstStyle/>
        <a:p>
          <a:endParaRPr lang="es-EC"/>
        </a:p>
      </dgm:t>
    </dgm:pt>
    <dgm:pt modelId="{49A5FEE0-166A-45F5-BE05-60701F8470E3}" type="pres">
      <dgm:prSet presAssocID="{0AFDDCD4-9C9D-4F35-BC4A-54DA80AC967F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859D1F7-BF0C-4960-89FC-98E53AB12169}" type="pres">
      <dgm:prSet presAssocID="{0AFDDCD4-9C9D-4F35-BC4A-54DA80AC967F}" presName="invisiNode" presStyleLbl="node1" presStyleIdx="2" presStyleCnt="4"/>
      <dgm:spPr/>
    </dgm:pt>
    <dgm:pt modelId="{4801FDD7-F480-48B8-9539-6F8842437298}" type="pres">
      <dgm:prSet presAssocID="{0AFDDCD4-9C9D-4F35-BC4A-54DA80AC967F}" presName="imagNode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C123AEE1-62B1-4159-A47F-B8C067F3CFA0}" type="pres">
      <dgm:prSet presAssocID="{C0773ECC-9566-40A7-82D8-8A2AFBB994AE}" presName="sibTrans" presStyleLbl="sibTrans2D1" presStyleIdx="0" presStyleCnt="0"/>
      <dgm:spPr/>
      <dgm:t>
        <a:bodyPr/>
        <a:lstStyle/>
        <a:p>
          <a:endParaRPr lang="es-EC"/>
        </a:p>
      </dgm:t>
    </dgm:pt>
    <dgm:pt modelId="{B8A00355-68AD-4DD0-B9CE-7C969513CFEB}" type="pres">
      <dgm:prSet presAssocID="{9AE8D8C5-7A75-42ED-BF00-D39B711710E4}" presName="compNode" presStyleCnt="0"/>
      <dgm:spPr/>
    </dgm:pt>
    <dgm:pt modelId="{3C4A68F9-D1FB-48EC-8210-FE3FA2AEB265}" type="pres">
      <dgm:prSet presAssocID="{9AE8D8C5-7A75-42ED-BF00-D39B711710E4}" presName="bkgdShape" presStyleLbl="node1" presStyleIdx="3" presStyleCnt="4"/>
      <dgm:spPr/>
      <dgm:t>
        <a:bodyPr/>
        <a:lstStyle/>
        <a:p>
          <a:endParaRPr lang="es-EC"/>
        </a:p>
      </dgm:t>
    </dgm:pt>
    <dgm:pt modelId="{E04D707D-01BF-4D32-BB57-A7B3F8ECBF33}" type="pres">
      <dgm:prSet presAssocID="{9AE8D8C5-7A75-42ED-BF00-D39B711710E4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AA6C011-28E3-496C-8E2A-A3CDEA5E5B53}" type="pres">
      <dgm:prSet presAssocID="{9AE8D8C5-7A75-42ED-BF00-D39B711710E4}" presName="invisiNode" presStyleLbl="node1" presStyleIdx="3" presStyleCnt="4"/>
      <dgm:spPr/>
    </dgm:pt>
    <dgm:pt modelId="{AA7C708C-540A-4A90-B4EA-75D123B74DB0}" type="pres">
      <dgm:prSet presAssocID="{9AE8D8C5-7A75-42ED-BF00-D39B711710E4}" presName="imagNode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C"/>
        </a:p>
      </dgm:t>
    </dgm:pt>
  </dgm:ptLst>
  <dgm:cxnLst>
    <dgm:cxn modelId="{F57FD6FC-2B99-4725-8C3E-88DE535A640C}" type="presOf" srcId="{05FECDB9-889B-4563-A098-62C2D6A19761}" destId="{10742D1B-F380-418D-B1DC-8DF83F35A39F}" srcOrd="1" destOrd="0" presId="urn:microsoft.com/office/officeart/2005/8/layout/hList7"/>
    <dgm:cxn modelId="{96FC1DD8-79D6-420A-9AB0-BBB1547B5985}" type="presOf" srcId="{9AE8D8C5-7A75-42ED-BF00-D39B711710E4}" destId="{3C4A68F9-D1FB-48EC-8210-FE3FA2AEB265}" srcOrd="0" destOrd="0" presId="urn:microsoft.com/office/officeart/2005/8/layout/hList7"/>
    <dgm:cxn modelId="{81C55701-C65B-4B26-ADE0-51F05BBD0110}" srcId="{7FC4A82C-C79B-4F34-B6BD-C590AD01A126}" destId="{05FECDB9-889B-4563-A098-62C2D6A19761}" srcOrd="1" destOrd="0" parTransId="{AC76E0D0-50A0-4178-9862-2500380C0A9B}" sibTransId="{C84D1D12-D548-4877-ACC2-4341C540D284}"/>
    <dgm:cxn modelId="{21F27643-AB15-44A7-A86D-1B5A17D93486}" srcId="{7FC4A82C-C79B-4F34-B6BD-C590AD01A126}" destId="{0AFDDCD4-9C9D-4F35-BC4A-54DA80AC967F}" srcOrd="2" destOrd="0" parTransId="{2CBCE20A-A331-43A0-99D5-7760F3CC3349}" sibTransId="{C0773ECC-9566-40A7-82D8-8A2AFBB994AE}"/>
    <dgm:cxn modelId="{76DB1A61-4098-44DE-A06E-543B4D8DF405}" srcId="{7FC4A82C-C79B-4F34-B6BD-C590AD01A126}" destId="{4F6C4ECA-CDAA-4B97-907B-1137C0B7003E}" srcOrd="0" destOrd="0" parTransId="{3790C89B-6120-453C-A483-BE063414088A}" sibTransId="{7189DC1B-ED92-4FD2-A9CB-9F0B57C1B900}"/>
    <dgm:cxn modelId="{B837FC38-5013-4A46-8980-0C0E79D0C627}" srcId="{7FC4A82C-C79B-4F34-B6BD-C590AD01A126}" destId="{9AE8D8C5-7A75-42ED-BF00-D39B711710E4}" srcOrd="3" destOrd="0" parTransId="{C462974B-84AB-4CE0-8695-0FA88BE2BF46}" sibTransId="{9109909C-888E-4284-A847-D5D02EC7216A}"/>
    <dgm:cxn modelId="{FD5D9ADA-7011-4BC8-991D-F2FCF8C4B467}" type="presOf" srcId="{0AFDDCD4-9C9D-4F35-BC4A-54DA80AC967F}" destId="{49A5FEE0-166A-45F5-BE05-60701F8470E3}" srcOrd="1" destOrd="0" presId="urn:microsoft.com/office/officeart/2005/8/layout/hList7"/>
    <dgm:cxn modelId="{0BAADC2A-C203-4A22-B2FB-B546475FBA6B}" type="presOf" srcId="{9AE8D8C5-7A75-42ED-BF00-D39B711710E4}" destId="{E04D707D-01BF-4D32-BB57-A7B3F8ECBF33}" srcOrd="1" destOrd="0" presId="urn:microsoft.com/office/officeart/2005/8/layout/hList7"/>
    <dgm:cxn modelId="{9AE1E2F7-F379-417F-8E7E-1F627435D5C5}" type="presOf" srcId="{05FECDB9-889B-4563-A098-62C2D6A19761}" destId="{E0DF26FC-D9C7-43BF-882D-B0E62C41E12D}" srcOrd="0" destOrd="0" presId="urn:microsoft.com/office/officeart/2005/8/layout/hList7"/>
    <dgm:cxn modelId="{FACAA681-72C1-47CD-9C6B-188C02107E13}" type="presOf" srcId="{7189DC1B-ED92-4FD2-A9CB-9F0B57C1B900}" destId="{9B236220-6A69-465A-8D5D-3912FC637A8F}" srcOrd="0" destOrd="0" presId="urn:microsoft.com/office/officeart/2005/8/layout/hList7"/>
    <dgm:cxn modelId="{9CAFCD52-0E19-4314-9E34-071A1BC42661}" type="presOf" srcId="{0AFDDCD4-9C9D-4F35-BC4A-54DA80AC967F}" destId="{D8FCA4B0-9475-4A5D-B4CA-20F5DF999F59}" srcOrd="0" destOrd="0" presId="urn:microsoft.com/office/officeart/2005/8/layout/hList7"/>
    <dgm:cxn modelId="{94BD03A1-101E-4806-9881-F3866C23BF1A}" type="presOf" srcId="{C0773ECC-9566-40A7-82D8-8A2AFBB994AE}" destId="{C123AEE1-62B1-4159-A47F-B8C067F3CFA0}" srcOrd="0" destOrd="0" presId="urn:microsoft.com/office/officeart/2005/8/layout/hList7"/>
    <dgm:cxn modelId="{FD1C51D3-920F-4031-B771-6AD78342B077}" type="presOf" srcId="{7FC4A82C-C79B-4F34-B6BD-C590AD01A126}" destId="{339D6A4C-FC97-4EAD-9A39-58ABE0D700D2}" srcOrd="0" destOrd="0" presId="urn:microsoft.com/office/officeart/2005/8/layout/hList7"/>
    <dgm:cxn modelId="{0BCDCA31-B1DB-4BB3-8EF6-030433410506}" type="presOf" srcId="{4F6C4ECA-CDAA-4B97-907B-1137C0B7003E}" destId="{D3078709-F085-4029-80BB-A07D96F7B7F5}" srcOrd="0" destOrd="0" presId="urn:microsoft.com/office/officeart/2005/8/layout/hList7"/>
    <dgm:cxn modelId="{E631B641-41B9-482D-BF76-49CA7165BE1A}" type="presOf" srcId="{C84D1D12-D548-4877-ACC2-4341C540D284}" destId="{AC2EB444-F8DF-4DDF-AF1C-BEABB1EB1074}" srcOrd="0" destOrd="0" presId="urn:microsoft.com/office/officeart/2005/8/layout/hList7"/>
    <dgm:cxn modelId="{859238C7-0486-4491-94FD-C3C447A1BC82}" type="presOf" srcId="{4F6C4ECA-CDAA-4B97-907B-1137C0B7003E}" destId="{2B087178-A2AD-4567-A27F-5426FFCF095F}" srcOrd="1" destOrd="0" presId="urn:microsoft.com/office/officeart/2005/8/layout/hList7"/>
    <dgm:cxn modelId="{0D4C771D-0CD5-4FEB-A711-12CA2A2C7575}" type="presParOf" srcId="{339D6A4C-FC97-4EAD-9A39-58ABE0D700D2}" destId="{9D5B18D6-EACD-4E43-BBB9-C38127DDBFA9}" srcOrd="0" destOrd="0" presId="urn:microsoft.com/office/officeart/2005/8/layout/hList7"/>
    <dgm:cxn modelId="{923550BF-FE18-4CD2-8BBB-A3112168E996}" type="presParOf" srcId="{339D6A4C-FC97-4EAD-9A39-58ABE0D700D2}" destId="{B722F698-F7E6-4166-AAE7-98145CE4249A}" srcOrd="1" destOrd="0" presId="urn:microsoft.com/office/officeart/2005/8/layout/hList7"/>
    <dgm:cxn modelId="{C30B6F68-F861-490D-95E8-F5329351239B}" type="presParOf" srcId="{B722F698-F7E6-4166-AAE7-98145CE4249A}" destId="{D51DF7B5-A48D-4D8B-8BF7-40F72E772298}" srcOrd="0" destOrd="0" presId="urn:microsoft.com/office/officeart/2005/8/layout/hList7"/>
    <dgm:cxn modelId="{70A3C9C7-63CA-481A-B914-73A7A236F836}" type="presParOf" srcId="{D51DF7B5-A48D-4D8B-8BF7-40F72E772298}" destId="{D3078709-F085-4029-80BB-A07D96F7B7F5}" srcOrd="0" destOrd="0" presId="urn:microsoft.com/office/officeart/2005/8/layout/hList7"/>
    <dgm:cxn modelId="{BB88C2F1-069A-4358-BD1A-EB50CCA87C6A}" type="presParOf" srcId="{D51DF7B5-A48D-4D8B-8BF7-40F72E772298}" destId="{2B087178-A2AD-4567-A27F-5426FFCF095F}" srcOrd="1" destOrd="0" presId="urn:microsoft.com/office/officeart/2005/8/layout/hList7"/>
    <dgm:cxn modelId="{5C3CC063-343C-42FB-B42E-06287104D18D}" type="presParOf" srcId="{D51DF7B5-A48D-4D8B-8BF7-40F72E772298}" destId="{5EFCD39D-A358-42D0-ADA1-9030C73E992D}" srcOrd="2" destOrd="0" presId="urn:microsoft.com/office/officeart/2005/8/layout/hList7"/>
    <dgm:cxn modelId="{11CD818C-3E28-4CA0-B9B6-734C955DBF2F}" type="presParOf" srcId="{D51DF7B5-A48D-4D8B-8BF7-40F72E772298}" destId="{2AC7D23E-EE53-499B-B3D5-31EEEE302945}" srcOrd="3" destOrd="0" presId="urn:microsoft.com/office/officeart/2005/8/layout/hList7"/>
    <dgm:cxn modelId="{19B5C72E-D54C-436D-B66F-6102FD5A1E74}" type="presParOf" srcId="{B722F698-F7E6-4166-AAE7-98145CE4249A}" destId="{9B236220-6A69-465A-8D5D-3912FC637A8F}" srcOrd="1" destOrd="0" presId="urn:microsoft.com/office/officeart/2005/8/layout/hList7"/>
    <dgm:cxn modelId="{E872C143-8324-4E55-858D-B43D6EA2C80E}" type="presParOf" srcId="{B722F698-F7E6-4166-AAE7-98145CE4249A}" destId="{B0F6C611-F663-4B54-B6E8-CCC25409DE88}" srcOrd="2" destOrd="0" presId="urn:microsoft.com/office/officeart/2005/8/layout/hList7"/>
    <dgm:cxn modelId="{FC09E5AA-83B0-4C0D-82A1-6FA6529D257A}" type="presParOf" srcId="{B0F6C611-F663-4B54-B6E8-CCC25409DE88}" destId="{E0DF26FC-D9C7-43BF-882D-B0E62C41E12D}" srcOrd="0" destOrd="0" presId="urn:microsoft.com/office/officeart/2005/8/layout/hList7"/>
    <dgm:cxn modelId="{CDCB725C-745C-40F3-B4E9-A98AD21AB296}" type="presParOf" srcId="{B0F6C611-F663-4B54-B6E8-CCC25409DE88}" destId="{10742D1B-F380-418D-B1DC-8DF83F35A39F}" srcOrd="1" destOrd="0" presId="urn:microsoft.com/office/officeart/2005/8/layout/hList7"/>
    <dgm:cxn modelId="{D374DB9A-372C-46F3-8E39-405A17EBCA30}" type="presParOf" srcId="{B0F6C611-F663-4B54-B6E8-CCC25409DE88}" destId="{91686DCA-489E-4B94-AA9F-2ED1D6F08ADE}" srcOrd="2" destOrd="0" presId="urn:microsoft.com/office/officeart/2005/8/layout/hList7"/>
    <dgm:cxn modelId="{0283115A-BFA0-4BD0-B644-91426B0D946C}" type="presParOf" srcId="{B0F6C611-F663-4B54-B6E8-CCC25409DE88}" destId="{22A6EE37-0EE9-4A59-98C0-F24030364040}" srcOrd="3" destOrd="0" presId="urn:microsoft.com/office/officeart/2005/8/layout/hList7"/>
    <dgm:cxn modelId="{4AC48F68-F492-40AC-8211-665206FD1E4C}" type="presParOf" srcId="{B722F698-F7E6-4166-AAE7-98145CE4249A}" destId="{AC2EB444-F8DF-4DDF-AF1C-BEABB1EB1074}" srcOrd="3" destOrd="0" presId="urn:microsoft.com/office/officeart/2005/8/layout/hList7"/>
    <dgm:cxn modelId="{0A1DCB5D-28B9-44A5-9BA3-A5612E176A55}" type="presParOf" srcId="{B722F698-F7E6-4166-AAE7-98145CE4249A}" destId="{C94E5463-0F1E-4E28-9440-7C6962135589}" srcOrd="4" destOrd="0" presId="urn:microsoft.com/office/officeart/2005/8/layout/hList7"/>
    <dgm:cxn modelId="{CFEF3DB0-E852-4FAD-AC73-FC0C672D7A69}" type="presParOf" srcId="{C94E5463-0F1E-4E28-9440-7C6962135589}" destId="{D8FCA4B0-9475-4A5D-B4CA-20F5DF999F59}" srcOrd="0" destOrd="0" presId="urn:microsoft.com/office/officeart/2005/8/layout/hList7"/>
    <dgm:cxn modelId="{BA185449-9489-4BEB-BF4F-108F45C8C363}" type="presParOf" srcId="{C94E5463-0F1E-4E28-9440-7C6962135589}" destId="{49A5FEE0-166A-45F5-BE05-60701F8470E3}" srcOrd="1" destOrd="0" presId="urn:microsoft.com/office/officeart/2005/8/layout/hList7"/>
    <dgm:cxn modelId="{6749564E-5B84-498B-AA68-0816CAF3A359}" type="presParOf" srcId="{C94E5463-0F1E-4E28-9440-7C6962135589}" destId="{A859D1F7-BF0C-4960-89FC-98E53AB12169}" srcOrd="2" destOrd="0" presId="urn:microsoft.com/office/officeart/2005/8/layout/hList7"/>
    <dgm:cxn modelId="{C8816E47-1B1B-4BE4-9048-4693B8E2036A}" type="presParOf" srcId="{C94E5463-0F1E-4E28-9440-7C6962135589}" destId="{4801FDD7-F480-48B8-9539-6F8842437298}" srcOrd="3" destOrd="0" presId="urn:microsoft.com/office/officeart/2005/8/layout/hList7"/>
    <dgm:cxn modelId="{85AD9122-D4D3-4D36-B065-3B21113B6C4D}" type="presParOf" srcId="{B722F698-F7E6-4166-AAE7-98145CE4249A}" destId="{C123AEE1-62B1-4159-A47F-B8C067F3CFA0}" srcOrd="5" destOrd="0" presId="urn:microsoft.com/office/officeart/2005/8/layout/hList7"/>
    <dgm:cxn modelId="{29B781ED-E0BB-40EB-9E49-BD676A149ECD}" type="presParOf" srcId="{B722F698-F7E6-4166-AAE7-98145CE4249A}" destId="{B8A00355-68AD-4DD0-B9CE-7C969513CFEB}" srcOrd="6" destOrd="0" presId="urn:microsoft.com/office/officeart/2005/8/layout/hList7"/>
    <dgm:cxn modelId="{548754C0-4E5F-40A9-9372-62212E6022B4}" type="presParOf" srcId="{B8A00355-68AD-4DD0-B9CE-7C969513CFEB}" destId="{3C4A68F9-D1FB-48EC-8210-FE3FA2AEB265}" srcOrd="0" destOrd="0" presId="urn:microsoft.com/office/officeart/2005/8/layout/hList7"/>
    <dgm:cxn modelId="{56D57F0C-3CC8-428E-A08A-DA94AD2A8C6E}" type="presParOf" srcId="{B8A00355-68AD-4DD0-B9CE-7C969513CFEB}" destId="{E04D707D-01BF-4D32-BB57-A7B3F8ECBF33}" srcOrd="1" destOrd="0" presId="urn:microsoft.com/office/officeart/2005/8/layout/hList7"/>
    <dgm:cxn modelId="{19C8DD5C-5B80-406F-9949-9213089BDCA1}" type="presParOf" srcId="{B8A00355-68AD-4DD0-B9CE-7C969513CFEB}" destId="{EAA6C011-28E3-496C-8E2A-A3CDEA5E5B53}" srcOrd="2" destOrd="0" presId="urn:microsoft.com/office/officeart/2005/8/layout/hList7"/>
    <dgm:cxn modelId="{7146319C-8496-4FE8-BBFB-648A5AE11129}" type="presParOf" srcId="{B8A00355-68AD-4DD0-B9CE-7C969513CFEB}" destId="{AA7C708C-540A-4A90-B4EA-75D123B74DB0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CA500760-E697-4122-868B-174DD8D1EC7F}" type="doc">
      <dgm:prSet loTypeId="urn:microsoft.com/office/officeart/2008/layout/AlternatingPictureBlocks" loCatId="list" qsTypeId="urn:microsoft.com/office/officeart/2005/8/quickstyle/simple1" qsCatId="simple" csTypeId="urn:microsoft.com/office/officeart/2005/8/colors/colorful3" csCatId="colorful" phldr="1"/>
      <dgm:spPr/>
    </dgm:pt>
    <dgm:pt modelId="{878C6B08-2CDD-485A-BBB9-33E438D087BD}">
      <dgm:prSet phldrT="[Texto]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solidFill>
          <a:srgbClr val="92D050"/>
        </a:solidFill>
      </dgm:spPr>
      <dgm:t>
        <a:bodyPr/>
        <a:lstStyle/>
        <a:p>
          <a:r>
            <a:rPr lang="es-EC" b="1" dirty="0" smtClean="0">
              <a:solidFill>
                <a:schemeClr val="tx1"/>
              </a:solidFill>
            </a:rPr>
            <a:t>Laboratorio de pruebas físico-mecánicas</a:t>
          </a:r>
        </a:p>
        <a:p>
          <a:r>
            <a:rPr lang="es-EC" b="1" dirty="0" smtClean="0">
              <a:solidFill>
                <a:schemeClr val="tx1"/>
              </a:solidFill>
            </a:rPr>
            <a:t> </a:t>
          </a:r>
        </a:p>
        <a:p>
          <a:r>
            <a:rPr lang="es-EC" dirty="0" smtClean="0">
              <a:solidFill>
                <a:schemeClr val="tx1"/>
              </a:solidFill>
            </a:rPr>
            <a:t>Proyecto realizado bajo fondo de cooperación japonés en 2013, su objetivo es prestar servicios al sector para evaluar la resistencia de materias primas y producto terminado que certifique el cumplimiento de calidad y confort. </a:t>
          </a:r>
          <a:endParaRPr lang="es-EC" dirty="0">
            <a:solidFill>
              <a:schemeClr val="tx1"/>
            </a:solidFill>
          </a:endParaRPr>
        </a:p>
      </dgm:t>
    </dgm:pt>
    <dgm:pt modelId="{4EB98B3D-007A-41FA-9828-DE9CDDDC70D0}" type="parTrans" cxnId="{1F627B05-B4D6-4844-9CFE-A42579986518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98630674-B3F0-4397-860D-74745C595D03}" type="sibTrans" cxnId="{1F627B05-B4D6-4844-9CFE-A42579986518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09A477DA-0FF4-4569-8F9C-614037B5B347}">
      <dgm:prSet phldrT="[Texto]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solidFill>
          <a:srgbClr val="FFC000"/>
        </a:solidFill>
      </dgm:spPr>
      <dgm:t>
        <a:bodyPr/>
        <a:lstStyle/>
        <a:p>
          <a:r>
            <a:rPr lang="es-EC" b="1" dirty="0" smtClean="0">
              <a:solidFill>
                <a:schemeClr val="tx1"/>
              </a:solidFill>
            </a:rPr>
            <a:t>Tecnología en fabricación de calzado</a:t>
          </a:r>
        </a:p>
        <a:p>
          <a:endParaRPr lang="es-EC" b="1" dirty="0" smtClean="0">
            <a:solidFill>
              <a:schemeClr val="tx1"/>
            </a:solidFill>
          </a:endParaRPr>
        </a:p>
        <a:p>
          <a:r>
            <a:rPr lang="es-EC" dirty="0" smtClean="0">
              <a:solidFill>
                <a:schemeClr val="tx1"/>
              </a:solidFill>
            </a:rPr>
            <a:t>Tecnología creada por la SENESCYT , la cual es impartida en el Instituto Superior Guayaquil de Ambato para formar profesionales en fabricación de calzado según estándares nacionales e internacionales de calidad.</a:t>
          </a:r>
          <a:endParaRPr lang="es-EC" dirty="0">
            <a:solidFill>
              <a:schemeClr val="tx1"/>
            </a:solidFill>
          </a:endParaRPr>
        </a:p>
      </dgm:t>
    </dgm:pt>
    <dgm:pt modelId="{24A27941-52A7-4CB3-B2BA-0C6B79FB9D19}" type="parTrans" cxnId="{32B9817A-EB45-4879-A87D-2C0BD0FDDCD0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61B46630-9B4D-4C4C-BE89-2463B2A0FD64}" type="sibTrans" cxnId="{32B9817A-EB45-4879-A87D-2C0BD0FDDCD0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83667179-3F86-4EC2-B7B3-543F8CECDED1}">
      <dgm:prSet phldrT="[Texto]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C" b="1" dirty="0" smtClean="0">
              <a:solidFill>
                <a:schemeClr val="tx1"/>
              </a:solidFill>
            </a:rPr>
            <a:t>Polo productivo de desarrollo del sector calzado</a:t>
          </a:r>
        </a:p>
        <a:p>
          <a:endParaRPr lang="es-EC" b="1" dirty="0" smtClean="0">
            <a:solidFill>
              <a:schemeClr val="tx1"/>
            </a:solidFill>
          </a:endParaRPr>
        </a:p>
        <a:p>
          <a:r>
            <a:rPr lang="es-EC" dirty="0" smtClean="0">
              <a:solidFill>
                <a:schemeClr val="tx1"/>
              </a:solidFill>
            </a:rPr>
            <a:t>Pretende el fortalecimiento de la producción, renovación tecnológica y programas de capacitación que  permita mejorar procesos y crear productos con valor agregado.</a:t>
          </a:r>
          <a:endParaRPr lang="es-EC" dirty="0">
            <a:solidFill>
              <a:schemeClr val="tx1"/>
            </a:solidFill>
          </a:endParaRPr>
        </a:p>
      </dgm:t>
    </dgm:pt>
    <dgm:pt modelId="{2A18A9AA-71B2-4A34-925A-56A8A09FCB34}" type="parTrans" cxnId="{571EBC4F-2702-4ECF-AD90-ED44F109C1AB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6784135C-6F37-4AC2-A6FE-512DD12C66CD}" type="sibTrans" cxnId="{571EBC4F-2702-4ECF-AD90-ED44F109C1AB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0881DE67-4948-410D-B7B4-8A8DCB42669C}">
      <dgm:prSet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C" b="1" dirty="0" smtClean="0">
              <a:solidFill>
                <a:schemeClr val="tx1"/>
              </a:solidFill>
            </a:rPr>
            <a:t>Centro de diseño de cuero y calzado</a:t>
          </a:r>
        </a:p>
        <a:p>
          <a:endParaRPr lang="es-EC" b="1" dirty="0" smtClean="0">
            <a:solidFill>
              <a:schemeClr val="tx1"/>
            </a:solidFill>
          </a:endParaRPr>
        </a:p>
        <a:p>
          <a:r>
            <a:rPr lang="es-EC" dirty="0" smtClean="0">
              <a:solidFill>
                <a:schemeClr val="tx1"/>
              </a:solidFill>
            </a:rPr>
            <a:t>Centro establecido en Tungurahua en 2011, cuenta con  25  máquinas de  última  tecnología, para realizar el diseño computarizado de calzado y desarrollo de modelos  a  escala.</a:t>
          </a:r>
          <a:endParaRPr lang="es-EC" b="1" dirty="0">
            <a:solidFill>
              <a:schemeClr val="tx1"/>
            </a:solidFill>
          </a:endParaRPr>
        </a:p>
      </dgm:t>
    </dgm:pt>
    <dgm:pt modelId="{D4934E88-1825-4E2A-BBF0-0896F57F2EDC}" type="parTrans" cxnId="{0F085DD7-9DFD-4D97-A642-8EEC89DFF5C6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24CBE380-323C-4F3B-B895-1414613E0DEB}" type="sibTrans" cxnId="{0F085DD7-9DFD-4D97-A642-8EEC89DFF5C6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B25E4820-B820-4C34-991A-81A6023472B0}" type="pres">
      <dgm:prSet presAssocID="{CA500760-E697-4122-868B-174DD8D1EC7F}" presName="linearFlow" presStyleCnt="0">
        <dgm:presLayoutVars>
          <dgm:dir/>
          <dgm:resizeHandles val="exact"/>
        </dgm:presLayoutVars>
      </dgm:prSet>
      <dgm:spPr/>
    </dgm:pt>
    <dgm:pt modelId="{5A91ED5F-E40F-42AB-9175-1A584BE87A6A}" type="pres">
      <dgm:prSet presAssocID="{878C6B08-2CDD-485A-BBB9-33E438D087BD}" presName="comp" presStyleCnt="0"/>
      <dgm:spPr/>
    </dgm:pt>
    <dgm:pt modelId="{4D698F50-B6A0-4E7E-B5EC-CD52A46E155A}" type="pres">
      <dgm:prSet presAssocID="{878C6B08-2CDD-485A-BBB9-33E438D087BD}" presName="rect2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4FED22E-4D50-454C-AEFF-8276BF4F85B5}" type="pres">
      <dgm:prSet presAssocID="{878C6B08-2CDD-485A-BBB9-33E438D087BD}" presName="rect1" presStyleLbl="lnNod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B75F756-583D-47C9-8F63-F0B9DB4811F3}" type="pres">
      <dgm:prSet presAssocID="{98630674-B3F0-4397-860D-74745C595D03}" presName="sibTrans" presStyleCnt="0"/>
      <dgm:spPr/>
    </dgm:pt>
    <dgm:pt modelId="{79B7BA67-64B7-4D2E-ADB1-80D34D38F1BE}" type="pres">
      <dgm:prSet presAssocID="{09A477DA-0FF4-4569-8F9C-614037B5B347}" presName="comp" presStyleCnt="0"/>
      <dgm:spPr/>
    </dgm:pt>
    <dgm:pt modelId="{D276172E-9153-4C19-97A6-76652B11DE12}" type="pres">
      <dgm:prSet presAssocID="{09A477DA-0FF4-4569-8F9C-614037B5B347}" presName="rect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BD1A8DD-2188-4BBF-8A53-9C88909B07A5}" type="pres">
      <dgm:prSet presAssocID="{09A477DA-0FF4-4569-8F9C-614037B5B347}" presName="rect1" presStyleLbl="lnNod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45BBD9D1-372F-44E4-8C36-64B6F4E7215A}" type="pres">
      <dgm:prSet presAssocID="{61B46630-9B4D-4C4C-BE89-2463B2A0FD64}" presName="sibTrans" presStyleCnt="0"/>
      <dgm:spPr/>
    </dgm:pt>
    <dgm:pt modelId="{401A02A3-1E7C-4254-9C2B-6B1B32E5E39C}" type="pres">
      <dgm:prSet presAssocID="{0881DE67-4948-410D-B7B4-8A8DCB42669C}" presName="comp" presStyleCnt="0"/>
      <dgm:spPr/>
    </dgm:pt>
    <dgm:pt modelId="{6ED8DB22-47C1-4457-9380-17014903D04B}" type="pres">
      <dgm:prSet presAssocID="{0881DE67-4948-410D-B7B4-8A8DCB42669C}" presName="rect2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394BF94-52B1-47A4-B8C7-09A9D2FBBB5C}" type="pres">
      <dgm:prSet presAssocID="{0881DE67-4948-410D-B7B4-8A8DCB42669C}" presName="rect1" presStyleLbl="lnNod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5F9D4089-7FF5-4EEC-A0ED-2F0AF08F98DB}" type="pres">
      <dgm:prSet presAssocID="{24CBE380-323C-4F3B-B895-1414613E0DEB}" presName="sibTrans" presStyleCnt="0"/>
      <dgm:spPr/>
    </dgm:pt>
    <dgm:pt modelId="{DE3DC7D6-C3A6-4557-8584-224111C30F70}" type="pres">
      <dgm:prSet presAssocID="{83667179-3F86-4EC2-B7B3-543F8CECDED1}" presName="comp" presStyleCnt="0"/>
      <dgm:spPr/>
    </dgm:pt>
    <dgm:pt modelId="{4D4BE7F5-1320-487F-90A8-ED9A1444D5AD}" type="pres">
      <dgm:prSet presAssocID="{83667179-3F86-4EC2-B7B3-543F8CECDED1}" presName="rect2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C281130-D78E-4AAC-9983-4A77C74FE201}" type="pres">
      <dgm:prSet presAssocID="{83667179-3F86-4EC2-B7B3-543F8CECDED1}" presName="rect1" presStyleLbl="lnNod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AF6BD440-1368-4A18-A579-E37E379572E9}" type="presOf" srcId="{CA500760-E697-4122-868B-174DD8D1EC7F}" destId="{B25E4820-B820-4C34-991A-81A6023472B0}" srcOrd="0" destOrd="0" presId="urn:microsoft.com/office/officeart/2008/layout/AlternatingPictureBlocks"/>
    <dgm:cxn modelId="{BC1CD209-AA01-464C-B2AD-73EBE4FF6547}" type="presOf" srcId="{09A477DA-0FF4-4569-8F9C-614037B5B347}" destId="{D276172E-9153-4C19-97A6-76652B11DE12}" srcOrd="0" destOrd="0" presId="urn:microsoft.com/office/officeart/2008/layout/AlternatingPictureBlocks"/>
    <dgm:cxn modelId="{BB1A7944-740F-403B-92D6-E54A02422115}" type="presOf" srcId="{0881DE67-4948-410D-B7B4-8A8DCB42669C}" destId="{6ED8DB22-47C1-4457-9380-17014903D04B}" srcOrd="0" destOrd="0" presId="urn:microsoft.com/office/officeart/2008/layout/AlternatingPictureBlocks"/>
    <dgm:cxn modelId="{4558354A-094E-4170-B00B-4D01B604B160}" type="presOf" srcId="{878C6B08-2CDD-485A-BBB9-33E438D087BD}" destId="{4D698F50-B6A0-4E7E-B5EC-CD52A46E155A}" srcOrd="0" destOrd="0" presId="urn:microsoft.com/office/officeart/2008/layout/AlternatingPictureBlocks"/>
    <dgm:cxn modelId="{0F085DD7-9DFD-4D97-A642-8EEC89DFF5C6}" srcId="{CA500760-E697-4122-868B-174DD8D1EC7F}" destId="{0881DE67-4948-410D-B7B4-8A8DCB42669C}" srcOrd="2" destOrd="0" parTransId="{D4934E88-1825-4E2A-BBF0-0896F57F2EDC}" sibTransId="{24CBE380-323C-4F3B-B895-1414613E0DEB}"/>
    <dgm:cxn modelId="{571EBC4F-2702-4ECF-AD90-ED44F109C1AB}" srcId="{CA500760-E697-4122-868B-174DD8D1EC7F}" destId="{83667179-3F86-4EC2-B7B3-543F8CECDED1}" srcOrd="3" destOrd="0" parTransId="{2A18A9AA-71B2-4A34-925A-56A8A09FCB34}" sibTransId="{6784135C-6F37-4AC2-A6FE-512DD12C66CD}"/>
    <dgm:cxn modelId="{1F627B05-B4D6-4844-9CFE-A42579986518}" srcId="{CA500760-E697-4122-868B-174DD8D1EC7F}" destId="{878C6B08-2CDD-485A-BBB9-33E438D087BD}" srcOrd="0" destOrd="0" parTransId="{4EB98B3D-007A-41FA-9828-DE9CDDDC70D0}" sibTransId="{98630674-B3F0-4397-860D-74745C595D03}"/>
    <dgm:cxn modelId="{32B9817A-EB45-4879-A87D-2C0BD0FDDCD0}" srcId="{CA500760-E697-4122-868B-174DD8D1EC7F}" destId="{09A477DA-0FF4-4569-8F9C-614037B5B347}" srcOrd="1" destOrd="0" parTransId="{24A27941-52A7-4CB3-B2BA-0C6B79FB9D19}" sibTransId="{61B46630-9B4D-4C4C-BE89-2463B2A0FD64}"/>
    <dgm:cxn modelId="{AD0CB9F1-8995-4DB4-8585-521E3E613E5E}" type="presOf" srcId="{83667179-3F86-4EC2-B7B3-543F8CECDED1}" destId="{4D4BE7F5-1320-487F-90A8-ED9A1444D5AD}" srcOrd="0" destOrd="0" presId="urn:microsoft.com/office/officeart/2008/layout/AlternatingPictureBlocks"/>
    <dgm:cxn modelId="{FF711095-0558-48C8-B685-89D4ED57698E}" type="presParOf" srcId="{B25E4820-B820-4C34-991A-81A6023472B0}" destId="{5A91ED5F-E40F-42AB-9175-1A584BE87A6A}" srcOrd="0" destOrd="0" presId="urn:microsoft.com/office/officeart/2008/layout/AlternatingPictureBlocks"/>
    <dgm:cxn modelId="{4C22A00F-8BEF-4715-AF00-5CEB65DAB5E5}" type="presParOf" srcId="{5A91ED5F-E40F-42AB-9175-1A584BE87A6A}" destId="{4D698F50-B6A0-4E7E-B5EC-CD52A46E155A}" srcOrd="0" destOrd="0" presId="urn:microsoft.com/office/officeart/2008/layout/AlternatingPictureBlocks"/>
    <dgm:cxn modelId="{4584E74F-2713-438F-A761-6FE22EC62C69}" type="presParOf" srcId="{5A91ED5F-E40F-42AB-9175-1A584BE87A6A}" destId="{24FED22E-4D50-454C-AEFF-8276BF4F85B5}" srcOrd="1" destOrd="0" presId="urn:microsoft.com/office/officeart/2008/layout/AlternatingPictureBlocks"/>
    <dgm:cxn modelId="{82ACC5E3-1C58-4150-AD1D-4E74534AAA46}" type="presParOf" srcId="{B25E4820-B820-4C34-991A-81A6023472B0}" destId="{9B75F756-583D-47C9-8F63-F0B9DB4811F3}" srcOrd="1" destOrd="0" presId="urn:microsoft.com/office/officeart/2008/layout/AlternatingPictureBlocks"/>
    <dgm:cxn modelId="{996A0304-1741-4469-93AC-2E6E10EB05CC}" type="presParOf" srcId="{B25E4820-B820-4C34-991A-81A6023472B0}" destId="{79B7BA67-64B7-4D2E-ADB1-80D34D38F1BE}" srcOrd="2" destOrd="0" presId="urn:microsoft.com/office/officeart/2008/layout/AlternatingPictureBlocks"/>
    <dgm:cxn modelId="{EE6D0A2F-A30B-4DD2-998F-85B24D7341A2}" type="presParOf" srcId="{79B7BA67-64B7-4D2E-ADB1-80D34D38F1BE}" destId="{D276172E-9153-4C19-97A6-76652B11DE12}" srcOrd="0" destOrd="0" presId="urn:microsoft.com/office/officeart/2008/layout/AlternatingPictureBlocks"/>
    <dgm:cxn modelId="{DF46AEE2-69EB-4588-92C7-86ED472B8AE8}" type="presParOf" srcId="{79B7BA67-64B7-4D2E-ADB1-80D34D38F1BE}" destId="{2BD1A8DD-2188-4BBF-8A53-9C88909B07A5}" srcOrd="1" destOrd="0" presId="urn:microsoft.com/office/officeart/2008/layout/AlternatingPictureBlocks"/>
    <dgm:cxn modelId="{CD6892F5-9B9A-4497-82D1-ED756E64EAC4}" type="presParOf" srcId="{B25E4820-B820-4C34-991A-81A6023472B0}" destId="{45BBD9D1-372F-44E4-8C36-64B6F4E7215A}" srcOrd="3" destOrd="0" presId="urn:microsoft.com/office/officeart/2008/layout/AlternatingPictureBlocks"/>
    <dgm:cxn modelId="{513BB236-6FCB-4C4B-A01B-1C767CD4F33D}" type="presParOf" srcId="{B25E4820-B820-4C34-991A-81A6023472B0}" destId="{401A02A3-1E7C-4254-9C2B-6B1B32E5E39C}" srcOrd="4" destOrd="0" presId="urn:microsoft.com/office/officeart/2008/layout/AlternatingPictureBlocks"/>
    <dgm:cxn modelId="{6A954CF3-C5AD-497B-91BC-1385053FB03D}" type="presParOf" srcId="{401A02A3-1E7C-4254-9C2B-6B1B32E5E39C}" destId="{6ED8DB22-47C1-4457-9380-17014903D04B}" srcOrd="0" destOrd="0" presId="urn:microsoft.com/office/officeart/2008/layout/AlternatingPictureBlocks"/>
    <dgm:cxn modelId="{090AA597-E8CA-4719-A938-B408AD7CE8E4}" type="presParOf" srcId="{401A02A3-1E7C-4254-9C2B-6B1B32E5E39C}" destId="{2394BF94-52B1-47A4-B8C7-09A9D2FBBB5C}" srcOrd="1" destOrd="0" presId="urn:microsoft.com/office/officeart/2008/layout/AlternatingPictureBlocks"/>
    <dgm:cxn modelId="{D7315C2E-8E01-4324-ABD9-2ECD62EAE172}" type="presParOf" srcId="{B25E4820-B820-4C34-991A-81A6023472B0}" destId="{5F9D4089-7FF5-4EEC-A0ED-2F0AF08F98DB}" srcOrd="5" destOrd="0" presId="urn:microsoft.com/office/officeart/2008/layout/AlternatingPictureBlocks"/>
    <dgm:cxn modelId="{98B69FF9-EBA9-42E5-B556-BB41F20490FA}" type="presParOf" srcId="{B25E4820-B820-4C34-991A-81A6023472B0}" destId="{DE3DC7D6-C3A6-4557-8584-224111C30F70}" srcOrd="6" destOrd="0" presId="urn:microsoft.com/office/officeart/2008/layout/AlternatingPictureBlocks"/>
    <dgm:cxn modelId="{A4538B05-8C1B-48BC-A439-4B2F35E41D19}" type="presParOf" srcId="{DE3DC7D6-C3A6-4557-8584-224111C30F70}" destId="{4D4BE7F5-1320-487F-90A8-ED9A1444D5AD}" srcOrd="0" destOrd="0" presId="urn:microsoft.com/office/officeart/2008/layout/AlternatingPictureBlocks"/>
    <dgm:cxn modelId="{92C6714A-03DA-4F27-A11F-63B656339FD3}" type="presParOf" srcId="{DE3DC7D6-C3A6-4557-8584-224111C30F70}" destId="{DC281130-D78E-4AAC-9983-4A77C74FE201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A29F1843-F1A8-4E4C-9435-D8673715091A}" type="doc">
      <dgm:prSet loTypeId="urn:microsoft.com/office/officeart/2005/8/layout/StepDown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81BF78B8-8D6F-46C8-B1FD-CF784BC19087}">
      <dgm:prSet phldrT="[Texto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S" sz="1000" dirty="0" smtClean="0">
              <a:solidFill>
                <a:schemeClr val="tx1"/>
              </a:solidFill>
            </a:rPr>
            <a:t>Según la ANCE, 300.000 pieles salen de forma ilegal, el 70% de estas es enviado a Colombia y el otro 30% a Perú.</a:t>
          </a:r>
          <a:endParaRPr lang="es-EC" sz="1000" dirty="0">
            <a:solidFill>
              <a:schemeClr val="tx1"/>
            </a:solidFill>
          </a:endParaRPr>
        </a:p>
      </dgm:t>
    </dgm:pt>
    <dgm:pt modelId="{0E87AAF2-2FE8-4570-AEA7-87A0F1B49F35}" type="parTrans" cxnId="{E581D284-ACEB-4C9F-A3EE-7F653377F5D6}">
      <dgm:prSet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DBDA87DE-839A-433E-9654-4F23F5E0A3C3}" type="sibTrans" cxnId="{E581D284-ACEB-4C9F-A3EE-7F653377F5D6}">
      <dgm:prSet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8ECBA973-2647-435F-90EF-3D42967E749A}">
      <dgm:prSet phldrT="[Texto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s-ES" sz="1000" dirty="0" smtClean="0">
              <a:solidFill>
                <a:schemeClr val="tx1"/>
              </a:solidFill>
            </a:rPr>
            <a:t>El alza de precio del cuero de $0,28 a $0,35 </a:t>
          </a:r>
          <a:r>
            <a:rPr lang="es-EC" sz="1000" b="0" i="0" dirty="0" smtClean="0">
              <a:solidFill>
                <a:schemeClr val="tx1"/>
              </a:solidFill>
            </a:rPr>
            <a:t>dm</a:t>
          </a:r>
          <a:r>
            <a:rPr lang="es-EC" sz="1000" b="0" i="0" baseline="30000" dirty="0" smtClean="0">
              <a:solidFill>
                <a:schemeClr val="tx1"/>
              </a:solidFill>
            </a:rPr>
            <a:t>2</a:t>
          </a:r>
          <a:r>
            <a:rPr lang="es-EC" sz="1000" b="0" i="1" baseline="30000" dirty="0" smtClean="0">
              <a:solidFill>
                <a:schemeClr val="tx1"/>
              </a:solidFill>
            </a:rPr>
            <a:t> </a:t>
          </a:r>
          <a:r>
            <a:rPr lang="es-ES" sz="1000" dirty="0" smtClean="0">
              <a:solidFill>
                <a:schemeClr val="tx1"/>
              </a:solidFill>
            </a:rPr>
            <a:t>resta competitividad respecto a Perú, Colombia y Brasil  donde se comercializa entre $0,24 y $0,25.</a:t>
          </a:r>
          <a:endParaRPr lang="es-EC" sz="1000" dirty="0">
            <a:solidFill>
              <a:schemeClr val="tx1"/>
            </a:solidFill>
          </a:endParaRPr>
        </a:p>
      </dgm:t>
    </dgm:pt>
    <dgm:pt modelId="{C80CD8CC-9B9C-4956-B8BA-8AC340326094}" type="parTrans" cxnId="{2C0D6469-7C6A-4D97-ADC1-F0D6B3A659CE}">
      <dgm:prSet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02FF9A3F-A5DD-47DD-8482-8CADEE856908}" type="sibTrans" cxnId="{2C0D6469-7C6A-4D97-ADC1-F0D6B3A659CE}">
      <dgm:prSet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6DA36E73-042A-4479-8776-5C09F97D2229}">
      <dgm:prSet phldrT="[Texto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C" sz="1000" dirty="0" smtClean="0">
              <a:solidFill>
                <a:schemeClr val="tx1"/>
              </a:solidFill>
            </a:rPr>
            <a:t>Resolución 047: Se emite en 2012 para suspender por un periodo de dos años el registro de exportador de cueros y pieles.</a:t>
          </a:r>
          <a:endParaRPr lang="es-EC" sz="1000" dirty="0">
            <a:solidFill>
              <a:schemeClr val="tx1"/>
            </a:solidFill>
          </a:endParaRPr>
        </a:p>
      </dgm:t>
    </dgm:pt>
    <dgm:pt modelId="{AD1BDD53-2FCB-4D4F-A6C5-6684F58052DF}" type="parTrans" cxnId="{79378B2C-D69C-4AF6-973E-B28513C20C18}">
      <dgm:prSet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0278B106-1448-442D-8277-4782F016B7C1}" type="sibTrans" cxnId="{79378B2C-D69C-4AF6-973E-B28513C20C18}">
      <dgm:prSet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4894AE5C-46AA-499E-917E-9FA559B2CA6E}">
      <dgm:prSet phldrT="[Texto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C" sz="1000" dirty="0" smtClean="0">
              <a:solidFill>
                <a:schemeClr val="tx1"/>
              </a:solidFill>
            </a:rPr>
            <a:t>Resolución 008: Se emite en 2014 para prorrogar por cinco años más la medida.</a:t>
          </a:r>
          <a:endParaRPr lang="es-EC" sz="1000" dirty="0">
            <a:solidFill>
              <a:schemeClr val="tx1"/>
            </a:solidFill>
          </a:endParaRPr>
        </a:p>
      </dgm:t>
    </dgm:pt>
    <dgm:pt modelId="{00F084B2-0CD9-4553-8D5D-436E6FFB54DC}" type="parTrans" cxnId="{277D43F7-D8F6-4A12-BA47-61739ED2D7CB}">
      <dgm:prSet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B93DF537-2DEB-461C-8738-C7C69D84D265}" type="sibTrans" cxnId="{277D43F7-D8F6-4A12-BA47-61739ED2D7CB}">
      <dgm:prSet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F7AAE198-1A6C-4AF0-AE90-595D65F0D9AF}" type="pres">
      <dgm:prSet presAssocID="{A29F1843-F1A8-4E4C-9435-D8673715091A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1EEF347F-18E9-42D6-A3C4-85955029A9F4}" type="pres">
      <dgm:prSet presAssocID="{81BF78B8-8D6F-46C8-B1FD-CF784BC19087}" presName="composite" presStyleCnt="0"/>
      <dgm:spPr/>
    </dgm:pt>
    <dgm:pt modelId="{A3AF815F-C5D9-428B-B004-9C7C0F9AC4E3}" type="pres">
      <dgm:prSet presAssocID="{81BF78B8-8D6F-46C8-B1FD-CF784BC19087}" presName="bentUpArrow1" presStyleLbl="alignImgPlace1" presStyleIdx="0" presStyleCnt="3"/>
      <dgm:spPr/>
    </dgm:pt>
    <dgm:pt modelId="{6568E433-AFD9-4CFF-991E-9E04921078B2}" type="pres">
      <dgm:prSet presAssocID="{81BF78B8-8D6F-46C8-B1FD-CF784BC19087}" presName="ParentText" presStyleLbl="node1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76A3D19-F388-407C-9652-2D18C3DE5439}" type="pres">
      <dgm:prSet presAssocID="{81BF78B8-8D6F-46C8-B1FD-CF784BC19087}" presName="Child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7462E4D5-2A92-43B4-AD78-29596FCE9773}" type="pres">
      <dgm:prSet presAssocID="{DBDA87DE-839A-433E-9654-4F23F5E0A3C3}" presName="sibTrans" presStyleCnt="0"/>
      <dgm:spPr/>
    </dgm:pt>
    <dgm:pt modelId="{93607C8F-61BE-468F-AC11-1A44625F917D}" type="pres">
      <dgm:prSet presAssocID="{8ECBA973-2647-435F-90EF-3D42967E749A}" presName="composite" presStyleCnt="0"/>
      <dgm:spPr/>
    </dgm:pt>
    <dgm:pt modelId="{00FFD570-F951-4D45-A8D5-EB302AD320F9}" type="pres">
      <dgm:prSet presAssocID="{8ECBA973-2647-435F-90EF-3D42967E749A}" presName="bentUpArrow1" presStyleLbl="alignImgPlace1" presStyleIdx="1" presStyleCnt="3"/>
      <dgm:spPr/>
    </dgm:pt>
    <dgm:pt modelId="{BC407765-79BA-4DE7-B5E7-E69DDBE4CE43}" type="pres">
      <dgm:prSet presAssocID="{8ECBA973-2647-435F-90EF-3D42967E749A}" presName="ParentText" presStyleLbl="node1" presStyleIdx="1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709508E-AE90-4DD8-B3D7-4562C8605C01}" type="pres">
      <dgm:prSet presAssocID="{8ECBA973-2647-435F-90EF-3D42967E749A}" presName="Child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F01B5C5E-08EB-4E87-B57C-DBFF51A01851}" type="pres">
      <dgm:prSet presAssocID="{02FF9A3F-A5DD-47DD-8482-8CADEE856908}" presName="sibTrans" presStyleCnt="0"/>
      <dgm:spPr/>
    </dgm:pt>
    <dgm:pt modelId="{20FACBA1-B25E-4505-94EE-B5BFE634B7CB}" type="pres">
      <dgm:prSet presAssocID="{6DA36E73-042A-4479-8776-5C09F97D2229}" presName="composite" presStyleCnt="0"/>
      <dgm:spPr/>
    </dgm:pt>
    <dgm:pt modelId="{BAC93BD0-4044-4E72-A1E9-8EADB21041FE}" type="pres">
      <dgm:prSet presAssocID="{6DA36E73-042A-4479-8776-5C09F97D2229}" presName="bentUpArrow1" presStyleLbl="alignImgPlace1" presStyleIdx="2" presStyleCnt="3"/>
      <dgm:spPr/>
    </dgm:pt>
    <dgm:pt modelId="{D3794063-5262-4E30-AC54-82DDCDC6A0A7}" type="pres">
      <dgm:prSet presAssocID="{6DA36E73-042A-4479-8776-5C09F97D2229}" presName="ParentText" presStyleLbl="node1" presStyleIdx="2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EF87F0A-36F7-4016-BB1F-8E76B4C2E2B7}" type="pres">
      <dgm:prSet presAssocID="{6DA36E73-042A-4479-8776-5C09F97D2229}" presName="ChildText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0656D3C2-FBDC-45A6-83BA-B6C5BD335C1E}" type="pres">
      <dgm:prSet presAssocID="{0278B106-1448-442D-8277-4782F016B7C1}" presName="sibTrans" presStyleCnt="0"/>
      <dgm:spPr/>
    </dgm:pt>
    <dgm:pt modelId="{DBFE7C27-2023-4DFC-AD32-BCE2F613A2C8}" type="pres">
      <dgm:prSet presAssocID="{4894AE5C-46AA-499E-917E-9FA559B2CA6E}" presName="composite" presStyleCnt="0"/>
      <dgm:spPr/>
    </dgm:pt>
    <dgm:pt modelId="{AF6732DC-CB56-49F2-845F-3B482B3948CD}" type="pres">
      <dgm:prSet presAssocID="{4894AE5C-46AA-499E-917E-9FA559B2CA6E}" presName="ParentText" presStyleLbl="node1" presStyleIdx="3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277D43F7-D8F6-4A12-BA47-61739ED2D7CB}" srcId="{A29F1843-F1A8-4E4C-9435-D8673715091A}" destId="{4894AE5C-46AA-499E-917E-9FA559B2CA6E}" srcOrd="3" destOrd="0" parTransId="{00F084B2-0CD9-4553-8D5D-436E6FFB54DC}" sibTransId="{B93DF537-2DEB-461C-8738-C7C69D84D265}"/>
    <dgm:cxn modelId="{681B3D78-E6CD-4CEB-8D92-8A120FB4FBA7}" type="presOf" srcId="{A29F1843-F1A8-4E4C-9435-D8673715091A}" destId="{F7AAE198-1A6C-4AF0-AE90-595D65F0D9AF}" srcOrd="0" destOrd="0" presId="urn:microsoft.com/office/officeart/2005/8/layout/StepDownProcess"/>
    <dgm:cxn modelId="{79378B2C-D69C-4AF6-973E-B28513C20C18}" srcId="{A29F1843-F1A8-4E4C-9435-D8673715091A}" destId="{6DA36E73-042A-4479-8776-5C09F97D2229}" srcOrd="2" destOrd="0" parTransId="{AD1BDD53-2FCB-4D4F-A6C5-6684F58052DF}" sibTransId="{0278B106-1448-442D-8277-4782F016B7C1}"/>
    <dgm:cxn modelId="{458D8BBD-2BEE-4BCA-96B1-71402D46EEE6}" type="presOf" srcId="{8ECBA973-2647-435F-90EF-3D42967E749A}" destId="{BC407765-79BA-4DE7-B5E7-E69DDBE4CE43}" srcOrd="0" destOrd="0" presId="urn:microsoft.com/office/officeart/2005/8/layout/StepDownProcess"/>
    <dgm:cxn modelId="{95F4B47B-9133-4B61-A55B-9BE2E5AE8E29}" type="presOf" srcId="{6DA36E73-042A-4479-8776-5C09F97D2229}" destId="{D3794063-5262-4E30-AC54-82DDCDC6A0A7}" srcOrd="0" destOrd="0" presId="urn:microsoft.com/office/officeart/2005/8/layout/StepDownProcess"/>
    <dgm:cxn modelId="{EB7C5DAE-2C0A-4612-8312-49D4476BAD99}" type="presOf" srcId="{81BF78B8-8D6F-46C8-B1FD-CF784BC19087}" destId="{6568E433-AFD9-4CFF-991E-9E04921078B2}" srcOrd="0" destOrd="0" presId="urn:microsoft.com/office/officeart/2005/8/layout/StepDownProcess"/>
    <dgm:cxn modelId="{E581D284-ACEB-4C9F-A3EE-7F653377F5D6}" srcId="{A29F1843-F1A8-4E4C-9435-D8673715091A}" destId="{81BF78B8-8D6F-46C8-B1FD-CF784BC19087}" srcOrd="0" destOrd="0" parTransId="{0E87AAF2-2FE8-4570-AEA7-87A0F1B49F35}" sibTransId="{DBDA87DE-839A-433E-9654-4F23F5E0A3C3}"/>
    <dgm:cxn modelId="{2C0D6469-7C6A-4D97-ADC1-F0D6B3A659CE}" srcId="{A29F1843-F1A8-4E4C-9435-D8673715091A}" destId="{8ECBA973-2647-435F-90EF-3D42967E749A}" srcOrd="1" destOrd="0" parTransId="{C80CD8CC-9B9C-4956-B8BA-8AC340326094}" sibTransId="{02FF9A3F-A5DD-47DD-8482-8CADEE856908}"/>
    <dgm:cxn modelId="{95D8C36F-4722-4787-AC57-1E682B9C4962}" type="presOf" srcId="{4894AE5C-46AA-499E-917E-9FA559B2CA6E}" destId="{AF6732DC-CB56-49F2-845F-3B482B3948CD}" srcOrd="0" destOrd="0" presId="urn:microsoft.com/office/officeart/2005/8/layout/StepDownProcess"/>
    <dgm:cxn modelId="{7E4A68AB-7ECA-4341-BFB4-524391AD9E69}" type="presParOf" srcId="{F7AAE198-1A6C-4AF0-AE90-595D65F0D9AF}" destId="{1EEF347F-18E9-42D6-A3C4-85955029A9F4}" srcOrd="0" destOrd="0" presId="urn:microsoft.com/office/officeart/2005/8/layout/StepDownProcess"/>
    <dgm:cxn modelId="{E54EDCF9-ADC6-4FF1-90BD-E842F76EAF82}" type="presParOf" srcId="{1EEF347F-18E9-42D6-A3C4-85955029A9F4}" destId="{A3AF815F-C5D9-428B-B004-9C7C0F9AC4E3}" srcOrd="0" destOrd="0" presId="urn:microsoft.com/office/officeart/2005/8/layout/StepDownProcess"/>
    <dgm:cxn modelId="{39CAD215-E902-4D1B-991C-9182A25C7299}" type="presParOf" srcId="{1EEF347F-18E9-42D6-A3C4-85955029A9F4}" destId="{6568E433-AFD9-4CFF-991E-9E04921078B2}" srcOrd="1" destOrd="0" presId="urn:microsoft.com/office/officeart/2005/8/layout/StepDownProcess"/>
    <dgm:cxn modelId="{66E29F36-29B1-4EE5-B3DE-412D291005A0}" type="presParOf" srcId="{1EEF347F-18E9-42D6-A3C4-85955029A9F4}" destId="{876A3D19-F388-407C-9652-2D18C3DE5439}" srcOrd="2" destOrd="0" presId="urn:microsoft.com/office/officeart/2005/8/layout/StepDownProcess"/>
    <dgm:cxn modelId="{DDA326DB-98B2-49AD-B0B1-5CBF261FBD07}" type="presParOf" srcId="{F7AAE198-1A6C-4AF0-AE90-595D65F0D9AF}" destId="{7462E4D5-2A92-43B4-AD78-29596FCE9773}" srcOrd="1" destOrd="0" presId="urn:microsoft.com/office/officeart/2005/8/layout/StepDownProcess"/>
    <dgm:cxn modelId="{4A9411C3-7B01-4AC3-8B6E-0DA675750DE2}" type="presParOf" srcId="{F7AAE198-1A6C-4AF0-AE90-595D65F0D9AF}" destId="{93607C8F-61BE-468F-AC11-1A44625F917D}" srcOrd="2" destOrd="0" presId="urn:microsoft.com/office/officeart/2005/8/layout/StepDownProcess"/>
    <dgm:cxn modelId="{7E9653EC-5B76-4898-A58E-D1750F012019}" type="presParOf" srcId="{93607C8F-61BE-468F-AC11-1A44625F917D}" destId="{00FFD570-F951-4D45-A8D5-EB302AD320F9}" srcOrd="0" destOrd="0" presId="urn:microsoft.com/office/officeart/2005/8/layout/StepDownProcess"/>
    <dgm:cxn modelId="{0936C561-84B8-4891-96A3-87652AFE0CC7}" type="presParOf" srcId="{93607C8F-61BE-468F-AC11-1A44625F917D}" destId="{BC407765-79BA-4DE7-B5E7-E69DDBE4CE43}" srcOrd="1" destOrd="0" presId="urn:microsoft.com/office/officeart/2005/8/layout/StepDownProcess"/>
    <dgm:cxn modelId="{C1C84E4E-13C5-4B25-BE7F-D5EE35A5D3EE}" type="presParOf" srcId="{93607C8F-61BE-468F-AC11-1A44625F917D}" destId="{3709508E-AE90-4DD8-B3D7-4562C8605C01}" srcOrd="2" destOrd="0" presId="urn:microsoft.com/office/officeart/2005/8/layout/StepDownProcess"/>
    <dgm:cxn modelId="{A836BD7D-227D-4E98-B908-D247419B7326}" type="presParOf" srcId="{F7AAE198-1A6C-4AF0-AE90-595D65F0D9AF}" destId="{F01B5C5E-08EB-4E87-B57C-DBFF51A01851}" srcOrd="3" destOrd="0" presId="urn:microsoft.com/office/officeart/2005/8/layout/StepDownProcess"/>
    <dgm:cxn modelId="{A9835FE3-F9FC-4A6E-AD75-C89FD2244969}" type="presParOf" srcId="{F7AAE198-1A6C-4AF0-AE90-595D65F0D9AF}" destId="{20FACBA1-B25E-4505-94EE-B5BFE634B7CB}" srcOrd="4" destOrd="0" presId="urn:microsoft.com/office/officeart/2005/8/layout/StepDownProcess"/>
    <dgm:cxn modelId="{3B2A2093-0237-4E21-907A-ED8596F2C0E6}" type="presParOf" srcId="{20FACBA1-B25E-4505-94EE-B5BFE634B7CB}" destId="{BAC93BD0-4044-4E72-A1E9-8EADB21041FE}" srcOrd="0" destOrd="0" presId="urn:microsoft.com/office/officeart/2005/8/layout/StepDownProcess"/>
    <dgm:cxn modelId="{A74470DA-F862-4E09-9646-68DAF5A712CE}" type="presParOf" srcId="{20FACBA1-B25E-4505-94EE-B5BFE634B7CB}" destId="{D3794063-5262-4E30-AC54-82DDCDC6A0A7}" srcOrd="1" destOrd="0" presId="urn:microsoft.com/office/officeart/2005/8/layout/StepDownProcess"/>
    <dgm:cxn modelId="{6665C36E-8559-4899-A849-D6E70E5DE004}" type="presParOf" srcId="{20FACBA1-B25E-4505-94EE-B5BFE634B7CB}" destId="{FEF87F0A-36F7-4016-BB1F-8E76B4C2E2B7}" srcOrd="2" destOrd="0" presId="urn:microsoft.com/office/officeart/2005/8/layout/StepDownProcess"/>
    <dgm:cxn modelId="{B9D26FD7-F0D3-4CC8-93BF-5FE74F0EBAF2}" type="presParOf" srcId="{F7AAE198-1A6C-4AF0-AE90-595D65F0D9AF}" destId="{0656D3C2-FBDC-45A6-83BA-B6C5BD335C1E}" srcOrd="5" destOrd="0" presId="urn:microsoft.com/office/officeart/2005/8/layout/StepDownProcess"/>
    <dgm:cxn modelId="{B73037C6-649C-4FAF-B3B7-6526A1F615FE}" type="presParOf" srcId="{F7AAE198-1A6C-4AF0-AE90-595D65F0D9AF}" destId="{DBFE7C27-2023-4DFC-AD32-BCE2F613A2C8}" srcOrd="6" destOrd="0" presId="urn:microsoft.com/office/officeart/2005/8/layout/StepDownProcess"/>
    <dgm:cxn modelId="{07B1B492-B011-4BE5-ADB0-4C13C5B8677A}" type="presParOf" srcId="{DBFE7C27-2023-4DFC-AD32-BCE2F613A2C8}" destId="{AF6732DC-CB56-49F2-845F-3B482B3948CD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6D9F3361-3097-4C4F-B930-64AF7EF841B4}" type="doc">
      <dgm:prSet loTypeId="urn:microsoft.com/office/officeart/2005/8/layout/cycle7" loCatId="cycl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D716DBB1-03F7-45B9-8599-8C08B5752ACA}">
      <dgm:prSet phldrT="[Texto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s-ES" sz="900" dirty="0" smtClean="0">
              <a:solidFill>
                <a:schemeClr val="bg1"/>
              </a:solidFill>
            </a:rPr>
            <a:t>Importaciones de calzado de cuero tienden a decrecer.</a:t>
          </a:r>
          <a:endParaRPr lang="es-EC" sz="900" dirty="0">
            <a:solidFill>
              <a:schemeClr val="bg1"/>
            </a:solidFill>
          </a:endParaRPr>
        </a:p>
      </dgm:t>
    </dgm:pt>
    <dgm:pt modelId="{98624402-8B6C-4166-8BCB-B500552ADA57}" type="parTrans" cxnId="{479A410F-5BC5-418E-924C-E8AF15A5D103}">
      <dgm:prSet/>
      <dgm:spPr/>
      <dgm:t>
        <a:bodyPr/>
        <a:lstStyle/>
        <a:p>
          <a:endParaRPr lang="es-EC" sz="2000">
            <a:solidFill>
              <a:schemeClr val="bg1"/>
            </a:solidFill>
          </a:endParaRPr>
        </a:p>
      </dgm:t>
    </dgm:pt>
    <dgm:pt modelId="{4EF30568-0EE5-405C-B7C9-CD01DB7E7101}" type="sibTrans" cxnId="{479A410F-5BC5-418E-924C-E8AF15A5D103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endParaRPr lang="es-EC" sz="2000">
            <a:solidFill>
              <a:schemeClr val="bg1"/>
            </a:solidFill>
          </a:endParaRPr>
        </a:p>
      </dgm:t>
    </dgm:pt>
    <dgm:pt modelId="{92C65B7A-DA77-463E-A4F7-769B56CE3D02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S" sz="900" dirty="0" smtClean="0">
              <a:solidFill>
                <a:schemeClr val="bg1"/>
              </a:solidFill>
            </a:rPr>
            <a:t>Exportaciones de calzado de cuero igualmente tienden a decrecer.</a:t>
          </a:r>
          <a:endParaRPr lang="es-EC" sz="900" dirty="0">
            <a:solidFill>
              <a:schemeClr val="bg1"/>
            </a:solidFill>
          </a:endParaRPr>
        </a:p>
      </dgm:t>
    </dgm:pt>
    <dgm:pt modelId="{C635CD99-F861-436E-A0D5-155959A35EFA}" type="parTrans" cxnId="{61275E03-C657-4301-B990-FA03C1AE29C4}">
      <dgm:prSet/>
      <dgm:spPr/>
      <dgm:t>
        <a:bodyPr/>
        <a:lstStyle/>
        <a:p>
          <a:endParaRPr lang="es-EC" sz="2000">
            <a:solidFill>
              <a:schemeClr val="bg1"/>
            </a:solidFill>
          </a:endParaRPr>
        </a:p>
      </dgm:t>
    </dgm:pt>
    <dgm:pt modelId="{5A30DE07-93ED-4EC0-95B4-220D21945C34}" type="sibTrans" cxnId="{61275E03-C657-4301-B990-FA03C1AE29C4}">
      <dgm:prSet/>
      <dgm:spPr>
        <a:solidFill>
          <a:srgbClr val="00B050"/>
        </a:solidFill>
      </dgm:spPr>
      <dgm:t>
        <a:bodyPr/>
        <a:lstStyle/>
        <a:p>
          <a:endParaRPr lang="es-EC" sz="2000">
            <a:solidFill>
              <a:schemeClr val="bg1"/>
            </a:solidFill>
          </a:endParaRPr>
        </a:p>
      </dgm:t>
    </dgm:pt>
    <dgm:pt modelId="{A9B09D36-B931-4C12-9817-37CCBB7CC039}">
      <dgm:prSet phldrT="[Texto]" custT="1"/>
      <dgm:spPr>
        <a:solidFill>
          <a:srgbClr val="0070C0"/>
        </a:solidFill>
      </dgm:spPr>
      <dgm:t>
        <a:bodyPr/>
        <a:lstStyle/>
        <a:p>
          <a:r>
            <a:rPr lang="es-EC" sz="900" dirty="0" smtClean="0">
              <a:solidFill>
                <a:schemeClr val="bg1"/>
              </a:solidFill>
            </a:rPr>
            <a:t>Se asume que la producción esta abasteciendo la demanda nacional.</a:t>
          </a:r>
          <a:endParaRPr lang="es-EC" sz="900" dirty="0">
            <a:solidFill>
              <a:schemeClr val="bg1"/>
            </a:solidFill>
          </a:endParaRPr>
        </a:p>
      </dgm:t>
    </dgm:pt>
    <dgm:pt modelId="{EB6591D4-E222-4009-B5CB-6BF8F26F2CAF}" type="parTrans" cxnId="{55F6BDA0-F837-40D9-BF13-0BDE23A72F33}">
      <dgm:prSet/>
      <dgm:spPr/>
      <dgm:t>
        <a:bodyPr/>
        <a:lstStyle/>
        <a:p>
          <a:endParaRPr lang="es-EC" sz="2000">
            <a:solidFill>
              <a:schemeClr val="bg1"/>
            </a:solidFill>
          </a:endParaRPr>
        </a:p>
      </dgm:t>
    </dgm:pt>
    <dgm:pt modelId="{D136A1F8-6157-4359-8968-DF38B1C3139A}" type="sibTrans" cxnId="{55F6BDA0-F837-40D9-BF13-0BDE23A72F33}">
      <dgm:prSet/>
      <dgm:spPr>
        <a:solidFill>
          <a:srgbClr val="0070C0"/>
        </a:solidFill>
      </dgm:spPr>
      <dgm:t>
        <a:bodyPr/>
        <a:lstStyle/>
        <a:p>
          <a:endParaRPr lang="es-EC" sz="2000">
            <a:solidFill>
              <a:schemeClr val="bg1"/>
            </a:solidFill>
          </a:endParaRPr>
        </a:p>
      </dgm:t>
    </dgm:pt>
    <dgm:pt modelId="{2B333B49-6C16-4626-98EB-7B0174912E2F}" type="pres">
      <dgm:prSet presAssocID="{6D9F3361-3097-4C4F-B930-64AF7EF841B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8090A3FC-18E5-45D6-98AB-8E64BA10A646}" type="pres">
      <dgm:prSet presAssocID="{D716DBB1-03F7-45B9-8599-8C08B5752ACA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EC392E3-9A1C-42AF-BB2E-5408B04F9744}" type="pres">
      <dgm:prSet presAssocID="{4EF30568-0EE5-405C-B7C9-CD01DB7E7101}" presName="sibTrans" presStyleLbl="sibTrans2D1" presStyleIdx="0" presStyleCnt="3"/>
      <dgm:spPr/>
      <dgm:t>
        <a:bodyPr/>
        <a:lstStyle/>
        <a:p>
          <a:endParaRPr lang="es-ES"/>
        </a:p>
      </dgm:t>
    </dgm:pt>
    <dgm:pt modelId="{94805485-6B49-41A1-BFD5-EF6DD3255787}" type="pres">
      <dgm:prSet presAssocID="{4EF30568-0EE5-405C-B7C9-CD01DB7E7101}" presName="connectorText" presStyleLbl="sibTrans2D1" presStyleIdx="0" presStyleCnt="3"/>
      <dgm:spPr/>
      <dgm:t>
        <a:bodyPr/>
        <a:lstStyle/>
        <a:p>
          <a:endParaRPr lang="es-ES"/>
        </a:p>
      </dgm:t>
    </dgm:pt>
    <dgm:pt modelId="{AC7FD12E-E7BD-4BC6-A516-3CF991E9B48A}" type="pres">
      <dgm:prSet presAssocID="{92C65B7A-DA77-463E-A4F7-769B56CE3D02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A41A158-2CCB-42EC-83AB-4D40E37549EF}" type="pres">
      <dgm:prSet presAssocID="{5A30DE07-93ED-4EC0-95B4-220D21945C34}" presName="sibTrans" presStyleLbl="sibTrans2D1" presStyleIdx="1" presStyleCnt="3"/>
      <dgm:spPr/>
      <dgm:t>
        <a:bodyPr/>
        <a:lstStyle/>
        <a:p>
          <a:endParaRPr lang="es-ES"/>
        </a:p>
      </dgm:t>
    </dgm:pt>
    <dgm:pt modelId="{EDE10CEC-A8B3-45DA-AD7F-BF3FE1C6E31F}" type="pres">
      <dgm:prSet presAssocID="{5A30DE07-93ED-4EC0-95B4-220D21945C34}" presName="connectorText" presStyleLbl="sibTrans2D1" presStyleIdx="1" presStyleCnt="3"/>
      <dgm:spPr/>
      <dgm:t>
        <a:bodyPr/>
        <a:lstStyle/>
        <a:p>
          <a:endParaRPr lang="es-ES"/>
        </a:p>
      </dgm:t>
    </dgm:pt>
    <dgm:pt modelId="{A267EAA2-3662-42F3-B214-0E46C9BCB6AC}" type="pres">
      <dgm:prSet presAssocID="{A9B09D36-B931-4C12-9817-37CCBB7CC039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342EB75-E32E-4E61-B6DA-F4FAC2E365C3}" type="pres">
      <dgm:prSet presAssocID="{D136A1F8-6157-4359-8968-DF38B1C3139A}" presName="sibTrans" presStyleLbl="sibTrans2D1" presStyleIdx="2" presStyleCnt="3"/>
      <dgm:spPr/>
      <dgm:t>
        <a:bodyPr/>
        <a:lstStyle/>
        <a:p>
          <a:endParaRPr lang="es-ES"/>
        </a:p>
      </dgm:t>
    </dgm:pt>
    <dgm:pt modelId="{776F8061-44E1-4676-97B9-4AA3D0B9D7DD}" type="pres">
      <dgm:prSet presAssocID="{D136A1F8-6157-4359-8968-DF38B1C3139A}" presName="connectorText" presStyleLbl="sibTrans2D1" presStyleIdx="2" presStyleCnt="3"/>
      <dgm:spPr/>
      <dgm:t>
        <a:bodyPr/>
        <a:lstStyle/>
        <a:p>
          <a:endParaRPr lang="es-ES"/>
        </a:p>
      </dgm:t>
    </dgm:pt>
  </dgm:ptLst>
  <dgm:cxnLst>
    <dgm:cxn modelId="{55F6BDA0-F837-40D9-BF13-0BDE23A72F33}" srcId="{6D9F3361-3097-4C4F-B930-64AF7EF841B4}" destId="{A9B09D36-B931-4C12-9817-37CCBB7CC039}" srcOrd="2" destOrd="0" parTransId="{EB6591D4-E222-4009-B5CB-6BF8F26F2CAF}" sibTransId="{D136A1F8-6157-4359-8968-DF38B1C3139A}"/>
    <dgm:cxn modelId="{A096096A-402C-4905-A6C3-D65B3A3003AB}" type="presOf" srcId="{5A30DE07-93ED-4EC0-95B4-220D21945C34}" destId="{2A41A158-2CCB-42EC-83AB-4D40E37549EF}" srcOrd="0" destOrd="0" presId="urn:microsoft.com/office/officeart/2005/8/layout/cycle7"/>
    <dgm:cxn modelId="{D6C8F881-EAE4-4324-A5A7-A74BB4B2E270}" type="presOf" srcId="{4EF30568-0EE5-405C-B7C9-CD01DB7E7101}" destId="{BEC392E3-9A1C-42AF-BB2E-5408B04F9744}" srcOrd="0" destOrd="0" presId="urn:microsoft.com/office/officeart/2005/8/layout/cycle7"/>
    <dgm:cxn modelId="{61275E03-C657-4301-B990-FA03C1AE29C4}" srcId="{6D9F3361-3097-4C4F-B930-64AF7EF841B4}" destId="{92C65B7A-DA77-463E-A4F7-769B56CE3D02}" srcOrd="1" destOrd="0" parTransId="{C635CD99-F861-436E-A0D5-155959A35EFA}" sibTransId="{5A30DE07-93ED-4EC0-95B4-220D21945C34}"/>
    <dgm:cxn modelId="{21D94294-3B4A-48CC-8C57-7D713AEF09CE}" type="presOf" srcId="{5A30DE07-93ED-4EC0-95B4-220D21945C34}" destId="{EDE10CEC-A8B3-45DA-AD7F-BF3FE1C6E31F}" srcOrd="1" destOrd="0" presId="urn:microsoft.com/office/officeart/2005/8/layout/cycle7"/>
    <dgm:cxn modelId="{479A410F-5BC5-418E-924C-E8AF15A5D103}" srcId="{6D9F3361-3097-4C4F-B930-64AF7EF841B4}" destId="{D716DBB1-03F7-45B9-8599-8C08B5752ACA}" srcOrd="0" destOrd="0" parTransId="{98624402-8B6C-4166-8BCB-B500552ADA57}" sibTransId="{4EF30568-0EE5-405C-B7C9-CD01DB7E7101}"/>
    <dgm:cxn modelId="{7217566D-5383-4C6C-888C-56A025B425A8}" type="presOf" srcId="{D136A1F8-6157-4359-8968-DF38B1C3139A}" destId="{A342EB75-E32E-4E61-B6DA-F4FAC2E365C3}" srcOrd="0" destOrd="0" presId="urn:microsoft.com/office/officeart/2005/8/layout/cycle7"/>
    <dgm:cxn modelId="{B756ECF0-9A1A-4E1E-AFE6-68151A1E0E85}" type="presOf" srcId="{D716DBB1-03F7-45B9-8599-8C08B5752ACA}" destId="{8090A3FC-18E5-45D6-98AB-8E64BA10A646}" srcOrd="0" destOrd="0" presId="urn:microsoft.com/office/officeart/2005/8/layout/cycle7"/>
    <dgm:cxn modelId="{4B3F457E-33C3-464D-933C-3B2CA5B654E6}" type="presOf" srcId="{D136A1F8-6157-4359-8968-DF38B1C3139A}" destId="{776F8061-44E1-4676-97B9-4AA3D0B9D7DD}" srcOrd="1" destOrd="0" presId="urn:microsoft.com/office/officeart/2005/8/layout/cycle7"/>
    <dgm:cxn modelId="{5A8F295B-1FC6-4FF5-AF85-EB710A62ED3C}" type="presOf" srcId="{92C65B7A-DA77-463E-A4F7-769B56CE3D02}" destId="{AC7FD12E-E7BD-4BC6-A516-3CF991E9B48A}" srcOrd="0" destOrd="0" presId="urn:microsoft.com/office/officeart/2005/8/layout/cycle7"/>
    <dgm:cxn modelId="{50974178-104A-4021-A507-E0716E52F0BE}" type="presOf" srcId="{6D9F3361-3097-4C4F-B930-64AF7EF841B4}" destId="{2B333B49-6C16-4626-98EB-7B0174912E2F}" srcOrd="0" destOrd="0" presId="urn:microsoft.com/office/officeart/2005/8/layout/cycle7"/>
    <dgm:cxn modelId="{7DCE7698-8FEC-4827-B154-5C263AD634DE}" type="presOf" srcId="{4EF30568-0EE5-405C-B7C9-CD01DB7E7101}" destId="{94805485-6B49-41A1-BFD5-EF6DD3255787}" srcOrd="1" destOrd="0" presId="urn:microsoft.com/office/officeart/2005/8/layout/cycle7"/>
    <dgm:cxn modelId="{05985142-5784-48E3-9E37-9EC12181B303}" type="presOf" srcId="{A9B09D36-B931-4C12-9817-37CCBB7CC039}" destId="{A267EAA2-3662-42F3-B214-0E46C9BCB6AC}" srcOrd="0" destOrd="0" presId="urn:microsoft.com/office/officeart/2005/8/layout/cycle7"/>
    <dgm:cxn modelId="{23791F87-4326-4A06-B2E3-B04BFAF928F7}" type="presParOf" srcId="{2B333B49-6C16-4626-98EB-7B0174912E2F}" destId="{8090A3FC-18E5-45D6-98AB-8E64BA10A646}" srcOrd="0" destOrd="0" presId="urn:microsoft.com/office/officeart/2005/8/layout/cycle7"/>
    <dgm:cxn modelId="{4E33F425-F2B0-4DBE-92CC-93EAE53CDF46}" type="presParOf" srcId="{2B333B49-6C16-4626-98EB-7B0174912E2F}" destId="{BEC392E3-9A1C-42AF-BB2E-5408B04F9744}" srcOrd="1" destOrd="0" presId="urn:microsoft.com/office/officeart/2005/8/layout/cycle7"/>
    <dgm:cxn modelId="{BF72F8EB-911A-4B39-B898-9AAF3D3030B5}" type="presParOf" srcId="{BEC392E3-9A1C-42AF-BB2E-5408B04F9744}" destId="{94805485-6B49-41A1-BFD5-EF6DD3255787}" srcOrd="0" destOrd="0" presId="urn:microsoft.com/office/officeart/2005/8/layout/cycle7"/>
    <dgm:cxn modelId="{45A57B84-46CE-427E-95C2-49108118FBC8}" type="presParOf" srcId="{2B333B49-6C16-4626-98EB-7B0174912E2F}" destId="{AC7FD12E-E7BD-4BC6-A516-3CF991E9B48A}" srcOrd="2" destOrd="0" presId="urn:microsoft.com/office/officeart/2005/8/layout/cycle7"/>
    <dgm:cxn modelId="{E021094A-2644-45EC-AC79-B0C3DB5404FA}" type="presParOf" srcId="{2B333B49-6C16-4626-98EB-7B0174912E2F}" destId="{2A41A158-2CCB-42EC-83AB-4D40E37549EF}" srcOrd="3" destOrd="0" presId="urn:microsoft.com/office/officeart/2005/8/layout/cycle7"/>
    <dgm:cxn modelId="{05052D91-548F-4085-8A40-81796DB45768}" type="presParOf" srcId="{2A41A158-2CCB-42EC-83AB-4D40E37549EF}" destId="{EDE10CEC-A8B3-45DA-AD7F-BF3FE1C6E31F}" srcOrd="0" destOrd="0" presId="urn:microsoft.com/office/officeart/2005/8/layout/cycle7"/>
    <dgm:cxn modelId="{F15244A0-22A5-4858-AE88-B945D64C3981}" type="presParOf" srcId="{2B333B49-6C16-4626-98EB-7B0174912E2F}" destId="{A267EAA2-3662-42F3-B214-0E46C9BCB6AC}" srcOrd="4" destOrd="0" presId="urn:microsoft.com/office/officeart/2005/8/layout/cycle7"/>
    <dgm:cxn modelId="{86A954FF-8BE2-4951-A245-DA38A7353B83}" type="presParOf" srcId="{2B333B49-6C16-4626-98EB-7B0174912E2F}" destId="{A342EB75-E32E-4E61-B6DA-F4FAC2E365C3}" srcOrd="5" destOrd="0" presId="urn:microsoft.com/office/officeart/2005/8/layout/cycle7"/>
    <dgm:cxn modelId="{0E6EC4D2-A27D-4FC7-AF72-B0330367F3B9}" type="presParOf" srcId="{A342EB75-E32E-4E61-B6DA-F4FAC2E365C3}" destId="{776F8061-44E1-4676-97B9-4AA3D0B9D7DD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918CA303-3256-41E8-B25F-07BFD373D2B2}" type="doc">
      <dgm:prSet loTypeId="urn:microsoft.com/office/officeart/2008/layout/AlternatingHexagons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s-EC"/>
        </a:p>
      </dgm:t>
    </dgm:pt>
    <dgm:pt modelId="{561A79B5-4AD9-416C-B05B-C6FF08BF24B2}">
      <dgm:prSet custT="1"/>
      <dgm:spPr/>
      <dgm:t>
        <a:bodyPr/>
        <a:lstStyle/>
        <a:p>
          <a:pPr marL="87313" lvl="0" indent="-87313" algn="l" defTabSz="914400" rtl="0" eaLnBrk="1" latinLnBrk="0" hangingPunct="1">
            <a:buClr>
              <a:srgbClr val="FFFF00"/>
            </a:buClr>
            <a:buSzPct val="100000"/>
            <a:buFont typeface="Calibri" pitchFamily="34" charset="0"/>
            <a:buChar char="●"/>
          </a:pPr>
          <a:r>
            <a:rPr lang="es-EC" sz="800" kern="1200" smtClean="0">
              <a:latin typeface="+mn-lt"/>
              <a:ea typeface="+mn-ea"/>
              <a:cs typeface="+mn-cs"/>
            </a:rPr>
            <a:t>Calzado con suela y parte superior de caucho o plástico.</a:t>
          </a:r>
          <a:endParaRPr lang="es-EC" sz="800" kern="1200" dirty="0">
            <a:latin typeface="+mn-lt"/>
            <a:ea typeface="+mn-ea"/>
            <a:cs typeface="+mn-cs"/>
          </a:endParaRPr>
        </a:p>
      </dgm:t>
    </dgm:pt>
    <dgm:pt modelId="{4BBA5621-C95D-4377-B861-F048FC07811B}" type="parTrans" cxnId="{0B8CCEF4-22F7-4E40-AF42-FA620BE89E48}">
      <dgm:prSet/>
      <dgm:spPr/>
      <dgm:t>
        <a:bodyPr/>
        <a:lstStyle/>
        <a:p>
          <a:endParaRPr lang="es-EC" sz="2800"/>
        </a:p>
      </dgm:t>
    </dgm:pt>
    <dgm:pt modelId="{6DA93D0B-15B4-4A3B-B17F-132F02F01ABC}" type="sibTrans" cxnId="{0B8CCEF4-22F7-4E40-AF42-FA620BE89E48}">
      <dgm:prSet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 sz="4800"/>
        </a:p>
      </dgm:t>
    </dgm:pt>
    <dgm:pt modelId="{DA62BFA0-93BF-4D00-A98F-978E74CB05F5}">
      <dgm:prSet custT="1"/>
      <dgm:spPr/>
      <dgm:t>
        <a:bodyPr/>
        <a:lstStyle/>
        <a:p>
          <a:pPr marL="87313" indent="-87313" algn="l" defTabSz="914400" rtl="0" eaLnBrk="1" latinLnBrk="0" hangingPunct="1">
            <a:buClr>
              <a:srgbClr val="FF00FF"/>
            </a:buClr>
            <a:buFont typeface="Calibri" pitchFamily="34" charset="0"/>
            <a:buChar char="●"/>
          </a:pPr>
          <a:r>
            <a:rPr lang="es-EC" sz="800" kern="1200" smtClean="0">
              <a:latin typeface="+mn-lt"/>
              <a:ea typeface="+mn-ea"/>
              <a:cs typeface="+mn-cs"/>
            </a:rPr>
            <a:t>Calzado con suela de  varios materiales  y parte superior de varios materiales.</a:t>
          </a:r>
          <a:endParaRPr lang="es-EC" sz="800" kern="1200" dirty="0">
            <a:latin typeface="+mn-lt"/>
            <a:ea typeface="+mn-ea"/>
            <a:cs typeface="+mn-cs"/>
          </a:endParaRPr>
        </a:p>
      </dgm:t>
    </dgm:pt>
    <dgm:pt modelId="{7C13D2FE-3D06-480D-9A4A-6F11C252FB62}" type="parTrans" cxnId="{55E06A5F-B569-43D5-8640-7AF4C701CF86}">
      <dgm:prSet/>
      <dgm:spPr/>
      <dgm:t>
        <a:bodyPr/>
        <a:lstStyle/>
        <a:p>
          <a:endParaRPr lang="es-EC" sz="2800"/>
        </a:p>
      </dgm:t>
    </dgm:pt>
    <dgm:pt modelId="{53643221-B461-4DF2-8C85-0E508DDCE586}" type="sibTrans" cxnId="{55E06A5F-B569-43D5-8640-7AF4C701CF86}">
      <dgm:prSet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 sz="4800"/>
        </a:p>
      </dgm:t>
    </dgm:pt>
    <dgm:pt modelId="{FCA84C1A-9C90-4B2B-920C-9253D58D37E8}">
      <dgm:prSet custT="1"/>
      <dgm:spPr/>
      <dgm:t>
        <a:bodyPr/>
        <a:lstStyle/>
        <a:p>
          <a:pPr marL="85725" lvl="0" indent="-85725" algn="l" defTabSz="914400" rtl="0" eaLnBrk="1" latinLnBrk="0" hangingPunct="1">
            <a:buClr>
              <a:schemeClr val="accent6"/>
            </a:buClr>
            <a:buFont typeface="Calibri" pitchFamily="34" charset="0"/>
            <a:buChar char="●"/>
          </a:pPr>
          <a:r>
            <a:rPr lang="es-EC" sz="800" kern="1200" smtClean="0">
              <a:latin typeface="+mn-lt"/>
              <a:ea typeface="+mn-ea"/>
              <a:cs typeface="+mn-cs"/>
            </a:rPr>
            <a:t>Calzado con suela de caucho o plástico y parte superior textil.</a:t>
          </a:r>
          <a:endParaRPr lang="es-EC" sz="800" kern="1200" dirty="0">
            <a:latin typeface="+mn-lt"/>
            <a:ea typeface="+mn-ea"/>
            <a:cs typeface="+mn-cs"/>
          </a:endParaRPr>
        </a:p>
      </dgm:t>
    </dgm:pt>
    <dgm:pt modelId="{FBECFDD4-C8B1-4208-8157-B41719010955}" type="parTrans" cxnId="{499C6547-CB69-4C4A-AA53-DE45ADF481CD}">
      <dgm:prSet/>
      <dgm:spPr/>
      <dgm:t>
        <a:bodyPr/>
        <a:lstStyle/>
        <a:p>
          <a:endParaRPr lang="es-EC" sz="2800"/>
        </a:p>
      </dgm:t>
    </dgm:pt>
    <dgm:pt modelId="{C28D33DD-6B15-4BC5-9EA8-BC9F867F535A}" type="sibTrans" cxnId="{499C6547-CB69-4C4A-AA53-DE45ADF481CD}">
      <dgm:prSet custT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 sz="4800"/>
        </a:p>
      </dgm:t>
    </dgm:pt>
    <dgm:pt modelId="{78C2901A-E9C1-4424-9B54-044978A94191}">
      <dgm:prSet custT="1"/>
      <dgm:spPr/>
      <dgm:t>
        <a:bodyPr/>
        <a:lstStyle/>
        <a:p>
          <a:pPr marL="85725" indent="-85725" algn="l" defTabSz="914400" rtl="0" eaLnBrk="1" latinLnBrk="0" hangingPunct="1">
            <a:buClr>
              <a:srgbClr val="0070C0"/>
            </a:buClr>
            <a:buFont typeface="Calibri" pitchFamily="34" charset="0"/>
            <a:buChar char="●"/>
          </a:pPr>
          <a:r>
            <a:rPr lang="es-EC" sz="800" kern="1200" dirty="0" smtClean="0">
              <a:latin typeface="+mn-lt"/>
              <a:ea typeface="+mn-ea"/>
              <a:cs typeface="+mn-cs"/>
            </a:rPr>
            <a:t>Calzado de tenis, baloncesto, gimnasia y </a:t>
          </a:r>
          <a:r>
            <a:rPr lang="es-EC" sz="800" kern="1200" dirty="0" err="1" smtClean="0">
              <a:latin typeface="+mn-lt"/>
              <a:ea typeface="+mn-ea"/>
              <a:cs typeface="+mn-cs"/>
            </a:rPr>
            <a:t>entrenamien</a:t>
          </a:r>
          <a:r>
            <a:rPr lang="es-EC" sz="800" kern="1200" dirty="0" smtClean="0">
              <a:latin typeface="+mn-lt"/>
              <a:ea typeface="+mn-ea"/>
              <a:cs typeface="+mn-cs"/>
            </a:rPr>
            <a:t> </a:t>
          </a:r>
          <a:r>
            <a:rPr lang="es-EC" sz="800" kern="1200" dirty="0" err="1" smtClean="0">
              <a:latin typeface="+mn-lt"/>
              <a:ea typeface="+mn-ea"/>
              <a:cs typeface="+mn-cs"/>
            </a:rPr>
            <a:t>to</a:t>
          </a:r>
          <a:r>
            <a:rPr lang="es-EC" sz="800" kern="1200" dirty="0" smtClean="0">
              <a:latin typeface="+mn-lt"/>
              <a:ea typeface="+mn-ea"/>
              <a:cs typeface="+mn-cs"/>
            </a:rPr>
            <a:t>.</a:t>
          </a:r>
          <a:endParaRPr lang="es-EC" sz="800" kern="1200" dirty="0">
            <a:latin typeface="+mn-lt"/>
            <a:ea typeface="+mn-ea"/>
            <a:cs typeface="+mn-cs"/>
          </a:endParaRPr>
        </a:p>
      </dgm:t>
    </dgm:pt>
    <dgm:pt modelId="{871731FE-3AA6-4633-B17B-33023A359E0A}" type="parTrans" cxnId="{CFB962DA-637C-471F-9B68-C4B9734E7243}">
      <dgm:prSet/>
      <dgm:spPr/>
      <dgm:t>
        <a:bodyPr/>
        <a:lstStyle/>
        <a:p>
          <a:endParaRPr lang="es-EC" sz="2800"/>
        </a:p>
      </dgm:t>
    </dgm:pt>
    <dgm:pt modelId="{F4A93C8D-0037-4283-8332-EB6C2A8250A7}" type="sibTrans" cxnId="{CFB962DA-637C-471F-9B68-C4B9734E7243}">
      <dgm:prSet custT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C" sz="4800"/>
        </a:p>
      </dgm:t>
    </dgm:pt>
    <dgm:pt modelId="{06084D90-887F-4195-80E3-6670936709A3}">
      <dgm:prSet custT="1"/>
      <dgm:spPr/>
      <dgm:t>
        <a:bodyPr/>
        <a:lstStyle/>
        <a:p>
          <a:pPr marL="85725" indent="-85725" algn="l" defTabSz="914400" rtl="0" eaLnBrk="1" latinLnBrk="0" hangingPunct="1">
            <a:buClr>
              <a:srgbClr val="00B050"/>
            </a:buClr>
            <a:buFont typeface="Calibri" pitchFamily="34" charset="0"/>
            <a:buChar char="●"/>
          </a:pPr>
          <a:r>
            <a:rPr lang="es-EC" sz="800" kern="1200" smtClean="0">
              <a:latin typeface="+mn-lt"/>
              <a:ea typeface="+mn-ea"/>
              <a:cs typeface="+mn-cs"/>
            </a:rPr>
            <a:t>Calzado de deporte con suela y parte superior de caucho o plástico.</a:t>
          </a:r>
          <a:endParaRPr lang="es-EC" sz="800" kern="1200" dirty="0">
            <a:latin typeface="+mn-lt"/>
            <a:ea typeface="+mn-ea"/>
            <a:cs typeface="+mn-cs"/>
          </a:endParaRPr>
        </a:p>
      </dgm:t>
    </dgm:pt>
    <dgm:pt modelId="{E85E99EA-F7F4-450A-8901-F8F4E6844E28}" type="parTrans" cxnId="{A8E29E0A-C7A2-4E50-BC1C-0C3617A350A3}">
      <dgm:prSet/>
      <dgm:spPr/>
      <dgm:t>
        <a:bodyPr/>
        <a:lstStyle/>
        <a:p>
          <a:endParaRPr lang="es-EC" sz="2800"/>
        </a:p>
      </dgm:t>
    </dgm:pt>
    <dgm:pt modelId="{F00501BD-83BC-4511-8C2B-F2EBD31CA03E}" type="sibTrans" cxnId="{A8E29E0A-C7A2-4E50-BC1C-0C3617A350A3}">
      <dgm:prSet custT="1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s-EC" sz="4800"/>
        </a:p>
      </dgm:t>
    </dgm:pt>
    <dgm:pt modelId="{E1D8493B-1121-4EA6-9327-9DC0622A41B0}" type="pres">
      <dgm:prSet presAssocID="{918CA303-3256-41E8-B25F-07BFD373D2B2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6D234F6A-DA9C-4175-8BF7-99DC805BC2E2}" type="pres">
      <dgm:prSet presAssocID="{561A79B5-4AD9-416C-B05B-C6FF08BF24B2}" presName="composite" presStyleCnt="0"/>
      <dgm:spPr/>
    </dgm:pt>
    <dgm:pt modelId="{85F4E81C-9984-4B14-A310-93D2E8FDCCE7}" type="pres">
      <dgm:prSet presAssocID="{561A79B5-4AD9-416C-B05B-C6FF08BF24B2}" presName="Parent1" presStyleLbl="node1" presStyleIdx="0" presStyleCnt="1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DA26C42-7DB9-4B89-A228-D09E9D586146}" type="pres">
      <dgm:prSet presAssocID="{561A79B5-4AD9-416C-B05B-C6FF08BF24B2}" presName="Childtext1" presStyleLbl="revTx" presStyleIdx="0" presStyleCnt="5">
        <dgm:presLayoutVars>
          <dgm:chMax val="0"/>
          <dgm:chPref val="0"/>
          <dgm:bulletEnabled val="1"/>
        </dgm:presLayoutVars>
      </dgm:prSet>
      <dgm:spPr/>
    </dgm:pt>
    <dgm:pt modelId="{85299201-890B-44C6-B3AC-95410F055853}" type="pres">
      <dgm:prSet presAssocID="{561A79B5-4AD9-416C-B05B-C6FF08BF24B2}" presName="BalanceSpacing" presStyleCnt="0"/>
      <dgm:spPr/>
    </dgm:pt>
    <dgm:pt modelId="{2785862E-EE10-4E6C-8079-95C0162DDEF1}" type="pres">
      <dgm:prSet presAssocID="{561A79B5-4AD9-416C-B05B-C6FF08BF24B2}" presName="BalanceSpacing1" presStyleCnt="0"/>
      <dgm:spPr/>
    </dgm:pt>
    <dgm:pt modelId="{CE656FD9-C5F9-4B80-AEED-7220BC226DC2}" type="pres">
      <dgm:prSet presAssocID="{6DA93D0B-15B4-4A3B-B17F-132F02F01ABC}" presName="Accent1Text" presStyleLbl="node1" presStyleIdx="1" presStyleCnt="10"/>
      <dgm:spPr/>
      <dgm:t>
        <a:bodyPr/>
        <a:lstStyle/>
        <a:p>
          <a:endParaRPr lang="es-EC"/>
        </a:p>
      </dgm:t>
    </dgm:pt>
    <dgm:pt modelId="{5217919E-E60E-4CE0-9BED-7F637FDD6B8A}" type="pres">
      <dgm:prSet presAssocID="{6DA93D0B-15B4-4A3B-B17F-132F02F01ABC}" presName="spaceBetweenRectangles" presStyleCnt="0"/>
      <dgm:spPr/>
    </dgm:pt>
    <dgm:pt modelId="{F995DFA1-FB74-4E70-836E-358108AA4589}" type="pres">
      <dgm:prSet presAssocID="{DA62BFA0-93BF-4D00-A98F-978E74CB05F5}" presName="composite" presStyleCnt="0"/>
      <dgm:spPr/>
    </dgm:pt>
    <dgm:pt modelId="{92FC3D4F-5998-48F7-9E5F-50AD3B66A527}" type="pres">
      <dgm:prSet presAssocID="{DA62BFA0-93BF-4D00-A98F-978E74CB05F5}" presName="Parent1" presStyleLbl="node1" presStyleIdx="2" presStyleCnt="10" custScaleX="10602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54E732F-C5EB-4991-97A0-ED36CD0DEDCE}" type="pres">
      <dgm:prSet presAssocID="{DA62BFA0-93BF-4D00-A98F-978E74CB05F5}" presName="Childtext1" presStyleLbl="revTx" presStyleIdx="1" presStyleCnt="5">
        <dgm:presLayoutVars>
          <dgm:chMax val="0"/>
          <dgm:chPref val="0"/>
          <dgm:bulletEnabled val="1"/>
        </dgm:presLayoutVars>
      </dgm:prSet>
      <dgm:spPr/>
    </dgm:pt>
    <dgm:pt modelId="{19AF8117-F446-4DA1-B0F1-E14FF3C3F5E8}" type="pres">
      <dgm:prSet presAssocID="{DA62BFA0-93BF-4D00-A98F-978E74CB05F5}" presName="BalanceSpacing" presStyleCnt="0"/>
      <dgm:spPr/>
    </dgm:pt>
    <dgm:pt modelId="{C016FEE4-BF9D-4EBE-9333-E95F67CDC9CD}" type="pres">
      <dgm:prSet presAssocID="{DA62BFA0-93BF-4D00-A98F-978E74CB05F5}" presName="BalanceSpacing1" presStyleCnt="0"/>
      <dgm:spPr/>
    </dgm:pt>
    <dgm:pt modelId="{5E51E274-65F5-4468-AD4D-946056E77D9F}" type="pres">
      <dgm:prSet presAssocID="{53643221-B461-4DF2-8C85-0E508DDCE586}" presName="Accent1Text" presStyleLbl="node1" presStyleIdx="3" presStyleCnt="10"/>
      <dgm:spPr/>
      <dgm:t>
        <a:bodyPr/>
        <a:lstStyle/>
        <a:p>
          <a:endParaRPr lang="es-EC"/>
        </a:p>
      </dgm:t>
    </dgm:pt>
    <dgm:pt modelId="{93598E64-1EE8-448E-B546-EE8AC9AFCFE5}" type="pres">
      <dgm:prSet presAssocID="{53643221-B461-4DF2-8C85-0E508DDCE586}" presName="spaceBetweenRectangles" presStyleCnt="0"/>
      <dgm:spPr/>
    </dgm:pt>
    <dgm:pt modelId="{7EAA9455-CC9B-49B6-A40E-C60E36B4C4AD}" type="pres">
      <dgm:prSet presAssocID="{FCA84C1A-9C90-4B2B-920C-9253D58D37E8}" presName="composite" presStyleCnt="0"/>
      <dgm:spPr/>
    </dgm:pt>
    <dgm:pt modelId="{4A6B8D39-D1EE-4F41-B5A7-7416748DABDE}" type="pres">
      <dgm:prSet presAssocID="{FCA84C1A-9C90-4B2B-920C-9253D58D37E8}" presName="Parent1" presStyleLbl="node1" presStyleIdx="4" presStyleCnt="1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FCB93ED-C77B-4458-8D59-DA9944383504}" type="pres">
      <dgm:prSet presAssocID="{FCA84C1A-9C90-4B2B-920C-9253D58D37E8}" presName="Childtext1" presStyleLbl="revTx" presStyleIdx="2" presStyleCnt="5">
        <dgm:presLayoutVars>
          <dgm:chMax val="0"/>
          <dgm:chPref val="0"/>
          <dgm:bulletEnabled val="1"/>
        </dgm:presLayoutVars>
      </dgm:prSet>
      <dgm:spPr/>
    </dgm:pt>
    <dgm:pt modelId="{6DA42A5F-1F3F-4704-983D-A2AAABC20E51}" type="pres">
      <dgm:prSet presAssocID="{FCA84C1A-9C90-4B2B-920C-9253D58D37E8}" presName="BalanceSpacing" presStyleCnt="0"/>
      <dgm:spPr/>
    </dgm:pt>
    <dgm:pt modelId="{1B243C17-A10F-43F3-A3BC-0116A349B707}" type="pres">
      <dgm:prSet presAssocID="{FCA84C1A-9C90-4B2B-920C-9253D58D37E8}" presName="BalanceSpacing1" presStyleCnt="0"/>
      <dgm:spPr/>
    </dgm:pt>
    <dgm:pt modelId="{74F12AAF-7CDE-4164-BBAB-5C2AE1A6AE6F}" type="pres">
      <dgm:prSet presAssocID="{C28D33DD-6B15-4BC5-9EA8-BC9F867F535A}" presName="Accent1Text" presStyleLbl="node1" presStyleIdx="5" presStyleCnt="10"/>
      <dgm:spPr/>
      <dgm:t>
        <a:bodyPr/>
        <a:lstStyle/>
        <a:p>
          <a:endParaRPr lang="es-EC"/>
        </a:p>
      </dgm:t>
    </dgm:pt>
    <dgm:pt modelId="{0FEC8F9A-8E7D-494F-87D2-B2F45502E7CD}" type="pres">
      <dgm:prSet presAssocID="{C28D33DD-6B15-4BC5-9EA8-BC9F867F535A}" presName="spaceBetweenRectangles" presStyleCnt="0"/>
      <dgm:spPr/>
    </dgm:pt>
    <dgm:pt modelId="{1811A6E6-B507-4A2C-B956-285F999FE4DC}" type="pres">
      <dgm:prSet presAssocID="{78C2901A-E9C1-4424-9B54-044978A94191}" presName="composite" presStyleCnt="0"/>
      <dgm:spPr/>
    </dgm:pt>
    <dgm:pt modelId="{58BEDDC4-C9F6-44DA-95E7-CD6CB1DDF399}" type="pres">
      <dgm:prSet presAssocID="{78C2901A-E9C1-4424-9B54-044978A94191}" presName="Parent1" presStyleLbl="node1" presStyleIdx="6" presStyleCnt="1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8FD982E-7123-4F95-BB82-0B94DB072A08}" type="pres">
      <dgm:prSet presAssocID="{78C2901A-E9C1-4424-9B54-044978A94191}" presName="Childtext1" presStyleLbl="revTx" presStyleIdx="3" presStyleCnt="5">
        <dgm:presLayoutVars>
          <dgm:chMax val="0"/>
          <dgm:chPref val="0"/>
          <dgm:bulletEnabled val="1"/>
        </dgm:presLayoutVars>
      </dgm:prSet>
      <dgm:spPr/>
    </dgm:pt>
    <dgm:pt modelId="{18AACF8B-D990-4944-8081-DCA6410FE35E}" type="pres">
      <dgm:prSet presAssocID="{78C2901A-E9C1-4424-9B54-044978A94191}" presName="BalanceSpacing" presStyleCnt="0"/>
      <dgm:spPr/>
    </dgm:pt>
    <dgm:pt modelId="{9E0FF0E8-A380-424C-BE4A-95C7815CD863}" type="pres">
      <dgm:prSet presAssocID="{78C2901A-E9C1-4424-9B54-044978A94191}" presName="BalanceSpacing1" presStyleCnt="0"/>
      <dgm:spPr/>
    </dgm:pt>
    <dgm:pt modelId="{EE68B08A-A5E8-4C66-BD1C-00C03DA33FB5}" type="pres">
      <dgm:prSet presAssocID="{F4A93C8D-0037-4283-8332-EB6C2A8250A7}" presName="Accent1Text" presStyleLbl="node1" presStyleIdx="7" presStyleCnt="10"/>
      <dgm:spPr/>
      <dgm:t>
        <a:bodyPr/>
        <a:lstStyle/>
        <a:p>
          <a:endParaRPr lang="es-EC"/>
        </a:p>
      </dgm:t>
    </dgm:pt>
    <dgm:pt modelId="{A028B72B-3687-4FCE-A3C2-315A9EE0E6CC}" type="pres">
      <dgm:prSet presAssocID="{F4A93C8D-0037-4283-8332-EB6C2A8250A7}" presName="spaceBetweenRectangles" presStyleCnt="0"/>
      <dgm:spPr/>
    </dgm:pt>
    <dgm:pt modelId="{929C8D3D-B05D-4CEF-82BE-1ADA4F56586C}" type="pres">
      <dgm:prSet presAssocID="{06084D90-887F-4195-80E3-6670936709A3}" presName="composite" presStyleCnt="0"/>
      <dgm:spPr/>
    </dgm:pt>
    <dgm:pt modelId="{7C18C60A-FC35-4CB2-9AE0-5754A78C73FE}" type="pres">
      <dgm:prSet presAssocID="{06084D90-887F-4195-80E3-6670936709A3}" presName="Parent1" presStyleLbl="node1" presStyleIdx="8" presStyleCnt="1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9F050B6-0AA0-4179-BE89-50F334D38DA9}" type="pres">
      <dgm:prSet presAssocID="{06084D90-887F-4195-80E3-6670936709A3}" presName="Childtext1" presStyleLbl="revTx" presStyleIdx="4" presStyleCnt="5">
        <dgm:presLayoutVars>
          <dgm:chMax val="0"/>
          <dgm:chPref val="0"/>
          <dgm:bulletEnabled val="1"/>
        </dgm:presLayoutVars>
      </dgm:prSet>
      <dgm:spPr/>
    </dgm:pt>
    <dgm:pt modelId="{FF5C6216-2DAC-4E34-BD80-24213CEFDBE9}" type="pres">
      <dgm:prSet presAssocID="{06084D90-887F-4195-80E3-6670936709A3}" presName="BalanceSpacing" presStyleCnt="0"/>
      <dgm:spPr/>
    </dgm:pt>
    <dgm:pt modelId="{879ABCB3-8192-4C99-B03F-4007BFA97FF5}" type="pres">
      <dgm:prSet presAssocID="{06084D90-887F-4195-80E3-6670936709A3}" presName="BalanceSpacing1" presStyleCnt="0"/>
      <dgm:spPr/>
    </dgm:pt>
    <dgm:pt modelId="{A6D35C5B-1C80-4CFF-8CD6-1F46D2451F5A}" type="pres">
      <dgm:prSet presAssocID="{F00501BD-83BC-4511-8C2B-F2EBD31CA03E}" presName="Accent1Text" presStyleLbl="node1" presStyleIdx="9" presStyleCnt="10"/>
      <dgm:spPr/>
      <dgm:t>
        <a:bodyPr/>
        <a:lstStyle/>
        <a:p>
          <a:endParaRPr lang="es-EC"/>
        </a:p>
      </dgm:t>
    </dgm:pt>
  </dgm:ptLst>
  <dgm:cxnLst>
    <dgm:cxn modelId="{CFB962DA-637C-471F-9B68-C4B9734E7243}" srcId="{918CA303-3256-41E8-B25F-07BFD373D2B2}" destId="{78C2901A-E9C1-4424-9B54-044978A94191}" srcOrd="3" destOrd="0" parTransId="{871731FE-3AA6-4633-B17B-33023A359E0A}" sibTransId="{F4A93C8D-0037-4283-8332-EB6C2A8250A7}"/>
    <dgm:cxn modelId="{B094ABDF-3293-4705-ACF9-739BA160D253}" type="presOf" srcId="{561A79B5-4AD9-416C-B05B-C6FF08BF24B2}" destId="{85F4E81C-9984-4B14-A310-93D2E8FDCCE7}" srcOrd="0" destOrd="0" presId="urn:microsoft.com/office/officeart/2008/layout/AlternatingHexagons"/>
    <dgm:cxn modelId="{A8E29E0A-C7A2-4E50-BC1C-0C3617A350A3}" srcId="{918CA303-3256-41E8-B25F-07BFD373D2B2}" destId="{06084D90-887F-4195-80E3-6670936709A3}" srcOrd="4" destOrd="0" parTransId="{E85E99EA-F7F4-450A-8901-F8F4E6844E28}" sibTransId="{F00501BD-83BC-4511-8C2B-F2EBD31CA03E}"/>
    <dgm:cxn modelId="{1E2FFBB4-E433-42D5-8349-FA56F9E27E79}" type="presOf" srcId="{FCA84C1A-9C90-4B2B-920C-9253D58D37E8}" destId="{4A6B8D39-D1EE-4F41-B5A7-7416748DABDE}" srcOrd="0" destOrd="0" presId="urn:microsoft.com/office/officeart/2008/layout/AlternatingHexagons"/>
    <dgm:cxn modelId="{499C6547-CB69-4C4A-AA53-DE45ADF481CD}" srcId="{918CA303-3256-41E8-B25F-07BFD373D2B2}" destId="{FCA84C1A-9C90-4B2B-920C-9253D58D37E8}" srcOrd="2" destOrd="0" parTransId="{FBECFDD4-C8B1-4208-8157-B41719010955}" sibTransId="{C28D33DD-6B15-4BC5-9EA8-BC9F867F535A}"/>
    <dgm:cxn modelId="{55E06A5F-B569-43D5-8640-7AF4C701CF86}" srcId="{918CA303-3256-41E8-B25F-07BFD373D2B2}" destId="{DA62BFA0-93BF-4D00-A98F-978E74CB05F5}" srcOrd="1" destOrd="0" parTransId="{7C13D2FE-3D06-480D-9A4A-6F11C252FB62}" sibTransId="{53643221-B461-4DF2-8C85-0E508DDCE586}"/>
    <dgm:cxn modelId="{558F6F12-799B-4CD2-85B4-AC8A950D1D0C}" type="presOf" srcId="{06084D90-887F-4195-80E3-6670936709A3}" destId="{7C18C60A-FC35-4CB2-9AE0-5754A78C73FE}" srcOrd="0" destOrd="0" presId="urn:microsoft.com/office/officeart/2008/layout/AlternatingHexagons"/>
    <dgm:cxn modelId="{245E69E7-F131-4186-8173-AE275FEAFC5D}" type="presOf" srcId="{F4A93C8D-0037-4283-8332-EB6C2A8250A7}" destId="{EE68B08A-A5E8-4C66-BD1C-00C03DA33FB5}" srcOrd="0" destOrd="0" presId="urn:microsoft.com/office/officeart/2008/layout/AlternatingHexagons"/>
    <dgm:cxn modelId="{2BB7B914-C2ED-4C2C-BE82-B97118EF2510}" type="presOf" srcId="{53643221-B461-4DF2-8C85-0E508DDCE586}" destId="{5E51E274-65F5-4468-AD4D-946056E77D9F}" srcOrd="0" destOrd="0" presId="urn:microsoft.com/office/officeart/2008/layout/AlternatingHexagons"/>
    <dgm:cxn modelId="{0B8CCEF4-22F7-4E40-AF42-FA620BE89E48}" srcId="{918CA303-3256-41E8-B25F-07BFD373D2B2}" destId="{561A79B5-4AD9-416C-B05B-C6FF08BF24B2}" srcOrd="0" destOrd="0" parTransId="{4BBA5621-C95D-4377-B861-F048FC07811B}" sibTransId="{6DA93D0B-15B4-4A3B-B17F-132F02F01ABC}"/>
    <dgm:cxn modelId="{7F52B1D2-2119-471A-BECA-14209F62A333}" type="presOf" srcId="{F00501BD-83BC-4511-8C2B-F2EBD31CA03E}" destId="{A6D35C5B-1C80-4CFF-8CD6-1F46D2451F5A}" srcOrd="0" destOrd="0" presId="urn:microsoft.com/office/officeart/2008/layout/AlternatingHexagons"/>
    <dgm:cxn modelId="{4012DC33-E474-4DBA-9090-CBF72E0E3248}" type="presOf" srcId="{6DA93D0B-15B4-4A3B-B17F-132F02F01ABC}" destId="{CE656FD9-C5F9-4B80-AEED-7220BC226DC2}" srcOrd="0" destOrd="0" presId="urn:microsoft.com/office/officeart/2008/layout/AlternatingHexagons"/>
    <dgm:cxn modelId="{66970D72-9130-4BF7-BF55-981E6044BF39}" type="presOf" srcId="{78C2901A-E9C1-4424-9B54-044978A94191}" destId="{58BEDDC4-C9F6-44DA-95E7-CD6CB1DDF399}" srcOrd="0" destOrd="0" presId="urn:microsoft.com/office/officeart/2008/layout/AlternatingHexagons"/>
    <dgm:cxn modelId="{F44626FB-8B5B-40DE-8715-10C09416F847}" type="presOf" srcId="{C28D33DD-6B15-4BC5-9EA8-BC9F867F535A}" destId="{74F12AAF-7CDE-4164-BBAB-5C2AE1A6AE6F}" srcOrd="0" destOrd="0" presId="urn:microsoft.com/office/officeart/2008/layout/AlternatingHexagons"/>
    <dgm:cxn modelId="{97258C9B-822E-45E4-A7EB-719905055ECD}" type="presOf" srcId="{DA62BFA0-93BF-4D00-A98F-978E74CB05F5}" destId="{92FC3D4F-5998-48F7-9E5F-50AD3B66A527}" srcOrd="0" destOrd="0" presId="urn:microsoft.com/office/officeart/2008/layout/AlternatingHexagons"/>
    <dgm:cxn modelId="{7C22647A-996B-4DF9-B52A-7F8E8538497F}" type="presOf" srcId="{918CA303-3256-41E8-B25F-07BFD373D2B2}" destId="{E1D8493B-1121-4EA6-9327-9DC0622A41B0}" srcOrd="0" destOrd="0" presId="urn:microsoft.com/office/officeart/2008/layout/AlternatingHexagons"/>
    <dgm:cxn modelId="{1F7263CD-A733-4FCD-95A0-704E72513851}" type="presParOf" srcId="{E1D8493B-1121-4EA6-9327-9DC0622A41B0}" destId="{6D234F6A-DA9C-4175-8BF7-99DC805BC2E2}" srcOrd="0" destOrd="0" presId="urn:microsoft.com/office/officeart/2008/layout/AlternatingHexagons"/>
    <dgm:cxn modelId="{07D54A58-A56B-486B-ADCF-EBAF4348E7F8}" type="presParOf" srcId="{6D234F6A-DA9C-4175-8BF7-99DC805BC2E2}" destId="{85F4E81C-9984-4B14-A310-93D2E8FDCCE7}" srcOrd="0" destOrd="0" presId="urn:microsoft.com/office/officeart/2008/layout/AlternatingHexagons"/>
    <dgm:cxn modelId="{DD08362C-23F4-4CF1-A1A0-EA36136F83D6}" type="presParOf" srcId="{6D234F6A-DA9C-4175-8BF7-99DC805BC2E2}" destId="{2DA26C42-7DB9-4B89-A228-D09E9D586146}" srcOrd="1" destOrd="0" presId="urn:microsoft.com/office/officeart/2008/layout/AlternatingHexagons"/>
    <dgm:cxn modelId="{FB0EE30D-6350-41EE-A99D-229A5443AAC6}" type="presParOf" srcId="{6D234F6A-DA9C-4175-8BF7-99DC805BC2E2}" destId="{85299201-890B-44C6-B3AC-95410F055853}" srcOrd="2" destOrd="0" presId="urn:microsoft.com/office/officeart/2008/layout/AlternatingHexagons"/>
    <dgm:cxn modelId="{6752D90D-4DAA-4239-B464-C041F8202143}" type="presParOf" srcId="{6D234F6A-DA9C-4175-8BF7-99DC805BC2E2}" destId="{2785862E-EE10-4E6C-8079-95C0162DDEF1}" srcOrd="3" destOrd="0" presId="urn:microsoft.com/office/officeart/2008/layout/AlternatingHexagons"/>
    <dgm:cxn modelId="{029FCD65-51AE-46C5-BC76-67A21CD25D3D}" type="presParOf" srcId="{6D234F6A-DA9C-4175-8BF7-99DC805BC2E2}" destId="{CE656FD9-C5F9-4B80-AEED-7220BC226DC2}" srcOrd="4" destOrd="0" presId="urn:microsoft.com/office/officeart/2008/layout/AlternatingHexagons"/>
    <dgm:cxn modelId="{E1587104-FFEC-454B-B884-29F7071B09BA}" type="presParOf" srcId="{E1D8493B-1121-4EA6-9327-9DC0622A41B0}" destId="{5217919E-E60E-4CE0-9BED-7F637FDD6B8A}" srcOrd="1" destOrd="0" presId="urn:microsoft.com/office/officeart/2008/layout/AlternatingHexagons"/>
    <dgm:cxn modelId="{2BA733CD-7A21-4076-9748-3E4732A077AB}" type="presParOf" srcId="{E1D8493B-1121-4EA6-9327-9DC0622A41B0}" destId="{F995DFA1-FB74-4E70-836E-358108AA4589}" srcOrd="2" destOrd="0" presId="urn:microsoft.com/office/officeart/2008/layout/AlternatingHexagons"/>
    <dgm:cxn modelId="{31D4D099-F0E4-414E-8B0C-9BF709DEF587}" type="presParOf" srcId="{F995DFA1-FB74-4E70-836E-358108AA4589}" destId="{92FC3D4F-5998-48F7-9E5F-50AD3B66A527}" srcOrd="0" destOrd="0" presId="urn:microsoft.com/office/officeart/2008/layout/AlternatingHexagons"/>
    <dgm:cxn modelId="{2AA5B67B-29A2-4A49-98EB-8D0008E6F791}" type="presParOf" srcId="{F995DFA1-FB74-4E70-836E-358108AA4589}" destId="{154E732F-C5EB-4991-97A0-ED36CD0DEDCE}" srcOrd="1" destOrd="0" presId="urn:microsoft.com/office/officeart/2008/layout/AlternatingHexagons"/>
    <dgm:cxn modelId="{F2CC19FC-3788-4728-927A-26A0530C18EB}" type="presParOf" srcId="{F995DFA1-FB74-4E70-836E-358108AA4589}" destId="{19AF8117-F446-4DA1-B0F1-E14FF3C3F5E8}" srcOrd="2" destOrd="0" presId="urn:microsoft.com/office/officeart/2008/layout/AlternatingHexagons"/>
    <dgm:cxn modelId="{673EC4CE-0D64-446B-A6A2-52278F1478EA}" type="presParOf" srcId="{F995DFA1-FB74-4E70-836E-358108AA4589}" destId="{C016FEE4-BF9D-4EBE-9333-E95F67CDC9CD}" srcOrd="3" destOrd="0" presId="urn:microsoft.com/office/officeart/2008/layout/AlternatingHexagons"/>
    <dgm:cxn modelId="{CBD665E9-83A6-4EAA-9C83-9887B64D89BE}" type="presParOf" srcId="{F995DFA1-FB74-4E70-836E-358108AA4589}" destId="{5E51E274-65F5-4468-AD4D-946056E77D9F}" srcOrd="4" destOrd="0" presId="urn:microsoft.com/office/officeart/2008/layout/AlternatingHexagons"/>
    <dgm:cxn modelId="{1043C3B0-A3DD-4322-8A2E-6B4059B6D5D8}" type="presParOf" srcId="{E1D8493B-1121-4EA6-9327-9DC0622A41B0}" destId="{93598E64-1EE8-448E-B546-EE8AC9AFCFE5}" srcOrd="3" destOrd="0" presId="urn:microsoft.com/office/officeart/2008/layout/AlternatingHexagons"/>
    <dgm:cxn modelId="{CE51D8A3-B3BA-4236-8ECE-4A8ECC396EA7}" type="presParOf" srcId="{E1D8493B-1121-4EA6-9327-9DC0622A41B0}" destId="{7EAA9455-CC9B-49B6-A40E-C60E36B4C4AD}" srcOrd="4" destOrd="0" presId="urn:microsoft.com/office/officeart/2008/layout/AlternatingHexagons"/>
    <dgm:cxn modelId="{DC1D4F17-C2B1-4F09-B014-CEF8CFC0B85A}" type="presParOf" srcId="{7EAA9455-CC9B-49B6-A40E-C60E36B4C4AD}" destId="{4A6B8D39-D1EE-4F41-B5A7-7416748DABDE}" srcOrd="0" destOrd="0" presId="urn:microsoft.com/office/officeart/2008/layout/AlternatingHexagons"/>
    <dgm:cxn modelId="{7AD83B43-5FF4-4AF3-BD99-DE92D1374B34}" type="presParOf" srcId="{7EAA9455-CC9B-49B6-A40E-C60E36B4C4AD}" destId="{BFCB93ED-C77B-4458-8D59-DA9944383504}" srcOrd="1" destOrd="0" presId="urn:microsoft.com/office/officeart/2008/layout/AlternatingHexagons"/>
    <dgm:cxn modelId="{8C780336-C7E0-46DF-BF02-5CC5A2B82272}" type="presParOf" srcId="{7EAA9455-CC9B-49B6-A40E-C60E36B4C4AD}" destId="{6DA42A5F-1F3F-4704-983D-A2AAABC20E51}" srcOrd="2" destOrd="0" presId="urn:microsoft.com/office/officeart/2008/layout/AlternatingHexagons"/>
    <dgm:cxn modelId="{5C490E70-F250-4AB6-8B53-B113EC2D148B}" type="presParOf" srcId="{7EAA9455-CC9B-49B6-A40E-C60E36B4C4AD}" destId="{1B243C17-A10F-43F3-A3BC-0116A349B707}" srcOrd="3" destOrd="0" presId="urn:microsoft.com/office/officeart/2008/layout/AlternatingHexagons"/>
    <dgm:cxn modelId="{C3997804-AAAA-4D3E-86AB-FED2ABDE5588}" type="presParOf" srcId="{7EAA9455-CC9B-49B6-A40E-C60E36B4C4AD}" destId="{74F12AAF-7CDE-4164-BBAB-5C2AE1A6AE6F}" srcOrd="4" destOrd="0" presId="urn:microsoft.com/office/officeart/2008/layout/AlternatingHexagons"/>
    <dgm:cxn modelId="{8A7A8500-04AD-40B6-B23B-984BA9DD2DD2}" type="presParOf" srcId="{E1D8493B-1121-4EA6-9327-9DC0622A41B0}" destId="{0FEC8F9A-8E7D-494F-87D2-B2F45502E7CD}" srcOrd="5" destOrd="0" presId="urn:microsoft.com/office/officeart/2008/layout/AlternatingHexagons"/>
    <dgm:cxn modelId="{BB8A8546-B8C8-4BE4-B1E3-5296F065CFFA}" type="presParOf" srcId="{E1D8493B-1121-4EA6-9327-9DC0622A41B0}" destId="{1811A6E6-B507-4A2C-B956-285F999FE4DC}" srcOrd="6" destOrd="0" presId="urn:microsoft.com/office/officeart/2008/layout/AlternatingHexagons"/>
    <dgm:cxn modelId="{6631A88C-184C-4AC2-8112-4DA8C8907032}" type="presParOf" srcId="{1811A6E6-B507-4A2C-B956-285F999FE4DC}" destId="{58BEDDC4-C9F6-44DA-95E7-CD6CB1DDF399}" srcOrd="0" destOrd="0" presId="urn:microsoft.com/office/officeart/2008/layout/AlternatingHexagons"/>
    <dgm:cxn modelId="{771DE936-DAB2-4888-BD16-89F25F302E40}" type="presParOf" srcId="{1811A6E6-B507-4A2C-B956-285F999FE4DC}" destId="{C8FD982E-7123-4F95-BB82-0B94DB072A08}" srcOrd="1" destOrd="0" presId="urn:microsoft.com/office/officeart/2008/layout/AlternatingHexagons"/>
    <dgm:cxn modelId="{5E18BE91-094A-476F-90CB-61E55131A80C}" type="presParOf" srcId="{1811A6E6-B507-4A2C-B956-285F999FE4DC}" destId="{18AACF8B-D990-4944-8081-DCA6410FE35E}" srcOrd="2" destOrd="0" presId="urn:microsoft.com/office/officeart/2008/layout/AlternatingHexagons"/>
    <dgm:cxn modelId="{BE7B43C9-0B35-47F1-90E4-686C5D278449}" type="presParOf" srcId="{1811A6E6-B507-4A2C-B956-285F999FE4DC}" destId="{9E0FF0E8-A380-424C-BE4A-95C7815CD863}" srcOrd="3" destOrd="0" presId="urn:microsoft.com/office/officeart/2008/layout/AlternatingHexagons"/>
    <dgm:cxn modelId="{CDC39228-F03B-4ED7-8250-7EAE707B0EE6}" type="presParOf" srcId="{1811A6E6-B507-4A2C-B956-285F999FE4DC}" destId="{EE68B08A-A5E8-4C66-BD1C-00C03DA33FB5}" srcOrd="4" destOrd="0" presId="urn:microsoft.com/office/officeart/2008/layout/AlternatingHexagons"/>
    <dgm:cxn modelId="{AE45E0F1-44B3-4E7F-B403-168F8627B322}" type="presParOf" srcId="{E1D8493B-1121-4EA6-9327-9DC0622A41B0}" destId="{A028B72B-3687-4FCE-A3C2-315A9EE0E6CC}" srcOrd="7" destOrd="0" presId="urn:microsoft.com/office/officeart/2008/layout/AlternatingHexagons"/>
    <dgm:cxn modelId="{B6565A70-F7E8-40C8-A25D-24AF44CF59EB}" type="presParOf" srcId="{E1D8493B-1121-4EA6-9327-9DC0622A41B0}" destId="{929C8D3D-B05D-4CEF-82BE-1ADA4F56586C}" srcOrd="8" destOrd="0" presId="urn:microsoft.com/office/officeart/2008/layout/AlternatingHexagons"/>
    <dgm:cxn modelId="{5290E90E-8612-4599-B065-1252A4D85D6E}" type="presParOf" srcId="{929C8D3D-B05D-4CEF-82BE-1ADA4F56586C}" destId="{7C18C60A-FC35-4CB2-9AE0-5754A78C73FE}" srcOrd="0" destOrd="0" presId="urn:microsoft.com/office/officeart/2008/layout/AlternatingHexagons"/>
    <dgm:cxn modelId="{99B377C9-5C66-4B40-A1DB-4C2859396CD9}" type="presParOf" srcId="{929C8D3D-B05D-4CEF-82BE-1ADA4F56586C}" destId="{39F050B6-0AA0-4179-BE89-50F334D38DA9}" srcOrd="1" destOrd="0" presId="urn:microsoft.com/office/officeart/2008/layout/AlternatingHexagons"/>
    <dgm:cxn modelId="{CFB0B20E-18DC-46E7-B472-FDCDB5ACD7C8}" type="presParOf" srcId="{929C8D3D-B05D-4CEF-82BE-1ADA4F56586C}" destId="{FF5C6216-2DAC-4E34-BD80-24213CEFDBE9}" srcOrd="2" destOrd="0" presId="urn:microsoft.com/office/officeart/2008/layout/AlternatingHexagons"/>
    <dgm:cxn modelId="{E99C6933-6D6D-4889-A929-BCEEADFB8F39}" type="presParOf" srcId="{929C8D3D-B05D-4CEF-82BE-1ADA4F56586C}" destId="{879ABCB3-8192-4C99-B03F-4007BFA97FF5}" srcOrd="3" destOrd="0" presId="urn:microsoft.com/office/officeart/2008/layout/AlternatingHexagons"/>
    <dgm:cxn modelId="{430FBC69-7331-4761-B679-33C0AC5CB433}" type="presParOf" srcId="{929C8D3D-B05D-4CEF-82BE-1ADA4F56586C}" destId="{A6D35C5B-1C80-4CFF-8CD6-1F46D2451F5A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6DEC9D91-0CF9-4084-8CA7-A619CC216745}" type="doc">
      <dgm:prSet loTypeId="urn:microsoft.com/office/officeart/2005/8/layout/hProcess4" loCatId="process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A8FBC8E9-7F62-4E8A-88F6-783026B76FCD}">
      <dgm:prSet phldrT="[Texto]"/>
      <dgm:spPr/>
      <dgm:t>
        <a:bodyPr/>
        <a:lstStyle/>
        <a:p>
          <a:r>
            <a:rPr lang="en-US" dirty="0" smtClean="0"/>
            <a:t>Corte</a:t>
          </a:r>
          <a:endParaRPr lang="es-EC" dirty="0"/>
        </a:p>
      </dgm:t>
    </dgm:pt>
    <dgm:pt modelId="{69C9A44F-700F-4F7F-B3D7-95F15CA6C6A9}" type="parTrans" cxnId="{1A95B53D-57C9-43AC-9743-00ACD2D1D68F}">
      <dgm:prSet/>
      <dgm:spPr/>
      <dgm:t>
        <a:bodyPr/>
        <a:lstStyle/>
        <a:p>
          <a:endParaRPr lang="es-EC"/>
        </a:p>
      </dgm:t>
    </dgm:pt>
    <dgm:pt modelId="{CF055DFF-ECB4-4F10-8120-84B30A1107FF}" type="sibTrans" cxnId="{1A95B53D-57C9-43AC-9743-00ACD2D1D68F}">
      <dgm:prSet/>
      <dgm:spPr/>
      <dgm:t>
        <a:bodyPr/>
        <a:lstStyle/>
        <a:p>
          <a:endParaRPr lang="es-EC"/>
        </a:p>
      </dgm:t>
    </dgm:pt>
    <dgm:pt modelId="{6855D363-3A2F-433F-98B5-C29D830FD1A1}">
      <dgm:prSet phldrT="[Texto]"/>
      <dgm:spPr/>
      <dgm:t>
        <a:bodyPr/>
        <a:lstStyle/>
        <a:p>
          <a:r>
            <a:rPr lang="en-US" dirty="0" err="1" smtClean="0"/>
            <a:t>Planta</a:t>
          </a:r>
          <a:endParaRPr lang="es-EC" dirty="0"/>
        </a:p>
      </dgm:t>
    </dgm:pt>
    <dgm:pt modelId="{64C6D4FB-8253-4B21-BB97-C62163557850}" type="parTrans" cxnId="{0DC29DE3-6137-471E-AD28-32103E5E4403}">
      <dgm:prSet/>
      <dgm:spPr/>
      <dgm:t>
        <a:bodyPr/>
        <a:lstStyle/>
        <a:p>
          <a:endParaRPr lang="es-EC"/>
        </a:p>
      </dgm:t>
    </dgm:pt>
    <dgm:pt modelId="{5DF3DC93-0837-46E9-90A5-49B56C5522F5}" type="sibTrans" cxnId="{0DC29DE3-6137-471E-AD28-32103E5E4403}">
      <dgm:prSet/>
      <dgm:spPr/>
      <dgm:t>
        <a:bodyPr/>
        <a:lstStyle/>
        <a:p>
          <a:endParaRPr lang="es-EC"/>
        </a:p>
      </dgm:t>
    </dgm:pt>
    <dgm:pt modelId="{86962838-EB53-4DA9-9EF4-FEEBD7E562C6}">
      <dgm:prSet phldrT="[Texto]"/>
      <dgm:spPr/>
      <dgm:t>
        <a:bodyPr/>
        <a:lstStyle/>
        <a:p>
          <a:r>
            <a:rPr lang="en-US" dirty="0" err="1" smtClean="0"/>
            <a:t>Suela</a:t>
          </a:r>
          <a:endParaRPr lang="es-EC" dirty="0"/>
        </a:p>
      </dgm:t>
    </dgm:pt>
    <dgm:pt modelId="{5F37D71D-800F-4A67-93DB-DF5E30643688}" type="parTrans" cxnId="{0972ECA5-25DD-443D-B6CC-B91E2F1D950B}">
      <dgm:prSet/>
      <dgm:spPr/>
      <dgm:t>
        <a:bodyPr/>
        <a:lstStyle/>
        <a:p>
          <a:endParaRPr lang="es-EC"/>
        </a:p>
      </dgm:t>
    </dgm:pt>
    <dgm:pt modelId="{AD88253F-D69C-48DA-97F2-18FDD9AB60F4}" type="sibTrans" cxnId="{0972ECA5-25DD-443D-B6CC-B91E2F1D950B}">
      <dgm:prSet/>
      <dgm:spPr/>
      <dgm:t>
        <a:bodyPr/>
        <a:lstStyle/>
        <a:p>
          <a:endParaRPr lang="es-EC"/>
        </a:p>
      </dgm:t>
    </dgm:pt>
    <dgm:pt modelId="{785C604D-559A-4CF6-AE29-D8A0994C601F}">
      <dgm:prSet/>
      <dgm:spPr/>
      <dgm:t>
        <a:bodyPr/>
        <a:lstStyle/>
        <a:p>
          <a:r>
            <a:rPr lang="en-US" dirty="0" err="1" smtClean="0"/>
            <a:t>Forro</a:t>
          </a:r>
          <a:endParaRPr lang="es-EC" dirty="0"/>
        </a:p>
      </dgm:t>
    </dgm:pt>
    <dgm:pt modelId="{5741E95B-9BBC-4347-AC03-D891B95C60C1}" type="parTrans" cxnId="{623EE646-74CD-46F2-9ED7-92B354616065}">
      <dgm:prSet/>
      <dgm:spPr/>
      <dgm:t>
        <a:bodyPr/>
        <a:lstStyle/>
        <a:p>
          <a:endParaRPr lang="es-EC"/>
        </a:p>
      </dgm:t>
    </dgm:pt>
    <dgm:pt modelId="{E8CBC144-DB46-4729-B36A-866C8BD20F68}" type="sibTrans" cxnId="{623EE646-74CD-46F2-9ED7-92B354616065}">
      <dgm:prSet/>
      <dgm:spPr/>
      <dgm:t>
        <a:bodyPr/>
        <a:lstStyle/>
        <a:p>
          <a:endParaRPr lang="es-EC"/>
        </a:p>
      </dgm:t>
    </dgm:pt>
    <dgm:pt modelId="{172B71A8-F00A-4A51-A3AE-12A2F0B23E09}">
      <dgm:prSet/>
      <dgm:spPr/>
      <dgm:t>
        <a:bodyPr/>
        <a:lstStyle/>
        <a:p>
          <a:r>
            <a:rPr lang="es-EC" dirty="0" smtClean="0"/>
            <a:t>Pieza constituida por capellada, talón, lengüeta, forro, refuerzo, contrafuerte y puntera, este puede ser de cuero, cuero sintético o tela.</a:t>
          </a:r>
          <a:endParaRPr lang="es-EC" dirty="0"/>
        </a:p>
      </dgm:t>
    </dgm:pt>
    <dgm:pt modelId="{B43B3548-20AA-49DF-BF9E-56711436F776}" type="parTrans" cxnId="{27002F00-A74D-41A9-88E8-F7D1E5836E4F}">
      <dgm:prSet/>
      <dgm:spPr/>
      <dgm:t>
        <a:bodyPr/>
        <a:lstStyle/>
        <a:p>
          <a:endParaRPr lang="es-EC"/>
        </a:p>
      </dgm:t>
    </dgm:pt>
    <dgm:pt modelId="{06A451EA-B578-462F-8E1E-170B6628C71B}" type="sibTrans" cxnId="{27002F00-A74D-41A9-88E8-F7D1E5836E4F}">
      <dgm:prSet/>
      <dgm:spPr/>
      <dgm:t>
        <a:bodyPr/>
        <a:lstStyle/>
        <a:p>
          <a:endParaRPr lang="es-EC"/>
        </a:p>
      </dgm:t>
    </dgm:pt>
    <dgm:pt modelId="{3D5E57D2-71FA-4A5E-BA1A-F78E12D2B5A7}">
      <dgm:prSet/>
      <dgm:spPr/>
      <dgm:t>
        <a:bodyPr/>
        <a:lstStyle/>
        <a:p>
          <a:r>
            <a:rPr lang="es-EC" dirty="0" smtClean="0"/>
            <a:t>Sirve de base para el montado del calzado, está entre la suela y la plantilla y puede ser de cartón o material sintético.</a:t>
          </a:r>
          <a:endParaRPr lang="es-EC" dirty="0"/>
        </a:p>
      </dgm:t>
    </dgm:pt>
    <dgm:pt modelId="{3A1BCD5D-8196-4DCB-98F8-367CA60B35E1}" type="parTrans" cxnId="{F6BE6AEF-AE48-401E-BED9-585CF3F43598}">
      <dgm:prSet/>
      <dgm:spPr/>
      <dgm:t>
        <a:bodyPr/>
        <a:lstStyle/>
        <a:p>
          <a:endParaRPr lang="es-EC"/>
        </a:p>
      </dgm:t>
    </dgm:pt>
    <dgm:pt modelId="{8D0B14FE-9F16-4B62-86BA-EB6438F3B48B}" type="sibTrans" cxnId="{F6BE6AEF-AE48-401E-BED9-585CF3F43598}">
      <dgm:prSet/>
      <dgm:spPr/>
      <dgm:t>
        <a:bodyPr/>
        <a:lstStyle/>
        <a:p>
          <a:endParaRPr lang="es-EC"/>
        </a:p>
      </dgm:t>
    </dgm:pt>
    <dgm:pt modelId="{666564D7-C383-450D-8341-19B414EE90B9}">
      <dgm:prSet/>
      <dgm:spPr/>
      <dgm:t>
        <a:bodyPr/>
        <a:lstStyle/>
        <a:p>
          <a:r>
            <a:rPr lang="es-EC" dirty="0" smtClean="0"/>
            <a:t>Es la que está en contacto con el suelo y puede ser de diferentes materiales como cuero, cuero sintético y </a:t>
          </a:r>
          <a:r>
            <a:rPr lang="es-EC" dirty="0" err="1" smtClean="0"/>
            <a:t>policloruro</a:t>
          </a:r>
          <a:r>
            <a:rPr lang="es-EC" dirty="0" smtClean="0"/>
            <a:t> de vinil (PVC).</a:t>
          </a:r>
          <a:endParaRPr lang="es-EC" dirty="0"/>
        </a:p>
      </dgm:t>
    </dgm:pt>
    <dgm:pt modelId="{1A0B99A9-E6CC-4350-A5A1-0E4BB004D933}" type="parTrans" cxnId="{D0285F62-1624-4337-92CB-DEB23AC3E785}">
      <dgm:prSet/>
      <dgm:spPr/>
      <dgm:t>
        <a:bodyPr/>
        <a:lstStyle/>
        <a:p>
          <a:endParaRPr lang="es-EC"/>
        </a:p>
      </dgm:t>
    </dgm:pt>
    <dgm:pt modelId="{B7A0C57D-1469-46F4-828C-3FDAEF445000}" type="sibTrans" cxnId="{D0285F62-1624-4337-92CB-DEB23AC3E785}">
      <dgm:prSet/>
      <dgm:spPr/>
      <dgm:t>
        <a:bodyPr/>
        <a:lstStyle/>
        <a:p>
          <a:endParaRPr lang="es-EC"/>
        </a:p>
      </dgm:t>
    </dgm:pt>
    <dgm:pt modelId="{72629A21-289B-4FC5-839F-BAC83F99C565}">
      <dgm:prSet/>
      <dgm:spPr/>
      <dgm:t>
        <a:bodyPr/>
        <a:lstStyle/>
        <a:p>
          <a:r>
            <a:rPr lang="es-EC" dirty="0" smtClean="0"/>
            <a:t>Pieza que cubre interiormente </a:t>
          </a:r>
          <a:r>
            <a:rPr lang="es-EC" smtClean="0"/>
            <a:t>el corte, puede </a:t>
          </a:r>
          <a:r>
            <a:rPr lang="es-EC" dirty="0" smtClean="0"/>
            <a:t>ser de piel de carnaza, tela, piel sintética u otros materiales. </a:t>
          </a:r>
          <a:endParaRPr lang="es-EC" dirty="0"/>
        </a:p>
      </dgm:t>
    </dgm:pt>
    <dgm:pt modelId="{E67FEF83-02AF-4149-95A5-A01D5D82AAB9}" type="parTrans" cxnId="{4933ED68-CD9C-41E4-868F-F244FD66C5A9}">
      <dgm:prSet/>
      <dgm:spPr/>
      <dgm:t>
        <a:bodyPr/>
        <a:lstStyle/>
        <a:p>
          <a:endParaRPr lang="es-EC"/>
        </a:p>
      </dgm:t>
    </dgm:pt>
    <dgm:pt modelId="{088DBDDD-EAA8-4503-9CEE-AADD489429D5}" type="sibTrans" cxnId="{4933ED68-CD9C-41E4-868F-F244FD66C5A9}">
      <dgm:prSet/>
      <dgm:spPr/>
      <dgm:t>
        <a:bodyPr/>
        <a:lstStyle/>
        <a:p>
          <a:endParaRPr lang="es-EC"/>
        </a:p>
      </dgm:t>
    </dgm:pt>
    <dgm:pt modelId="{07184800-63A8-4E7F-BFFC-724ACB4C5DB7}" type="pres">
      <dgm:prSet presAssocID="{6DEC9D91-0CF9-4084-8CA7-A619CC21674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AD52D7B4-8671-47DC-A3DE-2CCEBA9C434C}" type="pres">
      <dgm:prSet presAssocID="{6DEC9D91-0CF9-4084-8CA7-A619CC216745}" presName="tSp" presStyleCnt="0"/>
      <dgm:spPr/>
      <dgm:t>
        <a:bodyPr/>
        <a:lstStyle/>
        <a:p>
          <a:endParaRPr lang="es-EC"/>
        </a:p>
      </dgm:t>
    </dgm:pt>
    <dgm:pt modelId="{41EC916C-A385-42B5-8A1C-E132120E3954}" type="pres">
      <dgm:prSet presAssocID="{6DEC9D91-0CF9-4084-8CA7-A619CC216745}" presName="bSp" presStyleCnt="0"/>
      <dgm:spPr/>
      <dgm:t>
        <a:bodyPr/>
        <a:lstStyle/>
        <a:p>
          <a:endParaRPr lang="es-EC"/>
        </a:p>
      </dgm:t>
    </dgm:pt>
    <dgm:pt modelId="{70B947B2-AADA-4117-A0E4-5E1C1E8773FA}" type="pres">
      <dgm:prSet presAssocID="{6DEC9D91-0CF9-4084-8CA7-A619CC216745}" presName="process" presStyleCnt="0"/>
      <dgm:spPr/>
      <dgm:t>
        <a:bodyPr/>
        <a:lstStyle/>
        <a:p>
          <a:endParaRPr lang="es-EC"/>
        </a:p>
      </dgm:t>
    </dgm:pt>
    <dgm:pt modelId="{2673D2A8-6EE9-400A-A071-4DAD3CE5C703}" type="pres">
      <dgm:prSet presAssocID="{A8FBC8E9-7F62-4E8A-88F6-783026B76FCD}" presName="composite1" presStyleCnt="0"/>
      <dgm:spPr/>
      <dgm:t>
        <a:bodyPr/>
        <a:lstStyle/>
        <a:p>
          <a:endParaRPr lang="es-EC"/>
        </a:p>
      </dgm:t>
    </dgm:pt>
    <dgm:pt modelId="{6D5729AA-3C9B-4753-819D-5BC2CE8F9035}" type="pres">
      <dgm:prSet presAssocID="{A8FBC8E9-7F62-4E8A-88F6-783026B76FCD}" presName="dummyNode1" presStyleLbl="node1" presStyleIdx="0" presStyleCnt="4"/>
      <dgm:spPr/>
      <dgm:t>
        <a:bodyPr/>
        <a:lstStyle/>
        <a:p>
          <a:endParaRPr lang="es-EC"/>
        </a:p>
      </dgm:t>
    </dgm:pt>
    <dgm:pt modelId="{57BA9AE0-7120-49EE-89A9-56EB6C1F987E}" type="pres">
      <dgm:prSet presAssocID="{A8FBC8E9-7F62-4E8A-88F6-783026B76FCD}" presName="childNode1" presStyleLbl="bgAcc1" presStyleIdx="0" presStyleCnt="4" custLinFactNeighborX="-40353" custLinFactNeighborY="-4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AAB3D7A-ED12-481E-9247-2820C24A748F}" type="pres">
      <dgm:prSet presAssocID="{A8FBC8E9-7F62-4E8A-88F6-783026B76FCD}" presName="childNode1tx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11C5AAF-A980-4467-9E76-D2F5F58BF086}" type="pres">
      <dgm:prSet presAssocID="{A8FBC8E9-7F62-4E8A-88F6-783026B76FCD}" presName="parentNode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37DC34D-1414-482B-B244-D21F533E658B}" type="pres">
      <dgm:prSet presAssocID="{A8FBC8E9-7F62-4E8A-88F6-783026B76FCD}" presName="connSite1" presStyleCnt="0"/>
      <dgm:spPr/>
      <dgm:t>
        <a:bodyPr/>
        <a:lstStyle/>
        <a:p>
          <a:endParaRPr lang="es-EC"/>
        </a:p>
      </dgm:t>
    </dgm:pt>
    <dgm:pt modelId="{E90C2567-5E64-47E5-BAA7-95D8BE19D1BA}" type="pres">
      <dgm:prSet presAssocID="{CF055DFF-ECB4-4F10-8120-84B30A1107FF}" presName="Name9" presStyleLbl="sibTrans2D1" presStyleIdx="0" presStyleCnt="3"/>
      <dgm:spPr/>
      <dgm:t>
        <a:bodyPr/>
        <a:lstStyle/>
        <a:p>
          <a:endParaRPr lang="es-EC"/>
        </a:p>
      </dgm:t>
    </dgm:pt>
    <dgm:pt modelId="{93FAC265-5364-44D3-A413-6EEC008E5D03}" type="pres">
      <dgm:prSet presAssocID="{6855D363-3A2F-433F-98B5-C29D830FD1A1}" presName="composite2" presStyleCnt="0"/>
      <dgm:spPr/>
      <dgm:t>
        <a:bodyPr/>
        <a:lstStyle/>
        <a:p>
          <a:endParaRPr lang="es-EC"/>
        </a:p>
      </dgm:t>
    </dgm:pt>
    <dgm:pt modelId="{B8DF7227-F1B7-4C16-BFE6-F38221DECE04}" type="pres">
      <dgm:prSet presAssocID="{6855D363-3A2F-433F-98B5-C29D830FD1A1}" presName="dummyNode2" presStyleLbl="node1" presStyleIdx="0" presStyleCnt="4"/>
      <dgm:spPr/>
      <dgm:t>
        <a:bodyPr/>
        <a:lstStyle/>
        <a:p>
          <a:endParaRPr lang="es-EC"/>
        </a:p>
      </dgm:t>
    </dgm:pt>
    <dgm:pt modelId="{D323817E-5145-43D5-8966-0DCD1041664E}" type="pres">
      <dgm:prSet presAssocID="{6855D363-3A2F-433F-98B5-C29D830FD1A1}" presName="childNode2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1A3053B-C602-45D9-8868-B1A628990E10}" type="pres">
      <dgm:prSet presAssocID="{6855D363-3A2F-433F-98B5-C29D830FD1A1}" presName="childNode2tx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B3A29B9-9A3E-40C4-8FCE-39673A28B232}" type="pres">
      <dgm:prSet presAssocID="{6855D363-3A2F-433F-98B5-C29D830FD1A1}" presName="parentNode2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B49663D-C137-4B59-B2B3-28A97218910C}" type="pres">
      <dgm:prSet presAssocID="{6855D363-3A2F-433F-98B5-C29D830FD1A1}" presName="connSite2" presStyleCnt="0"/>
      <dgm:spPr/>
      <dgm:t>
        <a:bodyPr/>
        <a:lstStyle/>
        <a:p>
          <a:endParaRPr lang="es-EC"/>
        </a:p>
      </dgm:t>
    </dgm:pt>
    <dgm:pt modelId="{C053B597-C8B8-4806-850A-EA404F528373}" type="pres">
      <dgm:prSet presAssocID="{5DF3DC93-0837-46E9-90A5-49B56C5522F5}" presName="Name18" presStyleLbl="sibTrans2D1" presStyleIdx="1" presStyleCnt="3"/>
      <dgm:spPr/>
      <dgm:t>
        <a:bodyPr/>
        <a:lstStyle/>
        <a:p>
          <a:endParaRPr lang="es-EC"/>
        </a:p>
      </dgm:t>
    </dgm:pt>
    <dgm:pt modelId="{EA06E024-B3FF-4FCC-96E5-5D2F16773B5C}" type="pres">
      <dgm:prSet presAssocID="{86962838-EB53-4DA9-9EF4-FEEBD7E562C6}" presName="composite1" presStyleCnt="0"/>
      <dgm:spPr/>
      <dgm:t>
        <a:bodyPr/>
        <a:lstStyle/>
        <a:p>
          <a:endParaRPr lang="es-EC"/>
        </a:p>
      </dgm:t>
    </dgm:pt>
    <dgm:pt modelId="{A133D8A3-9E66-40F6-B571-C77CE97B21C6}" type="pres">
      <dgm:prSet presAssocID="{86962838-EB53-4DA9-9EF4-FEEBD7E562C6}" presName="dummyNode1" presStyleLbl="node1" presStyleIdx="1" presStyleCnt="4"/>
      <dgm:spPr/>
      <dgm:t>
        <a:bodyPr/>
        <a:lstStyle/>
        <a:p>
          <a:endParaRPr lang="es-EC"/>
        </a:p>
      </dgm:t>
    </dgm:pt>
    <dgm:pt modelId="{1797C6B8-11E4-4B12-846E-72B7EF63FDAE}" type="pres">
      <dgm:prSet presAssocID="{86962838-EB53-4DA9-9EF4-FEEBD7E562C6}" presName="childNode1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1F13337-48BF-4BEA-A12D-D66E67AFAACF}" type="pres">
      <dgm:prSet presAssocID="{86962838-EB53-4DA9-9EF4-FEEBD7E562C6}" presName="childNode1tx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0012572-7A51-48F6-849D-2FBF1F7C0CA5}" type="pres">
      <dgm:prSet presAssocID="{86962838-EB53-4DA9-9EF4-FEEBD7E562C6}" presName="parentNode1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734790D-CDAF-445B-B0D3-02B1D9E9A639}" type="pres">
      <dgm:prSet presAssocID="{86962838-EB53-4DA9-9EF4-FEEBD7E562C6}" presName="connSite1" presStyleCnt="0"/>
      <dgm:spPr/>
      <dgm:t>
        <a:bodyPr/>
        <a:lstStyle/>
        <a:p>
          <a:endParaRPr lang="es-EC"/>
        </a:p>
      </dgm:t>
    </dgm:pt>
    <dgm:pt modelId="{31664B57-1F68-48B6-BDED-3F5EBC05FC9C}" type="pres">
      <dgm:prSet presAssocID="{AD88253F-D69C-48DA-97F2-18FDD9AB60F4}" presName="Name9" presStyleLbl="sibTrans2D1" presStyleIdx="2" presStyleCnt="3"/>
      <dgm:spPr/>
      <dgm:t>
        <a:bodyPr/>
        <a:lstStyle/>
        <a:p>
          <a:endParaRPr lang="es-EC"/>
        </a:p>
      </dgm:t>
    </dgm:pt>
    <dgm:pt modelId="{106BB69D-5E50-4656-AB8C-D112F753C2DB}" type="pres">
      <dgm:prSet presAssocID="{785C604D-559A-4CF6-AE29-D8A0994C601F}" presName="composite2" presStyleCnt="0"/>
      <dgm:spPr/>
      <dgm:t>
        <a:bodyPr/>
        <a:lstStyle/>
        <a:p>
          <a:endParaRPr lang="es-EC"/>
        </a:p>
      </dgm:t>
    </dgm:pt>
    <dgm:pt modelId="{612B69DF-D9E8-4342-AFD4-2E758F9BC0D3}" type="pres">
      <dgm:prSet presAssocID="{785C604D-559A-4CF6-AE29-D8A0994C601F}" presName="dummyNode2" presStyleLbl="node1" presStyleIdx="2" presStyleCnt="4"/>
      <dgm:spPr/>
      <dgm:t>
        <a:bodyPr/>
        <a:lstStyle/>
        <a:p>
          <a:endParaRPr lang="es-EC"/>
        </a:p>
      </dgm:t>
    </dgm:pt>
    <dgm:pt modelId="{4617F6D0-03C9-4251-9BB4-D1858BC4ABF7}" type="pres">
      <dgm:prSet presAssocID="{785C604D-559A-4CF6-AE29-D8A0994C601F}" presName="childNode2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A43E049-B07E-422D-9968-DD8BAE1C048F}" type="pres">
      <dgm:prSet presAssocID="{785C604D-559A-4CF6-AE29-D8A0994C601F}" presName="childNode2tx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8E95A08-0292-4F78-826C-24548D98E819}" type="pres">
      <dgm:prSet presAssocID="{785C604D-559A-4CF6-AE29-D8A0994C601F}" presName="parentNode2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6B4386C-B03C-4448-9E95-42D4DCFA895E}" type="pres">
      <dgm:prSet presAssocID="{785C604D-559A-4CF6-AE29-D8A0994C601F}" presName="connSite2" presStyleCnt="0"/>
      <dgm:spPr/>
      <dgm:t>
        <a:bodyPr/>
        <a:lstStyle/>
        <a:p>
          <a:endParaRPr lang="es-EC"/>
        </a:p>
      </dgm:t>
    </dgm:pt>
  </dgm:ptLst>
  <dgm:cxnLst>
    <dgm:cxn modelId="{1A95B53D-57C9-43AC-9743-00ACD2D1D68F}" srcId="{6DEC9D91-0CF9-4084-8CA7-A619CC216745}" destId="{A8FBC8E9-7F62-4E8A-88F6-783026B76FCD}" srcOrd="0" destOrd="0" parTransId="{69C9A44F-700F-4F7F-B3D7-95F15CA6C6A9}" sibTransId="{CF055DFF-ECB4-4F10-8120-84B30A1107FF}"/>
    <dgm:cxn modelId="{AE43ACCD-A19C-4170-909D-9B638CF04F35}" type="presOf" srcId="{5DF3DC93-0837-46E9-90A5-49B56C5522F5}" destId="{C053B597-C8B8-4806-850A-EA404F528373}" srcOrd="0" destOrd="0" presId="urn:microsoft.com/office/officeart/2005/8/layout/hProcess4"/>
    <dgm:cxn modelId="{5B9F9E15-7CA4-4C19-BDCD-5D7B6481420E}" type="presOf" srcId="{72629A21-289B-4FC5-839F-BAC83F99C565}" destId="{2A43E049-B07E-422D-9968-DD8BAE1C048F}" srcOrd="1" destOrd="0" presId="urn:microsoft.com/office/officeart/2005/8/layout/hProcess4"/>
    <dgm:cxn modelId="{0DC29DE3-6137-471E-AD28-32103E5E4403}" srcId="{6DEC9D91-0CF9-4084-8CA7-A619CC216745}" destId="{6855D363-3A2F-433F-98B5-C29D830FD1A1}" srcOrd="1" destOrd="0" parTransId="{64C6D4FB-8253-4B21-BB97-C62163557850}" sibTransId="{5DF3DC93-0837-46E9-90A5-49B56C5522F5}"/>
    <dgm:cxn modelId="{B1D0C101-7D1F-4E4D-93B3-C2AEC01DD570}" type="presOf" srcId="{3D5E57D2-71FA-4A5E-BA1A-F78E12D2B5A7}" destId="{A1A3053B-C602-45D9-8868-B1A628990E10}" srcOrd="1" destOrd="0" presId="urn:microsoft.com/office/officeart/2005/8/layout/hProcess4"/>
    <dgm:cxn modelId="{27002F00-A74D-41A9-88E8-F7D1E5836E4F}" srcId="{A8FBC8E9-7F62-4E8A-88F6-783026B76FCD}" destId="{172B71A8-F00A-4A51-A3AE-12A2F0B23E09}" srcOrd="0" destOrd="0" parTransId="{B43B3548-20AA-49DF-BF9E-56711436F776}" sibTransId="{06A451EA-B578-462F-8E1E-170B6628C71B}"/>
    <dgm:cxn modelId="{0972ECA5-25DD-443D-B6CC-B91E2F1D950B}" srcId="{6DEC9D91-0CF9-4084-8CA7-A619CC216745}" destId="{86962838-EB53-4DA9-9EF4-FEEBD7E562C6}" srcOrd="2" destOrd="0" parTransId="{5F37D71D-800F-4A67-93DB-DF5E30643688}" sibTransId="{AD88253F-D69C-48DA-97F2-18FDD9AB60F4}"/>
    <dgm:cxn modelId="{F49BEEF3-8BB6-4A4D-BDA6-003FF3175C94}" type="presOf" srcId="{666564D7-C383-450D-8341-19B414EE90B9}" destId="{C1F13337-48BF-4BEA-A12D-D66E67AFAACF}" srcOrd="1" destOrd="0" presId="urn:microsoft.com/office/officeart/2005/8/layout/hProcess4"/>
    <dgm:cxn modelId="{E759B4D4-D6E6-4AAB-BCD6-BE35D6FBD1E7}" type="presOf" srcId="{666564D7-C383-450D-8341-19B414EE90B9}" destId="{1797C6B8-11E4-4B12-846E-72B7EF63FDAE}" srcOrd="0" destOrd="0" presId="urn:microsoft.com/office/officeart/2005/8/layout/hProcess4"/>
    <dgm:cxn modelId="{D0285F62-1624-4337-92CB-DEB23AC3E785}" srcId="{86962838-EB53-4DA9-9EF4-FEEBD7E562C6}" destId="{666564D7-C383-450D-8341-19B414EE90B9}" srcOrd="0" destOrd="0" parTransId="{1A0B99A9-E6CC-4350-A5A1-0E4BB004D933}" sibTransId="{B7A0C57D-1469-46F4-828C-3FDAEF445000}"/>
    <dgm:cxn modelId="{61795BDB-6C47-465E-A72A-FE0402814626}" type="presOf" srcId="{6DEC9D91-0CF9-4084-8CA7-A619CC216745}" destId="{07184800-63A8-4E7F-BFFC-724ACB4C5DB7}" srcOrd="0" destOrd="0" presId="urn:microsoft.com/office/officeart/2005/8/layout/hProcess4"/>
    <dgm:cxn modelId="{F6BE6AEF-AE48-401E-BED9-585CF3F43598}" srcId="{6855D363-3A2F-433F-98B5-C29D830FD1A1}" destId="{3D5E57D2-71FA-4A5E-BA1A-F78E12D2B5A7}" srcOrd="0" destOrd="0" parTransId="{3A1BCD5D-8196-4DCB-98F8-367CA60B35E1}" sibTransId="{8D0B14FE-9F16-4B62-86BA-EB6438F3B48B}"/>
    <dgm:cxn modelId="{B90F76F0-E116-431C-9178-49B7C05E3133}" type="presOf" srcId="{72629A21-289B-4FC5-839F-BAC83F99C565}" destId="{4617F6D0-03C9-4251-9BB4-D1858BC4ABF7}" srcOrd="0" destOrd="0" presId="urn:microsoft.com/office/officeart/2005/8/layout/hProcess4"/>
    <dgm:cxn modelId="{A1E53C06-AB93-4926-BC1E-D9ECC9061390}" type="presOf" srcId="{172B71A8-F00A-4A51-A3AE-12A2F0B23E09}" destId="{4AAB3D7A-ED12-481E-9247-2820C24A748F}" srcOrd="1" destOrd="0" presId="urn:microsoft.com/office/officeart/2005/8/layout/hProcess4"/>
    <dgm:cxn modelId="{5E48C832-B578-4A17-98E2-A96645F4300E}" type="presOf" srcId="{3D5E57D2-71FA-4A5E-BA1A-F78E12D2B5A7}" destId="{D323817E-5145-43D5-8966-0DCD1041664E}" srcOrd="0" destOrd="0" presId="urn:microsoft.com/office/officeart/2005/8/layout/hProcess4"/>
    <dgm:cxn modelId="{C439821D-4DE0-4E88-AA04-52853517B864}" type="presOf" srcId="{CF055DFF-ECB4-4F10-8120-84B30A1107FF}" destId="{E90C2567-5E64-47E5-BAA7-95D8BE19D1BA}" srcOrd="0" destOrd="0" presId="urn:microsoft.com/office/officeart/2005/8/layout/hProcess4"/>
    <dgm:cxn modelId="{691E2320-4239-4487-8988-25B62A4552E5}" type="presOf" srcId="{785C604D-559A-4CF6-AE29-D8A0994C601F}" destId="{38E95A08-0292-4F78-826C-24548D98E819}" srcOrd="0" destOrd="0" presId="urn:microsoft.com/office/officeart/2005/8/layout/hProcess4"/>
    <dgm:cxn modelId="{4933ED68-CD9C-41E4-868F-F244FD66C5A9}" srcId="{785C604D-559A-4CF6-AE29-D8A0994C601F}" destId="{72629A21-289B-4FC5-839F-BAC83F99C565}" srcOrd="0" destOrd="0" parTransId="{E67FEF83-02AF-4149-95A5-A01D5D82AAB9}" sibTransId="{088DBDDD-EAA8-4503-9CEE-AADD489429D5}"/>
    <dgm:cxn modelId="{71376BEF-82D0-4642-AD4D-9D0A5C82B22C}" type="presOf" srcId="{172B71A8-F00A-4A51-A3AE-12A2F0B23E09}" destId="{57BA9AE0-7120-49EE-89A9-56EB6C1F987E}" srcOrd="0" destOrd="0" presId="urn:microsoft.com/office/officeart/2005/8/layout/hProcess4"/>
    <dgm:cxn modelId="{8C2798C4-BDBD-4095-88E0-754600F56E35}" type="presOf" srcId="{A8FBC8E9-7F62-4E8A-88F6-783026B76FCD}" destId="{311C5AAF-A980-4467-9E76-D2F5F58BF086}" srcOrd="0" destOrd="0" presId="urn:microsoft.com/office/officeart/2005/8/layout/hProcess4"/>
    <dgm:cxn modelId="{79E52617-4904-4F56-AD24-B4FAD112ECE5}" type="presOf" srcId="{AD88253F-D69C-48DA-97F2-18FDD9AB60F4}" destId="{31664B57-1F68-48B6-BDED-3F5EBC05FC9C}" srcOrd="0" destOrd="0" presId="urn:microsoft.com/office/officeart/2005/8/layout/hProcess4"/>
    <dgm:cxn modelId="{7E1E41ED-C8D4-4538-ABE4-6E2171A05D49}" type="presOf" srcId="{86962838-EB53-4DA9-9EF4-FEEBD7E562C6}" destId="{80012572-7A51-48F6-849D-2FBF1F7C0CA5}" srcOrd="0" destOrd="0" presId="urn:microsoft.com/office/officeart/2005/8/layout/hProcess4"/>
    <dgm:cxn modelId="{623EE646-74CD-46F2-9ED7-92B354616065}" srcId="{6DEC9D91-0CF9-4084-8CA7-A619CC216745}" destId="{785C604D-559A-4CF6-AE29-D8A0994C601F}" srcOrd="3" destOrd="0" parTransId="{5741E95B-9BBC-4347-AC03-D891B95C60C1}" sibTransId="{E8CBC144-DB46-4729-B36A-866C8BD20F68}"/>
    <dgm:cxn modelId="{58D658C2-4DCD-4308-81EA-FED0CB9402BB}" type="presOf" srcId="{6855D363-3A2F-433F-98B5-C29D830FD1A1}" destId="{FB3A29B9-9A3E-40C4-8FCE-39673A28B232}" srcOrd="0" destOrd="0" presId="urn:microsoft.com/office/officeart/2005/8/layout/hProcess4"/>
    <dgm:cxn modelId="{1F5C0DDE-BBE1-4C4D-A142-4DCB7648095B}" type="presParOf" srcId="{07184800-63A8-4E7F-BFFC-724ACB4C5DB7}" destId="{AD52D7B4-8671-47DC-A3DE-2CCEBA9C434C}" srcOrd="0" destOrd="0" presId="urn:microsoft.com/office/officeart/2005/8/layout/hProcess4"/>
    <dgm:cxn modelId="{35D839D1-C42A-4D98-B104-4180D44C4BDE}" type="presParOf" srcId="{07184800-63A8-4E7F-BFFC-724ACB4C5DB7}" destId="{41EC916C-A385-42B5-8A1C-E132120E3954}" srcOrd="1" destOrd="0" presId="urn:microsoft.com/office/officeart/2005/8/layout/hProcess4"/>
    <dgm:cxn modelId="{8F7C8AD6-0782-4A3C-9544-321CAC4AA7A0}" type="presParOf" srcId="{07184800-63A8-4E7F-BFFC-724ACB4C5DB7}" destId="{70B947B2-AADA-4117-A0E4-5E1C1E8773FA}" srcOrd="2" destOrd="0" presId="urn:microsoft.com/office/officeart/2005/8/layout/hProcess4"/>
    <dgm:cxn modelId="{0FC2128D-7939-4DF8-A418-4BF8C0B47130}" type="presParOf" srcId="{70B947B2-AADA-4117-A0E4-5E1C1E8773FA}" destId="{2673D2A8-6EE9-400A-A071-4DAD3CE5C703}" srcOrd="0" destOrd="0" presId="urn:microsoft.com/office/officeart/2005/8/layout/hProcess4"/>
    <dgm:cxn modelId="{D970A68A-D3A2-41F0-8E78-34BA10E87CFD}" type="presParOf" srcId="{2673D2A8-6EE9-400A-A071-4DAD3CE5C703}" destId="{6D5729AA-3C9B-4753-819D-5BC2CE8F9035}" srcOrd="0" destOrd="0" presId="urn:microsoft.com/office/officeart/2005/8/layout/hProcess4"/>
    <dgm:cxn modelId="{7DECC6B9-6298-4676-9A08-AAD8F805F38A}" type="presParOf" srcId="{2673D2A8-6EE9-400A-A071-4DAD3CE5C703}" destId="{57BA9AE0-7120-49EE-89A9-56EB6C1F987E}" srcOrd="1" destOrd="0" presId="urn:microsoft.com/office/officeart/2005/8/layout/hProcess4"/>
    <dgm:cxn modelId="{A5E3ABCC-380A-4436-B3C7-1F9D4751A907}" type="presParOf" srcId="{2673D2A8-6EE9-400A-A071-4DAD3CE5C703}" destId="{4AAB3D7A-ED12-481E-9247-2820C24A748F}" srcOrd="2" destOrd="0" presId="urn:microsoft.com/office/officeart/2005/8/layout/hProcess4"/>
    <dgm:cxn modelId="{6C008B8D-5B4D-4F5B-A6BB-0E874C542B79}" type="presParOf" srcId="{2673D2A8-6EE9-400A-A071-4DAD3CE5C703}" destId="{311C5AAF-A980-4467-9E76-D2F5F58BF086}" srcOrd="3" destOrd="0" presId="urn:microsoft.com/office/officeart/2005/8/layout/hProcess4"/>
    <dgm:cxn modelId="{BFDA5C93-B6B3-4F2F-B2D2-9047E9FFBF6D}" type="presParOf" srcId="{2673D2A8-6EE9-400A-A071-4DAD3CE5C703}" destId="{E37DC34D-1414-482B-B244-D21F533E658B}" srcOrd="4" destOrd="0" presId="urn:microsoft.com/office/officeart/2005/8/layout/hProcess4"/>
    <dgm:cxn modelId="{24F57EAF-4B2B-4F35-A120-119DF3E58B4D}" type="presParOf" srcId="{70B947B2-AADA-4117-A0E4-5E1C1E8773FA}" destId="{E90C2567-5E64-47E5-BAA7-95D8BE19D1BA}" srcOrd="1" destOrd="0" presId="urn:microsoft.com/office/officeart/2005/8/layout/hProcess4"/>
    <dgm:cxn modelId="{D1E34D11-9779-4805-AA1E-5D6FA45E244E}" type="presParOf" srcId="{70B947B2-AADA-4117-A0E4-5E1C1E8773FA}" destId="{93FAC265-5364-44D3-A413-6EEC008E5D03}" srcOrd="2" destOrd="0" presId="urn:microsoft.com/office/officeart/2005/8/layout/hProcess4"/>
    <dgm:cxn modelId="{4486AB43-0B6B-406C-AE00-F05E9389A5E6}" type="presParOf" srcId="{93FAC265-5364-44D3-A413-6EEC008E5D03}" destId="{B8DF7227-F1B7-4C16-BFE6-F38221DECE04}" srcOrd="0" destOrd="0" presId="urn:microsoft.com/office/officeart/2005/8/layout/hProcess4"/>
    <dgm:cxn modelId="{5EEA0F02-87F4-4E8E-8E91-12CB40ACEC55}" type="presParOf" srcId="{93FAC265-5364-44D3-A413-6EEC008E5D03}" destId="{D323817E-5145-43D5-8966-0DCD1041664E}" srcOrd="1" destOrd="0" presId="urn:microsoft.com/office/officeart/2005/8/layout/hProcess4"/>
    <dgm:cxn modelId="{1E1B9310-24A2-41EB-9BDA-A2440E6BB06C}" type="presParOf" srcId="{93FAC265-5364-44D3-A413-6EEC008E5D03}" destId="{A1A3053B-C602-45D9-8868-B1A628990E10}" srcOrd="2" destOrd="0" presId="urn:microsoft.com/office/officeart/2005/8/layout/hProcess4"/>
    <dgm:cxn modelId="{C87E1F71-8D2C-4825-BD00-10AD9CC7AE46}" type="presParOf" srcId="{93FAC265-5364-44D3-A413-6EEC008E5D03}" destId="{FB3A29B9-9A3E-40C4-8FCE-39673A28B232}" srcOrd="3" destOrd="0" presId="urn:microsoft.com/office/officeart/2005/8/layout/hProcess4"/>
    <dgm:cxn modelId="{41C6BF62-A835-4667-ABA4-D9D3A53C98A0}" type="presParOf" srcId="{93FAC265-5364-44D3-A413-6EEC008E5D03}" destId="{0B49663D-C137-4B59-B2B3-28A97218910C}" srcOrd="4" destOrd="0" presId="urn:microsoft.com/office/officeart/2005/8/layout/hProcess4"/>
    <dgm:cxn modelId="{7BC0E352-715B-4318-8773-9E75863618D5}" type="presParOf" srcId="{70B947B2-AADA-4117-A0E4-5E1C1E8773FA}" destId="{C053B597-C8B8-4806-850A-EA404F528373}" srcOrd="3" destOrd="0" presId="urn:microsoft.com/office/officeart/2005/8/layout/hProcess4"/>
    <dgm:cxn modelId="{F09FF2EA-23FE-47E6-96A7-20A902489D3F}" type="presParOf" srcId="{70B947B2-AADA-4117-A0E4-5E1C1E8773FA}" destId="{EA06E024-B3FF-4FCC-96E5-5D2F16773B5C}" srcOrd="4" destOrd="0" presId="urn:microsoft.com/office/officeart/2005/8/layout/hProcess4"/>
    <dgm:cxn modelId="{3D294C98-7010-42BB-BC91-9CD80917D3E2}" type="presParOf" srcId="{EA06E024-B3FF-4FCC-96E5-5D2F16773B5C}" destId="{A133D8A3-9E66-40F6-B571-C77CE97B21C6}" srcOrd="0" destOrd="0" presId="urn:microsoft.com/office/officeart/2005/8/layout/hProcess4"/>
    <dgm:cxn modelId="{74F442F7-5927-4D6F-B05C-57AB98E96314}" type="presParOf" srcId="{EA06E024-B3FF-4FCC-96E5-5D2F16773B5C}" destId="{1797C6B8-11E4-4B12-846E-72B7EF63FDAE}" srcOrd="1" destOrd="0" presId="urn:microsoft.com/office/officeart/2005/8/layout/hProcess4"/>
    <dgm:cxn modelId="{8CBF5647-D30E-4926-BE99-AEA3D4D6766C}" type="presParOf" srcId="{EA06E024-B3FF-4FCC-96E5-5D2F16773B5C}" destId="{C1F13337-48BF-4BEA-A12D-D66E67AFAACF}" srcOrd="2" destOrd="0" presId="urn:microsoft.com/office/officeart/2005/8/layout/hProcess4"/>
    <dgm:cxn modelId="{3A171ED7-830F-4816-AC21-DDE36D305FF7}" type="presParOf" srcId="{EA06E024-B3FF-4FCC-96E5-5D2F16773B5C}" destId="{80012572-7A51-48F6-849D-2FBF1F7C0CA5}" srcOrd="3" destOrd="0" presId="urn:microsoft.com/office/officeart/2005/8/layout/hProcess4"/>
    <dgm:cxn modelId="{F4333764-1A35-4DF0-8732-195B7F0BF765}" type="presParOf" srcId="{EA06E024-B3FF-4FCC-96E5-5D2F16773B5C}" destId="{4734790D-CDAF-445B-B0D3-02B1D9E9A639}" srcOrd="4" destOrd="0" presId="urn:microsoft.com/office/officeart/2005/8/layout/hProcess4"/>
    <dgm:cxn modelId="{11E64559-63B5-4D10-BDCA-C74FAF53CA4F}" type="presParOf" srcId="{70B947B2-AADA-4117-A0E4-5E1C1E8773FA}" destId="{31664B57-1F68-48B6-BDED-3F5EBC05FC9C}" srcOrd="5" destOrd="0" presId="urn:microsoft.com/office/officeart/2005/8/layout/hProcess4"/>
    <dgm:cxn modelId="{F79F3524-BB71-4815-AC1E-5D604BD3C5C7}" type="presParOf" srcId="{70B947B2-AADA-4117-A0E4-5E1C1E8773FA}" destId="{106BB69D-5E50-4656-AB8C-D112F753C2DB}" srcOrd="6" destOrd="0" presId="urn:microsoft.com/office/officeart/2005/8/layout/hProcess4"/>
    <dgm:cxn modelId="{AB459902-2BCB-4DCB-B276-BDF8F5F00BB1}" type="presParOf" srcId="{106BB69D-5E50-4656-AB8C-D112F753C2DB}" destId="{612B69DF-D9E8-4342-AFD4-2E758F9BC0D3}" srcOrd="0" destOrd="0" presId="urn:microsoft.com/office/officeart/2005/8/layout/hProcess4"/>
    <dgm:cxn modelId="{8A4424E4-1858-4FBC-9F9F-EF4BE37280E9}" type="presParOf" srcId="{106BB69D-5E50-4656-AB8C-D112F753C2DB}" destId="{4617F6D0-03C9-4251-9BB4-D1858BC4ABF7}" srcOrd="1" destOrd="0" presId="urn:microsoft.com/office/officeart/2005/8/layout/hProcess4"/>
    <dgm:cxn modelId="{54C34287-32BD-4689-B7DE-F8CFB0C33769}" type="presParOf" srcId="{106BB69D-5E50-4656-AB8C-D112F753C2DB}" destId="{2A43E049-B07E-422D-9968-DD8BAE1C048F}" srcOrd="2" destOrd="0" presId="urn:microsoft.com/office/officeart/2005/8/layout/hProcess4"/>
    <dgm:cxn modelId="{E3892FFF-DCC2-43F7-9158-9D6CC60D4DB3}" type="presParOf" srcId="{106BB69D-5E50-4656-AB8C-D112F753C2DB}" destId="{38E95A08-0292-4F78-826C-24548D98E819}" srcOrd="3" destOrd="0" presId="urn:microsoft.com/office/officeart/2005/8/layout/hProcess4"/>
    <dgm:cxn modelId="{581079D5-1234-4334-B03C-EE06B9FC0912}" type="presParOf" srcId="{106BB69D-5E50-4656-AB8C-D112F753C2DB}" destId="{96B4386C-B03C-4448-9E95-42D4DCFA895E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CF08E8D0-F0B9-4D2F-9F6E-C889B988C7FB}" type="doc">
      <dgm:prSet loTypeId="urn:microsoft.com/office/officeart/2008/layout/HexagonCluster" loCatId="picture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s-EC"/>
        </a:p>
      </dgm:t>
    </dgm:pt>
    <dgm:pt modelId="{BD3C6B3B-0487-42BF-B9F3-6A25D6374EED}">
      <dgm:prSet phldrT="[Texto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2C646BB4-969F-4057-9629-017AB454DDE2}" type="parTrans" cxnId="{AAA578EF-EF4E-47A7-A525-C4B7BF98CBFA}">
      <dgm:prSet/>
      <dgm:spPr/>
      <dgm:t>
        <a:bodyPr/>
        <a:lstStyle/>
        <a:p>
          <a:endParaRPr lang="es-EC"/>
        </a:p>
      </dgm:t>
    </dgm:pt>
    <dgm:pt modelId="{6CB68E3B-E913-41D3-84E7-F3CAB50A0328}" type="sibTrans" cxnId="{AAA578EF-EF4E-47A7-A525-C4B7BF98CBFA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es-EC"/>
        </a:p>
      </dgm:t>
    </dgm:pt>
    <dgm:pt modelId="{A3387967-76C0-4CA0-8E1D-9E3153B7C3D4}">
      <dgm:prSet phldrT="[Texto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BB79DA7A-60EF-45EC-ABEC-CECAC9A157B0}" type="parTrans" cxnId="{A6823A3C-6AFD-4C97-A41F-AD6906520AAE}">
      <dgm:prSet/>
      <dgm:spPr/>
      <dgm:t>
        <a:bodyPr/>
        <a:lstStyle/>
        <a:p>
          <a:endParaRPr lang="es-EC"/>
        </a:p>
      </dgm:t>
    </dgm:pt>
    <dgm:pt modelId="{FD35ECA8-E50F-4ED8-A9EB-E9203DC16699}" type="sibTrans" cxnId="{A6823A3C-6AFD-4C97-A41F-AD6906520AAE}">
      <dgm:prSet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  <dgm:t>
        <a:bodyPr/>
        <a:lstStyle/>
        <a:p>
          <a:endParaRPr lang="es-EC"/>
        </a:p>
      </dgm:t>
    </dgm:pt>
    <dgm:pt modelId="{A48038CD-E030-4EEB-AB5A-E38C28C2135E}">
      <dgm:prSet phldrT="[Texto]" phldr="1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1D31DDBC-750D-4D32-AECB-8F82DF0D92FC}" type="parTrans" cxnId="{73E9F5FD-8F3E-4562-891E-4F45418CBD9B}">
      <dgm:prSet/>
      <dgm:spPr/>
      <dgm:t>
        <a:bodyPr/>
        <a:lstStyle/>
        <a:p>
          <a:endParaRPr lang="es-EC"/>
        </a:p>
      </dgm:t>
    </dgm:pt>
    <dgm:pt modelId="{FD683F08-E04C-44B0-9699-9D2C31D476D7}" type="sibTrans" cxnId="{73E9F5FD-8F3E-4562-891E-4F45418CBD9B}">
      <dgm:prSet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es-EC"/>
        </a:p>
      </dgm:t>
    </dgm:pt>
    <dgm:pt modelId="{9DA539E8-B505-4B8F-873C-97D7CA9D1C82}" type="pres">
      <dgm:prSet presAssocID="{CF08E8D0-F0B9-4D2F-9F6E-C889B988C7FB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es-EC"/>
        </a:p>
      </dgm:t>
    </dgm:pt>
    <dgm:pt modelId="{38F4D1AB-BE88-4003-86F0-45F19330CD76}" type="pres">
      <dgm:prSet presAssocID="{BD3C6B3B-0487-42BF-B9F3-6A25D6374EED}" presName="text1" presStyleCnt="0"/>
      <dgm:spPr/>
      <dgm:t>
        <a:bodyPr/>
        <a:lstStyle/>
        <a:p>
          <a:endParaRPr lang="es-EC"/>
        </a:p>
      </dgm:t>
    </dgm:pt>
    <dgm:pt modelId="{EC49EADF-2EE4-459C-8F3A-A6A8AA6B4B79}" type="pres">
      <dgm:prSet presAssocID="{BD3C6B3B-0487-42BF-B9F3-6A25D6374EED}" presName="textRepeatNode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41CB2CE-B655-4B0C-8818-1F40AF84DE90}" type="pres">
      <dgm:prSet presAssocID="{BD3C6B3B-0487-42BF-B9F3-6A25D6374EED}" presName="textaccent1" presStyleCnt="0"/>
      <dgm:spPr/>
      <dgm:t>
        <a:bodyPr/>
        <a:lstStyle/>
        <a:p>
          <a:endParaRPr lang="es-EC"/>
        </a:p>
      </dgm:t>
    </dgm:pt>
    <dgm:pt modelId="{BCC85F04-9B0A-446B-9233-9F23E9D2F1AF}" type="pres">
      <dgm:prSet presAssocID="{BD3C6B3B-0487-42BF-B9F3-6A25D6374EED}" presName="accentRepeatNode" presStyleLbl="solidAlignAcc1" presStyleIdx="0" presStyleCnt="6"/>
      <dgm:spPr/>
      <dgm:t>
        <a:bodyPr/>
        <a:lstStyle/>
        <a:p>
          <a:endParaRPr lang="es-EC"/>
        </a:p>
      </dgm:t>
    </dgm:pt>
    <dgm:pt modelId="{079E79D7-3EF9-4D37-831B-40190D5387F5}" type="pres">
      <dgm:prSet presAssocID="{6CB68E3B-E913-41D3-84E7-F3CAB50A0328}" presName="image1" presStyleCnt="0"/>
      <dgm:spPr/>
      <dgm:t>
        <a:bodyPr/>
        <a:lstStyle/>
        <a:p>
          <a:endParaRPr lang="es-EC"/>
        </a:p>
      </dgm:t>
    </dgm:pt>
    <dgm:pt modelId="{C2083820-624A-4446-9B52-3A3F223B79C4}" type="pres">
      <dgm:prSet presAssocID="{6CB68E3B-E913-41D3-84E7-F3CAB50A0328}" presName="imageRepeatNode" presStyleLbl="alignAcc1" presStyleIdx="0" presStyleCnt="3"/>
      <dgm:spPr/>
      <dgm:t>
        <a:bodyPr/>
        <a:lstStyle/>
        <a:p>
          <a:endParaRPr lang="es-EC"/>
        </a:p>
      </dgm:t>
    </dgm:pt>
    <dgm:pt modelId="{39767D98-B99E-4D69-974F-D592ACDBE400}" type="pres">
      <dgm:prSet presAssocID="{6CB68E3B-E913-41D3-84E7-F3CAB50A0328}" presName="imageaccent1" presStyleCnt="0"/>
      <dgm:spPr/>
      <dgm:t>
        <a:bodyPr/>
        <a:lstStyle/>
        <a:p>
          <a:endParaRPr lang="es-EC"/>
        </a:p>
      </dgm:t>
    </dgm:pt>
    <dgm:pt modelId="{881663FE-986F-42DA-98F4-F98263E369DD}" type="pres">
      <dgm:prSet presAssocID="{6CB68E3B-E913-41D3-84E7-F3CAB50A0328}" presName="accentRepeatNode" presStyleLbl="solidAlignAcc1" presStyleIdx="1" presStyleCnt="6"/>
      <dgm:spPr/>
      <dgm:t>
        <a:bodyPr/>
        <a:lstStyle/>
        <a:p>
          <a:endParaRPr lang="es-EC"/>
        </a:p>
      </dgm:t>
    </dgm:pt>
    <dgm:pt modelId="{0D3447EF-F6C8-4AD5-B3F5-A7046C21ECD6}" type="pres">
      <dgm:prSet presAssocID="{A3387967-76C0-4CA0-8E1D-9E3153B7C3D4}" presName="text2" presStyleCnt="0"/>
      <dgm:spPr/>
      <dgm:t>
        <a:bodyPr/>
        <a:lstStyle/>
        <a:p>
          <a:endParaRPr lang="es-EC"/>
        </a:p>
      </dgm:t>
    </dgm:pt>
    <dgm:pt modelId="{7B2C95E1-E841-432D-8AB0-EEE0C1CEA15D}" type="pres">
      <dgm:prSet presAssocID="{A3387967-76C0-4CA0-8E1D-9E3153B7C3D4}" presName="textRepeatNode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8858848-0D47-45E1-B3C2-FE951804CC1B}" type="pres">
      <dgm:prSet presAssocID="{A3387967-76C0-4CA0-8E1D-9E3153B7C3D4}" presName="textaccent2" presStyleCnt="0"/>
      <dgm:spPr/>
      <dgm:t>
        <a:bodyPr/>
        <a:lstStyle/>
        <a:p>
          <a:endParaRPr lang="es-EC"/>
        </a:p>
      </dgm:t>
    </dgm:pt>
    <dgm:pt modelId="{CFF36F09-8A76-4055-B660-7E5E314F5DA7}" type="pres">
      <dgm:prSet presAssocID="{A3387967-76C0-4CA0-8E1D-9E3153B7C3D4}" presName="accentRepeatNode" presStyleLbl="solidAlignAcc1" presStyleIdx="2" presStyleCnt="6"/>
      <dgm:spPr/>
      <dgm:t>
        <a:bodyPr/>
        <a:lstStyle/>
        <a:p>
          <a:endParaRPr lang="es-EC"/>
        </a:p>
      </dgm:t>
    </dgm:pt>
    <dgm:pt modelId="{4696115C-1587-44B4-A6EE-98402AE1D7DB}" type="pres">
      <dgm:prSet presAssocID="{FD35ECA8-E50F-4ED8-A9EB-E9203DC16699}" presName="image2" presStyleCnt="0"/>
      <dgm:spPr/>
      <dgm:t>
        <a:bodyPr/>
        <a:lstStyle/>
        <a:p>
          <a:endParaRPr lang="es-EC"/>
        </a:p>
      </dgm:t>
    </dgm:pt>
    <dgm:pt modelId="{588F25F8-7380-4087-9211-4045BC414242}" type="pres">
      <dgm:prSet presAssocID="{FD35ECA8-E50F-4ED8-A9EB-E9203DC16699}" presName="imageRepeatNode" presStyleLbl="alignAcc1" presStyleIdx="1" presStyleCnt="3"/>
      <dgm:spPr/>
      <dgm:t>
        <a:bodyPr/>
        <a:lstStyle/>
        <a:p>
          <a:endParaRPr lang="es-EC"/>
        </a:p>
      </dgm:t>
    </dgm:pt>
    <dgm:pt modelId="{123E690F-A61D-4CAD-A70C-7B1196587C60}" type="pres">
      <dgm:prSet presAssocID="{FD35ECA8-E50F-4ED8-A9EB-E9203DC16699}" presName="imageaccent2" presStyleCnt="0"/>
      <dgm:spPr/>
      <dgm:t>
        <a:bodyPr/>
        <a:lstStyle/>
        <a:p>
          <a:endParaRPr lang="es-EC"/>
        </a:p>
      </dgm:t>
    </dgm:pt>
    <dgm:pt modelId="{70F262B7-580B-4597-9BFB-537915820EE1}" type="pres">
      <dgm:prSet presAssocID="{FD35ECA8-E50F-4ED8-A9EB-E9203DC16699}" presName="accentRepeatNode" presStyleLbl="solidAlignAcc1" presStyleIdx="3" presStyleCnt="6"/>
      <dgm:spPr/>
      <dgm:t>
        <a:bodyPr/>
        <a:lstStyle/>
        <a:p>
          <a:endParaRPr lang="es-EC"/>
        </a:p>
      </dgm:t>
    </dgm:pt>
    <dgm:pt modelId="{56C73374-C404-4EA8-929A-298484D915DD}" type="pres">
      <dgm:prSet presAssocID="{A48038CD-E030-4EEB-AB5A-E38C28C2135E}" presName="text3" presStyleCnt="0"/>
      <dgm:spPr/>
      <dgm:t>
        <a:bodyPr/>
        <a:lstStyle/>
        <a:p>
          <a:endParaRPr lang="es-EC"/>
        </a:p>
      </dgm:t>
    </dgm:pt>
    <dgm:pt modelId="{AB408FC6-2171-4FA5-8D8F-0F0F9DA3A7F1}" type="pres">
      <dgm:prSet presAssocID="{A48038CD-E030-4EEB-AB5A-E38C28C2135E}" presName="textRepeatNode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E9BE9A6-8720-4310-AAA1-C640FEE72D2C}" type="pres">
      <dgm:prSet presAssocID="{A48038CD-E030-4EEB-AB5A-E38C28C2135E}" presName="textaccent3" presStyleCnt="0"/>
      <dgm:spPr/>
      <dgm:t>
        <a:bodyPr/>
        <a:lstStyle/>
        <a:p>
          <a:endParaRPr lang="es-EC"/>
        </a:p>
      </dgm:t>
    </dgm:pt>
    <dgm:pt modelId="{51130ED6-199E-4385-A133-4C7CCC1FEFDF}" type="pres">
      <dgm:prSet presAssocID="{A48038CD-E030-4EEB-AB5A-E38C28C2135E}" presName="accentRepeatNode" presStyleLbl="solidAlignAcc1" presStyleIdx="4" presStyleCnt="6"/>
      <dgm:spPr/>
      <dgm:t>
        <a:bodyPr/>
        <a:lstStyle/>
        <a:p>
          <a:endParaRPr lang="es-EC"/>
        </a:p>
      </dgm:t>
    </dgm:pt>
    <dgm:pt modelId="{0FABAB2A-5F4A-4AF5-9EBF-AF6D4455B016}" type="pres">
      <dgm:prSet presAssocID="{FD683F08-E04C-44B0-9699-9D2C31D476D7}" presName="image3" presStyleCnt="0"/>
      <dgm:spPr/>
      <dgm:t>
        <a:bodyPr/>
        <a:lstStyle/>
        <a:p>
          <a:endParaRPr lang="es-EC"/>
        </a:p>
      </dgm:t>
    </dgm:pt>
    <dgm:pt modelId="{DA5AF71A-498B-4A1E-AA0B-09B6A4117079}" type="pres">
      <dgm:prSet presAssocID="{FD683F08-E04C-44B0-9699-9D2C31D476D7}" presName="imageRepeatNode" presStyleLbl="alignAcc1" presStyleIdx="2" presStyleCnt="3"/>
      <dgm:spPr/>
      <dgm:t>
        <a:bodyPr/>
        <a:lstStyle/>
        <a:p>
          <a:endParaRPr lang="es-EC"/>
        </a:p>
      </dgm:t>
    </dgm:pt>
    <dgm:pt modelId="{FDC07CE7-EA75-4A0C-A05E-03EAD4F12A13}" type="pres">
      <dgm:prSet presAssocID="{FD683F08-E04C-44B0-9699-9D2C31D476D7}" presName="imageaccent3" presStyleCnt="0"/>
      <dgm:spPr/>
      <dgm:t>
        <a:bodyPr/>
        <a:lstStyle/>
        <a:p>
          <a:endParaRPr lang="es-EC"/>
        </a:p>
      </dgm:t>
    </dgm:pt>
    <dgm:pt modelId="{C2723196-0DAA-42E6-8C28-2BA7FC7953BF}" type="pres">
      <dgm:prSet presAssocID="{FD683F08-E04C-44B0-9699-9D2C31D476D7}" presName="accentRepeatNode" presStyleLbl="solidAlignAcc1" presStyleIdx="5" presStyleCnt="6"/>
      <dgm:spPr/>
      <dgm:t>
        <a:bodyPr/>
        <a:lstStyle/>
        <a:p>
          <a:endParaRPr lang="es-EC"/>
        </a:p>
      </dgm:t>
    </dgm:pt>
  </dgm:ptLst>
  <dgm:cxnLst>
    <dgm:cxn modelId="{51707D43-8ABA-4DD8-B290-B0317F599B7A}" type="presOf" srcId="{A3387967-76C0-4CA0-8E1D-9E3153B7C3D4}" destId="{7B2C95E1-E841-432D-8AB0-EEE0C1CEA15D}" srcOrd="0" destOrd="0" presId="urn:microsoft.com/office/officeart/2008/layout/HexagonCluster"/>
    <dgm:cxn modelId="{057D5AA1-7CF9-4D6F-B3B1-697D36038D07}" type="presOf" srcId="{A48038CD-E030-4EEB-AB5A-E38C28C2135E}" destId="{AB408FC6-2171-4FA5-8D8F-0F0F9DA3A7F1}" srcOrd="0" destOrd="0" presId="urn:microsoft.com/office/officeart/2008/layout/HexagonCluster"/>
    <dgm:cxn modelId="{032CF613-9240-4C9B-8299-89ED9E8E832B}" type="presOf" srcId="{FD35ECA8-E50F-4ED8-A9EB-E9203DC16699}" destId="{588F25F8-7380-4087-9211-4045BC414242}" srcOrd="0" destOrd="0" presId="urn:microsoft.com/office/officeart/2008/layout/HexagonCluster"/>
    <dgm:cxn modelId="{0CA40A81-4BBE-4A03-B799-A36EF482E76E}" type="presOf" srcId="{FD683F08-E04C-44B0-9699-9D2C31D476D7}" destId="{DA5AF71A-498B-4A1E-AA0B-09B6A4117079}" srcOrd="0" destOrd="0" presId="urn:microsoft.com/office/officeart/2008/layout/HexagonCluster"/>
    <dgm:cxn modelId="{3A5A4B40-7D8E-4DF7-9FD1-E26C24B66ECB}" type="presOf" srcId="{6CB68E3B-E913-41D3-84E7-F3CAB50A0328}" destId="{C2083820-624A-4446-9B52-3A3F223B79C4}" srcOrd="0" destOrd="0" presId="urn:microsoft.com/office/officeart/2008/layout/HexagonCluster"/>
    <dgm:cxn modelId="{AAA578EF-EF4E-47A7-A525-C4B7BF98CBFA}" srcId="{CF08E8D0-F0B9-4D2F-9F6E-C889B988C7FB}" destId="{BD3C6B3B-0487-42BF-B9F3-6A25D6374EED}" srcOrd="0" destOrd="0" parTransId="{2C646BB4-969F-4057-9629-017AB454DDE2}" sibTransId="{6CB68E3B-E913-41D3-84E7-F3CAB50A0328}"/>
    <dgm:cxn modelId="{73E9F5FD-8F3E-4562-891E-4F45418CBD9B}" srcId="{CF08E8D0-F0B9-4D2F-9F6E-C889B988C7FB}" destId="{A48038CD-E030-4EEB-AB5A-E38C28C2135E}" srcOrd="2" destOrd="0" parTransId="{1D31DDBC-750D-4D32-AECB-8F82DF0D92FC}" sibTransId="{FD683F08-E04C-44B0-9699-9D2C31D476D7}"/>
    <dgm:cxn modelId="{A4C6ECD5-9C17-4596-867A-06EC40AC9651}" type="presOf" srcId="{CF08E8D0-F0B9-4D2F-9F6E-C889B988C7FB}" destId="{9DA539E8-B505-4B8F-873C-97D7CA9D1C82}" srcOrd="0" destOrd="0" presId="urn:microsoft.com/office/officeart/2008/layout/HexagonCluster"/>
    <dgm:cxn modelId="{2B6BC65C-6C7C-4AD9-AE29-653AC7CA4E67}" type="presOf" srcId="{BD3C6B3B-0487-42BF-B9F3-6A25D6374EED}" destId="{EC49EADF-2EE4-459C-8F3A-A6A8AA6B4B79}" srcOrd="0" destOrd="0" presId="urn:microsoft.com/office/officeart/2008/layout/HexagonCluster"/>
    <dgm:cxn modelId="{A6823A3C-6AFD-4C97-A41F-AD6906520AAE}" srcId="{CF08E8D0-F0B9-4D2F-9F6E-C889B988C7FB}" destId="{A3387967-76C0-4CA0-8E1D-9E3153B7C3D4}" srcOrd="1" destOrd="0" parTransId="{BB79DA7A-60EF-45EC-ABEC-CECAC9A157B0}" sibTransId="{FD35ECA8-E50F-4ED8-A9EB-E9203DC16699}"/>
    <dgm:cxn modelId="{68B8D5B7-5606-4B40-B064-5C5E19936913}" type="presParOf" srcId="{9DA539E8-B505-4B8F-873C-97D7CA9D1C82}" destId="{38F4D1AB-BE88-4003-86F0-45F19330CD76}" srcOrd="0" destOrd="0" presId="urn:microsoft.com/office/officeart/2008/layout/HexagonCluster"/>
    <dgm:cxn modelId="{F4F05F25-68C5-4FE2-B3C7-3C11DAFAC784}" type="presParOf" srcId="{38F4D1AB-BE88-4003-86F0-45F19330CD76}" destId="{EC49EADF-2EE4-459C-8F3A-A6A8AA6B4B79}" srcOrd="0" destOrd="0" presId="urn:microsoft.com/office/officeart/2008/layout/HexagonCluster"/>
    <dgm:cxn modelId="{E177060B-5217-491D-B95A-BEE950D8CB71}" type="presParOf" srcId="{9DA539E8-B505-4B8F-873C-97D7CA9D1C82}" destId="{F41CB2CE-B655-4B0C-8818-1F40AF84DE90}" srcOrd="1" destOrd="0" presId="urn:microsoft.com/office/officeart/2008/layout/HexagonCluster"/>
    <dgm:cxn modelId="{A712B764-9D5F-469B-9D25-1F534DBEEEA3}" type="presParOf" srcId="{F41CB2CE-B655-4B0C-8818-1F40AF84DE90}" destId="{BCC85F04-9B0A-446B-9233-9F23E9D2F1AF}" srcOrd="0" destOrd="0" presId="urn:microsoft.com/office/officeart/2008/layout/HexagonCluster"/>
    <dgm:cxn modelId="{5F010776-D849-48A8-AA91-75972ED5389E}" type="presParOf" srcId="{9DA539E8-B505-4B8F-873C-97D7CA9D1C82}" destId="{079E79D7-3EF9-4D37-831B-40190D5387F5}" srcOrd="2" destOrd="0" presId="urn:microsoft.com/office/officeart/2008/layout/HexagonCluster"/>
    <dgm:cxn modelId="{1CFF6FD6-D155-4278-B513-A8F79306CC01}" type="presParOf" srcId="{079E79D7-3EF9-4D37-831B-40190D5387F5}" destId="{C2083820-624A-4446-9B52-3A3F223B79C4}" srcOrd="0" destOrd="0" presId="urn:microsoft.com/office/officeart/2008/layout/HexagonCluster"/>
    <dgm:cxn modelId="{81C399D5-3622-4B4F-8128-306B06CA4F4B}" type="presParOf" srcId="{9DA539E8-B505-4B8F-873C-97D7CA9D1C82}" destId="{39767D98-B99E-4D69-974F-D592ACDBE400}" srcOrd="3" destOrd="0" presId="urn:microsoft.com/office/officeart/2008/layout/HexagonCluster"/>
    <dgm:cxn modelId="{0A854B47-9C40-4AA4-BB35-08EECEEE735F}" type="presParOf" srcId="{39767D98-B99E-4D69-974F-D592ACDBE400}" destId="{881663FE-986F-42DA-98F4-F98263E369DD}" srcOrd="0" destOrd="0" presId="urn:microsoft.com/office/officeart/2008/layout/HexagonCluster"/>
    <dgm:cxn modelId="{9136C5E4-4102-42E4-9EF9-584408ED3E3D}" type="presParOf" srcId="{9DA539E8-B505-4B8F-873C-97D7CA9D1C82}" destId="{0D3447EF-F6C8-4AD5-B3F5-A7046C21ECD6}" srcOrd="4" destOrd="0" presId="urn:microsoft.com/office/officeart/2008/layout/HexagonCluster"/>
    <dgm:cxn modelId="{52E167F4-1D1D-4ACD-B1E6-C186BBDA7494}" type="presParOf" srcId="{0D3447EF-F6C8-4AD5-B3F5-A7046C21ECD6}" destId="{7B2C95E1-E841-432D-8AB0-EEE0C1CEA15D}" srcOrd="0" destOrd="0" presId="urn:microsoft.com/office/officeart/2008/layout/HexagonCluster"/>
    <dgm:cxn modelId="{1749CCC9-94A5-4D14-BF31-D8524B80DDB4}" type="presParOf" srcId="{9DA539E8-B505-4B8F-873C-97D7CA9D1C82}" destId="{C8858848-0D47-45E1-B3C2-FE951804CC1B}" srcOrd="5" destOrd="0" presId="urn:microsoft.com/office/officeart/2008/layout/HexagonCluster"/>
    <dgm:cxn modelId="{3B368718-3518-49AA-911C-D8F16FD25C5B}" type="presParOf" srcId="{C8858848-0D47-45E1-B3C2-FE951804CC1B}" destId="{CFF36F09-8A76-4055-B660-7E5E314F5DA7}" srcOrd="0" destOrd="0" presId="urn:microsoft.com/office/officeart/2008/layout/HexagonCluster"/>
    <dgm:cxn modelId="{68A726D8-681D-404A-A042-022B39EF1E23}" type="presParOf" srcId="{9DA539E8-B505-4B8F-873C-97D7CA9D1C82}" destId="{4696115C-1587-44B4-A6EE-98402AE1D7DB}" srcOrd="6" destOrd="0" presId="urn:microsoft.com/office/officeart/2008/layout/HexagonCluster"/>
    <dgm:cxn modelId="{47F539A9-2220-4FCE-B9A1-39532CC952BA}" type="presParOf" srcId="{4696115C-1587-44B4-A6EE-98402AE1D7DB}" destId="{588F25F8-7380-4087-9211-4045BC414242}" srcOrd="0" destOrd="0" presId="urn:microsoft.com/office/officeart/2008/layout/HexagonCluster"/>
    <dgm:cxn modelId="{AA368082-3376-4708-877A-62413E93886C}" type="presParOf" srcId="{9DA539E8-B505-4B8F-873C-97D7CA9D1C82}" destId="{123E690F-A61D-4CAD-A70C-7B1196587C60}" srcOrd="7" destOrd="0" presId="urn:microsoft.com/office/officeart/2008/layout/HexagonCluster"/>
    <dgm:cxn modelId="{1763C9DB-2BB3-4DFB-8E0C-9DD78A66AE19}" type="presParOf" srcId="{123E690F-A61D-4CAD-A70C-7B1196587C60}" destId="{70F262B7-580B-4597-9BFB-537915820EE1}" srcOrd="0" destOrd="0" presId="urn:microsoft.com/office/officeart/2008/layout/HexagonCluster"/>
    <dgm:cxn modelId="{726C6806-907D-41D7-82FC-4F4B228C74E8}" type="presParOf" srcId="{9DA539E8-B505-4B8F-873C-97D7CA9D1C82}" destId="{56C73374-C404-4EA8-929A-298484D915DD}" srcOrd="8" destOrd="0" presId="urn:microsoft.com/office/officeart/2008/layout/HexagonCluster"/>
    <dgm:cxn modelId="{20C687CA-DCB5-451B-AD6B-196BCEC35E19}" type="presParOf" srcId="{56C73374-C404-4EA8-929A-298484D915DD}" destId="{AB408FC6-2171-4FA5-8D8F-0F0F9DA3A7F1}" srcOrd="0" destOrd="0" presId="urn:microsoft.com/office/officeart/2008/layout/HexagonCluster"/>
    <dgm:cxn modelId="{AECD5DCB-2B2E-4442-9E4E-1B11D1191CBD}" type="presParOf" srcId="{9DA539E8-B505-4B8F-873C-97D7CA9D1C82}" destId="{AE9BE9A6-8720-4310-AAA1-C640FEE72D2C}" srcOrd="9" destOrd="0" presId="urn:microsoft.com/office/officeart/2008/layout/HexagonCluster"/>
    <dgm:cxn modelId="{7BB51684-17A7-4CB0-BD4C-15E06D1194CF}" type="presParOf" srcId="{AE9BE9A6-8720-4310-AAA1-C640FEE72D2C}" destId="{51130ED6-199E-4385-A133-4C7CCC1FEFDF}" srcOrd="0" destOrd="0" presId="urn:microsoft.com/office/officeart/2008/layout/HexagonCluster"/>
    <dgm:cxn modelId="{763A9986-BECD-4E9D-93C3-67CED8A816E2}" type="presParOf" srcId="{9DA539E8-B505-4B8F-873C-97D7CA9D1C82}" destId="{0FABAB2A-5F4A-4AF5-9EBF-AF6D4455B016}" srcOrd="10" destOrd="0" presId="urn:microsoft.com/office/officeart/2008/layout/HexagonCluster"/>
    <dgm:cxn modelId="{4DB0A472-32F7-4421-B6A7-FCC4802965DE}" type="presParOf" srcId="{0FABAB2A-5F4A-4AF5-9EBF-AF6D4455B016}" destId="{DA5AF71A-498B-4A1E-AA0B-09B6A4117079}" srcOrd="0" destOrd="0" presId="urn:microsoft.com/office/officeart/2008/layout/HexagonCluster"/>
    <dgm:cxn modelId="{6D1D851A-6A6F-4834-BBCB-D9AFE96C8FDE}" type="presParOf" srcId="{9DA539E8-B505-4B8F-873C-97D7CA9D1C82}" destId="{FDC07CE7-EA75-4A0C-A05E-03EAD4F12A13}" srcOrd="11" destOrd="0" presId="urn:microsoft.com/office/officeart/2008/layout/HexagonCluster"/>
    <dgm:cxn modelId="{1EC7998C-F7C2-4009-93E2-6E6D9526C8FD}" type="presParOf" srcId="{FDC07CE7-EA75-4A0C-A05E-03EAD4F12A13}" destId="{C2723196-0DAA-42E6-8C28-2BA7FC7953BF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0E1351C4-48AD-45C8-98BA-D80D6D788010}" type="doc">
      <dgm:prSet loTypeId="urn:microsoft.com/office/officeart/2005/8/layout/StepDownProcess" loCatId="process" qsTypeId="urn:microsoft.com/office/officeart/2005/8/quickstyle/simple5" qsCatId="simple" csTypeId="urn:microsoft.com/office/officeart/2005/8/colors/accent5_2" csCatId="accent5" phldr="1"/>
      <dgm:spPr/>
      <dgm:t>
        <a:bodyPr/>
        <a:lstStyle/>
        <a:p>
          <a:endParaRPr lang="es-EC"/>
        </a:p>
      </dgm:t>
    </dgm:pt>
    <dgm:pt modelId="{2473B8BB-80FF-4074-8C2C-4BAEE9314795}">
      <dgm:prSet phldrT="[Texto]" custT="1"/>
      <dgm:spPr>
        <a:solidFill>
          <a:srgbClr val="00B050"/>
        </a:solidFill>
      </dgm:spPr>
      <dgm:t>
        <a:bodyPr/>
        <a:lstStyle/>
        <a:p>
          <a:pPr algn="l"/>
          <a:r>
            <a:rPr lang="es-EC" sz="1000" dirty="0" smtClean="0">
              <a:solidFill>
                <a:schemeClr val="bg1"/>
              </a:solidFill>
            </a:rPr>
            <a:t>•Contrafuertes y punteras  tienen un ad </a:t>
          </a:r>
          <a:r>
            <a:rPr lang="es-EC" sz="1000" dirty="0" err="1" smtClean="0">
              <a:solidFill>
                <a:schemeClr val="bg1"/>
              </a:solidFill>
            </a:rPr>
            <a:t>valorem</a:t>
          </a:r>
          <a:r>
            <a:rPr lang="es-EC" sz="1000" dirty="0" smtClean="0">
              <a:solidFill>
                <a:schemeClr val="bg1"/>
              </a:solidFill>
            </a:rPr>
            <a:t> del 10%  y del 15%  más un arancel específico de $6,00 por par importado y 25% de salvaguardia.</a:t>
          </a:r>
        </a:p>
        <a:p>
          <a:pPr algn="l"/>
          <a:r>
            <a:rPr lang="es-EC" sz="1000" dirty="0" smtClean="0">
              <a:solidFill>
                <a:schemeClr val="bg1"/>
              </a:solidFill>
            </a:rPr>
            <a:t>•Necesitan registro de importador de calzado del MIPRO.</a:t>
          </a:r>
          <a:endParaRPr lang="es-EC" sz="1000" dirty="0">
            <a:solidFill>
              <a:schemeClr val="bg1"/>
            </a:solidFill>
          </a:endParaRPr>
        </a:p>
      </dgm:t>
    </dgm:pt>
    <dgm:pt modelId="{CD82D1FF-98F9-4809-AAE4-65288718FF10}" type="parTrans" cxnId="{CF23DC4D-AEB4-475A-9E72-74A53E5ED108}">
      <dgm:prSet/>
      <dgm:spPr/>
      <dgm:t>
        <a:bodyPr/>
        <a:lstStyle/>
        <a:p>
          <a:endParaRPr lang="es-EC" sz="1000">
            <a:solidFill>
              <a:schemeClr val="bg1"/>
            </a:solidFill>
          </a:endParaRPr>
        </a:p>
      </dgm:t>
    </dgm:pt>
    <dgm:pt modelId="{1DA15C50-1516-4BA1-A49D-B592329483F4}" type="sibTrans" cxnId="{CF23DC4D-AEB4-475A-9E72-74A53E5ED108}">
      <dgm:prSet/>
      <dgm:spPr/>
      <dgm:t>
        <a:bodyPr/>
        <a:lstStyle/>
        <a:p>
          <a:endParaRPr lang="es-EC" sz="1000">
            <a:solidFill>
              <a:schemeClr val="bg1"/>
            </a:solidFill>
          </a:endParaRPr>
        </a:p>
      </dgm:t>
    </dgm:pt>
    <dgm:pt modelId="{E858B558-AEA0-4EB8-865F-DD1C547D82BC}">
      <dgm:prSet phldrT="[Texto]" custT="1"/>
      <dgm:spPr>
        <a:solidFill>
          <a:srgbClr val="0070C0"/>
        </a:solidFill>
      </dgm:spPr>
      <dgm:t>
        <a:bodyPr/>
        <a:lstStyle/>
        <a:p>
          <a:pPr algn="l"/>
          <a:r>
            <a:rPr lang="es-EC" sz="1000" dirty="0" smtClean="0">
              <a:solidFill>
                <a:schemeClr val="bg1"/>
              </a:solidFill>
            </a:rPr>
            <a:t>•Partes superiores de calzado  tienen un ad </a:t>
          </a:r>
          <a:r>
            <a:rPr lang="es-EC" sz="1000" dirty="0" err="1" smtClean="0">
              <a:solidFill>
                <a:schemeClr val="bg1"/>
              </a:solidFill>
            </a:rPr>
            <a:t>valorem</a:t>
          </a:r>
          <a:r>
            <a:rPr lang="es-EC" sz="1000" dirty="0" smtClean="0">
              <a:solidFill>
                <a:schemeClr val="bg1"/>
              </a:solidFill>
            </a:rPr>
            <a:t> del 10% más un arancel especifico de $3,00 por unidad importada y para marzo del 2015 se impone medidas de salvaguardia del 25%.</a:t>
          </a:r>
        </a:p>
        <a:p>
          <a:pPr algn="l"/>
          <a:r>
            <a:rPr lang="es-EC" sz="1000" dirty="0" smtClean="0">
              <a:solidFill>
                <a:schemeClr val="bg1"/>
              </a:solidFill>
            </a:rPr>
            <a:t>•Necesitan registro de importador de calzado del MIPRO.</a:t>
          </a:r>
          <a:endParaRPr lang="es-EC" sz="1000" dirty="0">
            <a:solidFill>
              <a:schemeClr val="bg1"/>
            </a:solidFill>
          </a:endParaRPr>
        </a:p>
      </dgm:t>
    </dgm:pt>
    <dgm:pt modelId="{81732BF6-D9A5-4D00-A575-0D0BD0E493E7}" type="parTrans" cxnId="{D8147D77-7626-46D0-BD12-EAD543464B0A}">
      <dgm:prSet/>
      <dgm:spPr/>
      <dgm:t>
        <a:bodyPr/>
        <a:lstStyle/>
        <a:p>
          <a:endParaRPr lang="es-EC" sz="1000">
            <a:solidFill>
              <a:schemeClr val="bg1"/>
            </a:solidFill>
          </a:endParaRPr>
        </a:p>
      </dgm:t>
    </dgm:pt>
    <dgm:pt modelId="{792F5ADB-2566-4FB2-8587-589841AD912F}" type="sibTrans" cxnId="{D8147D77-7626-46D0-BD12-EAD543464B0A}">
      <dgm:prSet/>
      <dgm:spPr/>
      <dgm:t>
        <a:bodyPr/>
        <a:lstStyle/>
        <a:p>
          <a:endParaRPr lang="es-EC" sz="1000">
            <a:solidFill>
              <a:schemeClr val="bg1"/>
            </a:solidFill>
          </a:endParaRPr>
        </a:p>
      </dgm:t>
    </dgm:pt>
    <dgm:pt modelId="{A9100A3E-B606-4B7C-AA0F-6C0AFAF0CBF4}" type="pres">
      <dgm:prSet presAssocID="{0E1351C4-48AD-45C8-98BA-D80D6D788010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A80EF8E0-336A-4522-9C34-07D2957E3F67}" type="pres">
      <dgm:prSet presAssocID="{2473B8BB-80FF-4074-8C2C-4BAEE9314795}" presName="composite" presStyleCnt="0"/>
      <dgm:spPr/>
    </dgm:pt>
    <dgm:pt modelId="{09A1076A-0E94-4B44-B9AD-755C688F9D1D}" type="pres">
      <dgm:prSet presAssocID="{2473B8BB-80FF-4074-8C2C-4BAEE9314795}" presName="bentUpArrow1" presStyleLbl="alignImgPlace1" presStyleIdx="0" presStyleCnt="1"/>
      <dgm:spPr/>
    </dgm:pt>
    <dgm:pt modelId="{A0490E87-5EBF-4A88-8D67-699C5A4F3216}" type="pres">
      <dgm:prSet presAssocID="{2473B8BB-80FF-4074-8C2C-4BAEE9314795}" presName="ParentText" presStyleLbl="node1" presStyleIdx="0" presStyleCnt="2" custScaleX="11444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C3BC3C8-E1E5-4944-8532-4FA91EB950DE}" type="pres">
      <dgm:prSet presAssocID="{2473B8BB-80FF-4074-8C2C-4BAEE9314795}" presName="ChildText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00B58A6-EC5A-4EC8-A030-E02D85EA59B8}" type="pres">
      <dgm:prSet presAssocID="{1DA15C50-1516-4BA1-A49D-B592329483F4}" presName="sibTrans" presStyleCnt="0"/>
      <dgm:spPr/>
    </dgm:pt>
    <dgm:pt modelId="{DFF07100-58DE-4A8F-A87D-41EBCBE4FEED}" type="pres">
      <dgm:prSet presAssocID="{E858B558-AEA0-4EB8-865F-DD1C547D82BC}" presName="composite" presStyleCnt="0"/>
      <dgm:spPr/>
    </dgm:pt>
    <dgm:pt modelId="{D1BB33A5-6AB3-4C85-93EC-8A33A812EDAB}" type="pres">
      <dgm:prSet presAssocID="{E858B558-AEA0-4EB8-865F-DD1C547D82BC}" presName="ParentText" presStyleLbl="node1" presStyleIdx="1" presStyleCnt="2" custScaleX="11857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B5A72A85-8275-4FE3-8602-E5621A8A9AA8}" type="presOf" srcId="{2473B8BB-80FF-4074-8C2C-4BAEE9314795}" destId="{A0490E87-5EBF-4A88-8D67-699C5A4F3216}" srcOrd="0" destOrd="0" presId="urn:microsoft.com/office/officeart/2005/8/layout/StepDownProcess"/>
    <dgm:cxn modelId="{710CD076-F457-46C4-B639-72439131F526}" type="presOf" srcId="{E858B558-AEA0-4EB8-865F-DD1C547D82BC}" destId="{D1BB33A5-6AB3-4C85-93EC-8A33A812EDAB}" srcOrd="0" destOrd="0" presId="urn:microsoft.com/office/officeart/2005/8/layout/StepDownProcess"/>
    <dgm:cxn modelId="{6D154335-2DD7-4587-BD6E-8F5E8B1F4840}" type="presOf" srcId="{0E1351C4-48AD-45C8-98BA-D80D6D788010}" destId="{A9100A3E-B606-4B7C-AA0F-6C0AFAF0CBF4}" srcOrd="0" destOrd="0" presId="urn:microsoft.com/office/officeart/2005/8/layout/StepDownProcess"/>
    <dgm:cxn modelId="{CF23DC4D-AEB4-475A-9E72-74A53E5ED108}" srcId="{0E1351C4-48AD-45C8-98BA-D80D6D788010}" destId="{2473B8BB-80FF-4074-8C2C-4BAEE9314795}" srcOrd="0" destOrd="0" parTransId="{CD82D1FF-98F9-4809-AAE4-65288718FF10}" sibTransId="{1DA15C50-1516-4BA1-A49D-B592329483F4}"/>
    <dgm:cxn modelId="{D8147D77-7626-46D0-BD12-EAD543464B0A}" srcId="{0E1351C4-48AD-45C8-98BA-D80D6D788010}" destId="{E858B558-AEA0-4EB8-865F-DD1C547D82BC}" srcOrd="1" destOrd="0" parTransId="{81732BF6-D9A5-4D00-A575-0D0BD0E493E7}" sibTransId="{792F5ADB-2566-4FB2-8587-589841AD912F}"/>
    <dgm:cxn modelId="{5263EB7C-E7C0-468F-AAC7-C623E97C8AD3}" type="presParOf" srcId="{A9100A3E-B606-4B7C-AA0F-6C0AFAF0CBF4}" destId="{A80EF8E0-336A-4522-9C34-07D2957E3F67}" srcOrd="0" destOrd="0" presId="urn:microsoft.com/office/officeart/2005/8/layout/StepDownProcess"/>
    <dgm:cxn modelId="{0A66FB2C-5642-4A62-B14E-35573E126D5D}" type="presParOf" srcId="{A80EF8E0-336A-4522-9C34-07D2957E3F67}" destId="{09A1076A-0E94-4B44-B9AD-755C688F9D1D}" srcOrd="0" destOrd="0" presId="urn:microsoft.com/office/officeart/2005/8/layout/StepDownProcess"/>
    <dgm:cxn modelId="{80DD7699-A70E-4364-B4FB-632E40D92361}" type="presParOf" srcId="{A80EF8E0-336A-4522-9C34-07D2957E3F67}" destId="{A0490E87-5EBF-4A88-8D67-699C5A4F3216}" srcOrd="1" destOrd="0" presId="urn:microsoft.com/office/officeart/2005/8/layout/StepDownProcess"/>
    <dgm:cxn modelId="{095F2561-EEB7-432E-8069-2C7FFD4FDBD7}" type="presParOf" srcId="{A80EF8E0-336A-4522-9C34-07D2957E3F67}" destId="{0C3BC3C8-E1E5-4944-8532-4FA91EB950DE}" srcOrd="2" destOrd="0" presId="urn:microsoft.com/office/officeart/2005/8/layout/StepDownProcess"/>
    <dgm:cxn modelId="{7AE65C3A-8974-46F5-89BD-D3E9A345DE2B}" type="presParOf" srcId="{A9100A3E-B606-4B7C-AA0F-6C0AFAF0CBF4}" destId="{A00B58A6-EC5A-4EC8-A030-E02D85EA59B8}" srcOrd="1" destOrd="0" presId="urn:microsoft.com/office/officeart/2005/8/layout/StepDownProcess"/>
    <dgm:cxn modelId="{08FB196F-3E81-4899-8CCA-EC6FF4D8B0EB}" type="presParOf" srcId="{A9100A3E-B606-4B7C-AA0F-6C0AFAF0CBF4}" destId="{DFF07100-58DE-4A8F-A87D-41EBCBE4FEED}" srcOrd="2" destOrd="0" presId="urn:microsoft.com/office/officeart/2005/8/layout/StepDownProcess"/>
    <dgm:cxn modelId="{3F40982A-73D2-489A-854E-8C87CAD9DF84}" type="presParOf" srcId="{DFF07100-58DE-4A8F-A87D-41EBCBE4FEED}" destId="{D1BB33A5-6AB3-4C85-93EC-8A33A812EDAB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87D4577-4ECF-4211-9BC5-5BF38BE4BBEA}" type="doc">
      <dgm:prSet loTypeId="urn:microsoft.com/office/officeart/2005/8/layout/bProcess3" loCatId="process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FA3275A4-1778-47C3-8867-DEACDA4146B3}">
      <dgm:prSet phldrT="[Texto]" custT="1"/>
      <dgm:spPr/>
      <dgm:t>
        <a:bodyPr/>
        <a:lstStyle/>
        <a:p>
          <a:r>
            <a:rPr lang="es-EC" sz="1050" dirty="0" smtClean="0"/>
            <a:t>Exploración previa del sector cuero y calzado.</a:t>
          </a:r>
          <a:endParaRPr lang="es-EC" sz="1050" dirty="0"/>
        </a:p>
      </dgm:t>
    </dgm:pt>
    <dgm:pt modelId="{54036361-43D2-4081-BCC7-72955E193F32}" type="parTrans" cxnId="{1FF703B1-E55E-46F4-A834-112DE490BF94}">
      <dgm:prSet/>
      <dgm:spPr/>
      <dgm:t>
        <a:bodyPr/>
        <a:lstStyle/>
        <a:p>
          <a:endParaRPr lang="es-EC" sz="1050"/>
        </a:p>
      </dgm:t>
    </dgm:pt>
    <dgm:pt modelId="{7BB74A70-0FA3-47A3-B216-B875F77B867D}" type="sibTrans" cxnId="{1FF703B1-E55E-46F4-A834-112DE490BF94}">
      <dgm:prSet custT="1"/>
      <dgm:spPr/>
      <dgm:t>
        <a:bodyPr/>
        <a:lstStyle/>
        <a:p>
          <a:endParaRPr lang="es-EC" sz="1050"/>
        </a:p>
      </dgm:t>
    </dgm:pt>
    <dgm:pt modelId="{0F8E060A-1863-4388-9C40-09981743E292}">
      <dgm:prSet phldrT="[Texto]" custT="1"/>
      <dgm:spPr/>
      <dgm:t>
        <a:bodyPr/>
        <a:lstStyle/>
        <a:p>
          <a:r>
            <a:rPr lang="es-EC" sz="1050" dirty="0" smtClean="0"/>
            <a:t>Tabulación y análisis de datos obtenidos de las encuestas mediante SPSS y Excel.</a:t>
          </a:r>
          <a:endParaRPr lang="es-EC" sz="1050" dirty="0"/>
        </a:p>
      </dgm:t>
    </dgm:pt>
    <dgm:pt modelId="{E8429A77-6202-4878-B2FC-C6E429E25E6C}" type="parTrans" cxnId="{C7DC60DD-4EE6-4E05-840D-9C1E601FDDC1}">
      <dgm:prSet/>
      <dgm:spPr/>
      <dgm:t>
        <a:bodyPr/>
        <a:lstStyle/>
        <a:p>
          <a:endParaRPr lang="es-EC" sz="1050"/>
        </a:p>
      </dgm:t>
    </dgm:pt>
    <dgm:pt modelId="{4516978B-2781-4BB3-BEC0-9991B4FA0E1B}" type="sibTrans" cxnId="{C7DC60DD-4EE6-4E05-840D-9C1E601FDDC1}">
      <dgm:prSet custT="1"/>
      <dgm:spPr/>
      <dgm:t>
        <a:bodyPr/>
        <a:lstStyle/>
        <a:p>
          <a:endParaRPr lang="es-EC" sz="1050"/>
        </a:p>
      </dgm:t>
    </dgm:pt>
    <dgm:pt modelId="{9614916B-3846-4D4B-A9BF-C2DD565E3F80}">
      <dgm:prSet phldrT="[Texto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s-EC" sz="1050" dirty="0" smtClean="0"/>
            <a:t>Análisis  de la relación entre las variables  mediante correlación de Pearson.</a:t>
          </a:r>
          <a:endParaRPr lang="es-EC" sz="1050" dirty="0"/>
        </a:p>
      </dgm:t>
    </dgm:pt>
    <dgm:pt modelId="{361156CF-CB78-409E-A3BA-F1445DBE2CAB}" type="parTrans" cxnId="{D5104270-0FD7-4A7E-B9C6-D9F864007B99}">
      <dgm:prSet/>
      <dgm:spPr/>
      <dgm:t>
        <a:bodyPr/>
        <a:lstStyle/>
        <a:p>
          <a:endParaRPr lang="es-EC" sz="1050"/>
        </a:p>
      </dgm:t>
    </dgm:pt>
    <dgm:pt modelId="{F6285EF8-A625-4F8E-910E-53CD35C8F594}" type="sibTrans" cxnId="{D5104270-0FD7-4A7E-B9C6-D9F864007B99}">
      <dgm:prSet custT="1"/>
      <dgm:spPr/>
      <dgm:t>
        <a:bodyPr/>
        <a:lstStyle/>
        <a:p>
          <a:endParaRPr lang="es-EC" sz="1050"/>
        </a:p>
      </dgm:t>
    </dgm:pt>
    <dgm:pt modelId="{9AEC4392-CC8F-4A4D-9787-1672318FE075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s-EC" sz="1050" dirty="0" smtClean="0"/>
            <a:t>Planteamiento de estrategias en el sector calzado para un mejor desarrollo del modelo Sustitución de Importaciones.</a:t>
          </a:r>
          <a:endParaRPr lang="es-EC" sz="1050" dirty="0"/>
        </a:p>
      </dgm:t>
    </dgm:pt>
    <dgm:pt modelId="{BEB4645B-3CD9-4A61-B156-3F9C377F0F8F}" type="parTrans" cxnId="{69C205DC-13CD-4493-85A0-E754E0B61D2C}">
      <dgm:prSet/>
      <dgm:spPr/>
      <dgm:t>
        <a:bodyPr/>
        <a:lstStyle/>
        <a:p>
          <a:endParaRPr lang="es-EC" sz="1050"/>
        </a:p>
      </dgm:t>
    </dgm:pt>
    <dgm:pt modelId="{D52795DF-5D5E-4D49-A71E-1DB1CD08E92E}" type="sibTrans" cxnId="{69C205DC-13CD-4493-85A0-E754E0B61D2C}">
      <dgm:prSet/>
      <dgm:spPr/>
      <dgm:t>
        <a:bodyPr/>
        <a:lstStyle/>
        <a:p>
          <a:endParaRPr lang="es-EC" sz="1050"/>
        </a:p>
      </dgm:t>
    </dgm:pt>
    <dgm:pt modelId="{42A9F025-FE23-4706-828C-CADD16679B54}">
      <dgm:prSet phldrT="[Texto]"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s-EC" sz="1050" dirty="0" smtClean="0"/>
            <a:t>Elaboración y aplicación de una encuesta donde se determinan variables  del modelo Sustitución de Importaciones.</a:t>
          </a:r>
          <a:endParaRPr lang="es-EC" sz="1050" dirty="0"/>
        </a:p>
      </dgm:t>
    </dgm:pt>
    <dgm:pt modelId="{6178EDCF-82C9-47CB-8029-28123AE3B790}" type="parTrans" cxnId="{34A27417-F7E7-4A81-9E17-0CF840332395}">
      <dgm:prSet/>
      <dgm:spPr/>
      <dgm:t>
        <a:bodyPr/>
        <a:lstStyle/>
        <a:p>
          <a:endParaRPr lang="es-EC" sz="1050"/>
        </a:p>
      </dgm:t>
    </dgm:pt>
    <dgm:pt modelId="{01F0F539-CD83-4A29-BA14-87520859E5A6}" type="sibTrans" cxnId="{34A27417-F7E7-4A81-9E17-0CF840332395}">
      <dgm:prSet custT="1"/>
      <dgm:spPr/>
      <dgm:t>
        <a:bodyPr/>
        <a:lstStyle/>
        <a:p>
          <a:endParaRPr lang="es-EC" sz="1050"/>
        </a:p>
      </dgm:t>
    </dgm:pt>
    <dgm:pt modelId="{68C8A125-8B33-4D0C-9939-3291A585F72C}" type="pres">
      <dgm:prSet presAssocID="{787D4577-4ECF-4211-9BC5-5BF38BE4BBE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0264A617-3D28-4C53-9962-A71990D90157}" type="pres">
      <dgm:prSet presAssocID="{FA3275A4-1778-47C3-8867-DEACDA4146B3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A15E0A2-BD08-4A3F-8DD2-AAF64A622039}" type="pres">
      <dgm:prSet presAssocID="{7BB74A70-0FA3-47A3-B216-B875F77B867D}" presName="sibTrans" presStyleLbl="sibTrans1D1" presStyleIdx="0" presStyleCnt="4"/>
      <dgm:spPr/>
      <dgm:t>
        <a:bodyPr/>
        <a:lstStyle/>
        <a:p>
          <a:endParaRPr lang="es-EC"/>
        </a:p>
      </dgm:t>
    </dgm:pt>
    <dgm:pt modelId="{646C447B-E0C5-4E22-AA48-A169BACF9077}" type="pres">
      <dgm:prSet presAssocID="{7BB74A70-0FA3-47A3-B216-B875F77B867D}" presName="connectorText" presStyleLbl="sibTrans1D1" presStyleIdx="0" presStyleCnt="4"/>
      <dgm:spPr/>
      <dgm:t>
        <a:bodyPr/>
        <a:lstStyle/>
        <a:p>
          <a:endParaRPr lang="es-EC"/>
        </a:p>
      </dgm:t>
    </dgm:pt>
    <dgm:pt modelId="{8B6A8969-4D6D-4849-9B77-BFFA709DEBD1}" type="pres">
      <dgm:prSet presAssocID="{42A9F025-FE23-4706-828C-CADD16679B54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8FC07D6-A211-4969-8451-DF9D5E2E9B9D}" type="pres">
      <dgm:prSet presAssocID="{01F0F539-CD83-4A29-BA14-87520859E5A6}" presName="sibTrans" presStyleLbl="sibTrans1D1" presStyleIdx="1" presStyleCnt="4"/>
      <dgm:spPr/>
      <dgm:t>
        <a:bodyPr/>
        <a:lstStyle/>
        <a:p>
          <a:endParaRPr lang="es-EC"/>
        </a:p>
      </dgm:t>
    </dgm:pt>
    <dgm:pt modelId="{2849A81C-80E5-41E3-8453-F970B7C7602B}" type="pres">
      <dgm:prSet presAssocID="{01F0F539-CD83-4A29-BA14-87520859E5A6}" presName="connectorText" presStyleLbl="sibTrans1D1" presStyleIdx="1" presStyleCnt="4"/>
      <dgm:spPr/>
      <dgm:t>
        <a:bodyPr/>
        <a:lstStyle/>
        <a:p>
          <a:endParaRPr lang="es-EC"/>
        </a:p>
      </dgm:t>
    </dgm:pt>
    <dgm:pt modelId="{65E47E41-4C0E-4195-8D38-ACDD28AAEF66}" type="pres">
      <dgm:prSet presAssocID="{0F8E060A-1863-4388-9C40-09981743E292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E01A82E-0EE6-45E3-8499-10F12047DD71}" type="pres">
      <dgm:prSet presAssocID="{4516978B-2781-4BB3-BEC0-9991B4FA0E1B}" presName="sibTrans" presStyleLbl="sibTrans1D1" presStyleIdx="2" presStyleCnt="4"/>
      <dgm:spPr/>
      <dgm:t>
        <a:bodyPr/>
        <a:lstStyle/>
        <a:p>
          <a:endParaRPr lang="es-EC"/>
        </a:p>
      </dgm:t>
    </dgm:pt>
    <dgm:pt modelId="{8ECCAF1B-2A8F-4285-9B09-644C48CCF41E}" type="pres">
      <dgm:prSet presAssocID="{4516978B-2781-4BB3-BEC0-9991B4FA0E1B}" presName="connectorText" presStyleLbl="sibTrans1D1" presStyleIdx="2" presStyleCnt="4"/>
      <dgm:spPr/>
      <dgm:t>
        <a:bodyPr/>
        <a:lstStyle/>
        <a:p>
          <a:endParaRPr lang="es-EC"/>
        </a:p>
      </dgm:t>
    </dgm:pt>
    <dgm:pt modelId="{28C52524-4C60-49F8-B7BB-4250AA3E424F}" type="pres">
      <dgm:prSet presAssocID="{9614916B-3846-4D4B-A9BF-C2DD565E3F80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6867519-8731-481B-9D5F-090AE0408079}" type="pres">
      <dgm:prSet presAssocID="{F6285EF8-A625-4F8E-910E-53CD35C8F594}" presName="sibTrans" presStyleLbl="sibTrans1D1" presStyleIdx="3" presStyleCnt="4"/>
      <dgm:spPr/>
      <dgm:t>
        <a:bodyPr/>
        <a:lstStyle/>
        <a:p>
          <a:endParaRPr lang="es-EC"/>
        </a:p>
      </dgm:t>
    </dgm:pt>
    <dgm:pt modelId="{91B3542E-AB50-42F1-AF1C-01A3D59131C6}" type="pres">
      <dgm:prSet presAssocID="{F6285EF8-A625-4F8E-910E-53CD35C8F594}" presName="connectorText" presStyleLbl="sibTrans1D1" presStyleIdx="3" presStyleCnt="4"/>
      <dgm:spPr/>
      <dgm:t>
        <a:bodyPr/>
        <a:lstStyle/>
        <a:p>
          <a:endParaRPr lang="es-EC"/>
        </a:p>
      </dgm:t>
    </dgm:pt>
    <dgm:pt modelId="{3B27086D-3A29-4AA8-BFD2-11FB62776550}" type="pres">
      <dgm:prSet presAssocID="{9AEC4392-CC8F-4A4D-9787-1672318FE075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DE6A63B0-8285-407A-8F76-5365FA39A13C}" type="presOf" srcId="{FA3275A4-1778-47C3-8867-DEACDA4146B3}" destId="{0264A617-3D28-4C53-9962-A71990D90157}" srcOrd="0" destOrd="0" presId="urn:microsoft.com/office/officeart/2005/8/layout/bProcess3"/>
    <dgm:cxn modelId="{564F5015-AD03-4401-839F-FC424406B7BB}" type="presOf" srcId="{F6285EF8-A625-4F8E-910E-53CD35C8F594}" destId="{91B3542E-AB50-42F1-AF1C-01A3D59131C6}" srcOrd="1" destOrd="0" presId="urn:microsoft.com/office/officeart/2005/8/layout/bProcess3"/>
    <dgm:cxn modelId="{C7DC60DD-4EE6-4E05-840D-9C1E601FDDC1}" srcId="{787D4577-4ECF-4211-9BC5-5BF38BE4BBEA}" destId="{0F8E060A-1863-4388-9C40-09981743E292}" srcOrd="2" destOrd="0" parTransId="{E8429A77-6202-4878-B2FC-C6E429E25E6C}" sibTransId="{4516978B-2781-4BB3-BEC0-9991B4FA0E1B}"/>
    <dgm:cxn modelId="{129561B4-2D6B-4D48-9807-23A9DA48726B}" type="presOf" srcId="{7BB74A70-0FA3-47A3-B216-B875F77B867D}" destId="{7A15E0A2-BD08-4A3F-8DD2-AAF64A622039}" srcOrd="0" destOrd="0" presId="urn:microsoft.com/office/officeart/2005/8/layout/bProcess3"/>
    <dgm:cxn modelId="{1FF703B1-E55E-46F4-A834-112DE490BF94}" srcId="{787D4577-4ECF-4211-9BC5-5BF38BE4BBEA}" destId="{FA3275A4-1778-47C3-8867-DEACDA4146B3}" srcOrd="0" destOrd="0" parTransId="{54036361-43D2-4081-BCC7-72955E193F32}" sibTransId="{7BB74A70-0FA3-47A3-B216-B875F77B867D}"/>
    <dgm:cxn modelId="{2E733090-7D70-4F15-9340-184BFA58AAE4}" type="presOf" srcId="{9AEC4392-CC8F-4A4D-9787-1672318FE075}" destId="{3B27086D-3A29-4AA8-BFD2-11FB62776550}" srcOrd="0" destOrd="0" presId="urn:microsoft.com/office/officeart/2005/8/layout/bProcess3"/>
    <dgm:cxn modelId="{7E7972A2-BAD9-476D-913B-BDC19D62200A}" type="presOf" srcId="{9614916B-3846-4D4B-A9BF-C2DD565E3F80}" destId="{28C52524-4C60-49F8-B7BB-4250AA3E424F}" srcOrd="0" destOrd="0" presId="urn:microsoft.com/office/officeart/2005/8/layout/bProcess3"/>
    <dgm:cxn modelId="{AA1A029A-0630-42D9-A1CB-28E96B07C76A}" type="presOf" srcId="{42A9F025-FE23-4706-828C-CADD16679B54}" destId="{8B6A8969-4D6D-4849-9B77-BFFA709DEBD1}" srcOrd="0" destOrd="0" presId="urn:microsoft.com/office/officeart/2005/8/layout/bProcess3"/>
    <dgm:cxn modelId="{D5104270-0FD7-4A7E-B9C6-D9F864007B99}" srcId="{787D4577-4ECF-4211-9BC5-5BF38BE4BBEA}" destId="{9614916B-3846-4D4B-A9BF-C2DD565E3F80}" srcOrd="3" destOrd="0" parTransId="{361156CF-CB78-409E-A3BA-F1445DBE2CAB}" sibTransId="{F6285EF8-A625-4F8E-910E-53CD35C8F594}"/>
    <dgm:cxn modelId="{69C205DC-13CD-4493-85A0-E754E0B61D2C}" srcId="{787D4577-4ECF-4211-9BC5-5BF38BE4BBEA}" destId="{9AEC4392-CC8F-4A4D-9787-1672318FE075}" srcOrd="4" destOrd="0" parTransId="{BEB4645B-3CD9-4A61-B156-3F9C377F0F8F}" sibTransId="{D52795DF-5D5E-4D49-A71E-1DB1CD08E92E}"/>
    <dgm:cxn modelId="{F461BCC2-6EFB-4D60-95FF-85E143E3EF5D}" type="presOf" srcId="{4516978B-2781-4BB3-BEC0-9991B4FA0E1B}" destId="{2E01A82E-0EE6-45E3-8499-10F12047DD71}" srcOrd="0" destOrd="0" presId="urn:microsoft.com/office/officeart/2005/8/layout/bProcess3"/>
    <dgm:cxn modelId="{1D8B8630-CC73-48AA-8A3F-96AC6B01B65A}" type="presOf" srcId="{F6285EF8-A625-4F8E-910E-53CD35C8F594}" destId="{F6867519-8731-481B-9D5F-090AE0408079}" srcOrd="0" destOrd="0" presId="urn:microsoft.com/office/officeart/2005/8/layout/bProcess3"/>
    <dgm:cxn modelId="{34A27417-F7E7-4A81-9E17-0CF840332395}" srcId="{787D4577-4ECF-4211-9BC5-5BF38BE4BBEA}" destId="{42A9F025-FE23-4706-828C-CADD16679B54}" srcOrd="1" destOrd="0" parTransId="{6178EDCF-82C9-47CB-8029-28123AE3B790}" sibTransId="{01F0F539-CD83-4A29-BA14-87520859E5A6}"/>
    <dgm:cxn modelId="{44BCD195-9264-440A-9B26-714D162FF65A}" type="presOf" srcId="{0F8E060A-1863-4388-9C40-09981743E292}" destId="{65E47E41-4C0E-4195-8D38-ACDD28AAEF66}" srcOrd="0" destOrd="0" presId="urn:microsoft.com/office/officeart/2005/8/layout/bProcess3"/>
    <dgm:cxn modelId="{39FE1EAF-C268-4DD1-B6D9-BCD2B1032B04}" type="presOf" srcId="{4516978B-2781-4BB3-BEC0-9991B4FA0E1B}" destId="{8ECCAF1B-2A8F-4285-9B09-644C48CCF41E}" srcOrd="1" destOrd="0" presId="urn:microsoft.com/office/officeart/2005/8/layout/bProcess3"/>
    <dgm:cxn modelId="{EDDBD361-109A-45E6-BF4A-7020C1EA7AD2}" type="presOf" srcId="{01F0F539-CD83-4A29-BA14-87520859E5A6}" destId="{2849A81C-80E5-41E3-8453-F970B7C7602B}" srcOrd="1" destOrd="0" presId="urn:microsoft.com/office/officeart/2005/8/layout/bProcess3"/>
    <dgm:cxn modelId="{1BD86266-D0CF-419D-8563-39888BF21C1B}" type="presOf" srcId="{787D4577-4ECF-4211-9BC5-5BF38BE4BBEA}" destId="{68C8A125-8B33-4D0C-9939-3291A585F72C}" srcOrd="0" destOrd="0" presId="urn:microsoft.com/office/officeart/2005/8/layout/bProcess3"/>
    <dgm:cxn modelId="{D725E586-048A-4D8B-85CD-48D483E54D02}" type="presOf" srcId="{01F0F539-CD83-4A29-BA14-87520859E5A6}" destId="{B8FC07D6-A211-4969-8451-DF9D5E2E9B9D}" srcOrd="0" destOrd="0" presId="urn:microsoft.com/office/officeart/2005/8/layout/bProcess3"/>
    <dgm:cxn modelId="{7EDB68FD-5978-4E22-9083-D57B293D8D98}" type="presOf" srcId="{7BB74A70-0FA3-47A3-B216-B875F77B867D}" destId="{646C447B-E0C5-4E22-AA48-A169BACF9077}" srcOrd="1" destOrd="0" presId="urn:microsoft.com/office/officeart/2005/8/layout/bProcess3"/>
    <dgm:cxn modelId="{EE759B2A-657E-4F15-8ADB-2BD24EAAFF13}" type="presParOf" srcId="{68C8A125-8B33-4D0C-9939-3291A585F72C}" destId="{0264A617-3D28-4C53-9962-A71990D90157}" srcOrd="0" destOrd="0" presId="urn:microsoft.com/office/officeart/2005/8/layout/bProcess3"/>
    <dgm:cxn modelId="{8673CAE1-D49C-45B0-8295-B64E1AEBC9D1}" type="presParOf" srcId="{68C8A125-8B33-4D0C-9939-3291A585F72C}" destId="{7A15E0A2-BD08-4A3F-8DD2-AAF64A622039}" srcOrd="1" destOrd="0" presId="urn:microsoft.com/office/officeart/2005/8/layout/bProcess3"/>
    <dgm:cxn modelId="{176914FE-A85F-4B3B-BFF9-353A8CFAF35A}" type="presParOf" srcId="{7A15E0A2-BD08-4A3F-8DD2-AAF64A622039}" destId="{646C447B-E0C5-4E22-AA48-A169BACF9077}" srcOrd="0" destOrd="0" presId="urn:microsoft.com/office/officeart/2005/8/layout/bProcess3"/>
    <dgm:cxn modelId="{61EF4EE1-F1A2-4111-BE40-4FE9D643DDCB}" type="presParOf" srcId="{68C8A125-8B33-4D0C-9939-3291A585F72C}" destId="{8B6A8969-4D6D-4849-9B77-BFFA709DEBD1}" srcOrd="2" destOrd="0" presId="urn:microsoft.com/office/officeart/2005/8/layout/bProcess3"/>
    <dgm:cxn modelId="{E1DCB854-9705-4921-BC5A-EB1F2724C59E}" type="presParOf" srcId="{68C8A125-8B33-4D0C-9939-3291A585F72C}" destId="{B8FC07D6-A211-4969-8451-DF9D5E2E9B9D}" srcOrd="3" destOrd="0" presId="urn:microsoft.com/office/officeart/2005/8/layout/bProcess3"/>
    <dgm:cxn modelId="{AE8A5D5E-9867-4875-BDD5-59650454134A}" type="presParOf" srcId="{B8FC07D6-A211-4969-8451-DF9D5E2E9B9D}" destId="{2849A81C-80E5-41E3-8453-F970B7C7602B}" srcOrd="0" destOrd="0" presId="urn:microsoft.com/office/officeart/2005/8/layout/bProcess3"/>
    <dgm:cxn modelId="{184C527E-D9B6-4DF0-A1F3-04233CAA96F9}" type="presParOf" srcId="{68C8A125-8B33-4D0C-9939-3291A585F72C}" destId="{65E47E41-4C0E-4195-8D38-ACDD28AAEF66}" srcOrd="4" destOrd="0" presId="urn:microsoft.com/office/officeart/2005/8/layout/bProcess3"/>
    <dgm:cxn modelId="{4714C979-AB18-4730-A4DA-AA7DC9004EA6}" type="presParOf" srcId="{68C8A125-8B33-4D0C-9939-3291A585F72C}" destId="{2E01A82E-0EE6-45E3-8499-10F12047DD71}" srcOrd="5" destOrd="0" presId="urn:microsoft.com/office/officeart/2005/8/layout/bProcess3"/>
    <dgm:cxn modelId="{10E63A78-763F-4F02-953D-F5C794A6F867}" type="presParOf" srcId="{2E01A82E-0EE6-45E3-8499-10F12047DD71}" destId="{8ECCAF1B-2A8F-4285-9B09-644C48CCF41E}" srcOrd="0" destOrd="0" presId="urn:microsoft.com/office/officeart/2005/8/layout/bProcess3"/>
    <dgm:cxn modelId="{96C8DB40-7EA3-435B-96E5-0310DA816F18}" type="presParOf" srcId="{68C8A125-8B33-4D0C-9939-3291A585F72C}" destId="{28C52524-4C60-49F8-B7BB-4250AA3E424F}" srcOrd="6" destOrd="0" presId="urn:microsoft.com/office/officeart/2005/8/layout/bProcess3"/>
    <dgm:cxn modelId="{DBC51ACC-5D8D-422A-BF2D-AC6404C5255C}" type="presParOf" srcId="{68C8A125-8B33-4D0C-9939-3291A585F72C}" destId="{F6867519-8731-481B-9D5F-090AE0408079}" srcOrd="7" destOrd="0" presId="urn:microsoft.com/office/officeart/2005/8/layout/bProcess3"/>
    <dgm:cxn modelId="{1112DD26-4FA7-45C2-A514-97B9F7051862}" type="presParOf" srcId="{F6867519-8731-481B-9D5F-090AE0408079}" destId="{91B3542E-AB50-42F1-AF1C-01A3D59131C6}" srcOrd="0" destOrd="0" presId="urn:microsoft.com/office/officeart/2005/8/layout/bProcess3"/>
    <dgm:cxn modelId="{3F530496-905D-4658-82BA-3CD97BC2E02D}" type="presParOf" srcId="{68C8A125-8B33-4D0C-9939-3291A585F72C}" destId="{3B27086D-3A29-4AA8-BFD2-11FB62776550}" srcOrd="8" destOrd="0" presId="urn:microsoft.com/office/officeart/2005/8/layout/bProcess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15E88F2D-9691-4197-AB05-C31D8B261D8C}" type="doc">
      <dgm:prSet loTypeId="urn:microsoft.com/office/officeart/2005/8/layout/process5" loCatId="process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8793C96B-D330-4CC6-99E5-BB6A15F8B0D7}">
      <dgm:prSet phldrT="[Texto]"/>
      <dgm:spPr>
        <a:solidFill>
          <a:srgbClr val="996600"/>
        </a:solidFill>
      </dgm:spPr>
      <dgm:t>
        <a:bodyPr/>
        <a:lstStyle/>
        <a:p>
          <a:r>
            <a:rPr lang="es-EC" dirty="0" smtClean="0"/>
            <a:t>Modelo Sustitución de Importaciones no se traduce en políticas proteccionistas arancelarias y no arancelarias </a:t>
          </a:r>
          <a:endParaRPr lang="es-ES" dirty="0"/>
        </a:p>
      </dgm:t>
    </dgm:pt>
    <dgm:pt modelId="{669E4AE4-3315-4371-8A9A-28360F2BFDE7}" type="parTrans" cxnId="{0E5D3278-18A5-42B7-9ABD-9F0DEAC19AAE}">
      <dgm:prSet/>
      <dgm:spPr/>
      <dgm:t>
        <a:bodyPr/>
        <a:lstStyle/>
        <a:p>
          <a:endParaRPr lang="es-ES"/>
        </a:p>
      </dgm:t>
    </dgm:pt>
    <dgm:pt modelId="{6EDE7791-C8C4-4855-B6FD-F7313411DD1F}" type="sibTrans" cxnId="{0E5D3278-18A5-42B7-9ABD-9F0DEAC19AAE}">
      <dgm:prSet/>
      <dgm:spPr>
        <a:solidFill>
          <a:srgbClr val="996600"/>
        </a:solidFill>
      </dgm:spPr>
      <dgm:t>
        <a:bodyPr/>
        <a:lstStyle/>
        <a:p>
          <a:endParaRPr lang="es-ES"/>
        </a:p>
      </dgm:t>
    </dgm:pt>
    <dgm:pt modelId="{BE15E402-A4F9-4165-91A0-726C55D04A0B}">
      <dgm:prSet phldrT="[Texto]"/>
      <dgm:spPr/>
      <dgm:t>
        <a:bodyPr/>
        <a:lstStyle/>
        <a:p>
          <a:r>
            <a:rPr lang="es-EC" dirty="0" smtClean="0"/>
            <a:t>Incurrir en el uso exagerado de aranceles como instrumento de recaudación fiscal</a:t>
          </a:r>
          <a:endParaRPr lang="es-ES" dirty="0"/>
        </a:p>
      </dgm:t>
    </dgm:pt>
    <dgm:pt modelId="{31A686A1-E5B8-4FE3-AE55-14E8A2CA0EB3}" type="parTrans" cxnId="{CCCE3288-C4FB-4924-80F4-B4A09C79A79B}">
      <dgm:prSet/>
      <dgm:spPr/>
      <dgm:t>
        <a:bodyPr/>
        <a:lstStyle/>
        <a:p>
          <a:endParaRPr lang="es-ES"/>
        </a:p>
      </dgm:t>
    </dgm:pt>
    <dgm:pt modelId="{C3965902-90D9-432B-87CE-2CFA8CEAED94}" type="sibTrans" cxnId="{CCCE3288-C4FB-4924-80F4-B4A09C79A79B}">
      <dgm:prSet/>
      <dgm:spPr/>
      <dgm:t>
        <a:bodyPr/>
        <a:lstStyle/>
        <a:p>
          <a:endParaRPr lang="es-ES"/>
        </a:p>
      </dgm:t>
    </dgm:pt>
    <dgm:pt modelId="{A54BBF5C-6139-4687-A2B9-B6AAFEE7DC37}">
      <dgm:prSet phldrT="[Texto]"/>
      <dgm:spPr>
        <a:solidFill>
          <a:srgbClr val="993300"/>
        </a:solidFill>
      </dgm:spPr>
      <dgm:t>
        <a:bodyPr/>
        <a:lstStyle/>
        <a:p>
          <a:r>
            <a:rPr lang="es-EC" dirty="0" smtClean="0"/>
            <a:t>Pérdida de competitividad por los altos precios y por el nivel de tecnología de los productos</a:t>
          </a:r>
          <a:endParaRPr lang="es-ES" dirty="0"/>
        </a:p>
      </dgm:t>
    </dgm:pt>
    <dgm:pt modelId="{B3558946-40ED-4AF8-A8FB-DEFDF4EDFB23}" type="parTrans" cxnId="{3D64751E-F535-4A12-8421-493929EEE289}">
      <dgm:prSet/>
      <dgm:spPr/>
      <dgm:t>
        <a:bodyPr/>
        <a:lstStyle/>
        <a:p>
          <a:endParaRPr lang="es-ES"/>
        </a:p>
      </dgm:t>
    </dgm:pt>
    <dgm:pt modelId="{43D084CD-2568-440B-91E2-3A877220E511}" type="sibTrans" cxnId="{3D64751E-F535-4A12-8421-493929EEE289}">
      <dgm:prSet/>
      <dgm:spPr>
        <a:solidFill>
          <a:srgbClr val="993300"/>
        </a:solidFill>
      </dgm:spPr>
      <dgm:t>
        <a:bodyPr/>
        <a:lstStyle/>
        <a:p>
          <a:endParaRPr lang="es-ES"/>
        </a:p>
      </dgm:t>
    </dgm:pt>
    <dgm:pt modelId="{9B1789CB-14DF-4D2F-8F78-F9AB7357DEFA}">
      <dgm:prSet phldrT="[Texto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s-EC" dirty="0" smtClean="0"/>
            <a:t>Menores niveles de calidad que conduce a efectos negativos como el encarecimiento del nivel de vida de la población</a:t>
          </a:r>
          <a:endParaRPr lang="es-ES" dirty="0"/>
        </a:p>
      </dgm:t>
    </dgm:pt>
    <dgm:pt modelId="{3A409545-3AD9-450F-BAFE-3902D427AF3C}" type="parTrans" cxnId="{77EB98C0-65DE-49BB-AE5E-CD27F84EB9BF}">
      <dgm:prSet/>
      <dgm:spPr/>
      <dgm:t>
        <a:bodyPr/>
        <a:lstStyle/>
        <a:p>
          <a:endParaRPr lang="es-ES"/>
        </a:p>
      </dgm:t>
    </dgm:pt>
    <dgm:pt modelId="{36246A44-0267-4AD2-9C93-E7C773E2E30F}" type="sibTrans" cxnId="{77EB98C0-65DE-49BB-AE5E-CD27F84EB9BF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endParaRPr lang="es-ES"/>
        </a:p>
      </dgm:t>
    </dgm:pt>
    <dgm:pt modelId="{66EA81AC-ACE1-4BDF-BBA5-D05F59DF1D2C}">
      <dgm:prSet phldrT="[Texto]"/>
      <dgm:spPr/>
      <dgm:t>
        <a:bodyPr/>
        <a:lstStyle/>
        <a:p>
          <a:r>
            <a:rPr lang="es-EC" dirty="0" smtClean="0"/>
            <a:t>Restricción en las alternativas de compra del consumidor</a:t>
          </a:r>
          <a:endParaRPr lang="es-ES" dirty="0"/>
        </a:p>
      </dgm:t>
    </dgm:pt>
    <dgm:pt modelId="{B9322FDB-FA61-445A-9C01-8DADB7304BF2}" type="parTrans" cxnId="{001EFD6A-2E58-4217-A6C8-77AB37DC3C63}">
      <dgm:prSet/>
      <dgm:spPr/>
      <dgm:t>
        <a:bodyPr/>
        <a:lstStyle/>
        <a:p>
          <a:endParaRPr lang="es-ES"/>
        </a:p>
      </dgm:t>
    </dgm:pt>
    <dgm:pt modelId="{A350A889-6BAB-4EE8-8A0A-FD0363FA12C5}" type="sibTrans" cxnId="{001EFD6A-2E58-4217-A6C8-77AB37DC3C63}">
      <dgm:prSet/>
      <dgm:spPr/>
      <dgm:t>
        <a:bodyPr/>
        <a:lstStyle/>
        <a:p>
          <a:endParaRPr lang="es-ES"/>
        </a:p>
      </dgm:t>
    </dgm:pt>
    <dgm:pt modelId="{BC45BB41-016F-4B8E-8EC6-5E67A186AACB}">
      <dgm:prSet/>
      <dgm:spPr>
        <a:solidFill>
          <a:srgbClr val="FFC000"/>
        </a:solidFill>
      </dgm:spPr>
      <dgm:t>
        <a:bodyPr/>
        <a:lstStyle/>
        <a:p>
          <a:r>
            <a:rPr lang="es-EC" dirty="0" smtClean="0"/>
            <a:t>Incentivo indirecto al contrabando</a:t>
          </a:r>
          <a:endParaRPr lang="es-ES" dirty="0"/>
        </a:p>
      </dgm:t>
    </dgm:pt>
    <dgm:pt modelId="{C7365945-F6A1-4FCF-A8FD-23CC1DD8271C}" type="parTrans" cxnId="{563393A3-62F3-4338-96E9-7C27347A0E3F}">
      <dgm:prSet/>
      <dgm:spPr/>
      <dgm:t>
        <a:bodyPr/>
        <a:lstStyle/>
        <a:p>
          <a:endParaRPr lang="es-ES"/>
        </a:p>
      </dgm:t>
    </dgm:pt>
    <dgm:pt modelId="{FC490E9B-04B5-4295-B18C-6D5EE84E2190}" type="sibTrans" cxnId="{563393A3-62F3-4338-96E9-7C27347A0E3F}">
      <dgm:prSet/>
      <dgm:spPr/>
      <dgm:t>
        <a:bodyPr/>
        <a:lstStyle/>
        <a:p>
          <a:endParaRPr lang="es-ES"/>
        </a:p>
      </dgm:t>
    </dgm:pt>
    <dgm:pt modelId="{1EBAA25D-B17C-4B70-AB15-6180447B4A9A}" type="pres">
      <dgm:prSet presAssocID="{15E88F2D-9691-4197-AB05-C31D8B261D8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F7849079-8AE1-4F84-8DA1-6FF15C9FAC36}" type="pres">
      <dgm:prSet presAssocID="{8793C96B-D330-4CC6-99E5-BB6A15F8B0D7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A685D96-4FCA-4CA3-B0EB-376FE1272C3B}" type="pres">
      <dgm:prSet presAssocID="{6EDE7791-C8C4-4855-B6FD-F7313411DD1F}" presName="sibTrans" presStyleLbl="sibTrans2D1" presStyleIdx="0" presStyleCnt="5"/>
      <dgm:spPr/>
      <dgm:t>
        <a:bodyPr/>
        <a:lstStyle/>
        <a:p>
          <a:endParaRPr lang="es-EC"/>
        </a:p>
      </dgm:t>
    </dgm:pt>
    <dgm:pt modelId="{A3534D0A-5985-4282-988D-A741F55EB269}" type="pres">
      <dgm:prSet presAssocID="{6EDE7791-C8C4-4855-B6FD-F7313411DD1F}" presName="connectorText" presStyleLbl="sibTrans2D1" presStyleIdx="0" presStyleCnt="5"/>
      <dgm:spPr/>
      <dgm:t>
        <a:bodyPr/>
        <a:lstStyle/>
        <a:p>
          <a:endParaRPr lang="es-EC"/>
        </a:p>
      </dgm:t>
    </dgm:pt>
    <dgm:pt modelId="{06800575-A097-4A7E-A3A4-F09735CB152A}" type="pres">
      <dgm:prSet presAssocID="{BE15E402-A4F9-4165-91A0-726C55D04A0B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13FD727-5509-4229-94F2-DFD2198D5294}" type="pres">
      <dgm:prSet presAssocID="{C3965902-90D9-432B-87CE-2CFA8CEAED94}" presName="sibTrans" presStyleLbl="sibTrans2D1" presStyleIdx="1" presStyleCnt="5"/>
      <dgm:spPr/>
      <dgm:t>
        <a:bodyPr/>
        <a:lstStyle/>
        <a:p>
          <a:endParaRPr lang="es-EC"/>
        </a:p>
      </dgm:t>
    </dgm:pt>
    <dgm:pt modelId="{39A42D4C-C31E-4A00-AD95-8FB351284D16}" type="pres">
      <dgm:prSet presAssocID="{C3965902-90D9-432B-87CE-2CFA8CEAED94}" presName="connectorText" presStyleLbl="sibTrans2D1" presStyleIdx="1" presStyleCnt="5"/>
      <dgm:spPr/>
      <dgm:t>
        <a:bodyPr/>
        <a:lstStyle/>
        <a:p>
          <a:endParaRPr lang="es-EC"/>
        </a:p>
      </dgm:t>
    </dgm:pt>
    <dgm:pt modelId="{EBE033AD-FCC0-4F76-A8E3-A4B920D27004}" type="pres">
      <dgm:prSet presAssocID="{A54BBF5C-6139-4687-A2B9-B6AAFEE7DC37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993B1A3-EA3F-4F9E-9798-1799352B204E}" type="pres">
      <dgm:prSet presAssocID="{43D084CD-2568-440B-91E2-3A877220E511}" presName="sibTrans" presStyleLbl="sibTrans2D1" presStyleIdx="2" presStyleCnt="5"/>
      <dgm:spPr/>
      <dgm:t>
        <a:bodyPr/>
        <a:lstStyle/>
        <a:p>
          <a:endParaRPr lang="es-EC"/>
        </a:p>
      </dgm:t>
    </dgm:pt>
    <dgm:pt modelId="{312D1530-6546-4041-8BA4-760D53034E40}" type="pres">
      <dgm:prSet presAssocID="{43D084CD-2568-440B-91E2-3A877220E511}" presName="connectorText" presStyleLbl="sibTrans2D1" presStyleIdx="2" presStyleCnt="5"/>
      <dgm:spPr/>
      <dgm:t>
        <a:bodyPr/>
        <a:lstStyle/>
        <a:p>
          <a:endParaRPr lang="es-EC"/>
        </a:p>
      </dgm:t>
    </dgm:pt>
    <dgm:pt modelId="{682101E4-CB28-4BA1-AA65-2F30D81C4CE4}" type="pres">
      <dgm:prSet presAssocID="{9B1789CB-14DF-4D2F-8F78-F9AB7357DEFA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2AA5026-53DA-4D2C-9C8E-B852A5BFBA26}" type="pres">
      <dgm:prSet presAssocID="{36246A44-0267-4AD2-9C93-E7C773E2E30F}" presName="sibTrans" presStyleLbl="sibTrans2D1" presStyleIdx="3" presStyleCnt="5"/>
      <dgm:spPr/>
      <dgm:t>
        <a:bodyPr/>
        <a:lstStyle/>
        <a:p>
          <a:endParaRPr lang="es-EC"/>
        </a:p>
      </dgm:t>
    </dgm:pt>
    <dgm:pt modelId="{00391258-C61B-48A9-9404-37AEE8419989}" type="pres">
      <dgm:prSet presAssocID="{36246A44-0267-4AD2-9C93-E7C773E2E30F}" presName="connectorText" presStyleLbl="sibTrans2D1" presStyleIdx="3" presStyleCnt="5"/>
      <dgm:spPr/>
      <dgm:t>
        <a:bodyPr/>
        <a:lstStyle/>
        <a:p>
          <a:endParaRPr lang="es-EC"/>
        </a:p>
      </dgm:t>
    </dgm:pt>
    <dgm:pt modelId="{7066CDD4-0003-44D4-8882-1519BCC30A86}" type="pres">
      <dgm:prSet presAssocID="{66EA81AC-ACE1-4BDF-BBA5-D05F59DF1D2C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29034A7-428C-4D4C-83E9-5D855957CA6E}" type="pres">
      <dgm:prSet presAssocID="{A350A889-6BAB-4EE8-8A0A-FD0363FA12C5}" presName="sibTrans" presStyleLbl="sibTrans2D1" presStyleIdx="4" presStyleCnt="5"/>
      <dgm:spPr/>
      <dgm:t>
        <a:bodyPr/>
        <a:lstStyle/>
        <a:p>
          <a:endParaRPr lang="es-EC"/>
        </a:p>
      </dgm:t>
    </dgm:pt>
    <dgm:pt modelId="{C4F35491-AA93-4EAE-B5EE-ADCC925FB74C}" type="pres">
      <dgm:prSet presAssocID="{A350A889-6BAB-4EE8-8A0A-FD0363FA12C5}" presName="connectorText" presStyleLbl="sibTrans2D1" presStyleIdx="4" presStyleCnt="5"/>
      <dgm:spPr/>
      <dgm:t>
        <a:bodyPr/>
        <a:lstStyle/>
        <a:p>
          <a:endParaRPr lang="es-EC"/>
        </a:p>
      </dgm:t>
    </dgm:pt>
    <dgm:pt modelId="{A3207251-C213-40F9-8005-699161248AE2}" type="pres">
      <dgm:prSet presAssocID="{BC45BB41-016F-4B8E-8EC6-5E67A186AACB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1B0566F-C3AE-4FB4-AF6E-0F9237CC4EE9}" type="presOf" srcId="{36246A44-0267-4AD2-9C93-E7C773E2E30F}" destId="{00391258-C61B-48A9-9404-37AEE8419989}" srcOrd="1" destOrd="0" presId="urn:microsoft.com/office/officeart/2005/8/layout/process5"/>
    <dgm:cxn modelId="{CCCE3288-C4FB-4924-80F4-B4A09C79A79B}" srcId="{15E88F2D-9691-4197-AB05-C31D8B261D8C}" destId="{BE15E402-A4F9-4165-91A0-726C55D04A0B}" srcOrd="1" destOrd="0" parTransId="{31A686A1-E5B8-4FE3-AE55-14E8A2CA0EB3}" sibTransId="{C3965902-90D9-432B-87CE-2CFA8CEAED94}"/>
    <dgm:cxn modelId="{8CCB5509-F7C9-4BAF-BB55-7CA8345CE945}" type="presOf" srcId="{36246A44-0267-4AD2-9C93-E7C773E2E30F}" destId="{32AA5026-53DA-4D2C-9C8E-B852A5BFBA26}" srcOrd="0" destOrd="0" presId="urn:microsoft.com/office/officeart/2005/8/layout/process5"/>
    <dgm:cxn modelId="{77EB98C0-65DE-49BB-AE5E-CD27F84EB9BF}" srcId="{15E88F2D-9691-4197-AB05-C31D8B261D8C}" destId="{9B1789CB-14DF-4D2F-8F78-F9AB7357DEFA}" srcOrd="3" destOrd="0" parTransId="{3A409545-3AD9-450F-BAFE-3902D427AF3C}" sibTransId="{36246A44-0267-4AD2-9C93-E7C773E2E30F}"/>
    <dgm:cxn modelId="{C41AF4C2-03FA-466F-AD83-05C8792436E5}" type="presOf" srcId="{A54BBF5C-6139-4687-A2B9-B6AAFEE7DC37}" destId="{EBE033AD-FCC0-4F76-A8E3-A4B920D27004}" srcOrd="0" destOrd="0" presId="urn:microsoft.com/office/officeart/2005/8/layout/process5"/>
    <dgm:cxn modelId="{3424E9B8-231C-472B-B69E-55D557C17520}" type="presOf" srcId="{A350A889-6BAB-4EE8-8A0A-FD0363FA12C5}" destId="{329034A7-428C-4D4C-83E9-5D855957CA6E}" srcOrd="0" destOrd="0" presId="urn:microsoft.com/office/officeart/2005/8/layout/process5"/>
    <dgm:cxn modelId="{70909F2C-FF44-45EE-BCAC-D0E9D2C6C51F}" type="presOf" srcId="{6EDE7791-C8C4-4855-B6FD-F7313411DD1F}" destId="{A3534D0A-5985-4282-988D-A741F55EB269}" srcOrd="1" destOrd="0" presId="urn:microsoft.com/office/officeart/2005/8/layout/process5"/>
    <dgm:cxn modelId="{3D64751E-F535-4A12-8421-493929EEE289}" srcId="{15E88F2D-9691-4197-AB05-C31D8B261D8C}" destId="{A54BBF5C-6139-4687-A2B9-B6AAFEE7DC37}" srcOrd="2" destOrd="0" parTransId="{B3558946-40ED-4AF8-A8FB-DEFDF4EDFB23}" sibTransId="{43D084CD-2568-440B-91E2-3A877220E511}"/>
    <dgm:cxn modelId="{54C39D2B-3B10-48CC-B0F2-5EAD0AC7DE78}" type="presOf" srcId="{43D084CD-2568-440B-91E2-3A877220E511}" destId="{312D1530-6546-4041-8BA4-760D53034E40}" srcOrd="1" destOrd="0" presId="urn:microsoft.com/office/officeart/2005/8/layout/process5"/>
    <dgm:cxn modelId="{DEEC0F0E-7395-4F29-BB35-1853439D1E27}" type="presOf" srcId="{66EA81AC-ACE1-4BDF-BBA5-D05F59DF1D2C}" destId="{7066CDD4-0003-44D4-8882-1519BCC30A86}" srcOrd="0" destOrd="0" presId="urn:microsoft.com/office/officeart/2005/8/layout/process5"/>
    <dgm:cxn modelId="{132BAE7E-AECA-45FA-BFB9-DF01C8C3059C}" type="presOf" srcId="{C3965902-90D9-432B-87CE-2CFA8CEAED94}" destId="{913FD727-5509-4229-94F2-DFD2198D5294}" srcOrd="0" destOrd="0" presId="urn:microsoft.com/office/officeart/2005/8/layout/process5"/>
    <dgm:cxn modelId="{E154049A-0ACC-4984-8F66-42C59369140B}" type="presOf" srcId="{15E88F2D-9691-4197-AB05-C31D8B261D8C}" destId="{1EBAA25D-B17C-4B70-AB15-6180447B4A9A}" srcOrd="0" destOrd="0" presId="urn:microsoft.com/office/officeart/2005/8/layout/process5"/>
    <dgm:cxn modelId="{B9C33384-8FD3-4B16-A8A7-73763E1E43B8}" type="presOf" srcId="{9B1789CB-14DF-4D2F-8F78-F9AB7357DEFA}" destId="{682101E4-CB28-4BA1-AA65-2F30D81C4CE4}" srcOrd="0" destOrd="0" presId="urn:microsoft.com/office/officeart/2005/8/layout/process5"/>
    <dgm:cxn modelId="{33D08FE2-21C8-463F-A417-20F70CFC2C36}" type="presOf" srcId="{43D084CD-2568-440B-91E2-3A877220E511}" destId="{8993B1A3-EA3F-4F9E-9798-1799352B204E}" srcOrd="0" destOrd="0" presId="urn:microsoft.com/office/officeart/2005/8/layout/process5"/>
    <dgm:cxn modelId="{001EFD6A-2E58-4217-A6C8-77AB37DC3C63}" srcId="{15E88F2D-9691-4197-AB05-C31D8B261D8C}" destId="{66EA81AC-ACE1-4BDF-BBA5-D05F59DF1D2C}" srcOrd="4" destOrd="0" parTransId="{B9322FDB-FA61-445A-9C01-8DADB7304BF2}" sibTransId="{A350A889-6BAB-4EE8-8A0A-FD0363FA12C5}"/>
    <dgm:cxn modelId="{0E5D3278-18A5-42B7-9ABD-9F0DEAC19AAE}" srcId="{15E88F2D-9691-4197-AB05-C31D8B261D8C}" destId="{8793C96B-D330-4CC6-99E5-BB6A15F8B0D7}" srcOrd="0" destOrd="0" parTransId="{669E4AE4-3315-4371-8A9A-28360F2BFDE7}" sibTransId="{6EDE7791-C8C4-4855-B6FD-F7313411DD1F}"/>
    <dgm:cxn modelId="{316617E5-9222-40B2-BCD1-F42931601DD3}" type="presOf" srcId="{BC45BB41-016F-4B8E-8EC6-5E67A186AACB}" destId="{A3207251-C213-40F9-8005-699161248AE2}" srcOrd="0" destOrd="0" presId="urn:microsoft.com/office/officeart/2005/8/layout/process5"/>
    <dgm:cxn modelId="{B7BBC2BB-AAD2-45D0-9877-602515763441}" type="presOf" srcId="{BE15E402-A4F9-4165-91A0-726C55D04A0B}" destId="{06800575-A097-4A7E-A3A4-F09735CB152A}" srcOrd="0" destOrd="0" presId="urn:microsoft.com/office/officeart/2005/8/layout/process5"/>
    <dgm:cxn modelId="{A522C63D-2F8C-4F8B-B5C5-026418EB5A5C}" type="presOf" srcId="{8793C96B-D330-4CC6-99E5-BB6A15F8B0D7}" destId="{F7849079-8AE1-4F84-8DA1-6FF15C9FAC36}" srcOrd="0" destOrd="0" presId="urn:microsoft.com/office/officeart/2005/8/layout/process5"/>
    <dgm:cxn modelId="{563393A3-62F3-4338-96E9-7C27347A0E3F}" srcId="{15E88F2D-9691-4197-AB05-C31D8B261D8C}" destId="{BC45BB41-016F-4B8E-8EC6-5E67A186AACB}" srcOrd="5" destOrd="0" parTransId="{C7365945-F6A1-4FCF-A8FD-23CC1DD8271C}" sibTransId="{FC490E9B-04B5-4295-B18C-6D5EE84E2190}"/>
    <dgm:cxn modelId="{02BCFB38-41A6-4E9C-9753-677B63F589BE}" type="presOf" srcId="{C3965902-90D9-432B-87CE-2CFA8CEAED94}" destId="{39A42D4C-C31E-4A00-AD95-8FB351284D16}" srcOrd="1" destOrd="0" presId="urn:microsoft.com/office/officeart/2005/8/layout/process5"/>
    <dgm:cxn modelId="{F61800B9-237E-4B95-9714-197D4385F90E}" type="presOf" srcId="{A350A889-6BAB-4EE8-8A0A-FD0363FA12C5}" destId="{C4F35491-AA93-4EAE-B5EE-ADCC925FB74C}" srcOrd="1" destOrd="0" presId="urn:microsoft.com/office/officeart/2005/8/layout/process5"/>
    <dgm:cxn modelId="{F8D06A18-F36C-4CC9-BAD8-5D3C6B5D4555}" type="presOf" srcId="{6EDE7791-C8C4-4855-B6FD-F7313411DD1F}" destId="{0A685D96-4FCA-4CA3-B0EB-376FE1272C3B}" srcOrd="0" destOrd="0" presId="urn:microsoft.com/office/officeart/2005/8/layout/process5"/>
    <dgm:cxn modelId="{9EBDA214-11E9-404B-9D4C-DD0347B944F7}" type="presParOf" srcId="{1EBAA25D-B17C-4B70-AB15-6180447B4A9A}" destId="{F7849079-8AE1-4F84-8DA1-6FF15C9FAC36}" srcOrd="0" destOrd="0" presId="urn:microsoft.com/office/officeart/2005/8/layout/process5"/>
    <dgm:cxn modelId="{D8F14FF0-0969-4859-B18B-AD229719643A}" type="presParOf" srcId="{1EBAA25D-B17C-4B70-AB15-6180447B4A9A}" destId="{0A685D96-4FCA-4CA3-B0EB-376FE1272C3B}" srcOrd="1" destOrd="0" presId="urn:microsoft.com/office/officeart/2005/8/layout/process5"/>
    <dgm:cxn modelId="{E44B4919-9F1D-43EF-AF0B-91CB75A4B683}" type="presParOf" srcId="{0A685D96-4FCA-4CA3-B0EB-376FE1272C3B}" destId="{A3534D0A-5985-4282-988D-A741F55EB269}" srcOrd="0" destOrd="0" presId="urn:microsoft.com/office/officeart/2005/8/layout/process5"/>
    <dgm:cxn modelId="{111C17B0-17E7-44A6-A572-176CB6730D7B}" type="presParOf" srcId="{1EBAA25D-B17C-4B70-AB15-6180447B4A9A}" destId="{06800575-A097-4A7E-A3A4-F09735CB152A}" srcOrd="2" destOrd="0" presId="urn:microsoft.com/office/officeart/2005/8/layout/process5"/>
    <dgm:cxn modelId="{E1C3D6C3-1340-4257-A167-DD0C633EBC49}" type="presParOf" srcId="{1EBAA25D-B17C-4B70-AB15-6180447B4A9A}" destId="{913FD727-5509-4229-94F2-DFD2198D5294}" srcOrd="3" destOrd="0" presId="urn:microsoft.com/office/officeart/2005/8/layout/process5"/>
    <dgm:cxn modelId="{27EA6676-D7E3-414A-A4A0-755AA1BCCCD3}" type="presParOf" srcId="{913FD727-5509-4229-94F2-DFD2198D5294}" destId="{39A42D4C-C31E-4A00-AD95-8FB351284D16}" srcOrd="0" destOrd="0" presId="urn:microsoft.com/office/officeart/2005/8/layout/process5"/>
    <dgm:cxn modelId="{1B1114FB-4643-484C-8A71-9A96C6208694}" type="presParOf" srcId="{1EBAA25D-B17C-4B70-AB15-6180447B4A9A}" destId="{EBE033AD-FCC0-4F76-A8E3-A4B920D27004}" srcOrd="4" destOrd="0" presId="urn:microsoft.com/office/officeart/2005/8/layout/process5"/>
    <dgm:cxn modelId="{86574DE7-BDAA-4E5E-9584-FEA731C57C9B}" type="presParOf" srcId="{1EBAA25D-B17C-4B70-AB15-6180447B4A9A}" destId="{8993B1A3-EA3F-4F9E-9798-1799352B204E}" srcOrd="5" destOrd="0" presId="urn:microsoft.com/office/officeart/2005/8/layout/process5"/>
    <dgm:cxn modelId="{9467A8B7-9B80-47A4-AE3A-DAD805A61E8C}" type="presParOf" srcId="{8993B1A3-EA3F-4F9E-9798-1799352B204E}" destId="{312D1530-6546-4041-8BA4-760D53034E40}" srcOrd="0" destOrd="0" presId="urn:microsoft.com/office/officeart/2005/8/layout/process5"/>
    <dgm:cxn modelId="{0DD3B92E-2B11-4E03-AFB5-59075557BD59}" type="presParOf" srcId="{1EBAA25D-B17C-4B70-AB15-6180447B4A9A}" destId="{682101E4-CB28-4BA1-AA65-2F30D81C4CE4}" srcOrd="6" destOrd="0" presId="urn:microsoft.com/office/officeart/2005/8/layout/process5"/>
    <dgm:cxn modelId="{3CFCDA46-53E5-473B-BC0E-83586A8F5B65}" type="presParOf" srcId="{1EBAA25D-B17C-4B70-AB15-6180447B4A9A}" destId="{32AA5026-53DA-4D2C-9C8E-B852A5BFBA26}" srcOrd="7" destOrd="0" presId="urn:microsoft.com/office/officeart/2005/8/layout/process5"/>
    <dgm:cxn modelId="{B352C2AF-B1F0-43A2-A330-E7DB484A0276}" type="presParOf" srcId="{32AA5026-53DA-4D2C-9C8E-B852A5BFBA26}" destId="{00391258-C61B-48A9-9404-37AEE8419989}" srcOrd="0" destOrd="0" presId="urn:microsoft.com/office/officeart/2005/8/layout/process5"/>
    <dgm:cxn modelId="{223B7C81-10C1-48D2-B046-9BCC5AB5AE03}" type="presParOf" srcId="{1EBAA25D-B17C-4B70-AB15-6180447B4A9A}" destId="{7066CDD4-0003-44D4-8882-1519BCC30A86}" srcOrd="8" destOrd="0" presId="urn:microsoft.com/office/officeart/2005/8/layout/process5"/>
    <dgm:cxn modelId="{07388171-969F-4DD5-883D-B6FA3DC418A5}" type="presParOf" srcId="{1EBAA25D-B17C-4B70-AB15-6180447B4A9A}" destId="{329034A7-428C-4D4C-83E9-5D855957CA6E}" srcOrd="9" destOrd="0" presId="urn:microsoft.com/office/officeart/2005/8/layout/process5"/>
    <dgm:cxn modelId="{F37E3F2F-8783-4DCB-8C6C-3F9B6370E4D8}" type="presParOf" srcId="{329034A7-428C-4D4C-83E9-5D855957CA6E}" destId="{C4F35491-AA93-4EAE-B5EE-ADCC925FB74C}" srcOrd="0" destOrd="0" presId="urn:microsoft.com/office/officeart/2005/8/layout/process5"/>
    <dgm:cxn modelId="{7E72AAF4-C2A0-4C56-B52B-0F58BB317914}" type="presParOf" srcId="{1EBAA25D-B17C-4B70-AB15-6180447B4A9A}" destId="{A3207251-C213-40F9-8005-699161248AE2}" srcOrd="1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3368B29B-2538-4737-90F4-A098F785821D}" type="doc">
      <dgm:prSet loTypeId="urn:microsoft.com/office/officeart/2005/8/layout/arrow6" loCatId="process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es-ES"/>
        </a:p>
      </dgm:t>
    </dgm:pt>
    <dgm:pt modelId="{8DAE9A36-B73E-4812-94FF-20844E62BA9E}">
      <dgm:prSet phldrT="[Texto]"/>
      <dgm:spPr/>
      <dgm:t>
        <a:bodyPr/>
        <a:lstStyle/>
        <a:p>
          <a:r>
            <a:rPr lang="es-ES" dirty="0" smtClean="0"/>
            <a:t>Medidas de Salvaguardia 5 al 45 % </a:t>
          </a:r>
          <a:endParaRPr lang="es-ES" dirty="0"/>
        </a:p>
      </dgm:t>
    </dgm:pt>
    <dgm:pt modelId="{70B51D9D-09EF-4709-8E84-497EB2B7DDD0}" type="parTrans" cxnId="{B4FD176D-5123-45AF-872E-5274AEDDCA7F}">
      <dgm:prSet/>
      <dgm:spPr/>
      <dgm:t>
        <a:bodyPr/>
        <a:lstStyle/>
        <a:p>
          <a:endParaRPr lang="es-ES"/>
        </a:p>
      </dgm:t>
    </dgm:pt>
    <dgm:pt modelId="{64A65FE0-6999-4A9F-BB46-2D4A0992AE83}" type="sibTrans" cxnId="{B4FD176D-5123-45AF-872E-5274AEDDCA7F}">
      <dgm:prSet/>
      <dgm:spPr/>
      <dgm:t>
        <a:bodyPr/>
        <a:lstStyle/>
        <a:p>
          <a:endParaRPr lang="es-ES"/>
        </a:p>
      </dgm:t>
    </dgm:pt>
    <dgm:pt modelId="{396F5D57-3435-4B93-B2B5-9C2B542CAE1F}">
      <dgm:prSet phldrT="[Texto]"/>
      <dgm:spPr/>
      <dgm:t>
        <a:bodyPr/>
        <a:lstStyle/>
        <a:p>
          <a:r>
            <a:rPr lang="es-ES" dirty="0" smtClean="0"/>
            <a:t>Resolución 11</a:t>
          </a:r>
          <a:endParaRPr lang="es-ES" dirty="0"/>
        </a:p>
      </dgm:t>
    </dgm:pt>
    <dgm:pt modelId="{270F7E6C-8198-42CE-B8B6-A38EEF3DA5E4}" type="parTrans" cxnId="{4AB5EC3E-C244-4AD2-8F67-7905ED4E8AEF}">
      <dgm:prSet/>
      <dgm:spPr/>
      <dgm:t>
        <a:bodyPr/>
        <a:lstStyle/>
        <a:p>
          <a:endParaRPr lang="es-ES"/>
        </a:p>
      </dgm:t>
    </dgm:pt>
    <dgm:pt modelId="{92B55E32-73DC-48C1-9704-612A106CFA30}" type="sibTrans" cxnId="{4AB5EC3E-C244-4AD2-8F67-7905ED4E8AEF}">
      <dgm:prSet/>
      <dgm:spPr/>
      <dgm:t>
        <a:bodyPr/>
        <a:lstStyle/>
        <a:p>
          <a:endParaRPr lang="es-ES"/>
        </a:p>
      </dgm:t>
    </dgm:pt>
    <dgm:pt modelId="{8EFC99B5-69B1-4E65-8A78-417A223BD39C}" type="pres">
      <dgm:prSet presAssocID="{3368B29B-2538-4737-90F4-A098F785821D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4CB9F365-25C8-4349-9BBF-4A6D05AEB4AE}" type="pres">
      <dgm:prSet presAssocID="{3368B29B-2538-4737-90F4-A098F785821D}" presName="ribbon" presStyleLbl="node1" presStyleIdx="0" presStyleCnt="1"/>
      <dgm:spPr/>
    </dgm:pt>
    <dgm:pt modelId="{CFCD0D67-402E-43C9-83D8-96F54D7CB30D}" type="pres">
      <dgm:prSet presAssocID="{3368B29B-2538-4737-90F4-A098F785821D}" presName="lef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4B8EDA4-C07A-4284-A92D-F4D7D70D4A9F}" type="pres">
      <dgm:prSet presAssocID="{3368B29B-2538-4737-90F4-A098F785821D}" presName="righ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AB5EC3E-C244-4AD2-8F67-7905ED4E8AEF}" srcId="{3368B29B-2538-4737-90F4-A098F785821D}" destId="{396F5D57-3435-4B93-B2B5-9C2B542CAE1F}" srcOrd="1" destOrd="0" parTransId="{270F7E6C-8198-42CE-B8B6-A38EEF3DA5E4}" sibTransId="{92B55E32-73DC-48C1-9704-612A106CFA30}"/>
    <dgm:cxn modelId="{8BFF523D-A7FE-4B0C-8F78-DDD39004E5CC}" type="presOf" srcId="{3368B29B-2538-4737-90F4-A098F785821D}" destId="{8EFC99B5-69B1-4E65-8A78-417A223BD39C}" srcOrd="0" destOrd="0" presId="urn:microsoft.com/office/officeart/2005/8/layout/arrow6"/>
    <dgm:cxn modelId="{36C4F693-B3D3-4ED6-AF65-9CD98D0A4DA8}" type="presOf" srcId="{8DAE9A36-B73E-4812-94FF-20844E62BA9E}" destId="{CFCD0D67-402E-43C9-83D8-96F54D7CB30D}" srcOrd="0" destOrd="0" presId="urn:microsoft.com/office/officeart/2005/8/layout/arrow6"/>
    <dgm:cxn modelId="{A617CB9A-4E92-4CDA-B0BE-6B1CAC61EEA6}" type="presOf" srcId="{396F5D57-3435-4B93-B2B5-9C2B542CAE1F}" destId="{74B8EDA4-C07A-4284-A92D-F4D7D70D4A9F}" srcOrd="0" destOrd="0" presId="urn:microsoft.com/office/officeart/2005/8/layout/arrow6"/>
    <dgm:cxn modelId="{B4FD176D-5123-45AF-872E-5274AEDDCA7F}" srcId="{3368B29B-2538-4737-90F4-A098F785821D}" destId="{8DAE9A36-B73E-4812-94FF-20844E62BA9E}" srcOrd="0" destOrd="0" parTransId="{70B51D9D-09EF-4709-8E84-497EB2B7DDD0}" sibTransId="{64A65FE0-6999-4A9F-BB46-2D4A0992AE83}"/>
    <dgm:cxn modelId="{6A16DADE-12AC-4090-96BE-463D763CDEF6}" type="presParOf" srcId="{8EFC99B5-69B1-4E65-8A78-417A223BD39C}" destId="{4CB9F365-25C8-4349-9BBF-4A6D05AEB4AE}" srcOrd="0" destOrd="0" presId="urn:microsoft.com/office/officeart/2005/8/layout/arrow6"/>
    <dgm:cxn modelId="{E6748A18-BA6B-45F8-8D1B-7702783A953B}" type="presParOf" srcId="{8EFC99B5-69B1-4E65-8A78-417A223BD39C}" destId="{CFCD0D67-402E-43C9-83D8-96F54D7CB30D}" srcOrd="1" destOrd="0" presId="urn:microsoft.com/office/officeart/2005/8/layout/arrow6"/>
    <dgm:cxn modelId="{016AA263-66EB-40FF-96A7-F6C550ED4CFC}" type="presParOf" srcId="{8EFC99B5-69B1-4E65-8A78-417A223BD39C}" destId="{74B8EDA4-C07A-4284-A92D-F4D7D70D4A9F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7DFFC2C9-C736-41D8-BFE0-A2D5080F84F5}" type="doc">
      <dgm:prSet loTypeId="urn:microsoft.com/office/officeart/2005/8/layout/vList5" loCatId="list" qsTypeId="urn:microsoft.com/office/officeart/2005/8/quickstyle/simple1" qsCatId="simple" csTypeId="urn:microsoft.com/office/officeart/2005/8/colors/accent6_4" csCatId="accent6" phldr="1"/>
      <dgm:spPr/>
      <dgm:t>
        <a:bodyPr/>
        <a:lstStyle/>
        <a:p>
          <a:endParaRPr lang="es-ES"/>
        </a:p>
      </dgm:t>
    </dgm:pt>
    <dgm:pt modelId="{19D6892C-E739-472C-8320-DC3A6337C937}">
      <dgm:prSet phldrT="[Texto]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S" sz="1600" dirty="0" smtClean="0"/>
            <a:t>Materia Prima e Insumos</a:t>
          </a:r>
          <a:endParaRPr lang="es-ES" sz="1600" dirty="0"/>
        </a:p>
      </dgm:t>
    </dgm:pt>
    <dgm:pt modelId="{687936B6-84F8-4773-A848-56F39DE289FA}" type="parTrans" cxnId="{9111001B-E69F-4B48-8D5B-489FF6781489}">
      <dgm:prSet/>
      <dgm:spPr/>
      <dgm:t>
        <a:bodyPr/>
        <a:lstStyle/>
        <a:p>
          <a:endParaRPr lang="es-ES"/>
        </a:p>
      </dgm:t>
    </dgm:pt>
    <dgm:pt modelId="{C1124C42-B622-40BA-B2FF-9B74EAC0207A}" type="sibTrans" cxnId="{9111001B-E69F-4B48-8D5B-489FF6781489}">
      <dgm:prSet/>
      <dgm:spPr/>
      <dgm:t>
        <a:bodyPr/>
        <a:lstStyle/>
        <a:p>
          <a:endParaRPr lang="es-ES"/>
        </a:p>
      </dgm:t>
    </dgm:pt>
    <dgm:pt modelId="{48FC31F4-1CE7-422C-A59D-112A492FB8CC}">
      <dgm:prSet phldrT="[Texto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C" sz="1200" dirty="0" smtClean="0"/>
            <a:t>El 76% utiliza materia prima e insumos nacionales  e importados para la fabricación de calzado, el 18% nacionales y el 7% importados.</a:t>
          </a:r>
          <a:endParaRPr lang="es-ES" sz="1200" dirty="0"/>
        </a:p>
      </dgm:t>
    </dgm:pt>
    <dgm:pt modelId="{49C25C5A-F2BC-4EAB-9217-D8A3AA7FCA86}" type="parTrans" cxnId="{AC243319-32DF-4AEB-B903-CDCEF9464E59}">
      <dgm:prSet/>
      <dgm:spPr/>
      <dgm:t>
        <a:bodyPr/>
        <a:lstStyle/>
        <a:p>
          <a:endParaRPr lang="es-ES"/>
        </a:p>
      </dgm:t>
    </dgm:pt>
    <dgm:pt modelId="{E8D12BB0-DCD3-40D1-ABE8-E793EF653DBA}" type="sibTrans" cxnId="{AC243319-32DF-4AEB-B903-CDCEF9464E59}">
      <dgm:prSet/>
      <dgm:spPr/>
      <dgm:t>
        <a:bodyPr/>
        <a:lstStyle/>
        <a:p>
          <a:endParaRPr lang="es-ES"/>
        </a:p>
      </dgm:t>
    </dgm:pt>
    <dgm:pt modelId="{34773FBE-032C-47CF-9E69-821F5CBA48C8}">
      <dgm:prSet phldrT="[Texto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sz="1600" dirty="0" smtClean="0"/>
            <a:t>Producción Nacional de Materia Prima e Insumos</a:t>
          </a:r>
          <a:endParaRPr lang="es-ES" sz="1600" dirty="0"/>
        </a:p>
      </dgm:t>
    </dgm:pt>
    <dgm:pt modelId="{A04A8728-B648-4BA7-9B47-26C59B6BA4E8}" type="parTrans" cxnId="{02103B57-6B75-4214-AF4E-F92B2126A77D}">
      <dgm:prSet/>
      <dgm:spPr/>
      <dgm:t>
        <a:bodyPr/>
        <a:lstStyle/>
        <a:p>
          <a:endParaRPr lang="es-ES"/>
        </a:p>
      </dgm:t>
    </dgm:pt>
    <dgm:pt modelId="{D7C2311C-FC45-4F5C-9DBA-6013402FC2E8}" type="sibTrans" cxnId="{02103B57-6B75-4214-AF4E-F92B2126A77D}">
      <dgm:prSet/>
      <dgm:spPr/>
      <dgm:t>
        <a:bodyPr/>
        <a:lstStyle/>
        <a:p>
          <a:endParaRPr lang="es-ES"/>
        </a:p>
      </dgm:t>
    </dgm:pt>
    <dgm:pt modelId="{06E4A0DC-6539-4174-B217-FC7897B1E99F}">
      <dgm:prSet phldrT="[Texto]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es-EC" sz="1200" dirty="0" smtClean="0"/>
            <a:t>Las principales materias primas e insumos importados que consideran pueden ser producidos nacionalmente son suelas y tacones; herrajes y hebillas; plantillas;</a:t>
          </a:r>
          <a:r>
            <a:rPr lang="es-ES" sz="1200" dirty="0" smtClean="0"/>
            <a:t> cuero</a:t>
          </a:r>
          <a:r>
            <a:rPr lang="es-EC" sz="1200" dirty="0" smtClean="0"/>
            <a:t> sintético</a:t>
          </a:r>
          <a:r>
            <a:rPr lang="es-ES" sz="1200" dirty="0" smtClean="0"/>
            <a:t>; </a:t>
          </a:r>
          <a:r>
            <a:rPr lang="es-EC" sz="1200" dirty="0" smtClean="0"/>
            <a:t>punteras y contrafuertes.</a:t>
          </a:r>
          <a:endParaRPr lang="es-ES" sz="1200" dirty="0"/>
        </a:p>
      </dgm:t>
    </dgm:pt>
    <dgm:pt modelId="{82670CA7-A293-4754-93D0-2CBBDE903704}" type="parTrans" cxnId="{3BC29373-8C22-4314-835B-26DA75C95AF2}">
      <dgm:prSet/>
      <dgm:spPr/>
      <dgm:t>
        <a:bodyPr/>
        <a:lstStyle/>
        <a:p>
          <a:endParaRPr lang="es-ES"/>
        </a:p>
      </dgm:t>
    </dgm:pt>
    <dgm:pt modelId="{57B09E25-D4E4-496D-A3E6-8A09E98148FF}" type="sibTrans" cxnId="{3BC29373-8C22-4314-835B-26DA75C95AF2}">
      <dgm:prSet/>
      <dgm:spPr/>
      <dgm:t>
        <a:bodyPr/>
        <a:lstStyle/>
        <a:p>
          <a:endParaRPr lang="es-ES"/>
        </a:p>
      </dgm:t>
    </dgm:pt>
    <dgm:pt modelId="{28718FCA-2939-41C5-AD8B-B0BB5B79F3C5}">
      <dgm:prSet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S" sz="1600" dirty="0" smtClean="0">
              <a:solidFill>
                <a:schemeClr val="bg1"/>
              </a:solidFill>
            </a:rPr>
            <a:t>Diseño de </a:t>
          </a:r>
          <a:r>
            <a:rPr lang="es-ES" sz="1600" smtClean="0">
              <a:solidFill>
                <a:schemeClr val="bg1"/>
              </a:solidFill>
            </a:rPr>
            <a:t>la producción</a:t>
          </a:r>
          <a:endParaRPr lang="es-ES" sz="1600" dirty="0">
            <a:solidFill>
              <a:schemeClr val="bg1"/>
            </a:solidFill>
          </a:endParaRPr>
        </a:p>
      </dgm:t>
    </dgm:pt>
    <dgm:pt modelId="{A405EFB8-D6EA-4178-8FF5-02035BBAD56D}" type="parTrans" cxnId="{ED5A4116-C2B3-4572-AED4-BBB80D7212E2}">
      <dgm:prSet/>
      <dgm:spPr/>
      <dgm:t>
        <a:bodyPr/>
        <a:lstStyle/>
        <a:p>
          <a:endParaRPr lang="es-ES"/>
        </a:p>
      </dgm:t>
    </dgm:pt>
    <dgm:pt modelId="{B56F54D7-AF12-4DE3-B7C3-AD741FD0E24C}" type="sibTrans" cxnId="{ED5A4116-C2B3-4572-AED4-BBB80D7212E2}">
      <dgm:prSet/>
      <dgm:spPr/>
      <dgm:t>
        <a:bodyPr/>
        <a:lstStyle/>
        <a:p>
          <a:endParaRPr lang="es-ES"/>
        </a:p>
      </dgm:t>
    </dgm:pt>
    <dgm:pt modelId="{16DFEA4C-8505-4858-A148-ABAE89EEEA74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C" sz="1200" dirty="0" smtClean="0"/>
            <a:t>El 86% se ajusta a la moda internacional y el 98% de los encuestados asegura ajustarse a las exigencias de sus clientes.</a:t>
          </a:r>
          <a:endParaRPr lang="es-ES" sz="1200" dirty="0"/>
        </a:p>
      </dgm:t>
    </dgm:pt>
    <dgm:pt modelId="{504DD810-ADC2-448E-8935-BA0A3C8CDA36}" type="parTrans" cxnId="{78AD1041-9A02-4FDA-BD50-52FA36EF6C70}">
      <dgm:prSet/>
      <dgm:spPr/>
      <dgm:t>
        <a:bodyPr/>
        <a:lstStyle/>
        <a:p>
          <a:endParaRPr lang="es-ES"/>
        </a:p>
      </dgm:t>
    </dgm:pt>
    <dgm:pt modelId="{0EA9F111-F4E4-4F5F-9E60-3B40D5D2E0BE}" type="sibTrans" cxnId="{78AD1041-9A02-4FDA-BD50-52FA36EF6C70}">
      <dgm:prSet/>
      <dgm:spPr/>
      <dgm:t>
        <a:bodyPr/>
        <a:lstStyle/>
        <a:p>
          <a:endParaRPr lang="es-ES"/>
        </a:p>
      </dgm:t>
    </dgm:pt>
    <dgm:pt modelId="{9A710076-2F7D-4ED4-B8F9-DB5DC564C286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sz="1600" dirty="0" smtClean="0"/>
            <a:t>Políticas de Fomento Productivo</a:t>
          </a:r>
          <a:endParaRPr lang="es-ES" sz="1600" dirty="0"/>
        </a:p>
      </dgm:t>
    </dgm:pt>
    <dgm:pt modelId="{3D7AE436-C702-4063-912C-CDF615D143BA}" type="parTrans" cxnId="{114E9A66-74CB-486B-AF48-2382F04F9552}">
      <dgm:prSet/>
      <dgm:spPr/>
      <dgm:t>
        <a:bodyPr/>
        <a:lstStyle/>
        <a:p>
          <a:endParaRPr lang="es-ES"/>
        </a:p>
      </dgm:t>
    </dgm:pt>
    <dgm:pt modelId="{F941DE1E-C248-4214-97F1-BF213398075F}" type="sibTrans" cxnId="{114E9A66-74CB-486B-AF48-2382F04F9552}">
      <dgm:prSet/>
      <dgm:spPr/>
      <dgm:t>
        <a:bodyPr/>
        <a:lstStyle/>
        <a:p>
          <a:endParaRPr lang="es-ES"/>
        </a:p>
      </dgm:t>
    </dgm:pt>
    <dgm:pt modelId="{8C659CC9-6B06-4CFE-9449-9D61847F02BC}">
      <dgm:prSet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es-EC" sz="1200" dirty="0" smtClean="0"/>
            <a:t>El 25% de los encuestados considera que se han visto beneficiados de alguna manera de las políticas de fomento productivo para el desarrollo de las actividades de su empresa, mientras que un 75% no.</a:t>
          </a:r>
          <a:endParaRPr lang="es-ES" sz="1200" dirty="0"/>
        </a:p>
      </dgm:t>
    </dgm:pt>
    <dgm:pt modelId="{55328540-6D12-492F-A638-593596904F2E}" type="parTrans" cxnId="{23B59D62-9532-40C8-9511-41F79E1A2E87}">
      <dgm:prSet/>
      <dgm:spPr/>
      <dgm:t>
        <a:bodyPr/>
        <a:lstStyle/>
        <a:p>
          <a:endParaRPr lang="es-ES"/>
        </a:p>
      </dgm:t>
    </dgm:pt>
    <dgm:pt modelId="{59C3993E-5B6A-4B58-A103-D7D7CA7C80B4}" type="sibTrans" cxnId="{23B59D62-9532-40C8-9511-41F79E1A2E87}">
      <dgm:prSet/>
      <dgm:spPr/>
      <dgm:t>
        <a:bodyPr/>
        <a:lstStyle/>
        <a:p>
          <a:endParaRPr lang="es-ES"/>
        </a:p>
      </dgm:t>
    </dgm:pt>
    <dgm:pt modelId="{D18E4428-9AE3-42F4-99FD-4C8EFC91AC6A}" type="pres">
      <dgm:prSet presAssocID="{7DFFC2C9-C736-41D8-BFE0-A2D5080F84F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BD0C6ED-0835-41BD-B649-7276DDD93310}" type="pres">
      <dgm:prSet presAssocID="{19D6892C-E739-472C-8320-DC3A6337C937}" presName="linNode" presStyleCnt="0"/>
      <dgm:spPr/>
    </dgm:pt>
    <dgm:pt modelId="{F2476E74-53A1-4A4B-8DDF-9D0357798BB6}" type="pres">
      <dgm:prSet presAssocID="{19D6892C-E739-472C-8320-DC3A6337C937}" presName="parentText" presStyleLbl="node1" presStyleIdx="0" presStyleCnt="4" custScaleY="50368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27F4D4F-D994-4AF1-9843-B1B2DABEC749}" type="pres">
      <dgm:prSet presAssocID="{19D6892C-E739-472C-8320-DC3A6337C937}" presName="descendantText" presStyleLbl="alignAccFollowNode1" presStyleIdx="0" presStyleCnt="4" custScaleX="83779" custScaleY="5423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E1A6DA9-1B01-42B0-BA6B-B8995DBB16CA}" type="pres">
      <dgm:prSet presAssocID="{C1124C42-B622-40BA-B2FF-9B74EAC0207A}" presName="sp" presStyleCnt="0"/>
      <dgm:spPr/>
    </dgm:pt>
    <dgm:pt modelId="{B539B3DD-2984-400E-B65B-9B5254B27B77}" type="pres">
      <dgm:prSet presAssocID="{34773FBE-032C-47CF-9E69-821F5CBA48C8}" presName="linNode" presStyleCnt="0"/>
      <dgm:spPr/>
    </dgm:pt>
    <dgm:pt modelId="{E580CFA5-C9A4-4C77-96E5-CCABB73272F8}" type="pres">
      <dgm:prSet presAssocID="{34773FBE-032C-47CF-9E69-821F5CBA48C8}" presName="parentText" presStyleLbl="node1" presStyleIdx="1" presStyleCnt="4" custScaleY="60588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CF9C3FE-AED1-4B62-A189-D83128867C5D}" type="pres">
      <dgm:prSet presAssocID="{34773FBE-032C-47CF-9E69-821F5CBA48C8}" presName="descendantText" presStyleLbl="alignAccFollowNode1" presStyleIdx="1" presStyleCnt="4" custScaleX="83779" custScaleY="5423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68BC197-133C-41CF-856D-4394A818AA35}" type="pres">
      <dgm:prSet presAssocID="{D7C2311C-FC45-4F5C-9DBA-6013402FC2E8}" presName="sp" presStyleCnt="0"/>
      <dgm:spPr/>
    </dgm:pt>
    <dgm:pt modelId="{C87224AB-B813-438F-BB34-8D19CD64E3CF}" type="pres">
      <dgm:prSet presAssocID="{28718FCA-2939-41C5-AD8B-B0BB5B79F3C5}" presName="linNode" presStyleCnt="0"/>
      <dgm:spPr/>
    </dgm:pt>
    <dgm:pt modelId="{73A77465-0208-4309-9ABC-6151633EC506}" type="pres">
      <dgm:prSet presAssocID="{28718FCA-2939-41C5-AD8B-B0BB5B79F3C5}" presName="parentText" presStyleLbl="node1" presStyleIdx="2" presStyleCnt="4" custScaleY="53838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C5E235E-CFE2-47D8-839A-09EE5919CCB7}" type="pres">
      <dgm:prSet presAssocID="{28718FCA-2939-41C5-AD8B-B0BB5B79F3C5}" presName="descendantText" presStyleLbl="alignAccFollowNode1" presStyleIdx="2" presStyleCnt="4" custScaleX="83779" custScaleY="5423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4D04E49-2BC7-4538-A258-4F986A516C80}" type="pres">
      <dgm:prSet presAssocID="{B56F54D7-AF12-4DE3-B7C3-AD741FD0E24C}" presName="sp" presStyleCnt="0"/>
      <dgm:spPr/>
    </dgm:pt>
    <dgm:pt modelId="{19542870-A11F-4CEE-A0E8-7894BC32024D}" type="pres">
      <dgm:prSet presAssocID="{9A710076-2F7D-4ED4-B8F9-DB5DC564C286}" presName="linNode" presStyleCnt="0"/>
      <dgm:spPr/>
    </dgm:pt>
    <dgm:pt modelId="{B9EED965-44A8-470C-A18D-63A017547101}" type="pres">
      <dgm:prSet presAssocID="{9A710076-2F7D-4ED4-B8F9-DB5DC564C286}" presName="parentText" presStyleLbl="node1" presStyleIdx="3" presStyleCnt="4" custScaleY="49919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C2790A9-7CD8-45ED-B819-7C4CCC58A92B}" type="pres">
      <dgm:prSet presAssocID="{9A710076-2F7D-4ED4-B8F9-DB5DC564C286}" presName="descendantText" presStyleLbl="alignAccFollowNode1" presStyleIdx="3" presStyleCnt="4" custScaleX="83779" custScaleY="5423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403570A-B730-4CF5-8F7B-2D26E885D6D5}" type="presOf" srcId="{9A710076-2F7D-4ED4-B8F9-DB5DC564C286}" destId="{B9EED965-44A8-470C-A18D-63A017547101}" srcOrd="0" destOrd="0" presId="urn:microsoft.com/office/officeart/2005/8/layout/vList5"/>
    <dgm:cxn modelId="{B14DC6AD-0F2D-42C4-BABB-2D049C2CB8BD}" type="presOf" srcId="{28718FCA-2939-41C5-AD8B-B0BB5B79F3C5}" destId="{73A77465-0208-4309-9ABC-6151633EC506}" srcOrd="0" destOrd="0" presId="urn:microsoft.com/office/officeart/2005/8/layout/vList5"/>
    <dgm:cxn modelId="{0065C783-BD2C-4C27-B8F8-86637F79278F}" type="presOf" srcId="{19D6892C-E739-472C-8320-DC3A6337C937}" destId="{F2476E74-53A1-4A4B-8DDF-9D0357798BB6}" srcOrd="0" destOrd="0" presId="urn:microsoft.com/office/officeart/2005/8/layout/vList5"/>
    <dgm:cxn modelId="{9111001B-E69F-4B48-8D5B-489FF6781489}" srcId="{7DFFC2C9-C736-41D8-BFE0-A2D5080F84F5}" destId="{19D6892C-E739-472C-8320-DC3A6337C937}" srcOrd="0" destOrd="0" parTransId="{687936B6-84F8-4773-A848-56F39DE289FA}" sibTransId="{C1124C42-B622-40BA-B2FF-9B74EAC0207A}"/>
    <dgm:cxn modelId="{23B59D62-9532-40C8-9511-41F79E1A2E87}" srcId="{9A710076-2F7D-4ED4-B8F9-DB5DC564C286}" destId="{8C659CC9-6B06-4CFE-9449-9D61847F02BC}" srcOrd="0" destOrd="0" parTransId="{55328540-6D12-492F-A638-593596904F2E}" sibTransId="{59C3993E-5B6A-4B58-A103-D7D7CA7C80B4}"/>
    <dgm:cxn modelId="{114E9A66-74CB-486B-AF48-2382F04F9552}" srcId="{7DFFC2C9-C736-41D8-BFE0-A2D5080F84F5}" destId="{9A710076-2F7D-4ED4-B8F9-DB5DC564C286}" srcOrd="3" destOrd="0" parTransId="{3D7AE436-C702-4063-912C-CDF615D143BA}" sibTransId="{F941DE1E-C248-4214-97F1-BF213398075F}"/>
    <dgm:cxn modelId="{A0CACAA0-D95F-4465-B9EA-3D524463C2AF}" type="presOf" srcId="{16DFEA4C-8505-4858-A148-ABAE89EEEA74}" destId="{7C5E235E-CFE2-47D8-839A-09EE5919CCB7}" srcOrd="0" destOrd="0" presId="urn:microsoft.com/office/officeart/2005/8/layout/vList5"/>
    <dgm:cxn modelId="{02103B57-6B75-4214-AF4E-F92B2126A77D}" srcId="{7DFFC2C9-C736-41D8-BFE0-A2D5080F84F5}" destId="{34773FBE-032C-47CF-9E69-821F5CBA48C8}" srcOrd="1" destOrd="0" parTransId="{A04A8728-B648-4BA7-9B47-26C59B6BA4E8}" sibTransId="{D7C2311C-FC45-4F5C-9DBA-6013402FC2E8}"/>
    <dgm:cxn modelId="{56F8548B-9DCD-43ED-82CF-943AB844090B}" type="presOf" srcId="{8C659CC9-6B06-4CFE-9449-9D61847F02BC}" destId="{0C2790A9-7CD8-45ED-B819-7C4CCC58A92B}" srcOrd="0" destOrd="0" presId="urn:microsoft.com/office/officeart/2005/8/layout/vList5"/>
    <dgm:cxn modelId="{7B0CC3B7-58B0-44E6-B501-6ABBB703E2CA}" type="presOf" srcId="{34773FBE-032C-47CF-9E69-821F5CBA48C8}" destId="{E580CFA5-C9A4-4C77-96E5-CCABB73272F8}" srcOrd="0" destOrd="0" presId="urn:microsoft.com/office/officeart/2005/8/layout/vList5"/>
    <dgm:cxn modelId="{78AD1041-9A02-4FDA-BD50-52FA36EF6C70}" srcId="{28718FCA-2939-41C5-AD8B-B0BB5B79F3C5}" destId="{16DFEA4C-8505-4858-A148-ABAE89EEEA74}" srcOrd="0" destOrd="0" parTransId="{504DD810-ADC2-448E-8935-BA0A3C8CDA36}" sibTransId="{0EA9F111-F4E4-4F5F-9E60-3B40D5D2E0BE}"/>
    <dgm:cxn modelId="{5B5D00FB-FD81-4C06-84AB-CEBF6BA180E6}" type="presOf" srcId="{06E4A0DC-6539-4174-B217-FC7897B1E99F}" destId="{2CF9C3FE-AED1-4B62-A189-D83128867C5D}" srcOrd="0" destOrd="0" presId="urn:microsoft.com/office/officeart/2005/8/layout/vList5"/>
    <dgm:cxn modelId="{AC243319-32DF-4AEB-B903-CDCEF9464E59}" srcId="{19D6892C-E739-472C-8320-DC3A6337C937}" destId="{48FC31F4-1CE7-422C-A59D-112A492FB8CC}" srcOrd="0" destOrd="0" parTransId="{49C25C5A-F2BC-4EAB-9217-D8A3AA7FCA86}" sibTransId="{E8D12BB0-DCD3-40D1-ABE8-E793EF653DBA}"/>
    <dgm:cxn modelId="{ED5A4116-C2B3-4572-AED4-BBB80D7212E2}" srcId="{7DFFC2C9-C736-41D8-BFE0-A2D5080F84F5}" destId="{28718FCA-2939-41C5-AD8B-B0BB5B79F3C5}" srcOrd="2" destOrd="0" parTransId="{A405EFB8-D6EA-4178-8FF5-02035BBAD56D}" sibTransId="{B56F54D7-AF12-4DE3-B7C3-AD741FD0E24C}"/>
    <dgm:cxn modelId="{39724932-A131-47C9-A0DA-853D63A2D2B9}" type="presOf" srcId="{7DFFC2C9-C736-41D8-BFE0-A2D5080F84F5}" destId="{D18E4428-9AE3-42F4-99FD-4C8EFC91AC6A}" srcOrd="0" destOrd="0" presId="urn:microsoft.com/office/officeart/2005/8/layout/vList5"/>
    <dgm:cxn modelId="{A00B118F-1F72-4206-8A7B-A32FBB5989A1}" type="presOf" srcId="{48FC31F4-1CE7-422C-A59D-112A492FB8CC}" destId="{827F4D4F-D994-4AF1-9843-B1B2DABEC749}" srcOrd="0" destOrd="0" presId="urn:microsoft.com/office/officeart/2005/8/layout/vList5"/>
    <dgm:cxn modelId="{3BC29373-8C22-4314-835B-26DA75C95AF2}" srcId="{34773FBE-032C-47CF-9E69-821F5CBA48C8}" destId="{06E4A0DC-6539-4174-B217-FC7897B1E99F}" srcOrd="0" destOrd="0" parTransId="{82670CA7-A293-4754-93D0-2CBBDE903704}" sibTransId="{57B09E25-D4E4-496D-A3E6-8A09E98148FF}"/>
    <dgm:cxn modelId="{AD77BC43-C81C-4C20-AE2F-231EE1B931B3}" type="presParOf" srcId="{D18E4428-9AE3-42F4-99FD-4C8EFC91AC6A}" destId="{1BD0C6ED-0835-41BD-B649-7276DDD93310}" srcOrd="0" destOrd="0" presId="urn:microsoft.com/office/officeart/2005/8/layout/vList5"/>
    <dgm:cxn modelId="{ACE5A23D-627C-4790-99B2-6F489420851C}" type="presParOf" srcId="{1BD0C6ED-0835-41BD-B649-7276DDD93310}" destId="{F2476E74-53A1-4A4B-8DDF-9D0357798BB6}" srcOrd="0" destOrd="0" presId="urn:microsoft.com/office/officeart/2005/8/layout/vList5"/>
    <dgm:cxn modelId="{B9003323-4D3C-4929-B9C4-A63E089717BE}" type="presParOf" srcId="{1BD0C6ED-0835-41BD-B649-7276DDD93310}" destId="{827F4D4F-D994-4AF1-9843-B1B2DABEC749}" srcOrd="1" destOrd="0" presId="urn:microsoft.com/office/officeart/2005/8/layout/vList5"/>
    <dgm:cxn modelId="{BAB99255-1E15-486A-BB1C-80849FD5282E}" type="presParOf" srcId="{D18E4428-9AE3-42F4-99FD-4C8EFC91AC6A}" destId="{3E1A6DA9-1B01-42B0-BA6B-B8995DBB16CA}" srcOrd="1" destOrd="0" presId="urn:microsoft.com/office/officeart/2005/8/layout/vList5"/>
    <dgm:cxn modelId="{998A40AD-5E96-4206-9596-EEE260061816}" type="presParOf" srcId="{D18E4428-9AE3-42F4-99FD-4C8EFC91AC6A}" destId="{B539B3DD-2984-400E-B65B-9B5254B27B77}" srcOrd="2" destOrd="0" presId="urn:microsoft.com/office/officeart/2005/8/layout/vList5"/>
    <dgm:cxn modelId="{F2C7169D-5180-4107-83C5-15FDBAF4C460}" type="presParOf" srcId="{B539B3DD-2984-400E-B65B-9B5254B27B77}" destId="{E580CFA5-C9A4-4C77-96E5-CCABB73272F8}" srcOrd="0" destOrd="0" presId="urn:microsoft.com/office/officeart/2005/8/layout/vList5"/>
    <dgm:cxn modelId="{8406E671-ABD6-46AC-8529-C698BBCF8251}" type="presParOf" srcId="{B539B3DD-2984-400E-B65B-9B5254B27B77}" destId="{2CF9C3FE-AED1-4B62-A189-D83128867C5D}" srcOrd="1" destOrd="0" presId="urn:microsoft.com/office/officeart/2005/8/layout/vList5"/>
    <dgm:cxn modelId="{A42232F6-B3A9-44F7-8183-814461A59DC5}" type="presParOf" srcId="{D18E4428-9AE3-42F4-99FD-4C8EFC91AC6A}" destId="{F68BC197-133C-41CF-856D-4394A818AA35}" srcOrd="3" destOrd="0" presId="urn:microsoft.com/office/officeart/2005/8/layout/vList5"/>
    <dgm:cxn modelId="{9134B1DA-B7DA-4EAB-8771-8CE831AFFEEB}" type="presParOf" srcId="{D18E4428-9AE3-42F4-99FD-4C8EFC91AC6A}" destId="{C87224AB-B813-438F-BB34-8D19CD64E3CF}" srcOrd="4" destOrd="0" presId="urn:microsoft.com/office/officeart/2005/8/layout/vList5"/>
    <dgm:cxn modelId="{30F89552-D4DA-4627-8719-E02C1C1B75CA}" type="presParOf" srcId="{C87224AB-B813-438F-BB34-8D19CD64E3CF}" destId="{73A77465-0208-4309-9ABC-6151633EC506}" srcOrd="0" destOrd="0" presId="urn:microsoft.com/office/officeart/2005/8/layout/vList5"/>
    <dgm:cxn modelId="{FC399892-0381-4D47-8F89-384166BE4CCE}" type="presParOf" srcId="{C87224AB-B813-438F-BB34-8D19CD64E3CF}" destId="{7C5E235E-CFE2-47D8-839A-09EE5919CCB7}" srcOrd="1" destOrd="0" presId="urn:microsoft.com/office/officeart/2005/8/layout/vList5"/>
    <dgm:cxn modelId="{D4651F1D-D8CF-4239-ABD9-FA4F03C76FD1}" type="presParOf" srcId="{D18E4428-9AE3-42F4-99FD-4C8EFC91AC6A}" destId="{04D04E49-2BC7-4538-A258-4F986A516C80}" srcOrd="5" destOrd="0" presId="urn:microsoft.com/office/officeart/2005/8/layout/vList5"/>
    <dgm:cxn modelId="{6862E101-1FB4-4412-97C5-E772987E8293}" type="presParOf" srcId="{D18E4428-9AE3-42F4-99FD-4C8EFC91AC6A}" destId="{19542870-A11F-4CEE-A0E8-7894BC32024D}" srcOrd="6" destOrd="0" presId="urn:microsoft.com/office/officeart/2005/8/layout/vList5"/>
    <dgm:cxn modelId="{DDC2443A-1302-4C0B-8DDF-46F927964446}" type="presParOf" srcId="{19542870-A11F-4CEE-A0E8-7894BC32024D}" destId="{B9EED965-44A8-470C-A18D-63A017547101}" srcOrd="0" destOrd="0" presId="urn:microsoft.com/office/officeart/2005/8/layout/vList5"/>
    <dgm:cxn modelId="{0CACCD3E-D093-422E-B8A0-FEFDF63EFB03}" type="presParOf" srcId="{19542870-A11F-4CEE-A0E8-7894BC32024D}" destId="{0C2790A9-7CD8-45ED-B819-7C4CCC58A92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4AB8C5A4-3157-473C-99C6-AB8050752A83}" type="doc">
      <dgm:prSet loTypeId="urn:microsoft.com/office/officeart/2005/8/layout/process4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s-EC"/>
        </a:p>
      </dgm:t>
    </dgm:pt>
    <dgm:pt modelId="{8EA60F47-FEA4-44BA-BB31-6EBCD7B960B1}">
      <dgm:prSet phldrT="[Texto]" phldr="1" custT="1"/>
      <dgm:spPr/>
      <dgm:t>
        <a:bodyPr/>
        <a:lstStyle/>
        <a:p>
          <a:endParaRPr lang="es-EC" sz="1200"/>
        </a:p>
      </dgm:t>
    </dgm:pt>
    <dgm:pt modelId="{420735F8-CA39-4A89-B699-E7AE85D2EB71}" type="parTrans" cxnId="{D7831DF1-EFC0-4921-9419-D5FD9A8C16E3}">
      <dgm:prSet/>
      <dgm:spPr/>
      <dgm:t>
        <a:bodyPr/>
        <a:lstStyle/>
        <a:p>
          <a:endParaRPr lang="es-EC" sz="1200"/>
        </a:p>
      </dgm:t>
    </dgm:pt>
    <dgm:pt modelId="{7E7862A4-7645-4AD7-91D5-F6F82220D614}" type="sibTrans" cxnId="{D7831DF1-EFC0-4921-9419-D5FD9A8C16E3}">
      <dgm:prSet/>
      <dgm:spPr/>
      <dgm:t>
        <a:bodyPr/>
        <a:lstStyle/>
        <a:p>
          <a:endParaRPr lang="es-EC" sz="1200"/>
        </a:p>
      </dgm:t>
    </dgm:pt>
    <dgm:pt modelId="{7AE95444-C5BA-49EE-936C-9E2781391192}">
      <dgm:prSet phldrT="[Texto]" phldr="1" custT="1"/>
      <dgm:spPr/>
      <dgm:t>
        <a:bodyPr/>
        <a:lstStyle/>
        <a:p>
          <a:endParaRPr lang="es-EC" sz="1200" dirty="0"/>
        </a:p>
      </dgm:t>
    </dgm:pt>
    <dgm:pt modelId="{2DD560EB-9B96-4DE5-8F7C-DB4F0C6584B2}" type="parTrans" cxnId="{0E6074E0-D949-4CE8-842F-9E5AF1BAC78B}">
      <dgm:prSet/>
      <dgm:spPr/>
      <dgm:t>
        <a:bodyPr/>
        <a:lstStyle/>
        <a:p>
          <a:endParaRPr lang="es-EC" sz="1200"/>
        </a:p>
      </dgm:t>
    </dgm:pt>
    <dgm:pt modelId="{AB9677F0-F1A2-4FF5-BAD4-34A21A0103D8}" type="sibTrans" cxnId="{0E6074E0-D949-4CE8-842F-9E5AF1BAC78B}">
      <dgm:prSet/>
      <dgm:spPr/>
      <dgm:t>
        <a:bodyPr/>
        <a:lstStyle/>
        <a:p>
          <a:endParaRPr lang="es-EC" sz="1200"/>
        </a:p>
      </dgm:t>
    </dgm:pt>
    <dgm:pt modelId="{2615304A-974A-4F4D-BE85-864EFD7F4757}">
      <dgm:prSet phldrT="[Texto]" custT="1"/>
      <dgm:spPr/>
      <dgm:t>
        <a:bodyPr/>
        <a:lstStyle/>
        <a:p>
          <a:r>
            <a:rPr lang="es-EC" sz="1200" dirty="0" smtClean="0"/>
            <a:t>Las empresas productoras de calzado prefieren hacer publicidad por prensa, radio, internet, promociones de venta y atención al cliente ya que son medios más asequibles.</a:t>
          </a:r>
          <a:endParaRPr lang="es-EC" sz="1200" dirty="0"/>
        </a:p>
      </dgm:t>
    </dgm:pt>
    <dgm:pt modelId="{A97D9368-6558-4DFC-8528-494AE91BAEB3}" type="parTrans" cxnId="{84AC2168-17CA-4405-9007-6017A344ECA8}">
      <dgm:prSet/>
      <dgm:spPr/>
      <dgm:t>
        <a:bodyPr/>
        <a:lstStyle/>
        <a:p>
          <a:endParaRPr lang="es-EC" sz="1200"/>
        </a:p>
      </dgm:t>
    </dgm:pt>
    <dgm:pt modelId="{4EFA72DD-62C6-4A1A-8F4F-4FC06690F9B9}" type="sibTrans" cxnId="{84AC2168-17CA-4405-9007-6017A344ECA8}">
      <dgm:prSet/>
      <dgm:spPr/>
      <dgm:t>
        <a:bodyPr/>
        <a:lstStyle/>
        <a:p>
          <a:endParaRPr lang="es-EC" sz="1200"/>
        </a:p>
      </dgm:t>
    </dgm:pt>
    <dgm:pt modelId="{6735293F-F230-4A5E-B3C6-31A0AC730318}">
      <dgm:prSet phldrT="[Texto]" phldr="1" custT="1"/>
      <dgm:spPr/>
      <dgm:t>
        <a:bodyPr/>
        <a:lstStyle/>
        <a:p>
          <a:endParaRPr lang="es-EC" sz="1200"/>
        </a:p>
      </dgm:t>
    </dgm:pt>
    <dgm:pt modelId="{A7B11C74-CC28-48F9-88D6-34AB04667282}" type="parTrans" cxnId="{2FC68568-40D8-459A-9E9E-0EAD24DCDDB1}">
      <dgm:prSet/>
      <dgm:spPr/>
      <dgm:t>
        <a:bodyPr/>
        <a:lstStyle/>
        <a:p>
          <a:endParaRPr lang="es-EC" sz="1200"/>
        </a:p>
      </dgm:t>
    </dgm:pt>
    <dgm:pt modelId="{F3E18BBF-5AF7-4BE3-A6DE-7AE489C98D1E}" type="sibTrans" cxnId="{2FC68568-40D8-459A-9E9E-0EAD24DCDDB1}">
      <dgm:prSet/>
      <dgm:spPr/>
      <dgm:t>
        <a:bodyPr/>
        <a:lstStyle/>
        <a:p>
          <a:endParaRPr lang="es-EC" sz="1200"/>
        </a:p>
      </dgm:t>
    </dgm:pt>
    <dgm:pt modelId="{01D1A0D4-2D6D-43D3-9710-DD9D9F5DA0C1}">
      <dgm:prSet phldrT="[Texto]" custT="1"/>
      <dgm:spPr>
        <a:solidFill>
          <a:schemeClr val="accent6">
            <a:lumMod val="20000"/>
            <a:lumOff val="80000"/>
            <a:alpha val="89804"/>
          </a:schemeClr>
        </a:solidFill>
      </dgm:spPr>
      <dgm:t>
        <a:bodyPr/>
        <a:lstStyle/>
        <a:p>
          <a:r>
            <a:rPr lang="es-EC" sz="1200" dirty="0" smtClean="0"/>
            <a:t>Los productores se encuentran convencidos que sus productos satisfacen las necesidades de sus clientes en cuanto a calidad, diseño, empaque y etiqueta, por lo que no se preocupan por seguir innovando en nuevas tendencias y diseños de calzado.</a:t>
          </a:r>
          <a:endParaRPr lang="es-EC" sz="1200" dirty="0"/>
        </a:p>
      </dgm:t>
    </dgm:pt>
    <dgm:pt modelId="{139F965A-3CE2-436B-8CF4-7FE6B6D0ABEE}" type="parTrans" cxnId="{A69640F8-11DE-4194-ABE4-8652547641EC}">
      <dgm:prSet/>
      <dgm:spPr/>
      <dgm:t>
        <a:bodyPr/>
        <a:lstStyle/>
        <a:p>
          <a:endParaRPr lang="es-EC" sz="1200"/>
        </a:p>
      </dgm:t>
    </dgm:pt>
    <dgm:pt modelId="{46327C99-8A7D-459F-9A03-B93A639EC408}" type="sibTrans" cxnId="{A69640F8-11DE-4194-ABE4-8652547641EC}">
      <dgm:prSet/>
      <dgm:spPr/>
      <dgm:t>
        <a:bodyPr/>
        <a:lstStyle/>
        <a:p>
          <a:endParaRPr lang="es-EC" sz="1200"/>
        </a:p>
      </dgm:t>
    </dgm:pt>
    <dgm:pt modelId="{A9AC33D9-802B-4094-9B76-C5B1D9960820}">
      <dgm:prSet phldrT="[Texto]" custT="1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s-EC" sz="1200" dirty="0" smtClean="0"/>
            <a:t>A más años de funcionamiento tengan las empresas de calzado, generan mayores fuentes de empleo en el país y tienen mayor interés en encontrar inversores para crecer su negocio, por lo que se interesan en capacitaciones de marketing y comercio internacional.</a:t>
          </a:r>
          <a:endParaRPr lang="es-EC" sz="1200" dirty="0"/>
        </a:p>
      </dgm:t>
    </dgm:pt>
    <dgm:pt modelId="{418601EF-391C-451C-BBBD-B6337690347D}" type="sibTrans" cxnId="{79265588-E814-4604-85C4-C0E388490693}">
      <dgm:prSet/>
      <dgm:spPr/>
      <dgm:t>
        <a:bodyPr/>
        <a:lstStyle/>
        <a:p>
          <a:endParaRPr lang="es-EC" sz="1200"/>
        </a:p>
      </dgm:t>
    </dgm:pt>
    <dgm:pt modelId="{20CC6F86-9AA2-49A5-B626-7B77C4C8F85B}" type="parTrans" cxnId="{79265588-E814-4604-85C4-C0E388490693}">
      <dgm:prSet/>
      <dgm:spPr/>
      <dgm:t>
        <a:bodyPr/>
        <a:lstStyle/>
        <a:p>
          <a:endParaRPr lang="es-EC" sz="1200"/>
        </a:p>
      </dgm:t>
    </dgm:pt>
    <dgm:pt modelId="{63AB5DC3-5513-42D8-AB7C-682796649686}" type="pres">
      <dgm:prSet presAssocID="{4AB8C5A4-3157-473C-99C6-AB8050752A8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5F1A0B6B-46D8-4CB9-9B8D-9E13C67786DB}" type="pres">
      <dgm:prSet presAssocID="{6735293F-F230-4A5E-B3C6-31A0AC730318}" presName="boxAndChildren" presStyleCnt="0"/>
      <dgm:spPr/>
      <dgm:t>
        <a:bodyPr/>
        <a:lstStyle/>
        <a:p>
          <a:endParaRPr lang="es-EC"/>
        </a:p>
      </dgm:t>
    </dgm:pt>
    <dgm:pt modelId="{13FBFB07-BF4D-4BC8-9ED3-8D26E2D667AD}" type="pres">
      <dgm:prSet presAssocID="{6735293F-F230-4A5E-B3C6-31A0AC730318}" presName="parentTextBox" presStyleLbl="node1" presStyleIdx="0" presStyleCnt="3"/>
      <dgm:spPr/>
      <dgm:t>
        <a:bodyPr/>
        <a:lstStyle/>
        <a:p>
          <a:endParaRPr lang="es-EC"/>
        </a:p>
      </dgm:t>
    </dgm:pt>
    <dgm:pt modelId="{A145BB1B-78BE-46DB-9E8A-98DE6628DABF}" type="pres">
      <dgm:prSet presAssocID="{6735293F-F230-4A5E-B3C6-31A0AC730318}" presName="entireBox" presStyleLbl="node1" presStyleIdx="0" presStyleCnt="3" custLinFactNeighborY="20842"/>
      <dgm:spPr/>
      <dgm:t>
        <a:bodyPr/>
        <a:lstStyle/>
        <a:p>
          <a:endParaRPr lang="es-EC"/>
        </a:p>
      </dgm:t>
    </dgm:pt>
    <dgm:pt modelId="{2CF4A252-9A6C-4F70-B399-62025781D43A}" type="pres">
      <dgm:prSet presAssocID="{6735293F-F230-4A5E-B3C6-31A0AC730318}" presName="descendantBox" presStyleCnt="0"/>
      <dgm:spPr/>
      <dgm:t>
        <a:bodyPr/>
        <a:lstStyle/>
        <a:p>
          <a:endParaRPr lang="es-EC"/>
        </a:p>
      </dgm:t>
    </dgm:pt>
    <dgm:pt modelId="{7E7D9BD8-1FEB-401F-9939-4E83707529A7}" type="pres">
      <dgm:prSet presAssocID="{01D1A0D4-2D6D-43D3-9710-DD9D9F5DA0C1}" presName="childTextBox" presStyleLbl="fgAccFollowNode1" presStyleIdx="0" presStyleCnt="3" custScaleY="24167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16FF418-29FC-4FCE-998E-826E5B0C2EF7}" type="pres">
      <dgm:prSet presAssocID="{AB9677F0-F1A2-4FF5-BAD4-34A21A0103D8}" presName="sp" presStyleCnt="0"/>
      <dgm:spPr/>
      <dgm:t>
        <a:bodyPr/>
        <a:lstStyle/>
        <a:p>
          <a:endParaRPr lang="es-EC"/>
        </a:p>
      </dgm:t>
    </dgm:pt>
    <dgm:pt modelId="{D9FC05A2-C239-42D4-8911-ED797081A939}" type="pres">
      <dgm:prSet presAssocID="{7AE95444-C5BA-49EE-936C-9E2781391192}" presName="arrowAndChildren" presStyleCnt="0"/>
      <dgm:spPr/>
      <dgm:t>
        <a:bodyPr/>
        <a:lstStyle/>
        <a:p>
          <a:endParaRPr lang="es-EC"/>
        </a:p>
      </dgm:t>
    </dgm:pt>
    <dgm:pt modelId="{B24C1A5F-E063-4824-A421-F65452D5F5A2}" type="pres">
      <dgm:prSet presAssocID="{7AE95444-C5BA-49EE-936C-9E2781391192}" presName="parentTextArrow" presStyleLbl="node1" presStyleIdx="0" presStyleCnt="3"/>
      <dgm:spPr/>
      <dgm:t>
        <a:bodyPr/>
        <a:lstStyle/>
        <a:p>
          <a:endParaRPr lang="es-EC"/>
        </a:p>
      </dgm:t>
    </dgm:pt>
    <dgm:pt modelId="{4DAE7D74-A7AB-42A8-81EA-C547501BE26A}" type="pres">
      <dgm:prSet presAssocID="{7AE95444-C5BA-49EE-936C-9E2781391192}" presName="arrow" presStyleLbl="node1" presStyleIdx="1" presStyleCnt="3" custLinFactNeighborY="18017"/>
      <dgm:spPr/>
      <dgm:t>
        <a:bodyPr/>
        <a:lstStyle/>
        <a:p>
          <a:endParaRPr lang="es-EC"/>
        </a:p>
      </dgm:t>
    </dgm:pt>
    <dgm:pt modelId="{D7C8B246-4DC6-4658-AAFF-34C6014B0EC5}" type="pres">
      <dgm:prSet presAssocID="{7AE95444-C5BA-49EE-936C-9E2781391192}" presName="descendantArrow" presStyleCnt="0"/>
      <dgm:spPr/>
      <dgm:t>
        <a:bodyPr/>
        <a:lstStyle/>
        <a:p>
          <a:endParaRPr lang="es-EC"/>
        </a:p>
      </dgm:t>
    </dgm:pt>
    <dgm:pt modelId="{A227735B-ED81-400D-B9F4-D296C3BF5EDC}" type="pres">
      <dgm:prSet presAssocID="{2615304A-974A-4F4D-BE85-864EFD7F4757}" presName="childTextArrow" presStyleLbl="fgAccFollowNode1" presStyleIdx="1" presStyleCnt="3" custScaleY="25474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0CDF167-7B93-4F7D-B939-170B79D80317}" type="pres">
      <dgm:prSet presAssocID="{7E7862A4-7645-4AD7-91D5-F6F82220D614}" presName="sp" presStyleCnt="0"/>
      <dgm:spPr/>
      <dgm:t>
        <a:bodyPr/>
        <a:lstStyle/>
        <a:p>
          <a:endParaRPr lang="es-EC"/>
        </a:p>
      </dgm:t>
    </dgm:pt>
    <dgm:pt modelId="{49ABC648-3B35-4E56-92F3-FBD26DD6A905}" type="pres">
      <dgm:prSet presAssocID="{8EA60F47-FEA4-44BA-BB31-6EBCD7B960B1}" presName="arrowAndChildren" presStyleCnt="0"/>
      <dgm:spPr/>
      <dgm:t>
        <a:bodyPr/>
        <a:lstStyle/>
        <a:p>
          <a:endParaRPr lang="es-EC"/>
        </a:p>
      </dgm:t>
    </dgm:pt>
    <dgm:pt modelId="{3B3FC478-8ECB-4B41-B3D7-DBC5CB3E460B}" type="pres">
      <dgm:prSet presAssocID="{8EA60F47-FEA4-44BA-BB31-6EBCD7B960B1}" presName="parentTextArrow" presStyleLbl="node1" presStyleIdx="1" presStyleCnt="3"/>
      <dgm:spPr/>
      <dgm:t>
        <a:bodyPr/>
        <a:lstStyle/>
        <a:p>
          <a:endParaRPr lang="es-EC"/>
        </a:p>
      </dgm:t>
    </dgm:pt>
    <dgm:pt modelId="{A4E0889A-398C-4035-B999-4CD1BF5FB9CB}" type="pres">
      <dgm:prSet presAssocID="{8EA60F47-FEA4-44BA-BB31-6EBCD7B960B1}" presName="arrow" presStyleLbl="node1" presStyleIdx="2" presStyleCnt="3" custLinFactNeighborY="17980"/>
      <dgm:spPr/>
      <dgm:t>
        <a:bodyPr/>
        <a:lstStyle/>
        <a:p>
          <a:endParaRPr lang="es-EC"/>
        </a:p>
      </dgm:t>
    </dgm:pt>
    <dgm:pt modelId="{6D04144E-2233-4604-97D8-2A9BD23C77D8}" type="pres">
      <dgm:prSet presAssocID="{8EA60F47-FEA4-44BA-BB31-6EBCD7B960B1}" presName="descendantArrow" presStyleCnt="0"/>
      <dgm:spPr/>
      <dgm:t>
        <a:bodyPr/>
        <a:lstStyle/>
        <a:p>
          <a:endParaRPr lang="es-EC"/>
        </a:p>
      </dgm:t>
    </dgm:pt>
    <dgm:pt modelId="{EFCF9850-6287-4D3D-BAD8-DFFDCCC460BE}" type="pres">
      <dgm:prSet presAssocID="{A9AC33D9-802B-4094-9B76-C5B1D9960820}" presName="childTextArrow" presStyleLbl="fgAccFollowNode1" presStyleIdx="2" presStyleCnt="3" custScaleY="24949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C749B4F2-69D8-4BF3-B03C-64B7F75A3C7F}" type="presOf" srcId="{A9AC33D9-802B-4094-9B76-C5B1D9960820}" destId="{EFCF9850-6287-4D3D-BAD8-DFFDCCC460BE}" srcOrd="0" destOrd="0" presId="urn:microsoft.com/office/officeart/2005/8/layout/process4"/>
    <dgm:cxn modelId="{A508A4F4-4B2B-4057-9331-C04DA2EC3A7C}" type="presOf" srcId="{7AE95444-C5BA-49EE-936C-9E2781391192}" destId="{4DAE7D74-A7AB-42A8-81EA-C547501BE26A}" srcOrd="1" destOrd="0" presId="urn:microsoft.com/office/officeart/2005/8/layout/process4"/>
    <dgm:cxn modelId="{0E6074E0-D949-4CE8-842F-9E5AF1BAC78B}" srcId="{4AB8C5A4-3157-473C-99C6-AB8050752A83}" destId="{7AE95444-C5BA-49EE-936C-9E2781391192}" srcOrd="1" destOrd="0" parTransId="{2DD560EB-9B96-4DE5-8F7C-DB4F0C6584B2}" sibTransId="{AB9677F0-F1A2-4FF5-BAD4-34A21A0103D8}"/>
    <dgm:cxn modelId="{2A3089FD-E53B-4DFD-B601-BB866F0B1305}" type="presOf" srcId="{8EA60F47-FEA4-44BA-BB31-6EBCD7B960B1}" destId="{A4E0889A-398C-4035-B999-4CD1BF5FB9CB}" srcOrd="1" destOrd="0" presId="urn:microsoft.com/office/officeart/2005/8/layout/process4"/>
    <dgm:cxn modelId="{50FF8D51-0A94-4EBE-8259-9DE62B2ED7D5}" type="presOf" srcId="{01D1A0D4-2D6D-43D3-9710-DD9D9F5DA0C1}" destId="{7E7D9BD8-1FEB-401F-9939-4E83707529A7}" srcOrd="0" destOrd="0" presId="urn:microsoft.com/office/officeart/2005/8/layout/process4"/>
    <dgm:cxn modelId="{F6819629-A52D-447A-AC2E-0846FF568CBB}" type="presOf" srcId="{4AB8C5A4-3157-473C-99C6-AB8050752A83}" destId="{63AB5DC3-5513-42D8-AB7C-682796649686}" srcOrd="0" destOrd="0" presId="urn:microsoft.com/office/officeart/2005/8/layout/process4"/>
    <dgm:cxn modelId="{584AAA9B-8F3B-483B-83BD-2BB86F0858C6}" type="presOf" srcId="{6735293F-F230-4A5E-B3C6-31A0AC730318}" destId="{13FBFB07-BF4D-4BC8-9ED3-8D26E2D667AD}" srcOrd="0" destOrd="0" presId="urn:microsoft.com/office/officeart/2005/8/layout/process4"/>
    <dgm:cxn modelId="{79265588-E814-4604-85C4-C0E388490693}" srcId="{8EA60F47-FEA4-44BA-BB31-6EBCD7B960B1}" destId="{A9AC33D9-802B-4094-9B76-C5B1D9960820}" srcOrd="0" destOrd="0" parTransId="{20CC6F86-9AA2-49A5-B626-7B77C4C8F85B}" sibTransId="{418601EF-391C-451C-BBBD-B6337690347D}"/>
    <dgm:cxn modelId="{F9C26D73-AF1A-45CA-A2A9-40C54E60E7FA}" type="presOf" srcId="{7AE95444-C5BA-49EE-936C-9E2781391192}" destId="{B24C1A5F-E063-4824-A421-F65452D5F5A2}" srcOrd="0" destOrd="0" presId="urn:microsoft.com/office/officeart/2005/8/layout/process4"/>
    <dgm:cxn modelId="{84AC2168-17CA-4405-9007-6017A344ECA8}" srcId="{7AE95444-C5BA-49EE-936C-9E2781391192}" destId="{2615304A-974A-4F4D-BE85-864EFD7F4757}" srcOrd="0" destOrd="0" parTransId="{A97D9368-6558-4DFC-8528-494AE91BAEB3}" sibTransId="{4EFA72DD-62C6-4A1A-8F4F-4FC06690F9B9}"/>
    <dgm:cxn modelId="{D7831DF1-EFC0-4921-9419-D5FD9A8C16E3}" srcId="{4AB8C5A4-3157-473C-99C6-AB8050752A83}" destId="{8EA60F47-FEA4-44BA-BB31-6EBCD7B960B1}" srcOrd="0" destOrd="0" parTransId="{420735F8-CA39-4A89-B699-E7AE85D2EB71}" sibTransId="{7E7862A4-7645-4AD7-91D5-F6F82220D614}"/>
    <dgm:cxn modelId="{141992FE-C701-4A91-9606-2AE311990B50}" type="presOf" srcId="{6735293F-F230-4A5E-B3C6-31A0AC730318}" destId="{A145BB1B-78BE-46DB-9E8A-98DE6628DABF}" srcOrd="1" destOrd="0" presId="urn:microsoft.com/office/officeart/2005/8/layout/process4"/>
    <dgm:cxn modelId="{8DA2FD1F-E3A1-4C28-80ED-656D78E65635}" type="presOf" srcId="{2615304A-974A-4F4D-BE85-864EFD7F4757}" destId="{A227735B-ED81-400D-B9F4-D296C3BF5EDC}" srcOrd="0" destOrd="0" presId="urn:microsoft.com/office/officeart/2005/8/layout/process4"/>
    <dgm:cxn modelId="{A69640F8-11DE-4194-ABE4-8652547641EC}" srcId="{6735293F-F230-4A5E-B3C6-31A0AC730318}" destId="{01D1A0D4-2D6D-43D3-9710-DD9D9F5DA0C1}" srcOrd="0" destOrd="0" parTransId="{139F965A-3CE2-436B-8CF4-7FE6B6D0ABEE}" sibTransId="{46327C99-8A7D-459F-9A03-B93A639EC408}"/>
    <dgm:cxn modelId="{2FC68568-40D8-459A-9E9E-0EAD24DCDDB1}" srcId="{4AB8C5A4-3157-473C-99C6-AB8050752A83}" destId="{6735293F-F230-4A5E-B3C6-31A0AC730318}" srcOrd="2" destOrd="0" parTransId="{A7B11C74-CC28-48F9-88D6-34AB04667282}" sibTransId="{F3E18BBF-5AF7-4BE3-A6DE-7AE489C98D1E}"/>
    <dgm:cxn modelId="{84CCEFC9-1D4D-45A0-9D7A-C07C5BDB8720}" type="presOf" srcId="{8EA60F47-FEA4-44BA-BB31-6EBCD7B960B1}" destId="{3B3FC478-8ECB-4B41-B3D7-DBC5CB3E460B}" srcOrd="0" destOrd="0" presId="urn:microsoft.com/office/officeart/2005/8/layout/process4"/>
    <dgm:cxn modelId="{FE311C8E-E17D-4748-BC3B-79C09C3C2305}" type="presParOf" srcId="{63AB5DC3-5513-42D8-AB7C-682796649686}" destId="{5F1A0B6B-46D8-4CB9-9B8D-9E13C67786DB}" srcOrd="0" destOrd="0" presId="urn:microsoft.com/office/officeart/2005/8/layout/process4"/>
    <dgm:cxn modelId="{C55582D4-2968-4D5D-AFC7-7210038EF400}" type="presParOf" srcId="{5F1A0B6B-46D8-4CB9-9B8D-9E13C67786DB}" destId="{13FBFB07-BF4D-4BC8-9ED3-8D26E2D667AD}" srcOrd="0" destOrd="0" presId="urn:microsoft.com/office/officeart/2005/8/layout/process4"/>
    <dgm:cxn modelId="{E36586B3-5521-465D-BA62-7981300A550A}" type="presParOf" srcId="{5F1A0B6B-46D8-4CB9-9B8D-9E13C67786DB}" destId="{A145BB1B-78BE-46DB-9E8A-98DE6628DABF}" srcOrd="1" destOrd="0" presId="urn:microsoft.com/office/officeart/2005/8/layout/process4"/>
    <dgm:cxn modelId="{F9FCE4C6-32FA-42AD-B6E6-E79486B96057}" type="presParOf" srcId="{5F1A0B6B-46D8-4CB9-9B8D-9E13C67786DB}" destId="{2CF4A252-9A6C-4F70-B399-62025781D43A}" srcOrd="2" destOrd="0" presId="urn:microsoft.com/office/officeart/2005/8/layout/process4"/>
    <dgm:cxn modelId="{F6A539AF-85CD-4A21-A466-F3C317B6C900}" type="presParOf" srcId="{2CF4A252-9A6C-4F70-B399-62025781D43A}" destId="{7E7D9BD8-1FEB-401F-9939-4E83707529A7}" srcOrd="0" destOrd="0" presId="urn:microsoft.com/office/officeart/2005/8/layout/process4"/>
    <dgm:cxn modelId="{CB182E65-E147-4AE2-BCAF-4B872756A80B}" type="presParOf" srcId="{63AB5DC3-5513-42D8-AB7C-682796649686}" destId="{116FF418-29FC-4FCE-998E-826E5B0C2EF7}" srcOrd="1" destOrd="0" presId="urn:microsoft.com/office/officeart/2005/8/layout/process4"/>
    <dgm:cxn modelId="{F7494E4E-D40B-4199-8A6E-11481D7D9D5B}" type="presParOf" srcId="{63AB5DC3-5513-42D8-AB7C-682796649686}" destId="{D9FC05A2-C239-42D4-8911-ED797081A939}" srcOrd="2" destOrd="0" presId="urn:microsoft.com/office/officeart/2005/8/layout/process4"/>
    <dgm:cxn modelId="{5D29A0B3-2502-4277-9332-8C825980CDDD}" type="presParOf" srcId="{D9FC05A2-C239-42D4-8911-ED797081A939}" destId="{B24C1A5F-E063-4824-A421-F65452D5F5A2}" srcOrd="0" destOrd="0" presId="urn:microsoft.com/office/officeart/2005/8/layout/process4"/>
    <dgm:cxn modelId="{1DA4BB5C-83C5-41EF-94D5-F037842C46EA}" type="presParOf" srcId="{D9FC05A2-C239-42D4-8911-ED797081A939}" destId="{4DAE7D74-A7AB-42A8-81EA-C547501BE26A}" srcOrd="1" destOrd="0" presId="urn:microsoft.com/office/officeart/2005/8/layout/process4"/>
    <dgm:cxn modelId="{8CF19CC4-458B-4C0C-B7A2-971A426D71DF}" type="presParOf" srcId="{D9FC05A2-C239-42D4-8911-ED797081A939}" destId="{D7C8B246-4DC6-4658-AAFF-34C6014B0EC5}" srcOrd="2" destOrd="0" presId="urn:microsoft.com/office/officeart/2005/8/layout/process4"/>
    <dgm:cxn modelId="{DC07FB10-AA16-43E4-A626-29F81A1C5673}" type="presParOf" srcId="{D7C8B246-4DC6-4658-AAFF-34C6014B0EC5}" destId="{A227735B-ED81-400D-B9F4-D296C3BF5EDC}" srcOrd="0" destOrd="0" presId="urn:microsoft.com/office/officeart/2005/8/layout/process4"/>
    <dgm:cxn modelId="{8EDCDBF6-E5DD-4A23-AE29-CE29102E8627}" type="presParOf" srcId="{63AB5DC3-5513-42D8-AB7C-682796649686}" destId="{50CDF167-7B93-4F7D-B939-170B79D80317}" srcOrd="3" destOrd="0" presId="urn:microsoft.com/office/officeart/2005/8/layout/process4"/>
    <dgm:cxn modelId="{593F207E-2702-4105-9C68-C85D8173DB07}" type="presParOf" srcId="{63AB5DC3-5513-42D8-AB7C-682796649686}" destId="{49ABC648-3B35-4E56-92F3-FBD26DD6A905}" srcOrd="4" destOrd="0" presId="urn:microsoft.com/office/officeart/2005/8/layout/process4"/>
    <dgm:cxn modelId="{3C51ADF7-BB0D-447D-BB07-35A065166AE2}" type="presParOf" srcId="{49ABC648-3B35-4E56-92F3-FBD26DD6A905}" destId="{3B3FC478-8ECB-4B41-B3D7-DBC5CB3E460B}" srcOrd="0" destOrd="0" presId="urn:microsoft.com/office/officeart/2005/8/layout/process4"/>
    <dgm:cxn modelId="{729BCB4C-E177-4C4C-940C-C0673F448F99}" type="presParOf" srcId="{49ABC648-3B35-4E56-92F3-FBD26DD6A905}" destId="{A4E0889A-398C-4035-B999-4CD1BF5FB9CB}" srcOrd="1" destOrd="0" presId="urn:microsoft.com/office/officeart/2005/8/layout/process4"/>
    <dgm:cxn modelId="{24EC83DF-1005-4097-9138-752E340BE58B}" type="presParOf" srcId="{49ABC648-3B35-4E56-92F3-FBD26DD6A905}" destId="{6D04144E-2233-4604-97D8-2A9BD23C77D8}" srcOrd="2" destOrd="0" presId="urn:microsoft.com/office/officeart/2005/8/layout/process4"/>
    <dgm:cxn modelId="{F179CDFF-D3E6-499A-8273-517C69680107}" type="presParOf" srcId="{6D04144E-2233-4604-97D8-2A9BD23C77D8}" destId="{EFCF9850-6287-4D3D-BAD8-DFFDCCC460BE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3D8369CA-7F1A-4594-80AB-7DE34E5243D3}" type="doc">
      <dgm:prSet loTypeId="urn:microsoft.com/office/officeart/2009/layout/CircleArrow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B788B99C-83C7-4212-9187-BF518D333377}">
      <dgm:prSet phldrT="[Texto]" custT="1"/>
      <dgm:spPr/>
      <dgm:t>
        <a:bodyPr/>
        <a:lstStyle/>
        <a:p>
          <a:r>
            <a:rPr lang="es-EC" sz="1200" dirty="0" smtClean="0"/>
            <a:t>Generación de empleo</a:t>
          </a:r>
          <a:endParaRPr lang="es-ES" sz="1200" dirty="0"/>
        </a:p>
      </dgm:t>
    </dgm:pt>
    <dgm:pt modelId="{E1B1ACEC-B50F-4544-A3F2-63BADFAFE9A7}" type="parTrans" cxnId="{4825FBDF-0942-474E-9CE8-77FA2ABF58BB}">
      <dgm:prSet/>
      <dgm:spPr/>
      <dgm:t>
        <a:bodyPr/>
        <a:lstStyle/>
        <a:p>
          <a:endParaRPr lang="es-ES" sz="1200"/>
        </a:p>
      </dgm:t>
    </dgm:pt>
    <dgm:pt modelId="{84609C88-0703-4550-8F23-1F8847B423F8}" type="sibTrans" cxnId="{4825FBDF-0942-474E-9CE8-77FA2ABF58BB}">
      <dgm:prSet/>
      <dgm:spPr/>
      <dgm:t>
        <a:bodyPr/>
        <a:lstStyle/>
        <a:p>
          <a:endParaRPr lang="es-ES" sz="1200"/>
        </a:p>
      </dgm:t>
    </dgm:pt>
    <dgm:pt modelId="{A98509E6-4271-4E14-A694-9BEAACE2A6E1}">
      <dgm:prSet phldrT="[Texto]" custT="1"/>
      <dgm:spPr/>
      <dgm:t>
        <a:bodyPr/>
        <a:lstStyle/>
        <a:p>
          <a:r>
            <a:rPr lang="es-EC" sz="1200" dirty="0" smtClean="0"/>
            <a:t>Capacitación</a:t>
          </a:r>
          <a:endParaRPr lang="es-ES" sz="1200" dirty="0"/>
        </a:p>
      </dgm:t>
    </dgm:pt>
    <dgm:pt modelId="{DF929DD7-91BF-4148-90E3-0988E484F8A7}" type="parTrans" cxnId="{B5B9BF56-5D02-472A-88D2-752096B55F16}">
      <dgm:prSet/>
      <dgm:spPr/>
      <dgm:t>
        <a:bodyPr/>
        <a:lstStyle/>
        <a:p>
          <a:endParaRPr lang="es-ES" sz="1200"/>
        </a:p>
      </dgm:t>
    </dgm:pt>
    <dgm:pt modelId="{F5360346-1994-4F92-8D2C-06ED0AED50A3}" type="sibTrans" cxnId="{B5B9BF56-5D02-472A-88D2-752096B55F16}">
      <dgm:prSet/>
      <dgm:spPr/>
      <dgm:t>
        <a:bodyPr/>
        <a:lstStyle/>
        <a:p>
          <a:endParaRPr lang="es-ES" sz="1200"/>
        </a:p>
      </dgm:t>
    </dgm:pt>
    <dgm:pt modelId="{23C4B4A9-2810-4B45-B4ED-467C49AB8523}">
      <dgm:prSet phldrT="[Texto]" custT="1"/>
      <dgm:spPr/>
      <dgm:t>
        <a:bodyPr/>
        <a:lstStyle/>
        <a:p>
          <a:r>
            <a:rPr lang="es-EC" sz="1200" dirty="0" smtClean="0"/>
            <a:t>Inversión pública-privada en tecnología</a:t>
          </a:r>
          <a:endParaRPr lang="es-ES" sz="1200" dirty="0"/>
        </a:p>
      </dgm:t>
    </dgm:pt>
    <dgm:pt modelId="{6EC0A49A-68AD-49E2-955B-A8B3CBC53D52}" type="parTrans" cxnId="{B6FA54C0-39D8-4745-A187-9BFC2B174E22}">
      <dgm:prSet/>
      <dgm:spPr/>
      <dgm:t>
        <a:bodyPr/>
        <a:lstStyle/>
        <a:p>
          <a:endParaRPr lang="es-ES" sz="1200"/>
        </a:p>
      </dgm:t>
    </dgm:pt>
    <dgm:pt modelId="{9E2B4BF3-840E-4B16-8BA2-F1F560E19BB2}" type="sibTrans" cxnId="{B6FA54C0-39D8-4745-A187-9BFC2B174E22}">
      <dgm:prSet/>
      <dgm:spPr/>
      <dgm:t>
        <a:bodyPr/>
        <a:lstStyle/>
        <a:p>
          <a:endParaRPr lang="es-ES" sz="1200"/>
        </a:p>
      </dgm:t>
    </dgm:pt>
    <dgm:pt modelId="{C0722E80-813B-4104-9CA8-6C9A7823F805}">
      <dgm:prSet custT="1"/>
      <dgm:spPr/>
      <dgm:t>
        <a:bodyPr/>
        <a:lstStyle/>
        <a:p>
          <a:r>
            <a:rPr lang="es-EC" sz="1200" dirty="0" smtClean="0"/>
            <a:t>Políticas de fomento productivo</a:t>
          </a:r>
          <a:endParaRPr lang="es-ES" sz="1200" dirty="0"/>
        </a:p>
      </dgm:t>
    </dgm:pt>
    <dgm:pt modelId="{5FFC3EAB-7E04-4F9E-9505-49A07E3563F3}" type="parTrans" cxnId="{4C517588-B637-47C0-86EE-E6E2D90962D2}">
      <dgm:prSet/>
      <dgm:spPr/>
      <dgm:t>
        <a:bodyPr/>
        <a:lstStyle/>
        <a:p>
          <a:endParaRPr lang="es-ES" sz="1200"/>
        </a:p>
      </dgm:t>
    </dgm:pt>
    <dgm:pt modelId="{BD80FB0F-764D-454B-A49F-76B5B42716B4}" type="sibTrans" cxnId="{4C517588-B637-47C0-86EE-E6E2D90962D2}">
      <dgm:prSet/>
      <dgm:spPr/>
      <dgm:t>
        <a:bodyPr/>
        <a:lstStyle/>
        <a:p>
          <a:endParaRPr lang="es-ES" sz="1200"/>
        </a:p>
      </dgm:t>
    </dgm:pt>
    <dgm:pt modelId="{9CAE19C5-F5B5-4764-8A45-2F1D9A87097D}" type="pres">
      <dgm:prSet presAssocID="{3D8369CA-7F1A-4594-80AB-7DE34E5243D3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5CD7A0A3-E54F-432A-978D-9D192C1020CA}" type="pres">
      <dgm:prSet presAssocID="{B788B99C-83C7-4212-9187-BF518D333377}" presName="Accent1" presStyleCnt="0"/>
      <dgm:spPr/>
    </dgm:pt>
    <dgm:pt modelId="{BD26B52C-B79E-49A2-BBC9-1F48FDC247D5}" type="pres">
      <dgm:prSet presAssocID="{B788B99C-83C7-4212-9187-BF518D333377}" presName="Accent" presStyleLbl="node1" presStyleIdx="0" presStyleCnt="4"/>
      <dgm:spPr>
        <a:solidFill>
          <a:srgbClr val="FFC000"/>
        </a:solidFill>
      </dgm:spPr>
    </dgm:pt>
    <dgm:pt modelId="{DFFBC1A6-0AC7-4BA9-BB45-48250D3C9EB0}" type="pres">
      <dgm:prSet presAssocID="{B788B99C-83C7-4212-9187-BF518D333377}" presName="Parent1" presStyleLbl="revTx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7F29C34-9865-4C0C-8396-AE133817448D}" type="pres">
      <dgm:prSet presAssocID="{A98509E6-4271-4E14-A694-9BEAACE2A6E1}" presName="Accent2" presStyleCnt="0"/>
      <dgm:spPr/>
    </dgm:pt>
    <dgm:pt modelId="{F1B09247-7301-4B38-B666-5FE028836BD0}" type="pres">
      <dgm:prSet presAssocID="{A98509E6-4271-4E14-A694-9BEAACE2A6E1}" presName="Accent" presStyleLbl="node1" presStyleIdx="1" presStyleCnt="4"/>
      <dgm:spPr/>
    </dgm:pt>
    <dgm:pt modelId="{C5F1A7DC-F09C-4AEA-9E1B-17BB337856E1}" type="pres">
      <dgm:prSet presAssocID="{A98509E6-4271-4E14-A694-9BEAACE2A6E1}" presName="Parent2" presStyleLbl="revTx" presStyleIdx="1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D1652E7-B759-4F55-8D86-B0E2C3912810}" type="pres">
      <dgm:prSet presAssocID="{23C4B4A9-2810-4B45-B4ED-467C49AB8523}" presName="Accent3" presStyleCnt="0"/>
      <dgm:spPr/>
    </dgm:pt>
    <dgm:pt modelId="{996756CB-78A7-4EE4-9825-F7211B8CDFAE}" type="pres">
      <dgm:prSet presAssocID="{23C4B4A9-2810-4B45-B4ED-467C49AB8523}" presName="Accent" presStyleLbl="node1" presStyleIdx="2" presStyleCnt="4"/>
      <dgm:spPr>
        <a:solidFill>
          <a:schemeClr val="accent6">
            <a:lumMod val="75000"/>
          </a:schemeClr>
        </a:solidFill>
      </dgm:spPr>
    </dgm:pt>
    <dgm:pt modelId="{6AFBEF74-309E-4DB1-BA25-8F268AAF8B8E}" type="pres">
      <dgm:prSet presAssocID="{23C4B4A9-2810-4B45-B4ED-467C49AB8523}" presName="Parent3" presStyleLbl="revTx" presStyleIdx="2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A19775A-7AB7-42F4-B3C4-445CAD7A311F}" type="pres">
      <dgm:prSet presAssocID="{C0722E80-813B-4104-9CA8-6C9A7823F805}" presName="Accent4" presStyleCnt="0"/>
      <dgm:spPr/>
    </dgm:pt>
    <dgm:pt modelId="{F67B94F5-E9A0-42C9-B362-91DC9AFBCCBC}" type="pres">
      <dgm:prSet presAssocID="{C0722E80-813B-4104-9CA8-6C9A7823F805}" presName="Accent" presStyleLbl="node1" presStyleIdx="3" presStyleCnt="4"/>
      <dgm:spPr>
        <a:solidFill>
          <a:schemeClr val="accent6">
            <a:lumMod val="50000"/>
          </a:schemeClr>
        </a:solidFill>
      </dgm:spPr>
    </dgm:pt>
    <dgm:pt modelId="{BBB89B9C-9ECA-4EAD-A866-399F87B733FE}" type="pres">
      <dgm:prSet presAssocID="{C0722E80-813B-4104-9CA8-6C9A7823F805}" presName="Parent4" presStyleLbl="revTx" presStyleIdx="3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6FA54C0-39D8-4745-A187-9BFC2B174E22}" srcId="{3D8369CA-7F1A-4594-80AB-7DE34E5243D3}" destId="{23C4B4A9-2810-4B45-B4ED-467C49AB8523}" srcOrd="2" destOrd="0" parTransId="{6EC0A49A-68AD-49E2-955B-A8B3CBC53D52}" sibTransId="{9E2B4BF3-840E-4B16-8BA2-F1F560E19BB2}"/>
    <dgm:cxn modelId="{B5B9BF56-5D02-472A-88D2-752096B55F16}" srcId="{3D8369CA-7F1A-4594-80AB-7DE34E5243D3}" destId="{A98509E6-4271-4E14-A694-9BEAACE2A6E1}" srcOrd="1" destOrd="0" parTransId="{DF929DD7-91BF-4148-90E3-0988E484F8A7}" sibTransId="{F5360346-1994-4F92-8D2C-06ED0AED50A3}"/>
    <dgm:cxn modelId="{74FB6175-CE1E-400E-99FC-FE99A9476AC3}" type="presOf" srcId="{B788B99C-83C7-4212-9187-BF518D333377}" destId="{DFFBC1A6-0AC7-4BA9-BB45-48250D3C9EB0}" srcOrd="0" destOrd="0" presId="urn:microsoft.com/office/officeart/2009/layout/CircleArrowProcess"/>
    <dgm:cxn modelId="{C9D898B1-114A-41AA-B90C-B72FD7CA9372}" type="presOf" srcId="{3D8369CA-7F1A-4594-80AB-7DE34E5243D3}" destId="{9CAE19C5-F5B5-4764-8A45-2F1D9A87097D}" srcOrd="0" destOrd="0" presId="urn:microsoft.com/office/officeart/2009/layout/CircleArrowProcess"/>
    <dgm:cxn modelId="{8B58108A-4B90-4723-AC43-80B06F5123E9}" type="presOf" srcId="{A98509E6-4271-4E14-A694-9BEAACE2A6E1}" destId="{C5F1A7DC-F09C-4AEA-9E1B-17BB337856E1}" srcOrd="0" destOrd="0" presId="urn:microsoft.com/office/officeart/2009/layout/CircleArrowProcess"/>
    <dgm:cxn modelId="{4C517588-B637-47C0-86EE-E6E2D90962D2}" srcId="{3D8369CA-7F1A-4594-80AB-7DE34E5243D3}" destId="{C0722E80-813B-4104-9CA8-6C9A7823F805}" srcOrd="3" destOrd="0" parTransId="{5FFC3EAB-7E04-4F9E-9505-49A07E3563F3}" sibTransId="{BD80FB0F-764D-454B-A49F-76B5B42716B4}"/>
    <dgm:cxn modelId="{81DD1985-6D13-4E53-B704-E59BB55AC8C3}" type="presOf" srcId="{23C4B4A9-2810-4B45-B4ED-467C49AB8523}" destId="{6AFBEF74-309E-4DB1-BA25-8F268AAF8B8E}" srcOrd="0" destOrd="0" presId="urn:microsoft.com/office/officeart/2009/layout/CircleArrowProcess"/>
    <dgm:cxn modelId="{B39DEFB3-27E3-4C05-B633-A2A540F5EC37}" type="presOf" srcId="{C0722E80-813B-4104-9CA8-6C9A7823F805}" destId="{BBB89B9C-9ECA-4EAD-A866-399F87B733FE}" srcOrd="0" destOrd="0" presId="urn:microsoft.com/office/officeart/2009/layout/CircleArrowProcess"/>
    <dgm:cxn modelId="{4825FBDF-0942-474E-9CE8-77FA2ABF58BB}" srcId="{3D8369CA-7F1A-4594-80AB-7DE34E5243D3}" destId="{B788B99C-83C7-4212-9187-BF518D333377}" srcOrd="0" destOrd="0" parTransId="{E1B1ACEC-B50F-4544-A3F2-63BADFAFE9A7}" sibTransId="{84609C88-0703-4550-8F23-1F8847B423F8}"/>
    <dgm:cxn modelId="{8CD104DA-9815-4305-B2B2-FB617FC8C66D}" type="presParOf" srcId="{9CAE19C5-F5B5-4764-8A45-2F1D9A87097D}" destId="{5CD7A0A3-E54F-432A-978D-9D192C1020CA}" srcOrd="0" destOrd="0" presId="urn:microsoft.com/office/officeart/2009/layout/CircleArrowProcess"/>
    <dgm:cxn modelId="{828480FD-BF99-4395-BBC8-23223045DBE9}" type="presParOf" srcId="{5CD7A0A3-E54F-432A-978D-9D192C1020CA}" destId="{BD26B52C-B79E-49A2-BBC9-1F48FDC247D5}" srcOrd="0" destOrd="0" presId="urn:microsoft.com/office/officeart/2009/layout/CircleArrowProcess"/>
    <dgm:cxn modelId="{80F1BB72-EE74-4CBE-8D43-ACAA22EA0E37}" type="presParOf" srcId="{9CAE19C5-F5B5-4764-8A45-2F1D9A87097D}" destId="{DFFBC1A6-0AC7-4BA9-BB45-48250D3C9EB0}" srcOrd="1" destOrd="0" presId="urn:microsoft.com/office/officeart/2009/layout/CircleArrowProcess"/>
    <dgm:cxn modelId="{2FB10E00-81B8-4484-89B9-6FE77FC5DC6A}" type="presParOf" srcId="{9CAE19C5-F5B5-4764-8A45-2F1D9A87097D}" destId="{C7F29C34-9865-4C0C-8396-AE133817448D}" srcOrd="2" destOrd="0" presId="urn:microsoft.com/office/officeart/2009/layout/CircleArrowProcess"/>
    <dgm:cxn modelId="{82AC3B1E-0F70-4793-BE53-C4D0CC91576D}" type="presParOf" srcId="{C7F29C34-9865-4C0C-8396-AE133817448D}" destId="{F1B09247-7301-4B38-B666-5FE028836BD0}" srcOrd="0" destOrd="0" presId="urn:microsoft.com/office/officeart/2009/layout/CircleArrowProcess"/>
    <dgm:cxn modelId="{82F3DEAF-F840-44AC-8960-C53ABAB26F08}" type="presParOf" srcId="{9CAE19C5-F5B5-4764-8A45-2F1D9A87097D}" destId="{C5F1A7DC-F09C-4AEA-9E1B-17BB337856E1}" srcOrd="3" destOrd="0" presId="urn:microsoft.com/office/officeart/2009/layout/CircleArrowProcess"/>
    <dgm:cxn modelId="{0C62A5EB-CE6E-4F86-9A5C-53270415C538}" type="presParOf" srcId="{9CAE19C5-F5B5-4764-8A45-2F1D9A87097D}" destId="{CD1652E7-B759-4F55-8D86-B0E2C3912810}" srcOrd="4" destOrd="0" presId="urn:microsoft.com/office/officeart/2009/layout/CircleArrowProcess"/>
    <dgm:cxn modelId="{833C6A1F-591A-4B21-8DA4-C77303D77D15}" type="presParOf" srcId="{CD1652E7-B759-4F55-8D86-B0E2C3912810}" destId="{996756CB-78A7-4EE4-9825-F7211B8CDFAE}" srcOrd="0" destOrd="0" presId="urn:microsoft.com/office/officeart/2009/layout/CircleArrowProcess"/>
    <dgm:cxn modelId="{74EC32F5-C3E9-46C4-9AE9-EC551963A6F1}" type="presParOf" srcId="{9CAE19C5-F5B5-4764-8A45-2F1D9A87097D}" destId="{6AFBEF74-309E-4DB1-BA25-8F268AAF8B8E}" srcOrd="5" destOrd="0" presId="urn:microsoft.com/office/officeart/2009/layout/CircleArrowProcess"/>
    <dgm:cxn modelId="{EEA68716-B350-425B-81E9-200A4F6AFD52}" type="presParOf" srcId="{9CAE19C5-F5B5-4764-8A45-2F1D9A87097D}" destId="{8A19775A-7AB7-42F4-B3C4-445CAD7A311F}" srcOrd="6" destOrd="0" presId="urn:microsoft.com/office/officeart/2009/layout/CircleArrowProcess"/>
    <dgm:cxn modelId="{456DE05D-F2B1-4FA9-B286-9AA8E122DCCE}" type="presParOf" srcId="{8A19775A-7AB7-42F4-B3C4-445CAD7A311F}" destId="{F67B94F5-E9A0-42C9-B362-91DC9AFBCCBC}" srcOrd="0" destOrd="0" presId="urn:microsoft.com/office/officeart/2009/layout/CircleArrowProcess"/>
    <dgm:cxn modelId="{E78106A5-E391-481E-B56D-52945E98952D}" type="presParOf" srcId="{9CAE19C5-F5B5-4764-8A45-2F1D9A87097D}" destId="{BBB89B9C-9ECA-4EAD-A866-399F87B733FE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4AB8C5A4-3157-473C-99C6-AB8050752A83}" type="doc">
      <dgm:prSet loTypeId="urn:microsoft.com/office/officeart/2005/8/layout/process4" loCatId="list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endParaRPr lang="es-EC"/>
        </a:p>
      </dgm:t>
    </dgm:pt>
    <dgm:pt modelId="{8EA60F47-FEA4-44BA-BB31-6EBCD7B960B1}">
      <dgm:prSet phldrT="[Texto]" phldr="1" custT="1"/>
      <dgm:spPr/>
      <dgm:t>
        <a:bodyPr/>
        <a:lstStyle/>
        <a:p>
          <a:endParaRPr lang="es-EC" sz="1200"/>
        </a:p>
      </dgm:t>
    </dgm:pt>
    <dgm:pt modelId="{420735F8-CA39-4A89-B699-E7AE85D2EB71}" type="parTrans" cxnId="{D7831DF1-EFC0-4921-9419-D5FD9A8C16E3}">
      <dgm:prSet/>
      <dgm:spPr/>
      <dgm:t>
        <a:bodyPr/>
        <a:lstStyle/>
        <a:p>
          <a:endParaRPr lang="es-EC" sz="1200"/>
        </a:p>
      </dgm:t>
    </dgm:pt>
    <dgm:pt modelId="{7E7862A4-7645-4AD7-91D5-F6F82220D614}" type="sibTrans" cxnId="{D7831DF1-EFC0-4921-9419-D5FD9A8C16E3}">
      <dgm:prSet/>
      <dgm:spPr/>
      <dgm:t>
        <a:bodyPr/>
        <a:lstStyle/>
        <a:p>
          <a:endParaRPr lang="es-EC" sz="1200"/>
        </a:p>
      </dgm:t>
    </dgm:pt>
    <dgm:pt modelId="{A9AC33D9-802B-4094-9B76-C5B1D9960820}">
      <dgm:prSet phldrT="[Texto]" custT="1"/>
      <dgm:spPr/>
      <dgm:t>
        <a:bodyPr/>
        <a:lstStyle/>
        <a:p>
          <a:r>
            <a:rPr lang="es-EC" sz="1200" dirty="0" smtClean="0"/>
            <a:t>La mayoría de empresas de tipo familiar no acceden a financiamiento para su negocio y creen que las políticas de fomento productivo no les están ayudando por las sobretasas impuestas.</a:t>
          </a:r>
          <a:endParaRPr lang="es-EC" sz="1200" dirty="0"/>
        </a:p>
      </dgm:t>
    </dgm:pt>
    <dgm:pt modelId="{20CC6F86-9AA2-49A5-B626-7B77C4C8F85B}" type="parTrans" cxnId="{79265588-E814-4604-85C4-C0E388490693}">
      <dgm:prSet/>
      <dgm:spPr/>
      <dgm:t>
        <a:bodyPr/>
        <a:lstStyle/>
        <a:p>
          <a:endParaRPr lang="es-EC" sz="1200"/>
        </a:p>
      </dgm:t>
    </dgm:pt>
    <dgm:pt modelId="{418601EF-391C-451C-BBBD-B6337690347D}" type="sibTrans" cxnId="{79265588-E814-4604-85C4-C0E388490693}">
      <dgm:prSet/>
      <dgm:spPr/>
      <dgm:t>
        <a:bodyPr/>
        <a:lstStyle/>
        <a:p>
          <a:endParaRPr lang="es-EC" sz="1200"/>
        </a:p>
      </dgm:t>
    </dgm:pt>
    <dgm:pt modelId="{7AE95444-C5BA-49EE-936C-9E2781391192}">
      <dgm:prSet phldrT="[Texto]" phldr="1" custT="1"/>
      <dgm:spPr/>
      <dgm:t>
        <a:bodyPr/>
        <a:lstStyle/>
        <a:p>
          <a:endParaRPr lang="es-EC" sz="1200"/>
        </a:p>
      </dgm:t>
    </dgm:pt>
    <dgm:pt modelId="{2DD560EB-9B96-4DE5-8F7C-DB4F0C6584B2}" type="parTrans" cxnId="{0E6074E0-D949-4CE8-842F-9E5AF1BAC78B}">
      <dgm:prSet/>
      <dgm:spPr/>
      <dgm:t>
        <a:bodyPr/>
        <a:lstStyle/>
        <a:p>
          <a:endParaRPr lang="es-EC" sz="1200"/>
        </a:p>
      </dgm:t>
    </dgm:pt>
    <dgm:pt modelId="{AB9677F0-F1A2-4FF5-BAD4-34A21A0103D8}" type="sibTrans" cxnId="{0E6074E0-D949-4CE8-842F-9E5AF1BAC78B}">
      <dgm:prSet/>
      <dgm:spPr/>
      <dgm:t>
        <a:bodyPr/>
        <a:lstStyle/>
        <a:p>
          <a:endParaRPr lang="es-EC" sz="1200"/>
        </a:p>
      </dgm:t>
    </dgm:pt>
    <dgm:pt modelId="{2615304A-974A-4F4D-BE85-864EFD7F4757}">
      <dgm:prSet phldrT="[Texto]" custT="1"/>
      <dgm:spPr>
        <a:solidFill>
          <a:schemeClr val="accent6">
            <a:lumMod val="60000"/>
            <a:lumOff val="40000"/>
            <a:alpha val="70000"/>
          </a:schemeClr>
        </a:solidFill>
      </dgm:spPr>
      <dgm:t>
        <a:bodyPr/>
        <a:lstStyle/>
        <a:p>
          <a:r>
            <a:rPr lang="es-EC" sz="1200" dirty="0" smtClean="0"/>
            <a:t>Las empresas  consideran que la inversión en tecnología es necesaria para el desarrollo del negocio sin embargo no buscan nuevas fuentes de financiación. </a:t>
          </a:r>
          <a:endParaRPr lang="es-EC" sz="1200" dirty="0"/>
        </a:p>
      </dgm:t>
    </dgm:pt>
    <dgm:pt modelId="{A97D9368-6558-4DFC-8528-494AE91BAEB3}" type="parTrans" cxnId="{84AC2168-17CA-4405-9007-6017A344ECA8}">
      <dgm:prSet/>
      <dgm:spPr/>
      <dgm:t>
        <a:bodyPr/>
        <a:lstStyle/>
        <a:p>
          <a:endParaRPr lang="es-EC" sz="1200"/>
        </a:p>
      </dgm:t>
    </dgm:pt>
    <dgm:pt modelId="{4EFA72DD-62C6-4A1A-8F4F-4FC06690F9B9}" type="sibTrans" cxnId="{84AC2168-17CA-4405-9007-6017A344ECA8}">
      <dgm:prSet/>
      <dgm:spPr/>
      <dgm:t>
        <a:bodyPr/>
        <a:lstStyle/>
        <a:p>
          <a:endParaRPr lang="es-EC" sz="1200"/>
        </a:p>
      </dgm:t>
    </dgm:pt>
    <dgm:pt modelId="{6735293F-F230-4A5E-B3C6-31A0AC730318}">
      <dgm:prSet phldrT="[Texto]" phldr="1" custT="1"/>
      <dgm:spPr/>
      <dgm:t>
        <a:bodyPr/>
        <a:lstStyle/>
        <a:p>
          <a:endParaRPr lang="es-EC" sz="1200"/>
        </a:p>
      </dgm:t>
    </dgm:pt>
    <dgm:pt modelId="{A7B11C74-CC28-48F9-88D6-34AB04667282}" type="parTrans" cxnId="{2FC68568-40D8-459A-9E9E-0EAD24DCDDB1}">
      <dgm:prSet/>
      <dgm:spPr/>
      <dgm:t>
        <a:bodyPr/>
        <a:lstStyle/>
        <a:p>
          <a:endParaRPr lang="es-EC" sz="1200"/>
        </a:p>
      </dgm:t>
    </dgm:pt>
    <dgm:pt modelId="{F3E18BBF-5AF7-4BE3-A6DE-7AE489C98D1E}" type="sibTrans" cxnId="{2FC68568-40D8-459A-9E9E-0EAD24DCDDB1}">
      <dgm:prSet/>
      <dgm:spPr/>
      <dgm:t>
        <a:bodyPr/>
        <a:lstStyle/>
        <a:p>
          <a:endParaRPr lang="es-EC" sz="1200"/>
        </a:p>
      </dgm:t>
    </dgm:pt>
    <dgm:pt modelId="{01D1A0D4-2D6D-43D3-9710-DD9D9F5DA0C1}">
      <dgm:prSet phldrT="[Texto]" custT="1"/>
      <dgm:spPr/>
      <dgm:t>
        <a:bodyPr/>
        <a:lstStyle/>
        <a:p>
          <a:r>
            <a:rPr lang="es-EC" sz="1200" dirty="0" smtClean="0"/>
            <a:t>Los productores dispuestos a buscar nuevas fuentes de financiación y encontrar inversores  no asignan importancia a la asociatividad con otras empresas.</a:t>
          </a:r>
          <a:endParaRPr lang="es-EC" sz="1200" dirty="0"/>
        </a:p>
      </dgm:t>
    </dgm:pt>
    <dgm:pt modelId="{139F965A-3CE2-436B-8CF4-7FE6B6D0ABEE}" type="parTrans" cxnId="{A69640F8-11DE-4194-ABE4-8652547641EC}">
      <dgm:prSet/>
      <dgm:spPr/>
      <dgm:t>
        <a:bodyPr/>
        <a:lstStyle/>
        <a:p>
          <a:endParaRPr lang="es-EC" sz="1200"/>
        </a:p>
      </dgm:t>
    </dgm:pt>
    <dgm:pt modelId="{46327C99-8A7D-459F-9A03-B93A639EC408}" type="sibTrans" cxnId="{A69640F8-11DE-4194-ABE4-8652547641EC}">
      <dgm:prSet/>
      <dgm:spPr/>
      <dgm:t>
        <a:bodyPr/>
        <a:lstStyle/>
        <a:p>
          <a:endParaRPr lang="es-EC" sz="1200"/>
        </a:p>
      </dgm:t>
    </dgm:pt>
    <dgm:pt modelId="{63AB5DC3-5513-42D8-AB7C-682796649686}" type="pres">
      <dgm:prSet presAssocID="{4AB8C5A4-3157-473C-99C6-AB8050752A8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5F1A0B6B-46D8-4CB9-9B8D-9E13C67786DB}" type="pres">
      <dgm:prSet presAssocID="{6735293F-F230-4A5E-B3C6-31A0AC730318}" presName="boxAndChildren" presStyleCnt="0"/>
      <dgm:spPr/>
      <dgm:t>
        <a:bodyPr/>
        <a:lstStyle/>
        <a:p>
          <a:endParaRPr lang="es-EC"/>
        </a:p>
      </dgm:t>
    </dgm:pt>
    <dgm:pt modelId="{13FBFB07-BF4D-4BC8-9ED3-8D26E2D667AD}" type="pres">
      <dgm:prSet presAssocID="{6735293F-F230-4A5E-B3C6-31A0AC730318}" presName="parentTextBox" presStyleLbl="node1" presStyleIdx="0" presStyleCnt="3"/>
      <dgm:spPr/>
      <dgm:t>
        <a:bodyPr/>
        <a:lstStyle/>
        <a:p>
          <a:endParaRPr lang="es-EC"/>
        </a:p>
      </dgm:t>
    </dgm:pt>
    <dgm:pt modelId="{A145BB1B-78BE-46DB-9E8A-98DE6628DABF}" type="pres">
      <dgm:prSet presAssocID="{6735293F-F230-4A5E-B3C6-31A0AC730318}" presName="entireBox" presStyleLbl="node1" presStyleIdx="0" presStyleCnt="3" custLinFactNeighborY="14080"/>
      <dgm:spPr/>
      <dgm:t>
        <a:bodyPr/>
        <a:lstStyle/>
        <a:p>
          <a:endParaRPr lang="es-EC"/>
        </a:p>
      </dgm:t>
    </dgm:pt>
    <dgm:pt modelId="{2CF4A252-9A6C-4F70-B399-62025781D43A}" type="pres">
      <dgm:prSet presAssocID="{6735293F-F230-4A5E-B3C6-31A0AC730318}" presName="descendantBox" presStyleCnt="0"/>
      <dgm:spPr/>
      <dgm:t>
        <a:bodyPr/>
        <a:lstStyle/>
        <a:p>
          <a:endParaRPr lang="es-EC"/>
        </a:p>
      </dgm:t>
    </dgm:pt>
    <dgm:pt modelId="{7E7D9BD8-1FEB-401F-9939-4E83707529A7}" type="pres">
      <dgm:prSet presAssocID="{01D1A0D4-2D6D-43D3-9710-DD9D9F5DA0C1}" presName="childTextBox" presStyleLbl="fgAccFollowNode1" presStyleIdx="0" presStyleCnt="3" custScaleY="24590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16FF418-29FC-4FCE-998E-826E5B0C2EF7}" type="pres">
      <dgm:prSet presAssocID="{AB9677F0-F1A2-4FF5-BAD4-34A21A0103D8}" presName="sp" presStyleCnt="0"/>
      <dgm:spPr/>
      <dgm:t>
        <a:bodyPr/>
        <a:lstStyle/>
        <a:p>
          <a:endParaRPr lang="es-EC"/>
        </a:p>
      </dgm:t>
    </dgm:pt>
    <dgm:pt modelId="{D9FC05A2-C239-42D4-8911-ED797081A939}" type="pres">
      <dgm:prSet presAssocID="{7AE95444-C5BA-49EE-936C-9E2781391192}" presName="arrowAndChildren" presStyleCnt="0"/>
      <dgm:spPr/>
      <dgm:t>
        <a:bodyPr/>
        <a:lstStyle/>
        <a:p>
          <a:endParaRPr lang="es-EC"/>
        </a:p>
      </dgm:t>
    </dgm:pt>
    <dgm:pt modelId="{B24C1A5F-E063-4824-A421-F65452D5F5A2}" type="pres">
      <dgm:prSet presAssocID="{7AE95444-C5BA-49EE-936C-9E2781391192}" presName="parentTextArrow" presStyleLbl="node1" presStyleIdx="0" presStyleCnt="3"/>
      <dgm:spPr/>
      <dgm:t>
        <a:bodyPr/>
        <a:lstStyle/>
        <a:p>
          <a:endParaRPr lang="es-EC"/>
        </a:p>
      </dgm:t>
    </dgm:pt>
    <dgm:pt modelId="{4DAE7D74-A7AB-42A8-81EA-C547501BE26A}" type="pres">
      <dgm:prSet presAssocID="{7AE95444-C5BA-49EE-936C-9E2781391192}" presName="arrow" presStyleLbl="node1" presStyleIdx="1" presStyleCnt="3" custLinFactNeighborY="21436"/>
      <dgm:spPr/>
      <dgm:t>
        <a:bodyPr/>
        <a:lstStyle/>
        <a:p>
          <a:endParaRPr lang="es-EC"/>
        </a:p>
      </dgm:t>
    </dgm:pt>
    <dgm:pt modelId="{D7C8B246-4DC6-4658-AAFF-34C6014B0EC5}" type="pres">
      <dgm:prSet presAssocID="{7AE95444-C5BA-49EE-936C-9E2781391192}" presName="descendantArrow" presStyleCnt="0"/>
      <dgm:spPr/>
      <dgm:t>
        <a:bodyPr/>
        <a:lstStyle/>
        <a:p>
          <a:endParaRPr lang="es-EC"/>
        </a:p>
      </dgm:t>
    </dgm:pt>
    <dgm:pt modelId="{A227735B-ED81-400D-B9F4-D296C3BF5EDC}" type="pres">
      <dgm:prSet presAssocID="{2615304A-974A-4F4D-BE85-864EFD7F4757}" presName="childTextArrow" presStyleLbl="fgAccFollowNode1" presStyleIdx="1" presStyleCnt="3" custScaleY="258610" custLinFactNeighborX="-98" custLinFactNeighborY="-1877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0CDF167-7B93-4F7D-B939-170B79D80317}" type="pres">
      <dgm:prSet presAssocID="{7E7862A4-7645-4AD7-91D5-F6F82220D614}" presName="sp" presStyleCnt="0"/>
      <dgm:spPr/>
      <dgm:t>
        <a:bodyPr/>
        <a:lstStyle/>
        <a:p>
          <a:endParaRPr lang="es-EC"/>
        </a:p>
      </dgm:t>
    </dgm:pt>
    <dgm:pt modelId="{49ABC648-3B35-4E56-92F3-FBD26DD6A905}" type="pres">
      <dgm:prSet presAssocID="{8EA60F47-FEA4-44BA-BB31-6EBCD7B960B1}" presName="arrowAndChildren" presStyleCnt="0"/>
      <dgm:spPr/>
      <dgm:t>
        <a:bodyPr/>
        <a:lstStyle/>
        <a:p>
          <a:endParaRPr lang="es-EC"/>
        </a:p>
      </dgm:t>
    </dgm:pt>
    <dgm:pt modelId="{3B3FC478-8ECB-4B41-B3D7-DBC5CB3E460B}" type="pres">
      <dgm:prSet presAssocID="{8EA60F47-FEA4-44BA-BB31-6EBCD7B960B1}" presName="parentTextArrow" presStyleLbl="node1" presStyleIdx="1" presStyleCnt="3"/>
      <dgm:spPr/>
      <dgm:t>
        <a:bodyPr/>
        <a:lstStyle/>
        <a:p>
          <a:endParaRPr lang="es-EC"/>
        </a:p>
      </dgm:t>
    </dgm:pt>
    <dgm:pt modelId="{A4E0889A-398C-4035-B999-4CD1BF5FB9CB}" type="pres">
      <dgm:prSet presAssocID="{8EA60F47-FEA4-44BA-BB31-6EBCD7B960B1}" presName="arrow" presStyleLbl="node1" presStyleIdx="2" presStyleCnt="3" custLinFactNeighborY="24079"/>
      <dgm:spPr/>
      <dgm:t>
        <a:bodyPr/>
        <a:lstStyle/>
        <a:p>
          <a:endParaRPr lang="es-EC"/>
        </a:p>
      </dgm:t>
    </dgm:pt>
    <dgm:pt modelId="{6D04144E-2233-4604-97D8-2A9BD23C77D8}" type="pres">
      <dgm:prSet presAssocID="{8EA60F47-FEA4-44BA-BB31-6EBCD7B960B1}" presName="descendantArrow" presStyleCnt="0"/>
      <dgm:spPr/>
      <dgm:t>
        <a:bodyPr/>
        <a:lstStyle/>
        <a:p>
          <a:endParaRPr lang="es-EC"/>
        </a:p>
      </dgm:t>
    </dgm:pt>
    <dgm:pt modelId="{EFCF9850-6287-4D3D-BAD8-DFFDCCC460BE}" type="pres">
      <dgm:prSet presAssocID="{A9AC33D9-802B-4094-9B76-C5B1D9960820}" presName="childTextArrow" presStyleLbl="fgAccFollowNode1" presStyleIdx="2" presStyleCnt="3" custScaleY="27042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28C6830-A1A1-4103-BF55-68F0A38CCF1A}" type="presOf" srcId="{01D1A0D4-2D6D-43D3-9710-DD9D9F5DA0C1}" destId="{7E7D9BD8-1FEB-401F-9939-4E83707529A7}" srcOrd="0" destOrd="0" presId="urn:microsoft.com/office/officeart/2005/8/layout/process4"/>
    <dgm:cxn modelId="{0E6074E0-D949-4CE8-842F-9E5AF1BAC78B}" srcId="{4AB8C5A4-3157-473C-99C6-AB8050752A83}" destId="{7AE95444-C5BA-49EE-936C-9E2781391192}" srcOrd="1" destOrd="0" parTransId="{2DD560EB-9B96-4DE5-8F7C-DB4F0C6584B2}" sibTransId="{AB9677F0-F1A2-4FF5-BAD4-34A21A0103D8}"/>
    <dgm:cxn modelId="{79265588-E814-4604-85C4-C0E388490693}" srcId="{8EA60F47-FEA4-44BA-BB31-6EBCD7B960B1}" destId="{A9AC33D9-802B-4094-9B76-C5B1D9960820}" srcOrd="0" destOrd="0" parTransId="{20CC6F86-9AA2-49A5-B626-7B77C4C8F85B}" sibTransId="{418601EF-391C-451C-BBBD-B6337690347D}"/>
    <dgm:cxn modelId="{0E6E3DED-FBDA-4757-87F6-240AFF11F4CE}" type="presOf" srcId="{6735293F-F230-4A5E-B3C6-31A0AC730318}" destId="{13FBFB07-BF4D-4BC8-9ED3-8D26E2D667AD}" srcOrd="0" destOrd="0" presId="urn:microsoft.com/office/officeart/2005/8/layout/process4"/>
    <dgm:cxn modelId="{84AC2168-17CA-4405-9007-6017A344ECA8}" srcId="{7AE95444-C5BA-49EE-936C-9E2781391192}" destId="{2615304A-974A-4F4D-BE85-864EFD7F4757}" srcOrd="0" destOrd="0" parTransId="{A97D9368-6558-4DFC-8528-494AE91BAEB3}" sibTransId="{4EFA72DD-62C6-4A1A-8F4F-4FC06690F9B9}"/>
    <dgm:cxn modelId="{D7831DF1-EFC0-4921-9419-D5FD9A8C16E3}" srcId="{4AB8C5A4-3157-473C-99C6-AB8050752A83}" destId="{8EA60F47-FEA4-44BA-BB31-6EBCD7B960B1}" srcOrd="0" destOrd="0" parTransId="{420735F8-CA39-4A89-B699-E7AE85D2EB71}" sibTransId="{7E7862A4-7645-4AD7-91D5-F6F82220D614}"/>
    <dgm:cxn modelId="{2AFD52C9-A7CC-42B1-9AD6-098A88EE1BCD}" type="presOf" srcId="{A9AC33D9-802B-4094-9B76-C5B1D9960820}" destId="{EFCF9850-6287-4D3D-BAD8-DFFDCCC460BE}" srcOrd="0" destOrd="0" presId="urn:microsoft.com/office/officeart/2005/8/layout/process4"/>
    <dgm:cxn modelId="{5FD6C038-EAB6-4C2B-B8F5-BAF906D6D66E}" type="presOf" srcId="{4AB8C5A4-3157-473C-99C6-AB8050752A83}" destId="{63AB5DC3-5513-42D8-AB7C-682796649686}" srcOrd="0" destOrd="0" presId="urn:microsoft.com/office/officeart/2005/8/layout/process4"/>
    <dgm:cxn modelId="{0AC4C43C-D2B0-4C0F-AF7E-356E656FDA3D}" type="presOf" srcId="{6735293F-F230-4A5E-B3C6-31A0AC730318}" destId="{A145BB1B-78BE-46DB-9E8A-98DE6628DABF}" srcOrd="1" destOrd="0" presId="urn:microsoft.com/office/officeart/2005/8/layout/process4"/>
    <dgm:cxn modelId="{27E31DB3-FD97-42DD-A232-E1076C287C1E}" type="presOf" srcId="{7AE95444-C5BA-49EE-936C-9E2781391192}" destId="{B24C1A5F-E063-4824-A421-F65452D5F5A2}" srcOrd="0" destOrd="0" presId="urn:microsoft.com/office/officeart/2005/8/layout/process4"/>
    <dgm:cxn modelId="{7B96A2B4-EF15-46EF-8768-2BA740777FE6}" type="presOf" srcId="{7AE95444-C5BA-49EE-936C-9E2781391192}" destId="{4DAE7D74-A7AB-42A8-81EA-C547501BE26A}" srcOrd="1" destOrd="0" presId="urn:microsoft.com/office/officeart/2005/8/layout/process4"/>
    <dgm:cxn modelId="{FA46827A-13C4-4B51-B724-F2BAB8F8EDF7}" type="presOf" srcId="{8EA60F47-FEA4-44BA-BB31-6EBCD7B960B1}" destId="{A4E0889A-398C-4035-B999-4CD1BF5FB9CB}" srcOrd="1" destOrd="0" presId="urn:microsoft.com/office/officeart/2005/8/layout/process4"/>
    <dgm:cxn modelId="{A69640F8-11DE-4194-ABE4-8652547641EC}" srcId="{6735293F-F230-4A5E-B3C6-31A0AC730318}" destId="{01D1A0D4-2D6D-43D3-9710-DD9D9F5DA0C1}" srcOrd="0" destOrd="0" parTransId="{139F965A-3CE2-436B-8CF4-7FE6B6D0ABEE}" sibTransId="{46327C99-8A7D-459F-9A03-B93A639EC408}"/>
    <dgm:cxn modelId="{4FE90A10-F674-4FB7-BFAA-F3F39CB1F98C}" type="presOf" srcId="{2615304A-974A-4F4D-BE85-864EFD7F4757}" destId="{A227735B-ED81-400D-B9F4-D296C3BF5EDC}" srcOrd="0" destOrd="0" presId="urn:microsoft.com/office/officeart/2005/8/layout/process4"/>
    <dgm:cxn modelId="{2FC68568-40D8-459A-9E9E-0EAD24DCDDB1}" srcId="{4AB8C5A4-3157-473C-99C6-AB8050752A83}" destId="{6735293F-F230-4A5E-B3C6-31A0AC730318}" srcOrd="2" destOrd="0" parTransId="{A7B11C74-CC28-48F9-88D6-34AB04667282}" sibTransId="{F3E18BBF-5AF7-4BE3-A6DE-7AE489C98D1E}"/>
    <dgm:cxn modelId="{E07D5428-447F-4B42-95E7-EA66A984244A}" type="presOf" srcId="{8EA60F47-FEA4-44BA-BB31-6EBCD7B960B1}" destId="{3B3FC478-8ECB-4B41-B3D7-DBC5CB3E460B}" srcOrd="0" destOrd="0" presId="urn:microsoft.com/office/officeart/2005/8/layout/process4"/>
    <dgm:cxn modelId="{6E8B8047-4FBD-4839-ABE9-8B72E971B9EF}" type="presParOf" srcId="{63AB5DC3-5513-42D8-AB7C-682796649686}" destId="{5F1A0B6B-46D8-4CB9-9B8D-9E13C67786DB}" srcOrd="0" destOrd="0" presId="urn:microsoft.com/office/officeart/2005/8/layout/process4"/>
    <dgm:cxn modelId="{F90A2BB2-66D2-4B4A-8791-377FF180028F}" type="presParOf" srcId="{5F1A0B6B-46D8-4CB9-9B8D-9E13C67786DB}" destId="{13FBFB07-BF4D-4BC8-9ED3-8D26E2D667AD}" srcOrd="0" destOrd="0" presId="urn:microsoft.com/office/officeart/2005/8/layout/process4"/>
    <dgm:cxn modelId="{5CF028C1-B915-42FA-BC6F-A855196CA972}" type="presParOf" srcId="{5F1A0B6B-46D8-4CB9-9B8D-9E13C67786DB}" destId="{A145BB1B-78BE-46DB-9E8A-98DE6628DABF}" srcOrd="1" destOrd="0" presId="urn:microsoft.com/office/officeart/2005/8/layout/process4"/>
    <dgm:cxn modelId="{0B11BCD0-8BE9-4B1E-9FFF-5E8462C0835E}" type="presParOf" srcId="{5F1A0B6B-46D8-4CB9-9B8D-9E13C67786DB}" destId="{2CF4A252-9A6C-4F70-B399-62025781D43A}" srcOrd="2" destOrd="0" presId="urn:microsoft.com/office/officeart/2005/8/layout/process4"/>
    <dgm:cxn modelId="{ADD161F0-3647-4C6F-A097-E0D2C131870E}" type="presParOf" srcId="{2CF4A252-9A6C-4F70-B399-62025781D43A}" destId="{7E7D9BD8-1FEB-401F-9939-4E83707529A7}" srcOrd="0" destOrd="0" presId="urn:microsoft.com/office/officeart/2005/8/layout/process4"/>
    <dgm:cxn modelId="{4519017B-61E0-4455-9040-174E4A056CE2}" type="presParOf" srcId="{63AB5DC3-5513-42D8-AB7C-682796649686}" destId="{116FF418-29FC-4FCE-998E-826E5B0C2EF7}" srcOrd="1" destOrd="0" presId="urn:microsoft.com/office/officeart/2005/8/layout/process4"/>
    <dgm:cxn modelId="{4E374A25-3CD8-4231-9DA3-5D8DF4076688}" type="presParOf" srcId="{63AB5DC3-5513-42D8-AB7C-682796649686}" destId="{D9FC05A2-C239-42D4-8911-ED797081A939}" srcOrd="2" destOrd="0" presId="urn:microsoft.com/office/officeart/2005/8/layout/process4"/>
    <dgm:cxn modelId="{5E582D7D-6A0B-409A-8870-82750B58AD1B}" type="presParOf" srcId="{D9FC05A2-C239-42D4-8911-ED797081A939}" destId="{B24C1A5F-E063-4824-A421-F65452D5F5A2}" srcOrd="0" destOrd="0" presId="urn:microsoft.com/office/officeart/2005/8/layout/process4"/>
    <dgm:cxn modelId="{20315699-13E4-4C60-A5EF-1C57708E08B5}" type="presParOf" srcId="{D9FC05A2-C239-42D4-8911-ED797081A939}" destId="{4DAE7D74-A7AB-42A8-81EA-C547501BE26A}" srcOrd="1" destOrd="0" presId="urn:microsoft.com/office/officeart/2005/8/layout/process4"/>
    <dgm:cxn modelId="{3D1712A6-E3E6-44CA-A44D-A837DA752043}" type="presParOf" srcId="{D9FC05A2-C239-42D4-8911-ED797081A939}" destId="{D7C8B246-4DC6-4658-AAFF-34C6014B0EC5}" srcOrd="2" destOrd="0" presId="urn:microsoft.com/office/officeart/2005/8/layout/process4"/>
    <dgm:cxn modelId="{2277197F-049D-4FCA-9C4A-DE3A2520FDEC}" type="presParOf" srcId="{D7C8B246-4DC6-4658-AAFF-34C6014B0EC5}" destId="{A227735B-ED81-400D-B9F4-D296C3BF5EDC}" srcOrd="0" destOrd="0" presId="urn:microsoft.com/office/officeart/2005/8/layout/process4"/>
    <dgm:cxn modelId="{6AD3AF84-C439-4418-AD08-87EA9A32C4F0}" type="presParOf" srcId="{63AB5DC3-5513-42D8-AB7C-682796649686}" destId="{50CDF167-7B93-4F7D-B939-170B79D80317}" srcOrd="3" destOrd="0" presId="urn:microsoft.com/office/officeart/2005/8/layout/process4"/>
    <dgm:cxn modelId="{0380AE09-16AA-4972-A26D-67A1DD6CFE80}" type="presParOf" srcId="{63AB5DC3-5513-42D8-AB7C-682796649686}" destId="{49ABC648-3B35-4E56-92F3-FBD26DD6A905}" srcOrd="4" destOrd="0" presId="urn:microsoft.com/office/officeart/2005/8/layout/process4"/>
    <dgm:cxn modelId="{5B650061-B70F-49EB-9043-5DB998793C97}" type="presParOf" srcId="{49ABC648-3B35-4E56-92F3-FBD26DD6A905}" destId="{3B3FC478-8ECB-4B41-B3D7-DBC5CB3E460B}" srcOrd="0" destOrd="0" presId="urn:microsoft.com/office/officeart/2005/8/layout/process4"/>
    <dgm:cxn modelId="{75BCF142-E2A8-4F3D-A1BA-A88E1AFD79B6}" type="presParOf" srcId="{49ABC648-3B35-4E56-92F3-FBD26DD6A905}" destId="{A4E0889A-398C-4035-B999-4CD1BF5FB9CB}" srcOrd="1" destOrd="0" presId="urn:microsoft.com/office/officeart/2005/8/layout/process4"/>
    <dgm:cxn modelId="{0AAD8441-49A4-4B73-B9D2-577372C28A8F}" type="presParOf" srcId="{49ABC648-3B35-4E56-92F3-FBD26DD6A905}" destId="{6D04144E-2233-4604-97D8-2A9BD23C77D8}" srcOrd="2" destOrd="0" presId="urn:microsoft.com/office/officeart/2005/8/layout/process4"/>
    <dgm:cxn modelId="{633E1886-8BD4-4FE9-9E98-201C2F0104C3}" type="presParOf" srcId="{6D04144E-2233-4604-97D8-2A9BD23C77D8}" destId="{EFCF9850-6287-4D3D-BAD8-DFFDCCC460BE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12C8DC3C-EAE6-4202-BB77-0B2C2001400B}" type="doc">
      <dgm:prSet loTypeId="urn:microsoft.com/office/officeart/2005/8/layout/cycle1" loCatId="cycle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DCA22ECC-6827-4133-9366-D3A07694B31E}">
      <dgm:prSet phldrT="[Texto]" custT="1"/>
      <dgm:spPr/>
      <dgm:t>
        <a:bodyPr/>
        <a:lstStyle/>
        <a:p>
          <a:r>
            <a:rPr lang="es-ES" sz="1400" dirty="0" smtClean="0"/>
            <a:t>Políticas de Costeo </a:t>
          </a:r>
          <a:endParaRPr lang="es-ES" sz="1400" dirty="0"/>
        </a:p>
      </dgm:t>
    </dgm:pt>
    <dgm:pt modelId="{CD9FFADC-DC50-4044-8226-B357FBFFD1DA}" type="parTrans" cxnId="{1C09CA10-AF0F-4BF2-8033-1774115E7818}">
      <dgm:prSet/>
      <dgm:spPr/>
      <dgm:t>
        <a:bodyPr/>
        <a:lstStyle/>
        <a:p>
          <a:endParaRPr lang="es-ES" sz="1400"/>
        </a:p>
      </dgm:t>
    </dgm:pt>
    <dgm:pt modelId="{93BFDF55-B915-4391-A13B-F28AF2F99CD1}" type="sibTrans" cxnId="{1C09CA10-AF0F-4BF2-8033-1774115E7818}">
      <dgm:prSet/>
      <dgm:spPr>
        <a:solidFill>
          <a:schemeClr val="accent6">
            <a:lumMod val="50000"/>
          </a:schemeClr>
        </a:solidFill>
      </dgm:spPr>
      <dgm:t>
        <a:bodyPr/>
        <a:lstStyle/>
        <a:p>
          <a:endParaRPr lang="es-ES" sz="1400"/>
        </a:p>
      </dgm:t>
    </dgm:pt>
    <dgm:pt modelId="{A9BCBD68-12D7-4507-B90B-54DD3EF083F7}">
      <dgm:prSet phldrT="[Texto]" custT="1"/>
      <dgm:spPr/>
      <dgm:t>
        <a:bodyPr/>
        <a:lstStyle/>
        <a:p>
          <a:r>
            <a:rPr lang="es-ES" sz="1400" dirty="0" smtClean="0"/>
            <a:t>Certificados de Calidad</a:t>
          </a:r>
          <a:endParaRPr lang="es-ES" sz="1400" dirty="0"/>
        </a:p>
      </dgm:t>
    </dgm:pt>
    <dgm:pt modelId="{27B7291C-0CF5-4D8F-9AEC-7117FFBB1149}" type="parTrans" cxnId="{21A8E917-49B0-4DCC-BCB4-040D7035272B}">
      <dgm:prSet/>
      <dgm:spPr/>
      <dgm:t>
        <a:bodyPr/>
        <a:lstStyle/>
        <a:p>
          <a:endParaRPr lang="es-ES" sz="1400"/>
        </a:p>
      </dgm:t>
    </dgm:pt>
    <dgm:pt modelId="{58AF5CC1-2BA8-410F-B162-2B4F99966F57}" type="sibTrans" cxnId="{21A8E917-49B0-4DCC-BCB4-040D7035272B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endParaRPr lang="es-ES" sz="1400"/>
        </a:p>
      </dgm:t>
    </dgm:pt>
    <dgm:pt modelId="{E15D2222-3F44-42ED-B96C-B453C9F8817B}">
      <dgm:prSet phldrT="[Texto]" custT="1"/>
      <dgm:spPr/>
      <dgm:t>
        <a:bodyPr/>
        <a:lstStyle/>
        <a:p>
          <a:r>
            <a:rPr lang="es-ES" sz="1400" dirty="0" smtClean="0"/>
            <a:t>Factores Productivos Artesanales</a:t>
          </a:r>
          <a:endParaRPr lang="es-ES" sz="1400" dirty="0"/>
        </a:p>
      </dgm:t>
    </dgm:pt>
    <dgm:pt modelId="{166CBAF6-CD18-4E64-A1EE-19FCB6E05164}" type="parTrans" cxnId="{5E638C8F-F2BC-4960-B7C9-430F9B6A39DB}">
      <dgm:prSet/>
      <dgm:spPr/>
      <dgm:t>
        <a:bodyPr/>
        <a:lstStyle/>
        <a:p>
          <a:endParaRPr lang="es-ES" sz="1400"/>
        </a:p>
      </dgm:t>
    </dgm:pt>
    <dgm:pt modelId="{16C47256-188B-4547-BBD7-471C922690F9}" type="sibTrans" cxnId="{5E638C8F-F2BC-4960-B7C9-430F9B6A39DB}">
      <dgm:prSet/>
      <dgm:spPr>
        <a:solidFill>
          <a:srgbClr val="FFCC00"/>
        </a:solidFill>
      </dgm:spPr>
      <dgm:t>
        <a:bodyPr/>
        <a:lstStyle/>
        <a:p>
          <a:endParaRPr lang="es-ES" sz="1400"/>
        </a:p>
      </dgm:t>
    </dgm:pt>
    <dgm:pt modelId="{0A99C1C7-C492-4178-86D5-1AD9463AF0D7}">
      <dgm:prSet phldrT="[Texto]" custT="1"/>
      <dgm:spPr/>
      <dgm:t>
        <a:bodyPr/>
        <a:lstStyle/>
        <a:p>
          <a:r>
            <a:rPr lang="es-ES" sz="1400" dirty="0" smtClean="0"/>
            <a:t>Regirse a leyes internas</a:t>
          </a:r>
          <a:endParaRPr lang="es-ES" sz="1400" dirty="0"/>
        </a:p>
      </dgm:t>
    </dgm:pt>
    <dgm:pt modelId="{5DF10C27-C2CE-4E95-B38A-7477651B2BE4}" type="parTrans" cxnId="{AAFD65E0-87C7-4995-9557-3C123B7BDA2F}">
      <dgm:prSet/>
      <dgm:spPr/>
      <dgm:t>
        <a:bodyPr/>
        <a:lstStyle/>
        <a:p>
          <a:endParaRPr lang="es-ES" sz="1400"/>
        </a:p>
      </dgm:t>
    </dgm:pt>
    <dgm:pt modelId="{2951A005-A6EC-4DE7-BE80-7BBC732F9698}" type="sibTrans" cxnId="{AAFD65E0-87C7-4995-9557-3C123B7BDA2F}">
      <dgm:prSet/>
      <dgm:spPr/>
      <dgm:t>
        <a:bodyPr/>
        <a:lstStyle/>
        <a:p>
          <a:endParaRPr lang="es-ES" sz="1400"/>
        </a:p>
      </dgm:t>
    </dgm:pt>
    <dgm:pt modelId="{74B78A2B-0690-447B-843D-ED6536DC0F77}" type="pres">
      <dgm:prSet presAssocID="{12C8DC3C-EAE6-4202-BB77-0B2C2001400B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2907F21-3606-464E-BF73-8284ABDC0BA8}" type="pres">
      <dgm:prSet presAssocID="{DCA22ECC-6827-4133-9366-D3A07694B31E}" presName="dummy" presStyleCnt="0"/>
      <dgm:spPr/>
    </dgm:pt>
    <dgm:pt modelId="{AC20C6EE-531C-4538-B285-92E350A2E0F3}" type="pres">
      <dgm:prSet presAssocID="{DCA22ECC-6827-4133-9366-D3A07694B31E}" presName="node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15A4868-3741-4A73-949E-0C1E4F9E5506}" type="pres">
      <dgm:prSet presAssocID="{93BFDF55-B915-4391-A13B-F28AF2F99CD1}" presName="sibTrans" presStyleLbl="node1" presStyleIdx="0" presStyleCnt="4"/>
      <dgm:spPr/>
      <dgm:t>
        <a:bodyPr/>
        <a:lstStyle/>
        <a:p>
          <a:endParaRPr lang="es-ES"/>
        </a:p>
      </dgm:t>
    </dgm:pt>
    <dgm:pt modelId="{6CAD4C2A-A5A4-4BAE-8D30-330A8892F047}" type="pres">
      <dgm:prSet presAssocID="{A9BCBD68-12D7-4507-B90B-54DD3EF083F7}" presName="dummy" presStyleCnt="0"/>
      <dgm:spPr/>
    </dgm:pt>
    <dgm:pt modelId="{6825209C-5397-4878-A458-A7C5AECF35FA}" type="pres">
      <dgm:prSet presAssocID="{A9BCBD68-12D7-4507-B90B-54DD3EF083F7}" presName="node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17EB1ED-B233-4F51-8678-D13CB327D154}" type="pres">
      <dgm:prSet presAssocID="{58AF5CC1-2BA8-410F-B162-2B4F99966F57}" presName="sibTrans" presStyleLbl="node1" presStyleIdx="1" presStyleCnt="4"/>
      <dgm:spPr/>
      <dgm:t>
        <a:bodyPr/>
        <a:lstStyle/>
        <a:p>
          <a:endParaRPr lang="es-ES"/>
        </a:p>
      </dgm:t>
    </dgm:pt>
    <dgm:pt modelId="{BED53104-1DC6-4DC3-9B48-CD5160656C65}" type="pres">
      <dgm:prSet presAssocID="{E15D2222-3F44-42ED-B96C-B453C9F8817B}" presName="dummy" presStyleCnt="0"/>
      <dgm:spPr/>
    </dgm:pt>
    <dgm:pt modelId="{319739C8-4895-4A5C-911F-AB28BEF61CB1}" type="pres">
      <dgm:prSet presAssocID="{E15D2222-3F44-42ED-B96C-B453C9F8817B}" presName="node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D78166B-B093-4ED9-980A-5EAED4590021}" type="pres">
      <dgm:prSet presAssocID="{16C47256-188B-4547-BBD7-471C922690F9}" presName="sibTrans" presStyleLbl="node1" presStyleIdx="2" presStyleCnt="4"/>
      <dgm:spPr/>
      <dgm:t>
        <a:bodyPr/>
        <a:lstStyle/>
        <a:p>
          <a:endParaRPr lang="es-ES"/>
        </a:p>
      </dgm:t>
    </dgm:pt>
    <dgm:pt modelId="{4BF839C6-0DFE-497E-BD7C-E07FE057F9D8}" type="pres">
      <dgm:prSet presAssocID="{0A99C1C7-C492-4178-86D5-1AD9463AF0D7}" presName="dummy" presStyleCnt="0"/>
      <dgm:spPr/>
    </dgm:pt>
    <dgm:pt modelId="{318441C3-E97E-4C55-B9F5-E1E8979B7BF5}" type="pres">
      <dgm:prSet presAssocID="{0A99C1C7-C492-4178-86D5-1AD9463AF0D7}" presName="node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2DD28B9-5A5E-4E25-9AA1-3CAF82AC08C6}" type="pres">
      <dgm:prSet presAssocID="{2951A005-A6EC-4DE7-BE80-7BBC732F9698}" presName="sibTrans" presStyleLbl="node1" presStyleIdx="3" presStyleCnt="4"/>
      <dgm:spPr/>
      <dgm:t>
        <a:bodyPr/>
        <a:lstStyle/>
        <a:p>
          <a:endParaRPr lang="es-ES"/>
        </a:p>
      </dgm:t>
    </dgm:pt>
  </dgm:ptLst>
  <dgm:cxnLst>
    <dgm:cxn modelId="{B14C11A2-4180-4FF7-AA43-03ACD21AB385}" type="presOf" srcId="{12C8DC3C-EAE6-4202-BB77-0B2C2001400B}" destId="{74B78A2B-0690-447B-843D-ED6536DC0F77}" srcOrd="0" destOrd="0" presId="urn:microsoft.com/office/officeart/2005/8/layout/cycle1"/>
    <dgm:cxn modelId="{21A8E917-49B0-4DCC-BCB4-040D7035272B}" srcId="{12C8DC3C-EAE6-4202-BB77-0B2C2001400B}" destId="{A9BCBD68-12D7-4507-B90B-54DD3EF083F7}" srcOrd="1" destOrd="0" parTransId="{27B7291C-0CF5-4D8F-9AEC-7117FFBB1149}" sibTransId="{58AF5CC1-2BA8-410F-B162-2B4F99966F57}"/>
    <dgm:cxn modelId="{45487726-0128-4EC0-8862-194D94CCD4D3}" type="presOf" srcId="{16C47256-188B-4547-BBD7-471C922690F9}" destId="{ED78166B-B093-4ED9-980A-5EAED4590021}" srcOrd="0" destOrd="0" presId="urn:microsoft.com/office/officeart/2005/8/layout/cycle1"/>
    <dgm:cxn modelId="{DE0FD635-793D-4933-B26E-8B6FCB1EE22E}" type="presOf" srcId="{58AF5CC1-2BA8-410F-B162-2B4F99966F57}" destId="{B17EB1ED-B233-4F51-8678-D13CB327D154}" srcOrd="0" destOrd="0" presId="urn:microsoft.com/office/officeart/2005/8/layout/cycle1"/>
    <dgm:cxn modelId="{AAFD65E0-87C7-4995-9557-3C123B7BDA2F}" srcId="{12C8DC3C-EAE6-4202-BB77-0B2C2001400B}" destId="{0A99C1C7-C492-4178-86D5-1AD9463AF0D7}" srcOrd="3" destOrd="0" parTransId="{5DF10C27-C2CE-4E95-B38A-7477651B2BE4}" sibTransId="{2951A005-A6EC-4DE7-BE80-7BBC732F9698}"/>
    <dgm:cxn modelId="{24B5E351-316A-4CD9-99DB-383E521C5431}" type="presOf" srcId="{A9BCBD68-12D7-4507-B90B-54DD3EF083F7}" destId="{6825209C-5397-4878-A458-A7C5AECF35FA}" srcOrd="0" destOrd="0" presId="urn:microsoft.com/office/officeart/2005/8/layout/cycle1"/>
    <dgm:cxn modelId="{5E638C8F-F2BC-4960-B7C9-430F9B6A39DB}" srcId="{12C8DC3C-EAE6-4202-BB77-0B2C2001400B}" destId="{E15D2222-3F44-42ED-B96C-B453C9F8817B}" srcOrd="2" destOrd="0" parTransId="{166CBAF6-CD18-4E64-A1EE-19FCB6E05164}" sibTransId="{16C47256-188B-4547-BBD7-471C922690F9}"/>
    <dgm:cxn modelId="{5C58128F-08E5-46B8-9CA8-5FCE4A49D151}" type="presOf" srcId="{0A99C1C7-C492-4178-86D5-1AD9463AF0D7}" destId="{318441C3-E97E-4C55-B9F5-E1E8979B7BF5}" srcOrd="0" destOrd="0" presId="urn:microsoft.com/office/officeart/2005/8/layout/cycle1"/>
    <dgm:cxn modelId="{032986C4-7B69-492B-977A-03285A72A49B}" type="presOf" srcId="{E15D2222-3F44-42ED-B96C-B453C9F8817B}" destId="{319739C8-4895-4A5C-911F-AB28BEF61CB1}" srcOrd="0" destOrd="0" presId="urn:microsoft.com/office/officeart/2005/8/layout/cycle1"/>
    <dgm:cxn modelId="{1C09CA10-AF0F-4BF2-8033-1774115E7818}" srcId="{12C8DC3C-EAE6-4202-BB77-0B2C2001400B}" destId="{DCA22ECC-6827-4133-9366-D3A07694B31E}" srcOrd="0" destOrd="0" parTransId="{CD9FFADC-DC50-4044-8226-B357FBFFD1DA}" sibTransId="{93BFDF55-B915-4391-A13B-F28AF2F99CD1}"/>
    <dgm:cxn modelId="{B6D64078-42CA-4686-BE5C-6DB565FFC45D}" type="presOf" srcId="{93BFDF55-B915-4391-A13B-F28AF2F99CD1}" destId="{D15A4868-3741-4A73-949E-0C1E4F9E5506}" srcOrd="0" destOrd="0" presId="urn:microsoft.com/office/officeart/2005/8/layout/cycle1"/>
    <dgm:cxn modelId="{3B29297F-A34D-4198-B9AC-A33801B507FE}" type="presOf" srcId="{DCA22ECC-6827-4133-9366-D3A07694B31E}" destId="{AC20C6EE-531C-4538-B285-92E350A2E0F3}" srcOrd="0" destOrd="0" presId="urn:microsoft.com/office/officeart/2005/8/layout/cycle1"/>
    <dgm:cxn modelId="{4A4C7630-AE5F-4251-A56C-DC60941A3FEE}" type="presOf" srcId="{2951A005-A6EC-4DE7-BE80-7BBC732F9698}" destId="{52DD28B9-5A5E-4E25-9AA1-3CAF82AC08C6}" srcOrd="0" destOrd="0" presId="urn:microsoft.com/office/officeart/2005/8/layout/cycle1"/>
    <dgm:cxn modelId="{33E2D123-6FA4-498D-B37D-D55580520194}" type="presParOf" srcId="{74B78A2B-0690-447B-843D-ED6536DC0F77}" destId="{B2907F21-3606-464E-BF73-8284ABDC0BA8}" srcOrd="0" destOrd="0" presId="urn:microsoft.com/office/officeart/2005/8/layout/cycle1"/>
    <dgm:cxn modelId="{5A6C7E82-B865-4409-9058-8009CEAB4E30}" type="presParOf" srcId="{74B78A2B-0690-447B-843D-ED6536DC0F77}" destId="{AC20C6EE-531C-4538-B285-92E350A2E0F3}" srcOrd="1" destOrd="0" presId="urn:microsoft.com/office/officeart/2005/8/layout/cycle1"/>
    <dgm:cxn modelId="{9F48FFF1-1C81-4972-B192-29F8F696ADC5}" type="presParOf" srcId="{74B78A2B-0690-447B-843D-ED6536DC0F77}" destId="{D15A4868-3741-4A73-949E-0C1E4F9E5506}" srcOrd="2" destOrd="0" presId="urn:microsoft.com/office/officeart/2005/8/layout/cycle1"/>
    <dgm:cxn modelId="{9DF8BCC1-AA8C-4624-A771-364ACF3CE3A2}" type="presParOf" srcId="{74B78A2B-0690-447B-843D-ED6536DC0F77}" destId="{6CAD4C2A-A5A4-4BAE-8D30-330A8892F047}" srcOrd="3" destOrd="0" presId="urn:microsoft.com/office/officeart/2005/8/layout/cycle1"/>
    <dgm:cxn modelId="{F2329071-D26B-45B4-8A9A-E9BF49FF9529}" type="presParOf" srcId="{74B78A2B-0690-447B-843D-ED6536DC0F77}" destId="{6825209C-5397-4878-A458-A7C5AECF35FA}" srcOrd="4" destOrd="0" presId="urn:microsoft.com/office/officeart/2005/8/layout/cycle1"/>
    <dgm:cxn modelId="{55A9F1C3-6AE4-4E55-B973-DB656E02D9B9}" type="presParOf" srcId="{74B78A2B-0690-447B-843D-ED6536DC0F77}" destId="{B17EB1ED-B233-4F51-8678-D13CB327D154}" srcOrd="5" destOrd="0" presId="urn:microsoft.com/office/officeart/2005/8/layout/cycle1"/>
    <dgm:cxn modelId="{99438777-01EA-4048-8A20-486F7FDAC933}" type="presParOf" srcId="{74B78A2B-0690-447B-843D-ED6536DC0F77}" destId="{BED53104-1DC6-4DC3-9B48-CD5160656C65}" srcOrd="6" destOrd="0" presId="urn:microsoft.com/office/officeart/2005/8/layout/cycle1"/>
    <dgm:cxn modelId="{6E70DA44-4ABE-4C23-9F73-72EAFD27DB29}" type="presParOf" srcId="{74B78A2B-0690-447B-843D-ED6536DC0F77}" destId="{319739C8-4895-4A5C-911F-AB28BEF61CB1}" srcOrd="7" destOrd="0" presId="urn:microsoft.com/office/officeart/2005/8/layout/cycle1"/>
    <dgm:cxn modelId="{99761F43-C9DF-43D0-96EA-717073393433}" type="presParOf" srcId="{74B78A2B-0690-447B-843D-ED6536DC0F77}" destId="{ED78166B-B093-4ED9-980A-5EAED4590021}" srcOrd="8" destOrd="0" presId="urn:microsoft.com/office/officeart/2005/8/layout/cycle1"/>
    <dgm:cxn modelId="{9E1A6A68-2BF5-4966-983C-30E0AD62BE98}" type="presParOf" srcId="{74B78A2B-0690-447B-843D-ED6536DC0F77}" destId="{4BF839C6-0DFE-497E-BD7C-E07FE057F9D8}" srcOrd="9" destOrd="0" presId="urn:microsoft.com/office/officeart/2005/8/layout/cycle1"/>
    <dgm:cxn modelId="{AF8D8340-5026-4EFA-809A-0A524B69C19A}" type="presParOf" srcId="{74B78A2B-0690-447B-843D-ED6536DC0F77}" destId="{318441C3-E97E-4C55-B9F5-E1E8979B7BF5}" srcOrd="10" destOrd="0" presId="urn:microsoft.com/office/officeart/2005/8/layout/cycle1"/>
    <dgm:cxn modelId="{AAD00047-69F8-4500-AE90-230219C62130}" type="presParOf" srcId="{74B78A2B-0690-447B-843D-ED6536DC0F77}" destId="{52DD28B9-5A5E-4E25-9AA1-3CAF82AC08C6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A6060F9A-DDC4-4834-BC48-F321ABDDDD79}" type="doc">
      <dgm:prSet loTypeId="urn:microsoft.com/office/officeart/2005/8/layout/cycle5" loCatId="cycle" qsTypeId="urn:microsoft.com/office/officeart/2005/8/quickstyle/simple5" qsCatId="simple" csTypeId="urn:microsoft.com/office/officeart/2005/8/colors/accent6_4" csCatId="accent6" phldr="1"/>
      <dgm:spPr/>
      <dgm:t>
        <a:bodyPr/>
        <a:lstStyle/>
        <a:p>
          <a:endParaRPr lang="es-ES"/>
        </a:p>
      </dgm:t>
    </dgm:pt>
    <dgm:pt modelId="{8639F5AD-3E83-4D81-8BA7-29327F9B7E20}">
      <dgm:prSet phldrT="[Texto]" custT="1"/>
      <dgm:spPr/>
      <dgm:t>
        <a:bodyPr/>
        <a:lstStyle/>
        <a:p>
          <a:r>
            <a:rPr lang="es-EC" sz="1200" dirty="0" smtClean="0"/>
            <a:t>Elaboración de calzado sintético con alto porcentaje de insumos importados desde China</a:t>
          </a:r>
          <a:endParaRPr lang="es-ES" sz="1200" dirty="0"/>
        </a:p>
      </dgm:t>
    </dgm:pt>
    <dgm:pt modelId="{1F50708E-C0AF-4A4C-8180-2213169B61FD}" type="parTrans" cxnId="{ABE49C27-8529-4D0A-8975-CDE9F0527628}">
      <dgm:prSet/>
      <dgm:spPr/>
      <dgm:t>
        <a:bodyPr/>
        <a:lstStyle/>
        <a:p>
          <a:endParaRPr lang="es-ES" sz="1200"/>
        </a:p>
      </dgm:t>
    </dgm:pt>
    <dgm:pt modelId="{51F4EF6C-051F-459C-8900-F4DC2C225E15}" type="sibTrans" cxnId="{ABE49C27-8529-4D0A-8975-CDE9F0527628}">
      <dgm:prSet/>
      <dgm:spPr/>
      <dgm:t>
        <a:bodyPr/>
        <a:lstStyle/>
        <a:p>
          <a:endParaRPr lang="es-ES" sz="1200"/>
        </a:p>
      </dgm:t>
    </dgm:pt>
    <dgm:pt modelId="{812935AD-E815-44AE-9EF5-0C57F178179F}">
      <dgm:prSet phldrT="[Texto]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>
        <a:solidFill>
          <a:schemeClr val="accent6"/>
        </a:solidFill>
      </dgm:spPr>
      <dgm:t>
        <a:bodyPr/>
        <a:lstStyle/>
        <a:p>
          <a:r>
            <a:rPr lang="es-EC" sz="1200" dirty="0" smtClean="0"/>
            <a:t>Persistencia de contrabando de calzado de origen chino proveniente de Perú y Colombia</a:t>
          </a:r>
          <a:endParaRPr lang="es-ES" sz="1200" dirty="0"/>
        </a:p>
      </dgm:t>
    </dgm:pt>
    <dgm:pt modelId="{F319D3FB-DF2F-4AD7-8D1F-90079A6EDA39}" type="parTrans" cxnId="{1C2E8CEF-C54E-4300-A9E0-AAD2DB7FCF56}">
      <dgm:prSet/>
      <dgm:spPr/>
      <dgm:t>
        <a:bodyPr/>
        <a:lstStyle/>
        <a:p>
          <a:endParaRPr lang="es-ES" sz="1200"/>
        </a:p>
      </dgm:t>
    </dgm:pt>
    <dgm:pt modelId="{2D97574D-C437-4943-BF53-F13BD71D1359}" type="sibTrans" cxnId="{1C2E8CEF-C54E-4300-A9E0-AAD2DB7FCF56}">
      <dgm:prSet/>
      <dgm:spPr/>
      <dgm:t>
        <a:bodyPr/>
        <a:lstStyle/>
        <a:p>
          <a:endParaRPr lang="es-ES" sz="1200"/>
        </a:p>
      </dgm:t>
    </dgm:pt>
    <dgm:pt modelId="{C7E12118-BE3A-40FF-8FB8-9681EEB80F6B}">
      <dgm:prSet phldrT="[Texto]" custT="1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C" sz="1200" dirty="0" smtClean="0"/>
            <a:t>Número significativo de actores en el proceso de intermediación</a:t>
          </a:r>
          <a:endParaRPr lang="es-ES" sz="1200" dirty="0"/>
        </a:p>
      </dgm:t>
    </dgm:pt>
    <dgm:pt modelId="{DC05B7DF-D51B-479C-B899-B92EFC8A0F6C}" type="parTrans" cxnId="{82AE4A3A-69A9-4149-966E-13D30F30FEED}">
      <dgm:prSet/>
      <dgm:spPr/>
      <dgm:t>
        <a:bodyPr/>
        <a:lstStyle/>
        <a:p>
          <a:endParaRPr lang="es-ES" sz="1200"/>
        </a:p>
      </dgm:t>
    </dgm:pt>
    <dgm:pt modelId="{FFF62DE6-CC7F-4BB0-9AE1-CD524FA25DF0}" type="sibTrans" cxnId="{82AE4A3A-69A9-4149-966E-13D30F30FEED}">
      <dgm:prSet/>
      <dgm:spPr/>
      <dgm:t>
        <a:bodyPr/>
        <a:lstStyle/>
        <a:p>
          <a:endParaRPr lang="es-ES" sz="1200"/>
        </a:p>
      </dgm:t>
    </dgm:pt>
    <dgm:pt modelId="{6CCE66A9-1F03-498C-9035-C31B870D02E7}">
      <dgm:prSet phldrT="[Texto]"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solidFill>
          <a:srgbClr val="E29D42"/>
        </a:solidFill>
        <a:ln>
          <a:solidFill>
            <a:srgbClr val="E29D42"/>
          </a:solidFill>
        </a:ln>
      </dgm:spPr>
      <dgm:t>
        <a:bodyPr/>
        <a:lstStyle/>
        <a:p>
          <a:r>
            <a:rPr lang="es-EC" sz="1200" dirty="0" smtClean="0"/>
            <a:t>Presencia del productor informal que produce calzado dentro del hogar</a:t>
          </a:r>
          <a:endParaRPr lang="es-ES" sz="1200" dirty="0"/>
        </a:p>
      </dgm:t>
    </dgm:pt>
    <dgm:pt modelId="{EA785C53-51C9-4F13-B004-6099947E71F6}" type="parTrans" cxnId="{ED6A4F0E-0935-4701-83A0-3D4420D2DD07}">
      <dgm:prSet/>
      <dgm:spPr/>
      <dgm:t>
        <a:bodyPr/>
        <a:lstStyle/>
        <a:p>
          <a:endParaRPr lang="es-ES" sz="1200"/>
        </a:p>
      </dgm:t>
    </dgm:pt>
    <dgm:pt modelId="{6404ED7D-9F6C-4D3E-9FAC-742F80BBAFF5}" type="sibTrans" cxnId="{ED6A4F0E-0935-4701-83A0-3D4420D2DD07}">
      <dgm:prSet/>
      <dgm:spPr/>
      <dgm:t>
        <a:bodyPr/>
        <a:lstStyle/>
        <a:p>
          <a:endParaRPr lang="es-ES" sz="1200"/>
        </a:p>
      </dgm:t>
    </dgm:pt>
    <dgm:pt modelId="{03379635-F2C6-4686-97C3-07800FB74974}">
      <dgm:prSet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C" sz="1200" dirty="0" smtClean="0"/>
            <a:t>Falta de especialización de la mano de obra factor determinante que le resta competitividad</a:t>
          </a:r>
          <a:endParaRPr lang="es-ES" sz="1200" dirty="0"/>
        </a:p>
      </dgm:t>
    </dgm:pt>
    <dgm:pt modelId="{697418FB-D0FB-492C-84FF-4C80780C30BD}" type="parTrans" cxnId="{FD611508-5C13-4BF6-863A-87763CA339D1}">
      <dgm:prSet/>
      <dgm:spPr/>
      <dgm:t>
        <a:bodyPr/>
        <a:lstStyle/>
        <a:p>
          <a:endParaRPr lang="es-ES" sz="1200"/>
        </a:p>
      </dgm:t>
    </dgm:pt>
    <dgm:pt modelId="{8261D33C-146D-454D-8BA7-D58E189546BA}" type="sibTrans" cxnId="{FD611508-5C13-4BF6-863A-87763CA339D1}">
      <dgm:prSet/>
      <dgm:spPr/>
      <dgm:t>
        <a:bodyPr/>
        <a:lstStyle/>
        <a:p>
          <a:endParaRPr lang="es-ES" sz="1200"/>
        </a:p>
      </dgm:t>
    </dgm:pt>
    <dgm:pt modelId="{1AAFC6D1-1485-44F7-B7F2-37D6668E42D7}" type="pres">
      <dgm:prSet presAssocID="{A6060F9A-DDC4-4834-BC48-F321ABDDDD79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F201868C-7AAB-412F-A957-509B833FA173}" type="pres">
      <dgm:prSet presAssocID="{8639F5AD-3E83-4D81-8BA7-29327F9B7E20}" presName="node" presStyleLbl="node1" presStyleIdx="0" presStyleCnt="5" custScaleX="110886" custScaleY="12604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9EEFD81-B055-4D05-866E-5CDC04845265}" type="pres">
      <dgm:prSet presAssocID="{8639F5AD-3E83-4D81-8BA7-29327F9B7E20}" presName="spNode" presStyleCnt="0"/>
      <dgm:spPr/>
    </dgm:pt>
    <dgm:pt modelId="{E171387E-466F-41E0-B7AA-80A546239A88}" type="pres">
      <dgm:prSet presAssocID="{51F4EF6C-051F-459C-8900-F4DC2C225E15}" presName="sibTrans" presStyleLbl="sibTrans1D1" presStyleIdx="0" presStyleCnt="5"/>
      <dgm:spPr/>
      <dgm:t>
        <a:bodyPr/>
        <a:lstStyle/>
        <a:p>
          <a:endParaRPr lang="es-EC"/>
        </a:p>
      </dgm:t>
    </dgm:pt>
    <dgm:pt modelId="{27EE34D4-B027-4634-9EA3-55E74AF1A061}" type="pres">
      <dgm:prSet presAssocID="{812935AD-E815-44AE-9EF5-0C57F178179F}" presName="node" presStyleLbl="node1" presStyleIdx="1" presStyleCnt="5" custScaleX="117569" custScaleY="114652" custRadScaleRad="100622" custRadScaleInc="1541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FA1CCBE-9F56-4945-98A5-A59597FF3966}" type="pres">
      <dgm:prSet presAssocID="{812935AD-E815-44AE-9EF5-0C57F178179F}" presName="spNode" presStyleCnt="0"/>
      <dgm:spPr/>
    </dgm:pt>
    <dgm:pt modelId="{A3060A94-D48F-4557-8215-AE960B463D53}" type="pres">
      <dgm:prSet presAssocID="{2D97574D-C437-4943-BF53-F13BD71D1359}" presName="sibTrans" presStyleLbl="sibTrans1D1" presStyleIdx="1" presStyleCnt="5"/>
      <dgm:spPr/>
      <dgm:t>
        <a:bodyPr/>
        <a:lstStyle/>
        <a:p>
          <a:endParaRPr lang="es-EC"/>
        </a:p>
      </dgm:t>
    </dgm:pt>
    <dgm:pt modelId="{DB2876E8-4A4F-4D90-9879-053BB1DE1859}" type="pres">
      <dgm:prSet presAssocID="{C7E12118-BE3A-40FF-8FB8-9681EEB80F6B}" presName="node" presStyleLbl="node1" presStyleIdx="2" presStyleCnt="5" custRadScaleRad="98408" custRadScaleInc="611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348F930-5A1C-4EAC-B569-D4C96ADBAF77}" type="pres">
      <dgm:prSet presAssocID="{C7E12118-BE3A-40FF-8FB8-9681EEB80F6B}" presName="spNode" presStyleCnt="0"/>
      <dgm:spPr/>
    </dgm:pt>
    <dgm:pt modelId="{5F826083-14AB-4261-A3BC-AF9002F92CB7}" type="pres">
      <dgm:prSet presAssocID="{FFF62DE6-CC7F-4BB0-9AE1-CD524FA25DF0}" presName="sibTrans" presStyleLbl="sibTrans1D1" presStyleIdx="2" presStyleCnt="5"/>
      <dgm:spPr/>
      <dgm:t>
        <a:bodyPr/>
        <a:lstStyle/>
        <a:p>
          <a:endParaRPr lang="es-EC"/>
        </a:p>
      </dgm:t>
    </dgm:pt>
    <dgm:pt modelId="{5C1A9C14-8948-4D6B-B2B5-2F0255531362}" type="pres">
      <dgm:prSet presAssocID="{6CCE66A9-1F03-498C-9035-C31B870D02E7}" presName="node" presStyleLbl="node1" presStyleIdx="3" presStyleCnt="5" custRadScaleRad="98871" custRadScaleInc="-450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5DC9BCC-7469-4B4F-9B41-8664E1E495B4}" type="pres">
      <dgm:prSet presAssocID="{6CCE66A9-1F03-498C-9035-C31B870D02E7}" presName="spNode" presStyleCnt="0"/>
      <dgm:spPr/>
    </dgm:pt>
    <dgm:pt modelId="{3237DFB4-6A6D-415C-AD54-DBF989F17A97}" type="pres">
      <dgm:prSet presAssocID="{6404ED7D-9F6C-4D3E-9FAC-742F80BBAFF5}" presName="sibTrans" presStyleLbl="sibTrans1D1" presStyleIdx="3" presStyleCnt="5"/>
      <dgm:spPr/>
      <dgm:t>
        <a:bodyPr/>
        <a:lstStyle/>
        <a:p>
          <a:endParaRPr lang="es-EC"/>
        </a:p>
      </dgm:t>
    </dgm:pt>
    <dgm:pt modelId="{A2A43108-1E1D-4E69-8958-24B0CD3F4F94}" type="pres">
      <dgm:prSet presAssocID="{03379635-F2C6-4686-97C3-07800FB74974}" presName="node" presStyleLbl="node1" presStyleIdx="4" presStyleCnt="5" custScaleX="121323" custScaleY="117267" custRadScaleRad="96417" custRadScaleInc="-914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C9F72F1-53AB-47B7-865E-7D78E99A7959}" type="pres">
      <dgm:prSet presAssocID="{03379635-F2C6-4686-97C3-07800FB74974}" presName="spNode" presStyleCnt="0"/>
      <dgm:spPr/>
    </dgm:pt>
    <dgm:pt modelId="{084F8A95-F07F-4B97-AC0F-5299543B57D1}" type="pres">
      <dgm:prSet presAssocID="{8261D33C-146D-454D-8BA7-D58E189546BA}" presName="sibTrans" presStyleLbl="sibTrans1D1" presStyleIdx="4" presStyleCnt="5"/>
      <dgm:spPr/>
      <dgm:t>
        <a:bodyPr/>
        <a:lstStyle/>
        <a:p>
          <a:endParaRPr lang="es-EC"/>
        </a:p>
      </dgm:t>
    </dgm:pt>
  </dgm:ptLst>
  <dgm:cxnLst>
    <dgm:cxn modelId="{BEF9B1C0-83F8-4541-9F18-84FC43BC925D}" type="presOf" srcId="{6CCE66A9-1F03-498C-9035-C31B870D02E7}" destId="{5C1A9C14-8948-4D6B-B2B5-2F0255531362}" srcOrd="0" destOrd="0" presId="urn:microsoft.com/office/officeart/2005/8/layout/cycle5"/>
    <dgm:cxn modelId="{ABE49C27-8529-4D0A-8975-CDE9F0527628}" srcId="{A6060F9A-DDC4-4834-BC48-F321ABDDDD79}" destId="{8639F5AD-3E83-4D81-8BA7-29327F9B7E20}" srcOrd="0" destOrd="0" parTransId="{1F50708E-C0AF-4A4C-8180-2213169B61FD}" sibTransId="{51F4EF6C-051F-459C-8900-F4DC2C225E15}"/>
    <dgm:cxn modelId="{1C2E8CEF-C54E-4300-A9E0-AAD2DB7FCF56}" srcId="{A6060F9A-DDC4-4834-BC48-F321ABDDDD79}" destId="{812935AD-E815-44AE-9EF5-0C57F178179F}" srcOrd="1" destOrd="0" parTransId="{F319D3FB-DF2F-4AD7-8D1F-90079A6EDA39}" sibTransId="{2D97574D-C437-4943-BF53-F13BD71D1359}"/>
    <dgm:cxn modelId="{FD611508-5C13-4BF6-863A-87763CA339D1}" srcId="{A6060F9A-DDC4-4834-BC48-F321ABDDDD79}" destId="{03379635-F2C6-4686-97C3-07800FB74974}" srcOrd="4" destOrd="0" parTransId="{697418FB-D0FB-492C-84FF-4C80780C30BD}" sibTransId="{8261D33C-146D-454D-8BA7-D58E189546BA}"/>
    <dgm:cxn modelId="{E1D69025-F74E-4BB1-961E-BEB02F2531B2}" type="presOf" srcId="{2D97574D-C437-4943-BF53-F13BD71D1359}" destId="{A3060A94-D48F-4557-8215-AE960B463D53}" srcOrd="0" destOrd="0" presId="urn:microsoft.com/office/officeart/2005/8/layout/cycle5"/>
    <dgm:cxn modelId="{3D92333A-B550-4912-90B0-67ED0AC8432B}" type="presOf" srcId="{812935AD-E815-44AE-9EF5-0C57F178179F}" destId="{27EE34D4-B027-4634-9EA3-55E74AF1A061}" srcOrd="0" destOrd="0" presId="urn:microsoft.com/office/officeart/2005/8/layout/cycle5"/>
    <dgm:cxn modelId="{80D12437-BB06-42FE-A7E9-F250EF25F74A}" type="presOf" srcId="{51F4EF6C-051F-459C-8900-F4DC2C225E15}" destId="{E171387E-466F-41E0-B7AA-80A546239A88}" srcOrd="0" destOrd="0" presId="urn:microsoft.com/office/officeart/2005/8/layout/cycle5"/>
    <dgm:cxn modelId="{391E9705-24D3-4106-85D1-F97631850899}" type="presOf" srcId="{03379635-F2C6-4686-97C3-07800FB74974}" destId="{A2A43108-1E1D-4E69-8958-24B0CD3F4F94}" srcOrd="0" destOrd="0" presId="urn:microsoft.com/office/officeart/2005/8/layout/cycle5"/>
    <dgm:cxn modelId="{D4D0A3D5-6B51-4B80-9967-4C1D0B6372A2}" type="presOf" srcId="{C7E12118-BE3A-40FF-8FB8-9681EEB80F6B}" destId="{DB2876E8-4A4F-4D90-9879-053BB1DE1859}" srcOrd="0" destOrd="0" presId="urn:microsoft.com/office/officeart/2005/8/layout/cycle5"/>
    <dgm:cxn modelId="{4FD0ECF1-7911-43F6-AB68-A1901E2BD34C}" type="presOf" srcId="{A6060F9A-DDC4-4834-BC48-F321ABDDDD79}" destId="{1AAFC6D1-1485-44F7-B7F2-37D6668E42D7}" srcOrd="0" destOrd="0" presId="urn:microsoft.com/office/officeart/2005/8/layout/cycle5"/>
    <dgm:cxn modelId="{ED6A4F0E-0935-4701-83A0-3D4420D2DD07}" srcId="{A6060F9A-DDC4-4834-BC48-F321ABDDDD79}" destId="{6CCE66A9-1F03-498C-9035-C31B870D02E7}" srcOrd="3" destOrd="0" parTransId="{EA785C53-51C9-4F13-B004-6099947E71F6}" sibTransId="{6404ED7D-9F6C-4D3E-9FAC-742F80BBAFF5}"/>
    <dgm:cxn modelId="{7683D35A-95DB-411D-9BE1-29469EB0C0CF}" type="presOf" srcId="{8261D33C-146D-454D-8BA7-D58E189546BA}" destId="{084F8A95-F07F-4B97-AC0F-5299543B57D1}" srcOrd="0" destOrd="0" presId="urn:microsoft.com/office/officeart/2005/8/layout/cycle5"/>
    <dgm:cxn modelId="{E6785505-BF6B-4D48-847D-9D0B82E7B14B}" type="presOf" srcId="{6404ED7D-9F6C-4D3E-9FAC-742F80BBAFF5}" destId="{3237DFB4-6A6D-415C-AD54-DBF989F17A97}" srcOrd="0" destOrd="0" presId="urn:microsoft.com/office/officeart/2005/8/layout/cycle5"/>
    <dgm:cxn modelId="{19F04D16-3E73-4809-B734-2DE3E5ABC155}" type="presOf" srcId="{8639F5AD-3E83-4D81-8BA7-29327F9B7E20}" destId="{F201868C-7AAB-412F-A957-509B833FA173}" srcOrd="0" destOrd="0" presId="urn:microsoft.com/office/officeart/2005/8/layout/cycle5"/>
    <dgm:cxn modelId="{024C942A-C4ED-40D5-AFF9-AD198AD68DFA}" type="presOf" srcId="{FFF62DE6-CC7F-4BB0-9AE1-CD524FA25DF0}" destId="{5F826083-14AB-4261-A3BC-AF9002F92CB7}" srcOrd="0" destOrd="0" presId="urn:microsoft.com/office/officeart/2005/8/layout/cycle5"/>
    <dgm:cxn modelId="{82AE4A3A-69A9-4149-966E-13D30F30FEED}" srcId="{A6060F9A-DDC4-4834-BC48-F321ABDDDD79}" destId="{C7E12118-BE3A-40FF-8FB8-9681EEB80F6B}" srcOrd="2" destOrd="0" parTransId="{DC05B7DF-D51B-479C-B899-B92EFC8A0F6C}" sibTransId="{FFF62DE6-CC7F-4BB0-9AE1-CD524FA25DF0}"/>
    <dgm:cxn modelId="{60C496CA-52E1-4E01-9343-E9786D7CE12C}" type="presParOf" srcId="{1AAFC6D1-1485-44F7-B7F2-37D6668E42D7}" destId="{F201868C-7AAB-412F-A957-509B833FA173}" srcOrd="0" destOrd="0" presId="urn:microsoft.com/office/officeart/2005/8/layout/cycle5"/>
    <dgm:cxn modelId="{964B10A3-C1AC-41EF-A257-C3BBA33A8FB2}" type="presParOf" srcId="{1AAFC6D1-1485-44F7-B7F2-37D6668E42D7}" destId="{09EEFD81-B055-4D05-866E-5CDC04845265}" srcOrd="1" destOrd="0" presId="urn:microsoft.com/office/officeart/2005/8/layout/cycle5"/>
    <dgm:cxn modelId="{1071EB1E-D275-42C7-8119-C4ACD092581E}" type="presParOf" srcId="{1AAFC6D1-1485-44F7-B7F2-37D6668E42D7}" destId="{E171387E-466F-41E0-B7AA-80A546239A88}" srcOrd="2" destOrd="0" presId="urn:microsoft.com/office/officeart/2005/8/layout/cycle5"/>
    <dgm:cxn modelId="{08C32201-568E-4F14-BA84-69179BCC67EB}" type="presParOf" srcId="{1AAFC6D1-1485-44F7-B7F2-37D6668E42D7}" destId="{27EE34D4-B027-4634-9EA3-55E74AF1A061}" srcOrd="3" destOrd="0" presId="urn:microsoft.com/office/officeart/2005/8/layout/cycle5"/>
    <dgm:cxn modelId="{EE94EC80-5A67-45F0-B844-67878CC448F2}" type="presParOf" srcId="{1AAFC6D1-1485-44F7-B7F2-37D6668E42D7}" destId="{3FA1CCBE-9F56-4945-98A5-A59597FF3966}" srcOrd="4" destOrd="0" presId="urn:microsoft.com/office/officeart/2005/8/layout/cycle5"/>
    <dgm:cxn modelId="{33A80C27-520C-4989-9206-7787F614EA6A}" type="presParOf" srcId="{1AAFC6D1-1485-44F7-B7F2-37D6668E42D7}" destId="{A3060A94-D48F-4557-8215-AE960B463D53}" srcOrd="5" destOrd="0" presId="urn:microsoft.com/office/officeart/2005/8/layout/cycle5"/>
    <dgm:cxn modelId="{6947972B-7D0E-4B57-AE81-425B31FBE8CE}" type="presParOf" srcId="{1AAFC6D1-1485-44F7-B7F2-37D6668E42D7}" destId="{DB2876E8-4A4F-4D90-9879-053BB1DE1859}" srcOrd="6" destOrd="0" presId="urn:microsoft.com/office/officeart/2005/8/layout/cycle5"/>
    <dgm:cxn modelId="{BB1F1DF9-859D-4726-866B-027DA6C1197E}" type="presParOf" srcId="{1AAFC6D1-1485-44F7-B7F2-37D6668E42D7}" destId="{4348F930-5A1C-4EAC-B569-D4C96ADBAF77}" srcOrd="7" destOrd="0" presId="urn:microsoft.com/office/officeart/2005/8/layout/cycle5"/>
    <dgm:cxn modelId="{C2BB74C6-DA9A-42BA-AB4B-4BA1D979B02B}" type="presParOf" srcId="{1AAFC6D1-1485-44F7-B7F2-37D6668E42D7}" destId="{5F826083-14AB-4261-A3BC-AF9002F92CB7}" srcOrd="8" destOrd="0" presId="urn:microsoft.com/office/officeart/2005/8/layout/cycle5"/>
    <dgm:cxn modelId="{361B9D99-8DA0-4D86-83B1-01062778B086}" type="presParOf" srcId="{1AAFC6D1-1485-44F7-B7F2-37D6668E42D7}" destId="{5C1A9C14-8948-4D6B-B2B5-2F0255531362}" srcOrd="9" destOrd="0" presId="urn:microsoft.com/office/officeart/2005/8/layout/cycle5"/>
    <dgm:cxn modelId="{AF7D28BB-1C5A-484A-9544-4B07B3AEA923}" type="presParOf" srcId="{1AAFC6D1-1485-44F7-B7F2-37D6668E42D7}" destId="{65DC9BCC-7469-4B4F-9B41-8664E1E495B4}" srcOrd="10" destOrd="0" presId="urn:microsoft.com/office/officeart/2005/8/layout/cycle5"/>
    <dgm:cxn modelId="{7C260407-9F02-406D-9494-95905F54C259}" type="presParOf" srcId="{1AAFC6D1-1485-44F7-B7F2-37D6668E42D7}" destId="{3237DFB4-6A6D-415C-AD54-DBF989F17A97}" srcOrd="11" destOrd="0" presId="urn:microsoft.com/office/officeart/2005/8/layout/cycle5"/>
    <dgm:cxn modelId="{1F79D7AF-9E1D-4452-9188-7C34E9B83E1C}" type="presParOf" srcId="{1AAFC6D1-1485-44F7-B7F2-37D6668E42D7}" destId="{A2A43108-1E1D-4E69-8958-24B0CD3F4F94}" srcOrd="12" destOrd="0" presId="urn:microsoft.com/office/officeart/2005/8/layout/cycle5"/>
    <dgm:cxn modelId="{140C5BB9-DF28-4585-A412-7E94ADD3064D}" type="presParOf" srcId="{1AAFC6D1-1485-44F7-B7F2-37D6668E42D7}" destId="{AC9F72F1-53AB-47B7-865E-7D78E99A7959}" srcOrd="13" destOrd="0" presId="urn:microsoft.com/office/officeart/2005/8/layout/cycle5"/>
    <dgm:cxn modelId="{A76BB05E-FA6A-4539-BFA9-E7BB8EA582B6}" type="presParOf" srcId="{1AAFC6D1-1485-44F7-B7F2-37D6668E42D7}" destId="{084F8A95-F07F-4B97-AC0F-5299543B57D1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09DAE57E-4357-439D-8154-DBA2B6D0D59C}" type="doc">
      <dgm:prSet loTypeId="urn:microsoft.com/office/officeart/2005/8/layout/radial6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0F7CD054-922C-441F-8E3E-154EEC0E2809}">
      <dgm:prSet phldrT="[Texto]" custT="1"/>
      <dgm:spPr/>
      <dgm:t>
        <a:bodyPr/>
        <a:lstStyle/>
        <a:p>
          <a:r>
            <a:rPr lang="es-EC" sz="900" dirty="0" smtClean="0"/>
            <a:t>La producción nacional de insumos esta concentrada en cueros, partes de calzado plantillas, taloneras, suelas, tacones y hebillas de metal común.</a:t>
          </a:r>
          <a:endParaRPr lang="es-EC" sz="900" dirty="0"/>
        </a:p>
      </dgm:t>
    </dgm:pt>
    <dgm:pt modelId="{425398DB-24DF-4EE3-91B2-55DAC5BD6653}" type="parTrans" cxnId="{C2F1B9BB-4FCE-4B8F-85BC-E1890D6B4D84}">
      <dgm:prSet/>
      <dgm:spPr/>
      <dgm:t>
        <a:bodyPr/>
        <a:lstStyle/>
        <a:p>
          <a:endParaRPr lang="es-EC" sz="900"/>
        </a:p>
      </dgm:t>
    </dgm:pt>
    <dgm:pt modelId="{AE7B46FD-4740-44B0-B30D-526772AFAB74}" type="sibTrans" cxnId="{C2F1B9BB-4FCE-4B8F-85BC-E1890D6B4D84}">
      <dgm:prSet/>
      <dgm:spPr/>
      <dgm:t>
        <a:bodyPr/>
        <a:lstStyle/>
        <a:p>
          <a:endParaRPr lang="es-EC" sz="900"/>
        </a:p>
      </dgm:t>
    </dgm:pt>
    <dgm:pt modelId="{8E492706-0390-455C-976B-0B81832C989F}">
      <dgm:prSet phldrT="[Texto]" custT="1"/>
      <dgm:spPr/>
      <dgm:t>
        <a:bodyPr/>
        <a:lstStyle/>
        <a:p>
          <a:r>
            <a:rPr lang="en-US" sz="900" dirty="0" err="1" smtClean="0"/>
            <a:t>Tras</a:t>
          </a:r>
          <a:r>
            <a:rPr lang="en-US" sz="900" dirty="0" smtClean="0"/>
            <a:t> </a:t>
          </a:r>
          <a:r>
            <a:rPr lang="es-EC" sz="900" dirty="0" smtClean="0"/>
            <a:t>imposición de barreras comerciales </a:t>
          </a:r>
          <a:r>
            <a:rPr lang="en-US" sz="900" dirty="0" smtClean="0"/>
            <a:t> </a:t>
          </a:r>
          <a:r>
            <a:rPr lang="es-EC" sz="900" dirty="0" smtClean="0"/>
            <a:t>la producción  ha crecido en un 17%.</a:t>
          </a:r>
          <a:endParaRPr lang="es-EC" sz="900" dirty="0"/>
        </a:p>
      </dgm:t>
    </dgm:pt>
    <dgm:pt modelId="{9B063202-BFBC-4279-93B0-5D4FB71C5AFF}" type="parTrans" cxnId="{29870DAB-A5AE-4A87-94F1-7BEA40835786}">
      <dgm:prSet/>
      <dgm:spPr/>
      <dgm:t>
        <a:bodyPr/>
        <a:lstStyle/>
        <a:p>
          <a:endParaRPr lang="es-EC" sz="900"/>
        </a:p>
      </dgm:t>
    </dgm:pt>
    <dgm:pt modelId="{F93F85A3-8E0F-424F-884F-B6A1868AD5DF}" type="sibTrans" cxnId="{29870DAB-A5AE-4A87-94F1-7BEA40835786}">
      <dgm:prSet/>
      <dgm:spPr/>
      <dgm:t>
        <a:bodyPr/>
        <a:lstStyle/>
        <a:p>
          <a:endParaRPr lang="es-EC" sz="900"/>
        </a:p>
      </dgm:t>
    </dgm:pt>
    <dgm:pt modelId="{86862B1B-4081-4867-B34F-1A042BD8E8DC}">
      <dgm:prSet phldrT="[Texto]" custT="1"/>
      <dgm:spPr/>
      <dgm:t>
        <a:bodyPr/>
        <a:lstStyle/>
        <a:p>
          <a:r>
            <a:rPr lang="es-EC" sz="900" dirty="0" smtClean="0"/>
            <a:t>La producción todavía no cubre la demanda en volúmenes, diseño ni variedad.</a:t>
          </a:r>
          <a:endParaRPr lang="es-EC" sz="900" dirty="0"/>
        </a:p>
      </dgm:t>
    </dgm:pt>
    <dgm:pt modelId="{182289A1-27D8-407C-A4B0-CC4BCAB26E43}" type="parTrans" cxnId="{C69FA5FD-0FD1-4AA5-AA2C-B5FC9F54B56D}">
      <dgm:prSet/>
      <dgm:spPr/>
      <dgm:t>
        <a:bodyPr/>
        <a:lstStyle/>
        <a:p>
          <a:endParaRPr lang="es-EC" sz="900"/>
        </a:p>
      </dgm:t>
    </dgm:pt>
    <dgm:pt modelId="{572562AB-E522-4927-884E-612F5660981A}" type="sibTrans" cxnId="{C69FA5FD-0FD1-4AA5-AA2C-B5FC9F54B56D}">
      <dgm:prSet/>
      <dgm:spPr/>
      <dgm:t>
        <a:bodyPr/>
        <a:lstStyle/>
        <a:p>
          <a:endParaRPr lang="es-EC" sz="900"/>
        </a:p>
      </dgm:t>
    </dgm:pt>
    <dgm:pt modelId="{DDB811D8-E978-4212-8AAC-6990CB0252DA}">
      <dgm:prSet phldrT="[Texto]" custT="1"/>
      <dgm:spPr/>
      <dgm:t>
        <a:bodyPr/>
        <a:lstStyle/>
        <a:p>
          <a:r>
            <a:rPr lang="es-EC" sz="900" dirty="0" smtClean="0"/>
            <a:t>El  alza de precios de su materia prima en un 10% y 15% para el primer trimestre de 2015 le resta competitividad.</a:t>
          </a:r>
          <a:endParaRPr lang="es-EC" sz="900" dirty="0"/>
        </a:p>
      </dgm:t>
    </dgm:pt>
    <dgm:pt modelId="{390C7F17-7DA3-4D3E-8C4E-8D128E422889}" type="parTrans" cxnId="{7D3DC9D7-35EE-4969-BADC-643432F8038D}">
      <dgm:prSet/>
      <dgm:spPr/>
      <dgm:t>
        <a:bodyPr/>
        <a:lstStyle/>
        <a:p>
          <a:endParaRPr lang="es-EC" sz="900"/>
        </a:p>
      </dgm:t>
    </dgm:pt>
    <dgm:pt modelId="{49099172-9449-4D0C-A840-9046ABBFB0B8}" type="sibTrans" cxnId="{7D3DC9D7-35EE-4969-BADC-643432F8038D}">
      <dgm:prSet/>
      <dgm:spPr/>
      <dgm:t>
        <a:bodyPr/>
        <a:lstStyle/>
        <a:p>
          <a:endParaRPr lang="es-EC" sz="900"/>
        </a:p>
      </dgm:t>
    </dgm:pt>
    <dgm:pt modelId="{BF066555-34AE-4CBC-A272-60F701FC702D}">
      <dgm:prSet phldrT="[Texto]" custT="1"/>
      <dgm:spPr/>
      <dgm:t>
        <a:bodyPr/>
        <a:lstStyle/>
        <a:p>
          <a:r>
            <a:rPr lang="es-EC" sz="900" dirty="0" smtClean="0"/>
            <a:t>El alza de precios de las materias primas e insumos  incrementa el costo de la producción de calzado. </a:t>
          </a:r>
          <a:endParaRPr lang="es-EC" sz="900" dirty="0"/>
        </a:p>
      </dgm:t>
    </dgm:pt>
    <dgm:pt modelId="{967264BE-4C94-47B7-BB47-EEB0128BCA90}" type="parTrans" cxnId="{66EC3321-642A-4836-8D84-ABB75558B87D}">
      <dgm:prSet/>
      <dgm:spPr/>
      <dgm:t>
        <a:bodyPr/>
        <a:lstStyle/>
        <a:p>
          <a:endParaRPr lang="es-EC" sz="900"/>
        </a:p>
      </dgm:t>
    </dgm:pt>
    <dgm:pt modelId="{79F997D6-D082-4036-BE22-0C55BCEAB8AE}" type="sibTrans" cxnId="{66EC3321-642A-4836-8D84-ABB75558B87D}">
      <dgm:prSet/>
      <dgm:spPr/>
      <dgm:t>
        <a:bodyPr/>
        <a:lstStyle/>
        <a:p>
          <a:endParaRPr lang="es-EC" sz="900"/>
        </a:p>
      </dgm:t>
    </dgm:pt>
    <dgm:pt modelId="{0602BC38-4B82-41FD-9073-B6A890D73FB0}" type="pres">
      <dgm:prSet presAssocID="{09DAE57E-4357-439D-8154-DBA2B6D0D59C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44A81597-8967-46B4-B58C-9A5379F94E7A}" type="pres">
      <dgm:prSet presAssocID="{0F7CD054-922C-441F-8E3E-154EEC0E2809}" presName="centerShape" presStyleLbl="node0" presStyleIdx="0" presStyleCnt="1"/>
      <dgm:spPr/>
      <dgm:t>
        <a:bodyPr/>
        <a:lstStyle/>
        <a:p>
          <a:endParaRPr lang="es-EC"/>
        </a:p>
      </dgm:t>
    </dgm:pt>
    <dgm:pt modelId="{27D40B08-EED5-41E3-9C1E-75B8E0966D10}" type="pres">
      <dgm:prSet presAssocID="{8E492706-0390-455C-976B-0B81832C989F}" presName="node" presStyleLbl="node1" presStyleIdx="0" presStyleCnt="4" custScaleX="138244" custScaleY="10740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184E74A-9725-4889-BFDF-7B7A3ECF93AC}" type="pres">
      <dgm:prSet presAssocID="{8E492706-0390-455C-976B-0B81832C989F}" presName="dummy" presStyleCnt="0"/>
      <dgm:spPr/>
    </dgm:pt>
    <dgm:pt modelId="{55F2B503-3139-4D0F-96A4-C4EAAE9EA3DB}" type="pres">
      <dgm:prSet presAssocID="{F93F85A3-8E0F-424F-884F-B6A1868AD5DF}" presName="sibTrans" presStyleLbl="sibTrans2D1" presStyleIdx="0" presStyleCnt="4"/>
      <dgm:spPr/>
      <dgm:t>
        <a:bodyPr/>
        <a:lstStyle/>
        <a:p>
          <a:endParaRPr lang="es-EC"/>
        </a:p>
      </dgm:t>
    </dgm:pt>
    <dgm:pt modelId="{E5B233A9-C131-467A-AAE4-D5CF45F21F53}" type="pres">
      <dgm:prSet presAssocID="{86862B1B-4081-4867-B34F-1A042BD8E8DC}" presName="node" presStyleLbl="node1" presStyleIdx="1" presStyleCnt="4" custScaleX="128330" custScaleY="11082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DD4ABC9-2FFB-4D4A-9A59-760E77C50D48}" type="pres">
      <dgm:prSet presAssocID="{86862B1B-4081-4867-B34F-1A042BD8E8DC}" presName="dummy" presStyleCnt="0"/>
      <dgm:spPr/>
    </dgm:pt>
    <dgm:pt modelId="{7B5063E7-48EA-43B8-BD8A-C223B4621D4F}" type="pres">
      <dgm:prSet presAssocID="{572562AB-E522-4927-884E-612F5660981A}" presName="sibTrans" presStyleLbl="sibTrans2D1" presStyleIdx="1" presStyleCnt="4"/>
      <dgm:spPr/>
      <dgm:t>
        <a:bodyPr/>
        <a:lstStyle/>
        <a:p>
          <a:endParaRPr lang="es-EC"/>
        </a:p>
      </dgm:t>
    </dgm:pt>
    <dgm:pt modelId="{067A5BB1-BA59-4AC4-960E-C38B60232986}" type="pres">
      <dgm:prSet presAssocID="{DDB811D8-E978-4212-8AAC-6990CB0252DA}" presName="node" presStyleLbl="node1" presStyleIdx="2" presStyleCnt="4" custScaleX="138244" custScaleY="9694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875728C-7AB3-4F22-80C5-BD2E6A23034F}" type="pres">
      <dgm:prSet presAssocID="{DDB811D8-E978-4212-8AAC-6990CB0252DA}" presName="dummy" presStyleCnt="0"/>
      <dgm:spPr/>
    </dgm:pt>
    <dgm:pt modelId="{70695C00-1416-45ED-A8AE-5243FF11CC69}" type="pres">
      <dgm:prSet presAssocID="{49099172-9449-4D0C-A840-9046ABBFB0B8}" presName="sibTrans" presStyleLbl="sibTrans2D1" presStyleIdx="2" presStyleCnt="4"/>
      <dgm:spPr/>
      <dgm:t>
        <a:bodyPr/>
        <a:lstStyle/>
        <a:p>
          <a:endParaRPr lang="es-EC"/>
        </a:p>
      </dgm:t>
    </dgm:pt>
    <dgm:pt modelId="{E92CD798-0092-4BF7-A3CD-52C278B24EED}" type="pres">
      <dgm:prSet presAssocID="{BF066555-34AE-4CBC-A272-60F701FC702D}" presName="node" presStyleLbl="node1" presStyleIdx="3" presStyleCnt="4" custScaleX="132284" custScaleY="11082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A107C24-86BB-42B8-A038-D75A02D0A243}" type="pres">
      <dgm:prSet presAssocID="{BF066555-34AE-4CBC-A272-60F701FC702D}" presName="dummy" presStyleCnt="0"/>
      <dgm:spPr/>
    </dgm:pt>
    <dgm:pt modelId="{4DD1EEB3-1773-416B-B5E5-D7144560DE03}" type="pres">
      <dgm:prSet presAssocID="{79F997D6-D082-4036-BE22-0C55BCEAB8AE}" presName="sibTrans" presStyleLbl="sibTrans2D1" presStyleIdx="3" presStyleCnt="4"/>
      <dgm:spPr/>
      <dgm:t>
        <a:bodyPr/>
        <a:lstStyle/>
        <a:p>
          <a:endParaRPr lang="es-EC"/>
        </a:p>
      </dgm:t>
    </dgm:pt>
  </dgm:ptLst>
  <dgm:cxnLst>
    <dgm:cxn modelId="{95C228F0-8B1E-436F-A4CC-CCBD4BBB94BC}" type="presOf" srcId="{BF066555-34AE-4CBC-A272-60F701FC702D}" destId="{E92CD798-0092-4BF7-A3CD-52C278B24EED}" srcOrd="0" destOrd="0" presId="urn:microsoft.com/office/officeart/2005/8/layout/radial6"/>
    <dgm:cxn modelId="{08033A55-155F-464F-B0FC-ADA391E5B460}" type="presOf" srcId="{49099172-9449-4D0C-A840-9046ABBFB0B8}" destId="{70695C00-1416-45ED-A8AE-5243FF11CC69}" srcOrd="0" destOrd="0" presId="urn:microsoft.com/office/officeart/2005/8/layout/radial6"/>
    <dgm:cxn modelId="{7D3DC9D7-35EE-4969-BADC-643432F8038D}" srcId="{0F7CD054-922C-441F-8E3E-154EEC0E2809}" destId="{DDB811D8-E978-4212-8AAC-6990CB0252DA}" srcOrd="2" destOrd="0" parTransId="{390C7F17-7DA3-4D3E-8C4E-8D128E422889}" sibTransId="{49099172-9449-4D0C-A840-9046ABBFB0B8}"/>
    <dgm:cxn modelId="{C2F1B9BB-4FCE-4B8F-85BC-E1890D6B4D84}" srcId="{09DAE57E-4357-439D-8154-DBA2B6D0D59C}" destId="{0F7CD054-922C-441F-8E3E-154EEC0E2809}" srcOrd="0" destOrd="0" parTransId="{425398DB-24DF-4EE3-91B2-55DAC5BD6653}" sibTransId="{AE7B46FD-4740-44B0-B30D-526772AFAB74}"/>
    <dgm:cxn modelId="{E4F0D0FC-E131-4FB6-BEF2-6807508BD473}" type="presOf" srcId="{86862B1B-4081-4867-B34F-1A042BD8E8DC}" destId="{E5B233A9-C131-467A-AAE4-D5CF45F21F53}" srcOrd="0" destOrd="0" presId="urn:microsoft.com/office/officeart/2005/8/layout/radial6"/>
    <dgm:cxn modelId="{5AC072BB-1045-43B4-B078-C90E0CA01CC4}" type="presOf" srcId="{F93F85A3-8E0F-424F-884F-B6A1868AD5DF}" destId="{55F2B503-3139-4D0F-96A4-C4EAAE9EA3DB}" srcOrd="0" destOrd="0" presId="urn:microsoft.com/office/officeart/2005/8/layout/radial6"/>
    <dgm:cxn modelId="{C69FA5FD-0FD1-4AA5-AA2C-B5FC9F54B56D}" srcId="{0F7CD054-922C-441F-8E3E-154EEC0E2809}" destId="{86862B1B-4081-4867-B34F-1A042BD8E8DC}" srcOrd="1" destOrd="0" parTransId="{182289A1-27D8-407C-A4B0-CC4BCAB26E43}" sibTransId="{572562AB-E522-4927-884E-612F5660981A}"/>
    <dgm:cxn modelId="{FBE0D429-B760-4100-A9F3-D66C68AA760E}" type="presOf" srcId="{09DAE57E-4357-439D-8154-DBA2B6D0D59C}" destId="{0602BC38-4B82-41FD-9073-B6A890D73FB0}" srcOrd="0" destOrd="0" presId="urn:microsoft.com/office/officeart/2005/8/layout/radial6"/>
    <dgm:cxn modelId="{29870DAB-A5AE-4A87-94F1-7BEA40835786}" srcId="{0F7CD054-922C-441F-8E3E-154EEC0E2809}" destId="{8E492706-0390-455C-976B-0B81832C989F}" srcOrd="0" destOrd="0" parTransId="{9B063202-BFBC-4279-93B0-5D4FB71C5AFF}" sibTransId="{F93F85A3-8E0F-424F-884F-B6A1868AD5DF}"/>
    <dgm:cxn modelId="{EA263A02-70DB-4774-8886-A8C3C7CC0F44}" type="presOf" srcId="{DDB811D8-E978-4212-8AAC-6990CB0252DA}" destId="{067A5BB1-BA59-4AC4-960E-C38B60232986}" srcOrd="0" destOrd="0" presId="urn:microsoft.com/office/officeart/2005/8/layout/radial6"/>
    <dgm:cxn modelId="{23CD3892-0751-4582-9550-A5FBFC8A0064}" type="presOf" srcId="{8E492706-0390-455C-976B-0B81832C989F}" destId="{27D40B08-EED5-41E3-9C1E-75B8E0966D10}" srcOrd="0" destOrd="0" presId="urn:microsoft.com/office/officeart/2005/8/layout/radial6"/>
    <dgm:cxn modelId="{66EC3321-642A-4836-8D84-ABB75558B87D}" srcId="{0F7CD054-922C-441F-8E3E-154EEC0E2809}" destId="{BF066555-34AE-4CBC-A272-60F701FC702D}" srcOrd="3" destOrd="0" parTransId="{967264BE-4C94-47B7-BB47-EEB0128BCA90}" sibTransId="{79F997D6-D082-4036-BE22-0C55BCEAB8AE}"/>
    <dgm:cxn modelId="{6234BF00-9696-4131-9756-F6E3511194B7}" type="presOf" srcId="{79F997D6-D082-4036-BE22-0C55BCEAB8AE}" destId="{4DD1EEB3-1773-416B-B5E5-D7144560DE03}" srcOrd="0" destOrd="0" presId="urn:microsoft.com/office/officeart/2005/8/layout/radial6"/>
    <dgm:cxn modelId="{6426659B-01C7-4162-8353-C2EB8E27E2ED}" type="presOf" srcId="{0F7CD054-922C-441F-8E3E-154EEC0E2809}" destId="{44A81597-8967-46B4-B58C-9A5379F94E7A}" srcOrd="0" destOrd="0" presId="urn:microsoft.com/office/officeart/2005/8/layout/radial6"/>
    <dgm:cxn modelId="{BF7C7AC5-48C0-4F5F-AD76-E4E1708D0DDF}" type="presOf" srcId="{572562AB-E522-4927-884E-612F5660981A}" destId="{7B5063E7-48EA-43B8-BD8A-C223B4621D4F}" srcOrd="0" destOrd="0" presId="urn:microsoft.com/office/officeart/2005/8/layout/radial6"/>
    <dgm:cxn modelId="{EE77E829-01F7-434A-8B8F-F22EB323104A}" type="presParOf" srcId="{0602BC38-4B82-41FD-9073-B6A890D73FB0}" destId="{44A81597-8967-46B4-B58C-9A5379F94E7A}" srcOrd="0" destOrd="0" presId="urn:microsoft.com/office/officeart/2005/8/layout/radial6"/>
    <dgm:cxn modelId="{B2DD7356-D604-4034-8497-B3BD21A60F4B}" type="presParOf" srcId="{0602BC38-4B82-41FD-9073-B6A890D73FB0}" destId="{27D40B08-EED5-41E3-9C1E-75B8E0966D10}" srcOrd="1" destOrd="0" presId="urn:microsoft.com/office/officeart/2005/8/layout/radial6"/>
    <dgm:cxn modelId="{1121BAA3-9750-4613-A5B4-32864865AEB2}" type="presParOf" srcId="{0602BC38-4B82-41FD-9073-B6A890D73FB0}" destId="{0184E74A-9725-4889-BFDF-7B7A3ECF93AC}" srcOrd="2" destOrd="0" presId="urn:microsoft.com/office/officeart/2005/8/layout/radial6"/>
    <dgm:cxn modelId="{EFD798F6-38D5-4E3A-BB15-35852AA9C5EE}" type="presParOf" srcId="{0602BC38-4B82-41FD-9073-B6A890D73FB0}" destId="{55F2B503-3139-4D0F-96A4-C4EAAE9EA3DB}" srcOrd="3" destOrd="0" presId="urn:microsoft.com/office/officeart/2005/8/layout/radial6"/>
    <dgm:cxn modelId="{1AA85E4A-E377-4ADD-91CA-5748D8788490}" type="presParOf" srcId="{0602BC38-4B82-41FD-9073-B6A890D73FB0}" destId="{E5B233A9-C131-467A-AAE4-D5CF45F21F53}" srcOrd="4" destOrd="0" presId="urn:microsoft.com/office/officeart/2005/8/layout/radial6"/>
    <dgm:cxn modelId="{A8D40299-496F-46B9-A313-AF6D100719E6}" type="presParOf" srcId="{0602BC38-4B82-41FD-9073-B6A890D73FB0}" destId="{9DD4ABC9-2FFB-4D4A-9A59-760E77C50D48}" srcOrd="5" destOrd="0" presId="urn:microsoft.com/office/officeart/2005/8/layout/radial6"/>
    <dgm:cxn modelId="{348AA7A7-0794-405A-9E13-491EF4AD4A76}" type="presParOf" srcId="{0602BC38-4B82-41FD-9073-B6A890D73FB0}" destId="{7B5063E7-48EA-43B8-BD8A-C223B4621D4F}" srcOrd="6" destOrd="0" presId="urn:microsoft.com/office/officeart/2005/8/layout/radial6"/>
    <dgm:cxn modelId="{3087A8C9-8943-43DD-A630-E29BA243239F}" type="presParOf" srcId="{0602BC38-4B82-41FD-9073-B6A890D73FB0}" destId="{067A5BB1-BA59-4AC4-960E-C38B60232986}" srcOrd="7" destOrd="0" presId="urn:microsoft.com/office/officeart/2005/8/layout/radial6"/>
    <dgm:cxn modelId="{00A1F204-7D10-434F-B764-A1C96321E40F}" type="presParOf" srcId="{0602BC38-4B82-41FD-9073-B6A890D73FB0}" destId="{4875728C-7AB3-4F22-80C5-BD2E6A23034F}" srcOrd="8" destOrd="0" presId="urn:microsoft.com/office/officeart/2005/8/layout/radial6"/>
    <dgm:cxn modelId="{B46AA668-A2BE-4D9D-9B89-76E3EF9459A4}" type="presParOf" srcId="{0602BC38-4B82-41FD-9073-B6A890D73FB0}" destId="{70695C00-1416-45ED-A8AE-5243FF11CC69}" srcOrd="9" destOrd="0" presId="urn:microsoft.com/office/officeart/2005/8/layout/radial6"/>
    <dgm:cxn modelId="{41830A28-3FF3-43AB-A462-A01FCF74661A}" type="presParOf" srcId="{0602BC38-4B82-41FD-9073-B6A890D73FB0}" destId="{E92CD798-0092-4BF7-A3CD-52C278B24EED}" srcOrd="10" destOrd="0" presId="urn:microsoft.com/office/officeart/2005/8/layout/radial6"/>
    <dgm:cxn modelId="{F7254EF2-9A74-4036-9537-20E7B67CED93}" type="presParOf" srcId="{0602BC38-4B82-41FD-9073-B6A890D73FB0}" destId="{2A107C24-86BB-42B8-A038-D75A02D0A243}" srcOrd="11" destOrd="0" presId="urn:microsoft.com/office/officeart/2005/8/layout/radial6"/>
    <dgm:cxn modelId="{E0014CE1-853D-4742-9452-350C7E7632C3}" type="presParOf" srcId="{0602BC38-4B82-41FD-9073-B6A890D73FB0}" destId="{4DD1EEB3-1773-416B-B5E5-D7144560DE03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650D5E26-6F0C-45B7-8BEB-D7A90D5492EF}" type="doc">
      <dgm:prSet loTypeId="urn:microsoft.com/office/officeart/2005/8/layout/StepDown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F88A3754-6AB7-4A00-AAC0-0B2753075B32}">
      <dgm:prSet phldrT="[Texto]" custT="1"/>
      <dgm:spPr/>
      <dgm:t>
        <a:bodyPr/>
        <a:lstStyle/>
        <a:p>
          <a:r>
            <a:rPr lang="es-EC" sz="900" dirty="0" smtClean="0"/>
            <a:t>La producción nacional no satisface el crecimiento de la demanda de productores.</a:t>
          </a:r>
          <a:endParaRPr lang="es-EC" sz="900" dirty="0"/>
        </a:p>
      </dgm:t>
    </dgm:pt>
    <dgm:pt modelId="{A4790870-F214-43A9-AC27-DE96F2B2C97D}" type="parTrans" cxnId="{D98D91DE-CAD0-4A99-B83B-3280784127F9}">
      <dgm:prSet/>
      <dgm:spPr/>
      <dgm:t>
        <a:bodyPr/>
        <a:lstStyle/>
        <a:p>
          <a:endParaRPr lang="es-EC" sz="900"/>
        </a:p>
      </dgm:t>
    </dgm:pt>
    <dgm:pt modelId="{26F0FD64-2377-413E-A1CF-6E046180862A}" type="sibTrans" cxnId="{D98D91DE-CAD0-4A99-B83B-3280784127F9}">
      <dgm:prSet/>
      <dgm:spPr/>
      <dgm:t>
        <a:bodyPr/>
        <a:lstStyle/>
        <a:p>
          <a:endParaRPr lang="es-EC" sz="900"/>
        </a:p>
      </dgm:t>
    </dgm:pt>
    <dgm:pt modelId="{A3DA0679-C9C4-4F25-8F91-C763EF3FBD70}">
      <dgm:prSet phldrT="[Texto]" custT="1"/>
      <dgm:spPr/>
      <dgm:t>
        <a:bodyPr/>
        <a:lstStyle/>
        <a:p>
          <a:r>
            <a:rPr lang="es-EC" sz="900" dirty="0" smtClean="0"/>
            <a:t>Productores dependen de las importaciones de materias primas e insumos.</a:t>
          </a:r>
          <a:endParaRPr lang="es-EC" sz="900" dirty="0"/>
        </a:p>
      </dgm:t>
    </dgm:pt>
    <dgm:pt modelId="{31D53119-CC74-4EC1-B40D-318838BB76F6}" type="parTrans" cxnId="{125A0FF4-4DF7-4F30-BB1B-C0BAAD4F15FD}">
      <dgm:prSet/>
      <dgm:spPr/>
      <dgm:t>
        <a:bodyPr/>
        <a:lstStyle/>
        <a:p>
          <a:endParaRPr lang="es-EC" sz="900"/>
        </a:p>
      </dgm:t>
    </dgm:pt>
    <dgm:pt modelId="{B24816B6-A7F9-45F9-8D3F-01D092123E6E}" type="sibTrans" cxnId="{125A0FF4-4DF7-4F30-BB1B-C0BAAD4F15FD}">
      <dgm:prSet/>
      <dgm:spPr/>
      <dgm:t>
        <a:bodyPr/>
        <a:lstStyle/>
        <a:p>
          <a:endParaRPr lang="es-EC" sz="900"/>
        </a:p>
      </dgm:t>
    </dgm:pt>
    <dgm:pt modelId="{BFCE0EB4-76DA-4451-866B-B72F65B621E4}">
      <dgm:prSet phldrT="[Texto]" custT="1"/>
      <dgm:spPr/>
      <dgm:t>
        <a:bodyPr/>
        <a:lstStyle/>
        <a:p>
          <a:r>
            <a:rPr lang="es-EC" sz="900" dirty="0" smtClean="0"/>
            <a:t>Barreras arancelarias han incrementado el valor de las materias primas e insumos. </a:t>
          </a:r>
          <a:endParaRPr lang="es-EC" sz="900" dirty="0"/>
        </a:p>
      </dgm:t>
    </dgm:pt>
    <dgm:pt modelId="{72E2A90E-FE61-4855-8D85-C30C34A9B170}" type="parTrans" cxnId="{43F9D1C2-CC8D-496D-A268-4D34049835BC}">
      <dgm:prSet/>
      <dgm:spPr/>
      <dgm:t>
        <a:bodyPr/>
        <a:lstStyle/>
        <a:p>
          <a:endParaRPr lang="es-EC" sz="900"/>
        </a:p>
      </dgm:t>
    </dgm:pt>
    <dgm:pt modelId="{71885AE8-8C76-457B-8648-5D981269D44B}" type="sibTrans" cxnId="{43F9D1C2-CC8D-496D-A268-4D34049835BC}">
      <dgm:prSet/>
      <dgm:spPr/>
      <dgm:t>
        <a:bodyPr/>
        <a:lstStyle/>
        <a:p>
          <a:endParaRPr lang="es-EC" sz="900"/>
        </a:p>
      </dgm:t>
    </dgm:pt>
    <dgm:pt modelId="{FDA25DE1-EE31-4AA6-8F2B-83AA106D7563}">
      <dgm:prSet custT="1"/>
      <dgm:spPr/>
      <dgm:t>
        <a:bodyPr/>
        <a:lstStyle/>
        <a:p>
          <a:r>
            <a:rPr lang="es-EC" sz="900" dirty="0" smtClean="0"/>
            <a:t>Da paso al CONTRABANDO</a:t>
          </a:r>
          <a:endParaRPr lang="es-EC" sz="900" dirty="0"/>
        </a:p>
      </dgm:t>
    </dgm:pt>
    <dgm:pt modelId="{6927599D-F5B1-4A30-B8AB-FF58065087ED}" type="parTrans" cxnId="{9F40AED7-5314-435C-94B6-D7EB30AA2294}">
      <dgm:prSet/>
      <dgm:spPr/>
      <dgm:t>
        <a:bodyPr/>
        <a:lstStyle/>
        <a:p>
          <a:endParaRPr lang="es-EC" sz="900"/>
        </a:p>
      </dgm:t>
    </dgm:pt>
    <dgm:pt modelId="{DA9B20BC-1DD2-4E6E-8FA7-09AD97521CD1}" type="sibTrans" cxnId="{9F40AED7-5314-435C-94B6-D7EB30AA2294}">
      <dgm:prSet/>
      <dgm:spPr/>
      <dgm:t>
        <a:bodyPr/>
        <a:lstStyle/>
        <a:p>
          <a:endParaRPr lang="es-EC" sz="900"/>
        </a:p>
      </dgm:t>
    </dgm:pt>
    <dgm:pt modelId="{520EB887-A117-4762-83A0-4659A8113224}" type="pres">
      <dgm:prSet presAssocID="{650D5E26-6F0C-45B7-8BEB-D7A90D5492EF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346603EC-869B-409E-8EBC-92D4D59EE3DF}" type="pres">
      <dgm:prSet presAssocID="{F88A3754-6AB7-4A00-AAC0-0B2753075B32}" presName="composite" presStyleCnt="0"/>
      <dgm:spPr/>
    </dgm:pt>
    <dgm:pt modelId="{C877C248-7722-4720-980E-4535944AEBF7}" type="pres">
      <dgm:prSet presAssocID="{F88A3754-6AB7-4A00-AAC0-0B2753075B32}" presName="bentUpArrow1" presStyleLbl="alignImgPlace1" presStyleIdx="0" presStyleCnt="3"/>
      <dgm:spPr/>
    </dgm:pt>
    <dgm:pt modelId="{01C4A886-3078-4960-9F29-047FF5475AF6}" type="pres">
      <dgm:prSet presAssocID="{F88A3754-6AB7-4A00-AAC0-0B2753075B32}" presName="ParentText" presStyleLbl="node1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F3E8216-E978-4076-92FD-8B700BE0830B}" type="pres">
      <dgm:prSet presAssocID="{F88A3754-6AB7-4A00-AAC0-0B2753075B32}" presName="Child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0F4A7E0-048D-415B-8836-636D4BA8EAD6}" type="pres">
      <dgm:prSet presAssocID="{26F0FD64-2377-413E-A1CF-6E046180862A}" presName="sibTrans" presStyleCnt="0"/>
      <dgm:spPr/>
    </dgm:pt>
    <dgm:pt modelId="{DE650D7C-8F0C-4AF7-8AA0-1453E7C9837C}" type="pres">
      <dgm:prSet presAssocID="{A3DA0679-C9C4-4F25-8F91-C763EF3FBD70}" presName="composite" presStyleCnt="0"/>
      <dgm:spPr/>
    </dgm:pt>
    <dgm:pt modelId="{1BEF3B33-0584-4365-BCC5-A931DB5A13E8}" type="pres">
      <dgm:prSet presAssocID="{A3DA0679-C9C4-4F25-8F91-C763EF3FBD70}" presName="bentUpArrow1" presStyleLbl="alignImgPlace1" presStyleIdx="1" presStyleCnt="3"/>
      <dgm:spPr/>
    </dgm:pt>
    <dgm:pt modelId="{1ED0C08A-38ED-4B01-A3AF-645F508F53EA}" type="pres">
      <dgm:prSet presAssocID="{A3DA0679-C9C4-4F25-8F91-C763EF3FBD70}" presName="ParentText" presStyleLbl="node1" presStyleIdx="1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93D2421-4C0F-4553-8F37-D3E41D2979F0}" type="pres">
      <dgm:prSet presAssocID="{A3DA0679-C9C4-4F25-8F91-C763EF3FBD70}" presName="Child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E57A5C8-7A48-4243-843C-E760B9B85F0C}" type="pres">
      <dgm:prSet presAssocID="{B24816B6-A7F9-45F9-8D3F-01D092123E6E}" presName="sibTrans" presStyleCnt="0"/>
      <dgm:spPr/>
    </dgm:pt>
    <dgm:pt modelId="{9F315924-9A8B-4B64-8DFB-9417452CFF47}" type="pres">
      <dgm:prSet presAssocID="{BFCE0EB4-76DA-4451-866B-B72F65B621E4}" presName="composite" presStyleCnt="0"/>
      <dgm:spPr/>
    </dgm:pt>
    <dgm:pt modelId="{A3EF281D-DD41-409B-B832-A36C54897D07}" type="pres">
      <dgm:prSet presAssocID="{BFCE0EB4-76DA-4451-866B-B72F65B621E4}" presName="bentUpArrow1" presStyleLbl="alignImgPlace1" presStyleIdx="2" presStyleCnt="3"/>
      <dgm:spPr/>
    </dgm:pt>
    <dgm:pt modelId="{75028660-D142-43B2-8C73-5A18D7BC0827}" type="pres">
      <dgm:prSet presAssocID="{BFCE0EB4-76DA-4451-866B-B72F65B621E4}" presName="ParentText" presStyleLbl="node1" presStyleIdx="2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7791321-FF30-47A6-83DB-232A139E25CC}" type="pres">
      <dgm:prSet presAssocID="{BFCE0EB4-76DA-4451-866B-B72F65B621E4}" presName="ChildText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4597BCAC-1C4A-4FEA-9CE5-95B7D2CAC9CE}" type="pres">
      <dgm:prSet presAssocID="{71885AE8-8C76-457B-8648-5D981269D44B}" presName="sibTrans" presStyleCnt="0"/>
      <dgm:spPr/>
    </dgm:pt>
    <dgm:pt modelId="{5D4BC5F7-081C-44F8-A8AF-3D686960F429}" type="pres">
      <dgm:prSet presAssocID="{FDA25DE1-EE31-4AA6-8F2B-83AA106D7563}" presName="composite" presStyleCnt="0"/>
      <dgm:spPr/>
    </dgm:pt>
    <dgm:pt modelId="{E53DC683-9CBF-4DF8-A77C-88D495B46EAC}" type="pres">
      <dgm:prSet presAssocID="{FDA25DE1-EE31-4AA6-8F2B-83AA106D7563}" presName="ParentText" presStyleLbl="node1" presStyleIdx="3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125A0FF4-4DF7-4F30-BB1B-C0BAAD4F15FD}" srcId="{650D5E26-6F0C-45B7-8BEB-D7A90D5492EF}" destId="{A3DA0679-C9C4-4F25-8F91-C763EF3FBD70}" srcOrd="1" destOrd="0" parTransId="{31D53119-CC74-4EC1-B40D-318838BB76F6}" sibTransId="{B24816B6-A7F9-45F9-8D3F-01D092123E6E}"/>
    <dgm:cxn modelId="{410ADA94-311F-48F8-9011-87B3B48A9FCA}" type="presOf" srcId="{FDA25DE1-EE31-4AA6-8F2B-83AA106D7563}" destId="{E53DC683-9CBF-4DF8-A77C-88D495B46EAC}" srcOrd="0" destOrd="0" presId="urn:microsoft.com/office/officeart/2005/8/layout/StepDownProcess"/>
    <dgm:cxn modelId="{D98D91DE-CAD0-4A99-B83B-3280784127F9}" srcId="{650D5E26-6F0C-45B7-8BEB-D7A90D5492EF}" destId="{F88A3754-6AB7-4A00-AAC0-0B2753075B32}" srcOrd="0" destOrd="0" parTransId="{A4790870-F214-43A9-AC27-DE96F2B2C97D}" sibTransId="{26F0FD64-2377-413E-A1CF-6E046180862A}"/>
    <dgm:cxn modelId="{86935262-DAD7-4DAF-8A13-104BE28C096E}" type="presOf" srcId="{BFCE0EB4-76DA-4451-866B-B72F65B621E4}" destId="{75028660-D142-43B2-8C73-5A18D7BC0827}" srcOrd="0" destOrd="0" presId="urn:microsoft.com/office/officeart/2005/8/layout/StepDownProcess"/>
    <dgm:cxn modelId="{9F40AED7-5314-435C-94B6-D7EB30AA2294}" srcId="{650D5E26-6F0C-45B7-8BEB-D7A90D5492EF}" destId="{FDA25DE1-EE31-4AA6-8F2B-83AA106D7563}" srcOrd="3" destOrd="0" parTransId="{6927599D-F5B1-4A30-B8AB-FF58065087ED}" sibTransId="{DA9B20BC-1DD2-4E6E-8FA7-09AD97521CD1}"/>
    <dgm:cxn modelId="{8468AFE8-EE7C-4E31-A871-D044C93D6056}" type="presOf" srcId="{F88A3754-6AB7-4A00-AAC0-0B2753075B32}" destId="{01C4A886-3078-4960-9F29-047FF5475AF6}" srcOrd="0" destOrd="0" presId="urn:microsoft.com/office/officeart/2005/8/layout/StepDownProcess"/>
    <dgm:cxn modelId="{43F9D1C2-CC8D-496D-A268-4D34049835BC}" srcId="{650D5E26-6F0C-45B7-8BEB-D7A90D5492EF}" destId="{BFCE0EB4-76DA-4451-866B-B72F65B621E4}" srcOrd="2" destOrd="0" parTransId="{72E2A90E-FE61-4855-8D85-C30C34A9B170}" sibTransId="{71885AE8-8C76-457B-8648-5D981269D44B}"/>
    <dgm:cxn modelId="{38C25E93-F31D-474C-8657-5ECDEB6EE17F}" type="presOf" srcId="{A3DA0679-C9C4-4F25-8F91-C763EF3FBD70}" destId="{1ED0C08A-38ED-4B01-A3AF-645F508F53EA}" srcOrd="0" destOrd="0" presId="urn:microsoft.com/office/officeart/2005/8/layout/StepDownProcess"/>
    <dgm:cxn modelId="{29D37DF3-1A7B-47A1-BD46-4C1661536A77}" type="presOf" srcId="{650D5E26-6F0C-45B7-8BEB-D7A90D5492EF}" destId="{520EB887-A117-4762-83A0-4659A8113224}" srcOrd="0" destOrd="0" presId="urn:microsoft.com/office/officeart/2005/8/layout/StepDownProcess"/>
    <dgm:cxn modelId="{33971A8A-5B50-46E2-9AE3-B90B8BE8CF5C}" type="presParOf" srcId="{520EB887-A117-4762-83A0-4659A8113224}" destId="{346603EC-869B-409E-8EBC-92D4D59EE3DF}" srcOrd="0" destOrd="0" presId="urn:microsoft.com/office/officeart/2005/8/layout/StepDownProcess"/>
    <dgm:cxn modelId="{9D502392-5167-48B9-A7CD-9A99272E49D8}" type="presParOf" srcId="{346603EC-869B-409E-8EBC-92D4D59EE3DF}" destId="{C877C248-7722-4720-980E-4535944AEBF7}" srcOrd="0" destOrd="0" presId="urn:microsoft.com/office/officeart/2005/8/layout/StepDownProcess"/>
    <dgm:cxn modelId="{B9497764-058E-46E2-A197-F0EE3C61F6C8}" type="presParOf" srcId="{346603EC-869B-409E-8EBC-92D4D59EE3DF}" destId="{01C4A886-3078-4960-9F29-047FF5475AF6}" srcOrd="1" destOrd="0" presId="urn:microsoft.com/office/officeart/2005/8/layout/StepDownProcess"/>
    <dgm:cxn modelId="{D2AD15D0-0FA0-4197-BEDA-B6612864FA93}" type="presParOf" srcId="{346603EC-869B-409E-8EBC-92D4D59EE3DF}" destId="{AF3E8216-E978-4076-92FD-8B700BE0830B}" srcOrd="2" destOrd="0" presId="urn:microsoft.com/office/officeart/2005/8/layout/StepDownProcess"/>
    <dgm:cxn modelId="{07C2E6CB-5C87-4BD6-9186-A15EF7ED6855}" type="presParOf" srcId="{520EB887-A117-4762-83A0-4659A8113224}" destId="{00F4A7E0-048D-415B-8836-636D4BA8EAD6}" srcOrd="1" destOrd="0" presId="urn:microsoft.com/office/officeart/2005/8/layout/StepDownProcess"/>
    <dgm:cxn modelId="{C8C3C96C-3B92-45C9-A11C-EDDEB85178EE}" type="presParOf" srcId="{520EB887-A117-4762-83A0-4659A8113224}" destId="{DE650D7C-8F0C-4AF7-8AA0-1453E7C9837C}" srcOrd="2" destOrd="0" presId="urn:microsoft.com/office/officeart/2005/8/layout/StepDownProcess"/>
    <dgm:cxn modelId="{6331D562-7321-429F-9B61-EAD7CACC0436}" type="presParOf" srcId="{DE650D7C-8F0C-4AF7-8AA0-1453E7C9837C}" destId="{1BEF3B33-0584-4365-BCC5-A931DB5A13E8}" srcOrd="0" destOrd="0" presId="urn:microsoft.com/office/officeart/2005/8/layout/StepDownProcess"/>
    <dgm:cxn modelId="{E14E69A5-FD54-4957-B3E0-6671EB007875}" type="presParOf" srcId="{DE650D7C-8F0C-4AF7-8AA0-1453E7C9837C}" destId="{1ED0C08A-38ED-4B01-A3AF-645F508F53EA}" srcOrd="1" destOrd="0" presId="urn:microsoft.com/office/officeart/2005/8/layout/StepDownProcess"/>
    <dgm:cxn modelId="{5EB8CB92-E41F-449B-A8C2-12A77684E07B}" type="presParOf" srcId="{DE650D7C-8F0C-4AF7-8AA0-1453E7C9837C}" destId="{C93D2421-4C0F-4553-8F37-D3E41D2979F0}" srcOrd="2" destOrd="0" presId="urn:microsoft.com/office/officeart/2005/8/layout/StepDownProcess"/>
    <dgm:cxn modelId="{8C4EF9D8-C586-4D92-AD39-1631233A8A9A}" type="presParOf" srcId="{520EB887-A117-4762-83A0-4659A8113224}" destId="{FE57A5C8-7A48-4243-843C-E760B9B85F0C}" srcOrd="3" destOrd="0" presId="urn:microsoft.com/office/officeart/2005/8/layout/StepDownProcess"/>
    <dgm:cxn modelId="{E9368B05-4408-4B49-A50A-E636F0C00D36}" type="presParOf" srcId="{520EB887-A117-4762-83A0-4659A8113224}" destId="{9F315924-9A8B-4B64-8DFB-9417452CFF47}" srcOrd="4" destOrd="0" presId="urn:microsoft.com/office/officeart/2005/8/layout/StepDownProcess"/>
    <dgm:cxn modelId="{D546FE03-1C24-4E40-B846-F4C5BB9DE6FB}" type="presParOf" srcId="{9F315924-9A8B-4B64-8DFB-9417452CFF47}" destId="{A3EF281D-DD41-409B-B832-A36C54897D07}" srcOrd="0" destOrd="0" presId="urn:microsoft.com/office/officeart/2005/8/layout/StepDownProcess"/>
    <dgm:cxn modelId="{FBB00B88-B5C5-47B3-9A7C-C896E4633C59}" type="presParOf" srcId="{9F315924-9A8B-4B64-8DFB-9417452CFF47}" destId="{75028660-D142-43B2-8C73-5A18D7BC0827}" srcOrd="1" destOrd="0" presId="urn:microsoft.com/office/officeart/2005/8/layout/StepDownProcess"/>
    <dgm:cxn modelId="{44D3F94D-7FAD-40E5-BFC1-9CFCD8FF09E4}" type="presParOf" srcId="{9F315924-9A8B-4B64-8DFB-9417452CFF47}" destId="{97791321-FF30-47A6-83DB-232A139E25CC}" srcOrd="2" destOrd="0" presId="urn:microsoft.com/office/officeart/2005/8/layout/StepDownProcess"/>
    <dgm:cxn modelId="{36125582-3D70-4B60-9020-132BF2EA5456}" type="presParOf" srcId="{520EB887-A117-4762-83A0-4659A8113224}" destId="{4597BCAC-1C4A-4FEA-9CE5-95B7D2CAC9CE}" srcOrd="5" destOrd="0" presId="urn:microsoft.com/office/officeart/2005/8/layout/StepDownProcess"/>
    <dgm:cxn modelId="{35CCD915-1240-425E-A993-1E5895020599}" type="presParOf" srcId="{520EB887-A117-4762-83A0-4659A8113224}" destId="{5D4BC5F7-081C-44F8-A8AF-3D686960F429}" srcOrd="6" destOrd="0" presId="urn:microsoft.com/office/officeart/2005/8/layout/StepDownProcess"/>
    <dgm:cxn modelId="{6D50C053-BFDA-42BE-8FB7-10D954E69894}" type="presParOf" srcId="{5D4BC5F7-081C-44F8-A8AF-3D686960F429}" destId="{E53DC683-9CBF-4DF8-A77C-88D495B46EAC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AEBB918-1DF2-4007-8B18-9C16345612B7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91D86B37-8B30-4C94-8588-C26A40007DE7}">
      <dgm:prSet phldrT="[Texto]" custT="1"/>
      <dgm:spPr/>
      <dgm:t>
        <a:bodyPr/>
        <a:lstStyle/>
        <a:p>
          <a:r>
            <a:rPr lang="es-EC" sz="1200" dirty="0" smtClean="0"/>
            <a:t>Fuente de información primaria y secundaria</a:t>
          </a:r>
          <a:endParaRPr lang="es-EC" sz="1200" dirty="0"/>
        </a:p>
      </dgm:t>
    </dgm:pt>
    <dgm:pt modelId="{96662BB6-8517-45CD-8C68-A434533B04B2}" type="parTrans" cxnId="{2F09BA86-11AE-4DE9-856F-C71B12D20D4B}">
      <dgm:prSet/>
      <dgm:spPr/>
      <dgm:t>
        <a:bodyPr/>
        <a:lstStyle/>
        <a:p>
          <a:endParaRPr lang="es-EC" sz="1400"/>
        </a:p>
      </dgm:t>
    </dgm:pt>
    <dgm:pt modelId="{14EFAC02-A812-4D98-BA09-86B77FE9CDE5}" type="sibTrans" cxnId="{2F09BA86-11AE-4DE9-856F-C71B12D20D4B}">
      <dgm:prSet/>
      <dgm:spPr/>
      <dgm:t>
        <a:bodyPr/>
        <a:lstStyle/>
        <a:p>
          <a:endParaRPr lang="es-EC" sz="1400"/>
        </a:p>
      </dgm:t>
    </dgm:pt>
    <dgm:pt modelId="{260EDBDE-0A13-4D76-96E4-410342E90447}">
      <dgm:prSet phldrT="[Texto]" custT="1"/>
      <dgm:spPr/>
      <dgm:t>
        <a:bodyPr/>
        <a:lstStyle/>
        <a:p>
          <a:r>
            <a:rPr lang="es-EC" sz="1200" dirty="0" smtClean="0"/>
            <a:t>Enfoque de investigación </a:t>
          </a:r>
          <a:r>
            <a:rPr lang="es-EC" sz="1200" smtClean="0"/>
            <a:t>cualitativa y cuantitativa</a:t>
          </a:r>
          <a:endParaRPr lang="es-EC" sz="1200" dirty="0"/>
        </a:p>
      </dgm:t>
    </dgm:pt>
    <dgm:pt modelId="{692F878D-EF33-4267-A472-5D3E578C63AF}" type="parTrans" cxnId="{86A815B1-0A1E-435C-8F9B-85DB40764B07}">
      <dgm:prSet/>
      <dgm:spPr/>
      <dgm:t>
        <a:bodyPr/>
        <a:lstStyle/>
        <a:p>
          <a:endParaRPr lang="es-EC" sz="1400"/>
        </a:p>
      </dgm:t>
    </dgm:pt>
    <dgm:pt modelId="{A3B60103-89DA-4B0C-82D7-7D00ABCC06B2}" type="sibTrans" cxnId="{86A815B1-0A1E-435C-8F9B-85DB40764B07}">
      <dgm:prSet/>
      <dgm:spPr/>
      <dgm:t>
        <a:bodyPr/>
        <a:lstStyle/>
        <a:p>
          <a:endParaRPr lang="es-EC" sz="1400"/>
        </a:p>
      </dgm:t>
    </dgm:pt>
    <dgm:pt modelId="{9AF69745-5D4F-456F-9E50-50D5615267BC}">
      <dgm:prSet phldrT="[Texto]" custT="1"/>
      <dgm:spPr/>
      <dgm:t>
        <a:bodyPr/>
        <a:lstStyle/>
        <a:p>
          <a:r>
            <a:rPr lang="es-EC" sz="1200" dirty="0" smtClean="0"/>
            <a:t>Investigación exploratoria </a:t>
          </a:r>
          <a:endParaRPr lang="es-EC" sz="1200" dirty="0"/>
        </a:p>
      </dgm:t>
    </dgm:pt>
    <dgm:pt modelId="{570161DD-362F-469B-A4E0-A66E08E85D68}" type="parTrans" cxnId="{88748BA7-C02F-4BF7-91ED-5BCF40E286D3}">
      <dgm:prSet/>
      <dgm:spPr/>
      <dgm:t>
        <a:bodyPr/>
        <a:lstStyle/>
        <a:p>
          <a:endParaRPr lang="es-EC" sz="1400"/>
        </a:p>
      </dgm:t>
    </dgm:pt>
    <dgm:pt modelId="{1AA8E2A1-D743-4024-AA95-FCB4A8B1D5EF}" type="sibTrans" cxnId="{88748BA7-C02F-4BF7-91ED-5BCF40E286D3}">
      <dgm:prSet/>
      <dgm:spPr/>
      <dgm:t>
        <a:bodyPr/>
        <a:lstStyle/>
        <a:p>
          <a:endParaRPr lang="es-EC" sz="1400"/>
        </a:p>
      </dgm:t>
    </dgm:pt>
    <dgm:pt modelId="{67CF04EE-60B3-493B-9C9F-C1FB5401D4D0}" type="pres">
      <dgm:prSet presAssocID="{0AEBB918-1DF2-4007-8B18-9C16345612B7}" presName="rootnode" presStyleCnt="0">
        <dgm:presLayoutVars>
          <dgm:chMax/>
          <dgm:chPref/>
          <dgm:dir val="rev"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3102CC4F-C1F1-4B51-B460-F5122A293408}" type="pres">
      <dgm:prSet presAssocID="{91D86B37-8B30-4C94-8588-C26A40007DE7}" presName="composite" presStyleCnt="0"/>
      <dgm:spPr/>
    </dgm:pt>
    <dgm:pt modelId="{97842BCA-13DA-45BD-B219-972D094B0DFE}" type="pres">
      <dgm:prSet presAssocID="{91D86B37-8B30-4C94-8588-C26A40007DE7}" presName="LShape" presStyleLbl="alignNode1" presStyleIdx="0" presStyleCnt="5"/>
      <dgm:spPr/>
    </dgm:pt>
    <dgm:pt modelId="{07935242-845A-4394-8D00-49FDC5618857}" type="pres">
      <dgm:prSet presAssocID="{91D86B37-8B30-4C94-8588-C26A40007DE7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1F84FCB-6967-4AFD-A58C-7816F1E6F9E8}" type="pres">
      <dgm:prSet presAssocID="{91D86B37-8B30-4C94-8588-C26A40007DE7}" presName="Triangle" presStyleLbl="alignNode1" presStyleIdx="1" presStyleCnt="5"/>
      <dgm:spPr/>
    </dgm:pt>
    <dgm:pt modelId="{24D72BAF-5056-4D09-8C7D-53364A30D47F}" type="pres">
      <dgm:prSet presAssocID="{14EFAC02-A812-4D98-BA09-86B77FE9CDE5}" presName="sibTrans" presStyleCnt="0"/>
      <dgm:spPr/>
    </dgm:pt>
    <dgm:pt modelId="{C3CF68A5-9B2D-4410-B2D8-0E2FD2A50149}" type="pres">
      <dgm:prSet presAssocID="{14EFAC02-A812-4D98-BA09-86B77FE9CDE5}" presName="space" presStyleCnt="0"/>
      <dgm:spPr/>
    </dgm:pt>
    <dgm:pt modelId="{BD3F8732-8CB3-49BF-8837-06D3D523F3E0}" type="pres">
      <dgm:prSet presAssocID="{260EDBDE-0A13-4D76-96E4-410342E90447}" presName="composite" presStyleCnt="0"/>
      <dgm:spPr/>
    </dgm:pt>
    <dgm:pt modelId="{44868A4E-2449-4E70-8E36-DEC6AECC07D0}" type="pres">
      <dgm:prSet presAssocID="{260EDBDE-0A13-4D76-96E4-410342E90447}" presName="LShape" presStyleLbl="alignNode1" presStyleIdx="2" presStyleCnt="5"/>
      <dgm:spPr/>
    </dgm:pt>
    <dgm:pt modelId="{A9D2C921-B6DB-48CA-AF99-ACFDE522E52E}" type="pres">
      <dgm:prSet presAssocID="{260EDBDE-0A13-4D76-96E4-410342E90447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325E8B3-D251-405A-80EA-FB4C30E3089C}" type="pres">
      <dgm:prSet presAssocID="{260EDBDE-0A13-4D76-96E4-410342E90447}" presName="Triangle" presStyleLbl="alignNode1" presStyleIdx="3" presStyleCnt="5"/>
      <dgm:spPr/>
    </dgm:pt>
    <dgm:pt modelId="{5C6A900F-4CAE-49BE-B71A-035000D9C4F0}" type="pres">
      <dgm:prSet presAssocID="{A3B60103-89DA-4B0C-82D7-7D00ABCC06B2}" presName="sibTrans" presStyleCnt="0"/>
      <dgm:spPr/>
    </dgm:pt>
    <dgm:pt modelId="{88F2F21E-A062-4B8D-A78A-E62DA3D8ACAE}" type="pres">
      <dgm:prSet presAssocID="{A3B60103-89DA-4B0C-82D7-7D00ABCC06B2}" presName="space" presStyleCnt="0"/>
      <dgm:spPr/>
    </dgm:pt>
    <dgm:pt modelId="{84957707-6E97-4789-8918-597267A774CE}" type="pres">
      <dgm:prSet presAssocID="{9AF69745-5D4F-456F-9E50-50D5615267BC}" presName="composite" presStyleCnt="0"/>
      <dgm:spPr/>
    </dgm:pt>
    <dgm:pt modelId="{F5B01870-C2FC-4BBC-881E-9ED5A49C234F}" type="pres">
      <dgm:prSet presAssocID="{9AF69745-5D4F-456F-9E50-50D5615267BC}" presName="LShape" presStyleLbl="alignNode1" presStyleIdx="4" presStyleCnt="5"/>
      <dgm:spPr/>
    </dgm:pt>
    <dgm:pt modelId="{CB162A6E-9FD1-477D-ADDD-0E6A87D507C5}" type="pres">
      <dgm:prSet presAssocID="{9AF69745-5D4F-456F-9E50-50D5615267BC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D91F8752-AAD7-432F-B0EB-0D5C437150B0}" type="presOf" srcId="{91D86B37-8B30-4C94-8588-C26A40007DE7}" destId="{07935242-845A-4394-8D00-49FDC5618857}" srcOrd="0" destOrd="0" presId="urn:microsoft.com/office/officeart/2009/3/layout/StepUpProcess"/>
    <dgm:cxn modelId="{69E379C0-5350-464C-AD9D-744029AD1B56}" type="presOf" srcId="{9AF69745-5D4F-456F-9E50-50D5615267BC}" destId="{CB162A6E-9FD1-477D-ADDD-0E6A87D507C5}" srcOrd="0" destOrd="0" presId="urn:microsoft.com/office/officeart/2009/3/layout/StepUpProcess"/>
    <dgm:cxn modelId="{2F09BA86-11AE-4DE9-856F-C71B12D20D4B}" srcId="{0AEBB918-1DF2-4007-8B18-9C16345612B7}" destId="{91D86B37-8B30-4C94-8588-C26A40007DE7}" srcOrd="0" destOrd="0" parTransId="{96662BB6-8517-45CD-8C68-A434533B04B2}" sibTransId="{14EFAC02-A812-4D98-BA09-86B77FE9CDE5}"/>
    <dgm:cxn modelId="{757DBDF7-3EE2-4F63-97DF-3D5F0CCAC5D9}" type="presOf" srcId="{260EDBDE-0A13-4D76-96E4-410342E90447}" destId="{A9D2C921-B6DB-48CA-AF99-ACFDE522E52E}" srcOrd="0" destOrd="0" presId="urn:microsoft.com/office/officeart/2009/3/layout/StepUpProcess"/>
    <dgm:cxn modelId="{86A815B1-0A1E-435C-8F9B-85DB40764B07}" srcId="{0AEBB918-1DF2-4007-8B18-9C16345612B7}" destId="{260EDBDE-0A13-4D76-96E4-410342E90447}" srcOrd="1" destOrd="0" parTransId="{692F878D-EF33-4267-A472-5D3E578C63AF}" sibTransId="{A3B60103-89DA-4B0C-82D7-7D00ABCC06B2}"/>
    <dgm:cxn modelId="{88748BA7-C02F-4BF7-91ED-5BCF40E286D3}" srcId="{0AEBB918-1DF2-4007-8B18-9C16345612B7}" destId="{9AF69745-5D4F-456F-9E50-50D5615267BC}" srcOrd="2" destOrd="0" parTransId="{570161DD-362F-469B-A4E0-A66E08E85D68}" sibTransId="{1AA8E2A1-D743-4024-AA95-FCB4A8B1D5EF}"/>
    <dgm:cxn modelId="{908DC373-FF1C-40E4-B100-87D7780642DE}" type="presOf" srcId="{0AEBB918-1DF2-4007-8B18-9C16345612B7}" destId="{67CF04EE-60B3-493B-9C9F-C1FB5401D4D0}" srcOrd="0" destOrd="0" presId="urn:microsoft.com/office/officeart/2009/3/layout/StepUpProcess"/>
    <dgm:cxn modelId="{F7716D88-BC8A-42CC-A7B5-08268BBB207F}" type="presParOf" srcId="{67CF04EE-60B3-493B-9C9F-C1FB5401D4D0}" destId="{3102CC4F-C1F1-4B51-B460-F5122A293408}" srcOrd="0" destOrd="0" presId="urn:microsoft.com/office/officeart/2009/3/layout/StepUpProcess"/>
    <dgm:cxn modelId="{F698619B-57C0-4041-96B9-861BF202C053}" type="presParOf" srcId="{3102CC4F-C1F1-4B51-B460-F5122A293408}" destId="{97842BCA-13DA-45BD-B219-972D094B0DFE}" srcOrd="0" destOrd="0" presId="urn:microsoft.com/office/officeart/2009/3/layout/StepUpProcess"/>
    <dgm:cxn modelId="{5FBA0EFC-8939-4CD7-BF73-30E790C7F771}" type="presParOf" srcId="{3102CC4F-C1F1-4B51-B460-F5122A293408}" destId="{07935242-845A-4394-8D00-49FDC5618857}" srcOrd="1" destOrd="0" presId="urn:microsoft.com/office/officeart/2009/3/layout/StepUpProcess"/>
    <dgm:cxn modelId="{7AEBF76F-87E1-48DF-A467-EA50192638A6}" type="presParOf" srcId="{3102CC4F-C1F1-4B51-B460-F5122A293408}" destId="{C1F84FCB-6967-4AFD-A58C-7816F1E6F9E8}" srcOrd="2" destOrd="0" presId="urn:microsoft.com/office/officeart/2009/3/layout/StepUpProcess"/>
    <dgm:cxn modelId="{814FDFA8-D3C2-44C2-82BC-BF707E8958E4}" type="presParOf" srcId="{67CF04EE-60B3-493B-9C9F-C1FB5401D4D0}" destId="{24D72BAF-5056-4D09-8C7D-53364A30D47F}" srcOrd="1" destOrd="0" presId="urn:microsoft.com/office/officeart/2009/3/layout/StepUpProcess"/>
    <dgm:cxn modelId="{2C4B05C9-8ED2-4146-A22E-8753B4FB4FE8}" type="presParOf" srcId="{24D72BAF-5056-4D09-8C7D-53364A30D47F}" destId="{C3CF68A5-9B2D-4410-B2D8-0E2FD2A50149}" srcOrd="0" destOrd="0" presId="urn:microsoft.com/office/officeart/2009/3/layout/StepUpProcess"/>
    <dgm:cxn modelId="{A52E4600-0DF4-4562-9367-BEC159410598}" type="presParOf" srcId="{67CF04EE-60B3-493B-9C9F-C1FB5401D4D0}" destId="{BD3F8732-8CB3-49BF-8837-06D3D523F3E0}" srcOrd="2" destOrd="0" presId="urn:microsoft.com/office/officeart/2009/3/layout/StepUpProcess"/>
    <dgm:cxn modelId="{10374EE3-3D5E-44AF-B3FF-67F4AA94AAB7}" type="presParOf" srcId="{BD3F8732-8CB3-49BF-8837-06D3D523F3E0}" destId="{44868A4E-2449-4E70-8E36-DEC6AECC07D0}" srcOrd="0" destOrd="0" presId="urn:microsoft.com/office/officeart/2009/3/layout/StepUpProcess"/>
    <dgm:cxn modelId="{5AF34D6B-FAB2-497D-AD80-BA8B7D2D066E}" type="presParOf" srcId="{BD3F8732-8CB3-49BF-8837-06D3D523F3E0}" destId="{A9D2C921-B6DB-48CA-AF99-ACFDE522E52E}" srcOrd="1" destOrd="0" presId="urn:microsoft.com/office/officeart/2009/3/layout/StepUpProcess"/>
    <dgm:cxn modelId="{82ADCC76-04F9-44B7-BCED-43DA0F78C422}" type="presParOf" srcId="{BD3F8732-8CB3-49BF-8837-06D3D523F3E0}" destId="{F325E8B3-D251-405A-80EA-FB4C30E3089C}" srcOrd="2" destOrd="0" presId="urn:microsoft.com/office/officeart/2009/3/layout/StepUpProcess"/>
    <dgm:cxn modelId="{A8D28C80-D4A3-4986-8F3B-040A64DAEC77}" type="presParOf" srcId="{67CF04EE-60B3-493B-9C9F-C1FB5401D4D0}" destId="{5C6A900F-4CAE-49BE-B71A-035000D9C4F0}" srcOrd="3" destOrd="0" presId="urn:microsoft.com/office/officeart/2009/3/layout/StepUpProcess"/>
    <dgm:cxn modelId="{DBD73A14-3727-4B63-AF5C-71C85F53FB0F}" type="presParOf" srcId="{5C6A900F-4CAE-49BE-B71A-035000D9C4F0}" destId="{88F2F21E-A062-4B8D-A78A-E62DA3D8ACAE}" srcOrd="0" destOrd="0" presId="urn:microsoft.com/office/officeart/2009/3/layout/StepUpProcess"/>
    <dgm:cxn modelId="{816256DD-9B71-409D-8976-D783AC9FF6F1}" type="presParOf" srcId="{67CF04EE-60B3-493B-9C9F-C1FB5401D4D0}" destId="{84957707-6E97-4789-8918-597267A774CE}" srcOrd="4" destOrd="0" presId="urn:microsoft.com/office/officeart/2009/3/layout/StepUpProcess"/>
    <dgm:cxn modelId="{DF368610-CC84-4D6B-8CED-80942127C032}" type="presParOf" srcId="{84957707-6E97-4789-8918-597267A774CE}" destId="{F5B01870-C2FC-4BBC-881E-9ED5A49C234F}" srcOrd="0" destOrd="0" presId="urn:microsoft.com/office/officeart/2009/3/layout/StepUpProcess"/>
    <dgm:cxn modelId="{3DA0C9AD-2A50-4FC1-99DC-ADC27C6C3911}" type="presParOf" srcId="{84957707-6E97-4789-8918-597267A774CE}" destId="{CB162A6E-9FD1-477D-ADDD-0E6A87D507C5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572C54C-BEA3-4529-8A5C-99F333D2658B}" type="doc">
      <dgm:prSet loTypeId="urn:microsoft.com/office/officeart/2005/8/layout/arrow2" loCatId="process" qsTypeId="urn:microsoft.com/office/officeart/2005/8/quickstyle/simple1" qsCatId="simple" csTypeId="urn:microsoft.com/office/officeart/2005/8/colors/accent5_1" csCatId="accent5" phldr="1"/>
      <dgm:spPr/>
    </dgm:pt>
    <dgm:pt modelId="{8D80D3CE-B5E2-4225-B39A-679C84014EB0}">
      <dgm:prSet phldrT="[Texto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>
          <a:noFill/>
        </a:ln>
      </dgm:spPr>
      <dgm:t>
        <a:bodyPr/>
        <a:lstStyle/>
        <a:p>
          <a:r>
            <a:rPr lang="es-EC" sz="1100" dirty="0" smtClean="0"/>
            <a:t>Técnica de muestreo aleatorio simple a productores de calzado partícipes de la Feria Internacional de Calzado y Componentes Ecuador (FICCE).</a:t>
          </a:r>
          <a:endParaRPr lang="es-ES" sz="1100" dirty="0"/>
        </a:p>
      </dgm:t>
    </dgm:pt>
    <dgm:pt modelId="{F082433C-446F-49EE-9054-A2A7F12EB783}" type="parTrans" cxnId="{D5D0228E-5595-479D-A2D2-2BE9554FE2DB}">
      <dgm:prSet/>
      <dgm:spPr/>
      <dgm:t>
        <a:bodyPr/>
        <a:lstStyle/>
        <a:p>
          <a:endParaRPr lang="es-ES" sz="1100"/>
        </a:p>
      </dgm:t>
    </dgm:pt>
    <dgm:pt modelId="{CA62A2A7-B9B3-4EB0-B66F-DF05AA20EB76}" type="sibTrans" cxnId="{D5D0228E-5595-479D-A2D2-2BE9554FE2DB}">
      <dgm:prSet/>
      <dgm:spPr/>
      <dgm:t>
        <a:bodyPr/>
        <a:lstStyle/>
        <a:p>
          <a:endParaRPr lang="es-ES" sz="1100"/>
        </a:p>
      </dgm:t>
    </dgm:pt>
    <dgm:pt modelId="{A2504409-AF77-4CF2-9C8E-A9A542B11231}">
      <dgm:prSet phldrT="[Texto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>
          <a:noFill/>
        </a:ln>
      </dgm:spPr>
      <dgm:t>
        <a:bodyPr/>
        <a:lstStyle/>
        <a:p>
          <a:r>
            <a:rPr lang="es-EC" sz="1100" dirty="0" smtClean="0"/>
            <a:t>Feria especializada en integrar a empresas fabricantes y comercializadoras. </a:t>
          </a:r>
          <a:endParaRPr lang="es-ES" sz="1100" dirty="0"/>
        </a:p>
      </dgm:t>
    </dgm:pt>
    <dgm:pt modelId="{5192E132-CF07-4D72-93CD-DDEBD9E011AD}" type="parTrans" cxnId="{6EF737E6-3AA4-4908-A8E6-8B43418D7108}">
      <dgm:prSet/>
      <dgm:spPr/>
      <dgm:t>
        <a:bodyPr/>
        <a:lstStyle/>
        <a:p>
          <a:endParaRPr lang="es-ES" sz="1100"/>
        </a:p>
      </dgm:t>
    </dgm:pt>
    <dgm:pt modelId="{A8140A02-1961-42FB-BD03-2C8DFAC08782}" type="sibTrans" cxnId="{6EF737E6-3AA4-4908-A8E6-8B43418D7108}">
      <dgm:prSet/>
      <dgm:spPr/>
      <dgm:t>
        <a:bodyPr/>
        <a:lstStyle/>
        <a:p>
          <a:endParaRPr lang="es-ES" sz="1100"/>
        </a:p>
      </dgm:t>
    </dgm:pt>
    <dgm:pt modelId="{786BE527-E663-4F8D-ABAA-A6D329779E1E}">
      <dgm:prSet phldrT="[Texto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>
          <a:noFill/>
        </a:ln>
      </dgm:spPr>
      <dgm:t>
        <a:bodyPr/>
        <a:lstStyle/>
        <a:p>
          <a:r>
            <a:rPr lang="es-EC" sz="1100" dirty="0" smtClean="0"/>
            <a:t>Brinda oportunidades de negocio para pequeñas y medianas empresas con altas capacidades productivas.</a:t>
          </a:r>
          <a:endParaRPr lang="es-ES" sz="1100" dirty="0"/>
        </a:p>
      </dgm:t>
    </dgm:pt>
    <dgm:pt modelId="{243DF720-6187-4D5C-AAF0-9B6293EFC7D1}" type="parTrans" cxnId="{87E6EDBD-CD4B-45FB-8C81-109CB565B2F3}">
      <dgm:prSet/>
      <dgm:spPr/>
      <dgm:t>
        <a:bodyPr/>
        <a:lstStyle/>
        <a:p>
          <a:endParaRPr lang="es-ES" sz="1100"/>
        </a:p>
      </dgm:t>
    </dgm:pt>
    <dgm:pt modelId="{3EF27F35-76B2-4627-9481-734DE2DB787C}" type="sibTrans" cxnId="{87E6EDBD-CD4B-45FB-8C81-109CB565B2F3}">
      <dgm:prSet/>
      <dgm:spPr/>
      <dgm:t>
        <a:bodyPr/>
        <a:lstStyle/>
        <a:p>
          <a:endParaRPr lang="es-ES" sz="1100"/>
        </a:p>
      </dgm:t>
    </dgm:pt>
    <dgm:pt modelId="{537661F9-E590-49AC-84B3-30951592AAF8}" type="pres">
      <dgm:prSet presAssocID="{D572C54C-BEA3-4529-8A5C-99F333D2658B}" presName="arrowDiagram" presStyleCnt="0">
        <dgm:presLayoutVars>
          <dgm:chMax val="5"/>
          <dgm:dir/>
          <dgm:resizeHandles val="exact"/>
        </dgm:presLayoutVars>
      </dgm:prSet>
      <dgm:spPr/>
    </dgm:pt>
    <dgm:pt modelId="{EE0024EC-40A6-4B70-AB41-9E4B37C2D542}" type="pres">
      <dgm:prSet presAssocID="{D572C54C-BEA3-4529-8A5C-99F333D2658B}" presName="arrow" presStyleLbl="bgShp" presStyleIdx="0" presStyleCnt="1"/>
      <dgm:spPr>
        <a:solidFill>
          <a:schemeClr val="tx2">
            <a:lumMod val="40000"/>
            <a:lumOff val="60000"/>
          </a:schemeClr>
        </a:solidFill>
      </dgm:spPr>
    </dgm:pt>
    <dgm:pt modelId="{6C6EB44F-BFE1-4E71-94BE-CF7049B69D27}" type="pres">
      <dgm:prSet presAssocID="{D572C54C-BEA3-4529-8A5C-99F333D2658B}" presName="arrowDiagram3" presStyleCnt="0"/>
      <dgm:spPr/>
    </dgm:pt>
    <dgm:pt modelId="{D8A5926B-B513-492D-B97C-71992EED1A8D}" type="pres">
      <dgm:prSet presAssocID="{8D80D3CE-B5E2-4225-B39A-679C84014EB0}" presName="bullet3a" presStyleLbl="node1" presStyleIdx="0" presStyleCnt="3"/>
      <dgm:spPr/>
    </dgm:pt>
    <dgm:pt modelId="{071B0A45-BFCD-4672-B8FC-2D9BCA3EBA2E}" type="pres">
      <dgm:prSet presAssocID="{8D80D3CE-B5E2-4225-B39A-679C84014EB0}" presName="textBox3a" presStyleLbl="revTx" presStyleIdx="0" presStyleCnt="3" custScaleX="126114" custScaleY="104432" custLinFactNeighborX="16494" custLinFactNeighborY="1782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DD0FFDB-EB6D-42BE-970F-76F145F6675A}" type="pres">
      <dgm:prSet presAssocID="{A2504409-AF77-4CF2-9C8E-A9A542B11231}" presName="bullet3b" presStyleLbl="node1" presStyleIdx="1" presStyleCnt="3"/>
      <dgm:spPr/>
    </dgm:pt>
    <dgm:pt modelId="{E991AF8F-15C8-4B76-9CF4-0E8C09B7E3ED}" type="pres">
      <dgm:prSet presAssocID="{A2504409-AF77-4CF2-9C8E-A9A542B11231}" presName="textBox3b" presStyleLbl="revTx" presStyleIdx="1" presStyleCnt="3" custScaleY="45200" custLinFactNeighborX="6725" custLinFactNeighborY="-2575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E32C2BB-47A3-40D5-A2A4-231100394496}" type="pres">
      <dgm:prSet presAssocID="{786BE527-E663-4F8D-ABAA-A6D329779E1E}" presName="bullet3c" presStyleLbl="node1" presStyleIdx="2" presStyleCnt="3"/>
      <dgm:spPr/>
    </dgm:pt>
    <dgm:pt modelId="{F7EDE3FB-775E-41D7-99BB-586CFBC48559}" type="pres">
      <dgm:prSet presAssocID="{786BE527-E663-4F8D-ABAA-A6D329779E1E}" presName="textBox3c" presStyleLbl="revTx" presStyleIdx="2" presStyleCnt="3" custScaleY="57339" custLinFactNeighborX="11269" custLinFactNeighborY="-1874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7E6EDBD-CD4B-45FB-8C81-109CB565B2F3}" srcId="{D572C54C-BEA3-4529-8A5C-99F333D2658B}" destId="{786BE527-E663-4F8D-ABAA-A6D329779E1E}" srcOrd="2" destOrd="0" parTransId="{243DF720-6187-4D5C-AAF0-9B6293EFC7D1}" sibTransId="{3EF27F35-76B2-4627-9481-734DE2DB787C}"/>
    <dgm:cxn modelId="{4A0E55FA-5A97-44F1-8F97-2C1B6FDC19C2}" type="presOf" srcId="{D572C54C-BEA3-4529-8A5C-99F333D2658B}" destId="{537661F9-E590-49AC-84B3-30951592AAF8}" srcOrd="0" destOrd="0" presId="urn:microsoft.com/office/officeart/2005/8/layout/arrow2"/>
    <dgm:cxn modelId="{313183FC-214D-4885-8C21-C057FA0B9AA6}" type="presOf" srcId="{8D80D3CE-B5E2-4225-B39A-679C84014EB0}" destId="{071B0A45-BFCD-4672-B8FC-2D9BCA3EBA2E}" srcOrd="0" destOrd="0" presId="urn:microsoft.com/office/officeart/2005/8/layout/arrow2"/>
    <dgm:cxn modelId="{D5D0228E-5595-479D-A2D2-2BE9554FE2DB}" srcId="{D572C54C-BEA3-4529-8A5C-99F333D2658B}" destId="{8D80D3CE-B5E2-4225-B39A-679C84014EB0}" srcOrd="0" destOrd="0" parTransId="{F082433C-446F-49EE-9054-A2A7F12EB783}" sibTransId="{CA62A2A7-B9B3-4EB0-B66F-DF05AA20EB76}"/>
    <dgm:cxn modelId="{6EF737E6-3AA4-4908-A8E6-8B43418D7108}" srcId="{D572C54C-BEA3-4529-8A5C-99F333D2658B}" destId="{A2504409-AF77-4CF2-9C8E-A9A542B11231}" srcOrd="1" destOrd="0" parTransId="{5192E132-CF07-4D72-93CD-DDEBD9E011AD}" sibTransId="{A8140A02-1961-42FB-BD03-2C8DFAC08782}"/>
    <dgm:cxn modelId="{B0D8EC8E-F74C-4DB8-9649-D251B4CF1F45}" type="presOf" srcId="{A2504409-AF77-4CF2-9C8E-A9A542B11231}" destId="{E991AF8F-15C8-4B76-9CF4-0E8C09B7E3ED}" srcOrd="0" destOrd="0" presId="urn:microsoft.com/office/officeart/2005/8/layout/arrow2"/>
    <dgm:cxn modelId="{36D70457-F20A-4292-B85A-19D319DFEED3}" type="presOf" srcId="{786BE527-E663-4F8D-ABAA-A6D329779E1E}" destId="{F7EDE3FB-775E-41D7-99BB-586CFBC48559}" srcOrd="0" destOrd="0" presId="urn:microsoft.com/office/officeart/2005/8/layout/arrow2"/>
    <dgm:cxn modelId="{9FECE2E0-AF6A-4A6D-BB91-E80FBFA73C06}" type="presParOf" srcId="{537661F9-E590-49AC-84B3-30951592AAF8}" destId="{EE0024EC-40A6-4B70-AB41-9E4B37C2D542}" srcOrd="0" destOrd="0" presId="urn:microsoft.com/office/officeart/2005/8/layout/arrow2"/>
    <dgm:cxn modelId="{09449757-2A03-48C6-99F1-85F98FE8EFA9}" type="presParOf" srcId="{537661F9-E590-49AC-84B3-30951592AAF8}" destId="{6C6EB44F-BFE1-4E71-94BE-CF7049B69D27}" srcOrd="1" destOrd="0" presId="urn:microsoft.com/office/officeart/2005/8/layout/arrow2"/>
    <dgm:cxn modelId="{3B1FBDF1-ED51-42B2-B6D5-A1F86874F9B7}" type="presParOf" srcId="{6C6EB44F-BFE1-4E71-94BE-CF7049B69D27}" destId="{D8A5926B-B513-492D-B97C-71992EED1A8D}" srcOrd="0" destOrd="0" presId="urn:microsoft.com/office/officeart/2005/8/layout/arrow2"/>
    <dgm:cxn modelId="{D31C32A4-46CC-4057-AC92-97161753A8A8}" type="presParOf" srcId="{6C6EB44F-BFE1-4E71-94BE-CF7049B69D27}" destId="{071B0A45-BFCD-4672-B8FC-2D9BCA3EBA2E}" srcOrd="1" destOrd="0" presId="urn:microsoft.com/office/officeart/2005/8/layout/arrow2"/>
    <dgm:cxn modelId="{235FA7B5-7934-4FEB-A5CF-401EC4390035}" type="presParOf" srcId="{6C6EB44F-BFE1-4E71-94BE-CF7049B69D27}" destId="{ADD0FFDB-EB6D-42BE-970F-76F145F6675A}" srcOrd="2" destOrd="0" presId="urn:microsoft.com/office/officeart/2005/8/layout/arrow2"/>
    <dgm:cxn modelId="{379D6B97-E9A0-4C2B-AAD2-8BDBEA3B132B}" type="presParOf" srcId="{6C6EB44F-BFE1-4E71-94BE-CF7049B69D27}" destId="{E991AF8F-15C8-4B76-9CF4-0E8C09B7E3ED}" srcOrd="3" destOrd="0" presId="urn:microsoft.com/office/officeart/2005/8/layout/arrow2"/>
    <dgm:cxn modelId="{F1707CAE-0608-455B-B367-3F24652D14BF}" type="presParOf" srcId="{6C6EB44F-BFE1-4E71-94BE-CF7049B69D27}" destId="{2E32C2BB-47A3-40D5-A2A4-231100394496}" srcOrd="4" destOrd="0" presId="urn:microsoft.com/office/officeart/2005/8/layout/arrow2"/>
    <dgm:cxn modelId="{4C539FDC-C459-4F25-805D-EB28B969443A}" type="presParOf" srcId="{6C6EB44F-BFE1-4E71-94BE-CF7049B69D27}" destId="{F7EDE3FB-775E-41D7-99BB-586CFBC48559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5E6C033-85E4-432F-9F80-FA5CF06157A2}" type="doc">
      <dgm:prSet loTypeId="urn:microsoft.com/office/officeart/2005/8/layout/matrix3" loCatId="matrix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D1322532-93AA-4472-B049-C92442341661}">
      <dgm:prSet phldrT="[Texto]" custT="1"/>
      <dgm:spPr/>
      <dgm:t>
        <a:bodyPr/>
        <a:lstStyle/>
        <a:p>
          <a:r>
            <a:rPr lang="es-EC" sz="1200" dirty="0" smtClean="0">
              <a:latin typeface="+mn-lt"/>
            </a:rPr>
            <a:t>Deterioro </a:t>
          </a:r>
          <a:r>
            <a:rPr lang="es-EC" sz="1200" dirty="0" smtClean="0">
              <a:latin typeface="+mn-lt"/>
              <a:ea typeface="Times New Roman" panose="02020603050405020304" pitchFamily="18" charset="0"/>
            </a:rPr>
            <a:t>de los términos de intercambio </a:t>
          </a:r>
          <a:endParaRPr lang="es-ES" sz="1200" dirty="0">
            <a:latin typeface="+mn-lt"/>
          </a:endParaRPr>
        </a:p>
      </dgm:t>
    </dgm:pt>
    <dgm:pt modelId="{24B81090-A3CA-46A9-B376-D6A6C9FAC578}" type="parTrans" cxnId="{CF64591E-DDCA-4411-973C-B1DB87786E1E}">
      <dgm:prSet/>
      <dgm:spPr/>
      <dgm:t>
        <a:bodyPr/>
        <a:lstStyle/>
        <a:p>
          <a:endParaRPr lang="es-ES" sz="1200">
            <a:latin typeface="+mn-lt"/>
          </a:endParaRPr>
        </a:p>
      </dgm:t>
    </dgm:pt>
    <dgm:pt modelId="{EF7C648C-BDA8-4A9B-AFB5-8010D7AF09EE}" type="sibTrans" cxnId="{CF64591E-DDCA-4411-973C-B1DB87786E1E}">
      <dgm:prSet/>
      <dgm:spPr/>
      <dgm:t>
        <a:bodyPr/>
        <a:lstStyle/>
        <a:p>
          <a:endParaRPr lang="es-ES" sz="1200">
            <a:latin typeface="+mn-lt"/>
          </a:endParaRPr>
        </a:p>
      </dgm:t>
    </dgm:pt>
    <dgm:pt modelId="{0723B0CB-276B-4DE5-8CC4-B719840EFBE5}">
      <dgm:prSet phldrT="[Texto]" custT="1"/>
      <dgm:spPr/>
      <dgm:t>
        <a:bodyPr/>
        <a:lstStyle/>
        <a:p>
          <a:r>
            <a:rPr lang="es-EC" sz="1200" dirty="0" smtClean="0">
              <a:latin typeface="+mn-lt"/>
              <a:ea typeface="Times New Roman" panose="02020603050405020304" pitchFamily="18" charset="0"/>
            </a:rPr>
            <a:t>Productos primarios exportados</a:t>
          </a:r>
          <a:endParaRPr lang="es-ES" sz="1200" dirty="0">
            <a:latin typeface="+mn-lt"/>
          </a:endParaRPr>
        </a:p>
      </dgm:t>
    </dgm:pt>
    <dgm:pt modelId="{E099C9DD-BDB9-4FF5-9B45-D8F326D7FBA1}" type="parTrans" cxnId="{8A5CFE11-508F-4876-9A21-F322B36107B2}">
      <dgm:prSet/>
      <dgm:spPr/>
      <dgm:t>
        <a:bodyPr/>
        <a:lstStyle/>
        <a:p>
          <a:endParaRPr lang="es-ES" sz="1200">
            <a:latin typeface="+mn-lt"/>
          </a:endParaRPr>
        </a:p>
      </dgm:t>
    </dgm:pt>
    <dgm:pt modelId="{294ED05A-D000-49E4-9DD4-37ACA92D0018}" type="sibTrans" cxnId="{8A5CFE11-508F-4876-9A21-F322B36107B2}">
      <dgm:prSet/>
      <dgm:spPr/>
      <dgm:t>
        <a:bodyPr/>
        <a:lstStyle/>
        <a:p>
          <a:endParaRPr lang="es-ES" sz="1200">
            <a:latin typeface="+mn-lt"/>
          </a:endParaRPr>
        </a:p>
      </dgm:t>
    </dgm:pt>
    <dgm:pt modelId="{D0C01A98-2BA0-40A7-8D88-18CE3A833D39}">
      <dgm:prSet phldrT="[Texto]" custT="1"/>
      <dgm:spPr/>
      <dgm:t>
        <a:bodyPr/>
        <a:lstStyle/>
        <a:p>
          <a:r>
            <a:rPr lang="es-EC" sz="1200" dirty="0" smtClean="0">
              <a:latin typeface="+mn-lt"/>
              <a:ea typeface="Times New Roman" panose="02020603050405020304" pitchFamily="18" charset="0"/>
            </a:rPr>
            <a:t>Preferencia de productos manufacturados internacionalmente</a:t>
          </a:r>
          <a:endParaRPr lang="es-ES" sz="1200" dirty="0">
            <a:latin typeface="+mn-lt"/>
          </a:endParaRPr>
        </a:p>
      </dgm:t>
    </dgm:pt>
    <dgm:pt modelId="{376FF6DF-E140-4A33-BC0C-1D633F005BF6}" type="parTrans" cxnId="{46BD6770-AC69-4584-BD46-F928DBAFADBA}">
      <dgm:prSet/>
      <dgm:spPr/>
      <dgm:t>
        <a:bodyPr/>
        <a:lstStyle/>
        <a:p>
          <a:endParaRPr lang="es-ES" sz="1200">
            <a:latin typeface="+mn-lt"/>
          </a:endParaRPr>
        </a:p>
      </dgm:t>
    </dgm:pt>
    <dgm:pt modelId="{69E0F966-A296-465F-B2F8-2E2836EAA640}" type="sibTrans" cxnId="{46BD6770-AC69-4584-BD46-F928DBAFADBA}">
      <dgm:prSet/>
      <dgm:spPr/>
      <dgm:t>
        <a:bodyPr/>
        <a:lstStyle/>
        <a:p>
          <a:endParaRPr lang="es-ES" sz="1200">
            <a:latin typeface="+mn-lt"/>
          </a:endParaRPr>
        </a:p>
      </dgm:t>
    </dgm:pt>
    <dgm:pt modelId="{1D114FE5-5783-4007-9D91-B269F3BDB800}">
      <dgm:prSet phldrT="[Texto]" custT="1"/>
      <dgm:spPr/>
      <dgm:t>
        <a:bodyPr/>
        <a:lstStyle/>
        <a:p>
          <a:r>
            <a:rPr lang="es-EC" sz="1200" dirty="0" smtClean="0">
              <a:latin typeface="+mn-lt"/>
              <a:ea typeface="Times New Roman" panose="02020603050405020304" pitchFamily="18" charset="0"/>
            </a:rPr>
            <a:t>Obligaba a impulsar una industrialización y dejar que las fuerzas externas ocupen un papel complementario</a:t>
          </a:r>
          <a:endParaRPr lang="es-ES" sz="1200" dirty="0">
            <a:latin typeface="+mn-lt"/>
          </a:endParaRPr>
        </a:p>
      </dgm:t>
    </dgm:pt>
    <dgm:pt modelId="{0FFA4B66-E7C1-4C71-8D49-CD3513D082FD}" type="parTrans" cxnId="{2D6741B0-39EC-4EAA-9F9A-490F57F82E2A}">
      <dgm:prSet/>
      <dgm:spPr/>
      <dgm:t>
        <a:bodyPr/>
        <a:lstStyle/>
        <a:p>
          <a:endParaRPr lang="es-ES" sz="1200">
            <a:latin typeface="+mn-lt"/>
          </a:endParaRPr>
        </a:p>
      </dgm:t>
    </dgm:pt>
    <dgm:pt modelId="{013DF89E-8174-442C-9F6F-CDC585752BEB}" type="sibTrans" cxnId="{2D6741B0-39EC-4EAA-9F9A-490F57F82E2A}">
      <dgm:prSet/>
      <dgm:spPr/>
      <dgm:t>
        <a:bodyPr/>
        <a:lstStyle/>
        <a:p>
          <a:endParaRPr lang="es-ES" sz="1200">
            <a:latin typeface="+mn-lt"/>
          </a:endParaRPr>
        </a:p>
      </dgm:t>
    </dgm:pt>
    <dgm:pt modelId="{A75D3DF2-A786-44F2-AE4D-9B7AD03F120E}" type="pres">
      <dgm:prSet presAssocID="{45E6C033-85E4-432F-9F80-FA5CF06157A2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BFF6376-F0F6-4654-8B60-3386C2DE007A}" type="pres">
      <dgm:prSet presAssocID="{45E6C033-85E4-432F-9F80-FA5CF06157A2}" presName="diamond" presStyleLbl="bgShp" presStyleIdx="0" presStyleCnt="1"/>
      <dgm:spPr/>
      <dgm:t>
        <a:bodyPr/>
        <a:lstStyle/>
        <a:p>
          <a:endParaRPr lang="es-ES"/>
        </a:p>
      </dgm:t>
    </dgm:pt>
    <dgm:pt modelId="{3BC1ABE4-C99E-4E63-82D1-398AF4602098}" type="pres">
      <dgm:prSet presAssocID="{45E6C033-85E4-432F-9F80-FA5CF06157A2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206D519-BA3C-4926-B9F7-D261C8749605}" type="pres">
      <dgm:prSet presAssocID="{45E6C033-85E4-432F-9F80-FA5CF06157A2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BB23717-7C76-4C86-9A50-43B41C5A463F}" type="pres">
      <dgm:prSet presAssocID="{45E6C033-85E4-432F-9F80-FA5CF06157A2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1F8DE35-64E4-438B-AE02-8368E523341D}" type="pres">
      <dgm:prSet presAssocID="{45E6C033-85E4-432F-9F80-FA5CF06157A2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B863432-FA23-4E76-A6AE-CE4949D84A22}" type="presOf" srcId="{D1322532-93AA-4472-B049-C92442341661}" destId="{3BC1ABE4-C99E-4E63-82D1-398AF4602098}" srcOrd="0" destOrd="0" presId="urn:microsoft.com/office/officeart/2005/8/layout/matrix3"/>
    <dgm:cxn modelId="{8A5CFE11-508F-4876-9A21-F322B36107B2}" srcId="{45E6C033-85E4-432F-9F80-FA5CF06157A2}" destId="{0723B0CB-276B-4DE5-8CC4-B719840EFBE5}" srcOrd="1" destOrd="0" parTransId="{E099C9DD-BDB9-4FF5-9B45-D8F326D7FBA1}" sibTransId="{294ED05A-D000-49E4-9DD4-37ACA92D0018}"/>
    <dgm:cxn modelId="{46BD6770-AC69-4584-BD46-F928DBAFADBA}" srcId="{45E6C033-85E4-432F-9F80-FA5CF06157A2}" destId="{D0C01A98-2BA0-40A7-8D88-18CE3A833D39}" srcOrd="2" destOrd="0" parTransId="{376FF6DF-E140-4A33-BC0C-1D633F005BF6}" sibTransId="{69E0F966-A296-465F-B2F8-2E2836EAA640}"/>
    <dgm:cxn modelId="{4C99F2AF-442E-4130-8D82-6506A448805D}" type="presOf" srcId="{1D114FE5-5783-4007-9D91-B269F3BDB800}" destId="{C1F8DE35-64E4-438B-AE02-8368E523341D}" srcOrd="0" destOrd="0" presId="urn:microsoft.com/office/officeart/2005/8/layout/matrix3"/>
    <dgm:cxn modelId="{CF64591E-DDCA-4411-973C-B1DB87786E1E}" srcId="{45E6C033-85E4-432F-9F80-FA5CF06157A2}" destId="{D1322532-93AA-4472-B049-C92442341661}" srcOrd="0" destOrd="0" parTransId="{24B81090-A3CA-46A9-B376-D6A6C9FAC578}" sibTransId="{EF7C648C-BDA8-4A9B-AFB5-8010D7AF09EE}"/>
    <dgm:cxn modelId="{2D6741B0-39EC-4EAA-9F9A-490F57F82E2A}" srcId="{45E6C033-85E4-432F-9F80-FA5CF06157A2}" destId="{1D114FE5-5783-4007-9D91-B269F3BDB800}" srcOrd="3" destOrd="0" parTransId="{0FFA4B66-E7C1-4C71-8D49-CD3513D082FD}" sibTransId="{013DF89E-8174-442C-9F6F-CDC585752BEB}"/>
    <dgm:cxn modelId="{32D0906C-450F-4398-8BAE-A0712D4BD462}" type="presOf" srcId="{D0C01A98-2BA0-40A7-8D88-18CE3A833D39}" destId="{8BB23717-7C76-4C86-9A50-43B41C5A463F}" srcOrd="0" destOrd="0" presId="urn:microsoft.com/office/officeart/2005/8/layout/matrix3"/>
    <dgm:cxn modelId="{BB761DCC-F097-4F0C-8602-F75B9A80B232}" type="presOf" srcId="{0723B0CB-276B-4DE5-8CC4-B719840EFBE5}" destId="{1206D519-BA3C-4926-B9F7-D261C8749605}" srcOrd="0" destOrd="0" presId="urn:microsoft.com/office/officeart/2005/8/layout/matrix3"/>
    <dgm:cxn modelId="{E8CA330E-FF84-480E-9D2D-66A0B4E867B9}" type="presOf" srcId="{45E6C033-85E4-432F-9F80-FA5CF06157A2}" destId="{A75D3DF2-A786-44F2-AE4D-9B7AD03F120E}" srcOrd="0" destOrd="0" presId="urn:microsoft.com/office/officeart/2005/8/layout/matrix3"/>
    <dgm:cxn modelId="{395B0A19-0EE1-4536-9A26-8A3BDF9EE8D5}" type="presParOf" srcId="{A75D3DF2-A786-44F2-AE4D-9B7AD03F120E}" destId="{BBFF6376-F0F6-4654-8B60-3386C2DE007A}" srcOrd="0" destOrd="0" presId="urn:microsoft.com/office/officeart/2005/8/layout/matrix3"/>
    <dgm:cxn modelId="{87C91B15-41A5-4C17-836C-7B6A68F63595}" type="presParOf" srcId="{A75D3DF2-A786-44F2-AE4D-9B7AD03F120E}" destId="{3BC1ABE4-C99E-4E63-82D1-398AF4602098}" srcOrd="1" destOrd="0" presId="urn:microsoft.com/office/officeart/2005/8/layout/matrix3"/>
    <dgm:cxn modelId="{800D81F7-58F3-4C04-BE49-9176CFDFD133}" type="presParOf" srcId="{A75D3DF2-A786-44F2-AE4D-9B7AD03F120E}" destId="{1206D519-BA3C-4926-B9F7-D261C8749605}" srcOrd="2" destOrd="0" presId="urn:microsoft.com/office/officeart/2005/8/layout/matrix3"/>
    <dgm:cxn modelId="{F4E41100-EF41-46B0-9065-3BF8FF29C568}" type="presParOf" srcId="{A75D3DF2-A786-44F2-AE4D-9B7AD03F120E}" destId="{8BB23717-7C76-4C86-9A50-43B41C5A463F}" srcOrd="3" destOrd="0" presId="urn:microsoft.com/office/officeart/2005/8/layout/matrix3"/>
    <dgm:cxn modelId="{7402B775-2B00-4B2B-B8F5-0A864A4250FC}" type="presParOf" srcId="{A75D3DF2-A786-44F2-AE4D-9B7AD03F120E}" destId="{C1F8DE35-64E4-438B-AE02-8368E523341D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2277163-C2C0-4FA4-AC60-BAF2711A499C}" type="doc">
      <dgm:prSet loTypeId="urn:microsoft.com/office/officeart/2005/8/layout/chart3" loCatId="cycle" qsTypeId="urn:microsoft.com/office/officeart/2005/8/quickstyle/simple2" qsCatId="simple" csTypeId="urn:microsoft.com/office/officeart/2005/8/colors/accent6_4" csCatId="accent6" phldr="1"/>
      <dgm:spPr/>
      <dgm:t>
        <a:bodyPr/>
        <a:lstStyle/>
        <a:p>
          <a:endParaRPr lang="es-ES"/>
        </a:p>
      </dgm:t>
    </dgm:pt>
    <dgm:pt modelId="{014F3A85-89F9-4E31-8D70-3C9B531E5435}">
      <dgm:prSet phldrT="[Texto]" custT="1"/>
      <dgm:spPr/>
      <dgm:t>
        <a:bodyPr/>
        <a:lstStyle/>
        <a:p>
          <a:r>
            <a:rPr lang="es-EC" sz="1400" dirty="0" smtClean="0"/>
            <a:t>Modelo de Sustitución de Importaciones </a:t>
          </a:r>
          <a:endParaRPr lang="es-ES" sz="1400" dirty="0"/>
        </a:p>
      </dgm:t>
    </dgm:pt>
    <dgm:pt modelId="{214AB203-05BF-4D6E-810E-24C9511E88AC}" type="parTrans" cxnId="{4D9FE2EC-14FD-4950-AEA8-843974DD4DCD}">
      <dgm:prSet/>
      <dgm:spPr/>
      <dgm:t>
        <a:bodyPr/>
        <a:lstStyle/>
        <a:p>
          <a:endParaRPr lang="es-ES" sz="2000"/>
        </a:p>
      </dgm:t>
    </dgm:pt>
    <dgm:pt modelId="{01AB7DB9-5806-419A-A411-56D3B5A5D617}" type="sibTrans" cxnId="{4D9FE2EC-14FD-4950-AEA8-843974DD4DCD}">
      <dgm:prSet/>
      <dgm:spPr/>
      <dgm:t>
        <a:bodyPr/>
        <a:lstStyle/>
        <a:p>
          <a:endParaRPr lang="es-ES" sz="2000"/>
        </a:p>
      </dgm:t>
    </dgm:pt>
    <dgm:pt modelId="{0A82CF7E-1EAF-40E8-81BA-EF16DC0E860D}">
      <dgm:prSet phldrT="[Texto]" custT="1"/>
      <dgm:spPr/>
      <dgm:t>
        <a:bodyPr/>
        <a:lstStyle/>
        <a:p>
          <a:r>
            <a:rPr lang="es-EC" sz="1400" dirty="0" smtClean="0"/>
            <a:t>Modelo Neoliberal</a:t>
          </a:r>
          <a:endParaRPr lang="es-ES" sz="1400" dirty="0"/>
        </a:p>
      </dgm:t>
    </dgm:pt>
    <dgm:pt modelId="{C1D84092-5A06-42B7-93CF-30B5353A79EC}" type="parTrans" cxnId="{F703EC99-3177-4FA1-AC18-E854BDC51351}">
      <dgm:prSet/>
      <dgm:spPr/>
      <dgm:t>
        <a:bodyPr/>
        <a:lstStyle/>
        <a:p>
          <a:endParaRPr lang="es-ES" sz="2000"/>
        </a:p>
      </dgm:t>
    </dgm:pt>
    <dgm:pt modelId="{4BEF7F07-BD5F-4F19-9C8B-49D0D0B2CF24}" type="sibTrans" cxnId="{F703EC99-3177-4FA1-AC18-E854BDC51351}">
      <dgm:prSet/>
      <dgm:spPr/>
      <dgm:t>
        <a:bodyPr/>
        <a:lstStyle/>
        <a:p>
          <a:endParaRPr lang="es-ES" sz="2000"/>
        </a:p>
      </dgm:t>
    </dgm:pt>
    <dgm:pt modelId="{D100E0A0-1046-472A-A3A7-9D08B0A6201E}">
      <dgm:prSet phldrT="[Texto]" custT="1"/>
      <dgm:spPr/>
      <dgm:t>
        <a:bodyPr/>
        <a:lstStyle/>
        <a:p>
          <a:r>
            <a:rPr lang="es-EC" sz="1400" dirty="0" smtClean="0"/>
            <a:t>Modelo Primario-Exportador</a:t>
          </a:r>
          <a:endParaRPr lang="es-ES" sz="1400" dirty="0"/>
        </a:p>
      </dgm:t>
    </dgm:pt>
    <dgm:pt modelId="{D82FA909-6DE1-4024-A4A3-8E58344F3DC7}" type="parTrans" cxnId="{49459571-3EE5-4B51-97C8-DDD454E348DA}">
      <dgm:prSet/>
      <dgm:spPr/>
      <dgm:t>
        <a:bodyPr/>
        <a:lstStyle/>
        <a:p>
          <a:endParaRPr lang="es-ES" sz="2000"/>
        </a:p>
      </dgm:t>
    </dgm:pt>
    <dgm:pt modelId="{2517B106-03A0-4A46-802F-66B5B2890256}" type="sibTrans" cxnId="{49459571-3EE5-4B51-97C8-DDD454E348DA}">
      <dgm:prSet/>
      <dgm:spPr/>
      <dgm:t>
        <a:bodyPr/>
        <a:lstStyle/>
        <a:p>
          <a:endParaRPr lang="es-ES" sz="2000"/>
        </a:p>
      </dgm:t>
    </dgm:pt>
    <dgm:pt modelId="{6E7BF6F9-9919-4E25-B9E7-EA667C93BD24}" type="pres">
      <dgm:prSet presAssocID="{22277163-C2C0-4FA4-AC60-BAF2711A499C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A487949-4593-4D0B-9AC7-DB7DD0D7E934}" type="pres">
      <dgm:prSet presAssocID="{22277163-C2C0-4FA4-AC60-BAF2711A499C}" presName="wedge1" presStyleLbl="node1" presStyleIdx="0" presStyleCnt="3" custScaleX="118066" custScaleY="101793" custLinFactNeighborX="2577" custLinFactNeighborY="-4653"/>
      <dgm:spPr/>
      <dgm:t>
        <a:bodyPr/>
        <a:lstStyle/>
        <a:p>
          <a:endParaRPr lang="es-ES"/>
        </a:p>
      </dgm:t>
    </dgm:pt>
    <dgm:pt modelId="{33160B42-D301-47B3-A787-9A6B13E492F2}" type="pres">
      <dgm:prSet presAssocID="{22277163-C2C0-4FA4-AC60-BAF2711A499C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538470B-294E-4811-BC4B-499177F27765}" type="pres">
      <dgm:prSet presAssocID="{22277163-C2C0-4FA4-AC60-BAF2711A499C}" presName="wedge2" presStyleLbl="node1" presStyleIdx="1" presStyleCnt="3"/>
      <dgm:spPr/>
      <dgm:t>
        <a:bodyPr/>
        <a:lstStyle/>
        <a:p>
          <a:endParaRPr lang="es-ES"/>
        </a:p>
      </dgm:t>
    </dgm:pt>
    <dgm:pt modelId="{6BB675AC-89F6-4808-AF5F-E4F7D61531BB}" type="pres">
      <dgm:prSet presAssocID="{22277163-C2C0-4FA4-AC60-BAF2711A499C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FD7A2D2-6269-4E14-AE0F-E07D36332785}" type="pres">
      <dgm:prSet presAssocID="{22277163-C2C0-4FA4-AC60-BAF2711A499C}" presName="wedge3" presStyleLbl="node1" presStyleIdx="2" presStyleCnt="3"/>
      <dgm:spPr/>
      <dgm:t>
        <a:bodyPr/>
        <a:lstStyle/>
        <a:p>
          <a:endParaRPr lang="es-ES"/>
        </a:p>
      </dgm:t>
    </dgm:pt>
    <dgm:pt modelId="{58B15043-8745-40AE-B241-C4B6BBA8EAE9}" type="pres">
      <dgm:prSet presAssocID="{22277163-C2C0-4FA4-AC60-BAF2711A499C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9C69A22-E245-42A2-86E7-9595C72EF742}" type="presOf" srcId="{014F3A85-89F9-4E31-8D70-3C9B531E5435}" destId="{33160B42-D301-47B3-A787-9A6B13E492F2}" srcOrd="1" destOrd="0" presId="urn:microsoft.com/office/officeart/2005/8/layout/chart3"/>
    <dgm:cxn modelId="{49459571-3EE5-4B51-97C8-DDD454E348DA}" srcId="{22277163-C2C0-4FA4-AC60-BAF2711A499C}" destId="{D100E0A0-1046-472A-A3A7-9D08B0A6201E}" srcOrd="2" destOrd="0" parTransId="{D82FA909-6DE1-4024-A4A3-8E58344F3DC7}" sibTransId="{2517B106-03A0-4A46-802F-66B5B2890256}"/>
    <dgm:cxn modelId="{9878D896-9251-4B0F-9415-BB4E05337AB9}" type="presOf" srcId="{D100E0A0-1046-472A-A3A7-9D08B0A6201E}" destId="{6FD7A2D2-6269-4E14-AE0F-E07D36332785}" srcOrd="0" destOrd="0" presId="urn:microsoft.com/office/officeart/2005/8/layout/chart3"/>
    <dgm:cxn modelId="{24261DDE-35A7-41B6-8D03-D22B69B98C86}" type="presOf" srcId="{22277163-C2C0-4FA4-AC60-BAF2711A499C}" destId="{6E7BF6F9-9919-4E25-B9E7-EA667C93BD24}" srcOrd="0" destOrd="0" presId="urn:microsoft.com/office/officeart/2005/8/layout/chart3"/>
    <dgm:cxn modelId="{EA9464A0-4FC9-48F9-9979-F02A5E588FDC}" type="presOf" srcId="{0A82CF7E-1EAF-40E8-81BA-EF16DC0E860D}" destId="{1538470B-294E-4811-BC4B-499177F27765}" srcOrd="0" destOrd="0" presId="urn:microsoft.com/office/officeart/2005/8/layout/chart3"/>
    <dgm:cxn modelId="{4D9FE2EC-14FD-4950-AEA8-843974DD4DCD}" srcId="{22277163-C2C0-4FA4-AC60-BAF2711A499C}" destId="{014F3A85-89F9-4E31-8D70-3C9B531E5435}" srcOrd="0" destOrd="0" parTransId="{214AB203-05BF-4D6E-810E-24C9511E88AC}" sibTransId="{01AB7DB9-5806-419A-A411-56D3B5A5D617}"/>
    <dgm:cxn modelId="{F703EC99-3177-4FA1-AC18-E854BDC51351}" srcId="{22277163-C2C0-4FA4-AC60-BAF2711A499C}" destId="{0A82CF7E-1EAF-40E8-81BA-EF16DC0E860D}" srcOrd="1" destOrd="0" parTransId="{C1D84092-5A06-42B7-93CF-30B5353A79EC}" sibTransId="{4BEF7F07-BD5F-4F19-9C8B-49D0D0B2CF24}"/>
    <dgm:cxn modelId="{E033B9AE-C10E-4C18-B722-FEEA19663D64}" type="presOf" srcId="{0A82CF7E-1EAF-40E8-81BA-EF16DC0E860D}" destId="{6BB675AC-89F6-4808-AF5F-E4F7D61531BB}" srcOrd="1" destOrd="0" presId="urn:microsoft.com/office/officeart/2005/8/layout/chart3"/>
    <dgm:cxn modelId="{08C52154-91FF-4983-9931-E23B6904A553}" type="presOf" srcId="{014F3A85-89F9-4E31-8D70-3C9B531E5435}" destId="{BA487949-4593-4D0B-9AC7-DB7DD0D7E934}" srcOrd="0" destOrd="0" presId="urn:microsoft.com/office/officeart/2005/8/layout/chart3"/>
    <dgm:cxn modelId="{C927FEB4-1568-404D-9BFC-4129E0E31707}" type="presOf" srcId="{D100E0A0-1046-472A-A3A7-9D08B0A6201E}" destId="{58B15043-8745-40AE-B241-C4B6BBA8EAE9}" srcOrd="1" destOrd="0" presId="urn:microsoft.com/office/officeart/2005/8/layout/chart3"/>
    <dgm:cxn modelId="{3A037C86-B848-4842-9F42-992674CEAC98}" type="presParOf" srcId="{6E7BF6F9-9919-4E25-B9E7-EA667C93BD24}" destId="{BA487949-4593-4D0B-9AC7-DB7DD0D7E934}" srcOrd="0" destOrd="0" presId="urn:microsoft.com/office/officeart/2005/8/layout/chart3"/>
    <dgm:cxn modelId="{7E8B80E0-B063-4A35-B532-721BB4570295}" type="presParOf" srcId="{6E7BF6F9-9919-4E25-B9E7-EA667C93BD24}" destId="{33160B42-D301-47B3-A787-9A6B13E492F2}" srcOrd="1" destOrd="0" presId="urn:microsoft.com/office/officeart/2005/8/layout/chart3"/>
    <dgm:cxn modelId="{660D01F3-FDEE-4E36-8F7B-82FFD5BDADC5}" type="presParOf" srcId="{6E7BF6F9-9919-4E25-B9E7-EA667C93BD24}" destId="{1538470B-294E-4811-BC4B-499177F27765}" srcOrd="2" destOrd="0" presId="urn:microsoft.com/office/officeart/2005/8/layout/chart3"/>
    <dgm:cxn modelId="{93E50B1C-2144-4202-850E-CE159A19B0FA}" type="presParOf" srcId="{6E7BF6F9-9919-4E25-B9E7-EA667C93BD24}" destId="{6BB675AC-89F6-4808-AF5F-E4F7D61531BB}" srcOrd="3" destOrd="0" presId="urn:microsoft.com/office/officeart/2005/8/layout/chart3"/>
    <dgm:cxn modelId="{326D435A-0646-4FB4-88F4-309C16B2754E}" type="presParOf" srcId="{6E7BF6F9-9919-4E25-B9E7-EA667C93BD24}" destId="{6FD7A2D2-6269-4E14-AE0F-E07D36332785}" srcOrd="4" destOrd="0" presId="urn:microsoft.com/office/officeart/2005/8/layout/chart3"/>
    <dgm:cxn modelId="{FB369B34-6085-42CE-9D19-303C8C81F958}" type="presParOf" srcId="{6E7BF6F9-9919-4E25-B9E7-EA667C93BD24}" destId="{58B15043-8745-40AE-B241-C4B6BBA8EAE9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9C1BB14-E0CF-4AB7-9353-60AA2B4F4C95}" type="doc">
      <dgm:prSet loTypeId="urn:microsoft.com/office/officeart/2005/8/layout/arrow6" loCatId="process" qsTypeId="urn:microsoft.com/office/officeart/2005/8/quickstyle/simple2" qsCatId="simple" csTypeId="urn:microsoft.com/office/officeart/2005/8/colors/accent3_5" csCatId="accent3" phldr="1"/>
      <dgm:spPr/>
      <dgm:t>
        <a:bodyPr/>
        <a:lstStyle/>
        <a:p>
          <a:endParaRPr lang="es-ES"/>
        </a:p>
      </dgm:t>
    </dgm:pt>
    <dgm:pt modelId="{CD2B1B59-1439-445A-B51B-A1113BCBEA5D}">
      <dgm:prSet phldrT="[Texto]" custT="1"/>
      <dgm:spPr/>
      <dgm:t>
        <a:bodyPr/>
        <a:lstStyle/>
        <a:p>
          <a:r>
            <a:rPr lang="es-EC" sz="1400" b="1" i="1" dirty="0" smtClean="0"/>
            <a:t>Centro</a:t>
          </a:r>
          <a:r>
            <a:rPr lang="es-EC" sz="1400" i="1" dirty="0" smtClean="0"/>
            <a:t> </a:t>
          </a:r>
        </a:p>
        <a:p>
          <a:r>
            <a:rPr lang="es-EC" sz="1400" dirty="0" smtClean="0"/>
            <a:t>Industrial</a:t>
          </a:r>
          <a:endParaRPr lang="es-ES" sz="1400" dirty="0"/>
        </a:p>
      </dgm:t>
    </dgm:pt>
    <dgm:pt modelId="{E5EF72E8-6C82-4337-A393-BC7DF8D74C29}" type="parTrans" cxnId="{4E7D0531-A25D-412B-8EF8-91FC24693D46}">
      <dgm:prSet/>
      <dgm:spPr/>
      <dgm:t>
        <a:bodyPr/>
        <a:lstStyle/>
        <a:p>
          <a:endParaRPr lang="es-ES" sz="1400"/>
        </a:p>
      </dgm:t>
    </dgm:pt>
    <dgm:pt modelId="{D2281DCB-0131-48DC-A1DE-E59127F809CE}" type="sibTrans" cxnId="{4E7D0531-A25D-412B-8EF8-91FC24693D46}">
      <dgm:prSet/>
      <dgm:spPr/>
      <dgm:t>
        <a:bodyPr/>
        <a:lstStyle/>
        <a:p>
          <a:endParaRPr lang="es-ES" sz="1400"/>
        </a:p>
      </dgm:t>
    </dgm:pt>
    <dgm:pt modelId="{3E2C6C8F-B2F7-426F-995D-61272CEA4662}">
      <dgm:prSet phldrT="[Texto]" custT="1"/>
      <dgm:spPr/>
      <dgm:t>
        <a:bodyPr/>
        <a:lstStyle/>
        <a:p>
          <a:r>
            <a:rPr lang="es-EC" sz="1400" b="1" i="1" dirty="0" smtClean="0"/>
            <a:t>Periferia</a:t>
          </a:r>
          <a:endParaRPr lang="es-EC" sz="1400" b="1" dirty="0" smtClean="0"/>
        </a:p>
        <a:p>
          <a:r>
            <a:rPr lang="es-EC" sz="1400" dirty="0" smtClean="0"/>
            <a:t>Países productores de materia prima</a:t>
          </a:r>
          <a:endParaRPr lang="es-ES" sz="1400" dirty="0"/>
        </a:p>
      </dgm:t>
    </dgm:pt>
    <dgm:pt modelId="{34A0F800-0EF8-4BD8-9E9B-489CB4EDEB90}" type="parTrans" cxnId="{953A0BE2-97EC-403A-9F7E-206082898DE5}">
      <dgm:prSet/>
      <dgm:spPr/>
      <dgm:t>
        <a:bodyPr/>
        <a:lstStyle/>
        <a:p>
          <a:endParaRPr lang="es-ES" sz="1400"/>
        </a:p>
      </dgm:t>
    </dgm:pt>
    <dgm:pt modelId="{0863E3A9-DE6A-4502-93A8-931D8520C218}" type="sibTrans" cxnId="{953A0BE2-97EC-403A-9F7E-206082898DE5}">
      <dgm:prSet/>
      <dgm:spPr/>
      <dgm:t>
        <a:bodyPr/>
        <a:lstStyle/>
        <a:p>
          <a:endParaRPr lang="es-ES" sz="1400"/>
        </a:p>
      </dgm:t>
    </dgm:pt>
    <dgm:pt modelId="{C5A0BBA4-4590-4D5A-93DE-CE53F38A1878}" type="pres">
      <dgm:prSet presAssocID="{79C1BB14-E0CF-4AB7-9353-60AA2B4F4C95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3B873A2-1C29-47EB-84B7-9D62102F1D46}" type="pres">
      <dgm:prSet presAssocID="{79C1BB14-E0CF-4AB7-9353-60AA2B4F4C95}" presName="ribbon" presStyleLbl="node1" presStyleIdx="0" presStyleCnt="1"/>
      <dgm:spPr/>
      <dgm:t>
        <a:bodyPr/>
        <a:lstStyle/>
        <a:p>
          <a:endParaRPr lang="es-ES"/>
        </a:p>
      </dgm:t>
    </dgm:pt>
    <dgm:pt modelId="{52932CFF-75F9-4878-913E-6535644F7555}" type="pres">
      <dgm:prSet presAssocID="{79C1BB14-E0CF-4AB7-9353-60AA2B4F4C95}" presName="lef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227422D-4CD1-4380-BB17-D0F10D52DDDD}" type="pres">
      <dgm:prSet presAssocID="{79C1BB14-E0CF-4AB7-9353-60AA2B4F4C95}" presName="righ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89CF0E2-A167-4382-A9A4-AEF690881ECC}" type="presOf" srcId="{CD2B1B59-1439-445A-B51B-A1113BCBEA5D}" destId="{52932CFF-75F9-4878-913E-6535644F7555}" srcOrd="0" destOrd="0" presId="urn:microsoft.com/office/officeart/2005/8/layout/arrow6"/>
    <dgm:cxn modelId="{F7CCB0FB-C2B3-473B-B78B-5BFC70C7BF44}" type="presOf" srcId="{79C1BB14-E0CF-4AB7-9353-60AA2B4F4C95}" destId="{C5A0BBA4-4590-4D5A-93DE-CE53F38A1878}" srcOrd="0" destOrd="0" presId="urn:microsoft.com/office/officeart/2005/8/layout/arrow6"/>
    <dgm:cxn modelId="{18CAAACB-8BE2-427B-BE6C-027785E5C9DB}" type="presOf" srcId="{3E2C6C8F-B2F7-426F-995D-61272CEA4662}" destId="{0227422D-4CD1-4380-BB17-D0F10D52DDDD}" srcOrd="0" destOrd="0" presId="urn:microsoft.com/office/officeart/2005/8/layout/arrow6"/>
    <dgm:cxn modelId="{953A0BE2-97EC-403A-9F7E-206082898DE5}" srcId="{79C1BB14-E0CF-4AB7-9353-60AA2B4F4C95}" destId="{3E2C6C8F-B2F7-426F-995D-61272CEA4662}" srcOrd="1" destOrd="0" parTransId="{34A0F800-0EF8-4BD8-9E9B-489CB4EDEB90}" sibTransId="{0863E3A9-DE6A-4502-93A8-931D8520C218}"/>
    <dgm:cxn modelId="{4E7D0531-A25D-412B-8EF8-91FC24693D46}" srcId="{79C1BB14-E0CF-4AB7-9353-60AA2B4F4C95}" destId="{CD2B1B59-1439-445A-B51B-A1113BCBEA5D}" srcOrd="0" destOrd="0" parTransId="{E5EF72E8-6C82-4337-A393-BC7DF8D74C29}" sibTransId="{D2281DCB-0131-48DC-A1DE-E59127F809CE}"/>
    <dgm:cxn modelId="{A655B63C-D88D-426B-8D19-6A71FD793667}" type="presParOf" srcId="{C5A0BBA4-4590-4D5A-93DE-CE53F38A1878}" destId="{33B873A2-1C29-47EB-84B7-9D62102F1D46}" srcOrd="0" destOrd="0" presId="urn:microsoft.com/office/officeart/2005/8/layout/arrow6"/>
    <dgm:cxn modelId="{5F12C62D-259D-4D94-B7B0-150DFA08FA79}" type="presParOf" srcId="{C5A0BBA4-4590-4D5A-93DE-CE53F38A1878}" destId="{52932CFF-75F9-4878-913E-6535644F7555}" srcOrd="1" destOrd="0" presId="urn:microsoft.com/office/officeart/2005/8/layout/arrow6"/>
    <dgm:cxn modelId="{911E0999-790E-4EBE-B13E-DF7DB772AFC6}" type="presParOf" srcId="{C5A0BBA4-4590-4D5A-93DE-CE53F38A1878}" destId="{0227422D-4CD1-4380-BB17-D0F10D52DDDD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5ABD3CC-3EEF-4091-87B6-55F195152A3C}" type="doc">
      <dgm:prSet loTypeId="urn:microsoft.com/office/officeart/2005/8/layout/radial4" loCatId="relationship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3857E2DE-24EF-40C3-B907-70629CC57344}">
      <dgm:prSet phldrT="[Texto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solidFill>
          <a:srgbClr val="FFC000"/>
        </a:solidFill>
      </dgm:spPr>
      <dgm:t>
        <a:bodyPr/>
        <a:lstStyle/>
        <a:p>
          <a:r>
            <a:rPr lang="es-ES" sz="1400" dirty="0" smtClean="0">
              <a:solidFill>
                <a:schemeClr val="tx1"/>
              </a:solidFill>
            </a:rPr>
            <a:t>Inviabilidad del modelo Primario-Exportador  basado en la apertura indiscriminada de  las  economías  de  la  región y  una  industrialización  quebrantada.</a:t>
          </a:r>
          <a:endParaRPr lang="es-ES" sz="1400" dirty="0">
            <a:solidFill>
              <a:schemeClr val="tx1"/>
            </a:solidFill>
          </a:endParaRPr>
        </a:p>
      </dgm:t>
    </dgm:pt>
    <dgm:pt modelId="{9DAB9615-6ADC-41EE-8883-9524267EE005}" type="parTrans" cxnId="{4B86776A-FE98-45B9-9B02-18FEEB159529}">
      <dgm:prSet/>
      <dgm:spPr/>
      <dgm:t>
        <a:bodyPr/>
        <a:lstStyle/>
        <a:p>
          <a:endParaRPr lang="es-ES" sz="1400"/>
        </a:p>
      </dgm:t>
    </dgm:pt>
    <dgm:pt modelId="{6E850752-F81C-4F7D-B792-EA71BAC90A87}" type="sibTrans" cxnId="{4B86776A-FE98-45B9-9B02-18FEEB159529}">
      <dgm:prSet/>
      <dgm:spPr/>
      <dgm:t>
        <a:bodyPr/>
        <a:lstStyle/>
        <a:p>
          <a:endParaRPr lang="es-ES" sz="1400"/>
        </a:p>
      </dgm:t>
    </dgm:pt>
    <dgm:pt modelId="{33DDB736-28C8-4DFA-914B-182C6337F7C2}">
      <dgm:prSet phldrT="[Texto]" custT="1"/>
      <dgm:spPr>
        <a:solidFill>
          <a:srgbClr val="996600"/>
        </a:solidFill>
      </dgm:spPr>
      <dgm:t>
        <a:bodyPr/>
        <a:lstStyle/>
        <a:p>
          <a:r>
            <a:rPr lang="es-EC" sz="1400" dirty="0" smtClean="0">
              <a:solidFill>
                <a:schemeClr val="tx1"/>
              </a:solidFill>
            </a:rPr>
            <a:t>Deterioro progresivo de la relación entre los precios de los productos primarios y los artículos finales de la industria.</a:t>
          </a:r>
          <a:endParaRPr lang="es-ES" sz="1400" dirty="0">
            <a:solidFill>
              <a:schemeClr val="tx1"/>
            </a:solidFill>
          </a:endParaRPr>
        </a:p>
      </dgm:t>
    </dgm:pt>
    <dgm:pt modelId="{BA6CD0D9-F4CD-47D5-839E-DCEFC8283B2A}" type="parTrans" cxnId="{3ED8F74D-EFFC-43D9-9EDF-1502DD44D589}">
      <dgm:prSet/>
      <dgm:spPr>
        <a:solidFill>
          <a:srgbClr val="996600"/>
        </a:solidFill>
      </dgm:spPr>
      <dgm:t>
        <a:bodyPr/>
        <a:lstStyle/>
        <a:p>
          <a:endParaRPr lang="es-ES" sz="1400"/>
        </a:p>
      </dgm:t>
    </dgm:pt>
    <dgm:pt modelId="{D93F4F41-CC7E-4BF9-AD63-2B62A814C8A7}" type="sibTrans" cxnId="{3ED8F74D-EFFC-43D9-9EDF-1502DD44D589}">
      <dgm:prSet/>
      <dgm:spPr/>
      <dgm:t>
        <a:bodyPr/>
        <a:lstStyle/>
        <a:p>
          <a:endParaRPr lang="es-ES" sz="1400"/>
        </a:p>
      </dgm:t>
    </dgm:pt>
    <dgm:pt modelId="{A6EA4EDE-B986-4D7D-8B7A-E002DB30CBA6}">
      <dgm:prSet phldrT="[Texto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s-EC" sz="1400" dirty="0" smtClean="0">
              <a:solidFill>
                <a:schemeClr val="tx1"/>
              </a:solidFill>
            </a:rPr>
            <a:t>Aumento de la productividad más pronunciado en la industria que en la producción primaria de los países periféricos.</a:t>
          </a:r>
          <a:endParaRPr lang="es-ES" sz="1400" dirty="0">
            <a:solidFill>
              <a:schemeClr val="tx1"/>
            </a:solidFill>
          </a:endParaRPr>
        </a:p>
      </dgm:t>
    </dgm:pt>
    <dgm:pt modelId="{1517D2F9-CE6D-4EE9-A413-B8F74193D113}" type="parTrans" cxnId="{026BF0F5-286E-415A-A88B-6A2EA82D7D79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endParaRPr lang="es-ES" sz="1400"/>
        </a:p>
      </dgm:t>
    </dgm:pt>
    <dgm:pt modelId="{2FDE8567-2CD3-49D5-982C-C20A7A015277}" type="sibTrans" cxnId="{026BF0F5-286E-415A-A88B-6A2EA82D7D79}">
      <dgm:prSet/>
      <dgm:spPr/>
      <dgm:t>
        <a:bodyPr/>
        <a:lstStyle/>
        <a:p>
          <a:endParaRPr lang="es-ES" sz="1400"/>
        </a:p>
      </dgm:t>
    </dgm:pt>
    <dgm:pt modelId="{E0DBDA76-7065-49B6-8970-D43092773CDF}">
      <dgm:prSet phldrT="[Texto]" custT="1"/>
      <dgm:spPr/>
      <dgm:t>
        <a:bodyPr/>
        <a:lstStyle/>
        <a:p>
          <a:r>
            <a:rPr lang="es-EC" sz="1400" dirty="0" smtClean="0">
              <a:solidFill>
                <a:schemeClr val="tx1"/>
              </a:solidFill>
            </a:rPr>
            <a:t>Formación de precios, ingresos de los empresarios y los salarios.</a:t>
          </a:r>
          <a:endParaRPr lang="es-ES" sz="1400" dirty="0">
            <a:solidFill>
              <a:schemeClr val="tx1"/>
            </a:solidFill>
          </a:endParaRPr>
        </a:p>
      </dgm:t>
    </dgm:pt>
    <dgm:pt modelId="{4BA98461-5B1E-4764-BCB1-9D5141AA3766}" type="parTrans" cxnId="{855F2097-7D56-43B3-BDCD-78143A28B2C1}">
      <dgm:prSet/>
      <dgm:spPr/>
      <dgm:t>
        <a:bodyPr/>
        <a:lstStyle/>
        <a:p>
          <a:endParaRPr lang="es-ES" sz="1400"/>
        </a:p>
      </dgm:t>
    </dgm:pt>
    <dgm:pt modelId="{40C69C1C-D6DA-47CF-AF19-2888218C003B}" type="sibTrans" cxnId="{855F2097-7D56-43B3-BDCD-78143A28B2C1}">
      <dgm:prSet/>
      <dgm:spPr/>
      <dgm:t>
        <a:bodyPr/>
        <a:lstStyle/>
        <a:p>
          <a:endParaRPr lang="es-ES" sz="1400"/>
        </a:p>
      </dgm:t>
    </dgm:pt>
    <dgm:pt modelId="{964E4FA5-B721-482F-BE26-D752E0A4CAA6}" type="pres">
      <dgm:prSet presAssocID="{75ABD3CC-3EEF-4091-87B6-55F195152A3C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271556B-6167-4BF9-8906-AF0ED0C137E0}" type="pres">
      <dgm:prSet presAssocID="{3857E2DE-24EF-40C3-B907-70629CC57344}" presName="centerShape" presStyleLbl="node0" presStyleIdx="0" presStyleCnt="1" custScaleX="110087" custScaleY="106779" custLinFactNeighborX="22406" custLinFactNeighborY="-28064"/>
      <dgm:spPr/>
      <dgm:t>
        <a:bodyPr/>
        <a:lstStyle/>
        <a:p>
          <a:endParaRPr lang="es-ES"/>
        </a:p>
      </dgm:t>
    </dgm:pt>
    <dgm:pt modelId="{E45E327E-F9DB-4FF7-A6B5-33E3B2ADD077}" type="pres">
      <dgm:prSet presAssocID="{BA6CD0D9-F4CD-47D5-839E-DCEFC8283B2A}" presName="parTrans" presStyleLbl="bgSibTrans2D1" presStyleIdx="0" presStyleCnt="3"/>
      <dgm:spPr/>
      <dgm:t>
        <a:bodyPr/>
        <a:lstStyle/>
        <a:p>
          <a:endParaRPr lang="es-ES"/>
        </a:p>
      </dgm:t>
    </dgm:pt>
    <dgm:pt modelId="{E2A9FC0F-1596-4CA9-B2BF-50F18E88E349}" type="pres">
      <dgm:prSet presAssocID="{33DDB736-28C8-4DFA-914B-182C6337F7C2}" presName="node" presStyleLbl="node1" presStyleIdx="0" presStyleCnt="3" custRadScaleRad="52746" custRadScaleInc="-7838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355AF4F-3E06-4B1B-89BA-2DE84DE3DDDC}" type="pres">
      <dgm:prSet presAssocID="{1517D2F9-CE6D-4EE9-A413-B8F74193D113}" presName="parTrans" presStyleLbl="bgSibTrans2D1" presStyleIdx="1" presStyleCnt="3"/>
      <dgm:spPr/>
      <dgm:t>
        <a:bodyPr/>
        <a:lstStyle/>
        <a:p>
          <a:endParaRPr lang="es-ES"/>
        </a:p>
      </dgm:t>
    </dgm:pt>
    <dgm:pt modelId="{70C402A8-928B-42E9-ADB7-E2C257F857B5}" type="pres">
      <dgm:prSet presAssocID="{A6EA4EDE-B986-4D7D-8B7A-E002DB30CBA6}" presName="node" presStyleLbl="node1" presStyleIdx="1" presStyleCnt="3" custRadScaleRad="113943" custRadScaleInc="-4530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8953F8D-9FB3-4A47-AF44-483160158018}" type="pres">
      <dgm:prSet presAssocID="{4BA98461-5B1E-4764-BCB1-9D5141AA3766}" presName="parTrans" presStyleLbl="bgSibTrans2D1" presStyleIdx="2" presStyleCnt="3"/>
      <dgm:spPr/>
      <dgm:t>
        <a:bodyPr/>
        <a:lstStyle/>
        <a:p>
          <a:endParaRPr lang="es-ES"/>
        </a:p>
      </dgm:t>
    </dgm:pt>
    <dgm:pt modelId="{ECE0415F-F24A-4E19-B210-DAC16DE33AE8}" type="pres">
      <dgm:prSet presAssocID="{E0DBDA76-7065-49B6-8970-D43092773CDF}" presName="node" presStyleLbl="node1" presStyleIdx="2" presStyleCnt="3" custScaleX="95361" custScaleY="61256" custRadScaleRad="69468" custRadScaleInc="-17164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ED8F74D-EFFC-43D9-9EDF-1502DD44D589}" srcId="{3857E2DE-24EF-40C3-B907-70629CC57344}" destId="{33DDB736-28C8-4DFA-914B-182C6337F7C2}" srcOrd="0" destOrd="0" parTransId="{BA6CD0D9-F4CD-47D5-839E-DCEFC8283B2A}" sibTransId="{D93F4F41-CC7E-4BF9-AD63-2B62A814C8A7}"/>
    <dgm:cxn modelId="{E2213489-B1A5-48B6-9ECC-F025218F26A8}" type="presOf" srcId="{E0DBDA76-7065-49B6-8970-D43092773CDF}" destId="{ECE0415F-F24A-4E19-B210-DAC16DE33AE8}" srcOrd="0" destOrd="0" presId="urn:microsoft.com/office/officeart/2005/8/layout/radial4"/>
    <dgm:cxn modelId="{855F2097-7D56-43B3-BDCD-78143A28B2C1}" srcId="{3857E2DE-24EF-40C3-B907-70629CC57344}" destId="{E0DBDA76-7065-49B6-8970-D43092773CDF}" srcOrd="2" destOrd="0" parTransId="{4BA98461-5B1E-4764-BCB1-9D5141AA3766}" sibTransId="{40C69C1C-D6DA-47CF-AF19-2888218C003B}"/>
    <dgm:cxn modelId="{3FF388AA-19D1-4228-A41B-E29D2DACB22F}" type="presOf" srcId="{A6EA4EDE-B986-4D7D-8B7A-E002DB30CBA6}" destId="{70C402A8-928B-42E9-ADB7-E2C257F857B5}" srcOrd="0" destOrd="0" presId="urn:microsoft.com/office/officeart/2005/8/layout/radial4"/>
    <dgm:cxn modelId="{4B86776A-FE98-45B9-9B02-18FEEB159529}" srcId="{75ABD3CC-3EEF-4091-87B6-55F195152A3C}" destId="{3857E2DE-24EF-40C3-B907-70629CC57344}" srcOrd="0" destOrd="0" parTransId="{9DAB9615-6ADC-41EE-8883-9524267EE005}" sibTransId="{6E850752-F81C-4F7D-B792-EA71BAC90A87}"/>
    <dgm:cxn modelId="{640C72AC-2A4C-47C3-B790-3E4013F53B57}" type="presOf" srcId="{1517D2F9-CE6D-4EE9-A413-B8F74193D113}" destId="{E355AF4F-3E06-4B1B-89BA-2DE84DE3DDDC}" srcOrd="0" destOrd="0" presId="urn:microsoft.com/office/officeart/2005/8/layout/radial4"/>
    <dgm:cxn modelId="{026BF0F5-286E-415A-A88B-6A2EA82D7D79}" srcId="{3857E2DE-24EF-40C3-B907-70629CC57344}" destId="{A6EA4EDE-B986-4D7D-8B7A-E002DB30CBA6}" srcOrd="1" destOrd="0" parTransId="{1517D2F9-CE6D-4EE9-A413-B8F74193D113}" sibTransId="{2FDE8567-2CD3-49D5-982C-C20A7A015277}"/>
    <dgm:cxn modelId="{442CD37C-A054-4C28-A5AF-FBE858AB0915}" type="presOf" srcId="{3857E2DE-24EF-40C3-B907-70629CC57344}" destId="{E271556B-6167-4BF9-8906-AF0ED0C137E0}" srcOrd="0" destOrd="0" presId="urn:microsoft.com/office/officeart/2005/8/layout/radial4"/>
    <dgm:cxn modelId="{37C8E2F4-0AD1-4634-993D-EA31D642ED59}" type="presOf" srcId="{BA6CD0D9-F4CD-47D5-839E-DCEFC8283B2A}" destId="{E45E327E-F9DB-4FF7-A6B5-33E3B2ADD077}" srcOrd="0" destOrd="0" presId="urn:microsoft.com/office/officeart/2005/8/layout/radial4"/>
    <dgm:cxn modelId="{180666FB-3E26-4DC8-A23F-E7E4A39E14B3}" type="presOf" srcId="{33DDB736-28C8-4DFA-914B-182C6337F7C2}" destId="{E2A9FC0F-1596-4CA9-B2BF-50F18E88E349}" srcOrd="0" destOrd="0" presId="urn:microsoft.com/office/officeart/2005/8/layout/radial4"/>
    <dgm:cxn modelId="{F6A90684-44B0-4E7D-8B0B-00CB75E52EE7}" type="presOf" srcId="{4BA98461-5B1E-4764-BCB1-9D5141AA3766}" destId="{58953F8D-9FB3-4A47-AF44-483160158018}" srcOrd="0" destOrd="0" presId="urn:microsoft.com/office/officeart/2005/8/layout/radial4"/>
    <dgm:cxn modelId="{7B71CEEE-3E44-40BB-907C-A7250E9D99EF}" type="presOf" srcId="{75ABD3CC-3EEF-4091-87B6-55F195152A3C}" destId="{964E4FA5-B721-482F-BE26-D752E0A4CAA6}" srcOrd="0" destOrd="0" presId="urn:microsoft.com/office/officeart/2005/8/layout/radial4"/>
    <dgm:cxn modelId="{E55D33C9-D331-4088-9E11-EE52E840C8AF}" type="presParOf" srcId="{964E4FA5-B721-482F-BE26-D752E0A4CAA6}" destId="{E271556B-6167-4BF9-8906-AF0ED0C137E0}" srcOrd="0" destOrd="0" presId="urn:microsoft.com/office/officeart/2005/8/layout/radial4"/>
    <dgm:cxn modelId="{07A6EE29-F328-48AF-A5AA-5F280F9E8508}" type="presParOf" srcId="{964E4FA5-B721-482F-BE26-D752E0A4CAA6}" destId="{E45E327E-F9DB-4FF7-A6B5-33E3B2ADD077}" srcOrd="1" destOrd="0" presId="urn:microsoft.com/office/officeart/2005/8/layout/radial4"/>
    <dgm:cxn modelId="{BDD43297-DEFF-47D9-9861-6E32BCE9A1D7}" type="presParOf" srcId="{964E4FA5-B721-482F-BE26-D752E0A4CAA6}" destId="{E2A9FC0F-1596-4CA9-B2BF-50F18E88E349}" srcOrd="2" destOrd="0" presId="urn:microsoft.com/office/officeart/2005/8/layout/radial4"/>
    <dgm:cxn modelId="{FF693354-DBB8-4F58-878F-A5852C8FED68}" type="presParOf" srcId="{964E4FA5-B721-482F-BE26-D752E0A4CAA6}" destId="{E355AF4F-3E06-4B1B-89BA-2DE84DE3DDDC}" srcOrd="3" destOrd="0" presId="urn:microsoft.com/office/officeart/2005/8/layout/radial4"/>
    <dgm:cxn modelId="{C7897AEF-66FA-4CCB-AB52-0EFDCE18C69A}" type="presParOf" srcId="{964E4FA5-B721-482F-BE26-D752E0A4CAA6}" destId="{70C402A8-928B-42E9-ADB7-E2C257F857B5}" srcOrd="4" destOrd="0" presId="urn:microsoft.com/office/officeart/2005/8/layout/radial4"/>
    <dgm:cxn modelId="{75AEF264-7E3C-47D7-90AE-63196535834D}" type="presParOf" srcId="{964E4FA5-B721-482F-BE26-D752E0A4CAA6}" destId="{58953F8D-9FB3-4A47-AF44-483160158018}" srcOrd="5" destOrd="0" presId="urn:microsoft.com/office/officeart/2005/8/layout/radial4"/>
    <dgm:cxn modelId="{46F0AEE8-2C04-4E64-A798-4BBF862E6933}" type="presParOf" srcId="{964E4FA5-B721-482F-BE26-D752E0A4CAA6}" destId="{ECE0415F-F24A-4E19-B210-DAC16DE33AE8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8E1404-C416-4E47-876E-03E13A8ADA2F}">
      <dsp:nvSpPr>
        <dsp:cNvPr id="0" name=""/>
        <dsp:cNvSpPr/>
      </dsp:nvSpPr>
      <dsp:spPr>
        <a:xfrm>
          <a:off x="521379" y="0"/>
          <a:ext cx="4610635" cy="4610635"/>
        </a:xfrm>
        <a:prstGeom prst="triangle">
          <a:avLst/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</dsp:sp>
    <dsp:sp modelId="{2369FDD0-AFDD-4FAD-977F-EE4D6DCED726}">
      <dsp:nvSpPr>
        <dsp:cNvPr id="0" name=""/>
        <dsp:cNvSpPr/>
      </dsp:nvSpPr>
      <dsp:spPr>
        <a:xfrm>
          <a:off x="2826697" y="461513"/>
          <a:ext cx="2996912" cy="819468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Excesivo intervencionismo estatal y falta de apertura hacia los mercados internacionales</a:t>
          </a:r>
          <a:endParaRPr lang="es-ES" sz="1200" kern="1200" dirty="0"/>
        </a:p>
      </dsp:txBody>
      <dsp:txXfrm>
        <a:off x="2866700" y="501516"/>
        <a:ext cx="2916906" cy="739462"/>
      </dsp:txXfrm>
    </dsp:sp>
    <dsp:sp modelId="{E5E174A8-DA44-4E89-A5D7-129172FCB99B}">
      <dsp:nvSpPr>
        <dsp:cNvPr id="0" name=""/>
        <dsp:cNvSpPr/>
      </dsp:nvSpPr>
      <dsp:spPr>
        <a:xfrm>
          <a:off x="2826697" y="1383415"/>
          <a:ext cx="2996912" cy="819468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Apogeo mundial de la liberalización provoco que las políticas e instituciones que habían apoyado al modelo fueran desarticuladas</a:t>
          </a:r>
          <a:endParaRPr lang="es-ES" sz="1200" kern="1200" dirty="0"/>
        </a:p>
      </dsp:txBody>
      <dsp:txXfrm>
        <a:off x="2866700" y="1423418"/>
        <a:ext cx="2916906" cy="739462"/>
      </dsp:txXfrm>
    </dsp:sp>
    <dsp:sp modelId="{84E40678-BBF4-494E-84CA-EB31313C528C}">
      <dsp:nvSpPr>
        <dsp:cNvPr id="0" name=""/>
        <dsp:cNvSpPr/>
      </dsp:nvSpPr>
      <dsp:spPr>
        <a:xfrm>
          <a:off x="2826697" y="2305317"/>
          <a:ext cx="2996912" cy="819468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América Latina  abrió sus mercados a las exportaciones de ultramar y a mayores inversiones de las empresas transnacionales</a:t>
          </a:r>
          <a:endParaRPr lang="es-ES" sz="1200" kern="1200" dirty="0"/>
        </a:p>
      </dsp:txBody>
      <dsp:txXfrm>
        <a:off x="2866700" y="2345320"/>
        <a:ext cx="2916906" cy="739462"/>
      </dsp:txXfrm>
    </dsp:sp>
    <dsp:sp modelId="{1032C725-C1B8-4C2C-9FE0-840EA11416E1}">
      <dsp:nvSpPr>
        <dsp:cNvPr id="0" name=""/>
        <dsp:cNvSpPr/>
      </dsp:nvSpPr>
      <dsp:spPr>
        <a:xfrm>
          <a:off x="2826697" y="3227219"/>
          <a:ext cx="2996912" cy="819468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La agenda económica dominante fue entonces la del modelo Neoliberal</a:t>
          </a:r>
          <a:endParaRPr lang="es-ES" sz="1200" kern="1200" dirty="0"/>
        </a:p>
      </dsp:txBody>
      <dsp:txXfrm>
        <a:off x="2866700" y="3267222"/>
        <a:ext cx="2916906" cy="739462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A8D713-50FA-4804-AD0F-7A0477F00B80}" type="datetimeFigureOut">
              <a:rPr lang="es-EC" smtClean="0"/>
              <a:t>20/01/2016</a:t>
            </a:fld>
            <a:endParaRPr lang="es-EC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BDDF00-8769-4878-BF0C-0F2AAA3BB76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02614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DDF00-8769-4878-BF0C-0F2AAA3BB768}" type="slidenum">
              <a:rPr lang="es-EC" smtClean="0"/>
              <a:t>15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02692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DDF00-8769-4878-BF0C-0F2AAA3BB768}" type="slidenum">
              <a:rPr lang="es-EC" smtClean="0"/>
              <a:t>17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76210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DDF00-8769-4878-BF0C-0F2AAA3BB768}" type="slidenum">
              <a:rPr lang="es-EC" smtClean="0"/>
              <a:t>22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681256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DDF00-8769-4878-BF0C-0F2AAA3BB768}" type="slidenum">
              <a:rPr lang="es-EC" smtClean="0"/>
              <a:t>23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62685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05750-D13B-455C-A091-6EB6B6C6522B}" type="datetimeFigureOut">
              <a:rPr lang="es-EC" smtClean="0"/>
              <a:t>20/01/2016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18626-2B73-4F18-82E3-AA98966B71C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0489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05750-D13B-455C-A091-6EB6B6C6522B}" type="datetimeFigureOut">
              <a:rPr lang="es-EC" smtClean="0"/>
              <a:t>20/01/2016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18626-2B73-4F18-82E3-AA98966B71C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2918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05750-D13B-455C-A091-6EB6B6C6522B}" type="datetimeFigureOut">
              <a:rPr lang="es-EC" smtClean="0"/>
              <a:t>20/01/2016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18626-2B73-4F18-82E3-AA98966B71C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9847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05750-D13B-455C-A091-6EB6B6C6522B}" type="datetimeFigureOut">
              <a:rPr lang="es-EC" smtClean="0"/>
              <a:t>20/01/2016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18626-2B73-4F18-82E3-AA98966B71C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2571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05750-D13B-455C-A091-6EB6B6C6522B}" type="datetimeFigureOut">
              <a:rPr lang="es-EC" smtClean="0"/>
              <a:t>20/01/2016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18626-2B73-4F18-82E3-AA98966B71C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5447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05750-D13B-455C-A091-6EB6B6C6522B}" type="datetimeFigureOut">
              <a:rPr lang="es-EC" smtClean="0"/>
              <a:t>20/01/2016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18626-2B73-4F18-82E3-AA98966B71C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1307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05750-D13B-455C-A091-6EB6B6C6522B}" type="datetimeFigureOut">
              <a:rPr lang="es-EC" smtClean="0"/>
              <a:t>20/01/2016</a:t>
            </a:fld>
            <a:endParaRPr lang="es-EC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18626-2B73-4F18-82E3-AA98966B71C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9729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05750-D13B-455C-A091-6EB6B6C6522B}" type="datetimeFigureOut">
              <a:rPr lang="es-EC" smtClean="0"/>
              <a:t>20/01/2016</a:t>
            </a:fld>
            <a:endParaRPr lang="es-EC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18626-2B73-4F18-82E3-AA98966B71C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1944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05750-D13B-455C-A091-6EB6B6C6522B}" type="datetimeFigureOut">
              <a:rPr lang="es-EC" smtClean="0"/>
              <a:t>20/01/2016</a:t>
            </a:fld>
            <a:endParaRPr lang="es-EC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18626-2B73-4F18-82E3-AA98966B71C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5101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05750-D13B-455C-A091-6EB6B6C6522B}" type="datetimeFigureOut">
              <a:rPr lang="es-EC" smtClean="0"/>
              <a:t>20/01/2016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18626-2B73-4F18-82E3-AA98966B71C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6159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05750-D13B-455C-A091-6EB6B6C6522B}" type="datetimeFigureOut">
              <a:rPr lang="es-EC" smtClean="0"/>
              <a:t>20/01/2016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18626-2B73-4F18-82E3-AA98966B71C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2249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205750-D13B-455C-A091-6EB6B6C6522B}" type="datetimeFigureOut">
              <a:rPr lang="es-EC" smtClean="0"/>
              <a:t>20/01/2016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18626-2B73-4F18-82E3-AA98966B71C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93156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4.xml"/><Relationship Id="rId13" Type="http://schemas.openxmlformats.org/officeDocument/2006/relationships/image" Target="../media/image23.jpe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12" Type="http://schemas.microsoft.com/office/2007/relationships/diagramDrawing" Target="../diagrams/drawing14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11" Type="http://schemas.openxmlformats.org/officeDocument/2006/relationships/diagramColors" Target="../diagrams/colors14.xml"/><Relationship Id="rId5" Type="http://schemas.openxmlformats.org/officeDocument/2006/relationships/diagramQuickStyle" Target="../diagrams/quickStyle13.xml"/><Relationship Id="rId10" Type="http://schemas.openxmlformats.org/officeDocument/2006/relationships/diagramQuickStyle" Target="../diagrams/quickStyle14.xml"/><Relationship Id="rId4" Type="http://schemas.openxmlformats.org/officeDocument/2006/relationships/diagramLayout" Target="../diagrams/layout13.xml"/><Relationship Id="rId9" Type="http://schemas.openxmlformats.org/officeDocument/2006/relationships/diagramLayout" Target="../diagrams/layout14.xml"/><Relationship Id="rId1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diagramLayout" Target="../diagrams/layout15.xml"/><Relationship Id="rId7" Type="http://schemas.openxmlformats.org/officeDocument/2006/relationships/image" Target="../media/image25.jpe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3" Type="http://schemas.openxmlformats.org/officeDocument/2006/relationships/image" Target="../media/image28.jpeg"/><Relationship Id="rId7" Type="http://schemas.openxmlformats.org/officeDocument/2006/relationships/diagramColors" Target="../diagrams/colors16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6.xml"/><Relationship Id="rId5" Type="http://schemas.openxmlformats.org/officeDocument/2006/relationships/diagramLayout" Target="../diagrams/layout16.xml"/><Relationship Id="rId4" Type="http://schemas.openxmlformats.org/officeDocument/2006/relationships/diagramData" Target="../diagrams/data16.xml"/><Relationship Id="rId9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diagramLayout" Target="../diagrams/layout17.xml"/><Relationship Id="rId7" Type="http://schemas.openxmlformats.org/officeDocument/2006/relationships/image" Target="../media/image30.jpeg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9.xml"/><Relationship Id="rId13" Type="http://schemas.openxmlformats.org/officeDocument/2006/relationships/image" Target="../media/image33.jpeg"/><Relationship Id="rId3" Type="http://schemas.openxmlformats.org/officeDocument/2006/relationships/diagramLayout" Target="../diagrams/layout18.xml"/><Relationship Id="rId7" Type="http://schemas.openxmlformats.org/officeDocument/2006/relationships/diagramData" Target="../diagrams/data19.xml"/><Relationship Id="rId12" Type="http://schemas.openxmlformats.org/officeDocument/2006/relationships/image" Target="../media/image32.jpeg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11" Type="http://schemas.microsoft.com/office/2007/relationships/diagramDrawing" Target="../diagrams/drawing19.xml"/><Relationship Id="rId5" Type="http://schemas.openxmlformats.org/officeDocument/2006/relationships/diagramColors" Target="../diagrams/colors18.xml"/><Relationship Id="rId10" Type="http://schemas.openxmlformats.org/officeDocument/2006/relationships/diagramColors" Target="../diagrams/colors19.xml"/><Relationship Id="rId4" Type="http://schemas.openxmlformats.org/officeDocument/2006/relationships/diagramQuickStyle" Target="../diagrams/quickStyle18.xml"/><Relationship Id="rId9" Type="http://schemas.openxmlformats.org/officeDocument/2006/relationships/diagramQuickStyle" Target="../diagrams/quickStyle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Relationship Id="rId9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1.xml"/><Relationship Id="rId11" Type="http://schemas.openxmlformats.org/officeDocument/2006/relationships/image" Target="../media/image43.jpeg"/><Relationship Id="rId5" Type="http://schemas.openxmlformats.org/officeDocument/2006/relationships/diagramQuickStyle" Target="../diagrams/quickStyle21.xml"/><Relationship Id="rId10" Type="http://schemas.openxmlformats.org/officeDocument/2006/relationships/image" Target="../media/image42.jpeg"/><Relationship Id="rId4" Type="http://schemas.openxmlformats.org/officeDocument/2006/relationships/diagramLayout" Target="../diagrams/layout21.xml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2.xml"/><Relationship Id="rId3" Type="http://schemas.openxmlformats.org/officeDocument/2006/relationships/image" Target="../media/image45.jpeg"/><Relationship Id="rId7" Type="http://schemas.openxmlformats.org/officeDocument/2006/relationships/diagramColors" Target="../diagrams/colors22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2.xml"/><Relationship Id="rId5" Type="http://schemas.openxmlformats.org/officeDocument/2006/relationships/diagramLayout" Target="../diagrams/layout22.xml"/><Relationship Id="rId4" Type="http://schemas.openxmlformats.org/officeDocument/2006/relationships/diagramData" Target="../diagrams/data22.xml"/><Relationship Id="rId9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diagramLayout" Target="../diagrams/layout23.xml"/><Relationship Id="rId7" Type="http://schemas.openxmlformats.org/officeDocument/2006/relationships/image" Target="../media/image56.jpeg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10" Type="http://schemas.openxmlformats.org/officeDocument/2006/relationships/image" Target="../media/image59.png"/><Relationship Id="rId4" Type="http://schemas.openxmlformats.org/officeDocument/2006/relationships/diagramQuickStyle" Target="../diagrams/quickStyle23.xml"/><Relationship Id="rId9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emf"/><Relationship Id="rId3" Type="http://schemas.openxmlformats.org/officeDocument/2006/relationships/diagramData" Target="../diagrams/data24.xml"/><Relationship Id="rId7" Type="http://schemas.microsoft.com/office/2007/relationships/diagramDrawing" Target="../diagrams/drawing24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4.xml"/><Relationship Id="rId5" Type="http://schemas.openxmlformats.org/officeDocument/2006/relationships/diagramQuickStyle" Target="../diagrams/quickStyle24.xml"/><Relationship Id="rId4" Type="http://schemas.openxmlformats.org/officeDocument/2006/relationships/diagramLayout" Target="../diagrams/layout24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5.xml"/><Relationship Id="rId3" Type="http://schemas.openxmlformats.org/officeDocument/2006/relationships/image" Target="../media/image62.png"/><Relationship Id="rId7" Type="http://schemas.openxmlformats.org/officeDocument/2006/relationships/diagramColors" Target="../diagrams/colors25.xml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5.xml"/><Relationship Id="rId11" Type="http://schemas.openxmlformats.org/officeDocument/2006/relationships/image" Target="../media/image65.jpeg"/><Relationship Id="rId5" Type="http://schemas.openxmlformats.org/officeDocument/2006/relationships/diagramLayout" Target="../diagrams/layout25.xml"/><Relationship Id="rId10" Type="http://schemas.openxmlformats.org/officeDocument/2006/relationships/image" Target="../media/image64.jpeg"/><Relationship Id="rId4" Type="http://schemas.openxmlformats.org/officeDocument/2006/relationships/diagramData" Target="../diagrams/data25.xml"/><Relationship Id="rId9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diagramData" Target="../diagrams/data26.xml"/><Relationship Id="rId7" Type="http://schemas.microsoft.com/office/2007/relationships/diagramDrawing" Target="../diagrams/drawing2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6.xml"/><Relationship Id="rId5" Type="http://schemas.openxmlformats.org/officeDocument/2006/relationships/diagramQuickStyle" Target="../diagrams/quickStyle26.xml"/><Relationship Id="rId4" Type="http://schemas.openxmlformats.org/officeDocument/2006/relationships/diagramLayout" Target="../diagrams/layout2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7.xml"/><Relationship Id="rId7" Type="http://schemas.openxmlformats.org/officeDocument/2006/relationships/image" Target="../media/image73.png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7.xml"/><Relationship Id="rId5" Type="http://schemas.openxmlformats.org/officeDocument/2006/relationships/diagramColors" Target="../diagrams/colors27.xml"/><Relationship Id="rId4" Type="http://schemas.openxmlformats.org/officeDocument/2006/relationships/diagramQuickStyle" Target="../diagrams/quickStyle2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8.xml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8.xml"/><Relationship Id="rId5" Type="http://schemas.openxmlformats.org/officeDocument/2006/relationships/diagramColors" Target="../diagrams/colors28.xml"/><Relationship Id="rId4" Type="http://schemas.openxmlformats.org/officeDocument/2006/relationships/diagramQuickStyle" Target="../diagrams/quickStyle2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g"/><Relationship Id="rId4" Type="http://schemas.openxmlformats.org/officeDocument/2006/relationships/image" Target="../media/image8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g"/><Relationship Id="rId4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9.xml"/><Relationship Id="rId13" Type="http://schemas.openxmlformats.org/officeDocument/2006/relationships/image" Target="../media/image90.jpeg"/><Relationship Id="rId3" Type="http://schemas.openxmlformats.org/officeDocument/2006/relationships/image" Target="../media/image86.jpg"/><Relationship Id="rId7" Type="http://schemas.openxmlformats.org/officeDocument/2006/relationships/diagramLayout" Target="../diagrams/layout29.xml"/><Relationship Id="rId12" Type="http://schemas.openxmlformats.org/officeDocument/2006/relationships/image" Target="../media/image89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9.xml"/><Relationship Id="rId11" Type="http://schemas.openxmlformats.org/officeDocument/2006/relationships/image" Target="../media/image88.jpeg"/><Relationship Id="rId5" Type="http://schemas.openxmlformats.org/officeDocument/2006/relationships/image" Target="../media/image77.jpg"/><Relationship Id="rId15" Type="http://schemas.openxmlformats.org/officeDocument/2006/relationships/image" Target="../media/image92.jpeg"/><Relationship Id="rId10" Type="http://schemas.microsoft.com/office/2007/relationships/diagramDrawing" Target="../diagrams/drawing29.xml"/><Relationship Id="rId4" Type="http://schemas.openxmlformats.org/officeDocument/2006/relationships/image" Target="../media/image87.png"/><Relationship Id="rId9" Type="http://schemas.openxmlformats.org/officeDocument/2006/relationships/diagramColors" Target="../diagrams/colors29.xml"/><Relationship Id="rId14" Type="http://schemas.openxmlformats.org/officeDocument/2006/relationships/image" Target="../media/image91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1.xml"/><Relationship Id="rId13" Type="http://schemas.openxmlformats.org/officeDocument/2006/relationships/image" Target="../media/image94.jpeg"/><Relationship Id="rId3" Type="http://schemas.openxmlformats.org/officeDocument/2006/relationships/diagramLayout" Target="../diagrams/layout30.xml"/><Relationship Id="rId7" Type="http://schemas.openxmlformats.org/officeDocument/2006/relationships/image" Target="../media/image93.jpeg"/><Relationship Id="rId12" Type="http://schemas.microsoft.com/office/2007/relationships/diagramDrawing" Target="../diagrams/drawing31.xml"/><Relationship Id="rId2" Type="http://schemas.openxmlformats.org/officeDocument/2006/relationships/diagramData" Target="../diagrams/data3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0.xml"/><Relationship Id="rId11" Type="http://schemas.openxmlformats.org/officeDocument/2006/relationships/diagramColors" Target="../diagrams/colors31.xml"/><Relationship Id="rId5" Type="http://schemas.openxmlformats.org/officeDocument/2006/relationships/diagramColors" Target="../diagrams/colors30.xml"/><Relationship Id="rId10" Type="http://schemas.openxmlformats.org/officeDocument/2006/relationships/diagramQuickStyle" Target="../diagrams/quickStyle31.xml"/><Relationship Id="rId4" Type="http://schemas.openxmlformats.org/officeDocument/2006/relationships/diagramQuickStyle" Target="../diagrams/quickStyle30.xml"/><Relationship Id="rId9" Type="http://schemas.openxmlformats.org/officeDocument/2006/relationships/diagramLayout" Target="../diagrams/layout3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diagramData" Target="../diagrams/data32.xml"/><Relationship Id="rId7" Type="http://schemas.microsoft.com/office/2007/relationships/diagramDrawing" Target="../diagrams/drawing32.xml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2.xml"/><Relationship Id="rId5" Type="http://schemas.openxmlformats.org/officeDocument/2006/relationships/diagramQuickStyle" Target="../diagrams/quickStyle32.xml"/><Relationship Id="rId4" Type="http://schemas.openxmlformats.org/officeDocument/2006/relationships/diagramLayout" Target="../diagrams/layout32.xml"/><Relationship Id="rId9" Type="http://schemas.openxmlformats.org/officeDocument/2006/relationships/image" Target="../media/image97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4.xml"/><Relationship Id="rId3" Type="http://schemas.openxmlformats.org/officeDocument/2006/relationships/diagramLayout" Target="../diagrams/layout33.xml"/><Relationship Id="rId7" Type="http://schemas.openxmlformats.org/officeDocument/2006/relationships/diagramData" Target="../diagrams/data34.xml"/><Relationship Id="rId12" Type="http://schemas.openxmlformats.org/officeDocument/2006/relationships/image" Target="../media/image98.jpeg"/><Relationship Id="rId2" Type="http://schemas.openxmlformats.org/officeDocument/2006/relationships/diagramData" Target="../diagrams/data3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3.xml"/><Relationship Id="rId11" Type="http://schemas.microsoft.com/office/2007/relationships/diagramDrawing" Target="../diagrams/drawing34.xml"/><Relationship Id="rId5" Type="http://schemas.openxmlformats.org/officeDocument/2006/relationships/diagramColors" Target="../diagrams/colors33.xml"/><Relationship Id="rId10" Type="http://schemas.openxmlformats.org/officeDocument/2006/relationships/diagramColors" Target="../diagrams/colors34.xml"/><Relationship Id="rId4" Type="http://schemas.openxmlformats.org/officeDocument/2006/relationships/diagramQuickStyle" Target="../diagrams/quickStyle33.xml"/><Relationship Id="rId9" Type="http://schemas.openxmlformats.org/officeDocument/2006/relationships/diagramQuickStyle" Target="../diagrams/quickStyle3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diagramLayout" Target="../diagrams/layout35.xml"/><Relationship Id="rId7" Type="http://schemas.openxmlformats.org/officeDocument/2006/relationships/image" Target="../media/image99.jpeg"/><Relationship Id="rId2" Type="http://schemas.openxmlformats.org/officeDocument/2006/relationships/diagramData" Target="../diagrams/data3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5.xml"/><Relationship Id="rId5" Type="http://schemas.openxmlformats.org/officeDocument/2006/relationships/diagramColors" Target="../diagrams/colors35.xml"/><Relationship Id="rId4" Type="http://schemas.openxmlformats.org/officeDocument/2006/relationships/diagramQuickStyle" Target="../diagrams/quickStyle35.xml"/><Relationship Id="rId9" Type="http://schemas.openxmlformats.org/officeDocument/2006/relationships/image" Target="../media/image101.jpe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6.xml"/><Relationship Id="rId3" Type="http://schemas.openxmlformats.org/officeDocument/2006/relationships/chart" Target="../charts/chart1.xml"/><Relationship Id="rId7" Type="http://schemas.openxmlformats.org/officeDocument/2006/relationships/diagramColors" Target="../diagrams/colors36.xml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6.xml"/><Relationship Id="rId5" Type="http://schemas.openxmlformats.org/officeDocument/2006/relationships/diagramLayout" Target="../diagrams/layout36.xml"/><Relationship Id="rId4" Type="http://schemas.openxmlformats.org/officeDocument/2006/relationships/diagramData" Target="../diagrams/data3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7.xml"/><Relationship Id="rId3" Type="http://schemas.openxmlformats.org/officeDocument/2006/relationships/image" Target="../media/image104.png"/><Relationship Id="rId7" Type="http://schemas.openxmlformats.org/officeDocument/2006/relationships/diagramQuickStyle" Target="../diagrams/quickStyle37.xml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7.xml"/><Relationship Id="rId11" Type="http://schemas.openxmlformats.org/officeDocument/2006/relationships/image" Target="../media/image107.png"/><Relationship Id="rId5" Type="http://schemas.openxmlformats.org/officeDocument/2006/relationships/diagramData" Target="../diagrams/data37.xml"/><Relationship Id="rId10" Type="http://schemas.openxmlformats.org/officeDocument/2006/relationships/image" Target="../media/image106.png"/><Relationship Id="rId4" Type="http://schemas.openxmlformats.org/officeDocument/2006/relationships/image" Target="../media/image105.png"/><Relationship Id="rId9" Type="http://schemas.microsoft.com/office/2007/relationships/diagramDrawing" Target="../diagrams/drawing37.xml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8.xml"/><Relationship Id="rId13" Type="http://schemas.microsoft.com/office/2007/relationships/diagramDrawing" Target="../diagrams/drawing39.xml"/><Relationship Id="rId3" Type="http://schemas.openxmlformats.org/officeDocument/2006/relationships/image" Target="../media/image109.png"/><Relationship Id="rId7" Type="http://schemas.openxmlformats.org/officeDocument/2006/relationships/diagramColors" Target="../diagrams/colors38.xml"/><Relationship Id="rId12" Type="http://schemas.openxmlformats.org/officeDocument/2006/relationships/diagramColors" Target="../diagrams/colors39.xml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8.xml"/><Relationship Id="rId11" Type="http://schemas.openxmlformats.org/officeDocument/2006/relationships/diagramQuickStyle" Target="../diagrams/quickStyle39.xml"/><Relationship Id="rId5" Type="http://schemas.openxmlformats.org/officeDocument/2006/relationships/diagramLayout" Target="../diagrams/layout38.xml"/><Relationship Id="rId10" Type="http://schemas.openxmlformats.org/officeDocument/2006/relationships/diagramLayout" Target="../diagrams/layout39.xml"/><Relationship Id="rId4" Type="http://schemas.openxmlformats.org/officeDocument/2006/relationships/diagramData" Target="../diagrams/data38.xml"/><Relationship Id="rId9" Type="http://schemas.openxmlformats.org/officeDocument/2006/relationships/diagramData" Target="../diagrams/data3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13" Type="http://schemas.openxmlformats.org/officeDocument/2006/relationships/image" Target="../media/image9.gif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12" Type="http://schemas.openxmlformats.org/officeDocument/2006/relationships/image" Target="../media/image8.gif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openxmlformats.org/officeDocument/2006/relationships/image" Target="../media/image10.jpeg"/><Relationship Id="rId7" Type="http://schemas.openxmlformats.org/officeDocument/2006/relationships/diagramLayout" Target="../diagrams/layout5.xm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5.xml"/><Relationship Id="rId5" Type="http://schemas.openxmlformats.org/officeDocument/2006/relationships/image" Target="../media/image12.jpeg"/><Relationship Id="rId10" Type="http://schemas.microsoft.com/office/2007/relationships/diagramDrawing" Target="../diagrams/drawing5.xml"/><Relationship Id="rId4" Type="http://schemas.openxmlformats.org/officeDocument/2006/relationships/image" Target="../media/image11.jpeg"/><Relationship Id="rId9" Type="http://schemas.openxmlformats.org/officeDocument/2006/relationships/diagramColors" Target="../diagrams/colors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13" Type="http://schemas.openxmlformats.org/officeDocument/2006/relationships/image" Target="../media/image16.jpeg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12" Type="http://schemas.openxmlformats.org/officeDocument/2006/relationships/image" Target="../media/image15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Relationship Id="rId1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0.xml"/><Relationship Id="rId3" Type="http://schemas.openxmlformats.org/officeDocument/2006/relationships/diagramLayout" Target="../diagrams/layout9.xml"/><Relationship Id="rId7" Type="http://schemas.openxmlformats.org/officeDocument/2006/relationships/image" Target="../media/image18.jpeg"/><Relationship Id="rId12" Type="http://schemas.microsoft.com/office/2007/relationships/diagramDrawing" Target="../diagrams/drawing10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11" Type="http://schemas.openxmlformats.org/officeDocument/2006/relationships/diagramColors" Target="../diagrams/colors10.xml"/><Relationship Id="rId5" Type="http://schemas.openxmlformats.org/officeDocument/2006/relationships/diagramColors" Target="../diagrams/colors9.xml"/><Relationship Id="rId10" Type="http://schemas.openxmlformats.org/officeDocument/2006/relationships/diagramQuickStyle" Target="../diagrams/quickStyle10.xml"/><Relationship Id="rId4" Type="http://schemas.openxmlformats.org/officeDocument/2006/relationships/diagramQuickStyle" Target="../diagrams/quickStyle9.xml"/><Relationship Id="rId9" Type="http://schemas.openxmlformats.org/officeDocument/2006/relationships/diagramLayout" Target="../diagrams/layout1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2.xml"/><Relationship Id="rId13" Type="http://schemas.openxmlformats.org/officeDocument/2006/relationships/image" Target="../media/image20.jpeg"/><Relationship Id="rId3" Type="http://schemas.openxmlformats.org/officeDocument/2006/relationships/diagramLayout" Target="../diagrams/layout11.xml"/><Relationship Id="rId7" Type="http://schemas.openxmlformats.org/officeDocument/2006/relationships/diagramData" Target="../diagrams/data12.xml"/><Relationship Id="rId12" Type="http://schemas.openxmlformats.org/officeDocument/2006/relationships/image" Target="../media/image19.jpe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11" Type="http://schemas.microsoft.com/office/2007/relationships/diagramDrawing" Target="../diagrams/drawing12.xml"/><Relationship Id="rId5" Type="http://schemas.openxmlformats.org/officeDocument/2006/relationships/diagramColors" Target="../diagrams/colors11.xml"/><Relationship Id="rId10" Type="http://schemas.openxmlformats.org/officeDocument/2006/relationships/diagramColors" Target="../diagrams/colors12.xml"/><Relationship Id="rId4" Type="http://schemas.openxmlformats.org/officeDocument/2006/relationships/diagramQuickStyle" Target="../diagrams/quickStyle11.xml"/><Relationship Id="rId9" Type="http://schemas.openxmlformats.org/officeDocument/2006/relationships/diagramQuickStyle" Target="../diagrams/quickStyle12.xml"/><Relationship Id="rId1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547664" y="1916832"/>
            <a:ext cx="7139136" cy="452596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es-EC" sz="2400" b="1" dirty="0" smtClean="0"/>
          </a:p>
          <a:p>
            <a:pPr marL="0" indent="0" algn="ctr">
              <a:buNone/>
            </a:pPr>
            <a:r>
              <a:rPr lang="es-EC" sz="2400" b="1" dirty="0" smtClean="0"/>
              <a:t>CARRERA </a:t>
            </a:r>
            <a:r>
              <a:rPr lang="es-EC" sz="2400" b="1" dirty="0"/>
              <a:t>DE COMERCIO EXTERIOR Y NEGOCIACIÓN </a:t>
            </a:r>
            <a:r>
              <a:rPr lang="es-EC" sz="2400" b="1" dirty="0" smtClean="0"/>
              <a:t>INTERNACIONAL</a:t>
            </a:r>
          </a:p>
          <a:p>
            <a:pPr marL="0" indent="0" algn="ctr">
              <a:buNone/>
            </a:pPr>
            <a:endParaRPr lang="es-EC" sz="2400" b="1" dirty="0" smtClean="0"/>
          </a:p>
          <a:p>
            <a:pPr marL="0" indent="0" algn="ctr">
              <a:buNone/>
            </a:pPr>
            <a:r>
              <a:rPr lang="es-EC" sz="2000" b="1" dirty="0" smtClean="0"/>
              <a:t>ESTUDIO </a:t>
            </a:r>
            <a:r>
              <a:rPr lang="es-EC" sz="2000" b="1" dirty="0"/>
              <a:t>DE LA POLÍTICA SUSTITUCIÓN SELECTIVA DE IMPORTACIONES EN EL SECTOR CUERO Y CALZADO Y SU IMPACTO EN LA PRODUCCIÓN DE LAS PYMES DURANTE EL PERÍODO </a:t>
            </a:r>
            <a:r>
              <a:rPr lang="es-EC" sz="2000" b="1" dirty="0" smtClean="0"/>
              <a:t>2010-2014</a:t>
            </a:r>
          </a:p>
          <a:p>
            <a:pPr marL="0" indent="0">
              <a:buNone/>
            </a:pPr>
            <a:endParaRPr lang="en-US" sz="2400" b="1" dirty="0" smtClean="0"/>
          </a:p>
          <a:p>
            <a:pPr marL="0" indent="0">
              <a:buNone/>
            </a:pPr>
            <a:endParaRPr lang="en-US" sz="2400" b="1" dirty="0"/>
          </a:p>
          <a:p>
            <a:pPr marL="0" indent="0" algn="r">
              <a:buNone/>
            </a:pPr>
            <a:r>
              <a:rPr lang="es-EC" sz="2000" b="1" dirty="0"/>
              <a:t>AUTORES: </a:t>
            </a:r>
            <a:r>
              <a:rPr lang="es-EC" sz="1800" dirty="0"/>
              <a:t>RIVADENEIRA RIVERA CARMEN </a:t>
            </a:r>
            <a:r>
              <a:rPr lang="es-EC" sz="1800" dirty="0" smtClean="0"/>
              <a:t>MAGALY</a:t>
            </a:r>
          </a:p>
          <a:p>
            <a:pPr marL="0" indent="0" algn="r">
              <a:buNone/>
            </a:pPr>
            <a:r>
              <a:rPr lang="es-EC" sz="1800" b="1" dirty="0" smtClean="0"/>
              <a:t>              </a:t>
            </a:r>
            <a:r>
              <a:rPr lang="es-EC" sz="1800" dirty="0" smtClean="0"/>
              <a:t>VIVER </a:t>
            </a:r>
            <a:r>
              <a:rPr lang="es-EC" sz="1800" dirty="0"/>
              <a:t>MORALES ANDREA </a:t>
            </a:r>
            <a:r>
              <a:rPr lang="es-EC" sz="1800" dirty="0" smtClean="0"/>
              <a:t>LISBETH</a:t>
            </a:r>
          </a:p>
          <a:p>
            <a:pPr marL="0" indent="0" algn="ctr">
              <a:buNone/>
            </a:pPr>
            <a:endParaRPr lang="es-EC" sz="1800" dirty="0" smtClean="0"/>
          </a:p>
          <a:p>
            <a:pPr marL="0" indent="0" algn="ctr">
              <a:buNone/>
            </a:pPr>
            <a:endParaRPr lang="es-EC" sz="1800" dirty="0" smtClean="0"/>
          </a:p>
          <a:p>
            <a:pPr marL="0" indent="0" algn="ctr">
              <a:buNone/>
            </a:pPr>
            <a:r>
              <a:rPr lang="es-EC" sz="2100" b="1" dirty="0" err="1" smtClean="0"/>
              <a:t>Sangolquí</a:t>
            </a:r>
            <a:r>
              <a:rPr lang="es-EC" sz="2100" b="1" dirty="0" smtClean="0"/>
              <a:t>, 2016</a:t>
            </a:r>
            <a:endParaRPr lang="es-EC" sz="2100" b="1" dirty="0"/>
          </a:p>
        </p:txBody>
      </p:sp>
      <p:pic>
        <p:nvPicPr>
          <p:cNvPr id="14" name="0 Imagen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214" y="581451"/>
            <a:ext cx="4210050" cy="114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44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usbmodels.es/wp-content/uploads/2014/09/equipo-liderazgo-US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703" y="3610217"/>
            <a:ext cx="2830283" cy="169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46598" y="-77274"/>
            <a:ext cx="8229600" cy="704156"/>
          </a:xfrm>
        </p:spPr>
        <p:txBody>
          <a:bodyPr vert="horz" lIns="91440" tIns="45720" rIns="91440" bIns="45720" rtlCol="0" anchor="ctr">
            <a:noAutofit/>
          </a:bodyPr>
          <a:lstStyle/>
          <a:p>
            <a:pPr lvl="1" algn="r" rtl="0">
              <a:lnSpc>
                <a:spcPct val="90000"/>
              </a:lnSpc>
              <a:spcBef>
                <a:spcPct val="0"/>
              </a:spcBef>
            </a:pPr>
            <a:r>
              <a:rPr lang="es-EC" sz="24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MODELO SUSTITUCIÓN DE IMPORTACIONES </a:t>
            </a:r>
            <a:endParaRPr lang="es-ES" sz="2400" b="1" dirty="0">
              <a:solidFill>
                <a:srgbClr val="99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/>
          </p:nvPr>
        </p:nvGraphicFramePr>
        <p:xfrm>
          <a:off x="-611749" y="1350487"/>
          <a:ext cx="6973912" cy="39892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ángulo 4"/>
          <p:cNvSpPr/>
          <p:nvPr/>
        </p:nvSpPr>
        <p:spPr>
          <a:xfrm>
            <a:off x="1642056" y="704156"/>
            <a:ext cx="7501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s-EC" i="1" dirty="0" smtClean="0"/>
              <a:t>“Estrategia </a:t>
            </a:r>
            <a:r>
              <a:rPr lang="es-EC" i="1" dirty="0"/>
              <a:t>como reacción ante las alteraciones externas que significaron la gran depresión y la segunda guerra </a:t>
            </a:r>
            <a:r>
              <a:rPr lang="es-EC" i="1" dirty="0" smtClean="0"/>
              <a:t>mundial”</a:t>
            </a:r>
            <a:endParaRPr lang="es-ES" i="1" dirty="0"/>
          </a:p>
        </p:txBody>
      </p:sp>
      <p:graphicFrame>
        <p:nvGraphicFramePr>
          <p:cNvPr id="6" name="Diagrama 5"/>
          <p:cNvGraphicFramePr/>
          <p:nvPr>
            <p:extLst/>
          </p:nvPr>
        </p:nvGraphicFramePr>
        <p:xfrm>
          <a:off x="3867957" y="5260661"/>
          <a:ext cx="5990822" cy="15973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5122" name="Picture 2" descr="https://i.ytimg.com/vi/IZdKmfVm-6Y/hqdefault.jpg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6762" y="1303271"/>
            <a:ext cx="4572000" cy="2627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bocadepolen.org/web/wp-content/uploads/2014/07/transnacionales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445" y="5308387"/>
            <a:ext cx="3290552" cy="15439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166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0304" y="768550"/>
            <a:ext cx="8229600" cy="442064"/>
          </a:xfrm>
        </p:spPr>
        <p:txBody>
          <a:bodyPr>
            <a:normAutofit fontScale="90000"/>
          </a:bodyPr>
          <a:lstStyle/>
          <a:p>
            <a:pPr algn="l"/>
            <a:r>
              <a:rPr lang="es-EC" sz="2400" b="1" dirty="0"/>
              <a:t>V</a:t>
            </a:r>
            <a:r>
              <a:rPr lang="es-EC" sz="2400" b="1" dirty="0" smtClean="0"/>
              <a:t>iabilidad </a:t>
            </a:r>
            <a:r>
              <a:rPr lang="es-EC" sz="2400" b="1" dirty="0"/>
              <a:t>del </a:t>
            </a:r>
            <a:r>
              <a:rPr lang="es-EC" sz="2400" b="1" dirty="0" smtClean="0"/>
              <a:t>modelo </a:t>
            </a:r>
            <a:r>
              <a:rPr lang="es-EC" sz="2400" b="1" dirty="0"/>
              <a:t>Sustitución de Importaciones</a:t>
            </a:r>
            <a:endParaRPr lang="es-ES" sz="2400" b="1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/>
          </p:nvPr>
        </p:nvGraphicFramePr>
        <p:xfrm>
          <a:off x="-418563" y="1506830"/>
          <a:ext cx="6344990" cy="46106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ítulo 1"/>
          <p:cNvSpPr txBox="1">
            <a:spLocks/>
          </p:cNvSpPr>
          <p:nvPr/>
        </p:nvSpPr>
        <p:spPr>
          <a:xfrm>
            <a:off x="946598" y="-77274"/>
            <a:ext cx="8229600" cy="7041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r" rtl="0">
              <a:lnSpc>
                <a:spcPct val="90000"/>
              </a:lnSpc>
              <a:spcBef>
                <a:spcPct val="0"/>
              </a:spcBef>
            </a:pPr>
            <a:r>
              <a:rPr lang="es-EC" sz="2400" b="1" kern="0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MODELO SUSTITUCIÓN DE IMPORTACIONES </a:t>
            </a:r>
            <a:endParaRPr lang="es-ES" sz="2400" b="1" kern="0" dirty="0">
              <a:solidFill>
                <a:srgbClr val="99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026" name="Picture 2" descr="http://www.cronicon.net/paginas/edicanter/Ediciones91/img/Nota20-home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729" y="3981251"/>
            <a:ext cx="3075904" cy="2476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sundaytimes.lk/111030/images/Econ-Cartoon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729" y="2057200"/>
            <a:ext cx="3333750" cy="19240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564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07961" y="261759"/>
            <a:ext cx="8229600" cy="575368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914400" lvl="2" algn="r" rtl="0"/>
            <a:r>
              <a:rPr lang="es-EC" sz="2400" b="1" kern="1200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SUSTITUCIÓN SELECTIVA DE IMPORTACIONES EN ECUADOR</a:t>
            </a:r>
            <a:endParaRPr lang="es-ES" sz="2400" b="1" kern="1200" dirty="0">
              <a:solidFill>
                <a:srgbClr val="99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4098" name="Picture 2" descr="http://cdn.slidesharecdn.com/ss_thumbnails/agendaproductiva-110110154601-phpapp02-thumbnail-4.jpg?cb=129467442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174" y="3919574"/>
            <a:ext cx="2677777" cy="267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image.issuu.com/130608172742-8963df21f2f245f5df951f158c1a1557/jpg/page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6672"/>
            <a:ext cx="2677777" cy="20095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entágono 9"/>
          <p:cNvSpPr/>
          <p:nvPr/>
        </p:nvSpPr>
        <p:spPr>
          <a:xfrm>
            <a:off x="2937413" y="1266070"/>
            <a:ext cx="3218764" cy="853290"/>
          </a:xfrm>
          <a:prstGeom prst="homePlat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/>
              <a:t>Objetivo 10: Impulsar la transformación de la matriz productiva</a:t>
            </a:r>
          </a:p>
        </p:txBody>
      </p:sp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162792128"/>
              </p:ext>
            </p:extLst>
          </p:nvPr>
        </p:nvGraphicFramePr>
        <p:xfrm>
          <a:off x="-396552" y="2632853"/>
          <a:ext cx="5904657" cy="40365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1691680" y="4221088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/>
              <a:t>SECTORES PRIORIZADOS</a:t>
            </a:r>
            <a:endParaRPr lang="es-ES" sz="2000" b="1" dirty="0"/>
          </a:p>
        </p:txBody>
      </p:sp>
      <p:sp>
        <p:nvSpPr>
          <p:cNvPr id="11" name="Llamada rectangular 10"/>
          <p:cNvSpPr/>
          <p:nvPr/>
        </p:nvSpPr>
        <p:spPr>
          <a:xfrm>
            <a:off x="4932040" y="2676766"/>
            <a:ext cx="3291066" cy="967334"/>
          </a:xfrm>
          <a:prstGeom prst="wedgeRectCallout">
            <a:avLst>
              <a:gd name="adj1" fmla="val -40008"/>
              <a:gd name="adj2" fmla="val 98447"/>
            </a:avLst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dirty="0"/>
              <a:t>P</a:t>
            </a:r>
            <a:r>
              <a:rPr lang="es-EC" sz="1400" dirty="0" smtClean="0"/>
              <a:t>ermitirán </a:t>
            </a:r>
            <a:r>
              <a:rPr lang="es-EC" sz="1400" dirty="0"/>
              <a:t>diversificar y generar valor agregado en la producción nacional</a:t>
            </a:r>
            <a:endParaRPr lang="es-ES" sz="1400" dirty="0"/>
          </a:p>
        </p:txBody>
      </p:sp>
      <p:pic>
        <p:nvPicPr>
          <p:cNvPr id="3074" name="Picture 2" descr="http://www.produccion.gob.ec/wp-content/uploads/2013/09/logo-COPCI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345" y="1063138"/>
            <a:ext cx="1984248" cy="131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612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3913543"/>
              </p:ext>
            </p:extLst>
          </p:nvPr>
        </p:nvGraphicFramePr>
        <p:xfrm>
          <a:off x="-1657241" y="2064748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 descr="http://image.slidesharecdn.com/3-140626170037-phpapp01/95/enlace-ciudadano-nro-329-tema-matriz-productiva-3-638.jpg?cb=140380242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434" y="3864336"/>
            <a:ext cx="3632960" cy="27263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image.slidesharecdn.com/3-140626170037-phpapp01/95/enlace-ciudadano-nro-329-tema-matriz-productiva-2-638.jpg?cb=140380242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433" y="1034519"/>
            <a:ext cx="3632960" cy="27263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879133" y="206505"/>
            <a:ext cx="8229600" cy="5753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>
              <a:spcBef>
                <a:spcPct val="0"/>
              </a:spcBef>
              <a:buNone/>
              <a:defRPr sz="3300">
                <a:latin typeface="+mj-lt"/>
                <a:ea typeface="+mj-ea"/>
                <a:cs typeface="+mj-cs"/>
              </a:defRPr>
            </a:lvl1pPr>
            <a:lvl3pPr lvl="2" algn="r">
              <a:defRPr sz="2400" b="1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defRPr>
            </a:lvl3pPr>
          </a:lstStyle>
          <a:p>
            <a:pPr lvl="2"/>
            <a:r>
              <a:rPr lang="es-EC" dirty="0" smtClean="0"/>
              <a:t>SUSTITUCIÓN SELECTIVA DE IMPORTACIONES EN ECUADOR</a:t>
            </a:r>
            <a:endParaRPr lang="es-ES" dirty="0"/>
          </a:p>
        </p:txBody>
      </p:sp>
      <p:sp>
        <p:nvSpPr>
          <p:cNvPr id="3" name="Flecha derecha 2"/>
          <p:cNvSpPr/>
          <p:nvPr/>
        </p:nvSpPr>
        <p:spPr>
          <a:xfrm>
            <a:off x="995520" y="781873"/>
            <a:ext cx="3138983" cy="1201197"/>
          </a:xfrm>
          <a:prstGeom prst="rightArrow">
            <a:avLst/>
          </a:prstGeom>
        </p:spPr>
        <p:style>
          <a:lnRef idx="0">
            <a:schemeClr val="accent5"/>
          </a:lnRef>
          <a:fillRef idx="1003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200" dirty="0" smtClean="0"/>
          </a:p>
          <a:p>
            <a:pPr algn="ctr"/>
            <a:r>
              <a:rPr lang="es-EC" sz="1200" dirty="0" smtClean="0"/>
              <a:t>Ejes para </a:t>
            </a:r>
            <a:r>
              <a:rPr lang="es-EC" sz="1200" dirty="0"/>
              <a:t>superar su patrón de especialización </a:t>
            </a:r>
            <a:r>
              <a:rPr lang="es-EC" sz="1200" dirty="0" smtClean="0"/>
              <a:t>primario-exportador</a:t>
            </a:r>
            <a:endParaRPr lang="es-ES" sz="1200" dirty="0"/>
          </a:p>
          <a:p>
            <a:pPr algn="ctr"/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135652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/>
          </p:nvPr>
        </p:nvGraphicFramePr>
        <p:xfrm>
          <a:off x="-339559" y="569983"/>
          <a:ext cx="5954749" cy="49289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ítulo 1"/>
          <p:cNvSpPr txBox="1">
            <a:spLocks noGrp="1"/>
          </p:cNvSpPr>
          <p:nvPr>
            <p:ph type="title"/>
          </p:nvPr>
        </p:nvSpPr>
        <p:spPr>
          <a:xfrm>
            <a:off x="1561312" y="188640"/>
            <a:ext cx="7582688" cy="5442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2" algn="r" defTabSz="685800" rtl="0">
              <a:spcBef>
                <a:spcPct val="0"/>
              </a:spcBef>
            </a:pPr>
            <a:r>
              <a:rPr lang="es-EC" sz="2400" b="1" kern="0" dirty="0" smtClean="0">
                <a:ln w="9525">
                  <a:noFill/>
                  <a:prstDash val="solid"/>
                </a:ln>
                <a:solidFill>
                  <a:srgbClr val="9933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SUSTITUCIÓN SELECTIVA DE IMPORTACIONES EN ECUADOR</a:t>
            </a:r>
            <a:endParaRPr lang="es-ES" sz="2400" b="1" kern="0" dirty="0">
              <a:ln w="9525">
                <a:noFill/>
                <a:prstDash val="solid"/>
              </a:ln>
              <a:solidFill>
                <a:srgbClr val="9933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3442223688"/>
              </p:ext>
            </p:extLst>
          </p:nvPr>
        </p:nvGraphicFramePr>
        <p:xfrm>
          <a:off x="4025962" y="2002855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8" name="Picture 4" descr="CAMBIO EN LA&#10;MATRIZ&#10;PRODUCTIVAPRIMERAS CADENAS&#10;PRODUCTIVAS&#10;SELECCIONADAS&#10; 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A3C3D2"/>
              </a:clrFrom>
              <a:clrTo>
                <a:srgbClr val="A3C3D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07779" y="917715"/>
            <a:ext cx="5936221" cy="83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AMBIO EN LA&#10;MATRIZ&#10;PRODUCTIVAPRIMERAS CADENAS&#10;PRODUCTIVAS&#10;SELECCIONADAS&#10; 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A2C1D5"/>
              </a:clrFrom>
              <a:clrTo>
                <a:srgbClr val="A2C1D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5892084"/>
            <a:ext cx="5897675" cy="96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231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1305" y="349992"/>
            <a:ext cx="7355160" cy="4309939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s-EC" sz="2400" b="1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ea typeface="+mj-ea"/>
                <a:cs typeface="Aharoni" pitchFamily="2" charset="-79"/>
              </a:rPr>
              <a:t>ANÁLISIS DE VARIABLES ECONÓMICAS PARA LA APLICACIÓN DEL MODELO SUSTITUCIÓN DE IMPORTACIONES EN EL SECTOR CUERO Y CALZADO</a:t>
            </a:r>
          </a:p>
        </p:txBody>
      </p:sp>
      <p:pic>
        <p:nvPicPr>
          <p:cNvPr id="2050" name="Picture 2" descr="http://www.odepa.cl/wp-content/uploads/2015/11/balanza-comerci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504962"/>
            <a:ext cx="3528392" cy="356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rafael-corre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601" y="2504962"/>
            <a:ext cx="2358654" cy="171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://adninformativo.mx/wp-content/uploads/2014/08/zapato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174" y="4365049"/>
            <a:ext cx="2372081" cy="1829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415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59632" y="188640"/>
            <a:ext cx="7725544" cy="1143000"/>
          </a:xfrm>
        </p:spPr>
        <p:txBody>
          <a:bodyPr>
            <a:normAutofit/>
          </a:bodyPr>
          <a:lstStyle/>
          <a:p>
            <a:pPr lvl="2" algn="r" rtl="0">
              <a:spcBef>
                <a:spcPct val="0"/>
              </a:spcBef>
            </a:pPr>
            <a:r>
              <a:rPr lang="es-EC" sz="2400" b="1" kern="1200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ea typeface="+mj-ea"/>
                <a:cs typeface="Aharoni" pitchFamily="2" charset="-79"/>
              </a:rPr>
              <a:t>BALANZA COMERCIAL NO PETROLERA DEL ECUADOR</a:t>
            </a:r>
            <a:r>
              <a:rPr lang="es-EC" sz="2000" b="1" dirty="0">
                <a:solidFill>
                  <a:srgbClr val="993300"/>
                </a:solidFill>
                <a:latin typeface="AR JULIAN" pitchFamily="2" charset="0"/>
                <a:cs typeface="Aharoni" pitchFamily="2" charset="-79"/>
              </a:rPr>
              <a:t/>
            </a:r>
            <a:br>
              <a:rPr lang="es-EC" sz="2000" b="1" dirty="0">
                <a:solidFill>
                  <a:srgbClr val="993300"/>
                </a:solidFill>
                <a:latin typeface="AR JULIAN" pitchFamily="2" charset="0"/>
                <a:cs typeface="Aharoni" pitchFamily="2" charset="-79"/>
              </a:rPr>
            </a:br>
            <a:endParaRPr lang="es-EC" sz="2000" dirty="0">
              <a:solidFill>
                <a:srgbClr val="993300"/>
              </a:solidFill>
              <a:latin typeface="AR JULIAN" pitchFamily="2" charset="0"/>
              <a:cs typeface="Aharoni" pitchFamily="2" charset="-79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6"/>
          <a:stretch/>
        </p:blipFill>
        <p:spPr bwMode="auto">
          <a:xfrm>
            <a:off x="4565291" y="3573016"/>
            <a:ext cx="4261889" cy="288032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4141748167"/>
              </p:ext>
            </p:extLst>
          </p:nvPr>
        </p:nvGraphicFramePr>
        <p:xfrm>
          <a:off x="1331640" y="1321292"/>
          <a:ext cx="3563888" cy="30832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8" name="Picture 4" descr="http://www.cotizalia.com/fotos/economia/200807281balanza_comercial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347431"/>
            <a:ext cx="2808312" cy="20026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www.comercioyaduanas.com.mx/images/porque-empezar-un-negocio-importando-o-exportando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25144"/>
            <a:ext cx="3615154" cy="1888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912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2665667924"/>
              </p:ext>
            </p:extLst>
          </p:nvPr>
        </p:nvGraphicFramePr>
        <p:xfrm>
          <a:off x="35496" y="836712"/>
          <a:ext cx="3444974" cy="4304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20252" y="197768"/>
            <a:ext cx="7149480" cy="1143000"/>
          </a:xfrm>
        </p:spPr>
        <p:txBody>
          <a:bodyPr>
            <a:normAutofit/>
          </a:bodyPr>
          <a:lstStyle/>
          <a:p>
            <a:pPr lvl="2" algn="r" rtl="0">
              <a:spcBef>
                <a:spcPct val="0"/>
              </a:spcBef>
            </a:pPr>
            <a:r>
              <a:rPr lang="es-EC" sz="2400" b="1" kern="1200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ea typeface="+mj-ea"/>
                <a:cs typeface="Aharoni" pitchFamily="2" charset="-79"/>
              </a:rPr>
              <a:t>ANÁLISIS DE LA BALANZA COMERCIAL DE CALZADO</a:t>
            </a:r>
            <a:r>
              <a:rPr lang="es-EC" sz="2000" b="1" dirty="0"/>
              <a:t/>
            </a:r>
            <a:br>
              <a:rPr lang="es-EC" sz="2000" b="1" dirty="0"/>
            </a:br>
            <a:endParaRPr lang="es-EC" sz="2000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657" y="1340768"/>
            <a:ext cx="5138985" cy="347230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870" y="4174196"/>
            <a:ext cx="5040560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http://www.profitas.com/blog/wp-content/uploads/Balanza-Comercial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5013176"/>
            <a:ext cx="2857500" cy="1668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dfghj7h6esbng.cloudfront.net/wp-content/uploads/2013/12/16_Opini%C3%B3n_26_1p0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941530"/>
            <a:ext cx="3816424" cy="1812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572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95547" y="116632"/>
            <a:ext cx="6491064" cy="1143000"/>
          </a:xfrm>
        </p:spPr>
        <p:txBody>
          <a:bodyPr/>
          <a:lstStyle/>
          <a:p>
            <a:pPr lvl="1" algn="r" rtl="0">
              <a:spcBef>
                <a:spcPct val="0"/>
              </a:spcBef>
            </a:pPr>
            <a:r>
              <a:rPr lang="es-ES" sz="2400" b="1" kern="1200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ea typeface="+mj-ea"/>
                <a:cs typeface="Aharoni" pitchFamily="2" charset="-79"/>
              </a:rPr>
              <a:t>EVOLUCIÓN DEL EMPLEO EN EL SECTOR CUERO Y CALZADO</a:t>
            </a:r>
            <a:r>
              <a:rPr lang="es-EC" sz="2000" b="1" dirty="0"/>
              <a:t/>
            </a:r>
            <a:br>
              <a:rPr lang="es-EC" sz="2000" b="1" dirty="0"/>
            </a:br>
            <a:endParaRPr lang="es-EC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0"/>
          <a:stretch/>
        </p:blipFill>
        <p:spPr bwMode="auto">
          <a:xfrm>
            <a:off x="1681284" y="1220314"/>
            <a:ext cx="3525643" cy="2304256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://www.cueroamerica.com.ar/news/wp-content/uploads/2015/05/F%C3%A1brica-de-calzado-en-Venezuela-_3-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1" y="1484784"/>
            <a:ext cx="2880320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3830396237"/>
              </p:ext>
            </p:extLst>
          </p:nvPr>
        </p:nvGraphicFramePr>
        <p:xfrm>
          <a:off x="4512802" y="3861048"/>
          <a:ext cx="4320480" cy="26958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Picture 2" descr="https://i.ytimg.com/vi/V25eP7kA3mk/hqdefault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192" y="3861048"/>
            <a:ext cx="2616291" cy="196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573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0" name="3099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989045"/>
            <a:ext cx="5676756" cy="6112861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57040" y="66281"/>
            <a:ext cx="7250100" cy="1143000"/>
          </a:xfrm>
        </p:spPr>
        <p:txBody>
          <a:bodyPr>
            <a:normAutofit/>
          </a:bodyPr>
          <a:lstStyle/>
          <a:p>
            <a:pPr lvl="1" algn="r" rtl="0">
              <a:spcBef>
                <a:spcPct val="0"/>
              </a:spcBef>
            </a:pPr>
            <a:r>
              <a:rPr lang="es-EC" sz="2400" b="1" kern="1200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ea typeface="+mj-ea"/>
                <a:cs typeface="Aharoni" pitchFamily="2" charset="-79"/>
              </a:rPr>
              <a:t>PEQUEÑAS Y MEDIANAS EMPRESAS DE CALZADO POR PROVINCIA</a:t>
            </a:r>
            <a:r>
              <a:rPr lang="es-EC" sz="2000" b="1" dirty="0"/>
              <a:t/>
            </a:r>
            <a:br>
              <a:rPr lang="es-EC" sz="2000" b="1" dirty="0"/>
            </a:br>
            <a:endParaRPr lang="es-EC" sz="2000" dirty="0"/>
          </a:p>
        </p:txBody>
      </p:sp>
      <p:sp>
        <p:nvSpPr>
          <p:cNvPr id="7" name="6 CuadroTexto"/>
          <p:cNvSpPr txBox="1"/>
          <p:nvPr/>
        </p:nvSpPr>
        <p:spPr>
          <a:xfrm>
            <a:off x="7370203" y="4118720"/>
            <a:ext cx="20162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6 Medianas</a:t>
            </a:r>
          </a:p>
          <a:p>
            <a:r>
              <a:rPr lang="es-EC" sz="1200" dirty="0" smtClean="0"/>
              <a:t>102 Pequeñas</a:t>
            </a:r>
          </a:p>
          <a:p>
            <a:pPr lvl="0"/>
            <a:r>
              <a:rPr lang="es-EC" sz="1200" b="1" dirty="0"/>
              <a:t>Cámara de Calzado de Tungurahua (CALTU)</a:t>
            </a:r>
          </a:p>
          <a:p>
            <a:endParaRPr lang="es-EC" sz="1600" dirty="0"/>
          </a:p>
        </p:txBody>
      </p:sp>
      <p:cxnSp>
        <p:nvCxnSpPr>
          <p:cNvPr id="13" name="12 Conector recto de flecha"/>
          <p:cNvCxnSpPr/>
          <p:nvPr/>
        </p:nvCxnSpPr>
        <p:spPr>
          <a:xfrm>
            <a:off x="5076056" y="3645024"/>
            <a:ext cx="2161620" cy="8273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CuadroTexto"/>
          <p:cNvSpPr txBox="1"/>
          <p:nvPr/>
        </p:nvSpPr>
        <p:spPr>
          <a:xfrm>
            <a:off x="6300192" y="5435901"/>
            <a:ext cx="2016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/>
              <a:t>3</a:t>
            </a:r>
            <a:r>
              <a:rPr lang="es-EC" sz="1200" dirty="0" smtClean="0"/>
              <a:t> Medianas</a:t>
            </a:r>
          </a:p>
          <a:p>
            <a:r>
              <a:rPr lang="es-EC" sz="1200" dirty="0" smtClean="0"/>
              <a:t>44 Pequeñas</a:t>
            </a:r>
          </a:p>
          <a:p>
            <a:pPr lvl="0"/>
            <a:r>
              <a:rPr lang="es-EC" sz="1200" b="1" dirty="0" smtClean="0"/>
              <a:t>Asociación </a:t>
            </a:r>
            <a:r>
              <a:rPr lang="es-EC" sz="1200" b="1" dirty="0"/>
              <a:t>Gregorio Flores</a:t>
            </a:r>
          </a:p>
          <a:p>
            <a:pPr lvl="0"/>
            <a:endParaRPr lang="es-EC" sz="1600" dirty="0"/>
          </a:p>
        </p:txBody>
      </p:sp>
      <p:cxnSp>
        <p:nvCxnSpPr>
          <p:cNvPr id="16" name="15 Conector recto de flecha"/>
          <p:cNvCxnSpPr/>
          <p:nvPr/>
        </p:nvCxnSpPr>
        <p:spPr>
          <a:xfrm>
            <a:off x="4632415" y="5080825"/>
            <a:ext cx="1667777" cy="5814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2" name="21 CuadroTexto"/>
          <p:cNvSpPr txBox="1"/>
          <p:nvPr/>
        </p:nvSpPr>
        <p:spPr>
          <a:xfrm>
            <a:off x="1475656" y="4653136"/>
            <a:ext cx="165618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/>
              <a:t>3</a:t>
            </a:r>
            <a:r>
              <a:rPr lang="es-EC" sz="1200" dirty="0" smtClean="0"/>
              <a:t> Medianas</a:t>
            </a:r>
          </a:p>
          <a:p>
            <a:r>
              <a:rPr lang="es-EC" sz="1200" dirty="0" smtClean="0"/>
              <a:t>28 Pequeñas</a:t>
            </a:r>
          </a:p>
          <a:p>
            <a:pPr lvl="0"/>
            <a:r>
              <a:rPr lang="es-EC" sz="1200" b="1" dirty="0" smtClean="0"/>
              <a:t>Asociación </a:t>
            </a:r>
            <a:r>
              <a:rPr lang="es-EC" sz="1200" b="1" dirty="0"/>
              <a:t>de Artes Profesionales de Calzado</a:t>
            </a:r>
          </a:p>
          <a:p>
            <a:pPr lvl="0"/>
            <a:endParaRPr lang="es-EC" sz="1600" dirty="0"/>
          </a:p>
        </p:txBody>
      </p:sp>
      <p:cxnSp>
        <p:nvCxnSpPr>
          <p:cNvPr id="23" name="22 Conector recto de flecha"/>
          <p:cNvCxnSpPr/>
          <p:nvPr/>
        </p:nvCxnSpPr>
        <p:spPr>
          <a:xfrm flipH="1">
            <a:off x="2692319" y="4365104"/>
            <a:ext cx="943577" cy="7157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5" name="24 CuadroTexto"/>
          <p:cNvSpPr txBox="1"/>
          <p:nvPr/>
        </p:nvSpPr>
        <p:spPr>
          <a:xfrm>
            <a:off x="1440938" y="1358443"/>
            <a:ext cx="16561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6 Medianas</a:t>
            </a:r>
          </a:p>
          <a:p>
            <a:r>
              <a:rPr lang="es-EC" sz="1200" dirty="0"/>
              <a:t>9</a:t>
            </a:r>
            <a:r>
              <a:rPr lang="es-EC" sz="1200" dirty="0" smtClean="0"/>
              <a:t> Pequeñas</a:t>
            </a:r>
          </a:p>
          <a:p>
            <a:pPr lvl="0"/>
            <a:r>
              <a:rPr lang="es-EC" sz="1200" b="1" dirty="0" smtClean="0"/>
              <a:t>Asociación </a:t>
            </a:r>
            <a:r>
              <a:rPr lang="es-EC" sz="1200" b="1" dirty="0"/>
              <a:t>de Fabricantes de Calzado del Ecuador (ASOFACAL)</a:t>
            </a:r>
          </a:p>
          <a:p>
            <a:pPr lvl="0"/>
            <a:endParaRPr lang="es-EC" sz="1600" dirty="0"/>
          </a:p>
        </p:txBody>
      </p:sp>
      <p:cxnSp>
        <p:nvCxnSpPr>
          <p:cNvPr id="27" name="26 Conector recto de flecha"/>
          <p:cNvCxnSpPr/>
          <p:nvPr/>
        </p:nvCxnSpPr>
        <p:spPr>
          <a:xfrm flipH="1" flipV="1">
            <a:off x="2998353" y="2060848"/>
            <a:ext cx="1861680" cy="42145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9" name="28 CuadroTexto"/>
          <p:cNvSpPr txBox="1"/>
          <p:nvPr/>
        </p:nvSpPr>
        <p:spPr>
          <a:xfrm>
            <a:off x="2170261" y="5880468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/>
              <a:t>6</a:t>
            </a:r>
            <a:r>
              <a:rPr lang="es-EC" sz="1200" dirty="0" smtClean="0"/>
              <a:t> Pequeñas</a:t>
            </a:r>
          </a:p>
          <a:p>
            <a:pPr lvl="0"/>
            <a:endParaRPr lang="es-EC" sz="1600" dirty="0"/>
          </a:p>
        </p:txBody>
      </p:sp>
      <p:cxnSp>
        <p:nvCxnSpPr>
          <p:cNvPr id="34" name="33 Conector recto de flecha"/>
          <p:cNvCxnSpPr/>
          <p:nvPr/>
        </p:nvCxnSpPr>
        <p:spPr>
          <a:xfrm flipH="1">
            <a:off x="2961496" y="5444061"/>
            <a:ext cx="740611" cy="43640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6" name="35 CuadroTexto"/>
          <p:cNvSpPr txBox="1"/>
          <p:nvPr/>
        </p:nvSpPr>
        <p:spPr>
          <a:xfrm>
            <a:off x="5184068" y="1209281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2 Pequeñas</a:t>
            </a:r>
          </a:p>
          <a:p>
            <a:pPr lvl="0"/>
            <a:endParaRPr lang="es-EC" sz="1600" dirty="0"/>
          </a:p>
        </p:txBody>
      </p:sp>
      <p:sp>
        <p:nvSpPr>
          <p:cNvPr id="39" name="38 CuadroTexto"/>
          <p:cNvSpPr txBox="1"/>
          <p:nvPr/>
        </p:nvSpPr>
        <p:spPr>
          <a:xfrm>
            <a:off x="7808595" y="2244353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2 Pequeñas</a:t>
            </a:r>
          </a:p>
          <a:p>
            <a:pPr lvl="0"/>
            <a:endParaRPr lang="es-EC" sz="1600" dirty="0"/>
          </a:p>
        </p:txBody>
      </p:sp>
      <p:sp>
        <p:nvSpPr>
          <p:cNvPr id="40" name="39 CuadroTexto"/>
          <p:cNvSpPr txBox="1"/>
          <p:nvPr/>
        </p:nvSpPr>
        <p:spPr>
          <a:xfrm>
            <a:off x="1320785" y="3196173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1 Pequeña</a:t>
            </a:r>
          </a:p>
          <a:p>
            <a:pPr lvl="0"/>
            <a:endParaRPr lang="es-EC" sz="1600" dirty="0"/>
          </a:p>
        </p:txBody>
      </p:sp>
      <p:cxnSp>
        <p:nvCxnSpPr>
          <p:cNvPr id="43" name="42 Conector recto de flecha"/>
          <p:cNvCxnSpPr/>
          <p:nvPr/>
        </p:nvCxnSpPr>
        <p:spPr>
          <a:xfrm flipH="1">
            <a:off x="2411760" y="2720971"/>
            <a:ext cx="1944216" cy="4972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1" name="50 Conector recto de flecha"/>
          <p:cNvCxnSpPr/>
          <p:nvPr/>
        </p:nvCxnSpPr>
        <p:spPr>
          <a:xfrm flipV="1">
            <a:off x="4860033" y="2348882"/>
            <a:ext cx="2948562" cy="8472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3" name="52 Conector recto de flecha"/>
          <p:cNvCxnSpPr/>
          <p:nvPr/>
        </p:nvCxnSpPr>
        <p:spPr>
          <a:xfrm flipV="1">
            <a:off x="5184068" y="1501668"/>
            <a:ext cx="396044" cy="5591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104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17422" y="224644"/>
            <a:ext cx="6995120" cy="792088"/>
          </a:xfrm>
        </p:spPr>
        <p:txBody>
          <a:bodyPr>
            <a:normAutofit/>
          </a:bodyPr>
          <a:lstStyle/>
          <a:p>
            <a:pPr algn="r"/>
            <a:r>
              <a:rPr lang="es-EC" sz="24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PLANTEAMIENTO DEL PROBLEMA</a:t>
            </a:r>
            <a:endParaRPr lang="es-EC" sz="2400" b="1" dirty="0">
              <a:solidFill>
                <a:srgbClr val="99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5263961"/>
              </p:ext>
            </p:extLst>
          </p:nvPr>
        </p:nvGraphicFramePr>
        <p:xfrm>
          <a:off x="3707904" y="2605557"/>
          <a:ext cx="4896544" cy="42249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4" descr="http://3in.wikispaces.com/file/view/troubleshooting.png/282414116/207x154/troubleshootin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170385"/>
            <a:ext cx="2024600" cy="165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jugandoatraducir.files.wordpress.com/2014/02/investigar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98" b="11032"/>
          <a:stretch/>
        </p:blipFill>
        <p:spPr bwMode="auto">
          <a:xfrm>
            <a:off x="1691680" y="3933056"/>
            <a:ext cx="1641705" cy="172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ceemp.org/wp-content/uploads/2014/10/mipro_1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5" y="620688"/>
            <a:ext cx="2808619" cy="2353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959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07704" y="188640"/>
            <a:ext cx="7067128" cy="1143000"/>
          </a:xfrm>
        </p:spPr>
        <p:txBody>
          <a:bodyPr/>
          <a:lstStyle/>
          <a:p>
            <a:pPr lvl="1" algn="r" rtl="0">
              <a:spcBef>
                <a:spcPct val="0"/>
              </a:spcBef>
            </a:pPr>
            <a:r>
              <a:rPr lang="es-EC" sz="2400" b="1" kern="1200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ea typeface="+mj-ea"/>
                <a:cs typeface="Aharoni" pitchFamily="2" charset="-79"/>
              </a:rPr>
              <a:t>INVERSIÓN PÚBLICA Y PRIVADA EN EL SECTOR CALZADO</a:t>
            </a:r>
            <a:r>
              <a:rPr lang="es-EC" b="1" dirty="0"/>
              <a:t/>
            </a:r>
            <a:br>
              <a:rPr lang="es-EC" b="1" dirty="0"/>
            </a:br>
            <a:endParaRPr lang="es-EC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5448433"/>
              </p:ext>
            </p:extLst>
          </p:nvPr>
        </p:nvGraphicFramePr>
        <p:xfrm>
          <a:off x="1691680" y="1196752"/>
          <a:ext cx="7560840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http://jcvalda.files.wordpress.com/2013/05/invertir-03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93055"/>
            <a:ext cx="2181225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download-picture.net/pic/business/symbols/Dollar_coin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6393">
            <a:off x="2054376" y="4465884"/>
            <a:ext cx="571149" cy="57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http://www.download-picture.net/pic/business/symbols/Dollar_coin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6611">
            <a:off x="8082431" y="2321936"/>
            <a:ext cx="543001" cy="5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http://www.download-picture.net/pic/business/symbols/Dollar_coin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9922">
            <a:off x="8021636" y="5105241"/>
            <a:ext cx="511637" cy="51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4296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2.bp.blogspot.com/-y2hq37hYvos/VWtcIwXzDJI/AAAAAAAAAQQ/SsocXZiIitw/s400/image447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7"/>
          <a:stretch/>
        </p:blipFill>
        <p:spPr bwMode="auto">
          <a:xfrm>
            <a:off x="6372200" y="4797152"/>
            <a:ext cx="2088232" cy="167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51719" y="116632"/>
            <a:ext cx="6819135" cy="1143000"/>
          </a:xfrm>
        </p:spPr>
        <p:txBody>
          <a:bodyPr>
            <a:normAutofit fontScale="90000"/>
          </a:bodyPr>
          <a:lstStyle/>
          <a:p>
            <a:pPr lvl="1" algn="r" rtl="0">
              <a:spcBef>
                <a:spcPct val="0"/>
              </a:spcBef>
            </a:pPr>
            <a:r>
              <a:rPr lang="es-EC" sz="2400" b="1" kern="1200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ea typeface="+mj-ea"/>
                <a:cs typeface="Aharoni" pitchFamily="2" charset="-79"/>
              </a:rPr>
              <a:t>MEDIDAS IMPLEMENTADAS PARA PROTEGER LA PRODUCCIÓN DE CUERO DE LAS CURTIEMBRES</a:t>
            </a:r>
            <a:r>
              <a:rPr lang="es-EC" b="1" dirty="0"/>
              <a:t/>
            </a:r>
            <a:br>
              <a:rPr lang="es-EC" b="1" dirty="0"/>
            </a:br>
            <a:endParaRPr lang="es-EC" dirty="0"/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3396299187"/>
              </p:ext>
            </p:extLst>
          </p:nvPr>
        </p:nvGraphicFramePr>
        <p:xfrm>
          <a:off x="395536" y="1556792"/>
          <a:ext cx="5696439" cy="46942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661" y="1268760"/>
            <a:ext cx="4212000" cy="3622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616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07704" y="188640"/>
            <a:ext cx="6995120" cy="1143000"/>
          </a:xfrm>
        </p:spPr>
        <p:txBody>
          <a:bodyPr>
            <a:normAutofit/>
          </a:bodyPr>
          <a:lstStyle/>
          <a:p>
            <a:pPr lvl="1" algn="r" rtl="0">
              <a:spcBef>
                <a:spcPct val="0"/>
              </a:spcBef>
            </a:pPr>
            <a:r>
              <a:rPr lang="es-ES" sz="2200" b="1" kern="1200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ea typeface="+mj-ea"/>
                <a:cs typeface="Aharoni" pitchFamily="2" charset="-79"/>
              </a:rPr>
              <a:t>EXPORTACIONES E IMPORTACIONES DE CALZADO DE CUERO </a:t>
            </a:r>
            <a:r>
              <a:rPr lang="es-EC" sz="2000" b="1" dirty="0">
                <a:latin typeface="Arial" pitchFamily="34" charset="0"/>
                <a:cs typeface="Arial" pitchFamily="34" charset="0"/>
              </a:rPr>
              <a:t/>
            </a:r>
            <a:br>
              <a:rPr lang="es-EC" sz="2000" b="1" dirty="0">
                <a:latin typeface="Arial" pitchFamily="34" charset="0"/>
                <a:cs typeface="Arial" pitchFamily="34" charset="0"/>
              </a:rPr>
            </a:br>
            <a:endParaRPr lang="es-EC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430" y="1052736"/>
            <a:ext cx="3816424" cy="2488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4227247" y="4137548"/>
            <a:ext cx="5184576" cy="376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s-EC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Precios de calzado de cuero al consumidor </a:t>
            </a:r>
            <a:r>
              <a:rPr lang="es-EC" sz="14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final</a:t>
            </a:r>
            <a:endParaRPr lang="es-ES" sz="12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3593498290"/>
              </p:ext>
            </p:extLst>
          </p:nvPr>
        </p:nvGraphicFramePr>
        <p:xfrm>
          <a:off x="5719952" y="908720"/>
          <a:ext cx="3225322" cy="2765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30" name="Picture 6" descr="http://i.blogs.es/13e70d/sandalias-hombre-moda-3/450_1000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150" y="4325837"/>
            <a:ext cx="1690816" cy="1123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tatinosolomoda.files.wordpress.com/2014/11/zapatos-oxford-de-cuero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966" y="5014960"/>
            <a:ext cx="1562848" cy="1631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www.coatsindustrial.com/es/images/Calzado%20Protector%20-%20Botas%20de%20seguridad_tcm62-5380.jp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166" y="3911579"/>
            <a:ext cx="2138070" cy="1205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88" y="4533153"/>
            <a:ext cx="4248000" cy="2040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892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35696" y="260648"/>
            <a:ext cx="6840760" cy="1143000"/>
          </a:xfrm>
        </p:spPr>
        <p:txBody>
          <a:bodyPr>
            <a:normAutofit/>
          </a:bodyPr>
          <a:lstStyle/>
          <a:p>
            <a:pPr lvl="1" algn="r" rtl="0">
              <a:spcBef>
                <a:spcPct val="0"/>
              </a:spcBef>
            </a:pPr>
            <a:r>
              <a:rPr lang="es-EC" sz="2200" b="1" kern="1200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ea typeface="+mj-ea"/>
                <a:cs typeface="Aharoni" pitchFamily="2" charset="-79"/>
              </a:rPr>
              <a:t>PRINCIPALES SUB PARTIDAS MÁS IMPORTADAS DE CALZADO</a:t>
            </a:r>
            <a:r>
              <a:rPr lang="es-EC" sz="2000" b="1" dirty="0">
                <a:latin typeface="Arial" pitchFamily="34" charset="0"/>
                <a:cs typeface="Arial" pitchFamily="34" charset="0"/>
              </a:rPr>
              <a:t/>
            </a:r>
            <a:br>
              <a:rPr lang="es-EC" sz="2000" b="1" dirty="0">
                <a:latin typeface="Arial" pitchFamily="34" charset="0"/>
                <a:cs typeface="Arial" pitchFamily="34" charset="0"/>
              </a:rPr>
            </a:br>
            <a:endParaRPr lang="es-EC" sz="20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3228836639"/>
              </p:ext>
            </p:extLst>
          </p:nvPr>
        </p:nvGraphicFramePr>
        <p:xfrm>
          <a:off x="2411760" y="980728"/>
          <a:ext cx="10369152" cy="56303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3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896677"/>
            <a:ext cx="4608512" cy="3234129"/>
          </a:xfrm>
          <a:prstGeom prst="rect">
            <a:avLst/>
          </a:prstGeom>
          <a:ln>
            <a:noFill/>
          </a:ln>
        </p:spPr>
      </p:pic>
      <p:sp>
        <p:nvSpPr>
          <p:cNvPr id="7" name="AutoShape 4" descr="data:image/jpeg;base64,/9j/4AAQSkZJRgABAQAAAQABAAD/2wCEAAkGBxQTEhQUEhMWFRUXGBoVGBgYGBkUGBkYHBgXFxgXGB0YHCggGBolHBUXITEiJSkrLi4uGB8zODMsNygtLisBCgoKDg0OGhAQGy0kICUsLCwuLCwtLS0sLCwsLCwsLCw0LCwsLCwsLCwsLCwsLC4sLCwsLCwsLCwsLCwsLCwsLP/AABEIALcBEwMBIgACEQEDEQH/xAAcAAEAAgMBAQEAAAAAAAAAAAAABAUDBgcCAQj/xABBEAABAwIEAwUFBQcDAwUAAAABAAIRAyEEEjFBBVFhBiJxgZETMqGx8AdCUsHRFCNicpLh8RUzgkNTshZEg6LC/8QAGQEBAQEBAQEAAAAAAAAAAAAAAAECBAMF/8QALhEBAAIBAwIDBwMFAAAAAAAAAAECEQMEIRIxE0FhBSJRcYGh4TKx8BQzQnKR/9oADAMBAAIRAxEAPwDuKIiAiIgIiiV8cAYAk/BBLRV1PiY3HoplHENdofLdBlREQEREBFgr4kN6lRjxA8ggsEVRR48xz3MBBc3UTB8pF1MZj27gj4plbVmveEtFgpYtjnFodcCYuLcxOvks6IIiICIiAiIgIiICIiAiIgIiICIiAiIgIiICIiCLj6+VsDU28t1VErJxCtmedwLfr8VGLtNfr/KKx4p8QfrmvLK3W68Y89wnlB9FCp1uv5/W3IKDaMBxGe6832P6qyWoUqqt8Jjy0d64+PkqLhRMTitm+qg4jipNgI+JUNzjmh5A3jUjx5IiU8rE4fX1qvhxbG7/ABWE8WYTAifESorS8Y17qpeJHeME9xwPNp5WWxcI4i8wyp33aAtFz/MPzU0YmmT7rJP8Mk+gWY1wy+XL1ywsRXD6GtvKalIrNe3ZMa0NgnUadOcKw4dWzNmZv4rX3cRY4EEgg+IUrB49lOcuWNxMfPRbfPbAij4TGNqCWn6/NSFUEREBERAREQEREBERAREQEREBERAREQFjxFTK0nkP8LIqzjdWGhs639Pr4IK3XkveX68QotOrqPrVS2FFQ+IN/dv8D6wtaw2Kkfp+Y8xzNtltuKp5mkaSIkKn4fwFlK7nZ3bEgAAdACYUWMM2BaYzO3089z1lQuL9oKdFpcTYGC65AJj3iLi52VhisQWkFoBHLQ+R5qBVxdAtc0ktDwA5hbYxt7p57Ij3hePBhbIkuNg3vE9QApmPe2rNR7TRJGWc4BdGkiNb7EnoqVuMp0wcjRTB1e4XPRoNyP5vRQK3Fjmlgh2md/eeR/C0kQPNo8dEIXBLKYkNJH46s688pufCGr3w5jXuBY0gkwXBsB25zWt81rIx8uOtV42cYa3nLiIHkNDBadVf8D4wGsL6lRriYawMEiIs2nu6fysEOG0UqLKQMROpJXz2ZfdwhvI2nx5eCoP259R3tM4a1tvZmI2u88/DSd9FdMcapIDoDTDvGASAdDrqP7IPfs2CwaD0F1GxFNgILqQtobj5KeS2m2Gj0uSfzKhw585hlHIzPrp6IMOAr0KdUup9xxu5oPdvuW6ea2TBY9tS261at2epuILf3dRujom27XDcHkrShQayMtiOQ+vRVGwoodPiDSYNlMCAiIgIiICIiAiIgIiICIiAiIgIiIPhK5RjO0tU1nVCc1Mk93djNsvkdPFdH7R4j2eFrv5U3+uUwuZ4jgpZQa9smqBmdH3jqR5bLNs+Tq2/Rn3/AD4bHRxIqND6ZBn+1vmp1DEDmuRdn+0r8PULKl2E94dDu3rB218V0XD40PaH03Ag38idem/olbZNzt50rei+NbqolfEeCguxh5H0UZ9dztB16nfT115LTmZsRio1IAVbiK5dpYcz+X66JiyGyXmbbju7x4zpC1Hi3F3VTlbIZ0MF36N+uUDDLxLi7W/7ffOmYmddm7en91VMdUqk7szSc3daI0Lng/K5WQ0GsEvuRcNFo5Zj90fErG0VKvMMECASxrfLrpzKGfKFnhKzKYAB9o5pjZtNm5LWm1rGXSeisMJi3v8AdaDqczm5QJItsXGSdSATzUfg3BC8tnvRbMRABJAsBv0ueeVblw7hjaFzDnQXS4NDQdO7fM2x115lDGHjBcDzAPrkkj8VhM2LWiMvnHUFbI3EtEMZboNlAdXaRB3ExsRrLTvt1VdW40xtqLc7iYt7oPV2/lMbwi8y2JxcB3RLuUj4SvJwhIPtH67N+UlYOGYkinmqOBcZPIAbAX5KPQx3tXw4lrCRk2zg6SdRJ0G4jeyiYWFKo2fZtMlonUuIHInn0JUHjvC6lVk0ninUF5IkEjnBFjordggQ0Bo9FjrOABJdHX/KCt4dg6hoxV/d1Y1a7O2eYnUdCr3guIfky1socDEg2cOY5eC1jG4msQfZHwcWiB1AOuqrOF8brZxRxTsj9ngDI/wn3XdPRVHTUVPw2s8EAuDmnfSFcICIiAiIgIiICIiAiIgIiICIiCp7U082Ge3maYPh7Rk/CVQ4lmsDxjyuFsPaR0YaoeUHyDmkqgZXDgCD3eYvrPoNFGv8XMO2XZ4EmpTi13R6k/r6qp7L9on4d+V8lk3H5jr859ewPosdYCToR7203P6rnHa/seWzVpCWm5aL5Tvl5t6f4WLVxzDv2+vW0eHqN3weKbUYHNOZpEg6kAjU/wAR+tFj4hiWsBLiNtDfnc+NwPFc07OdoKmHdlddvIn/AO7euvjKt+NY81cpaZY4SPDSDyNrjy2W62y59fbzpW9GHjHFXVnQNNgPO/h9C0kwW1MnumXaF3Xk3r12WM8myZ1O7jyHIdVd8L4ZlItmqnQfdp6a/wAXykE7BVz92HCcOJg1Jk+6z7xnQncSd9TsFs3D+C6OqANGopm1s0OkC/5mbkgwJfDOHBgzGXudPeFoloOpvciJ3kclLqYsXMiNiwSYNjJPVDPwZKbg0ZaYIa0FuWAwSDmFzfePMqBj+MNpixEm5aO8dLgkmNfJUvGONyIbyBzE5iYsCJsPH0la8GOqkyQAIJc6WwNSZ8Nz5WsmTGO61xnGHVTlkahsEkddxcx5X0KtuGvDBmqktvOWA4nZptYDxWtnFimIpzJ0e4Zru/CNhHzUrA4V7nBzu7LtBMuiwEXvzHqWocy2am8EHPUcQSSWi4O5EASW/DyVxwus57xmAFPUZoJcI+7Hdy32nyVfwjhpDZju6m+Z5cDE3lrSL3Eu/iWxU6DMvctcEnUn+Ym5MblMHCXiKpMhv9vNQaGCcYdV7x1j7ovsPBeq+PZSETJ2GpP6abwFHo4ipVMBhyndpjKfMD62QwsBl+8fKLcvkvQ9lyaTzIE/FZm0Q0d0R43PqVDrYMVLvHl+qIxVRWbUzMDXUzq2YcOoBEEean0+IvYQQC9hgOb95h0BHMcwf1WGjhGt0EeZWenTa3Mdzrf6hBbUcSHGIg6rOta/1J1N7X5Sabu6YBLtdYiY0M+Olitka6RI3QfUREBERAREQEREBERARF8JhBWceJcw0wYztIPyXLa2PrYOpkeDlvG4I6cwt8bizWaKoPvX8BJt5aLHiWMqNLKrA4HYiR5KTGXtpakV4tGYUeA47SqAQcrumn6hTqoc69spA0vJm55aKh4p2FEl+FqFp/C4mPJ2o85VLT4nisI7LXa5vKdHeBHdP1ZZzMd3r4FL/wBqfpPd87WdlgSatEdS0azuW/mPNazw/EGk45hmYffbz/ibyd9eG80e1FCs3LUtIgzLfr4Kv7Q8Jp1Aa1EjMLkDR3MiNHfNSY84dWlqTjwteOPKWLBYanIdSdnLvd2Lel/vfIX5Ts3D8M2kLEZzbM0Zzzi+l2nz6lc64VjjRqB4aHDkRNrTHI2W84PizarZY4mxmSGQbTmaPWdNVqtsuXc7a2lPosMViQJOhj7xzW1Do0EGVqnFuLl3dGmkQI6268tt50GLjXECXZGCBrYZSTrPTn0nnpWsAbrBPLYeP6LTm7MzWfeqHXrc9b/Mo6o55hug/pE2nx6m/LkmHoOeZJIHXUxrE2gc9B8FtXCOBwA6pLWDa+Y3A01EzqbnoETHxVvBODlzoaL6ucRZv3T530nxI0W18PwrKYtaoW3J77oa7p3W7WFh5KQ6mGtyZQG35MaIdmADR9W6qr4pxlrA8BwcROkta0OAsSLzqYEqnMrnE4prJc/u5Z1M6jWJhavxLtQc0U3ZTAB/ESemg81r2K4k6ocrCXSA0GSHCbDKPu26zzK8hraV3TUfrlHeaNhJtmPQW1UOIbRwx+cBwuCbGbuJ1OaJd/x8yrrDcZNNjWZHBwAzC1jzJkNEnrfktHwj6rznLgGgxLhlhrdYAItPUDmQt04Pg3PAc3ui/fPv/wDAWFOfD+oIespT+Jvm/dAEnMCL7Nvlgm+vx0U2jiHkNLQL/iJbHW+3kpWFwzGWDR4m5/x0Flkq0WkyRPikEvDHkxeT0mPUr1UzC8E+F/ALICF8L46JgieeXmm0Ou5pnrt4KwoYzKACJhQc++35ID9clcEzEzwtRjm8ivYxbOfwKqAfr5+C+gphFyK7fxBehUHMeqoy9fHPO/8AZQX6LXxWOyl4XHEOiobHSdVMi1REVBERAVP2txppYSq4GDAaP+RA+RKuFrX2i0ycBVI1aWOHk9o/NSez10Yi2pWJ7Zhq3A+LhjvZOs1xlp2Djq3wP59VsZfbnzC4tiK7mHO2XMMZ2TcRYFvIhbT2c7aBoAqkvZp7Qe80cqg6c/mpFsvXc7a2jbE9m/FkXYbclirlr25ajQWnY3aV6Do7zTLTe19dwj+YuDqPzC05mscR7C4d96RdRPId5n9LtPKFrOM7I4yiZp/vBzpuynza78iV0kMBuwx0+tF59sR7wj5LM1iXRTdaleM5j1cYr0HUzlqNcw8nNLfmlOq5pBaSPC07weYtpoV2WvTZUble1rgdiAR8Vr/EOxmHfenNI/wmW/0n8oWJo7K7+s8XhrdF7MVyZW+Dv0P1dY6XCi0/vBAF4nXqTrE76nZReNcIq4RwzkEH3XN0Mcxq0/Uq/wCyGMbWJNRzS8RlEZiRoTyJvA6dZVrbnEvDW29YjxNPmP59ltwrhAAD36wC1p7rfvZZ9BDRpvJKtq2IDA5xdAEyIygkhrtT9eixYjFNaMztu93ruBOltrEhaRxXjTqpiTA0vy35T19Oa9HF35lZcY7QTIZLQTfXMZjU6tbbTXoNVrT3OqXcQ1omCCQBOwG5jz5r02NT+n+PmstPCOqETYA7iwtYADzsLod+GEVj7tFrr2JjM52w00HQKdgOEgES32jrQ1oNthMW18vEiFbcI4SXD902G2moY7wmDl2dudx/NNtnweEbTafZ/wATe9bM4HUkiXaRfaUOyFgeChpmpleRmBbdwaRcQ3c9T5ATCuaNYA5pIDmzldEgDcADbUrHAvq2IqGO60k6yTcrM1txYG5bItDTpfUlVEtrp8Nj+akBwVRTbABpvLRlIA0BIOvemforKHuE5nHQG4AG06iTdMCx9k36/svTWdfmoLc41M97kBDdvEr017t3bkXAHh5JgTgxfcoUJhfYF21yALHa3LzWWm13MnbYwfK3xUyqTC+SPH6+Cxtp/jP52+SPxLGidYGu0DeTZTI9yToPz/ssWJOVpcQXQJgXcegWJ3EpAIywdL672tdYXYknVQa5iu0dao7JRGTo0Zn/ACt5Be8DwasXB9R2Ugz3nF7tZ2n5rx2v7UMwNMOyB1R8hrR3ZiJLjyEj1XI+M9tMViD3qha2fcZ3Wj0ufMlUfqPhtbNTB3FvT+0KUua/Yjx91fD1KVR2Z9IiCTJLDMT4EEeQXSlUEREBQuM4RtahUpO0e0tnlIsR1Bg+SmrzUZIhB+deL4R+HqmlWhr9QQbObJGZvQxofNU+JoHVpLT0+vlK7H297LftLIySRdrhZzT0P5LjHE8Bi8OS1zS5vMgz9eq85p8H19H2hS1OjXjPq6N9mXF3Pw7qdUyaT8s/wuEtnzzDyC290tuLjl+i4l9nfHf2fFkVjlp1m5HE2a1wMsJ5C7h/yC7Nh8QCJBDm7EGflstx2fM1JrN5mvZmc0G7TB+tV59rs7VfDzamcOsVWGN7OS8e05r08EdQsLnoMHFeHsxDMj/Frt2n9OYXO8Zw2pQqkAmm8bgkBw5iNiuke1hReJ4BmJZlNnD3Xbj9R0WLVy7tnu/CnovzWfs1PB8ezuyYkZZkA7Em0ny08SvHEOElgzMOZh3GoH1uo2LwrqTiyo2/qD1HMLNgsa6mO4bfhdceXJZi2O7s1/ZsXjr0Z+j5gsAbF/k0a8h4SfM7DdbPwvg2aPad3cU45OAOYTEaWPOTJCi9n6rXOJqe8TYaQDImTqTYz5aBbO2qHCNQbd3YHWT4yvWHydTTtpz02jD7kGg7jocxpHfMA5tNBz9FkeYOZzdCC0jvOM2OlhsEa60iCLWHdAizpOp/svtNoFmmAJZGjZ1F9Tr81Xm9NZENkOjMDPedzFtB/YJMzBIcQHfiIi2psN/ivhIAl1h3XkiwJ3sLu/wveU6G4kgzYAEWga9PVB6JvJH3rFtzDhqTt/hKYgWNhLTznaSep2/JeQ7lOgA5W5C0LKBuT9clnJh9a3pBIgxM206qQ2iTqY8eflb5qOcSBoo9fGENLiSABJgEmB0CmRZlzGi9/rkvjscdhHj+iqhWGoOvW/xUcVcpgSQ6XFxIcAbWvceAsIQWWIquJBsRvOvTKNNeaw1qhtABuJzQBG/OTCg1KwJBNy242iRE8jbnK8GsTYAk+EoJz3i0xbS0wdLcj4LE/E+iwjCVDd0N/mMfDVa/2q45RwtN374Oqx3WNE35nkEwNF+1Piwq4oU2mRSblPR5MuHpkWlALPiHuqPc9xJLiXEnUk6lZqFBaR037AahbjKzdnUSfMPpx8yu8LkP2JdmajHOxj5DCw06e2eSC5w/hGWJ38l15AREQEREHlzJUPE8MY/3mg+ICnIg0/i/YLD1mkZAJESAAfguf4z7H8TSJdg8SW9Jcw+rCu4Ig/P1ThXH8PoXVAORZU/8xKjVO1XFaX+7hZ/+F/zYYX6JIWN+HadQEH57Z9p1VtquFj/k5h9HNXp/2oUz/wC3d/W39F3bEcFov96m0+IBVViuxWFd/wBGn/SEHEcV9pBI7mHM9Xx8mqJwTtvXOLol+VtMvDXAA+67u6k7SD5Lr2O+zzDHSi0eS1jin2fUxOVkINg4rwpuIZldZw913L9QtB4jw19J+WoCCND909Qd/wC63Dh3GckU8QcrhYPNgf5uR66Kzq+yrTTqZXCJ8Nptca6rFqxL6G13ept8Z5r/ADs5vTLhofAbKwwnF3si8gTaTHWQrrH9inAl1CpI/C7z0cB81r2O4ZiKUl9CoY/C01P/AAlYxMPt13W2164tj5Sv6HaYWzN3tsLi9tzurKj2hpnU3F5IvI5AdFoTqoB7wg9dfjdfRiBzCvXLzt7O21+Y4+Uuk0+IsgHOA0zqQXOm8DlBK+DEBxmQB48ufMrnP7QefxR2JPNOtzz7Hr5X+35dL/1BjdHNnxH0VGq8VZ/3G+oXOzjQNSpWDw2Irf7VGo7rGVv9TrJ1MW9l6dYzbU+35bi7i9MffB+PyWF/HafMk9AVEwXYqq69eq1g/Czvu9TAHxV5hOH4bDEZG5n/AInHO79G+QCsdUuPVptKdrTafRJw+Be4AmGzeHa+YWf/AEsb1PQIcQ86Ngc3GFUcS47QpT7XEAn8FO584utuKKzacVhaVBQp6949b/2VP2j7aUcGwTOZ3usaBJ68gOpWscU7ZggijRYBzeST5x+q0zjHFauLyscxhgy3K1xd4NuTCz1Q6P6LWiMzCRx77QMTiJDT7JhtDZnzdr6QtTqVyT+a3rs79mOKxRDnBtFn4qpLTHRg73rC6r2a+yXAYeHVW/tNQXmoP3YPSnoR/NmWonLwvp9PeY+jhfZns1jMa6MLRc8bvMNpt/me63kJPIFdp7IfZHRoBr8a79oqC+S4og9RrU84H8K6VTphoDWgACwAEADkANF6Veb41oAAAgCwAsAF9REBERAREQEREBERAREQEREHwhR8RhGuGikog0XtP2TFRpyi65vhcBiOH4h1RjJa4ZXCJBEg+IuNl+gXNlVfEuDMqA2Uw3XUtXiO3w8nO+HdsKLrOJou695v9vMBSOJdsaFId6tTP8pzn0bKg9puwDpLqa57xXs/XZIc0keEqcvSJ0pn3omPl+fy7VSxbKjGudTkOAcJbNiJUetw7Bv9/D0jeb0xqNDouUcM7V4vDsDHPeQ2wzAPtsLiYHirel9otXcUj4tcP/0ky1TTmY920f8AcN4dwHAH/pN8i8fIqNiOEYFnu4drj1zPHo4kLVx9or/+3SP/ACLfyKr+I/aBUIMUqbeucu+QCmavadPcY/Vx/t+XSMFgaIh1LDU2zfNlaPyUuviMol9RjB9blcY/9c13MyurFgGmQFsjlubeKp8XxvMZOd55uM/EyUz8IZ8Gs86mpH7y7DxDtNhWAn2jqpmO6S4T5W2K0jiXbp4qTSotDQbZpJ6GARHxWkVOJvOgA+KivqOdq4lPek6ttTtE2n7Nq4p2pqVf9ys4g/dBgeED81R1OJ/hb+SrxTWRtNOiPMtvr4xSIiPRmGKcTf8AVbF2e4t7J3dAE6nda4ympuFZdaiIhzX1b3/VOXXuGceJAutl4fxw81yPhtZwhbhwqqTCrzdNwnEgVYMqgrS8A8q/wlUoLhFipPWVAREQEREBERAREQEREBERAREQEREHlzAdQoGL4PTeLtCsUQc/492CZUByiFz7i32fVmE5RIX6BWN9Fp1AQfl3Fdm6zdWH0UF/B3/hPov1LW4RSdq0KBV7M0j90IPzI7hT/wAJWI4A8l+kMT2Qpn7o9FU4jsNTP3Qg4L+xHkvQwZ5Ltx7Cs/Cg7FMH3Qg4o3BHks9PhzuS7KOx7B91ZGdlG/hQcjocHcdlb4Ps+47Lp1Ls2Bsp1DgYGyDQ8BwEjZbJw/hcbLZqPCgNlNpYDogrcHhIVvh6Cz0sLCktZCDzTYsiIgIiICIiAiIgIiICIiAiIgIiICIiAiIgIiICIiAvkIiD4WDkvJojkiIPnsByT2DeSIgewHJehSCIg+hoX2F9RAREQEREBER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1915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s-EC" sz="24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PARTES DE CALZADO</a:t>
            </a:r>
            <a:endParaRPr lang="es-EC" sz="2400" b="1" dirty="0">
              <a:solidFill>
                <a:srgbClr val="99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44571640"/>
              </p:ext>
            </p:extLst>
          </p:nvPr>
        </p:nvGraphicFramePr>
        <p:xfrm>
          <a:off x="1485017" y="260648"/>
          <a:ext cx="7632848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5 Imagen"/>
          <p:cNvPicPr/>
          <p:nvPr/>
        </p:nvPicPr>
        <p:blipFill rotWithShape="1">
          <a:blip r:embed="rId7"/>
          <a:srcRect l="31923" t="28546" r="32628" b="28792"/>
          <a:stretch/>
        </p:blipFill>
        <p:spPr bwMode="auto">
          <a:xfrm>
            <a:off x="3347863" y="4005064"/>
            <a:ext cx="3659505" cy="2476500"/>
          </a:xfrm>
          <a:prstGeom prst="rect">
            <a:avLst/>
          </a:prstGeom>
          <a:ln>
            <a:solidFill>
              <a:srgbClr val="00B05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8202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63688" y="260648"/>
            <a:ext cx="7380312" cy="4525963"/>
          </a:xfrm>
        </p:spPr>
        <p:txBody>
          <a:bodyPr>
            <a:normAutofit/>
          </a:bodyPr>
          <a:lstStyle/>
          <a:p>
            <a:pPr marL="0" indent="0" algn="r">
              <a:spcBef>
                <a:spcPct val="0"/>
              </a:spcBef>
              <a:buNone/>
            </a:pPr>
            <a:r>
              <a:rPr lang="es-EC" sz="24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ea typeface="+mj-ea"/>
                <a:cs typeface="Aharoni" pitchFamily="2" charset="-79"/>
              </a:rPr>
              <a:t>EVOLUCIÓN DE IMPORTACIONES DE MATERIA PRIMA E INSUMOS PARA LA FABRICACIÓN DE CALZADO</a:t>
            </a:r>
            <a:endParaRPr lang="es-EC" sz="2400" b="1" dirty="0">
              <a:solidFill>
                <a:srgbClr val="99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ea typeface="+mj-ea"/>
              <a:cs typeface="Aharoni" pitchFamily="2" charset="-79"/>
            </a:endParaRPr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555787002"/>
              </p:ext>
            </p:extLst>
          </p:nvPr>
        </p:nvGraphicFramePr>
        <p:xfrm>
          <a:off x="2195736" y="1484784"/>
          <a:ext cx="6336704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2794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4" r="10661"/>
          <a:stretch/>
        </p:blipFill>
        <p:spPr bwMode="auto">
          <a:xfrm>
            <a:off x="1907704" y="476672"/>
            <a:ext cx="4068000" cy="2625214"/>
          </a:xfrm>
          <a:prstGeom prst="rect">
            <a:avLst/>
          </a:prstGeom>
          <a:blipFill dpi="0" rotWithShape="1">
            <a:blip r:embed="rId3">
              <a:alphaModFix amt="25000"/>
            </a:blip>
            <a:srcRect/>
            <a:stretch>
              <a:fillRect/>
            </a:stretch>
          </a:blipFill>
          <a:ln w="9525">
            <a:solidFill>
              <a:srgbClr val="0070C0"/>
            </a:solidFill>
            <a:miter lim="800000"/>
            <a:headEnd/>
            <a:tailEnd/>
          </a:ln>
          <a:effectLst/>
          <a:extLst/>
        </p:spPr>
      </p:pic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3" r="12592"/>
          <a:stretch/>
        </p:blipFill>
        <p:spPr bwMode="auto">
          <a:xfrm>
            <a:off x="4698799" y="3429000"/>
            <a:ext cx="4049664" cy="2664016"/>
          </a:xfrm>
          <a:prstGeom prst="rect">
            <a:avLst/>
          </a:prstGeom>
          <a:blipFill dpi="0" rotWithShape="1">
            <a:blip r:embed="rId5">
              <a:alphaModFix amt="35000"/>
            </a:blip>
            <a:srcRect/>
            <a:stretch>
              <a:fillRect/>
            </a:stretch>
          </a:blipFill>
          <a:ln w="9525">
            <a:solidFill>
              <a:srgbClr val="00B050"/>
            </a:solidFill>
            <a:miter lim="800000"/>
            <a:headEnd/>
            <a:tailEnd/>
          </a:ln>
          <a:effectLst/>
          <a:extLst/>
        </p:spPr>
      </p:pic>
      <p:sp>
        <p:nvSpPr>
          <p:cNvPr id="4" name="3 Llamada de flecha a la izquierda"/>
          <p:cNvSpPr/>
          <p:nvPr/>
        </p:nvSpPr>
        <p:spPr>
          <a:xfrm>
            <a:off x="6188400" y="729261"/>
            <a:ext cx="2560063" cy="2120036"/>
          </a:xfrm>
          <a:prstGeom prst="leftArrowCallou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5250" indent="82550">
              <a:buFont typeface="Arial" pitchFamily="34" charset="0"/>
              <a:buChar char="•"/>
            </a:pPr>
            <a:r>
              <a:rPr lang="es-EC" sz="1200" dirty="0" smtClean="0"/>
              <a:t> La </a:t>
            </a:r>
            <a:r>
              <a:rPr lang="es-EC" sz="1200" dirty="0"/>
              <a:t>materia prima cuero tiene un ad </a:t>
            </a:r>
            <a:r>
              <a:rPr lang="es-EC" sz="1200" dirty="0" smtClean="0"/>
              <a:t>  </a:t>
            </a:r>
          </a:p>
          <a:p>
            <a:pPr marL="95250"/>
            <a:r>
              <a:rPr lang="es-EC" sz="1200" dirty="0" err="1" smtClean="0"/>
              <a:t>valorem</a:t>
            </a:r>
            <a:r>
              <a:rPr lang="es-EC" sz="1200" dirty="0" smtClean="0"/>
              <a:t> </a:t>
            </a:r>
            <a:r>
              <a:rPr lang="es-EC" sz="1200" dirty="0"/>
              <a:t>del 10% y </a:t>
            </a:r>
            <a:r>
              <a:rPr lang="es-EC" sz="1200" dirty="0" smtClean="0"/>
              <a:t>15%.</a:t>
            </a:r>
          </a:p>
          <a:p>
            <a:pPr marL="95250">
              <a:buFont typeface="Arial" pitchFamily="34" charset="0"/>
              <a:buChar char="•"/>
            </a:pPr>
            <a:r>
              <a:rPr lang="es-EC" sz="1200" dirty="0" smtClean="0"/>
              <a:t> Existen </a:t>
            </a:r>
            <a:r>
              <a:rPr lang="es-EC" sz="1200" dirty="0"/>
              <a:t>sub partidas </a:t>
            </a:r>
            <a:r>
              <a:rPr lang="es-EC" sz="1200" dirty="0" smtClean="0"/>
              <a:t> arancelarias con </a:t>
            </a:r>
            <a:r>
              <a:rPr lang="es-EC" sz="1200" dirty="0"/>
              <a:t>salvaguardias del 45% como medida de defensa comercial</a:t>
            </a:r>
            <a:r>
              <a:rPr lang="es-EC" sz="1200" dirty="0" smtClean="0"/>
              <a:t>.</a:t>
            </a:r>
            <a:endParaRPr lang="es-EC" sz="1600" dirty="0"/>
          </a:p>
        </p:txBody>
      </p:sp>
      <p:sp>
        <p:nvSpPr>
          <p:cNvPr id="5" name="4 Llamada de flecha a la derecha"/>
          <p:cNvSpPr/>
          <p:nvPr/>
        </p:nvSpPr>
        <p:spPr>
          <a:xfrm>
            <a:off x="1907704" y="3573016"/>
            <a:ext cx="2592288" cy="2376264"/>
          </a:xfrm>
          <a:prstGeom prst="rightArrowCallou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itchFamily="34" charset="0"/>
              <a:buChar char="•"/>
            </a:pPr>
            <a:r>
              <a:rPr lang="es-EC" sz="1200" dirty="0" smtClean="0">
                <a:solidFill>
                  <a:schemeClr val="tx1"/>
                </a:solidFill>
              </a:rPr>
              <a:t>El </a:t>
            </a:r>
            <a:r>
              <a:rPr lang="es-EC" sz="1200" dirty="0">
                <a:solidFill>
                  <a:schemeClr val="tx1"/>
                </a:solidFill>
              </a:rPr>
              <a:t>cuero sintético tiene un 20% de ad </a:t>
            </a:r>
            <a:r>
              <a:rPr lang="es-EC" sz="1200" dirty="0" err="1" smtClean="0">
                <a:solidFill>
                  <a:schemeClr val="tx1"/>
                </a:solidFill>
              </a:rPr>
              <a:t>valorem</a:t>
            </a:r>
            <a:r>
              <a:rPr lang="es-EC" sz="1200" dirty="0" smtClean="0">
                <a:solidFill>
                  <a:schemeClr val="tx1"/>
                </a:solidFill>
              </a:rPr>
              <a:t>.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s-EC" sz="1200" dirty="0" smtClean="0">
                <a:solidFill>
                  <a:schemeClr val="tx1"/>
                </a:solidFill>
              </a:rPr>
              <a:t>Las </a:t>
            </a:r>
            <a:r>
              <a:rPr lang="es-EC" sz="1200" dirty="0">
                <a:solidFill>
                  <a:schemeClr val="tx1"/>
                </a:solidFill>
              </a:rPr>
              <a:t>telas recubiertas con poliuretano  </a:t>
            </a:r>
            <a:r>
              <a:rPr lang="es-EC" sz="1200" dirty="0" smtClean="0">
                <a:solidFill>
                  <a:schemeClr val="tx1"/>
                </a:solidFill>
              </a:rPr>
              <a:t>tienen </a:t>
            </a:r>
            <a:r>
              <a:rPr lang="es-EC" sz="1200" dirty="0">
                <a:solidFill>
                  <a:schemeClr val="tx1"/>
                </a:solidFill>
              </a:rPr>
              <a:t>5% </a:t>
            </a:r>
            <a:r>
              <a:rPr lang="es-EC" sz="1200" dirty="0" smtClean="0">
                <a:solidFill>
                  <a:schemeClr val="tx1"/>
                </a:solidFill>
              </a:rPr>
              <a:t>de sobretasa </a:t>
            </a:r>
            <a:r>
              <a:rPr lang="es-EC" sz="1200" dirty="0">
                <a:solidFill>
                  <a:schemeClr val="tx1"/>
                </a:solidFill>
              </a:rPr>
              <a:t>arancelaria y </a:t>
            </a:r>
            <a:r>
              <a:rPr lang="es-EC" sz="1200" dirty="0" smtClean="0">
                <a:solidFill>
                  <a:schemeClr val="tx1"/>
                </a:solidFill>
              </a:rPr>
              <a:t>necesitan </a:t>
            </a:r>
            <a:r>
              <a:rPr lang="es-EC" sz="1200" dirty="0">
                <a:solidFill>
                  <a:schemeClr val="tx1"/>
                </a:solidFill>
              </a:rPr>
              <a:t>registro de importador </a:t>
            </a:r>
            <a:r>
              <a:rPr lang="es-EC" sz="1200" dirty="0" smtClean="0">
                <a:solidFill>
                  <a:schemeClr val="tx1"/>
                </a:solidFill>
              </a:rPr>
              <a:t>de calzado </a:t>
            </a:r>
            <a:r>
              <a:rPr lang="es-EC" sz="1200" dirty="0">
                <a:solidFill>
                  <a:schemeClr val="tx1"/>
                </a:solidFill>
              </a:rPr>
              <a:t>del MIPRO</a:t>
            </a:r>
            <a:r>
              <a:rPr lang="es-EC" sz="1200" dirty="0" smtClean="0">
                <a:solidFill>
                  <a:schemeClr val="tx1"/>
                </a:solidFill>
              </a:rPr>
              <a:t>.</a:t>
            </a:r>
            <a:endParaRPr lang="es-EC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26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2" r="12122"/>
          <a:stretch/>
        </p:blipFill>
        <p:spPr bwMode="auto">
          <a:xfrm>
            <a:off x="1977640" y="404664"/>
            <a:ext cx="3960000" cy="2625820"/>
          </a:xfrm>
          <a:prstGeom prst="rect">
            <a:avLst/>
          </a:prstGeom>
          <a:blipFill dpi="0" rotWithShape="1">
            <a:blip r:embed="rId3">
              <a:alphaModFix amt="20000"/>
            </a:blip>
            <a:srcRect/>
            <a:stretch>
              <a:fillRect/>
            </a:stretch>
          </a:blipFill>
          <a:ln w="9525">
            <a:solidFill>
              <a:srgbClr val="00B050"/>
            </a:solidFill>
            <a:miter lim="800000"/>
            <a:headEnd/>
            <a:tailEnd/>
          </a:ln>
          <a:effectLst/>
          <a:ex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9" r="8806"/>
          <a:stretch/>
        </p:blipFill>
        <p:spPr bwMode="auto">
          <a:xfrm>
            <a:off x="4427984" y="3473079"/>
            <a:ext cx="3960000" cy="2599017"/>
          </a:xfrm>
          <a:prstGeom prst="rect">
            <a:avLst/>
          </a:prstGeom>
          <a:blipFill dpi="0" rotWithShape="1">
            <a:blip r:embed="rId5">
              <a:alphaModFix amt="30000"/>
            </a:blip>
            <a:srcRect/>
            <a:stretch>
              <a:fillRect/>
            </a:stretch>
          </a:blipFill>
          <a:ln w="9525">
            <a:solidFill>
              <a:srgbClr val="00B0F0"/>
            </a:solidFill>
            <a:miter lim="800000"/>
            <a:headEnd/>
            <a:tailEnd/>
          </a:ln>
          <a:effectLst/>
          <a:extLst/>
        </p:spPr>
      </p:pic>
      <p:sp>
        <p:nvSpPr>
          <p:cNvPr id="4" name="3 Llamada de flecha a la izquierda"/>
          <p:cNvSpPr/>
          <p:nvPr/>
        </p:nvSpPr>
        <p:spPr>
          <a:xfrm>
            <a:off x="6162758" y="908720"/>
            <a:ext cx="2234318" cy="1728192"/>
          </a:xfrm>
          <a:prstGeom prst="leftArrowCallou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95250" indent="-95250"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Las  </a:t>
            </a:r>
            <a:r>
              <a:rPr lang="es-EC" sz="1200" dirty="0">
                <a:solidFill>
                  <a:schemeClr val="tx1"/>
                </a:solidFill>
              </a:rPr>
              <a:t>suelas y tacones de caucho o plástico tienen un ad </a:t>
            </a:r>
            <a:r>
              <a:rPr lang="es-EC" sz="1200" dirty="0" err="1">
                <a:solidFill>
                  <a:schemeClr val="tx1"/>
                </a:solidFill>
              </a:rPr>
              <a:t>valorem</a:t>
            </a:r>
            <a:r>
              <a:rPr lang="es-EC" sz="1200" dirty="0">
                <a:solidFill>
                  <a:schemeClr val="tx1"/>
                </a:solidFill>
              </a:rPr>
              <a:t> del </a:t>
            </a:r>
            <a:r>
              <a:rPr lang="es-EC" sz="1200" dirty="0" smtClean="0">
                <a:solidFill>
                  <a:schemeClr val="tx1"/>
                </a:solidFill>
              </a:rPr>
              <a:t>15%.</a:t>
            </a:r>
          </a:p>
          <a:p>
            <a:pPr marL="95250" indent="-95250">
              <a:buFont typeface="Arial" pitchFamily="34" charset="0"/>
              <a:buChar char="•"/>
            </a:pPr>
            <a:r>
              <a:rPr lang="es-EC" sz="1200" dirty="0">
                <a:solidFill>
                  <a:schemeClr val="tx1"/>
                </a:solidFill>
              </a:rPr>
              <a:t>N</a:t>
            </a:r>
            <a:r>
              <a:rPr lang="es-EC" sz="1200" dirty="0" smtClean="0">
                <a:solidFill>
                  <a:schemeClr val="tx1"/>
                </a:solidFill>
              </a:rPr>
              <a:t>ecesitan </a:t>
            </a:r>
            <a:r>
              <a:rPr lang="es-EC" sz="1200" dirty="0">
                <a:solidFill>
                  <a:schemeClr val="tx1"/>
                </a:solidFill>
              </a:rPr>
              <a:t>registro de importador de </a:t>
            </a:r>
            <a:r>
              <a:rPr lang="es-EC" sz="1200" dirty="0" smtClean="0">
                <a:solidFill>
                  <a:schemeClr val="tx1"/>
                </a:solidFill>
              </a:rPr>
              <a:t>calzado </a:t>
            </a:r>
            <a:r>
              <a:rPr lang="es-EC" sz="1200" dirty="0">
                <a:solidFill>
                  <a:schemeClr val="tx1"/>
                </a:solidFill>
              </a:rPr>
              <a:t>del MIPRO</a:t>
            </a:r>
            <a:r>
              <a:rPr lang="es-EC" sz="1200" dirty="0" smtClean="0">
                <a:solidFill>
                  <a:schemeClr val="tx1"/>
                </a:solidFill>
              </a:rPr>
              <a:t>.</a:t>
            </a:r>
            <a:endParaRPr lang="es-EC" sz="1200" dirty="0">
              <a:solidFill>
                <a:schemeClr val="tx1"/>
              </a:solidFill>
            </a:endParaRPr>
          </a:p>
        </p:txBody>
      </p:sp>
      <p:sp>
        <p:nvSpPr>
          <p:cNvPr id="6" name="5 Llamada de flecha a la derecha"/>
          <p:cNvSpPr/>
          <p:nvPr/>
        </p:nvSpPr>
        <p:spPr>
          <a:xfrm>
            <a:off x="1977640" y="3861049"/>
            <a:ext cx="2234319" cy="1739630"/>
          </a:xfrm>
          <a:prstGeom prst="rightArrowCallou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95250" indent="-95250"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Las </a:t>
            </a:r>
            <a:r>
              <a:rPr lang="en-US" sz="1200" dirty="0" err="1">
                <a:solidFill>
                  <a:schemeClr val="tx1"/>
                </a:solidFill>
              </a:rPr>
              <a:t>plantillas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s-EC" sz="1200" dirty="0">
                <a:solidFill>
                  <a:schemeClr val="tx1"/>
                </a:solidFill>
              </a:rPr>
              <a:t>tienen un ad </a:t>
            </a:r>
            <a:r>
              <a:rPr lang="es-EC" sz="1200" dirty="0" err="1">
                <a:solidFill>
                  <a:schemeClr val="tx1"/>
                </a:solidFill>
              </a:rPr>
              <a:t>valorem</a:t>
            </a:r>
            <a:r>
              <a:rPr lang="es-EC" sz="1200" dirty="0">
                <a:solidFill>
                  <a:schemeClr val="tx1"/>
                </a:solidFill>
              </a:rPr>
              <a:t> del </a:t>
            </a:r>
            <a:r>
              <a:rPr lang="es-EC" sz="1200" dirty="0" smtClean="0">
                <a:solidFill>
                  <a:schemeClr val="tx1"/>
                </a:solidFill>
              </a:rPr>
              <a:t>15%.</a:t>
            </a:r>
          </a:p>
          <a:p>
            <a:pPr marL="95250" indent="-95250">
              <a:buFont typeface="Arial" pitchFamily="34" charset="0"/>
              <a:buChar char="•"/>
            </a:pPr>
            <a:r>
              <a:rPr lang="es-EC" sz="1200" dirty="0">
                <a:solidFill>
                  <a:schemeClr val="tx1"/>
                </a:solidFill>
              </a:rPr>
              <a:t>N</a:t>
            </a:r>
            <a:r>
              <a:rPr lang="es-EC" sz="1200" dirty="0" smtClean="0">
                <a:solidFill>
                  <a:schemeClr val="tx1"/>
                </a:solidFill>
              </a:rPr>
              <a:t>ecesitan </a:t>
            </a:r>
            <a:r>
              <a:rPr lang="es-EC" sz="1200" dirty="0">
                <a:solidFill>
                  <a:schemeClr val="tx1"/>
                </a:solidFill>
              </a:rPr>
              <a:t>registro de importador de </a:t>
            </a:r>
            <a:r>
              <a:rPr lang="es-EC" sz="1200" dirty="0" smtClean="0">
                <a:solidFill>
                  <a:schemeClr val="tx1"/>
                </a:solidFill>
              </a:rPr>
              <a:t>calzado </a:t>
            </a:r>
            <a:r>
              <a:rPr lang="es-EC" sz="1200" dirty="0">
                <a:solidFill>
                  <a:schemeClr val="tx1"/>
                </a:solidFill>
              </a:rPr>
              <a:t>del MIPRO</a:t>
            </a:r>
            <a:r>
              <a:rPr lang="es-EC" sz="1200" dirty="0" smtClean="0">
                <a:solidFill>
                  <a:schemeClr val="tx1"/>
                </a:solidFill>
              </a:rPr>
              <a:t>.</a:t>
            </a:r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val="145864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8" r="9686"/>
          <a:stretch/>
        </p:blipFill>
        <p:spPr bwMode="auto">
          <a:xfrm>
            <a:off x="2051720" y="188641"/>
            <a:ext cx="3672408" cy="2232248"/>
          </a:xfrm>
          <a:prstGeom prst="rect">
            <a:avLst/>
          </a:prstGeom>
          <a:blipFill dpi="0" rotWithShape="1">
            <a:blip r:embed="rId3">
              <a:alphaModFix amt="15000"/>
            </a:blip>
            <a:srcRect/>
            <a:stretch>
              <a:fillRect/>
            </a:stretch>
          </a:blipFill>
          <a:ln w="9525">
            <a:solidFill>
              <a:srgbClr val="FFC000"/>
            </a:solidFill>
            <a:miter lim="800000"/>
            <a:headEnd/>
            <a:tailEnd/>
          </a:ln>
          <a:effectLst/>
          <a:ex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2" r="9303"/>
          <a:stretch/>
        </p:blipFill>
        <p:spPr bwMode="auto">
          <a:xfrm>
            <a:off x="5436096" y="3068960"/>
            <a:ext cx="3635867" cy="2419905"/>
          </a:xfrm>
          <a:prstGeom prst="rect">
            <a:avLst/>
          </a:prstGeom>
          <a:blipFill dpi="0" rotWithShape="1">
            <a:blip r:embed="rId5">
              <a:alphaModFix amt="30000"/>
            </a:blip>
            <a:srcRect/>
            <a:stretch>
              <a:fillRect/>
            </a:stretch>
          </a:blipFill>
          <a:ln w="9525">
            <a:solidFill>
              <a:schemeClr val="accent1"/>
            </a:solidFill>
            <a:miter lim="800000"/>
            <a:headEnd/>
            <a:tailEnd/>
          </a:ln>
          <a:effectLst/>
          <a:extLst/>
        </p:spPr>
      </p:pic>
      <p:sp>
        <p:nvSpPr>
          <p:cNvPr id="3" name="2 Llamada de flecha a la izquierda"/>
          <p:cNvSpPr/>
          <p:nvPr/>
        </p:nvSpPr>
        <p:spPr>
          <a:xfrm>
            <a:off x="6244401" y="548680"/>
            <a:ext cx="2553416" cy="1872208"/>
          </a:xfrm>
          <a:prstGeom prst="leftArrowCallou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95250" indent="-95250">
              <a:buFont typeface="Arial" pitchFamily="34" charset="0"/>
              <a:buChar char="•"/>
            </a:pPr>
            <a:r>
              <a:rPr lang="es-EC" sz="1200" dirty="0" smtClean="0">
                <a:solidFill>
                  <a:schemeClr val="tx1"/>
                </a:solidFill>
              </a:rPr>
              <a:t>Las </a:t>
            </a:r>
            <a:r>
              <a:rPr lang="es-EC" sz="1200" dirty="0">
                <a:solidFill>
                  <a:schemeClr val="tx1"/>
                </a:solidFill>
              </a:rPr>
              <a:t>hebillas, ganchos, ojetes y artículos similares de metal común para prendas de vestir y calzado tienen un ad </a:t>
            </a:r>
            <a:r>
              <a:rPr lang="es-EC" sz="1200" dirty="0" err="1">
                <a:solidFill>
                  <a:schemeClr val="tx1"/>
                </a:solidFill>
              </a:rPr>
              <a:t>valorem</a:t>
            </a:r>
            <a:r>
              <a:rPr lang="es-EC" sz="1200" dirty="0">
                <a:solidFill>
                  <a:schemeClr val="tx1"/>
                </a:solidFill>
              </a:rPr>
              <a:t> del 15% por kilogramo</a:t>
            </a:r>
            <a:r>
              <a:rPr lang="es-EC" sz="1200" dirty="0" smtClean="0">
                <a:solidFill>
                  <a:schemeClr val="tx1"/>
                </a:solidFill>
              </a:rPr>
              <a:t>.</a:t>
            </a:r>
            <a:endParaRPr lang="es-EC" sz="1200" dirty="0">
              <a:solidFill>
                <a:schemeClr val="tx1"/>
              </a:solidFill>
            </a:endParaRPr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3917978950"/>
              </p:ext>
            </p:extLst>
          </p:nvPr>
        </p:nvGraphicFramePr>
        <p:xfrm>
          <a:off x="1115616" y="2852936"/>
          <a:ext cx="4176464" cy="2736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6" name="Picture 2" descr="http://panamapoesia.com/image/banderah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430" y="5905624"/>
            <a:ext cx="1294034" cy="86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www.futbolocos.com/wp-content/uploads/2014/04/colombia-bandera-flag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860" y="5919914"/>
            <a:ext cx="1295044" cy="86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photos-a.netjoven.pe/_files/noticias/1402095113-941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5950686"/>
            <a:ext cx="1292859" cy="86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http://www.que-significa.co/wp-content/uploads/2013/12/bandera_brasil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008" y="5919914"/>
            <a:ext cx="1294034" cy="86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http://static2.absolut-china.com/wp-content/uploads/2008/11/china2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94" y="5905624"/>
            <a:ext cx="1294034" cy="86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717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51527" y="570852"/>
            <a:ext cx="7283004" cy="523852"/>
          </a:xfrm>
        </p:spPr>
        <p:txBody>
          <a:bodyPr>
            <a:noAutofit/>
          </a:bodyPr>
          <a:lstStyle/>
          <a:p>
            <a:pPr lvl="1" algn="r" defTabSz="685800" rtl="0">
              <a:spcBef>
                <a:spcPct val="0"/>
              </a:spcBef>
            </a:pPr>
            <a:r>
              <a:rPr lang="es-EC" sz="2400" b="1" dirty="0" smtClean="0">
                <a:solidFill>
                  <a:srgbClr val="9933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MEDIDAS PROTECCIONISTAS EN EL SECTOR CUERO Y CALZADO</a:t>
            </a:r>
            <a:r>
              <a:rPr lang="es-ES" sz="2400" b="1" dirty="0">
                <a:solidFill>
                  <a:srgbClr val="9933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s-ES" sz="2400" b="1" dirty="0">
                <a:solidFill>
                  <a:srgbClr val="9933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s-ES" sz="2400" dirty="0">
              <a:solidFill>
                <a:srgbClr val="9933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4" name="Marcador de contenido 3"/>
          <p:cNvGraphicFramePr>
            <a:graphicFrameLocks/>
          </p:cNvGraphicFramePr>
          <p:nvPr/>
        </p:nvGraphicFramePr>
        <p:xfrm>
          <a:off x="4597757" y="1287887"/>
          <a:ext cx="4243589" cy="49583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8" name="Picture 4" descr="http://www.capital.com.pa/wp-content/uploads/2012/05/apertura-comercial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583" y="2326220"/>
            <a:ext cx="3219719" cy="214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Diagrama 6"/>
          <p:cNvGraphicFramePr/>
          <p:nvPr/>
        </p:nvGraphicFramePr>
        <p:xfrm>
          <a:off x="261871" y="815041"/>
          <a:ext cx="3936642" cy="18475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030" name="Picture 6" descr="http://df3vgdkto12gv.cloudfront.net/sites/default/files/imagecache/article_indigo_foto_930x510/920_32_ri_15_10_13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9" t="3503" r="5741" b="4606"/>
          <a:stretch/>
        </p:blipFill>
        <p:spPr bwMode="auto">
          <a:xfrm>
            <a:off x="1115616" y="4653136"/>
            <a:ext cx="3038383" cy="203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13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definicion.mx/wp-content/uploads/2013/03/objetivo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6" y="1340768"/>
            <a:ext cx="2001659" cy="200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fonvisocial.gov.co/fs/images/7_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161" y="2222957"/>
            <a:ext cx="1757363" cy="204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91680" y="692696"/>
            <a:ext cx="6624736" cy="994172"/>
          </a:xfrm>
        </p:spPr>
        <p:txBody>
          <a:bodyPr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EC" sz="1600" dirty="0" smtClean="0">
                <a:latin typeface="+mn-lt"/>
              </a:rPr>
              <a:t>Analizar </a:t>
            </a:r>
            <a:r>
              <a:rPr lang="es-EC" sz="1600" dirty="0">
                <a:latin typeface="+mn-lt"/>
              </a:rPr>
              <a:t>el impacto del modelo económico Sustitución Selectiva de </a:t>
            </a:r>
            <a:r>
              <a:rPr lang="es-EC" sz="1600" dirty="0" smtClean="0">
                <a:latin typeface="+mn-lt"/>
              </a:rPr>
              <a:t>   </a:t>
            </a:r>
            <a:br>
              <a:rPr lang="es-EC" sz="1600" dirty="0" smtClean="0">
                <a:latin typeface="+mn-lt"/>
              </a:rPr>
            </a:br>
            <a:r>
              <a:rPr lang="es-EC" sz="1600" dirty="0" smtClean="0">
                <a:latin typeface="+mn-lt"/>
              </a:rPr>
              <a:t>Importaciones </a:t>
            </a:r>
            <a:r>
              <a:rPr lang="es-EC" sz="1600" dirty="0">
                <a:latin typeface="+mn-lt"/>
              </a:rPr>
              <a:t>en la producción de las pequeñas y medianas empresas del </a:t>
            </a:r>
            <a:r>
              <a:rPr lang="es-EC" sz="1600" dirty="0" smtClean="0">
                <a:latin typeface="+mn-lt"/>
              </a:rPr>
              <a:t> </a:t>
            </a:r>
            <a:br>
              <a:rPr lang="es-EC" sz="1600" dirty="0" smtClean="0">
                <a:latin typeface="+mn-lt"/>
              </a:rPr>
            </a:br>
            <a:r>
              <a:rPr lang="es-EC" sz="1600" dirty="0" smtClean="0">
                <a:latin typeface="+mn-lt"/>
              </a:rPr>
              <a:t>sector </a:t>
            </a:r>
            <a:r>
              <a:rPr lang="es-EC" sz="1600" dirty="0">
                <a:latin typeface="+mn-lt"/>
              </a:rPr>
              <a:t>cuero y </a:t>
            </a:r>
            <a:r>
              <a:rPr lang="es-EC" sz="1600" dirty="0" smtClean="0">
                <a:latin typeface="+mn-lt"/>
              </a:rPr>
              <a:t>calzado. </a:t>
            </a:r>
            <a:r>
              <a:rPr lang="es-ES" sz="1600" dirty="0">
                <a:latin typeface="+mn-lt"/>
              </a:rPr>
              <a:t/>
            </a:r>
            <a:br>
              <a:rPr lang="es-ES" sz="1600" dirty="0">
                <a:latin typeface="+mn-lt"/>
              </a:rPr>
            </a:br>
            <a:endParaRPr lang="es-ES" sz="1600" dirty="0">
              <a:latin typeface="+mn-lt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5659291" y="116887"/>
            <a:ext cx="3400022" cy="3693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685800">
              <a:spcBef>
                <a:spcPct val="0"/>
              </a:spcBef>
              <a:buNone/>
              <a:defRPr sz="2400" b="1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ea typeface="+mj-ea"/>
                <a:cs typeface="Aharoni" panose="02010803020104030203" pitchFamily="2" charset="-79"/>
              </a:defRPr>
            </a:lvl1pPr>
          </a:lstStyle>
          <a:p>
            <a:r>
              <a:rPr lang="es-ES" dirty="0"/>
              <a:t>OBJETIVO GENERAL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5308973" y="3183359"/>
            <a:ext cx="3767466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  <a:lvl1pPr algn="r" defTabSz="685800">
              <a:spcBef>
                <a:spcPct val="0"/>
              </a:spcBef>
              <a:buNone/>
              <a:defRPr sz="2400" b="1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ea typeface="+mj-ea"/>
                <a:cs typeface="Aharoni" panose="02010803020104030203" pitchFamily="2" charset="-79"/>
              </a:defRPr>
            </a:lvl1pPr>
          </a:lstStyle>
          <a:p>
            <a:r>
              <a:rPr lang="es-ES" dirty="0"/>
              <a:t>OBJETIVOS ESPECÍFICOS</a:t>
            </a: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391728310"/>
              </p:ext>
            </p:extLst>
          </p:nvPr>
        </p:nvGraphicFramePr>
        <p:xfrm>
          <a:off x="672585" y="2172084"/>
          <a:ext cx="8386728" cy="61534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79817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427984" y="332656"/>
            <a:ext cx="4680520" cy="504056"/>
          </a:xfrm>
        </p:spPr>
        <p:txBody>
          <a:bodyPr>
            <a:normAutofit/>
          </a:bodyPr>
          <a:lstStyle/>
          <a:p>
            <a:pPr algn="r"/>
            <a:r>
              <a:rPr lang="es-EC" sz="24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TRATAMIENTO DE DATOS</a:t>
            </a:r>
            <a:endParaRPr lang="es-ES" sz="2400" b="1" dirty="0">
              <a:solidFill>
                <a:srgbClr val="99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122" name="Picture 2" descr="http://biblioteca.uca.es/noticias/resultados-de-la-encuesta-de-opinion-sobre-la-biblioteca-para-el-personal-docente-e-investigador-de-la-universidad-de-cadiz/image_preview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50" y="2487"/>
            <a:ext cx="2592288" cy="2490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1721905496"/>
              </p:ext>
            </p:extLst>
          </p:nvPr>
        </p:nvGraphicFramePr>
        <p:xfrm>
          <a:off x="2411760" y="1541016"/>
          <a:ext cx="6936432" cy="4912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124" name="Picture 4" descr="http://cd1.eju.tv/wp-content/uploads/2014/10/analisis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97" y="4509120"/>
            <a:ext cx="2328193" cy="167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eb10.jobomas.com/Files/NOTICIA/1/1093/_sFILE_Imagen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3" y="2734245"/>
            <a:ext cx="2667000" cy="15335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59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355976" y="980728"/>
            <a:ext cx="3333056" cy="576064"/>
          </a:xfrm>
        </p:spPr>
        <p:txBody>
          <a:bodyPr>
            <a:normAutofit/>
          </a:bodyPr>
          <a:lstStyle/>
          <a:p>
            <a:pPr algn="r"/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Correlaciones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P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ositivas</a:t>
            </a:r>
            <a:endParaRPr lang="es-EC" sz="20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5454785"/>
              </p:ext>
            </p:extLst>
          </p:nvPr>
        </p:nvGraphicFramePr>
        <p:xfrm>
          <a:off x="3635896" y="1700808"/>
          <a:ext cx="5328592" cy="35898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1 Título"/>
          <p:cNvSpPr txBox="1">
            <a:spLocks/>
          </p:cNvSpPr>
          <p:nvPr/>
        </p:nvSpPr>
        <p:spPr>
          <a:xfrm>
            <a:off x="1922512" y="116632"/>
            <a:ext cx="722148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s-EC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3779912" y="116632"/>
            <a:ext cx="5328592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Bef>
                <a:spcPct val="0"/>
              </a:spcBef>
            </a:pPr>
            <a:r>
              <a:rPr lang="es-EC" sz="2400" b="1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CORRELACIÓN LINEAL DE PEARSON</a:t>
            </a:r>
            <a:endParaRPr lang="es-ES" sz="2400" b="1" dirty="0">
              <a:solidFill>
                <a:srgbClr val="99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3087517306"/>
              </p:ext>
            </p:extLst>
          </p:nvPr>
        </p:nvGraphicFramePr>
        <p:xfrm>
          <a:off x="395536" y="1268760"/>
          <a:ext cx="3312368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Rectángulo 6"/>
          <p:cNvSpPr/>
          <p:nvPr/>
        </p:nvSpPr>
        <p:spPr>
          <a:xfrm>
            <a:off x="611560" y="764704"/>
            <a:ext cx="3168352" cy="576064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Variables del Modelo Sustitución de Importaciones</a:t>
            </a: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8" name="Picture 2" descr="http://www.estrategia-forex.es/media/images/analyses-4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53"/>
          <a:stretch/>
        </p:blipFill>
        <p:spPr bwMode="auto">
          <a:xfrm>
            <a:off x="4788024" y="5460142"/>
            <a:ext cx="3672408" cy="13978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985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79712" y="1340768"/>
            <a:ext cx="8229600" cy="432048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Correlaciones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N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egativas</a:t>
            </a:r>
            <a:endParaRPr lang="es-EC" sz="20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338670"/>
              </p:ext>
            </p:extLst>
          </p:nvPr>
        </p:nvGraphicFramePr>
        <p:xfrm>
          <a:off x="1115616" y="1988840"/>
          <a:ext cx="4824536" cy="3312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ángulo 4"/>
          <p:cNvSpPr/>
          <p:nvPr/>
        </p:nvSpPr>
        <p:spPr>
          <a:xfrm>
            <a:off x="3779912" y="116632"/>
            <a:ext cx="5328592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Bef>
                <a:spcPct val="0"/>
              </a:spcBef>
            </a:pPr>
            <a:r>
              <a:rPr lang="es-EC" sz="2400" b="1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CORRELACIÓN LINEAL DE PEARSON</a:t>
            </a:r>
            <a:endParaRPr lang="es-ES" sz="2400" b="1" dirty="0">
              <a:solidFill>
                <a:srgbClr val="99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  <p:pic>
        <p:nvPicPr>
          <p:cNvPr id="1028" name="Picture 4" descr="http://grupocore.net/tecnologia/wp-content/uploads/2014/10/Por-que-invertir-en-tecnologia-621x320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2" r="5289"/>
          <a:stretch/>
        </p:blipFill>
        <p:spPr bwMode="auto">
          <a:xfrm>
            <a:off x="6012160" y="1116206"/>
            <a:ext cx="2952328" cy="180298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radiohuancavilca.com.ec/wp-content/uploads/2015/10/calzado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418" y="3131086"/>
            <a:ext cx="2978070" cy="173807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maestrofinanciero.com/wp-content/uploads/2013/03/emprendimiento-empresarial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614" y="4869160"/>
            <a:ext cx="2228850" cy="194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466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619672" y="160558"/>
            <a:ext cx="7427168" cy="1180210"/>
          </a:xfrm>
        </p:spPr>
        <p:txBody>
          <a:bodyPr>
            <a:normAutofit lnSpcReduction="10000"/>
          </a:bodyPr>
          <a:lstStyle/>
          <a:p>
            <a:pPr marL="0" indent="0" algn="r">
              <a:buNone/>
            </a:pPr>
            <a:r>
              <a:rPr lang="es-EC" sz="24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IMPACTO DEL MODELO SUSTITUCIÓN SELECTIVA DE IMPORTACIONES EN LA PRODUCCIÓN DE CALZADO ECUATORIANO</a:t>
            </a:r>
            <a:endParaRPr lang="es-EC" sz="2400" dirty="0">
              <a:solidFill>
                <a:srgbClr val="99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815" y="2122387"/>
            <a:ext cx="3615241" cy="1810669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080120" y="1476073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es-EC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Participación empresas productoras de partes de calzado</a:t>
            </a:r>
            <a:endParaRPr lang="es-ES" sz="14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Gráfico 5"/>
          <p:cNvGraphicFramePr/>
          <p:nvPr>
            <p:extLst>
              <p:ext uri="{D42A27DB-BD31-4B8C-83A1-F6EECF244321}">
                <p14:modId xmlns:p14="http://schemas.microsoft.com/office/powerpoint/2010/main" val="458986596"/>
              </p:ext>
            </p:extLst>
          </p:nvPr>
        </p:nvGraphicFramePr>
        <p:xfrm>
          <a:off x="1443364" y="4671210"/>
          <a:ext cx="3599815" cy="19221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ángulo 6"/>
          <p:cNvSpPr/>
          <p:nvPr/>
        </p:nvSpPr>
        <p:spPr>
          <a:xfrm>
            <a:off x="1008112" y="4068361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es-EC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Participación empresas productoras de cuero</a:t>
            </a:r>
            <a:endParaRPr lang="es-ES" sz="14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3579636606"/>
              </p:ext>
            </p:extLst>
          </p:nvPr>
        </p:nvGraphicFramePr>
        <p:xfrm>
          <a:off x="4283968" y="2060848"/>
          <a:ext cx="5832648" cy="38479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5940152" y="3429000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COMPETENCIA DESLEAL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349606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3570" y="145849"/>
            <a:ext cx="8229600" cy="498095"/>
          </a:xfrm>
        </p:spPr>
        <p:txBody>
          <a:bodyPr>
            <a:normAutofit/>
          </a:bodyPr>
          <a:lstStyle/>
          <a:p>
            <a:pPr algn="r"/>
            <a:r>
              <a:rPr lang="es-ES" sz="24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IMPACTO EN LA PRODUCCIÓN DE CALZADO</a:t>
            </a:r>
            <a:endParaRPr lang="es-ES" sz="2400" b="1" dirty="0">
              <a:solidFill>
                <a:srgbClr val="99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050" name="Picture 2" descr="http://www.ec.all.biz/img/ec/catalog/477.jpe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946" y="5692462"/>
            <a:ext cx="3503054" cy="119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53798" y="5549294"/>
            <a:ext cx="749253" cy="125256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>
            <a:clrChange>
              <a:clrFrom>
                <a:srgbClr val="EDEDEF"/>
              </a:clrFrom>
              <a:clrTo>
                <a:srgbClr val="EDEDE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03051" y="5986646"/>
            <a:ext cx="868965" cy="853853"/>
          </a:xfrm>
          <a:prstGeom prst="rect">
            <a:avLst/>
          </a:prstGeom>
        </p:spPr>
      </p:pic>
      <p:graphicFrame>
        <p:nvGraphicFramePr>
          <p:cNvPr id="11" name="Diagrama 10"/>
          <p:cNvGraphicFramePr/>
          <p:nvPr/>
        </p:nvGraphicFramePr>
        <p:xfrm>
          <a:off x="3911774" y="1272075"/>
          <a:ext cx="5631471" cy="3903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2" name="Imagen 11"/>
          <p:cNvPicPr>
            <a:picLocks noChangeAspect="1"/>
          </p:cNvPicPr>
          <p:nvPr/>
        </p:nvPicPr>
        <p:blipFill>
          <a:blip r:embed="rId10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27403" y="6103570"/>
            <a:ext cx="1332399" cy="620003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496" y="1396979"/>
            <a:ext cx="4334632" cy="2170364"/>
          </a:xfrm>
          <a:prstGeom prst="rect">
            <a:avLst/>
          </a:prstGeom>
        </p:spPr>
      </p:pic>
      <p:sp>
        <p:nvSpPr>
          <p:cNvPr id="16" name="Pentágono 15"/>
          <p:cNvSpPr/>
          <p:nvPr/>
        </p:nvSpPr>
        <p:spPr>
          <a:xfrm>
            <a:off x="521595" y="4069721"/>
            <a:ext cx="3651260" cy="1144719"/>
          </a:xfrm>
          <a:prstGeom prst="homePlate">
            <a:avLst/>
          </a:prstGeom>
          <a:solidFill>
            <a:srgbClr val="E29D4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s-EC" sz="1400" i="1" dirty="0" smtClean="0"/>
          </a:p>
          <a:p>
            <a:pPr lvl="0" algn="ctr"/>
            <a:r>
              <a:rPr lang="es-EC" sz="1400" i="1" dirty="0" smtClean="0"/>
              <a:t>“La </a:t>
            </a:r>
            <a:r>
              <a:rPr lang="es-EC" sz="1400" i="1" dirty="0"/>
              <a:t>imposición de barreras proteccionistas tanto arancelarias como no arancelarias ha impactado en la producción de manera </a:t>
            </a:r>
            <a:r>
              <a:rPr lang="es-EC" sz="1400" i="1" dirty="0" smtClean="0"/>
              <a:t>positiva”</a:t>
            </a:r>
            <a:endParaRPr lang="es-ES" sz="1400" i="1" dirty="0"/>
          </a:p>
          <a:p>
            <a:pPr algn="ctr"/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14568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gifs-animados.es/clip-art/profesiones/zapateros/gifs-animados-zapateros-53202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965" y="4941168"/>
            <a:ext cx="1268924" cy="181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07704" y="332656"/>
            <a:ext cx="7149480" cy="1143000"/>
          </a:xfrm>
        </p:spPr>
        <p:txBody>
          <a:bodyPr>
            <a:normAutofit/>
          </a:bodyPr>
          <a:lstStyle/>
          <a:p>
            <a:pPr lvl="1" algn="r" rtl="0">
              <a:spcBef>
                <a:spcPct val="0"/>
              </a:spcBef>
            </a:pPr>
            <a:r>
              <a:rPr lang="es-EC" sz="2200" b="1" kern="1200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ea typeface="+mj-ea"/>
                <a:cs typeface="Aharoni" pitchFamily="2" charset="-79"/>
              </a:rPr>
              <a:t>IMPACTO EN LA PRODUCCIÓN DE MATERIAS PRIMAS E INSUMOS PARA CALZADO  </a:t>
            </a:r>
            <a:r>
              <a:rPr lang="es-EC" b="1" dirty="0"/>
              <a:t/>
            </a:r>
            <a:br>
              <a:rPr lang="es-EC" b="1" dirty="0"/>
            </a:br>
            <a:endParaRPr lang="es-EC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797" y="4597003"/>
            <a:ext cx="3679247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1198619694"/>
              </p:ext>
            </p:extLst>
          </p:nvPr>
        </p:nvGraphicFramePr>
        <p:xfrm>
          <a:off x="757321" y="952661"/>
          <a:ext cx="4680520" cy="4104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3372078908"/>
              </p:ext>
            </p:extLst>
          </p:nvPr>
        </p:nvGraphicFramePr>
        <p:xfrm>
          <a:off x="4427984" y="1268760"/>
          <a:ext cx="5184576" cy="342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7" name="6 Proceso predefinido"/>
          <p:cNvSpPr/>
          <p:nvPr/>
        </p:nvSpPr>
        <p:spPr>
          <a:xfrm>
            <a:off x="7308304" y="1700808"/>
            <a:ext cx="1602585" cy="862152"/>
          </a:xfrm>
          <a:prstGeom prst="flowChartPredefinedProces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050" dirty="0"/>
              <a:t>E</a:t>
            </a:r>
            <a:r>
              <a:rPr lang="es-EC" sz="1050" dirty="0" smtClean="0"/>
              <a:t>ntre </a:t>
            </a:r>
            <a:r>
              <a:rPr lang="es-EC" sz="1050" dirty="0"/>
              <a:t>el 40% y 50% de insumos ingresan al país como contrabando. </a:t>
            </a:r>
          </a:p>
        </p:txBody>
      </p:sp>
    </p:spTree>
    <p:extLst>
      <p:ext uri="{BB962C8B-B14F-4D97-AF65-F5344CB8AC3E}">
        <p14:creationId xmlns:p14="http://schemas.microsoft.com/office/powerpoint/2010/main" val="58158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-99392"/>
            <a:ext cx="8532440" cy="940966"/>
          </a:xfrm>
        </p:spPr>
        <p:txBody>
          <a:bodyPr>
            <a:noAutofit/>
          </a:bodyPr>
          <a:lstStyle/>
          <a:p>
            <a:pPr algn="r"/>
            <a:r>
              <a:rPr lang="es-EC" sz="24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ESTRATEGIAS DEL MODELO SUSTITUCIÓN DE IMPORTACIONES EN EL SECTOR CALZADO</a:t>
            </a:r>
            <a:endParaRPr lang="es-EC" sz="2400" b="1" dirty="0">
              <a:solidFill>
                <a:srgbClr val="99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23"/>
          <a:stretch/>
        </p:blipFill>
        <p:spPr bwMode="auto">
          <a:xfrm>
            <a:off x="107504" y="830427"/>
            <a:ext cx="5976664" cy="5945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://www.produccion.gob.ec/wp-content/uploads/2014/03/photo457255829539760816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272163"/>
            <a:ext cx="1440160" cy="217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893" y="3894665"/>
            <a:ext cx="2934004" cy="225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54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Marcador de contenido"/>
          <p:cNvSpPr>
            <a:spLocks noGrp="1"/>
          </p:cNvSpPr>
          <p:nvPr>
            <p:ph idx="1"/>
          </p:nvPr>
        </p:nvSpPr>
        <p:spPr>
          <a:xfrm>
            <a:off x="1454968" y="1196752"/>
            <a:ext cx="7581528" cy="4997152"/>
          </a:xfrm>
        </p:spPr>
        <p:txBody>
          <a:bodyPr>
            <a:noAutofit/>
          </a:bodyPr>
          <a:lstStyle/>
          <a:p>
            <a:pPr lvl="0" algn="just">
              <a:buClr>
                <a:srgbClr val="800000"/>
              </a:buClr>
              <a:buSzPct val="250000"/>
            </a:pPr>
            <a:r>
              <a:rPr lang="es-EC" sz="1400" dirty="0" smtClean="0"/>
              <a:t>En sectores </a:t>
            </a:r>
            <a:r>
              <a:rPr lang="es-EC" sz="1400" dirty="0"/>
              <a:t>priorizados como el calzado </a:t>
            </a:r>
            <a:r>
              <a:rPr lang="es-EC" sz="1400" dirty="0" smtClean="0"/>
              <a:t>la imposición de barreras </a:t>
            </a:r>
            <a:r>
              <a:rPr lang="es-EC" sz="1400" dirty="0"/>
              <a:t>comerciales han sido justificadas para estimular el crecimiento de las empresas productoras, impulsar el empleo y reducir la salida de divisas para que así se reduzca el déficit comercial y se incentive el desarrollo interno del país para proteger la industria nacional</a:t>
            </a:r>
            <a:r>
              <a:rPr lang="es-EC" sz="1400" dirty="0" smtClean="0"/>
              <a:t>.</a:t>
            </a:r>
          </a:p>
          <a:p>
            <a:pPr lvl="0" algn="just">
              <a:buClr>
                <a:srgbClr val="800000"/>
              </a:buClr>
              <a:buSzPct val="250000"/>
            </a:pPr>
            <a:endParaRPr lang="es-EC" sz="1400" dirty="0" smtClean="0"/>
          </a:p>
          <a:p>
            <a:pPr algn="just">
              <a:buClr>
                <a:srgbClr val="800000"/>
              </a:buClr>
              <a:buSzPct val="250000"/>
            </a:pPr>
            <a:r>
              <a:rPr lang="es-EC" sz="1400" dirty="0"/>
              <a:t>El Modelo Sustitución de Importaciones ha impactado positivamente en el </a:t>
            </a:r>
            <a:r>
              <a:rPr lang="es-EC" sz="1400" dirty="0" smtClean="0"/>
              <a:t>sector cuero y calzado </a:t>
            </a:r>
            <a:r>
              <a:rPr lang="es-EC" sz="1400" dirty="0"/>
              <a:t>ya que en los últimos años ha crecido la producción </a:t>
            </a:r>
            <a:r>
              <a:rPr lang="es-EC" sz="1400" dirty="0" smtClean="0"/>
              <a:t>de </a:t>
            </a:r>
            <a:r>
              <a:rPr lang="es-EC" sz="1400" dirty="0"/>
              <a:t>las </a:t>
            </a:r>
            <a:r>
              <a:rPr lang="es-EC" sz="1400" dirty="0" smtClean="0"/>
              <a:t>PYMES, </a:t>
            </a:r>
            <a:r>
              <a:rPr lang="es-EC" sz="1400" dirty="0"/>
              <a:t>sin embargo la dependencia de </a:t>
            </a:r>
            <a:r>
              <a:rPr lang="es-EC" sz="1400" dirty="0" smtClean="0"/>
              <a:t> </a:t>
            </a:r>
            <a:r>
              <a:rPr lang="es-EC" sz="1400" dirty="0"/>
              <a:t>materia prima, insumos y maquinaria importadas sigue siendo muy alta y mientras no se logre cerrar esa brecha los limitantes para poder competir con producción extranjera se tornan muy complejos</a:t>
            </a:r>
            <a:r>
              <a:rPr lang="es-EC" sz="1400" dirty="0" smtClean="0"/>
              <a:t>.</a:t>
            </a:r>
          </a:p>
          <a:p>
            <a:pPr marL="0" indent="0" algn="just">
              <a:buClr>
                <a:srgbClr val="800000"/>
              </a:buClr>
              <a:buSzPct val="250000"/>
              <a:buNone/>
            </a:pPr>
            <a:endParaRPr lang="es-ES" sz="1400" dirty="0"/>
          </a:p>
          <a:p>
            <a:pPr algn="just">
              <a:buClr>
                <a:srgbClr val="800000"/>
              </a:buClr>
              <a:buSzPct val="250000"/>
            </a:pPr>
            <a:r>
              <a:rPr lang="es-EC" sz="1400" dirty="0"/>
              <a:t>El proteccionismo permanente al calzado </a:t>
            </a:r>
            <a:r>
              <a:rPr lang="es-EC" sz="1400" dirty="0" smtClean="0"/>
              <a:t>ha provocado </a:t>
            </a:r>
            <a:r>
              <a:rPr lang="es-EC" sz="1400" dirty="0"/>
              <a:t>que los productores no mejoren </a:t>
            </a:r>
            <a:r>
              <a:rPr lang="es-EC" sz="1400" dirty="0" smtClean="0"/>
              <a:t>la calidad ni sus </a:t>
            </a:r>
            <a:r>
              <a:rPr lang="es-EC" sz="1400" dirty="0"/>
              <a:t>procesos </a:t>
            </a:r>
            <a:r>
              <a:rPr lang="es-EC" sz="1400" dirty="0" smtClean="0"/>
              <a:t>productivos, </a:t>
            </a:r>
            <a:r>
              <a:rPr lang="es-EC" sz="1400" dirty="0"/>
              <a:t>tampoco </a:t>
            </a:r>
            <a:r>
              <a:rPr lang="es-EC" sz="1400" dirty="0" smtClean="0"/>
              <a:t>destinan </a:t>
            </a:r>
            <a:r>
              <a:rPr lang="es-EC" sz="1400" dirty="0"/>
              <a:t>recursos a generar productos innovadores, muchos </a:t>
            </a:r>
            <a:r>
              <a:rPr lang="es-EC" sz="1400" dirty="0" smtClean="0"/>
              <a:t>son copia </a:t>
            </a:r>
            <a:r>
              <a:rPr lang="es-EC" sz="1400" dirty="0"/>
              <a:t>del diseño internacional, donde </a:t>
            </a:r>
            <a:r>
              <a:rPr lang="es-EC" sz="1400" dirty="0" smtClean="0"/>
              <a:t>su recurso </a:t>
            </a:r>
            <a:r>
              <a:rPr lang="es-EC" sz="1400" dirty="0"/>
              <a:t>comercial es competir con productos de bajo coste y mediana calidad, por </a:t>
            </a:r>
            <a:r>
              <a:rPr lang="es-EC" sz="1400" dirty="0" smtClean="0"/>
              <a:t>tanto los fabricantes no invierten </a:t>
            </a:r>
            <a:r>
              <a:rPr lang="es-EC" sz="1400" dirty="0"/>
              <a:t>en sus empresas en los niveles esperados y </a:t>
            </a:r>
            <a:r>
              <a:rPr lang="es-EC" sz="1400" dirty="0" smtClean="0"/>
              <a:t> </a:t>
            </a:r>
            <a:r>
              <a:rPr lang="es-EC" sz="1400" dirty="0"/>
              <a:t>los precios de producción </a:t>
            </a:r>
            <a:r>
              <a:rPr lang="es-EC" sz="1400" dirty="0" smtClean="0"/>
              <a:t>no bajan.</a:t>
            </a:r>
          </a:p>
          <a:p>
            <a:pPr algn="just">
              <a:buClr>
                <a:srgbClr val="800000"/>
              </a:buClr>
              <a:buSzPct val="250000"/>
            </a:pPr>
            <a:endParaRPr lang="es-ES" sz="1400" dirty="0"/>
          </a:p>
          <a:p>
            <a:pPr algn="just">
              <a:buClr>
                <a:srgbClr val="800000"/>
              </a:buClr>
              <a:buSzPct val="250000"/>
            </a:pPr>
            <a:r>
              <a:rPr lang="es-EC" sz="1400" dirty="0"/>
              <a:t>La persistencia de contrabando de calzado </a:t>
            </a:r>
            <a:r>
              <a:rPr lang="es-EC" sz="1400" dirty="0" smtClean="0"/>
              <a:t>de </a:t>
            </a:r>
            <a:r>
              <a:rPr lang="es-EC" sz="1400" dirty="0"/>
              <a:t>origen chino proveniente de Perú y Colombia a precios que ocasionan una competencia desleal a la producción nacional y la elaboración de calzado sintético con alto porcentaje de insumos importados desde China no han permitido el correcto desarrollo del sector</a:t>
            </a:r>
            <a:r>
              <a:rPr lang="es-EC" sz="1400" dirty="0" smtClean="0"/>
              <a:t>.</a:t>
            </a:r>
            <a:endParaRPr lang="es-ES" sz="1400" dirty="0"/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1403648" y="202630"/>
            <a:ext cx="7499176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C" sz="29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CONCLUSIONES</a:t>
            </a:r>
            <a:endParaRPr lang="es-EC" sz="2900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25585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03648" y="332656"/>
            <a:ext cx="7427168" cy="576064"/>
          </a:xfrm>
        </p:spPr>
        <p:txBody>
          <a:bodyPr>
            <a:normAutofit fontScale="90000"/>
          </a:bodyPr>
          <a:lstStyle/>
          <a:p>
            <a:pPr algn="r"/>
            <a:r>
              <a:rPr lang="es-EC" sz="32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RECOMENDACIONES</a:t>
            </a:r>
            <a:endParaRPr lang="es-EC" sz="2800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1403648" y="1268760"/>
            <a:ext cx="7509520" cy="4824536"/>
          </a:xfrm>
        </p:spPr>
        <p:txBody>
          <a:bodyPr>
            <a:noAutofit/>
          </a:bodyPr>
          <a:lstStyle/>
          <a:p>
            <a:pPr algn="just">
              <a:buClr>
                <a:srgbClr val="800000"/>
              </a:buClr>
              <a:buSzPct val="250000"/>
            </a:pPr>
            <a:r>
              <a:rPr lang="es-EC" sz="1400" dirty="0" smtClean="0"/>
              <a:t>Las </a:t>
            </a:r>
            <a:r>
              <a:rPr lang="es-EC" sz="1400" dirty="0"/>
              <a:t>entidades competentes previo a la aplicación de medidas arancelarias deben </a:t>
            </a:r>
            <a:r>
              <a:rPr lang="es-EC" sz="1400" dirty="0" smtClean="0"/>
              <a:t>solicitar informes </a:t>
            </a:r>
            <a:r>
              <a:rPr lang="es-EC" sz="1400" dirty="0"/>
              <a:t>técnicos a los gremios representantes tanto de productores de calzado como de materia prima e insumos para que sean estos actores quienes determinen los materiales y maquinaria necesaria para la producción y así no se establezcan barreras arancelarias a productos con los que no cuenta la industria ecuatoriana</a:t>
            </a:r>
            <a:r>
              <a:rPr lang="es-EC" sz="1400" dirty="0" smtClean="0"/>
              <a:t>.</a:t>
            </a:r>
          </a:p>
          <a:p>
            <a:pPr marL="0" indent="0" algn="just">
              <a:buClr>
                <a:srgbClr val="800000"/>
              </a:buClr>
              <a:buSzPct val="250000"/>
              <a:buNone/>
            </a:pPr>
            <a:r>
              <a:rPr lang="es-EC" sz="1400" dirty="0" smtClean="0"/>
              <a:t> </a:t>
            </a:r>
            <a:endParaRPr lang="es-ES" sz="1400" dirty="0"/>
          </a:p>
          <a:p>
            <a:pPr lvl="0" algn="just">
              <a:buClr>
                <a:srgbClr val="800000"/>
              </a:buClr>
              <a:buSzPct val="250000"/>
            </a:pPr>
            <a:r>
              <a:rPr lang="es-EC" sz="1400" dirty="0"/>
              <a:t>Se recomienda que las empresas inviertan en mejoras </a:t>
            </a:r>
            <a:r>
              <a:rPr lang="es-EC" sz="1400" dirty="0" smtClean="0"/>
              <a:t>de </a:t>
            </a:r>
            <a:r>
              <a:rPr lang="es-EC" sz="1400" dirty="0"/>
              <a:t>calidad, cuenten con personal capacitado, tengan productos </a:t>
            </a:r>
            <a:r>
              <a:rPr lang="es-EC" sz="1400" dirty="0" smtClean="0"/>
              <a:t>novedosos </a:t>
            </a:r>
            <a:r>
              <a:rPr lang="es-EC" sz="1400" dirty="0"/>
              <a:t>además un equipo creativo bien estructurado con un manejo de marca, donde el diseño, el marketing y la atención al cliente sea el valor agregado que permita ganar cuota de mercado </a:t>
            </a:r>
            <a:r>
              <a:rPr lang="es-EC" sz="1400" dirty="0" smtClean="0"/>
              <a:t>para </a:t>
            </a:r>
            <a:r>
              <a:rPr lang="es-EC" sz="1400" dirty="0"/>
              <a:t>cuando se eliminen las protecciones al producto </a:t>
            </a:r>
            <a:r>
              <a:rPr lang="es-EC" sz="1400" dirty="0" smtClean="0"/>
              <a:t>nacional.</a:t>
            </a:r>
          </a:p>
          <a:p>
            <a:pPr marL="0" lvl="0" indent="0" algn="just">
              <a:buClr>
                <a:srgbClr val="800000"/>
              </a:buClr>
              <a:buSzPct val="250000"/>
              <a:buNone/>
            </a:pPr>
            <a:endParaRPr lang="es-EC" sz="1400" dirty="0" smtClean="0"/>
          </a:p>
          <a:p>
            <a:pPr algn="just">
              <a:buClr>
                <a:srgbClr val="800000"/>
              </a:buClr>
              <a:buSzPct val="250000"/>
            </a:pPr>
            <a:r>
              <a:rPr lang="es-EC" sz="1400" dirty="0" smtClean="0"/>
              <a:t>Es recomendable que se mejore la </a:t>
            </a:r>
            <a:r>
              <a:rPr lang="es-EC" sz="1400" dirty="0"/>
              <a:t>competitividad de las empresas de calzado sobre la base de una nueva estrategia comercial que les permita eliminar intermediarios que añaden valores de tiempo, lugar y propiedad, encareciendo el producto y haciendo que este pierda competitividad frente al importado</a:t>
            </a:r>
            <a:r>
              <a:rPr lang="es-EC" sz="1400" dirty="0" smtClean="0"/>
              <a:t>.</a:t>
            </a:r>
          </a:p>
          <a:p>
            <a:pPr marL="0" indent="0" algn="just">
              <a:buClr>
                <a:srgbClr val="800000"/>
              </a:buClr>
              <a:buSzPct val="250000"/>
              <a:buNone/>
            </a:pPr>
            <a:endParaRPr lang="es-EC" sz="1400" dirty="0"/>
          </a:p>
          <a:p>
            <a:pPr algn="just">
              <a:buClr>
                <a:srgbClr val="800000"/>
              </a:buClr>
              <a:buSzPct val="250000"/>
            </a:pPr>
            <a:r>
              <a:rPr lang="es-EC" sz="1400" dirty="0" smtClean="0"/>
              <a:t>Las </a:t>
            </a:r>
            <a:r>
              <a:rPr lang="es-EC" sz="1400" dirty="0"/>
              <a:t>pequeñas y medianas empresas deben cambiar la ideología del prejuicio a asociarse si se desea mejorar la competitividad en el mercado del producto ecuatoriano ya que mediante la asociatividad se puede desarrollar acciones conjuntas y cooperación entre empresas que intervienen en la cadena productiva del </a:t>
            </a:r>
            <a:r>
              <a:rPr lang="es-EC" sz="1400" dirty="0" smtClean="0"/>
              <a:t>calzado</a:t>
            </a:r>
            <a:r>
              <a:rPr lang="es-EC" sz="1400" dirty="0"/>
              <a:t>.</a:t>
            </a:r>
            <a:endParaRPr lang="es-ES" sz="1400" dirty="0"/>
          </a:p>
          <a:p>
            <a:pPr algn="just">
              <a:buClr>
                <a:srgbClr val="800000"/>
              </a:buClr>
              <a:buSzPct val="250000"/>
            </a:pP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72184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769944" y="1196752"/>
            <a:ext cx="86044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8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¡GRACIAS </a:t>
            </a:r>
          </a:p>
          <a:p>
            <a:pPr algn="ctr"/>
            <a:r>
              <a:rPr lang="es-ES" sz="8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POR SU ATENCI</a:t>
            </a:r>
            <a:r>
              <a:rPr lang="es-EC" sz="8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ÓN</a:t>
            </a:r>
            <a:r>
              <a:rPr lang="es-ES" sz="8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!</a:t>
            </a:r>
            <a:endParaRPr lang="es-ES" sz="80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036" name="Picture 12" descr="http://www.tiflolibros.com.ar/images/aplauso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102" y="5272591"/>
            <a:ext cx="1648197" cy="158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6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2475701226"/>
              </p:ext>
            </p:extLst>
          </p:nvPr>
        </p:nvGraphicFramePr>
        <p:xfrm>
          <a:off x="3131840" y="3861048"/>
          <a:ext cx="5832648" cy="2808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6 Diagrama"/>
          <p:cNvGraphicFramePr/>
          <p:nvPr>
            <p:extLst>
              <p:ext uri="{D42A27DB-BD31-4B8C-83A1-F6EECF244321}">
                <p14:modId xmlns:p14="http://schemas.microsoft.com/office/powerpoint/2010/main" val="846221582"/>
              </p:ext>
            </p:extLst>
          </p:nvPr>
        </p:nvGraphicFramePr>
        <p:xfrm>
          <a:off x="1907704" y="353607"/>
          <a:ext cx="5040560" cy="35498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3568" y="20939"/>
            <a:ext cx="8229600" cy="579801"/>
          </a:xfrm>
        </p:spPr>
        <p:txBody>
          <a:bodyPr>
            <a:normAutofit/>
          </a:bodyPr>
          <a:lstStyle/>
          <a:p>
            <a:pPr algn="r"/>
            <a:r>
              <a:rPr lang="en-US" sz="2400" b="1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METODOLOG</a:t>
            </a:r>
            <a:r>
              <a:rPr lang="es-EC" sz="24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ÍA DE LA INVESTIGACIÓN</a:t>
            </a:r>
            <a:endParaRPr lang="es-EC" sz="2400" b="1" dirty="0">
              <a:solidFill>
                <a:srgbClr val="99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026" name="Picture 2" descr="http://3.bp.blogspot.com/-fEAZkvGVhFc/VB17DH6KbZI/AAAAAAAAABY/QtHh590Ziak/s1600/escritor.gif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866529"/>
            <a:ext cx="1872208" cy="1560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1.bp.blogspot.com/_Mx-bDcb8fSE/TLIG-48smUI/AAAAAAAAAAc/Dtgc8DW1vbs/s1600/Metodologia+Investigacion.gi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204864"/>
            <a:ext cx="2448272" cy="195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65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22920" y="269776"/>
            <a:ext cx="8229600" cy="566936"/>
          </a:xfrm>
        </p:spPr>
        <p:txBody>
          <a:bodyPr>
            <a:noAutofit/>
          </a:bodyPr>
          <a:lstStyle/>
          <a:p>
            <a:pPr lvl="1" algn="r" rtl="0">
              <a:spcBef>
                <a:spcPct val="0"/>
              </a:spcBef>
            </a:pPr>
            <a:r>
              <a:rPr lang="es-EC" sz="2400" b="1" dirty="0" smtClean="0">
                <a:solidFill>
                  <a:srgbClr val="9933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DETERMINACIÓN DEL TAMAÑO DE LA MUESTRA</a:t>
            </a:r>
            <a:r>
              <a:rPr lang="es-ES" sz="2400" b="1" dirty="0" smtClean="0">
                <a:solidFill>
                  <a:srgbClr val="9933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s-ES" sz="2400" b="1" dirty="0" smtClean="0">
                <a:solidFill>
                  <a:srgbClr val="9933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s-EC" sz="2400" dirty="0">
              <a:solidFill>
                <a:srgbClr val="9933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2 Marcador de contenido"/>
              <p:cNvSpPr>
                <a:spLocks noGrp="1"/>
              </p:cNvSpPr>
              <p:nvPr>
                <p:ph idx="1"/>
              </p:nvPr>
            </p:nvSpPr>
            <p:spPr>
              <a:xfrm>
                <a:off x="1691680" y="1196752"/>
                <a:ext cx="3240360" cy="1314267"/>
              </a:xfrm>
              <a:ln>
                <a:solidFill>
                  <a:srgbClr val="0070C0"/>
                </a:solidFill>
              </a:ln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s-EC" sz="2000" b="1" dirty="0" smtClean="0"/>
                  <a:t>Muestra</a:t>
                </a:r>
              </a:p>
              <a:p>
                <a:pPr marL="0" indent="0">
                  <a:buNone/>
                </a:pPr>
                <a:r>
                  <a:rPr lang="es-EC" sz="1800" dirty="0" smtClean="0"/>
                  <a:t>   </a:t>
                </a:r>
                <a14:m>
                  <m:oMath xmlns:m="http://schemas.openxmlformats.org/officeDocument/2006/math">
                    <m:r>
                      <a:rPr lang="es-EC" sz="1800" i="1">
                        <a:latin typeface="Cambria Math"/>
                      </a:rPr>
                      <m:t>𝑛</m:t>
                    </m:r>
                    <m:r>
                      <a:rPr lang="es-EC" sz="18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s-EC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s-EC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s-EC" sz="1800" i="1">
                                <a:latin typeface="Cambria Math"/>
                              </a:rPr>
                              <m:t>𝑧</m:t>
                            </m:r>
                          </m:e>
                          <m:sup>
                            <m:r>
                              <a:rPr lang="es-EC" sz="18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s-EC" sz="1800" i="1">
                            <a:latin typeface="Cambria Math"/>
                          </a:rPr>
                          <m:t>∗</m:t>
                        </m:r>
                        <m:r>
                          <a:rPr lang="es-EC" sz="1800" i="1">
                            <a:latin typeface="Cambria Math"/>
                          </a:rPr>
                          <m:t>𝑝</m:t>
                        </m:r>
                        <m:r>
                          <a:rPr lang="es-EC" sz="1800" i="1">
                            <a:latin typeface="Cambria Math"/>
                          </a:rPr>
                          <m:t>∗</m:t>
                        </m:r>
                        <m:r>
                          <a:rPr lang="es-EC" sz="1800" i="1">
                            <a:latin typeface="Cambria Math"/>
                          </a:rPr>
                          <m:t>𝑞</m:t>
                        </m:r>
                        <m:r>
                          <a:rPr lang="es-EC" sz="1800" i="1">
                            <a:latin typeface="Cambria Math"/>
                          </a:rPr>
                          <m:t>∗</m:t>
                        </m:r>
                        <m:r>
                          <a:rPr lang="es-EC" sz="1800" i="1">
                            <a:latin typeface="Cambria Math"/>
                          </a:rPr>
                          <m:t>𝑁</m:t>
                        </m:r>
                      </m:num>
                      <m:den>
                        <m:sSup>
                          <m:sSupPr>
                            <m:ctrlPr>
                              <a:rPr lang="es-EC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s-EC" sz="1800" i="1"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r>
                              <a:rPr lang="es-EC" sz="18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d>
                          <m:dPr>
                            <m:ctrlPr>
                              <a:rPr lang="es-EC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EC" sz="1800" i="1">
                                <a:latin typeface="Cambria Math"/>
                              </a:rPr>
                              <m:t>𝑁</m:t>
                            </m:r>
                            <m:r>
                              <a:rPr lang="es-EC" sz="1800" i="1">
                                <a:latin typeface="Cambria Math"/>
                              </a:rPr>
                              <m:t>−1</m:t>
                            </m:r>
                          </m:e>
                        </m:d>
                        <m:r>
                          <a:rPr lang="es-EC" sz="1800" i="1">
                            <a:latin typeface="Cambria Math"/>
                          </a:rPr>
                          <m:t>+</m:t>
                        </m:r>
                        <m:sSup>
                          <m:sSupPr>
                            <m:ctrlPr>
                              <a:rPr lang="es-EC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s-EC" sz="1800" i="1">
                                <a:latin typeface="Cambria Math"/>
                              </a:rPr>
                              <m:t>𝑧</m:t>
                            </m:r>
                          </m:e>
                          <m:sup>
                            <m:r>
                              <a:rPr lang="es-EC" sz="18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s-EC" sz="1800" i="1">
                            <a:latin typeface="Cambria Math"/>
                          </a:rPr>
                          <m:t>∗</m:t>
                        </m:r>
                        <m:r>
                          <a:rPr lang="es-EC" sz="1800" i="1">
                            <a:latin typeface="Cambria Math"/>
                          </a:rPr>
                          <m:t>𝑝</m:t>
                        </m:r>
                        <m:r>
                          <a:rPr lang="es-EC" sz="1800" i="1">
                            <a:latin typeface="Cambria Math"/>
                          </a:rPr>
                          <m:t>∗</m:t>
                        </m:r>
                        <m:r>
                          <a:rPr lang="es-EC" sz="1800" i="1">
                            <a:latin typeface="Cambria Math"/>
                          </a:rPr>
                          <m:t>𝑞</m:t>
                        </m:r>
                      </m:den>
                    </m:f>
                  </m:oMath>
                </a14:m>
                <a:r>
                  <a:rPr lang="es-EC" sz="1800" dirty="0" smtClean="0"/>
                  <a:t>    </a:t>
                </a:r>
                <a14:m>
                  <m:oMath xmlns:m="http://schemas.openxmlformats.org/officeDocument/2006/math">
                    <m:r>
                      <a:rPr lang="es-EC" sz="1800" i="1">
                        <a:latin typeface="Cambria Math"/>
                      </a:rPr>
                      <m:t>𝑛</m:t>
                    </m:r>
                    <m:r>
                      <a:rPr lang="es-EC" sz="1800" i="1">
                        <a:latin typeface="Cambria Math"/>
                      </a:rPr>
                      <m:t>=52</m:t>
                    </m:r>
                  </m:oMath>
                </a14:m>
                <a:r>
                  <a:rPr lang="es-EC" sz="1800" dirty="0" smtClean="0"/>
                  <a:t>   </a:t>
                </a:r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s-EC" sz="2400" dirty="0"/>
              </a:p>
            </p:txBody>
          </p:sp>
        </mc:Choice>
        <mc:Fallback xmlns="">
          <p:sp>
            <p:nvSpPr>
              <p:cNvPr id="3" name="2 Marcador de contenido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91680" y="1196752"/>
                <a:ext cx="3240360" cy="1314267"/>
              </a:xfrm>
              <a:blipFill rotWithShape="1">
                <a:blip r:embed="rId2"/>
                <a:stretch>
                  <a:fillRect l="-1876" t="-1835"/>
                </a:stretch>
              </a:blipFill>
              <a:ln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" descr="http://www.calzadoecuador.com/images/stories/noticias/programa_feria_internacional_de_calzado_ecuador_201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" t="2925" r="44615" b="66383"/>
          <a:stretch/>
        </p:blipFill>
        <p:spPr bwMode="auto">
          <a:xfrm>
            <a:off x="5603549" y="962605"/>
            <a:ext cx="3360939" cy="161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api.ning.com/files/IxPfzOrgAhe2nIMAlDhtc0s6QFR*44f8NKNvpN4fqD2fSfByAvWANR3kOSPi4FMrOfRtHu8K0fkWJsQ4Phe7J7HxDlExvu0g/MIPR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824" y="2780928"/>
            <a:ext cx="3124200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coelhoconsultoria.com.br/site/img/layout/parceiros/caltu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5" t="9081" r="28203" b="14725"/>
          <a:stretch/>
        </p:blipFill>
        <p:spPr bwMode="auto">
          <a:xfrm>
            <a:off x="7092280" y="4365104"/>
            <a:ext cx="2016224" cy="215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3086660686"/>
              </p:ext>
            </p:extLst>
          </p:nvPr>
        </p:nvGraphicFramePr>
        <p:xfrm>
          <a:off x="2168970" y="2204864"/>
          <a:ext cx="5643390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419875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3568" y="1209616"/>
            <a:ext cx="7852668" cy="491192"/>
          </a:xfrm>
        </p:spPr>
        <p:txBody>
          <a:bodyPr>
            <a:noAutofit/>
          </a:bodyPr>
          <a:lstStyle/>
          <a:p>
            <a:pPr algn="l"/>
            <a:r>
              <a:rPr lang="es-EC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Industrialización por Sustitución de Importaciones</a:t>
            </a:r>
            <a:endPara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026" name="Picture 2" descr="http://www.opcionesbinariaslatinas.com/wp-content/uploads/2014/10/MapaLatinoameric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007" y="2264711"/>
            <a:ext cx="2820473" cy="28204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147325914"/>
              </p:ext>
            </p:extLst>
          </p:nvPr>
        </p:nvGraphicFramePr>
        <p:xfrm>
          <a:off x="328354" y="2236197"/>
          <a:ext cx="6475894" cy="41451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098" name="Picture 2" descr="Resultado de imagen para modelo sustitucion de importaciones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603" y="4958398"/>
            <a:ext cx="2503853" cy="192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3425589" y="328928"/>
            <a:ext cx="5668494" cy="6215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r" rtl="0">
              <a:lnSpc>
                <a:spcPct val="90000"/>
              </a:lnSpc>
              <a:spcBef>
                <a:spcPct val="0"/>
              </a:spcBef>
            </a:pPr>
            <a:r>
              <a:rPr lang="es-EC" sz="2400" b="1" kern="0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TEORÍA DE LA DEPENDENCIA EN AMÉRICA LATINA</a:t>
            </a:r>
            <a:r>
              <a:rPr lang="es-ES" sz="2400" b="1" kern="0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s-ES" sz="2400" b="1" kern="0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s-ES" sz="2400" kern="0" dirty="0">
              <a:solidFill>
                <a:srgbClr val="99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89024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25589" y="328928"/>
            <a:ext cx="5668494" cy="621506"/>
          </a:xfrm>
        </p:spPr>
        <p:txBody>
          <a:bodyPr>
            <a:noAutofit/>
          </a:bodyPr>
          <a:lstStyle/>
          <a:p>
            <a:pPr lvl="1" algn="r" rtl="0">
              <a:lnSpc>
                <a:spcPct val="90000"/>
              </a:lnSpc>
              <a:spcBef>
                <a:spcPct val="0"/>
              </a:spcBef>
            </a:pPr>
            <a:r>
              <a:rPr lang="es-EC" sz="2400" b="1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TEORÍA DE LA DEPENDENCIA EN AMÉRICA LATINA</a:t>
            </a:r>
            <a:r>
              <a:rPr lang="es-ES" sz="2400" b="1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s-ES" sz="2400" b="1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s-ES" sz="2400" dirty="0">
              <a:solidFill>
                <a:srgbClr val="99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/>
          </p:nvPr>
        </p:nvGraphicFramePr>
        <p:xfrm>
          <a:off x="-1367576" y="1299190"/>
          <a:ext cx="7886700" cy="3263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Diagrama 2"/>
          <p:cNvGraphicFramePr/>
          <p:nvPr>
            <p:extLst/>
          </p:nvPr>
        </p:nvGraphicFramePr>
        <p:xfrm>
          <a:off x="4112653" y="841915"/>
          <a:ext cx="4606344" cy="18742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034" name="Picture 10" descr="http://accionag.cl/wp-content/uploads/2015/02/logo_CEPAL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0382" y="2698136"/>
            <a:ext cx="1891381" cy="23191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www.dialogosdelsur.org/wp-content/uploads/2013/08/prebisch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542" y="5017331"/>
            <a:ext cx="1891381" cy="18913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lamada rectangular redondeada 4"/>
          <p:cNvSpPr/>
          <p:nvPr/>
        </p:nvSpPr>
        <p:spPr>
          <a:xfrm>
            <a:off x="4264722" y="3777065"/>
            <a:ext cx="2581612" cy="1433015"/>
          </a:xfrm>
          <a:prstGeom prst="wedgeRoundRectCallout">
            <a:avLst>
              <a:gd name="adj1" fmla="val 46116"/>
              <a:gd name="adj2" fmla="val 80595"/>
              <a:gd name="adj3" fmla="val 1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200" dirty="0">
                <a:solidFill>
                  <a:schemeClr val="bg1"/>
                </a:solidFill>
                <a:ea typeface="Times New Roman" panose="02020603050405020304" pitchFamily="18" charset="0"/>
              </a:rPr>
              <a:t>Confrontó el pensamiento tradicional adherido al liberalismo y el monetarismo que dio lugar a la </a:t>
            </a:r>
            <a:r>
              <a:rPr lang="es-EC" sz="1200" b="1" dirty="0">
                <a:solidFill>
                  <a:schemeClr val="bg1"/>
                </a:solidFill>
                <a:ea typeface="Times New Roman" panose="02020603050405020304" pitchFamily="18" charset="0"/>
              </a:rPr>
              <a:t>Teoría de la </a:t>
            </a:r>
            <a:r>
              <a:rPr lang="es-EC" sz="1200" b="1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Dependencia.</a:t>
            </a:r>
            <a:endParaRPr lang="es-ES" sz="1200" b="1" dirty="0">
              <a:solidFill>
                <a:schemeClr val="bg1"/>
              </a:solidFill>
            </a:endParaRPr>
          </a:p>
          <a:p>
            <a:pPr algn="ctr"/>
            <a:endParaRPr lang="es-ES" sz="1200" dirty="0"/>
          </a:p>
        </p:txBody>
      </p:sp>
      <p:pic>
        <p:nvPicPr>
          <p:cNvPr id="1026" name="Picture 2" descr="http://recursosgeografiabi.weebly.com/uploads/2/7/2/8/27286541/1401723_orig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5400" y="4817661"/>
            <a:ext cx="3941218" cy="1912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736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2398595101"/>
              </p:ext>
            </p:extLst>
          </p:nvPr>
        </p:nvGraphicFramePr>
        <p:xfrm>
          <a:off x="539552" y="1268760"/>
          <a:ext cx="7115578" cy="46800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355976" y="1124744"/>
            <a:ext cx="8229600" cy="678399"/>
          </a:xfrm>
        </p:spPr>
        <p:txBody>
          <a:bodyPr>
            <a:normAutofit fontScale="90000"/>
          </a:bodyPr>
          <a:lstStyle/>
          <a:p>
            <a:pPr algn="l"/>
            <a:r>
              <a:rPr lang="es-EC" dirty="0" err="1"/>
              <a:t>Raul</a:t>
            </a:r>
            <a:r>
              <a:rPr lang="es-EC" dirty="0"/>
              <a:t> </a:t>
            </a:r>
            <a:r>
              <a:rPr lang="es-EC" dirty="0" err="1"/>
              <a:t>Prebisch</a:t>
            </a:r>
            <a:endParaRPr lang="es-EC" dirty="0"/>
          </a:p>
        </p:txBody>
      </p:sp>
      <p:pic>
        <p:nvPicPr>
          <p:cNvPr id="1026" name="Picture 2" descr="http://raulprebisch1.weebly.com/uploads/2/1/1/4/21148578/2923798.jpg?28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62" y="1196752"/>
            <a:ext cx="1608830" cy="216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Diagrama 9"/>
          <p:cNvGraphicFramePr/>
          <p:nvPr>
            <p:extLst/>
          </p:nvPr>
        </p:nvGraphicFramePr>
        <p:xfrm>
          <a:off x="4068417" y="4373217"/>
          <a:ext cx="4946793" cy="30623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7" name="Título 1"/>
          <p:cNvSpPr txBox="1">
            <a:spLocks/>
          </p:cNvSpPr>
          <p:nvPr/>
        </p:nvSpPr>
        <p:spPr>
          <a:xfrm>
            <a:off x="3425589" y="328928"/>
            <a:ext cx="5668494" cy="6215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r" rtl="0">
              <a:lnSpc>
                <a:spcPct val="90000"/>
              </a:lnSpc>
              <a:spcBef>
                <a:spcPct val="0"/>
              </a:spcBef>
            </a:pPr>
            <a:r>
              <a:rPr lang="es-EC" sz="2400" b="1" kern="0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TEORÍA DE LA DEPENDENCIA EN AMÉRICA LATINA</a:t>
            </a:r>
            <a:r>
              <a:rPr lang="es-ES" sz="2400" b="1" kern="0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s-ES" sz="2400" b="1" kern="0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s-ES" sz="2400" kern="0" dirty="0">
              <a:solidFill>
                <a:srgbClr val="99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67920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060588995"/>
              </p:ext>
            </p:extLst>
          </p:nvPr>
        </p:nvGraphicFramePr>
        <p:xfrm>
          <a:off x="2815514" y="2794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a 4"/>
          <p:cNvGraphicFramePr/>
          <p:nvPr>
            <p:extLst/>
          </p:nvPr>
        </p:nvGraphicFramePr>
        <p:xfrm>
          <a:off x="141675" y="113763"/>
          <a:ext cx="5917931" cy="27174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2903710" y="2604801"/>
            <a:ext cx="6104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b="1" dirty="0"/>
              <a:t>C</a:t>
            </a:r>
            <a:r>
              <a:rPr lang="es-EC" b="1" dirty="0" smtClean="0"/>
              <a:t>ondiciones para </a:t>
            </a:r>
            <a:r>
              <a:rPr lang="es-EC" b="1" dirty="0"/>
              <a:t>desarrollo de un país</a:t>
            </a:r>
            <a:endParaRPr lang="es-ES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141675" y="116632"/>
            <a:ext cx="5227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Elementos que no permiten el </a:t>
            </a:r>
            <a:r>
              <a:rPr lang="es-EC" b="1" dirty="0"/>
              <a:t>desarrollo de los </a:t>
            </a:r>
            <a:r>
              <a:rPr lang="es-EC" b="1" dirty="0" smtClean="0"/>
              <a:t>     países </a:t>
            </a:r>
            <a:r>
              <a:rPr lang="es-EC" b="1" dirty="0"/>
              <a:t>periféricos</a:t>
            </a:r>
            <a:endParaRPr lang="es-ES" b="1" dirty="0"/>
          </a:p>
        </p:txBody>
      </p:sp>
      <p:pic>
        <p:nvPicPr>
          <p:cNvPr id="2054" name="Picture 6" descr="http://vovworld.vn/Uploaded/thuha/2012_10_30/quoc%20hoi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15231"/>
            <a:ext cx="2903709" cy="17427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lared2.com.mx/contenido/uploads/2015/04/economia_ambiental.jp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10117"/>
            <a:ext cx="2349748" cy="2349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blogs.iadb.org/abierto-al-publico/files/2015/05/countries-at-a-glance.jpeg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40BDB5"/>
              </a:clrFrom>
              <a:clrTo>
                <a:srgbClr val="40BDB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003" y="0"/>
            <a:ext cx="3699467" cy="26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21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2554</TotalTime>
  <Words>3258</Words>
  <Application>Microsoft Office PowerPoint</Application>
  <PresentationFormat>Presentación en pantalla (4:3)</PresentationFormat>
  <Paragraphs>290</Paragraphs>
  <Slides>39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39</vt:i4>
      </vt:variant>
    </vt:vector>
  </HeadingPairs>
  <TitlesOfParts>
    <vt:vector size="46" baseType="lpstr">
      <vt:lpstr>Aharoni</vt:lpstr>
      <vt:lpstr>AR JULIAN</vt:lpstr>
      <vt:lpstr>Arial</vt:lpstr>
      <vt:lpstr>Calibri</vt:lpstr>
      <vt:lpstr>Cambria Math</vt:lpstr>
      <vt:lpstr>Times New Roman</vt:lpstr>
      <vt:lpstr>Tema de Office</vt:lpstr>
      <vt:lpstr>Presentación de PowerPoint</vt:lpstr>
      <vt:lpstr>PLANTEAMIENTO DEL PROBLEMA</vt:lpstr>
      <vt:lpstr>Analizar el impacto del modelo económico Sustitución Selectiva de     Importaciones en la producción de las pequeñas y medianas empresas del   sector cuero y calzado.  </vt:lpstr>
      <vt:lpstr>METODOLOGÍA DE LA INVESTIGACIÓN</vt:lpstr>
      <vt:lpstr>DETERMINACIÓN DEL TAMAÑO DE LA MUESTRA </vt:lpstr>
      <vt:lpstr>Industrialización por Sustitución de Importaciones</vt:lpstr>
      <vt:lpstr>TEORÍA DE LA DEPENDENCIA EN AMÉRICA LATINA </vt:lpstr>
      <vt:lpstr>Raul Prebisch</vt:lpstr>
      <vt:lpstr>Presentación de PowerPoint</vt:lpstr>
      <vt:lpstr>MODELO SUSTITUCIÓN DE IMPORTACIONES </vt:lpstr>
      <vt:lpstr>Viabilidad del modelo Sustitución de Importaciones</vt:lpstr>
      <vt:lpstr>SUSTITUCIÓN SELECTIVA DE IMPORTACIONES EN ECUADOR</vt:lpstr>
      <vt:lpstr>Presentación de PowerPoint</vt:lpstr>
      <vt:lpstr>SUSTITUCIÓN SELECTIVA DE IMPORTACIONES EN ECUADOR</vt:lpstr>
      <vt:lpstr>Presentación de PowerPoint</vt:lpstr>
      <vt:lpstr>BALANZA COMERCIAL NO PETROLERA DEL ECUADOR </vt:lpstr>
      <vt:lpstr>ANÁLISIS DE LA BALANZA COMERCIAL DE CALZADO </vt:lpstr>
      <vt:lpstr>EVOLUCIÓN DEL EMPLEO EN EL SECTOR CUERO Y CALZADO </vt:lpstr>
      <vt:lpstr>PEQUEÑAS Y MEDIANAS EMPRESAS DE CALZADO POR PROVINCIA </vt:lpstr>
      <vt:lpstr>INVERSIÓN PÚBLICA Y PRIVADA EN EL SECTOR CALZADO </vt:lpstr>
      <vt:lpstr>MEDIDAS IMPLEMENTADAS PARA PROTEGER LA PRODUCCIÓN DE CUERO DE LAS CURTIEMBRES </vt:lpstr>
      <vt:lpstr>EXPORTACIONES E IMPORTACIONES DE CALZADO DE CUERO  </vt:lpstr>
      <vt:lpstr>PRINCIPALES SUB PARTIDAS MÁS IMPORTADAS DE CALZADO </vt:lpstr>
      <vt:lpstr>PARTES DE CALZADO</vt:lpstr>
      <vt:lpstr>Presentación de PowerPoint</vt:lpstr>
      <vt:lpstr>Presentación de PowerPoint</vt:lpstr>
      <vt:lpstr>Presentación de PowerPoint</vt:lpstr>
      <vt:lpstr>Presentación de PowerPoint</vt:lpstr>
      <vt:lpstr>MEDIDAS PROTECCIONISTAS EN EL SECTOR CUERO Y CALZADO </vt:lpstr>
      <vt:lpstr>TRATAMIENTO DE DATOS</vt:lpstr>
      <vt:lpstr>Correlaciones Positivas</vt:lpstr>
      <vt:lpstr>Correlaciones Negativas</vt:lpstr>
      <vt:lpstr>Presentación de PowerPoint</vt:lpstr>
      <vt:lpstr>IMPACTO EN LA PRODUCCIÓN DE CALZADO</vt:lpstr>
      <vt:lpstr>IMPACTO EN LA PRODUCCIÓN DE MATERIAS PRIMAS E INSUMOS PARA CALZADO   </vt:lpstr>
      <vt:lpstr>ESTRATEGIAS DEL MODELO SUSTITUCIÓN DE IMPORTACIONES EN EL SECTOR CALZADO</vt:lpstr>
      <vt:lpstr>Presentación de PowerPoint</vt:lpstr>
      <vt:lpstr>RECOMENDACIONES</vt:lpstr>
      <vt:lpstr>Presentación de PowerPoint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Lisbeth Viver</dc:creator>
  <cp:lastModifiedBy>Rodrigo</cp:lastModifiedBy>
  <cp:revision>190</cp:revision>
  <dcterms:created xsi:type="dcterms:W3CDTF">2015-12-27T23:13:32Z</dcterms:created>
  <dcterms:modified xsi:type="dcterms:W3CDTF">2016-01-21T03:42:04Z</dcterms:modified>
</cp:coreProperties>
</file>