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300" r:id="rId3"/>
    <p:sldId id="301" r:id="rId4"/>
    <p:sldId id="302" r:id="rId5"/>
    <p:sldId id="306" r:id="rId6"/>
    <p:sldId id="304" r:id="rId7"/>
    <p:sldId id="305" r:id="rId8"/>
    <p:sldId id="303" r:id="rId9"/>
    <p:sldId id="307" r:id="rId10"/>
    <p:sldId id="310" r:id="rId11"/>
    <p:sldId id="311" r:id="rId12"/>
    <p:sldId id="312" r:id="rId13"/>
    <p:sldId id="320" r:id="rId14"/>
    <p:sldId id="321" r:id="rId15"/>
    <p:sldId id="371" r:id="rId16"/>
    <p:sldId id="376" r:id="rId17"/>
    <p:sldId id="323" r:id="rId18"/>
    <p:sldId id="372" r:id="rId19"/>
    <p:sldId id="375" r:id="rId20"/>
    <p:sldId id="324" r:id="rId21"/>
    <p:sldId id="373" r:id="rId22"/>
    <p:sldId id="335" r:id="rId23"/>
    <p:sldId id="342" r:id="rId24"/>
    <p:sldId id="345" r:id="rId25"/>
    <p:sldId id="343" r:id="rId26"/>
    <p:sldId id="344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46" r:id="rId38"/>
    <p:sldId id="347" r:id="rId39"/>
    <p:sldId id="388" r:id="rId40"/>
    <p:sldId id="389" r:id="rId41"/>
    <p:sldId id="391" r:id="rId42"/>
    <p:sldId id="390" r:id="rId43"/>
    <p:sldId id="364" r:id="rId44"/>
    <p:sldId id="366" r:id="rId45"/>
    <p:sldId id="367" r:id="rId46"/>
    <p:sldId id="369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66"/>
    <a:srgbClr val="000066"/>
    <a:srgbClr val="33CCFF"/>
    <a:srgbClr val="336600"/>
    <a:srgbClr val="66FF66"/>
    <a:srgbClr val="FF9900"/>
    <a:srgbClr val="CC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>
      <p:cViewPr>
        <p:scale>
          <a:sx n="100" d="100"/>
          <a:sy n="100" d="100"/>
        </p:scale>
        <p:origin x="-4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BDE1A-3A4D-43A5-8D7A-71C758F70D9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95716B5-ABBF-423D-A470-327E78103613}">
      <dgm:prSet phldrT="[Texto]" custT="1"/>
      <dgm:spPr/>
      <dgm:t>
        <a:bodyPr/>
        <a:lstStyle/>
        <a:p>
          <a:pPr algn="just"/>
          <a:r>
            <a:rPr lang="es-EC" sz="1800" dirty="0" smtClean="0"/>
            <a:t>Con el desarrollo de las tecnologías en los últimos años se ha dado un impulso a nuevos medios físicos, equipos  o sistemas que ayuden a realizar las actividades fisioterapéuticas.</a:t>
          </a:r>
          <a:endParaRPr lang="es-EC" sz="1800" dirty="0"/>
        </a:p>
      </dgm:t>
    </dgm:pt>
    <dgm:pt modelId="{FD754F7C-AAB6-499E-8C55-ADF97E6FBFAE}" type="parTrans" cxnId="{2E35DF02-34C0-406F-929E-BBE014FCAF1B}">
      <dgm:prSet/>
      <dgm:spPr/>
      <dgm:t>
        <a:bodyPr/>
        <a:lstStyle/>
        <a:p>
          <a:pPr algn="just"/>
          <a:endParaRPr lang="es-EC" sz="4400"/>
        </a:p>
      </dgm:t>
    </dgm:pt>
    <dgm:pt modelId="{A76F8E6B-9B24-4FF2-A061-E0FB75A34B53}" type="sibTrans" cxnId="{2E35DF02-34C0-406F-929E-BBE014FCAF1B}">
      <dgm:prSet/>
      <dgm:spPr/>
      <dgm:t>
        <a:bodyPr/>
        <a:lstStyle/>
        <a:p>
          <a:pPr algn="just"/>
          <a:endParaRPr lang="es-EC" sz="4400"/>
        </a:p>
      </dgm:t>
    </dgm:pt>
    <dgm:pt modelId="{5593D4BF-0706-4F7F-9E20-3FE194287C0D}">
      <dgm:prSet phldrT="[Texto]" custT="1"/>
      <dgm:spPr/>
      <dgm:t>
        <a:bodyPr/>
        <a:lstStyle/>
        <a:p>
          <a:pPr algn="just"/>
          <a:r>
            <a:rPr lang="es-EC" sz="1800" dirty="0" smtClean="0"/>
            <a:t>Debido a la combinación de rehabilitación y realidad virtual se ha establecido un nuevo concepto denominado Sistemas de Bajo Costo.</a:t>
          </a:r>
          <a:endParaRPr lang="es-EC" sz="1800" dirty="0"/>
        </a:p>
      </dgm:t>
    </dgm:pt>
    <dgm:pt modelId="{B3F95824-C373-4CA0-8211-634D825EE39C}" type="parTrans" cxnId="{00C85450-42B9-4F72-8A1A-BA8003BE7CB9}">
      <dgm:prSet/>
      <dgm:spPr/>
      <dgm:t>
        <a:bodyPr/>
        <a:lstStyle/>
        <a:p>
          <a:pPr algn="just"/>
          <a:endParaRPr lang="es-EC" sz="4400"/>
        </a:p>
      </dgm:t>
    </dgm:pt>
    <dgm:pt modelId="{0BACCD71-BECE-4A60-A9AE-EC97DF025701}" type="sibTrans" cxnId="{00C85450-42B9-4F72-8A1A-BA8003BE7CB9}">
      <dgm:prSet/>
      <dgm:spPr/>
      <dgm:t>
        <a:bodyPr/>
        <a:lstStyle/>
        <a:p>
          <a:pPr algn="just"/>
          <a:endParaRPr lang="es-EC" sz="4400"/>
        </a:p>
      </dgm:t>
    </dgm:pt>
    <dgm:pt modelId="{5814DFC3-0641-4098-8BFF-24D9DB77FDD9}">
      <dgm:prSet phldrT="[Texto]" custT="1"/>
      <dgm:spPr/>
      <dgm:t>
        <a:bodyPr/>
        <a:lstStyle/>
        <a:p>
          <a:pPr algn="just"/>
          <a:r>
            <a:rPr lang="es-EC" sz="1800" dirty="0" smtClean="0"/>
            <a:t>Con la implementación las herramientas que contribuyen a lograr la  rehabilitación virtual (sensor de movimiento y software) se pretende conseguir un apoyo para la labor que el terapeuta desarrolla y brindar las comodidades que los pacientes requieren para mejorar su condición física y su salud en general.</a:t>
          </a:r>
          <a:endParaRPr lang="es-EC" sz="1800" dirty="0"/>
        </a:p>
      </dgm:t>
    </dgm:pt>
    <dgm:pt modelId="{720A6F91-464F-4955-8F06-8748BB8A244E}" type="parTrans" cxnId="{EAB8F595-1002-4DA1-BF69-BE43FB01B31F}">
      <dgm:prSet/>
      <dgm:spPr/>
      <dgm:t>
        <a:bodyPr/>
        <a:lstStyle/>
        <a:p>
          <a:pPr algn="just"/>
          <a:endParaRPr lang="es-EC" sz="4400"/>
        </a:p>
      </dgm:t>
    </dgm:pt>
    <dgm:pt modelId="{582A21F2-B7E7-4FC4-85C1-B01DA4B29AFD}" type="sibTrans" cxnId="{EAB8F595-1002-4DA1-BF69-BE43FB01B31F}">
      <dgm:prSet/>
      <dgm:spPr/>
      <dgm:t>
        <a:bodyPr/>
        <a:lstStyle/>
        <a:p>
          <a:pPr algn="just"/>
          <a:endParaRPr lang="es-EC" sz="4400"/>
        </a:p>
      </dgm:t>
    </dgm:pt>
    <dgm:pt modelId="{CADBFC72-B470-469D-8CA6-6B6F7AB4C957}" type="pres">
      <dgm:prSet presAssocID="{08FBDE1A-3A4D-43A5-8D7A-71C758F70D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8D27A5-9957-49EB-BF79-A1DC19B78DB4}" type="pres">
      <dgm:prSet presAssocID="{E95716B5-ABBF-423D-A470-327E78103613}" presName="parentLin" presStyleCnt="0"/>
      <dgm:spPr/>
    </dgm:pt>
    <dgm:pt modelId="{32042933-A5AD-4007-BF7C-CB687703F840}" type="pres">
      <dgm:prSet presAssocID="{E95716B5-ABBF-423D-A470-327E7810361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E0A2A601-B3B4-4B45-A5F9-8978853C4454}" type="pres">
      <dgm:prSet presAssocID="{E95716B5-ABBF-423D-A470-327E78103613}" presName="parentText" presStyleLbl="node1" presStyleIdx="0" presStyleCnt="3" custScaleX="142857" custScaleY="1075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A8FD4-9B94-4349-BBE9-6F2C991C8A82}" type="pres">
      <dgm:prSet presAssocID="{E95716B5-ABBF-423D-A470-327E78103613}" presName="negativeSpace" presStyleCnt="0"/>
      <dgm:spPr/>
    </dgm:pt>
    <dgm:pt modelId="{77ED0F4C-1969-4EA5-8CFE-7BA30BD95C5A}" type="pres">
      <dgm:prSet presAssocID="{E95716B5-ABBF-423D-A470-327E78103613}" presName="childText" presStyleLbl="conFgAcc1" presStyleIdx="0" presStyleCnt="3">
        <dgm:presLayoutVars>
          <dgm:bulletEnabled val="1"/>
        </dgm:presLayoutVars>
      </dgm:prSet>
      <dgm:spPr/>
    </dgm:pt>
    <dgm:pt modelId="{7C4FA56C-3E5D-4EF4-B070-EA50FD38AB5D}" type="pres">
      <dgm:prSet presAssocID="{A76F8E6B-9B24-4FF2-A061-E0FB75A34B53}" presName="spaceBetweenRectangles" presStyleCnt="0"/>
      <dgm:spPr/>
    </dgm:pt>
    <dgm:pt modelId="{9FE0E5CD-D63B-432B-9E5B-0C8364172711}" type="pres">
      <dgm:prSet presAssocID="{5593D4BF-0706-4F7F-9E20-3FE194287C0D}" presName="parentLin" presStyleCnt="0"/>
      <dgm:spPr/>
    </dgm:pt>
    <dgm:pt modelId="{E99C4051-B731-4561-BF8A-2EAFE6C93DF2}" type="pres">
      <dgm:prSet presAssocID="{5593D4BF-0706-4F7F-9E20-3FE194287C0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263B2E4-58DE-45AD-A06B-BEB932639601}" type="pres">
      <dgm:prSet presAssocID="{5593D4BF-0706-4F7F-9E20-3FE194287C0D}" presName="parentText" presStyleLbl="node1" presStyleIdx="1" presStyleCnt="3" custScaleX="142857" custScaleY="9086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AE93F-5351-4FB4-A1CC-143F67BFC49C}" type="pres">
      <dgm:prSet presAssocID="{5593D4BF-0706-4F7F-9E20-3FE194287C0D}" presName="negativeSpace" presStyleCnt="0"/>
      <dgm:spPr/>
    </dgm:pt>
    <dgm:pt modelId="{336311A6-7F7E-4C3B-849A-3ECBC3B21A54}" type="pres">
      <dgm:prSet presAssocID="{5593D4BF-0706-4F7F-9E20-3FE194287C0D}" presName="childText" presStyleLbl="conFgAcc1" presStyleIdx="1" presStyleCnt="3">
        <dgm:presLayoutVars>
          <dgm:bulletEnabled val="1"/>
        </dgm:presLayoutVars>
      </dgm:prSet>
      <dgm:spPr/>
    </dgm:pt>
    <dgm:pt modelId="{FC64F5E9-B602-4318-B40C-9F96B91FB9E6}" type="pres">
      <dgm:prSet presAssocID="{0BACCD71-BECE-4A60-A9AE-EC97DF025701}" presName="spaceBetweenRectangles" presStyleCnt="0"/>
      <dgm:spPr/>
    </dgm:pt>
    <dgm:pt modelId="{C93787C4-98DD-4B17-BD87-BE948F4754C7}" type="pres">
      <dgm:prSet presAssocID="{5814DFC3-0641-4098-8BFF-24D9DB77FDD9}" presName="parentLin" presStyleCnt="0"/>
      <dgm:spPr/>
    </dgm:pt>
    <dgm:pt modelId="{A37446D1-6854-4480-B147-45FBF1D7E9E9}" type="pres">
      <dgm:prSet presAssocID="{5814DFC3-0641-4098-8BFF-24D9DB77FDD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3A53FAC-A4A5-4AA5-B6F8-B4C63A2726D5}" type="pres">
      <dgm:prSet presAssocID="{5814DFC3-0641-4098-8BFF-24D9DB77FDD9}" presName="parentText" presStyleLbl="node1" presStyleIdx="2" presStyleCnt="3" custScaleX="142857" custScaleY="14505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1D3D0-0AA0-4DAD-A9E1-0EAA8D5D8629}" type="pres">
      <dgm:prSet presAssocID="{5814DFC3-0641-4098-8BFF-24D9DB77FDD9}" presName="negativeSpace" presStyleCnt="0"/>
      <dgm:spPr/>
    </dgm:pt>
    <dgm:pt modelId="{D8A45D27-8AA9-4CC7-94D6-6DB3D1CB5D67}" type="pres">
      <dgm:prSet presAssocID="{5814DFC3-0641-4098-8BFF-24D9DB77FD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35DF02-34C0-406F-929E-BBE014FCAF1B}" srcId="{08FBDE1A-3A4D-43A5-8D7A-71C758F70D95}" destId="{E95716B5-ABBF-423D-A470-327E78103613}" srcOrd="0" destOrd="0" parTransId="{FD754F7C-AAB6-499E-8C55-ADF97E6FBFAE}" sibTransId="{A76F8E6B-9B24-4FF2-A061-E0FB75A34B53}"/>
    <dgm:cxn modelId="{2E982F4C-A7BF-47FF-A836-564ECD0941DA}" type="presOf" srcId="{08FBDE1A-3A4D-43A5-8D7A-71C758F70D95}" destId="{CADBFC72-B470-469D-8CA6-6B6F7AB4C957}" srcOrd="0" destOrd="0" presId="urn:microsoft.com/office/officeart/2005/8/layout/list1"/>
    <dgm:cxn modelId="{0CB07B4D-57D1-46BB-B9F9-3EB289E53192}" type="presOf" srcId="{5814DFC3-0641-4098-8BFF-24D9DB77FDD9}" destId="{A37446D1-6854-4480-B147-45FBF1D7E9E9}" srcOrd="0" destOrd="0" presId="urn:microsoft.com/office/officeart/2005/8/layout/list1"/>
    <dgm:cxn modelId="{8FE95ECE-46FA-40C5-9054-E307414B377B}" type="presOf" srcId="{E95716B5-ABBF-423D-A470-327E78103613}" destId="{32042933-A5AD-4007-BF7C-CB687703F840}" srcOrd="0" destOrd="0" presId="urn:microsoft.com/office/officeart/2005/8/layout/list1"/>
    <dgm:cxn modelId="{3EA58ADD-80BA-4A60-9CB3-C190E3A218E1}" type="presOf" srcId="{5593D4BF-0706-4F7F-9E20-3FE194287C0D}" destId="{9263B2E4-58DE-45AD-A06B-BEB932639601}" srcOrd="1" destOrd="0" presId="urn:microsoft.com/office/officeart/2005/8/layout/list1"/>
    <dgm:cxn modelId="{00C85450-42B9-4F72-8A1A-BA8003BE7CB9}" srcId="{08FBDE1A-3A4D-43A5-8D7A-71C758F70D95}" destId="{5593D4BF-0706-4F7F-9E20-3FE194287C0D}" srcOrd="1" destOrd="0" parTransId="{B3F95824-C373-4CA0-8211-634D825EE39C}" sibTransId="{0BACCD71-BECE-4A60-A9AE-EC97DF025701}"/>
    <dgm:cxn modelId="{EAB8F595-1002-4DA1-BF69-BE43FB01B31F}" srcId="{08FBDE1A-3A4D-43A5-8D7A-71C758F70D95}" destId="{5814DFC3-0641-4098-8BFF-24D9DB77FDD9}" srcOrd="2" destOrd="0" parTransId="{720A6F91-464F-4955-8F06-8748BB8A244E}" sibTransId="{582A21F2-B7E7-4FC4-85C1-B01DA4B29AFD}"/>
    <dgm:cxn modelId="{7C6F566D-CA27-4489-AB41-5629F7C3CAF0}" type="presOf" srcId="{E95716B5-ABBF-423D-A470-327E78103613}" destId="{E0A2A601-B3B4-4B45-A5F9-8978853C4454}" srcOrd="1" destOrd="0" presId="urn:microsoft.com/office/officeart/2005/8/layout/list1"/>
    <dgm:cxn modelId="{362EBE6C-9745-4F7F-A1A5-6D6D8D32F811}" type="presOf" srcId="{5814DFC3-0641-4098-8BFF-24D9DB77FDD9}" destId="{93A53FAC-A4A5-4AA5-B6F8-B4C63A2726D5}" srcOrd="1" destOrd="0" presId="urn:microsoft.com/office/officeart/2005/8/layout/list1"/>
    <dgm:cxn modelId="{E026DF69-D53E-43B0-B958-B6CFB535A9A1}" type="presOf" srcId="{5593D4BF-0706-4F7F-9E20-3FE194287C0D}" destId="{E99C4051-B731-4561-BF8A-2EAFE6C93DF2}" srcOrd="0" destOrd="0" presId="urn:microsoft.com/office/officeart/2005/8/layout/list1"/>
    <dgm:cxn modelId="{B8D2B62E-FF19-4533-93BD-6AC66763A08C}" type="presParOf" srcId="{CADBFC72-B470-469D-8CA6-6B6F7AB4C957}" destId="{7B8D27A5-9957-49EB-BF79-A1DC19B78DB4}" srcOrd="0" destOrd="0" presId="urn:microsoft.com/office/officeart/2005/8/layout/list1"/>
    <dgm:cxn modelId="{D26DCC62-BCFB-419D-8DFD-734DF6A16E53}" type="presParOf" srcId="{7B8D27A5-9957-49EB-BF79-A1DC19B78DB4}" destId="{32042933-A5AD-4007-BF7C-CB687703F840}" srcOrd="0" destOrd="0" presId="urn:microsoft.com/office/officeart/2005/8/layout/list1"/>
    <dgm:cxn modelId="{0E774A8C-73DA-40B0-A6F3-B31C82442F06}" type="presParOf" srcId="{7B8D27A5-9957-49EB-BF79-A1DC19B78DB4}" destId="{E0A2A601-B3B4-4B45-A5F9-8978853C4454}" srcOrd="1" destOrd="0" presId="urn:microsoft.com/office/officeart/2005/8/layout/list1"/>
    <dgm:cxn modelId="{4AD2B688-9B8E-4752-A293-B18A10DA1146}" type="presParOf" srcId="{CADBFC72-B470-469D-8CA6-6B6F7AB4C957}" destId="{E45A8FD4-9B94-4349-BBE9-6F2C991C8A82}" srcOrd="1" destOrd="0" presId="urn:microsoft.com/office/officeart/2005/8/layout/list1"/>
    <dgm:cxn modelId="{D005F05A-6312-4C0D-B840-7F3B3C6C2F62}" type="presParOf" srcId="{CADBFC72-B470-469D-8CA6-6B6F7AB4C957}" destId="{77ED0F4C-1969-4EA5-8CFE-7BA30BD95C5A}" srcOrd="2" destOrd="0" presId="urn:microsoft.com/office/officeart/2005/8/layout/list1"/>
    <dgm:cxn modelId="{5904080B-61E5-43C7-B0C1-46BC25FAEF2B}" type="presParOf" srcId="{CADBFC72-B470-469D-8CA6-6B6F7AB4C957}" destId="{7C4FA56C-3E5D-4EF4-B070-EA50FD38AB5D}" srcOrd="3" destOrd="0" presId="urn:microsoft.com/office/officeart/2005/8/layout/list1"/>
    <dgm:cxn modelId="{4305DD19-DC59-4C1F-BFF1-AA5AAF5FE3D1}" type="presParOf" srcId="{CADBFC72-B470-469D-8CA6-6B6F7AB4C957}" destId="{9FE0E5CD-D63B-432B-9E5B-0C8364172711}" srcOrd="4" destOrd="0" presId="urn:microsoft.com/office/officeart/2005/8/layout/list1"/>
    <dgm:cxn modelId="{00C0FE9F-3517-4D73-B998-D2AA135A1621}" type="presParOf" srcId="{9FE0E5CD-D63B-432B-9E5B-0C8364172711}" destId="{E99C4051-B731-4561-BF8A-2EAFE6C93DF2}" srcOrd="0" destOrd="0" presId="urn:microsoft.com/office/officeart/2005/8/layout/list1"/>
    <dgm:cxn modelId="{D5D69311-908B-4BAD-BFAD-F11D228677D9}" type="presParOf" srcId="{9FE0E5CD-D63B-432B-9E5B-0C8364172711}" destId="{9263B2E4-58DE-45AD-A06B-BEB932639601}" srcOrd="1" destOrd="0" presId="urn:microsoft.com/office/officeart/2005/8/layout/list1"/>
    <dgm:cxn modelId="{82F7406F-DE1B-4E5C-8E77-EA2131DEFFE9}" type="presParOf" srcId="{CADBFC72-B470-469D-8CA6-6B6F7AB4C957}" destId="{B0CAE93F-5351-4FB4-A1CC-143F67BFC49C}" srcOrd="5" destOrd="0" presId="urn:microsoft.com/office/officeart/2005/8/layout/list1"/>
    <dgm:cxn modelId="{1EE046C0-3075-4F34-B074-40D4F8E83E6D}" type="presParOf" srcId="{CADBFC72-B470-469D-8CA6-6B6F7AB4C957}" destId="{336311A6-7F7E-4C3B-849A-3ECBC3B21A54}" srcOrd="6" destOrd="0" presId="urn:microsoft.com/office/officeart/2005/8/layout/list1"/>
    <dgm:cxn modelId="{244373EC-B83E-49A1-B4D3-0772F7EA65C0}" type="presParOf" srcId="{CADBFC72-B470-469D-8CA6-6B6F7AB4C957}" destId="{FC64F5E9-B602-4318-B40C-9F96B91FB9E6}" srcOrd="7" destOrd="0" presId="urn:microsoft.com/office/officeart/2005/8/layout/list1"/>
    <dgm:cxn modelId="{C0F76B6E-22AB-4FB0-8470-EEA1D6EC3F06}" type="presParOf" srcId="{CADBFC72-B470-469D-8CA6-6B6F7AB4C957}" destId="{C93787C4-98DD-4B17-BD87-BE948F4754C7}" srcOrd="8" destOrd="0" presId="urn:microsoft.com/office/officeart/2005/8/layout/list1"/>
    <dgm:cxn modelId="{79A2DAD7-CFB4-4FF3-A35A-A215A530FDFF}" type="presParOf" srcId="{C93787C4-98DD-4B17-BD87-BE948F4754C7}" destId="{A37446D1-6854-4480-B147-45FBF1D7E9E9}" srcOrd="0" destOrd="0" presId="urn:microsoft.com/office/officeart/2005/8/layout/list1"/>
    <dgm:cxn modelId="{98C47BDF-F59F-4A02-AE6F-2068825CABED}" type="presParOf" srcId="{C93787C4-98DD-4B17-BD87-BE948F4754C7}" destId="{93A53FAC-A4A5-4AA5-B6F8-B4C63A2726D5}" srcOrd="1" destOrd="0" presId="urn:microsoft.com/office/officeart/2005/8/layout/list1"/>
    <dgm:cxn modelId="{23F7BB9F-9D00-4387-89FF-8C03C873790C}" type="presParOf" srcId="{CADBFC72-B470-469D-8CA6-6B6F7AB4C957}" destId="{CA31D3D0-0AA0-4DAD-A9E1-0EAA8D5D8629}" srcOrd="9" destOrd="0" presId="urn:microsoft.com/office/officeart/2005/8/layout/list1"/>
    <dgm:cxn modelId="{DED2FC09-4A49-4F94-94E4-52A69160FC50}" type="presParOf" srcId="{CADBFC72-B470-469D-8CA6-6B6F7AB4C957}" destId="{D8A45D27-8AA9-4CC7-94D6-6DB3D1CB5D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BDE1A-3A4D-43A5-8D7A-71C758F70D9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95716B5-ABBF-423D-A470-327E78103613}">
      <dgm:prSet phldrT="[Texto]" custT="1"/>
      <dgm:spPr/>
      <dgm:t>
        <a:bodyPr/>
        <a:lstStyle/>
        <a:p>
          <a:pPr algn="just"/>
          <a:r>
            <a:rPr lang="es-EC" sz="1800" dirty="0" smtClean="0"/>
            <a:t>El número de personas con algún tipo de discapacidad en el Ecuador y en el mundo se está incrementando debido a que no es una condición únicamente biológica, sino que depende también de otros factores.</a:t>
          </a:r>
          <a:endParaRPr lang="es-EC" sz="1800" dirty="0"/>
        </a:p>
      </dgm:t>
    </dgm:pt>
    <dgm:pt modelId="{FD754F7C-AAB6-499E-8C55-ADF97E6FBFAE}" type="parTrans" cxnId="{2E35DF02-34C0-406F-929E-BBE014FCAF1B}">
      <dgm:prSet/>
      <dgm:spPr/>
      <dgm:t>
        <a:bodyPr/>
        <a:lstStyle/>
        <a:p>
          <a:pPr algn="just"/>
          <a:endParaRPr lang="es-EC" sz="4400"/>
        </a:p>
      </dgm:t>
    </dgm:pt>
    <dgm:pt modelId="{A76F8E6B-9B24-4FF2-A061-E0FB75A34B53}" type="sibTrans" cxnId="{2E35DF02-34C0-406F-929E-BBE014FCAF1B}">
      <dgm:prSet/>
      <dgm:spPr/>
      <dgm:t>
        <a:bodyPr/>
        <a:lstStyle/>
        <a:p>
          <a:pPr algn="just"/>
          <a:endParaRPr lang="es-EC" sz="4400"/>
        </a:p>
      </dgm:t>
    </dgm:pt>
    <dgm:pt modelId="{5593D4BF-0706-4F7F-9E20-3FE194287C0D}">
      <dgm:prSet phldrT="[Texto]" custT="1"/>
      <dgm:spPr/>
      <dgm:t>
        <a:bodyPr/>
        <a:lstStyle/>
        <a:p>
          <a:r>
            <a:rPr lang="es-EC" sz="1800" dirty="0" smtClean="0"/>
            <a:t>La fisioterapia y en sí la rehabilitación es una de las mejores opciones para mejorar la movilidad y las condiciones de vida de los pacientes.</a:t>
          </a:r>
          <a:endParaRPr lang="es-EC" sz="1800" dirty="0"/>
        </a:p>
      </dgm:t>
    </dgm:pt>
    <dgm:pt modelId="{B3F95824-C373-4CA0-8211-634D825EE39C}" type="parTrans" cxnId="{00C85450-42B9-4F72-8A1A-BA8003BE7CB9}">
      <dgm:prSet/>
      <dgm:spPr/>
      <dgm:t>
        <a:bodyPr/>
        <a:lstStyle/>
        <a:p>
          <a:pPr algn="just"/>
          <a:endParaRPr lang="es-EC" sz="4400"/>
        </a:p>
      </dgm:t>
    </dgm:pt>
    <dgm:pt modelId="{0BACCD71-BECE-4A60-A9AE-EC97DF025701}" type="sibTrans" cxnId="{00C85450-42B9-4F72-8A1A-BA8003BE7CB9}">
      <dgm:prSet/>
      <dgm:spPr/>
      <dgm:t>
        <a:bodyPr/>
        <a:lstStyle/>
        <a:p>
          <a:pPr algn="just"/>
          <a:endParaRPr lang="es-EC" sz="4400"/>
        </a:p>
      </dgm:t>
    </dgm:pt>
    <dgm:pt modelId="{5814DFC3-0641-4098-8BFF-24D9DB77FDD9}">
      <dgm:prSet phldrT="[Texto]" custT="1"/>
      <dgm:spPr/>
      <dgm:t>
        <a:bodyPr/>
        <a:lstStyle/>
        <a:p>
          <a:pPr algn="just"/>
          <a:r>
            <a:rPr lang="es-EC" sz="1800" dirty="0" smtClean="0"/>
            <a:t>Un prototipo basado en rehabilitación virtual, mediante Kinect, es de gran importancia por el impacto socioeconómico que produce.</a:t>
          </a:r>
          <a:endParaRPr lang="es-EC" sz="1800" dirty="0"/>
        </a:p>
      </dgm:t>
    </dgm:pt>
    <dgm:pt modelId="{720A6F91-464F-4955-8F06-8748BB8A244E}" type="parTrans" cxnId="{EAB8F595-1002-4DA1-BF69-BE43FB01B31F}">
      <dgm:prSet/>
      <dgm:spPr/>
      <dgm:t>
        <a:bodyPr/>
        <a:lstStyle/>
        <a:p>
          <a:pPr algn="just"/>
          <a:endParaRPr lang="es-EC" sz="4400"/>
        </a:p>
      </dgm:t>
    </dgm:pt>
    <dgm:pt modelId="{582A21F2-B7E7-4FC4-85C1-B01DA4B29AFD}" type="sibTrans" cxnId="{EAB8F595-1002-4DA1-BF69-BE43FB01B31F}">
      <dgm:prSet/>
      <dgm:spPr/>
      <dgm:t>
        <a:bodyPr/>
        <a:lstStyle/>
        <a:p>
          <a:pPr algn="just"/>
          <a:endParaRPr lang="es-EC" sz="4400"/>
        </a:p>
      </dgm:t>
    </dgm:pt>
    <dgm:pt modelId="{CADBFC72-B470-469D-8CA6-6B6F7AB4C957}" type="pres">
      <dgm:prSet presAssocID="{08FBDE1A-3A4D-43A5-8D7A-71C758F70D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8D27A5-9957-49EB-BF79-A1DC19B78DB4}" type="pres">
      <dgm:prSet presAssocID="{E95716B5-ABBF-423D-A470-327E78103613}" presName="parentLin" presStyleCnt="0"/>
      <dgm:spPr/>
    </dgm:pt>
    <dgm:pt modelId="{32042933-A5AD-4007-BF7C-CB687703F840}" type="pres">
      <dgm:prSet presAssocID="{E95716B5-ABBF-423D-A470-327E7810361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E0A2A601-B3B4-4B45-A5F9-8978853C4454}" type="pres">
      <dgm:prSet presAssocID="{E95716B5-ABBF-423D-A470-327E78103613}" presName="parentText" presStyleLbl="node1" presStyleIdx="0" presStyleCnt="3" custScaleX="142857" custScaleY="1075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A8FD4-9B94-4349-BBE9-6F2C991C8A82}" type="pres">
      <dgm:prSet presAssocID="{E95716B5-ABBF-423D-A470-327E78103613}" presName="negativeSpace" presStyleCnt="0"/>
      <dgm:spPr/>
    </dgm:pt>
    <dgm:pt modelId="{77ED0F4C-1969-4EA5-8CFE-7BA30BD95C5A}" type="pres">
      <dgm:prSet presAssocID="{E95716B5-ABBF-423D-A470-327E78103613}" presName="childText" presStyleLbl="conFgAcc1" presStyleIdx="0" presStyleCnt="3">
        <dgm:presLayoutVars>
          <dgm:bulletEnabled val="1"/>
        </dgm:presLayoutVars>
      </dgm:prSet>
      <dgm:spPr/>
    </dgm:pt>
    <dgm:pt modelId="{7C4FA56C-3E5D-4EF4-B070-EA50FD38AB5D}" type="pres">
      <dgm:prSet presAssocID="{A76F8E6B-9B24-4FF2-A061-E0FB75A34B53}" presName="spaceBetweenRectangles" presStyleCnt="0"/>
      <dgm:spPr/>
    </dgm:pt>
    <dgm:pt modelId="{9FE0E5CD-D63B-432B-9E5B-0C8364172711}" type="pres">
      <dgm:prSet presAssocID="{5593D4BF-0706-4F7F-9E20-3FE194287C0D}" presName="parentLin" presStyleCnt="0"/>
      <dgm:spPr/>
    </dgm:pt>
    <dgm:pt modelId="{E99C4051-B731-4561-BF8A-2EAFE6C93DF2}" type="pres">
      <dgm:prSet presAssocID="{5593D4BF-0706-4F7F-9E20-3FE194287C0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263B2E4-58DE-45AD-A06B-BEB932639601}" type="pres">
      <dgm:prSet presAssocID="{5593D4BF-0706-4F7F-9E20-3FE194287C0D}" presName="parentText" presStyleLbl="node1" presStyleIdx="1" presStyleCnt="3" custScaleX="142857" custScaleY="9086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AE93F-5351-4FB4-A1CC-143F67BFC49C}" type="pres">
      <dgm:prSet presAssocID="{5593D4BF-0706-4F7F-9E20-3FE194287C0D}" presName="negativeSpace" presStyleCnt="0"/>
      <dgm:spPr/>
    </dgm:pt>
    <dgm:pt modelId="{336311A6-7F7E-4C3B-849A-3ECBC3B21A54}" type="pres">
      <dgm:prSet presAssocID="{5593D4BF-0706-4F7F-9E20-3FE194287C0D}" presName="childText" presStyleLbl="conFgAcc1" presStyleIdx="1" presStyleCnt="3">
        <dgm:presLayoutVars>
          <dgm:bulletEnabled val="1"/>
        </dgm:presLayoutVars>
      </dgm:prSet>
      <dgm:spPr/>
    </dgm:pt>
    <dgm:pt modelId="{FC64F5E9-B602-4318-B40C-9F96B91FB9E6}" type="pres">
      <dgm:prSet presAssocID="{0BACCD71-BECE-4A60-A9AE-EC97DF025701}" presName="spaceBetweenRectangles" presStyleCnt="0"/>
      <dgm:spPr/>
    </dgm:pt>
    <dgm:pt modelId="{C93787C4-98DD-4B17-BD87-BE948F4754C7}" type="pres">
      <dgm:prSet presAssocID="{5814DFC3-0641-4098-8BFF-24D9DB77FDD9}" presName="parentLin" presStyleCnt="0"/>
      <dgm:spPr/>
    </dgm:pt>
    <dgm:pt modelId="{A37446D1-6854-4480-B147-45FBF1D7E9E9}" type="pres">
      <dgm:prSet presAssocID="{5814DFC3-0641-4098-8BFF-24D9DB77FDD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3A53FAC-A4A5-4AA5-B6F8-B4C63A2726D5}" type="pres">
      <dgm:prSet presAssocID="{5814DFC3-0641-4098-8BFF-24D9DB77FDD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1D3D0-0AA0-4DAD-A9E1-0EAA8D5D8629}" type="pres">
      <dgm:prSet presAssocID="{5814DFC3-0641-4098-8BFF-24D9DB77FDD9}" presName="negativeSpace" presStyleCnt="0"/>
      <dgm:spPr/>
    </dgm:pt>
    <dgm:pt modelId="{D8A45D27-8AA9-4CC7-94D6-6DB3D1CB5D67}" type="pres">
      <dgm:prSet presAssocID="{5814DFC3-0641-4098-8BFF-24D9DB77FD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E4C4E9-BB8F-4C3F-869E-F41AAB9F0D25}" type="presOf" srcId="{5593D4BF-0706-4F7F-9E20-3FE194287C0D}" destId="{E99C4051-B731-4561-BF8A-2EAFE6C93DF2}" srcOrd="0" destOrd="0" presId="urn:microsoft.com/office/officeart/2005/8/layout/list1"/>
    <dgm:cxn modelId="{9F7EB46A-776A-40BE-8DC2-00EC1CD3D263}" type="presOf" srcId="{5814DFC3-0641-4098-8BFF-24D9DB77FDD9}" destId="{A37446D1-6854-4480-B147-45FBF1D7E9E9}" srcOrd="0" destOrd="0" presId="urn:microsoft.com/office/officeart/2005/8/layout/list1"/>
    <dgm:cxn modelId="{C1C6DECE-0500-4946-9211-351BB05D78E5}" type="presOf" srcId="{E95716B5-ABBF-423D-A470-327E78103613}" destId="{E0A2A601-B3B4-4B45-A5F9-8978853C4454}" srcOrd="1" destOrd="0" presId="urn:microsoft.com/office/officeart/2005/8/layout/list1"/>
    <dgm:cxn modelId="{644B6ADF-9A18-4C04-B190-E775F95D58EA}" type="presOf" srcId="{E95716B5-ABBF-423D-A470-327E78103613}" destId="{32042933-A5AD-4007-BF7C-CB687703F840}" srcOrd="0" destOrd="0" presId="urn:microsoft.com/office/officeart/2005/8/layout/list1"/>
    <dgm:cxn modelId="{2E35DF02-34C0-406F-929E-BBE014FCAF1B}" srcId="{08FBDE1A-3A4D-43A5-8D7A-71C758F70D95}" destId="{E95716B5-ABBF-423D-A470-327E78103613}" srcOrd="0" destOrd="0" parTransId="{FD754F7C-AAB6-499E-8C55-ADF97E6FBFAE}" sibTransId="{A76F8E6B-9B24-4FF2-A061-E0FB75A34B53}"/>
    <dgm:cxn modelId="{5833D118-FFFA-4B93-AFF6-50A18997D32D}" type="presOf" srcId="{5593D4BF-0706-4F7F-9E20-3FE194287C0D}" destId="{9263B2E4-58DE-45AD-A06B-BEB932639601}" srcOrd="1" destOrd="0" presId="urn:microsoft.com/office/officeart/2005/8/layout/list1"/>
    <dgm:cxn modelId="{2D57563E-7808-43A0-B9E6-D17E4DF676F2}" type="presOf" srcId="{08FBDE1A-3A4D-43A5-8D7A-71C758F70D95}" destId="{CADBFC72-B470-469D-8CA6-6B6F7AB4C957}" srcOrd="0" destOrd="0" presId="urn:microsoft.com/office/officeart/2005/8/layout/list1"/>
    <dgm:cxn modelId="{EAB8F595-1002-4DA1-BF69-BE43FB01B31F}" srcId="{08FBDE1A-3A4D-43A5-8D7A-71C758F70D95}" destId="{5814DFC3-0641-4098-8BFF-24D9DB77FDD9}" srcOrd="2" destOrd="0" parTransId="{720A6F91-464F-4955-8F06-8748BB8A244E}" sibTransId="{582A21F2-B7E7-4FC4-85C1-B01DA4B29AFD}"/>
    <dgm:cxn modelId="{00C85450-42B9-4F72-8A1A-BA8003BE7CB9}" srcId="{08FBDE1A-3A4D-43A5-8D7A-71C758F70D95}" destId="{5593D4BF-0706-4F7F-9E20-3FE194287C0D}" srcOrd="1" destOrd="0" parTransId="{B3F95824-C373-4CA0-8211-634D825EE39C}" sibTransId="{0BACCD71-BECE-4A60-A9AE-EC97DF025701}"/>
    <dgm:cxn modelId="{7E0AB236-2472-4D15-9BE1-9C6F4BF04AED}" type="presOf" srcId="{5814DFC3-0641-4098-8BFF-24D9DB77FDD9}" destId="{93A53FAC-A4A5-4AA5-B6F8-B4C63A2726D5}" srcOrd="1" destOrd="0" presId="urn:microsoft.com/office/officeart/2005/8/layout/list1"/>
    <dgm:cxn modelId="{4A594E9A-E592-4F1C-8B4B-6A3E1F927062}" type="presParOf" srcId="{CADBFC72-B470-469D-8CA6-6B6F7AB4C957}" destId="{7B8D27A5-9957-49EB-BF79-A1DC19B78DB4}" srcOrd="0" destOrd="0" presId="urn:microsoft.com/office/officeart/2005/8/layout/list1"/>
    <dgm:cxn modelId="{E6083384-F8AA-49DE-A0D1-B893AAF36C03}" type="presParOf" srcId="{7B8D27A5-9957-49EB-BF79-A1DC19B78DB4}" destId="{32042933-A5AD-4007-BF7C-CB687703F840}" srcOrd="0" destOrd="0" presId="urn:microsoft.com/office/officeart/2005/8/layout/list1"/>
    <dgm:cxn modelId="{D4508F0C-5DB6-4D08-B962-9ED8218C8767}" type="presParOf" srcId="{7B8D27A5-9957-49EB-BF79-A1DC19B78DB4}" destId="{E0A2A601-B3B4-4B45-A5F9-8978853C4454}" srcOrd="1" destOrd="0" presId="urn:microsoft.com/office/officeart/2005/8/layout/list1"/>
    <dgm:cxn modelId="{767BAEF5-C2B4-4CBA-B89F-E139B3B8BC57}" type="presParOf" srcId="{CADBFC72-B470-469D-8CA6-6B6F7AB4C957}" destId="{E45A8FD4-9B94-4349-BBE9-6F2C991C8A82}" srcOrd="1" destOrd="0" presId="urn:microsoft.com/office/officeart/2005/8/layout/list1"/>
    <dgm:cxn modelId="{508ACAF9-CE74-45CA-A8D7-123682F1A733}" type="presParOf" srcId="{CADBFC72-B470-469D-8CA6-6B6F7AB4C957}" destId="{77ED0F4C-1969-4EA5-8CFE-7BA30BD95C5A}" srcOrd="2" destOrd="0" presId="urn:microsoft.com/office/officeart/2005/8/layout/list1"/>
    <dgm:cxn modelId="{4C98C782-059C-4A24-A552-39A7188FB40A}" type="presParOf" srcId="{CADBFC72-B470-469D-8CA6-6B6F7AB4C957}" destId="{7C4FA56C-3E5D-4EF4-B070-EA50FD38AB5D}" srcOrd="3" destOrd="0" presId="urn:microsoft.com/office/officeart/2005/8/layout/list1"/>
    <dgm:cxn modelId="{D0660CE2-15C4-455C-9076-8DE3CEEEA731}" type="presParOf" srcId="{CADBFC72-B470-469D-8CA6-6B6F7AB4C957}" destId="{9FE0E5CD-D63B-432B-9E5B-0C8364172711}" srcOrd="4" destOrd="0" presId="urn:microsoft.com/office/officeart/2005/8/layout/list1"/>
    <dgm:cxn modelId="{8CBA7E49-4169-4387-979A-917C3CFE4932}" type="presParOf" srcId="{9FE0E5CD-D63B-432B-9E5B-0C8364172711}" destId="{E99C4051-B731-4561-BF8A-2EAFE6C93DF2}" srcOrd="0" destOrd="0" presId="urn:microsoft.com/office/officeart/2005/8/layout/list1"/>
    <dgm:cxn modelId="{805CDD83-9ACF-419E-81C1-489323E498CF}" type="presParOf" srcId="{9FE0E5CD-D63B-432B-9E5B-0C8364172711}" destId="{9263B2E4-58DE-45AD-A06B-BEB932639601}" srcOrd="1" destOrd="0" presId="urn:microsoft.com/office/officeart/2005/8/layout/list1"/>
    <dgm:cxn modelId="{D5170114-E3F4-4278-B23D-257E9D057187}" type="presParOf" srcId="{CADBFC72-B470-469D-8CA6-6B6F7AB4C957}" destId="{B0CAE93F-5351-4FB4-A1CC-143F67BFC49C}" srcOrd="5" destOrd="0" presId="urn:microsoft.com/office/officeart/2005/8/layout/list1"/>
    <dgm:cxn modelId="{9607F174-0611-4344-9FB2-D9FC3856095E}" type="presParOf" srcId="{CADBFC72-B470-469D-8CA6-6B6F7AB4C957}" destId="{336311A6-7F7E-4C3B-849A-3ECBC3B21A54}" srcOrd="6" destOrd="0" presId="urn:microsoft.com/office/officeart/2005/8/layout/list1"/>
    <dgm:cxn modelId="{93F48092-D45D-45EA-B5D1-79E8F64CAEEB}" type="presParOf" srcId="{CADBFC72-B470-469D-8CA6-6B6F7AB4C957}" destId="{FC64F5E9-B602-4318-B40C-9F96B91FB9E6}" srcOrd="7" destOrd="0" presId="urn:microsoft.com/office/officeart/2005/8/layout/list1"/>
    <dgm:cxn modelId="{071BECAE-A952-4841-B84A-B3091639ACE1}" type="presParOf" srcId="{CADBFC72-B470-469D-8CA6-6B6F7AB4C957}" destId="{C93787C4-98DD-4B17-BD87-BE948F4754C7}" srcOrd="8" destOrd="0" presId="urn:microsoft.com/office/officeart/2005/8/layout/list1"/>
    <dgm:cxn modelId="{E3BC3A12-7789-4F70-AE02-0D1A4D1CBECE}" type="presParOf" srcId="{C93787C4-98DD-4B17-BD87-BE948F4754C7}" destId="{A37446D1-6854-4480-B147-45FBF1D7E9E9}" srcOrd="0" destOrd="0" presId="urn:microsoft.com/office/officeart/2005/8/layout/list1"/>
    <dgm:cxn modelId="{F0373FFB-0400-4CE5-9B14-0248AFCA8641}" type="presParOf" srcId="{C93787C4-98DD-4B17-BD87-BE948F4754C7}" destId="{93A53FAC-A4A5-4AA5-B6F8-B4C63A2726D5}" srcOrd="1" destOrd="0" presId="urn:microsoft.com/office/officeart/2005/8/layout/list1"/>
    <dgm:cxn modelId="{F1A23D64-11B5-4800-89FC-33F2240F5B6F}" type="presParOf" srcId="{CADBFC72-B470-469D-8CA6-6B6F7AB4C957}" destId="{CA31D3D0-0AA0-4DAD-A9E1-0EAA8D5D8629}" srcOrd="9" destOrd="0" presId="urn:microsoft.com/office/officeart/2005/8/layout/list1"/>
    <dgm:cxn modelId="{88B33144-9D85-42BA-94A5-03E5A18DDAB7}" type="presParOf" srcId="{CADBFC72-B470-469D-8CA6-6B6F7AB4C957}" destId="{D8A45D27-8AA9-4CC7-94D6-6DB3D1CB5D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3E53D-8C88-41D5-A59C-5C654E615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4C586321-74D5-4CCD-9247-546BF0C9F080}">
      <dgm:prSet phldrT="[Texto]"/>
      <dgm:spPr/>
      <dgm:t>
        <a:bodyPr/>
        <a:lstStyle/>
        <a:p>
          <a:r>
            <a:rPr lang="es-EC" dirty="0" err="1" smtClean="0"/>
            <a:t>MoCAP</a:t>
          </a:r>
          <a:endParaRPr lang="es-EC" dirty="0"/>
        </a:p>
      </dgm:t>
    </dgm:pt>
    <dgm:pt modelId="{856014A8-DC55-4294-80BC-DCD7F00F31F8}" type="parTrans" cxnId="{EE4F6BA6-3CCA-46B9-AB56-783CEC4A5225}">
      <dgm:prSet/>
      <dgm:spPr/>
      <dgm:t>
        <a:bodyPr/>
        <a:lstStyle/>
        <a:p>
          <a:endParaRPr lang="es-EC"/>
        </a:p>
      </dgm:t>
    </dgm:pt>
    <dgm:pt modelId="{34E3EAF4-F05C-4E43-9E2E-00D51E9F3CD3}" type="sibTrans" cxnId="{EE4F6BA6-3CCA-46B9-AB56-783CEC4A5225}">
      <dgm:prSet/>
      <dgm:spPr/>
      <dgm:t>
        <a:bodyPr/>
        <a:lstStyle/>
        <a:p>
          <a:endParaRPr lang="es-EC"/>
        </a:p>
      </dgm:t>
    </dgm:pt>
    <dgm:pt modelId="{F391036A-ABE1-4C8C-A9BF-9C7A8C636B4A}">
      <dgm:prSet phldrT="[Texto]"/>
      <dgm:spPr/>
      <dgm:t>
        <a:bodyPr/>
        <a:lstStyle/>
        <a:p>
          <a:r>
            <a:rPr lang="es-EC" dirty="0" smtClean="0"/>
            <a:t>Ópticos</a:t>
          </a:r>
          <a:endParaRPr lang="es-EC" dirty="0"/>
        </a:p>
      </dgm:t>
    </dgm:pt>
    <dgm:pt modelId="{5CA68666-8E29-4F8C-919C-A18223A76650}" type="parTrans" cxnId="{3CC08D66-2E2D-40B7-895D-F9278730FEFA}">
      <dgm:prSet/>
      <dgm:spPr/>
      <dgm:t>
        <a:bodyPr/>
        <a:lstStyle/>
        <a:p>
          <a:endParaRPr lang="es-EC"/>
        </a:p>
      </dgm:t>
    </dgm:pt>
    <dgm:pt modelId="{5949C8D2-0A2F-4A28-9873-990334171484}" type="sibTrans" cxnId="{3CC08D66-2E2D-40B7-895D-F9278730FEFA}">
      <dgm:prSet/>
      <dgm:spPr/>
      <dgm:t>
        <a:bodyPr/>
        <a:lstStyle/>
        <a:p>
          <a:endParaRPr lang="es-EC"/>
        </a:p>
      </dgm:t>
    </dgm:pt>
    <dgm:pt modelId="{D810C159-61F0-42FF-AE76-98D7F33D107E}">
      <dgm:prSet phldrT="[Texto]"/>
      <dgm:spPr/>
      <dgm:t>
        <a:bodyPr/>
        <a:lstStyle/>
        <a:p>
          <a:r>
            <a:rPr lang="es-EC" dirty="0" smtClean="0"/>
            <a:t>Indicadores Pasivos</a:t>
          </a:r>
          <a:endParaRPr lang="es-EC" dirty="0"/>
        </a:p>
      </dgm:t>
    </dgm:pt>
    <dgm:pt modelId="{232313BA-7F6D-45B5-94C3-2F932FF2F179}" type="parTrans" cxnId="{C740D9BC-4823-4471-9FFF-4EF3AB226662}">
      <dgm:prSet/>
      <dgm:spPr/>
      <dgm:t>
        <a:bodyPr/>
        <a:lstStyle/>
        <a:p>
          <a:endParaRPr lang="es-EC"/>
        </a:p>
      </dgm:t>
    </dgm:pt>
    <dgm:pt modelId="{40F0F5FF-FA0B-4EAD-B0B4-51CB63B37E88}" type="sibTrans" cxnId="{C740D9BC-4823-4471-9FFF-4EF3AB226662}">
      <dgm:prSet/>
      <dgm:spPr/>
      <dgm:t>
        <a:bodyPr/>
        <a:lstStyle/>
        <a:p>
          <a:endParaRPr lang="es-EC"/>
        </a:p>
      </dgm:t>
    </dgm:pt>
    <dgm:pt modelId="{A103BE8D-C312-431F-B332-FCD9F2CD80E3}">
      <dgm:prSet phldrT="[Texto]"/>
      <dgm:spPr/>
      <dgm:t>
        <a:bodyPr/>
        <a:lstStyle/>
        <a:p>
          <a:r>
            <a:rPr lang="es-EC" dirty="0" smtClean="0"/>
            <a:t>Indicadores Activos</a:t>
          </a:r>
          <a:endParaRPr lang="es-EC" dirty="0"/>
        </a:p>
      </dgm:t>
    </dgm:pt>
    <dgm:pt modelId="{F83F564F-73FD-4BAC-85E8-7F928F65EDE5}" type="parTrans" cxnId="{A6BBED59-2069-414B-B904-1DE2027849BE}">
      <dgm:prSet/>
      <dgm:spPr/>
      <dgm:t>
        <a:bodyPr/>
        <a:lstStyle/>
        <a:p>
          <a:endParaRPr lang="es-EC"/>
        </a:p>
      </dgm:t>
    </dgm:pt>
    <dgm:pt modelId="{990B1416-EEBB-45CC-A25C-DE2D0DE2DCA3}" type="sibTrans" cxnId="{A6BBED59-2069-414B-B904-1DE2027849BE}">
      <dgm:prSet/>
      <dgm:spPr/>
      <dgm:t>
        <a:bodyPr/>
        <a:lstStyle/>
        <a:p>
          <a:endParaRPr lang="es-EC"/>
        </a:p>
      </dgm:t>
    </dgm:pt>
    <dgm:pt modelId="{BF7777C0-6B09-4F75-A62B-DC7328684B9E}">
      <dgm:prSet phldrT="[Texto]"/>
      <dgm:spPr/>
      <dgm:t>
        <a:bodyPr/>
        <a:lstStyle/>
        <a:p>
          <a:r>
            <a:rPr lang="es-EC" dirty="0" smtClean="0"/>
            <a:t>Mecánicos</a:t>
          </a:r>
          <a:endParaRPr lang="es-EC" dirty="0"/>
        </a:p>
      </dgm:t>
    </dgm:pt>
    <dgm:pt modelId="{F6AC45B1-667F-42AE-ADF6-D7EC5673BF95}" type="parTrans" cxnId="{4F1EB4AA-45A6-42EA-97F8-17C4801E4917}">
      <dgm:prSet/>
      <dgm:spPr/>
      <dgm:t>
        <a:bodyPr/>
        <a:lstStyle/>
        <a:p>
          <a:endParaRPr lang="es-EC"/>
        </a:p>
      </dgm:t>
    </dgm:pt>
    <dgm:pt modelId="{DF27AF43-6BAC-4C9F-BFFE-33F3DA612076}" type="sibTrans" cxnId="{4F1EB4AA-45A6-42EA-97F8-17C4801E4917}">
      <dgm:prSet/>
      <dgm:spPr/>
      <dgm:t>
        <a:bodyPr/>
        <a:lstStyle/>
        <a:p>
          <a:endParaRPr lang="es-EC"/>
        </a:p>
      </dgm:t>
    </dgm:pt>
    <dgm:pt modelId="{1F1BFAC6-2EE3-41ED-BF64-B94C606D393D}">
      <dgm:prSet phldrT="[Texto]"/>
      <dgm:spPr/>
      <dgm:t>
        <a:bodyPr/>
        <a:lstStyle/>
        <a:p>
          <a:r>
            <a:rPr lang="es-EC" dirty="0" smtClean="0"/>
            <a:t>Sin Marcadores</a:t>
          </a:r>
          <a:endParaRPr lang="es-EC" dirty="0"/>
        </a:p>
      </dgm:t>
    </dgm:pt>
    <dgm:pt modelId="{3A227AC4-DA81-4236-9580-4C53A69C21A5}" type="parTrans" cxnId="{40F86CA2-D0C0-4EB7-BE4E-EB6217BC797A}">
      <dgm:prSet/>
      <dgm:spPr/>
      <dgm:t>
        <a:bodyPr/>
        <a:lstStyle/>
        <a:p>
          <a:endParaRPr lang="es-EC"/>
        </a:p>
      </dgm:t>
    </dgm:pt>
    <dgm:pt modelId="{7464D3AB-F2CA-49DD-B011-0F3E87AF406A}" type="sibTrans" cxnId="{40F86CA2-D0C0-4EB7-BE4E-EB6217BC797A}">
      <dgm:prSet/>
      <dgm:spPr/>
      <dgm:t>
        <a:bodyPr/>
        <a:lstStyle/>
        <a:p>
          <a:endParaRPr lang="es-EC"/>
        </a:p>
      </dgm:t>
    </dgm:pt>
    <dgm:pt modelId="{B4991F75-AE76-451E-85B0-926B16DF395D}" type="pres">
      <dgm:prSet presAssocID="{1A03E53D-8C88-41D5-A59C-5C654E615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D19B3DB-1E03-40A0-B758-8BFDEEE81EA4}" type="pres">
      <dgm:prSet presAssocID="{4C586321-74D5-4CCD-9247-546BF0C9F080}" presName="hierRoot1" presStyleCnt="0"/>
      <dgm:spPr/>
    </dgm:pt>
    <dgm:pt modelId="{AB0D9273-6DDF-4DF2-988F-70A4610FED5D}" type="pres">
      <dgm:prSet presAssocID="{4C586321-74D5-4CCD-9247-546BF0C9F080}" presName="composite" presStyleCnt="0"/>
      <dgm:spPr/>
    </dgm:pt>
    <dgm:pt modelId="{C3B9F162-F42C-40D9-9A84-4B45A0F55A63}" type="pres">
      <dgm:prSet presAssocID="{4C586321-74D5-4CCD-9247-546BF0C9F080}" presName="background" presStyleLbl="node0" presStyleIdx="0" presStyleCnt="1"/>
      <dgm:spPr/>
    </dgm:pt>
    <dgm:pt modelId="{3EA90E58-DB14-42DA-9977-90622586AC05}" type="pres">
      <dgm:prSet presAssocID="{4C586321-74D5-4CCD-9247-546BF0C9F08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E6A2B8-880A-41A9-A118-063CA126F55D}" type="pres">
      <dgm:prSet presAssocID="{4C586321-74D5-4CCD-9247-546BF0C9F080}" presName="hierChild2" presStyleCnt="0"/>
      <dgm:spPr/>
    </dgm:pt>
    <dgm:pt modelId="{3E146A58-797C-4F96-A30C-DA378771E94E}" type="pres">
      <dgm:prSet presAssocID="{5CA68666-8E29-4F8C-919C-A18223A76650}" presName="Name10" presStyleLbl="parChTrans1D2" presStyleIdx="0" presStyleCnt="2"/>
      <dgm:spPr/>
      <dgm:t>
        <a:bodyPr/>
        <a:lstStyle/>
        <a:p>
          <a:endParaRPr lang="es-EC"/>
        </a:p>
      </dgm:t>
    </dgm:pt>
    <dgm:pt modelId="{887407AD-87D3-4861-9D4B-B7BF8C5A16D5}" type="pres">
      <dgm:prSet presAssocID="{F391036A-ABE1-4C8C-A9BF-9C7A8C636B4A}" presName="hierRoot2" presStyleCnt="0"/>
      <dgm:spPr/>
    </dgm:pt>
    <dgm:pt modelId="{C69ABB98-9F2B-4D76-99BE-76691AEFA74E}" type="pres">
      <dgm:prSet presAssocID="{F391036A-ABE1-4C8C-A9BF-9C7A8C636B4A}" presName="composite2" presStyleCnt="0"/>
      <dgm:spPr/>
    </dgm:pt>
    <dgm:pt modelId="{66747A7C-0165-4DD4-9751-2A0F169EDFC6}" type="pres">
      <dgm:prSet presAssocID="{F391036A-ABE1-4C8C-A9BF-9C7A8C636B4A}" presName="background2" presStyleLbl="node2" presStyleIdx="0" presStyleCnt="2"/>
      <dgm:spPr/>
    </dgm:pt>
    <dgm:pt modelId="{5C0505EE-1543-4E9E-A61A-4EFCE5CBC73C}" type="pres">
      <dgm:prSet presAssocID="{F391036A-ABE1-4C8C-A9BF-9C7A8C636B4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6756F8-A4BF-4B9B-B638-BE1025EDCA1C}" type="pres">
      <dgm:prSet presAssocID="{F391036A-ABE1-4C8C-A9BF-9C7A8C636B4A}" presName="hierChild3" presStyleCnt="0"/>
      <dgm:spPr/>
    </dgm:pt>
    <dgm:pt modelId="{7F2841A2-0F42-410C-B832-B04C0EBB42D5}" type="pres">
      <dgm:prSet presAssocID="{232313BA-7F6D-45B5-94C3-2F932FF2F179}" presName="Name17" presStyleLbl="parChTrans1D3" presStyleIdx="0" presStyleCnt="3"/>
      <dgm:spPr/>
      <dgm:t>
        <a:bodyPr/>
        <a:lstStyle/>
        <a:p>
          <a:endParaRPr lang="es-EC"/>
        </a:p>
      </dgm:t>
    </dgm:pt>
    <dgm:pt modelId="{6731E2A3-6124-402C-8D63-AB20AE773DBC}" type="pres">
      <dgm:prSet presAssocID="{D810C159-61F0-42FF-AE76-98D7F33D107E}" presName="hierRoot3" presStyleCnt="0"/>
      <dgm:spPr/>
    </dgm:pt>
    <dgm:pt modelId="{D72FC987-637B-4FDD-BEEA-FB6237F1AECC}" type="pres">
      <dgm:prSet presAssocID="{D810C159-61F0-42FF-AE76-98D7F33D107E}" presName="composite3" presStyleCnt="0"/>
      <dgm:spPr/>
    </dgm:pt>
    <dgm:pt modelId="{198306A5-8014-4FD0-94B7-2F343DF96A85}" type="pres">
      <dgm:prSet presAssocID="{D810C159-61F0-42FF-AE76-98D7F33D107E}" presName="background3" presStyleLbl="node3" presStyleIdx="0" presStyleCnt="3"/>
      <dgm:spPr/>
    </dgm:pt>
    <dgm:pt modelId="{F5D3F40E-55B5-462D-8A7C-FE852EC66471}" type="pres">
      <dgm:prSet presAssocID="{D810C159-61F0-42FF-AE76-98D7F33D107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483288-1492-4E1E-9288-0D1B8B5C4D6A}" type="pres">
      <dgm:prSet presAssocID="{D810C159-61F0-42FF-AE76-98D7F33D107E}" presName="hierChild4" presStyleCnt="0"/>
      <dgm:spPr/>
    </dgm:pt>
    <dgm:pt modelId="{13CEA8E5-AE38-4E10-9D61-8A95CA4BF1F1}" type="pres">
      <dgm:prSet presAssocID="{F83F564F-73FD-4BAC-85E8-7F928F65EDE5}" presName="Name17" presStyleLbl="parChTrans1D3" presStyleIdx="1" presStyleCnt="3"/>
      <dgm:spPr/>
      <dgm:t>
        <a:bodyPr/>
        <a:lstStyle/>
        <a:p>
          <a:endParaRPr lang="es-EC"/>
        </a:p>
      </dgm:t>
    </dgm:pt>
    <dgm:pt modelId="{484B47CA-C56A-4263-B731-3F0145256AC1}" type="pres">
      <dgm:prSet presAssocID="{A103BE8D-C312-431F-B332-FCD9F2CD80E3}" presName="hierRoot3" presStyleCnt="0"/>
      <dgm:spPr/>
    </dgm:pt>
    <dgm:pt modelId="{682EA8D7-3FC7-49CA-AFEB-5C7255232AD0}" type="pres">
      <dgm:prSet presAssocID="{A103BE8D-C312-431F-B332-FCD9F2CD80E3}" presName="composite3" presStyleCnt="0"/>
      <dgm:spPr/>
    </dgm:pt>
    <dgm:pt modelId="{2A3FD227-5BE2-4316-9C52-5832C5C380B3}" type="pres">
      <dgm:prSet presAssocID="{A103BE8D-C312-431F-B332-FCD9F2CD80E3}" presName="background3" presStyleLbl="node3" presStyleIdx="1" presStyleCnt="3"/>
      <dgm:spPr/>
    </dgm:pt>
    <dgm:pt modelId="{6B699435-9F84-46B0-B048-3AA3E7E0B380}" type="pres">
      <dgm:prSet presAssocID="{A103BE8D-C312-431F-B332-FCD9F2CD80E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568974-34BA-40DE-A015-BA1947B5F30C}" type="pres">
      <dgm:prSet presAssocID="{A103BE8D-C312-431F-B332-FCD9F2CD80E3}" presName="hierChild4" presStyleCnt="0"/>
      <dgm:spPr/>
    </dgm:pt>
    <dgm:pt modelId="{08096E00-B749-49E6-95BC-C9C20886F26A}" type="pres">
      <dgm:prSet presAssocID="{3A227AC4-DA81-4236-9580-4C53A69C21A5}" presName="Name17" presStyleLbl="parChTrans1D3" presStyleIdx="2" presStyleCnt="3"/>
      <dgm:spPr/>
      <dgm:t>
        <a:bodyPr/>
        <a:lstStyle/>
        <a:p>
          <a:endParaRPr lang="es-EC"/>
        </a:p>
      </dgm:t>
    </dgm:pt>
    <dgm:pt modelId="{D1C9E23C-0883-4B1A-9F46-10CF889FCC22}" type="pres">
      <dgm:prSet presAssocID="{1F1BFAC6-2EE3-41ED-BF64-B94C606D393D}" presName="hierRoot3" presStyleCnt="0"/>
      <dgm:spPr/>
    </dgm:pt>
    <dgm:pt modelId="{DE029E80-7833-45CD-AD66-10BE61E8C86E}" type="pres">
      <dgm:prSet presAssocID="{1F1BFAC6-2EE3-41ED-BF64-B94C606D393D}" presName="composite3" presStyleCnt="0"/>
      <dgm:spPr/>
    </dgm:pt>
    <dgm:pt modelId="{2F40B9BD-F8A7-451A-8A21-ABE7A65D7DA9}" type="pres">
      <dgm:prSet presAssocID="{1F1BFAC6-2EE3-41ED-BF64-B94C606D393D}" presName="background3" presStyleLbl="node3" presStyleIdx="2" presStyleCnt="3"/>
      <dgm:spPr/>
    </dgm:pt>
    <dgm:pt modelId="{34FECDF6-47C6-4BD8-B088-12481DDF4B53}" type="pres">
      <dgm:prSet presAssocID="{1F1BFAC6-2EE3-41ED-BF64-B94C606D393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C8BFCA-9660-4524-BCF5-7D134570445B}" type="pres">
      <dgm:prSet presAssocID="{1F1BFAC6-2EE3-41ED-BF64-B94C606D393D}" presName="hierChild4" presStyleCnt="0"/>
      <dgm:spPr/>
    </dgm:pt>
    <dgm:pt modelId="{C4BC0CEB-8C5C-4D09-B816-FA40E6AF9A95}" type="pres">
      <dgm:prSet presAssocID="{F6AC45B1-667F-42AE-ADF6-D7EC5673BF95}" presName="Name10" presStyleLbl="parChTrans1D2" presStyleIdx="1" presStyleCnt="2"/>
      <dgm:spPr/>
      <dgm:t>
        <a:bodyPr/>
        <a:lstStyle/>
        <a:p>
          <a:endParaRPr lang="es-EC"/>
        </a:p>
      </dgm:t>
    </dgm:pt>
    <dgm:pt modelId="{E8884D62-A6D6-47D7-8AB6-4F1AA0C7980B}" type="pres">
      <dgm:prSet presAssocID="{BF7777C0-6B09-4F75-A62B-DC7328684B9E}" presName="hierRoot2" presStyleCnt="0"/>
      <dgm:spPr/>
    </dgm:pt>
    <dgm:pt modelId="{F76B7F78-83F3-4464-BCE8-75C598CFCC1A}" type="pres">
      <dgm:prSet presAssocID="{BF7777C0-6B09-4F75-A62B-DC7328684B9E}" presName="composite2" presStyleCnt="0"/>
      <dgm:spPr/>
    </dgm:pt>
    <dgm:pt modelId="{48B01EB4-6094-4F16-9AEC-972938FC01A2}" type="pres">
      <dgm:prSet presAssocID="{BF7777C0-6B09-4F75-A62B-DC7328684B9E}" presName="background2" presStyleLbl="node2" presStyleIdx="1" presStyleCnt="2"/>
      <dgm:spPr/>
    </dgm:pt>
    <dgm:pt modelId="{3A798F3A-DB10-4B38-857C-960B61AD9C2E}" type="pres">
      <dgm:prSet presAssocID="{BF7777C0-6B09-4F75-A62B-DC7328684B9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42643C-53FE-4B03-9F86-C6F269659982}" type="pres">
      <dgm:prSet presAssocID="{BF7777C0-6B09-4F75-A62B-DC7328684B9E}" presName="hierChild3" presStyleCnt="0"/>
      <dgm:spPr/>
    </dgm:pt>
  </dgm:ptLst>
  <dgm:cxnLst>
    <dgm:cxn modelId="{18A53370-C7E0-4993-8843-A060B3A87613}" type="presOf" srcId="{F6AC45B1-667F-42AE-ADF6-D7EC5673BF95}" destId="{C4BC0CEB-8C5C-4D09-B816-FA40E6AF9A95}" srcOrd="0" destOrd="0" presId="urn:microsoft.com/office/officeart/2005/8/layout/hierarchy1"/>
    <dgm:cxn modelId="{2C97EAD8-34F7-4923-A31B-00849EF0B465}" type="presOf" srcId="{F391036A-ABE1-4C8C-A9BF-9C7A8C636B4A}" destId="{5C0505EE-1543-4E9E-A61A-4EFCE5CBC73C}" srcOrd="0" destOrd="0" presId="urn:microsoft.com/office/officeart/2005/8/layout/hierarchy1"/>
    <dgm:cxn modelId="{6E68952F-E1DA-4527-B5D6-424610167811}" type="presOf" srcId="{5CA68666-8E29-4F8C-919C-A18223A76650}" destId="{3E146A58-797C-4F96-A30C-DA378771E94E}" srcOrd="0" destOrd="0" presId="urn:microsoft.com/office/officeart/2005/8/layout/hierarchy1"/>
    <dgm:cxn modelId="{4F1EB4AA-45A6-42EA-97F8-17C4801E4917}" srcId="{4C586321-74D5-4CCD-9247-546BF0C9F080}" destId="{BF7777C0-6B09-4F75-A62B-DC7328684B9E}" srcOrd="1" destOrd="0" parTransId="{F6AC45B1-667F-42AE-ADF6-D7EC5673BF95}" sibTransId="{DF27AF43-6BAC-4C9F-BFFE-33F3DA612076}"/>
    <dgm:cxn modelId="{F948201C-5644-42EA-B68D-9164CFFAA14E}" type="presOf" srcId="{A103BE8D-C312-431F-B332-FCD9F2CD80E3}" destId="{6B699435-9F84-46B0-B048-3AA3E7E0B380}" srcOrd="0" destOrd="0" presId="urn:microsoft.com/office/officeart/2005/8/layout/hierarchy1"/>
    <dgm:cxn modelId="{86DA281A-5195-4BFC-84E5-F08470D51551}" type="presOf" srcId="{F83F564F-73FD-4BAC-85E8-7F928F65EDE5}" destId="{13CEA8E5-AE38-4E10-9D61-8A95CA4BF1F1}" srcOrd="0" destOrd="0" presId="urn:microsoft.com/office/officeart/2005/8/layout/hierarchy1"/>
    <dgm:cxn modelId="{A6BBED59-2069-414B-B904-1DE2027849BE}" srcId="{F391036A-ABE1-4C8C-A9BF-9C7A8C636B4A}" destId="{A103BE8D-C312-431F-B332-FCD9F2CD80E3}" srcOrd="1" destOrd="0" parTransId="{F83F564F-73FD-4BAC-85E8-7F928F65EDE5}" sibTransId="{990B1416-EEBB-45CC-A25C-DE2D0DE2DCA3}"/>
    <dgm:cxn modelId="{F21AE276-635E-4A54-BD9E-671D92CE3669}" type="presOf" srcId="{1A03E53D-8C88-41D5-A59C-5C654E6151E2}" destId="{B4991F75-AE76-451E-85B0-926B16DF395D}" srcOrd="0" destOrd="0" presId="urn:microsoft.com/office/officeart/2005/8/layout/hierarchy1"/>
    <dgm:cxn modelId="{C740D9BC-4823-4471-9FFF-4EF3AB226662}" srcId="{F391036A-ABE1-4C8C-A9BF-9C7A8C636B4A}" destId="{D810C159-61F0-42FF-AE76-98D7F33D107E}" srcOrd="0" destOrd="0" parTransId="{232313BA-7F6D-45B5-94C3-2F932FF2F179}" sibTransId="{40F0F5FF-FA0B-4EAD-B0B4-51CB63B37E88}"/>
    <dgm:cxn modelId="{79F934B3-0BB6-4999-AD68-6F84D3D6ACA3}" type="presOf" srcId="{232313BA-7F6D-45B5-94C3-2F932FF2F179}" destId="{7F2841A2-0F42-410C-B832-B04C0EBB42D5}" srcOrd="0" destOrd="0" presId="urn:microsoft.com/office/officeart/2005/8/layout/hierarchy1"/>
    <dgm:cxn modelId="{40F86CA2-D0C0-4EB7-BE4E-EB6217BC797A}" srcId="{F391036A-ABE1-4C8C-A9BF-9C7A8C636B4A}" destId="{1F1BFAC6-2EE3-41ED-BF64-B94C606D393D}" srcOrd="2" destOrd="0" parTransId="{3A227AC4-DA81-4236-9580-4C53A69C21A5}" sibTransId="{7464D3AB-F2CA-49DD-B011-0F3E87AF406A}"/>
    <dgm:cxn modelId="{E87CD4A3-0EFB-4F28-959C-78DC2BC4D22E}" type="presOf" srcId="{4C586321-74D5-4CCD-9247-546BF0C9F080}" destId="{3EA90E58-DB14-42DA-9977-90622586AC05}" srcOrd="0" destOrd="0" presId="urn:microsoft.com/office/officeart/2005/8/layout/hierarchy1"/>
    <dgm:cxn modelId="{54D92018-BE9F-430A-997D-69C2398E76F6}" type="presOf" srcId="{1F1BFAC6-2EE3-41ED-BF64-B94C606D393D}" destId="{34FECDF6-47C6-4BD8-B088-12481DDF4B53}" srcOrd="0" destOrd="0" presId="urn:microsoft.com/office/officeart/2005/8/layout/hierarchy1"/>
    <dgm:cxn modelId="{2F610F99-0883-484C-8802-417DF487F5C3}" type="presOf" srcId="{3A227AC4-DA81-4236-9580-4C53A69C21A5}" destId="{08096E00-B749-49E6-95BC-C9C20886F26A}" srcOrd="0" destOrd="0" presId="urn:microsoft.com/office/officeart/2005/8/layout/hierarchy1"/>
    <dgm:cxn modelId="{65525AA6-C2C1-42F5-9174-60C921D7FA5D}" type="presOf" srcId="{BF7777C0-6B09-4F75-A62B-DC7328684B9E}" destId="{3A798F3A-DB10-4B38-857C-960B61AD9C2E}" srcOrd="0" destOrd="0" presId="urn:microsoft.com/office/officeart/2005/8/layout/hierarchy1"/>
    <dgm:cxn modelId="{EE4F6BA6-3CCA-46B9-AB56-783CEC4A5225}" srcId="{1A03E53D-8C88-41D5-A59C-5C654E6151E2}" destId="{4C586321-74D5-4CCD-9247-546BF0C9F080}" srcOrd="0" destOrd="0" parTransId="{856014A8-DC55-4294-80BC-DCD7F00F31F8}" sibTransId="{34E3EAF4-F05C-4E43-9E2E-00D51E9F3CD3}"/>
    <dgm:cxn modelId="{3CC08D66-2E2D-40B7-895D-F9278730FEFA}" srcId="{4C586321-74D5-4CCD-9247-546BF0C9F080}" destId="{F391036A-ABE1-4C8C-A9BF-9C7A8C636B4A}" srcOrd="0" destOrd="0" parTransId="{5CA68666-8E29-4F8C-919C-A18223A76650}" sibTransId="{5949C8D2-0A2F-4A28-9873-990334171484}"/>
    <dgm:cxn modelId="{30D4F3BC-3ECC-4A3B-B7A2-9D5FEAC0085F}" type="presOf" srcId="{D810C159-61F0-42FF-AE76-98D7F33D107E}" destId="{F5D3F40E-55B5-462D-8A7C-FE852EC66471}" srcOrd="0" destOrd="0" presId="urn:microsoft.com/office/officeart/2005/8/layout/hierarchy1"/>
    <dgm:cxn modelId="{063DDB16-3EE2-4E20-A9CD-908D9B8A30D3}" type="presParOf" srcId="{B4991F75-AE76-451E-85B0-926B16DF395D}" destId="{ED19B3DB-1E03-40A0-B758-8BFDEEE81EA4}" srcOrd="0" destOrd="0" presId="urn:microsoft.com/office/officeart/2005/8/layout/hierarchy1"/>
    <dgm:cxn modelId="{03A0A47E-722C-4D04-B9AB-125E43A7FFB6}" type="presParOf" srcId="{ED19B3DB-1E03-40A0-B758-8BFDEEE81EA4}" destId="{AB0D9273-6DDF-4DF2-988F-70A4610FED5D}" srcOrd="0" destOrd="0" presId="urn:microsoft.com/office/officeart/2005/8/layout/hierarchy1"/>
    <dgm:cxn modelId="{44AE74EC-8CFB-4C64-A8CA-BFBDB7E5447A}" type="presParOf" srcId="{AB0D9273-6DDF-4DF2-988F-70A4610FED5D}" destId="{C3B9F162-F42C-40D9-9A84-4B45A0F55A63}" srcOrd="0" destOrd="0" presId="urn:microsoft.com/office/officeart/2005/8/layout/hierarchy1"/>
    <dgm:cxn modelId="{A3010FD8-EDED-482F-B795-9B2D3AB8ABAF}" type="presParOf" srcId="{AB0D9273-6DDF-4DF2-988F-70A4610FED5D}" destId="{3EA90E58-DB14-42DA-9977-90622586AC05}" srcOrd="1" destOrd="0" presId="urn:microsoft.com/office/officeart/2005/8/layout/hierarchy1"/>
    <dgm:cxn modelId="{EB21E50F-8194-43B5-A9F3-0435DFB209C7}" type="presParOf" srcId="{ED19B3DB-1E03-40A0-B758-8BFDEEE81EA4}" destId="{28E6A2B8-880A-41A9-A118-063CA126F55D}" srcOrd="1" destOrd="0" presId="urn:microsoft.com/office/officeart/2005/8/layout/hierarchy1"/>
    <dgm:cxn modelId="{0918EF84-9C10-43B1-A70A-F5DB58004B84}" type="presParOf" srcId="{28E6A2B8-880A-41A9-A118-063CA126F55D}" destId="{3E146A58-797C-4F96-A30C-DA378771E94E}" srcOrd="0" destOrd="0" presId="urn:microsoft.com/office/officeart/2005/8/layout/hierarchy1"/>
    <dgm:cxn modelId="{DD6D2482-94D1-42FB-AD92-2BFE555DD11B}" type="presParOf" srcId="{28E6A2B8-880A-41A9-A118-063CA126F55D}" destId="{887407AD-87D3-4861-9D4B-B7BF8C5A16D5}" srcOrd="1" destOrd="0" presId="urn:microsoft.com/office/officeart/2005/8/layout/hierarchy1"/>
    <dgm:cxn modelId="{82569620-EBE5-4B63-8B77-B920FD9EEBDC}" type="presParOf" srcId="{887407AD-87D3-4861-9D4B-B7BF8C5A16D5}" destId="{C69ABB98-9F2B-4D76-99BE-76691AEFA74E}" srcOrd="0" destOrd="0" presId="urn:microsoft.com/office/officeart/2005/8/layout/hierarchy1"/>
    <dgm:cxn modelId="{05DE6B12-640E-4E5D-8662-BE9FE6F9C0B3}" type="presParOf" srcId="{C69ABB98-9F2B-4D76-99BE-76691AEFA74E}" destId="{66747A7C-0165-4DD4-9751-2A0F169EDFC6}" srcOrd="0" destOrd="0" presId="urn:microsoft.com/office/officeart/2005/8/layout/hierarchy1"/>
    <dgm:cxn modelId="{769DBF64-2502-499C-84C3-A55A14F851DB}" type="presParOf" srcId="{C69ABB98-9F2B-4D76-99BE-76691AEFA74E}" destId="{5C0505EE-1543-4E9E-A61A-4EFCE5CBC73C}" srcOrd="1" destOrd="0" presId="urn:microsoft.com/office/officeart/2005/8/layout/hierarchy1"/>
    <dgm:cxn modelId="{CE95C4A3-AD05-4F19-B8CF-8646DF18C6DB}" type="presParOf" srcId="{887407AD-87D3-4861-9D4B-B7BF8C5A16D5}" destId="{D86756F8-A4BF-4B9B-B638-BE1025EDCA1C}" srcOrd="1" destOrd="0" presId="urn:microsoft.com/office/officeart/2005/8/layout/hierarchy1"/>
    <dgm:cxn modelId="{7598D5B9-C4A1-4CE2-BB83-E2EBC40A8E80}" type="presParOf" srcId="{D86756F8-A4BF-4B9B-B638-BE1025EDCA1C}" destId="{7F2841A2-0F42-410C-B832-B04C0EBB42D5}" srcOrd="0" destOrd="0" presId="urn:microsoft.com/office/officeart/2005/8/layout/hierarchy1"/>
    <dgm:cxn modelId="{DF2838D9-98E3-41A1-9514-9B832B7E8B53}" type="presParOf" srcId="{D86756F8-A4BF-4B9B-B638-BE1025EDCA1C}" destId="{6731E2A3-6124-402C-8D63-AB20AE773DBC}" srcOrd="1" destOrd="0" presId="urn:microsoft.com/office/officeart/2005/8/layout/hierarchy1"/>
    <dgm:cxn modelId="{2778F091-2839-481D-98F4-1D4AAD067B18}" type="presParOf" srcId="{6731E2A3-6124-402C-8D63-AB20AE773DBC}" destId="{D72FC987-637B-4FDD-BEEA-FB6237F1AECC}" srcOrd="0" destOrd="0" presId="urn:microsoft.com/office/officeart/2005/8/layout/hierarchy1"/>
    <dgm:cxn modelId="{FE20ECB6-7427-4681-94F3-B2DEF7A12868}" type="presParOf" srcId="{D72FC987-637B-4FDD-BEEA-FB6237F1AECC}" destId="{198306A5-8014-4FD0-94B7-2F343DF96A85}" srcOrd="0" destOrd="0" presId="urn:microsoft.com/office/officeart/2005/8/layout/hierarchy1"/>
    <dgm:cxn modelId="{3F50ADF8-A2F2-41FC-A8C5-0663F684B483}" type="presParOf" srcId="{D72FC987-637B-4FDD-BEEA-FB6237F1AECC}" destId="{F5D3F40E-55B5-462D-8A7C-FE852EC66471}" srcOrd="1" destOrd="0" presId="urn:microsoft.com/office/officeart/2005/8/layout/hierarchy1"/>
    <dgm:cxn modelId="{51FD2C2B-4C7A-4AC3-AEE5-EE990AD0F59B}" type="presParOf" srcId="{6731E2A3-6124-402C-8D63-AB20AE773DBC}" destId="{EA483288-1492-4E1E-9288-0D1B8B5C4D6A}" srcOrd="1" destOrd="0" presId="urn:microsoft.com/office/officeart/2005/8/layout/hierarchy1"/>
    <dgm:cxn modelId="{D2E20725-89A2-448A-ADB7-8E136DC0141C}" type="presParOf" srcId="{D86756F8-A4BF-4B9B-B638-BE1025EDCA1C}" destId="{13CEA8E5-AE38-4E10-9D61-8A95CA4BF1F1}" srcOrd="2" destOrd="0" presId="urn:microsoft.com/office/officeart/2005/8/layout/hierarchy1"/>
    <dgm:cxn modelId="{F6618F4B-8587-4EFB-AA75-CA6052EB4051}" type="presParOf" srcId="{D86756F8-A4BF-4B9B-B638-BE1025EDCA1C}" destId="{484B47CA-C56A-4263-B731-3F0145256AC1}" srcOrd="3" destOrd="0" presId="urn:microsoft.com/office/officeart/2005/8/layout/hierarchy1"/>
    <dgm:cxn modelId="{1958B86D-7BFA-4A9C-BFB4-D46D8400457D}" type="presParOf" srcId="{484B47CA-C56A-4263-B731-3F0145256AC1}" destId="{682EA8D7-3FC7-49CA-AFEB-5C7255232AD0}" srcOrd="0" destOrd="0" presId="urn:microsoft.com/office/officeart/2005/8/layout/hierarchy1"/>
    <dgm:cxn modelId="{60F7C793-133C-4EA4-B64C-210790F3DE80}" type="presParOf" srcId="{682EA8D7-3FC7-49CA-AFEB-5C7255232AD0}" destId="{2A3FD227-5BE2-4316-9C52-5832C5C380B3}" srcOrd="0" destOrd="0" presId="urn:microsoft.com/office/officeart/2005/8/layout/hierarchy1"/>
    <dgm:cxn modelId="{8D47BA48-8432-4DD8-9DDE-1795F11107DE}" type="presParOf" srcId="{682EA8D7-3FC7-49CA-AFEB-5C7255232AD0}" destId="{6B699435-9F84-46B0-B048-3AA3E7E0B380}" srcOrd="1" destOrd="0" presId="urn:microsoft.com/office/officeart/2005/8/layout/hierarchy1"/>
    <dgm:cxn modelId="{0AA20198-6F80-4665-8945-F8C7E966DFF6}" type="presParOf" srcId="{484B47CA-C56A-4263-B731-3F0145256AC1}" destId="{40568974-34BA-40DE-A015-BA1947B5F30C}" srcOrd="1" destOrd="0" presId="urn:microsoft.com/office/officeart/2005/8/layout/hierarchy1"/>
    <dgm:cxn modelId="{AE972D31-2845-4395-B6FE-0A6B880EBF1F}" type="presParOf" srcId="{D86756F8-A4BF-4B9B-B638-BE1025EDCA1C}" destId="{08096E00-B749-49E6-95BC-C9C20886F26A}" srcOrd="4" destOrd="0" presId="urn:microsoft.com/office/officeart/2005/8/layout/hierarchy1"/>
    <dgm:cxn modelId="{0867482D-43EF-44AE-B127-562DD87C461E}" type="presParOf" srcId="{D86756F8-A4BF-4B9B-B638-BE1025EDCA1C}" destId="{D1C9E23C-0883-4B1A-9F46-10CF889FCC22}" srcOrd="5" destOrd="0" presId="urn:microsoft.com/office/officeart/2005/8/layout/hierarchy1"/>
    <dgm:cxn modelId="{DD06A206-1D7C-4861-B5E1-8F517C7ED387}" type="presParOf" srcId="{D1C9E23C-0883-4B1A-9F46-10CF889FCC22}" destId="{DE029E80-7833-45CD-AD66-10BE61E8C86E}" srcOrd="0" destOrd="0" presId="urn:microsoft.com/office/officeart/2005/8/layout/hierarchy1"/>
    <dgm:cxn modelId="{0D56D9F3-CF75-474D-AFB6-22342FBBC5C7}" type="presParOf" srcId="{DE029E80-7833-45CD-AD66-10BE61E8C86E}" destId="{2F40B9BD-F8A7-451A-8A21-ABE7A65D7DA9}" srcOrd="0" destOrd="0" presId="urn:microsoft.com/office/officeart/2005/8/layout/hierarchy1"/>
    <dgm:cxn modelId="{15F4ED8C-0DBA-49E5-837F-E7856701D4B6}" type="presParOf" srcId="{DE029E80-7833-45CD-AD66-10BE61E8C86E}" destId="{34FECDF6-47C6-4BD8-B088-12481DDF4B53}" srcOrd="1" destOrd="0" presId="urn:microsoft.com/office/officeart/2005/8/layout/hierarchy1"/>
    <dgm:cxn modelId="{1D343A8A-FD7B-4B80-85A8-2542D68D4DA6}" type="presParOf" srcId="{D1C9E23C-0883-4B1A-9F46-10CF889FCC22}" destId="{5CC8BFCA-9660-4524-BCF5-7D134570445B}" srcOrd="1" destOrd="0" presId="urn:microsoft.com/office/officeart/2005/8/layout/hierarchy1"/>
    <dgm:cxn modelId="{A9698F26-FDFE-450D-9B69-04920751BA46}" type="presParOf" srcId="{28E6A2B8-880A-41A9-A118-063CA126F55D}" destId="{C4BC0CEB-8C5C-4D09-B816-FA40E6AF9A95}" srcOrd="2" destOrd="0" presId="urn:microsoft.com/office/officeart/2005/8/layout/hierarchy1"/>
    <dgm:cxn modelId="{A3F951AB-15C8-4869-BCA8-A5C6FE0AFDDE}" type="presParOf" srcId="{28E6A2B8-880A-41A9-A118-063CA126F55D}" destId="{E8884D62-A6D6-47D7-8AB6-4F1AA0C7980B}" srcOrd="3" destOrd="0" presId="urn:microsoft.com/office/officeart/2005/8/layout/hierarchy1"/>
    <dgm:cxn modelId="{F73DB91B-94EF-4FD9-8D58-E0771F174C0E}" type="presParOf" srcId="{E8884D62-A6D6-47D7-8AB6-4F1AA0C7980B}" destId="{F76B7F78-83F3-4464-BCE8-75C598CFCC1A}" srcOrd="0" destOrd="0" presId="urn:microsoft.com/office/officeart/2005/8/layout/hierarchy1"/>
    <dgm:cxn modelId="{290908F2-1A47-49E7-AB8A-2D2E98EBFEA7}" type="presParOf" srcId="{F76B7F78-83F3-4464-BCE8-75C598CFCC1A}" destId="{48B01EB4-6094-4F16-9AEC-972938FC01A2}" srcOrd="0" destOrd="0" presId="urn:microsoft.com/office/officeart/2005/8/layout/hierarchy1"/>
    <dgm:cxn modelId="{6B451327-A50F-4A93-93C6-ED951A9130AF}" type="presParOf" srcId="{F76B7F78-83F3-4464-BCE8-75C598CFCC1A}" destId="{3A798F3A-DB10-4B38-857C-960B61AD9C2E}" srcOrd="1" destOrd="0" presId="urn:microsoft.com/office/officeart/2005/8/layout/hierarchy1"/>
    <dgm:cxn modelId="{174F9C01-DE64-4A10-9130-23EE1009602C}" type="presParOf" srcId="{E8884D62-A6D6-47D7-8AB6-4F1AA0C7980B}" destId="{D642643C-53FE-4B03-9F86-C6F2696599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DA7DC4-BB88-4D0B-8BC3-68E032C539A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C986BE-0BD6-4160-8C4C-CBF88028B7EC}">
      <dgm:prSet phldrT="[Texto]" custT="1"/>
      <dgm:spPr/>
      <dgm:t>
        <a:bodyPr/>
        <a:lstStyle/>
        <a:p>
          <a:r>
            <a:rPr lang="es-EC" sz="2400" b="1" dirty="0" err="1" smtClean="0">
              <a:solidFill>
                <a:schemeClr val="tx1"/>
              </a:solidFill>
            </a:rPr>
            <a:t>OpenKinect</a:t>
          </a:r>
          <a:endParaRPr lang="es-EC" sz="2400" b="1" dirty="0">
            <a:solidFill>
              <a:schemeClr val="tx1"/>
            </a:solidFill>
          </a:endParaRPr>
        </a:p>
      </dgm:t>
    </dgm:pt>
    <dgm:pt modelId="{D038D21F-4CFF-42C0-9C00-5BEC4523315F}" type="parTrans" cxnId="{E6E5B0AC-D5EF-42B1-BDF8-6261C720C0CA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0536703A-F927-4397-842A-8A7069C0C01C}" type="sibTrans" cxnId="{E6E5B0AC-D5EF-42B1-BDF8-6261C720C0CA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13F905C-1241-4507-9E9D-2BADD0622901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Año 2010.</a:t>
          </a:r>
          <a:endParaRPr lang="es-EC" sz="1400" b="1" dirty="0">
            <a:solidFill>
              <a:schemeClr val="tx1"/>
            </a:solidFill>
          </a:endParaRPr>
        </a:p>
      </dgm:t>
    </dgm:pt>
    <dgm:pt modelId="{4FDE5D5D-1FD7-464B-A87D-86710BEE2983}" type="parTrans" cxnId="{E4DAA371-FD6C-4139-B378-C39536918885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39790674-4E78-465F-ADBF-23B7BBF15B2D}" type="sibTrans" cxnId="{E4DAA371-FD6C-4139-B378-C39536918885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1297FA67-F364-4D0A-B488-BFCF89A9CDA0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Ingeniería Inversa</a:t>
          </a:r>
          <a:endParaRPr lang="es-EC" sz="1400" b="1" dirty="0">
            <a:solidFill>
              <a:schemeClr val="tx1"/>
            </a:solidFill>
          </a:endParaRPr>
        </a:p>
      </dgm:t>
    </dgm:pt>
    <dgm:pt modelId="{EEB88D6D-6D8C-4B8B-8B5D-6944C40B1758}" type="parTrans" cxnId="{4D174194-3B32-4943-8F89-CD19532038E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4997FCB0-6AF0-470E-AD90-E02A82449DB5}" type="sibTrans" cxnId="{4D174194-3B32-4943-8F89-CD19532038E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512E3F0-FD2F-4BF0-9566-04D98564D1ED}">
      <dgm:prSet phldrT="[Texto]" custT="1"/>
      <dgm:spPr/>
      <dgm:t>
        <a:bodyPr/>
        <a:lstStyle/>
        <a:p>
          <a:r>
            <a:rPr lang="es-EC" sz="2400" b="1" dirty="0" err="1" smtClean="0">
              <a:solidFill>
                <a:schemeClr val="tx1"/>
              </a:solidFill>
            </a:rPr>
            <a:t>OpenNI</a:t>
          </a:r>
          <a:r>
            <a:rPr lang="es-EC" sz="2400" b="1" dirty="0" smtClean="0">
              <a:solidFill>
                <a:schemeClr val="tx1"/>
              </a:solidFill>
            </a:rPr>
            <a:t> SDK</a:t>
          </a:r>
          <a:endParaRPr lang="es-EC" sz="2400" b="1" dirty="0">
            <a:solidFill>
              <a:schemeClr val="tx1"/>
            </a:solidFill>
          </a:endParaRPr>
        </a:p>
      </dgm:t>
    </dgm:pt>
    <dgm:pt modelId="{7D0BDBA4-FA27-4482-856E-2FCEA0E597CA}" type="parTrans" cxnId="{B234F84B-BA2C-45CE-A893-0659D91B3596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6D6E701-5C75-4620-AD1C-1B099826ACAD}" type="sibTrans" cxnId="{B234F84B-BA2C-45CE-A893-0659D91B3596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3C88C67E-FCFE-4E59-9769-F3B423F98CB1}">
      <dgm:prSet phldrT="[Texto]" custT="1"/>
      <dgm:spPr/>
      <dgm:t>
        <a:bodyPr/>
        <a:lstStyle/>
        <a:p>
          <a:r>
            <a:rPr lang="es-EC" sz="1400" b="1" dirty="0" err="1" smtClean="0">
              <a:solidFill>
                <a:schemeClr val="tx1"/>
              </a:solidFill>
            </a:rPr>
            <a:t>PrimeSense</a:t>
          </a:r>
          <a:endParaRPr lang="es-EC" sz="1400" b="1" dirty="0">
            <a:solidFill>
              <a:schemeClr val="tx1"/>
            </a:solidFill>
          </a:endParaRPr>
        </a:p>
      </dgm:t>
    </dgm:pt>
    <dgm:pt modelId="{2548D468-C81B-4DDA-B474-166C3485F863}" type="parTrans" cxnId="{06DBA2C5-75DC-4835-A736-B624BE82E567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CFE04EA-7721-4C3D-BC55-175D584ED49E}" type="sibTrans" cxnId="{06DBA2C5-75DC-4835-A736-B624BE82E567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46C303CE-CF6B-4827-81E5-EA71B28B7AEF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SDK Microsoft</a:t>
          </a:r>
          <a:endParaRPr lang="es-EC" sz="2400" b="1" dirty="0">
            <a:solidFill>
              <a:schemeClr val="tx1"/>
            </a:solidFill>
          </a:endParaRPr>
        </a:p>
      </dgm:t>
    </dgm:pt>
    <dgm:pt modelId="{945C509E-9D62-4316-8683-35D51427DDED}" type="parTrans" cxnId="{1C6E2C98-AAC0-4F85-A4F6-4538335CE9A3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905D9BF-F9CA-4140-89AA-30E6802F9AFC}" type="sibTrans" cxnId="{1C6E2C98-AAC0-4F85-A4F6-4538335CE9A3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A4BF118-78AB-423D-A910-2246D053EB09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Año 2012</a:t>
          </a:r>
          <a:endParaRPr lang="es-EC" sz="1400" b="1" dirty="0">
            <a:solidFill>
              <a:schemeClr val="tx1"/>
            </a:solidFill>
          </a:endParaRPr>
        </a:p>
      </dgm:t>
    </dgm:pt>
    <dgm:pt modelId="{587E1875-8F9D-45B3-83FE-EF9EBF8CE8A6}" type="parTrans" cxnId="{605608EB-FC35-4FE3-8D4B-FFC50BC2449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1694F2F-9668-4642-A3A2-02B02A32C768}" type="sibTrans" cxnId="{605608EB-FC35-4FE3-8D4B-FFC50BC2449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9A58FC3-9622-4C41-945F-7899DAAC145E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Incluye drivers</a:t>
          </a:r>
          <a:endParaRPr lang="es-EC" sz="1400" b="1" dirty="0">
            <a:solidFill>
              <a:schemeClr val="tx1"/>
            </a:solidFill>
          </a:endParaRPr>
        </a:p>
      </dgm:t>
    </dgm:pt>
    <dgm:pt modelId="{66F957D1-C6F3-4A3B-A606-6130539AB138}" type="parTrans" cxnId="{BDFC55AD-B1B2-425D-9C7C-EC8F70F29CDE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645C730A-E967-44D3-8F72-4FFD861ACDAC}" type="sibTrans" cxnId="{BDFC55AD-B1B2-425D-9C7C-EC8F70F29CDE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B4DF9D9-FFE0-4ECA-85E5-2DAFCF016A92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Documentación</a:t>
          </a:r>
          <a:endParaRPr lang="es-EC" sz="1400" b="1" dirty="0">
            <a:solidFill>
              <a:schemeClr val="tx1"/>
            </a:solidFill>
          </a:endParaRPr>
        </a:p>
      </dgm:t>
    </dgm:pt>
    <dgm:pt modelId="{452D5B0C-5B18-4753-9998-78EF940E08A4}" type="parTrans" cxnId="{E92466F9-85B8-4849-8FA1-11D2DC54051B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13321ECA-E8B8-43C6-B53D-BAADC7B3FDCB}" type="sibTrans" cxnId="{E92466F9-85B8-4849-8FA1-11D2DC54051B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E764BD9-AD8F-4E6D-BD84-38D5D83C87D0}" type="pres">
      <dgm:prSet presAssocID="{B9DA7DC4-BB88-4D0B-8BC3-68E032C539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99E08BC-B51D-4B85-912B-55B94DA780F4}" type="pres">
      <dgm:prSet presAssocID="{29C986BE-0BD6-4160-8C4C-CBF88028B7EC}" presName="root" presStyleCnt="0"/>
      <dgm:spPr/>
    </dgm:pt>
    <dgm:pt modelId="{46F7FCE6-F663-4F2A-B4CB-DE83C134572C}" type="pres">
      <dgm:prSet presAssocID="{29C986BE-0BD6-4160-8C4C-CBF88028B7EC}" presName="rootComposite" presStyleCnt="0"/>
      <dgm:spPr/>
    </dgm:pt>
    <dgm:pt modelId="{76F00AB6-DBF0-48CE-9890-9EB774D87CA7}" type="pres">
      <dgm:prSet presAssocID="{29C986BE-0BD6-4160-8C4C-CBF88028B7EC}" presName="rootText" presStyleLbl="node1" presStyleIdx="0" presStyleCnt="3" custScaleX="113638"/>
      <dgm:spPr/>
      <dgm:t>
        <a:bodyPr/>
        <a:lstStyle/>
        <a:p>
          <a:endParaRPr lang="es-EC"/>
        </a:p>
      </dgm:t>
    </dgm:pt>
    <dgm:pt modelId="{24E2FB5D-3527-4E7B-AD06-89C962AB4992}" type="pres">
      <dgm:prSet presAssocID="{29C986BE-0BD6-4160-8C4C-CBF88028B7EC}" presName="rootConnector" presStyleLbl="node1" presStyleIdx="0" presStyleCnt="3"/>
      <dgm:spPr/>
      <dgm:t>
        <a:bodyPr/>
        <a:lstStyle/>
        <a:p>
          <a:endParaRPr lang="es-EC"/>
        </a:p>
      </dgm:t>
    </dgm:pt>
    <dgm:pt modelId="{6605EB52-2D33-4B3C-A10F-564FA08B364E}" type="pres">
      <dgm:prSet presAssocID="{29C986BE-0BD6-4160-8C4C-CBF88028B7EC}" presName="childShape" presStyleCnt="0"/>
      <dgm:spPr/>
    </dgm:pt>
    <dgm:pt modelId="{5D6BB571-F95C-46D3-9716-B131DD5E97E6}" type="pres">
      <dgm:prSet presAssocID="{4FDE5D5D-1FD7-464B-A87D-86710BEE2983}" presName="Name13" presStyleLbl="parChTrans1D2" presStyleIdx="0" presStyleCnt="6"/>
      <dgm:spPr/>
      <dgm:t>
        <a:bodyPr/>
        <a:lstStyle/>
        <a:p>
          <a:endParaRPr lang="es-EC"/>
        </a:p>
      </dgm:t>
    </dgm:pt>
    <dgm:pt modelId="{DFE5E3CC-0FE2-4054-AB06-0C47F63D320A}" type="pres">
      <dgm:prSet presAssocID="{913F905C-1241-4507-9E9D-2BADD062290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BC465-4041-4DAF-85FF-C8FEB31DCB23}" type="pres">
      <dgm:prSet presAssocID="{EEB88D6D-6D8C-4B8B-8B5D-6944C40B1758}" presName="Name13" presStyleLbl="parChTrans1D2" presStyleIdx="1" presStyleCnt="6"/>
      <dgm:spPr/>
      <dgm:t>
        <a:bodyPr/>
        <a:lstStyle/>
        <a:p>
          <a:endParaRPr lang="es-EC"/>
        </a:p>
      </dgm:t>
    </dgm:pt>
    <dgm:pt modelId="{F86EB57A-5A8F-45C2-8347-45DA2D4FDF5D}" type="pres">
      <dgm:prSet presAssocID="{1297FA67-F364-4D0A-B488-BFCF89A9CDA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AE3BA4-14A7-4AB3-A975-607D4EF55FFD}" type="pres">
      <dgm:prSet presAssocID="{9512E3F0-FD2F-4BF0-9566-04D98564D1ED}" presName="root" presStyleCnt="0"/>
      <dgm:spPr/>
    </dgm:pt>
    <dgm:pt modelId="{6676C5CC-78A5-48E5-B2FC-CD321C1F9530}" type="pres">
      <dgm:prSet presAssocID="{9512E3F0-FD2F-4BF0-9566-04D98564D1ED}" presName="rootComposite" presStyleCnt="0"/>
      <dgm:spPr/>
    </dgm:pt>
    <dgm:pt modelId="{FB664EB5-844E-4BA5-B430-9CA3124CB80A}" type="pres">
      <dgm:prSet presAssocID="{9512E3F0-FD2F-4BF0-9566-04D98564D1ED}" presName="rootText" presStyleLbl="node1" presStyleIdx="1" presStyleCnt="3"/>
      <dgm:spPr/>
      <dgm:t>
        <a:bodyPr/>
        <a:lstStyle/>
        <a:p>
          <a:endParaRPr lang="es-EC"/>
        </a:p>
      </dgm:t>
    </dgm:pt>
    <dgm:pt modelId="{FD9D813A-A2F8-456E-A024-44C70A4CE13A}" type="pres">
      <dgm:prSet presAssocID="{9512E3F0-FD2F-4BF0-9566-04D98564D1ED}" presName="rootConnector" presStyleLbl="node1" presStyleIdx="1" presStyleCnt="3"/>
      <dgm:spPr/>
      <dgm:t>
        <a:bodyPr/>
        <a:lstStyle/>
        <a:p>
          <a:endParaRPr lang="es-EC"/>
        </a:p>
      </dgm:t>
    </dgm:pt>
    <dgm:pt modelId="{08ADCF41-1A1D-4D7A-8870-F73922D4F4DB}" type="pres">
      <dgm:prSet presAssocID="{9512E3F0-FD2F-4BF0-9566-04D98564D1ED}" presName="childShape" presStyleCnt="0"/>
      <dgm:spPr/>
    </dgm:pt>
    <dgm:pt modelId="{C8257D4F-A53F-4EA8-930B-392359A890E5}" type="pres">
      <dgm:prSet presAssocID="{2548D468-C81B-4DDA-B474-166C3485F863}" presName="Name13" presStyleLbl="parChTrans1D2" presStyleIdx="2" presStyleCnt="6"/>
      <dgm:spPr/>
      <dgm:t>
        <a:bodyPr/>
        <a:lstStyle/>
        <a:p>
          <a:endParaRPr lang="es-EC"/>
        </a:p>
      </dgm:t>
    </dgm:pt>
    <dgm:pt modelId="{C7B93344-BEA9-4F94-9C21-79AFFB17AC60}" type="pres">
      <dgm:prSet presAssocID="{3C88C67E-FCFE-4E59-9769-F3B423F98CB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E7204F-D024-4C6E-B32F-136D0472BDD6}" type="pres">
      <dgm:prSet presAssocID="{46C303CE-CF6B-4827-81E5-EA71B28B7AEF}" presName="root" presStyleCnt="0"/>
      <dgm:spPr/>
    </dgm:pt>
    <dgm:pt modelId="{72BEE950-3DE9-4CF3-9FDA-389343F3CF7B}" type="pres">
      <dgm:prSet presAssocID="{46C303CE-CF6B-4827-81E5-EA71B28B7AEF}" presName="rootComposite" presStyleCnt="0"/>
      <dgm:spPr/>
    </dgm:pt>
    <dgm:pt modelId="{41D9112F-B141-4448-B07C-BB27DCA5DA65}" type="pres">
      <dgm:prSet presAssocID="{46C303CE-CF6B-4827-81E5-EA71B28B7AEF}" presName="rootText" presStyleLbl="node1" presStyleIdx="2" presStyleCnt="3"/>
      <dgm:spPr/>
      <dgm:t>
        <a:bodyPr/>
        <a:lstStyle/>
        <a:p>
          <a:endParaRPr lang="es-EC"/>
        </a:p>
      </dgm:t>
    </dgm:pt>
    <dgm:pt modelId="{D325FCFC-3C1B-4973-B010-78A616CBD876}" type="pres">
      <dgm:prSet presAssocID="{46C303CE-CF6B-4827-81E5-EA71B28B7AEF}" presName="rootConnector" presStyleLbl="node1" presStyleIdx="2" presStyleCnt="3"/>
      <dgm:spPr/>
      <dgm:t>
        <a:bodyPr/>
        <a:lstStyle/>
        <a:p>
          <a:endParaRPr lang="es-EC"/>
        </a:p>
      </dgm:t>
    </dgm:pt>
    <dgm:pt modelId="{83A607E5-3069-4E23-92EE-D735F3786674}" type="pres">
      <dgm:prSet presAssocID="{46C303CE-CF6B-4827-81E5-EA71B28B7AEF}" presName="childShape" presStyleCnt="0"/>
      <dgm:spPr/>
    </dgm:pt>
    <dgm:pt modelId="{2CE0FB48-1698-4D66-A70F-0DFE542D1E7D}" type="pres">
      <dgm:prSet presAssocID="{587E1875-8F9D-45B3-83FE-EF9EBF8CE8A6}" presName="Name13" presStyleLbl="parChTrans1D2" presStyleIdx="3" presStyleCnt="6"/>
      <dgm:spPr/>
      <dgm:t>
        <a:bodyPr/>
        <a:lstStyle/>
        <a:p>
          <a:endParaRPr lang="es-EC"/>
        </a:p>
      </dgm:t>
    </dgm:pt>
    <dgm:pt modelId="{0E7C7C91-DC73-40F2-812A-A09C73D5AEE6}" type="pres">
      <dgm:prSet presAssocID="{EA4BF118-78AB-423D-A910-2246D053EB0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A5CB2-8AAC-40A3-83E2-22D2ADE03B1D}" type="pres">
      <dgm:prSet presAssocID="{66F957D1-C6F3-4A3B-A606-6130539AB138}" presName="Name13" presStyleLbl="parChTrans1D2" presStyleIdx="4" presStyleCnt="6"/>
      <dgm:spPr/>
      <dgm:t>
        <a:bodyPr/>
        <a:lstStyle/>
        <a:p>
          <a:endParaRPr lang="es-EC"/>
        </a:p>
      </dgm:t>
    </dgm:pt>
    <dgm:pt modelId="{4B9FD20F-A06E-487B-AB04-4A4358DED6CF}" type="pres">
      <dgm:prSet presAssocID="{E9A58FC3-9622-4C41-945F-7899DAAC145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DDFEF4-8794-46AF-A2BC-7517E849BE21}" type="pres">
      <dgm:prSet presAssocID="{452D5B0C-5B18-4753-9998-78EF940E08A4}" presName="Name13" presStyleLbl="parChTrans1D2" presStyleIdx="5" presStyleCnt="6"/>
      <dgm:spPr/>
      <dgm:t>
        <a:bodyPr/>
        <a:lstStyle/>
        <a:p>
          <a:endParaRPr lang="es-EC"/>
        </a:p>
      </dgm:t>
    </dgm:pt>
    <dgm:pt modelId="{82CFC053-1AAD-4967-BBBC-2A6D8BC3FEFA}" type="pres">
      <dgm:prSet presAssocID="{FB4DF9D9-FFE0-4ECA-85E5-2DAFCF016A92}" presName="childText" presStyleLbl="bgAcc1" presStyleIdx="5" presStyleCnt="6" custScaleX="123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850E38-42C2-4C27-88C2-9DD7FE8BB49A}" type="presOf" srcId="{29C986BE-0BD6-4160-8C4C-CBF88028B7EC}" destId="{24E2FB5D-3527-4E7B-AD06-89C962AB4992}" srcOrd="1" destOrd="0" presId="urn:microsoft.com/office/officeart/2005/8/layout/hierarchy3"/>
    <dgm:cxn modelId="{06DBA2C5-75DC-4835-A736-B624BE82E567}" srcId="{9512E3F0-FD2F-4BF0-9566-04D98564D1ED}" destId="{3C88C67E-FCFE-4E59-9769-F3B423F98CB1}" srcOrd="0" destOrd="0" parTransId="{2548D468-C81B-4DDA-B474-166C3485F863}" sibTransId="{DCFE04EA-7721-4C3D-BC55-175D584ED49E}"/>
    <dgm:cxn modelId="{011EA92C-0F2F-4BD6-8EC8-49DDD72BFF8E}" type="presOf" srcId="{587E1875-8F9D-45B3-83FE-EF9EBF8CE8A6}" destId="{2CE0FB48-1698-4D66-A70F-0DFE542D1E7D}" srcOrd="0" destOrd="0" presId="urn:microsoft.com/office/officeart/2005/8/layout/hierarchy3"/>
    <dgm:cxn modelId="{2103F265-B118-443B-B3FC-08CC0B98C5FD}" type="presOf" srcId="{913F905C-1241-4507-9E9D-2BADD0622901}" destId="{DFE5E3CC-0FE2-4054-AB06-0C47F63D320A}" srcOrd="0" destOrd="0" presId="urn:microsoft.com/office/officeart/2005/8/layout/hierarchy3"/>
    <dgm:cxn modelId="{A6FB4099-4E53-485F-8639-C14F39B8F3FD}" type="presOf" srcId="{2548D468-C81B-4DDA-B474-166C3485F863}" destId="{C8257D4F-A53F-4EA8-930B-392359A890E5}" srcOrd="0" destOrd="0" presId="urn:microsoft.com/office/officeart/2005/8/layout/hierarchy3"/>
    <dgm:cxn modelId="{E92466F9-85B8-4849-8FA1-11D2DC54051B}" srcId="{46C303CE-CF6B-4827-81E5-EA71B28B7AEF}" destId="{FB4DF9D9-FFE0-4ECA-85E5-2DAFCF016A92}" srcOrd="2" destOrd="0" parTransId="{452D5B0C-5B18-4753-9998-78EF940E08A4}" sibTransId="{13321ECA-E8B8-43C6-B53D-BAADC7B3FDCB}"/>
    <dgm:cxn modelId="{605608EB-FC35-4FE3-8D4B-FFC50BC24491}" srcId="{46C303CE-CF6B-4827-81E5-EA71B28B7AEF}" destId="{EA4BF118-78AB-423D-A910-2246D053EB09}" srcOrd="0" destOrd="0" parTransId="{587E1875-8F9D-45B3-83FE-EF9EBF8CE8A6}" sibTransId="{E1694F2F-9668-4642-A3A2-02B02A32C768}"/>
    <dgm:cxn modelId="{82D9CF6F-D914-4508-BB2B-E1CADBEC8DF5}" type="presOf" srcId="{66F957D1-C6F3-4A3B-A606-6130539AB138}" destId="{682A5CB2-8AAC-40A3-83E2-22D2ADE03B1D}" srcOrd="0" destOrd="0" presId="urn:microsoft.com/office/officeart/2005/8/layout/hierarchy3"/>
    <dgm:cxn modelId="{1C6E2C98-AAC0-4F85-A4F6-4538335CE9A3}" srcId="{B9DA7DC4-BB88-4D0B-8BC3-68E032C539AA}" destId="{46C303CE-CF6B-4827-81E5-EA71B28B7AEF}" srcOrd="2" destOrd="0" parTransId="{945C509E-9D62-4316-8683-35D51427DDED}" sibTransId="{9905D9BF-F9CA-4140-89AA-30E6802F9AFC}"/>
    <dgm:cxn modelId="{4D174194-3B32-4943-8F89-CD19532038E2}" srcId="{29C986BE-0BD6-4160-8C4C-CBF88028B7EC}" destId="{1297FA67-F364-4D0A-B488-BFCF89A9CDA0}" srcOrd="1" destOrd="0" parTransId="{EEB88D6D-6D8C-4B8B-8B5D-6944C40B1758}" sibTransId="{4997FCB0-6AF0-470E-AD90-E02A82449DB5}"/>
    <dgm:cxn modelId="{038BA6B4-B8A7-499A-BFA9-CE121024613A}" type="presOf" srcId="{9512E3F0-FD2F-4BF0-9566-04D98564D1ED}" destId="{FB664EB5-844E-4BA5-B430-9CA3124CB80A}" srcOrd="0" destOrd="0" presId="urn:microsoft.com/office/officeart/2005/8/layout/hierarchy3"/>
    <dgm:cxn modelId="{8BB69619-E76E-45BA-8B70-DC66BB55B9F8}" type="presOf" srcId="{FB4DF9D9-FFE0-4ECA-85E5-2DAFCF016A92}" destId="{82CFC053-1AAD-4967-BBBC-2A6D8BC3FEFA}" srcOrd="0" destOrd="0" presId="urn:microsoft.com/office/officeart/2005/8/layout/hierarchy3"/>
    <dgm:cxn modelId="{C504164E-6FA2-4AAA-A3C3-2A198C8B1006}" type="presOf" srcId="{1297FA67-F364-4D0A-B488-BFCF89A9CDA0}" destId="{F86EB57A-5A8F-45C2-8347-45DA2D4FDF5D}" srcOrd="0" destOrd="0" presId="urn:microsoft.com/office/officeart/2005/8/layout/hierarchy3"/>
    <dgm:cxn modelId="{CA95A8F8-DEDB-4BF4-80A7-9A8DD8778EAB}" type="presOf" srcId="{46C303CE-CF6B-4827-81E5-EA71B28B7AEF}" destId="{D325FCFC-3C1B-4973-B010-78A616CBD876}" srcOrd="1" destOrd="0" presId="urn:microsoft.com/office/officeart/2005/8/layout/hierarchy3"/>
    <dgm:cxn modelId="{E6E5B0AC-D5EF-42B1-BDF8-6261C720C0CA}" srcId="{B9DA7DC4-BB88-4D0B-8BC3-68E032C539AA}" destId="{29C986BE-0BD6-4160-8C4C-CBF88028B7EC}" srcOrd="0" destOrd="0" parTransId="{D038D21F-4CFF-42C0-9C00-5BEC4523315F}" sibTransId="{0536703A-F927-4397-842A-8A7069C0C01C}"/>
    <dgm:cxn modelId="{43047F80-06F0-4647-B1BA-559D7226EE4A}" type="presOf" srcId="{3C88C67E-FCFE-4E59-9769-F3B423F98CB1}" destId="{C7B93344-BEA9-4F94-9C21-79AFFB17AC60}" srcOrd="0" destOrd="0" presId="urn:microsoft.com/office/officeart/2005/8/layout/hierarchy3"/>
    <dgm:cxn modelId="{9A9CAECA-2402-4A72-AD82-FC7D6EA8920B}" type="presOf" srcId="{452D5B0C-5B18-4753-9998-78EF940E08A4}" destId="{FBDDFEF4-8794-46AF-A2BC-7517E849BE21}" srcOrd="0" destOrd="0" presId="urn:microsoft.com/office/officeart/2005/8/layout/hierarchy3"/>
    <dgm:cxn modelId="{FB23D1B6-64DA-448C-A0D1-D646E85D2C3A}" type="presOf" srcId="{E9A58FC3-9622-4C41-945F-7899DAAC145E}" destId="{4B9FD20F-A06E-487B-AB04-4A4358DED6CF}" srcOrd="0" destOrd="0" presId="urn:microsoft.com/office/officeart/2005/8/layout/hierarchy3"/>
    <dgm:cxn modelId="{A3B80CB1-4DEA-4EDD-AA22-CEB7E7FE21B0}" type="presOf" srcId="{46C303CE-CF6B-4827-81E5-EA71B28B7AEF}" destId="{41D9112F-B141-4448-B07C-BB27DCA5DA65}" srcOrd="0" destOrd="0" presId="urn:microsoft.com/office/officeart/2005/8/layout/hierarchy3"/>
    <dgm:cxn modelId="{E4DAA371-FD6C-4139-B378-C39536918885}" srcId="{29C986BE-0BD6-4160-8C4C-CBF88028B7EC}" destId="{913F905C-1241-4507-9E9D-2BADD0622901}" srcOrd="0" destOrd="0" parTransId="{4FDE5D5D-1FD7-464B-A87D-86710BEE2983}" sibTransId="{39790674-4E78-465F-ADBF-23B7BBF15B2D}"/>
    <dgm:cxn modelId="{715EF66E-C076-484A-AC02-41CA5BB1CCD7}" type="presOf" srcId="{B9DA7DC4-BB88-4D0B-8BC3-68E032C539AA}" destId="{9E764BD9-AD8F-4E6D-BD84-38D5D83C87D0}" srcOrd="0" destOrd="0" presId="urn:microsoft.com/office/officeart/2005/8/layout/hierarchy3"/>
    <dgm:cxn modelId="{B234F84B-BA2C-45CE-A893-0659D91B3596}" srcId="{B9DA7DC4-BB88-4D0B-8BC3-68E032C539AA}" destId="{9512E3F0-FD2F-4BF0-9566-04D98564D1ED}" srcOrd="1" destOrd="0" parTransId="{7D0BDBA4-FA27-4482-856E-2FCEA0E597CA}" sibTransId="{E6D6E701-5C75-4620-AD1C-1B099826ACAD}"/>
    <dgm:cxn modelId="{EA8899A4-8AC1-4AB4-9C75-359EB564E768}" type="presOf" srcId="{9512E3F0-FD2F-4BF0-9566-04D98564D1ED}" destId="{FD9D813A-A2F8-456E-A024-44C70A4CE13A}" srcOrd="1" destOrd="0" presId="urn:microsoft.com/office/officeart/2005/8/layout/hierarchy3"/>
    <dgm:cxn modelId="{EF656DF0-3D33-48BF-95C2-C0A639CF2736}" type="presOf" srcId="{EEB88D6D-6D8C-4B8B-8B5D-6944C40B1758}" destId="{826BC465-4041-4DAF-85FF-C8FEB31DCB23}" srcOrd="0" destOrd="0" presId="urn:microsoft.com/office/officeart/2005/8/layout/hierarchy3"/>
    <dgm:cxn modelId="{035F7380-A575-4FAD-809E-0C00C009C605}" type="presOf" srcId="{EA4BF118-78AB-423D-A910-2246D053EB09}" destId="{0E7C7C91-DC73-40F2-812A-A09C73D5AEE6}" srcOrd="0" destOrd="0" presId="urn:microsoft.com/office/officeart/2005/8/layout/hierarchy3"/>
    <dgm:cxn modelId="{20EB0B9C-2DF8-49E5-81DD-2A7F2BFA4E7B}" type="presOf" srcId="{29C986BE-0BD6-4160-8C4C-CBF88028B7EC}" destId="{76F00AB6-DBF0-48CE-9890-9EB774D87CA7}" srcOrd="0" destOrd="0" presId="urn:microsoft.com/office/officeart/2005/8/layout/hierarchy3"/>
    <dgm:cxn modelId="{BDFC55AD-B1B2-425D-9C7C-EC8F70F29CDE}" srcId="{46C303CE-CF6B-4827-81E5-EA71B28B7AEF}" destId="{E9A58FC3-9622-4C41-945F-7899DAAC145E}" srcOrd="1" destOrd="0" parTransId="{66F957D1-C6F3-4A3B-A606-6130539AB138}" sibTransId="{645C730A-E967-44D3-8F72-4FFD861ACDAC}"/>
    <dgm:cxn modelId="{F44AE4AE-7A47-451A-9F55-82748B611EEF}" type="presOf" srcId="{4FDE5D5D-1FD7-464B-A87D-86710BEE2983}" destId="{5D6BB571-F95C-46D3-9716-B131DD5E97E6}" srcOrd="0" destOrd="0" presId="urn:microsoft.com/office/officeart/2005/8/layout/hierarchy3"/>
    <dgm:cxn modelId="{AE67B28A-37B9-4B94-923B-2B141BED528A}" type="presParOf" srcId="{9E764BD9-AD8F-4E6D-BD84-38D5D83C87D0}" destId="{099E08BC-B51D-4B85-912B-55B94DA780F4}" srcOrd="0" destOrd="0" presId="urn:microsoft.com/office/officeart/2005/8/layout/hierarchy3"/>
    <dgm:cxn modelId="{41F74553-AA47-494A-9CED-87EB43C7E154}" type="presParOf" srcId="{099E08BC-B51D-4B85-912B-55B94DA780F4}" destId="{46F7FCE6-F663-4F2A-B4CB-DE83C134572C}" srcOrd="0" destOrd="0" presId="urn:microsoft.com/office/officeart/2005/8/layout/hierarchy3"/>
    <dgm:cxn modelId="{D028E10D-5D22-44A4-BE64-188B368F690C}" type="presParOf" srcId="{46F7FCE6-F663-4F2A-B4CB-DE83C134572C}" destId="{76F00AB6-DBF0-48CE-9890-9EB774D87CA7}" srcOrd="0" destOrd="0" presId="urn:microsoft.com/office/officeart/2005/8/layout/hierarchy3"/>
    <dgm:cxn modelId="{9BAD22DD-1CCA-46D1-A556-2E29AB441E74}" type="presParOf" srcId="{46F7FCE6-F663-4F2A-B4CB-DE83C134572C}" destId="{24E2FB5D-3527-4E7B-AD06-89C962AB4992}" srcOrd="1" destOrd="0" presId="urn:microsoft.com/office/officeart/2005/8/layout/hierarchy3"/>
    <dgm:cxn modelId="{79BB21C7-B84B-4CF1-8F0C-FB9BB9EF9D97}" type="presParOf" srcId="{099E08BC-B51D-4B85-912B-55B94DA780F4}" destId="{6605EB52-2D33-4B3C-A10F-564FA08B364E}" srcOrd="1" destOrd="0" presId="urn:microsoft.com/office/officeart/2005/8/layout/hierarchy3"/>
    <dgm:cxn modelId="{2D59322D-83D4-4C24-8843-60019126B574}" type="presParOf" srcId="{6605EB52-2D33-4B3C-A10F-564FA08B364E}" destId="{5D6BB571-F95C-46D3-9716-B131DD5E97E6}" srcOrd="0" destOrd="0" presId="urn:microsoft.com/office/officeart/2005/8/layout/hierarchy3"/>
    <dgm:cxn modelId="{43EE5917-8591-4AAD-929C-D8BCD62F0E98}" type="presParOf" srcId="{6605EB52-2D33-4B3C-A10F-564FA08B364E}" destId="{DFE5E3CC-0FE2-4054-AB06-0C47F63D320A}" srcOrd="1" destOrd="0" presId="urn:microsoft.com/office/officeart/2005/8/layout/hierarchy3"/>
    <dgm:cxn modelId="{61B012C3-BB07-4D0B-BBAF-7268D44D2831}" type="presParOf" srcId="{6605EB52-2D33-4B3C-A10F-564FA08B364E}" destId="{826BC465-4041-4DAF-85FF-C8FEB31DCB23}" srcOrd="2" destOrd="0" presId="urn:microsoft.com/office/officeart/2005/8/layout/hierarchy3"/>
    <dgm:cxn modelId="{1FBE85C1-ADA5-4370-A048-F1D99EC6CB35}" type="presParOf" srcId="{6605EB52-2D33-4B3C-A10F-564FA08B364E}" destId="{F86EB57A-5A8F-45C2-8347-45DA2D4FDF5D}" srcOrd="3" destOrd="0" presId="urn:microsoft.com/office/officeart/2005/8/layout/hierarchy3"/>
    <dgm:cxn modelId="{E51DC6C3-AFF3-403E-8740-611763BC03C3}" type="presParOf" srcId="{9E764BD9-AD8F-4E6D-BD84-38D5D83C87D0}" destId="{D4AE3BA4-14A7-4AB3-A975-607D4EF55FFD}" srcOrd="1" destOrd="0" presId="urn:microsoft.com/office/officeart/2005/8/layout/hierarchy3"/>
    <dgm:cxn modelId="{35FBEAA5-D2BB-49B8-8F77-5869AB100943}" type="presParOf" srcId="{D4AE3BA4-14A7-4AB3-A975-607D4EF55FFD}" destId="{6676C5CC-78A5-48E5-B2FC-CD321C1F9530}" srcOrd="0" destOrd="0" presId="urn:microsoft.com/office/officeart/2005/8/layout/hierarchy3"/>
    <dgm:cxn modelId="{111E4F89-93D1-41AA-AA92-250FEDDFB2D2}" type="presParOf" srcId="{6676C5CC-78A5-48E5-B2FC-CD321C1F9530}" destId="{FB664EB5-844E-4BA5-B430-9CA3124CB80A}" srcOrd="0" destOrd="0" presId="urn:microsoft.com/office/officeart/2005/8/layout/hierarchy3"/>
    <dgm:cxn modelId="{4EFA8E50-E8D7-4C5C-A6D0-9289699F2092}" type="presParOf" srcId="{6676C5CC-78A5-48E5-B2FC-CD321C1F9530}" destId="{FD9D813A-A2F8-456E-A024-44C70A4CE13A}" srcOrd="1" destOrd="0" presId="urn:microsoft.com/office/officeart/2005/8/layout/hierarchy3"/>
    <dgm:cxn modelId="{5813AC96-A3CF-41C5-BF15-0CDE08C388DB}" type="presParOf" srcId="{D4AE3BA4-14A7-4AB3-A975-607D4EF55FFD}" destId="{08ADCF41-1A1D-4D7A-8870-F73922D4F4DB}" srcOrd="1" destOrd="0" presId="urn:microsoft.com/office/officeart/2005/8/layout/hierarchy3"/>
    <dgm:cxn modelId="{964F3AB3-B49D-460D-A964-AA7F3A34D656}" type="presParOf" srcId="{08ADCF41-1A1D-4D7A-8870-F73922D4F4DB}" destId="{C8257D4F-A53F-4EA8-930B-392359A890E5}" srcOrd="0" destOrd="0" presId="urn:microsoft.com/office/officeart/2005/8/layout/hierarchy3"/>
    <dgm:cxn modelId="{420ADD09-2BB0-4E5C-AB5D-0B9D52289E20}" type="presParOf" srcId="{08ADCF41-1A1D-4D7A-8870-F73922D4F4DB}" destId="{C7B93344-BEA9-4F94-9C21-79AFFB17AC60}" srcOrd="1" destOrd="0" presId="urn:microsoft.com/office/officeart/2005/8/layout/hierarchy3"/>
    <dgm:cxn modelId="{89BBD45A-9396-4E41-8E18-7DD8A831CB25}" type="presParOf" srcId="{9E764BD9-AD8F-4E6D-BD84-38D5D83C87D0}" destId="{B9E7204F-D024-4C6E-B32F-136D0472BDD6}" srcOrd="2" destOrd="0" presId="urn:microsoft.com/office/officeart/2005/8/layout/hierarchy3"/>
    <dgm:cxn modelId="{EC227E04-FFAC-48F6-A81D-F19DA290E225}" type="presParOf" srcId="{B9E7204F-D024-4C6E-B32F-136D0472BDD6}" destId="{72BEE950-3DE9-4CF3-9FDA-389343F3CF7B}" srcOrd="0" destOrd="0" presId="urn:microsoft.com/office/officeart/2005/8/layout/hierarchy3"/>
    <dgm:cxn modelId="{29C50882-CE21-4D93-8CAA-1A17D336F797}" type="presParOf" srcId="{72BEE950-3DE9-4CF3-9FDA-389343F3CF7B}" destId="{41D9112F-B141-4448-B07C-BB27DCA5DA65}" srcOrd="0" destOrd="0" presId="urn:microsoft.com/office/officeart/2005/8/layout/hierarchy3"/>
    <dgm:cxn modelId="{A0B68694-0C84-4745-9E96-A65E3C9E797B}" type="presParOf" srcId="{72BEE950-3DE9-4CF3-9FDA-389343F3CF7B}" destId="{D325FCFC-3C1B-4973-B010-78A616CBD876}" srcOrd="1" destOrd="0" presId="urn:microsoft.com/office/officeart/2005/8/layout/hierarchy3"/>
    <dgm:cxn modelId="{D12409CB-874C-4809-8008-2F19449DA81F}" type="presParOf" srcId="{B9E7204F-D024-4C6E-B32F-136D0472BDD6}" destId="{83A607E5-3069-4E23-92EE-D735F3786674}" srcOrd="1" destOrd="0" presId="urn:microsoft.com/office/officeart/2005/8/layout/hierarchy3"/>
    <dgm:cxn modelId="{7E08D38C-45AC-44DB-8E0B-E83AEDCF7D80}" type="presParOf" srcId="{83A607E5-3069-4E23-92EE-D735F3786674}" destId="{2CE0FB48-1698-4D66-A70F-0DFE542D1E7D}" srcOrd="0" destOrd="0" presId="urn:microsoft.com/office/officeart/2005/8/layout/hierarchy3"/>
    <dgm:cxn modelId="{DAEF133B-1679-4D21-919E-6248837CA828}" type="presParOf" srcId="{83A607E5-3069-4E23-92EE-D735F3786674}" destId="{0E7C7C91-DC73-40F2-812A-A09C73D5AEE6}" srcOrd="1" destOrd="0" presId="urn:microsoft.com/office/officeart/2005/8/layout/hierarchy3"/>
    <dgm:cxn modelId="{A0F03A12-1228-4BF2-9FA7-28A1E415AE56}" type="presParOf" srcId="{83A607E5-3069-4E23-92EE-D735F3786674}" destId="{682A5CB2-8AAC-40A3-83E2-22D2ADE03B1D}" srcOrd="2" destOrd="0" presId="urn:microsoft.com/office/officeart/2005/8/layout/hierarchy3"/>
    <dgm:cxn modelId="{59D264BB-F5DE-46D5-B1D0-84BFEF7FC095}" type="presParOf" srcId="{83A607E5-3069-4E23-92EE-D735F3786674}" destId="{4B9FD20F-A06E-487B-AB04-4A4358DED6CF}" srcOrd="3" destOrd="0" presId="urn:microsoft.com/office/officeart/2005/8/layout/hierarchy3"/>
    <dgm:cxn modelId="{C768BD98-E144-4137-80B4-4933AD4FBAFE}" type="presParOf" srcId="{83A607E5-3069-4E23-92EE-D735F3786674}" destId="{FBDDFEF4-8794-46AF-A2BC-7517E849BE21}" srcOrd="4" destOrd="0" presId="urn:microsoft.com/office/officeart/2005/8/layout/hierarchy3"/>
    <dgm:cxn modelId="{372A44D0-59CA-43A6-906B-468E1E53779F}" type="presParOf" srcId="{83A607E5-3069-4E23-92EE-D735F3786674}" destId="{82CFC053-1AAD-4967-BBBC-2A6D8BC3FEF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8F0D5-03FC-4FEC-816A-9A2E0B7CCCAA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BA65E28-B8E7-4144-9CDD-EBA3B4B7803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Identificar los flujos de datos que se necesitan.</a:t>
          </a:r>
          <a:endParaRPr lang="es-EC" sz="1600" dirty="0">
            <a:solidFill>
              <a:schemeClr val="tx1"/>
            </a:solidFill>
          </a:endParaRPr>
        </a:p>
      </dgm:t>
    </dgm:pt>
    <dgm:pt modelId="{2AE45E3A-CA33-4070-A2DF-BA3D56DCE287}" type="parTrans" cxnId="{83D9A0BE-5E81-4EA2-851F-9D83FB1BE0A5}">
      <dgm:prSet/>
      <dgm:spPr/>
      <dgm:t>
        <a:bodyPr/>
        <a:lstStyle/>
        <a:p>
          <a:endParaRPr lang="es-EC" sz="2400"/>
        </a:p>
      </dgm:t>
    </dgm:pt>
    <dgm:pt modelId="{7C44F1AB-BC70-43F1-BB9B-D63F998B86B5}" type="sibTrans" cxnId="{83D9A0BE-5E81-4EA2-851F-9D83FB1BE0A5}">
      <dgm:prSet custT="1"/>
      <dgm:spPr/>
      <dgm:t>
        <a:bodyPr/>
        <a:lstStyle/>
        <a:p>
          <a:endParaRPr lang="es-EC" sz="700"/>
        </a:p>
      </dgm:t>
    </dgm:pt>
    <dgm:pt modelId="{D45F55C4-B8BA-4C6F-9F89-B0D827D20B8B}">
      <dgm:prSet phldrT="[Texto]" custT="1"/>
      <dgm:spPr/>
      <dgm:t>
        <a:bodyPr/>
        <a:lstStyle/>
        <a:p>
          <a:r>
            <a:rPr lang="es-EC" sz="1600" dirty="0" smtClean="0"/>
            <a:t>Abrir o habilitar el flujo de datos.</a:t>
          </a:r>
          <a:endParaRPr lang="es-EC" sz="1600" dirty="0"/>
        </a:p>
      </dgm:t>
    </dgm:pt>
    <dgm:pt modelId="{14FB4D88-A396-4F0E-AD5D-0BD5B9B9B69A}" type="parTrans" cxnId="{97E429F9-B198-42F9-AD2A-2D5FAC1CF97C}">
      <dgm:prSet/>
      <dgm:spPr/>
      <dgm:t>
        <a:bodyPr/>
        <a:lstStyle/>
        <a:p>
          <a:endParaRPr lang="es-EC" sz="2400"/>
        </a:p>
      </dgm:t>
    </dgm:pt>
    <dgm:pt modelId="{11C630D3-A344-43BB-BE29-ED479C66BA68}" type="sibTrans" cxnId="{97E429F9-B198-42F9-AD2A-2D5FAC1CF97C}">
      <dgm:prSet custT="1"/>
      <dgm:spPr/>
      <dgm:t>
        <a:bodyPr/>
        <a:lstStyle/>
        <a:p>
          <a:endParaRPr lang="es-EC" sz="700"/>
        </a:p>
      </dgm:t>
    </dgm:pt>
    <dgm:pt modelId="{F1DDC170-C61C-453D-9E36-9F8EB4DFA3C3}">
      <dgm:prSet phldrT="[Texto]" custT="1"/>
      <dgm:spPr/>
      <dgm:t>
        <a:bodyPr/>
        <a:lstStyle/>
        <a:p>
          <a:r>
            <a:rPr lang="es-EC" sz="1600" dirty="0" smtClean="0"/>
            <a:t>Asignar previamente buffers para contener los datos del sensor.</a:t>
          </a:r>
          <a:endParaRPr lang="es-EC" sz="1600" dirty="0"/>
        </a:p>
      </dgm:t>
    </dgm:pt>
    <dgm:pt modelId="{3B57EFF3-B5C3-4141-A59B-8FBCA40A0D0D}" type="parTrans" cxnId="{D8FFF372-26BC-476A-850C-B62642BC4428}">
      <dgm:prSet/>
      <dgm:spPr/>
      <dgm:t>
        <a:bodyPr/>
        <a:lstStyle/>
        <a:p>
          <a:endParaRPr lang="es-EC" sz="2400"/>
        </a:p>
      </dgm:t>
    </dgm:pt>
    <dgm:pt modelId="{3F120415-AC58-4D25-8881-AE76FEE86C4F}" type="sibTrans" cxnId="{D8FFF372-26BC-476A-850C-B62642BC4428}">
      <dgm:prSet custT="1"/>
      <dgm:spPr/>
      <dgm:t>
        <a:bodyPr/>
        <a:lstStyle/>
        <a:p>
          <a:endParaRPr lang="es-EC" sz="700"/>
        </a:p>
      </dgm:t>
    </dgm:pt>
    <dgm:pt modelId="{045B4EFB-5120-457C-881D-C705D94B92CD}">
      <dgm:prSet phldrT="[Texto]" custT="1"/>
      <dgm:spPr/>
      <dgm:t>
        <a:bodyPr/>
        <a:lstStyle/>
        <a:p>
          <a:r>
            <a:rPr lang="es-EC" sz="1600" dirty="0" smtClean="0"/>
            <a:t>Obtener los datos nuevos para cada flujo de cada </a:t>
          </a:r>
          <a:r>
            <a:rPr lang="es-EC" sz="1600" dirty="0" err="1" smtClean="0"/>
            <a:t>frame</a:t>
          </a:r>
          <a:endParaRPr lang="es-EC" sz="1600" dirty="0"/>
        </a:p>
      </dgm:t>
    </dgm:pt>
    <dgm:pt modelId="{D3A202F9-75E7-4245-B791-927CC32B99F9}" type="parTrans" cxnId="{A8493B5C-0FFF-4328-9EE8-64CCA4F7FBEF}">
      <dgm:prSet/>
      <dgm:spPr/>
      <dgm:t>
        <a:bodyPr/>
        <a:lstStyle/>
        <a:p>
          <a:endParaRPr lang="es-EC" sz="2400"/>
        </a:p>
      </dgm:t>
    </dgm:pt>
    <dgm:pt modelId="{491272DA-79D8-4F03-A2F7-1205CB1C3EAC}" type="sibTrans" cxnId="{A8493B5C-0FFF-4328-9EE8-64CCA4F7FBEF}">
      <dgm:prSet custT="1"/>
      <dgm:spPr/>
      <dgm:t>
        <a:bodyPr/>
        <a:lstStyle/>
        <a:p>
          <a:endParaRPr lang="es-EC" sz="700"/>
        </a:p>
      </dgm:t>
    </dgm:pt>
    <dgm:pt modelId="{2FC86598-913B-4A3C-8214-08D37168CBEC}">
      <dgm:prSet phldrT="[Texto]" custT="1"/>
      <dgm:spPr/>
      <dgm:t>
        <a:bodyPr/>
        <a:lstStyle/>
        <a:p>
          <a:r>
            <a:rPr lang="es-EC" sz="1600" dirty="0" smtClean="0"/>
            <a:t>Vaciar el buffer de modo que el tiempo de ejecución puede llenarlo con el siguiente</a:t>
          </a:r>
        </a:p>
        <a:p>
          <a:r>
            <a:rPr lang="es-EC" sz="1600" dirty="0" smtClean="0"/>
            <a:t>fotograma.</a:t>
          </a:r>
          <a:endParaRPr lang="es-EC" sz="1600" dirty="0"/>
        </a:p>
      </dgm:t>
    </dgm:pt>
    <dgm:pt modelId="{F6CAE1B1-1B7A-49B4-A1CF-061464D0AD1B}" type="parTrans" cxnId="{AFA1A558-3DE5-49AD-A967-673E5E02EABC}">
      <dgm:prSet/>
      <dgm:spPr/>
      <dgm:t>
        <a:bodyPr/>
        <a:lstStyle/>
        <a:p>
          <a:endParaRPr lang="es-EC" sz="2400"/>
        </a:p>
      </dgm:t>
    </dgm:pt>
    <dgm:pt modelId="{DE754AD5-88ED-45BE-80C8-F454DB4C72FE}" type="sibTrans" cxnId="{AFA1A558-3DE5-49AD-A967-673E5E02EABC}">
      <dgm:prSet/>
      <dgm:spPr/>
      <dgm:t>
        <a:bodyPr/>
        <a:lstStyle/>
        <a:p>
          <a:endParaRPr lang="es-EC" sz="2400"/>
        </a:p>
      </dgm:t>
    </dgm:pt>
    <dgm:pt modelId="{0020E83F-D8F6-4C86-851B-F064E1849B02}" type="pres">
      <dgm:prSet presAssocID="{7C78F0D5-03FC-4FEC-816A-9A2E0B7CCC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0F29A0-B1CC-4DD7-A9C4-C00A96234B8D}" type="pres">
      <dgm:prSet presAssocID="{9BA65E28-B8E7-4144-9CDD-EBA3B4B780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F9B8D7-D65C-4B6C-8DD5-22EA69A0016C}" type="pres">
      <dgm:prSet presAssocID="{7C44F1AB-BC70-43F1-BB9B-D63F998B86B5}" presName="sibTrans" presStyleLbl="sibTrans1D1" presStyleIdx="0" presStyleCnt="4"/>
      <dgm:spPr/>
      <dgm:t>
        <a:bodyPr/>
        <a:lstStyle/>
        <a:p>
          <a:endParaRPr lang="es-EC"/>
        </a:p>
      </dgm:t>
    </dgm:pt>
    <dgm:pt modelId="{44051581-B210-4BD0-8C67-C912DBA23306}" type="pres">
      <dgm:prSet presAssocID="{7C44F1AB-BC70-43F1-BB9B-D63F998B86B5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2CDEE6D2-5F50-43E8-92DD-7AACFB017BAB}" type="pres">
      <dgm:prSet presAssocID="{D45F55C4-B8BA-4C6F-9F89-B0D827D20B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1B2D6-7CD6-4010-B88E-26658F52C5C6}" type="pres">
      <dgm:prSet presAssocID="{11C630D3-A344-43BB-BE29-ED479C66BA68}" presName="sibTrans" presStyleLbl="sibTrans1D1" presStyleIdx="1" presStyleCnt="4"/>
      <dgm:spPr/>
      <dgm:t>
        <a:bodyPr/>
        <a:lstStyle/>
        <a:p>
          <a:endParaRPr lang="es-EC"/>
        </a:p>
      </dgm:t>
    </dgm:pt>
    <dgm:pt modelId="{57750A42-A092-4F6A-81ED-B2B82ACC712B}" type="pres">
      <dgm:prSet presAssocID="{11C630D3-A344-43BB-BE29-ED479C66BA68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4FC6C6E9-10EB-4596-80B9-9013D7A86904}" type="pres">
      <dgm:prSet presAssocID="{F1DDC170-C61C-453D-9E36-9F8EB4DFA3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6711CE-A28B-4CAD-B64A-97EF2EF3636D}" type="pres">
      <dgm:prSet presAssocID="{3F120415-AC58-4D25-8881-AE76FEE86C4F}" presName="sibTrans" presStyleLbl="sibTrans1D1" presStyleIdx="2" presStyleCnt="4"/>
      <dgm:spPr/>
      <dgm:t>
        <a:bodyPr/>
        <a:lstStyle/>
        <a:p>
          <a:endParaRPr lang="es-EC"/>
        </a:p>
      </dgm:t>
    </dgm:pt>
    <dgm:pt modelId="{73A03310-4D57-4C53-BF40-820B7ED11B41}" type="pres">
      <dgm:prSet presAssocID="{3F120415-AC58-4D25-8881-AE76FEE86C4F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3EFB3588-3808-4D0F-8C12-DD15AF24ED16}" type="pres">
      <dgm:prSet presAssocID="{045B4EFB-5120-457C-881D-C705D94B92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8599CC-1DF6-4EA0-AC81-AC93632C6849}" type="pres">
      <dgm:prSet presAssocID="{491272DA-79D8-4F03-A2F7-1205CB1C3EAC}" presName="sibTrans" presStyleLbl="sibTrans1D1" presStyleIdx="3" presStyleCnt="4"/>
      <dgm:spPr/>
      <dgm:t>
        <a:bodyPr/>
        <a:lstStyle/>
        <a:p>
          <a:endParaRPr lang="es-EC"/>
        </a:p>
      </dgm:t>
    </dgm:pt>
    <dgm:pt modelId="{B6D5426A-D2F5-47B2-A683-E4DEC08FD015}" type="pres">
      <dgm:prSet presAssocID="{491272DA-79D8-4F03-A2F7-1205CB1C3EAC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7582C182-81CA-4ABB-9451-3F5EF4E08F3D}" type="pres">
      <dgm:prSet presAssocID="{2FC86598-913B-4A3C-8214-08D37168CBEC}" presName="node" presStyleLbl="node1" presStyleIdx="4" presStyleCnt="5" custScaleX="119514" custScaleY="111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E429F9-B198-42F9-AD2A-2D5FAC1CF97C}" srcId="{7C78F0D5-03FC-4FEC-816A-9A2E0B7CCCAA}" destId="{D45F55C4-B8BA-4C6F-9F89-B0D827D20B8B}" srcOrd="1" destOrd="0" parTransId="{14FB4D88-A396-4F0E-AD5D-0BD5B9B9B69A}" sibTransId="{11C630D3-A344-43BB-BE29-ED479C66BA68}"/>
    <dgm:cxn modelId="{FA8D403C-662B-48B8-93BC-2788D56DA54F}" type="presOf" srcId="{11C630D3-A344-43BB-BE29-ED479C66BA68}" destId="{9AB1B2D6-7CD6-4010-B88E-26658F52C5C6}" srcOrd="0" destOrd="0" presId="urn:microsoft.com/office/officeart/2005/8/layout/bProcess3"/>
    <dgm:cxn modelId="{3EB01430-573A-429E-B7B3-3F63FA723B32}" type="presOf" srcId="{7C44F1AB-BC70-43F1-BB9B-D63F998B86B5}" destId="{44051581-B210-4BD0-8C67-C912DBA23306}" srcOrd="1" destOrd="0" presId="urn:microsoft.com/office/officeart/2005/8/layout/bProcess3"/>
    <dgm:cxn modelId="{48C86441-7D7C-47B9-9826-AC3853CB455C}" type="presOf" srcId="{9BA65E28-B8E7-4144-9CDD-EBA3B4B7803C}" destId="{3E0F29A0-B1CC-4DD7-A9C4-C00A96234B8D}" srcOrd="0" destOrd="0" presId="urn:microsoft.com/office/officeart/2005/8/layout/bProcess3"/>
    <dgm:cxn modelId="{9C0FF5B3-6E47-439F-8460-480D6DD1A592}" type="presOf" srcId="{D45F55C4-B8BA-4C6F-9F89-B0D827D20B8B}" destId="{2CDEE6D2-5F50-43E8-92DD-7AACFB017BAB}" srcOrd="0" destOrd="0" presId="urn:microsoft.com/office/officeart/2005/8/layout/bProcess3"/>
    <dgm:cxn modelId="{4C897C3B-3528-432F-9C4F-285CEC9C034F}" type="presOf" srcId="{2FC86598-913B-4A3C-8214-08D37168CBEC}" destId="{7582C182-81CA-4ABB-9451-3F5EF4E08F3D}" srcOrd="0" destOrd="0" presId="urn:microsoft.com/office/officeart/2005/8/layout/bProcess3"/>
    <dgm:cxn modelId="{F4736923-1EFB-4C92-A525-CCC954F6C687}" type="presOf" srcId="{7C44F1AB-BC70-43F1-BB9B-D63F998B86B5}" destId="{0CF9B8D7-D65C-4B6C-8DD5-22EA69A0016C}" srcOrd="0" destOrd="0" presId="urn:microsoft.com/office/officeart/2005/8/layout/bProcess3"/>
    <dgm:cxn modelId="{0C8D7EE4-8C0C-44DC-8388-EE456A1D693F}" type="presOf" srcId="{045B4EFB-5120-457C-881D-C705D94B92CD}" destId="{3EFB3588-3808-4D0F-8C12-DD15AF24ED16}" srcOrd="0" destOrd="0" presId="urn:microsoft.com/office/officeart/2005/8/layout/bProcess3"/>
    <dgm:cxn modelId="{EC8F4B1D-B758-4746-A80E-893779EF404C}" type="presOf" srcId="{491272DA-79D8-4F03-A2F7-1205CB1C3EAC}" destId="{258599CC-1DF6-4EA0-AC81-AC93632C6849}" srcOrd="0" destOrd="0" presId="urn:microsoft.com/office/officeart/2005/8/layout/bProcess3"/>
    <dgm:cxn modelId="{50A6460C-DAD7-491A-8A96-372DB030FAAD}" type="presOf" srcId="{3F120415-AC58-4D25-8881-AE76FEE86C4F}" destId="{BD6711CE-A28B-4CAD-B64A-97EF2EF3636D}" srcOrd="0" destOrd="0" presId="urn:microsoft.com/office/officeart/2005/8/layout/bProcess3"/>
    <dgm:cxn modelId="{65125044-9BD1-46EF-BAA5-425F944262E9}" type="presOf" srcId="{3F120415-AC58-4D25-8881-AE76FEE86C4F}" destId="{73A03310-4D57-4C53-BF40-820B7ED11B41}" srcOrd="1" destOrd="0" presId="urn:microsoft.com/office/officeart/2005/8/layout/bProcess3"/>
    <dgm:cxn modelId="{AFA1A558-3DE5-49AD-A967-673E5E02EABC}" srcId="{7C78F0D5-03FC-4FEC-816A-9A2E0B7CCCAA}" destId="{2FC86598-913B-4A3C-8214-08D37168CBEC}" srcOrd="4" destOrd="0" parTransId="{F6CAE1B1-1B7A-49B4-A1CF-061464D0AD1B}" sibTransId="{DE754AD5-88ED-45BE-80C8-F454DB4C72FE}"/>
    <dgm:cxn modelId="{0230B7B5-FCB7-45F7-AE3D-D22070634D46}" type="presOf" srcId="{7C78F0D5-03FC-4FEC-816A-9A2E0B7CCCAA}" destId="{0020E83F-D8F6-4C86-851B-F064E1849B02}" srcOrd="0" destOrd="0" presId="urn:microsoft.com/office/officeart/2005/8/layout/bProcess3"/>
    <dgm:cxn modelId="{83D9A0BE-5E81-4EA2-851F-9D83FB1BE0A5}" srcId="{7C78F0D5-03FC-4FEC-816A-9A2E0B7CCCAA}" destId="{9BA65E28-B8E7-4144-9CDD-EBA3B4B7803C}" srcOrd="0" destOrd="0" parTransId="{2AE45E3A-CA33-4070-A2DF-BA3D56DCE287}" sibTransId="{7C44F1AB-BC70-43F1-BB9B-D63F998B86B5}"/>
    <dgm:cxn modelId="{1F424194-E5D9-4A26-AB3B-771180816BFF}" type="presOf" srcId="{491272DA-79D8-4F03-A2F7-1205CB1C3EAC}" destId="{B6D5426A-D2F5-47B2-A683-E4DEC08FD015}" srcOrd="1" destOrd="0" presId="urn:microsoft.com/office/officeart/2005/8/layout/bProcess3"/>
    <dgm:cxn modelId="{9786F57B-61AF-4CB8-B838-45EF0EFF86B9}" type="presOf" srcId="{11C630D3-A344-43BB-BE29-ED479C66BA68}" destId="{57750A42-A092-4F6A-81ED-B2B82ACC712B}" srcOrd="1" destOrd="0" presId="urn:microsoft.com/office/officeart/2005/8/layout/bProcess3"/>
    <dgm:cxn modelId="{D8FFF372-26BC-476A-850C-B62642BC4428}" srcId="{7C78F0D5-03FC-4FEC-816A-9A2E0B7CCCAA}" destId="{F1DDC170-C61C-453D-9E36-9F8EB4DFA3C3}" srcOrd="2" destOrd="0" parTransId="{3B57EFF3-B5C3-4141-A59B-8FBCA40A0D0D}" sibTransId="{3F120415-AC58-4D25-8881-AE76FEE86C4F}"/>
    <dgm:cxn modelId="{A8493B5C-0FFF-4328-9EE8-64CCA4F7FBEF}" srcId="{7C78F0D5-03FC-4FEC-816A-9A2E0B7CCCAA}" destId="{045B4EFB-5120-457C-881D-C705D94B92CD}" srcOrd="3" destOrd="0" parTransId="{D3A202F9-75E7-4245-B791-927CC32B99F9}" sibTransId="{491272DA-79D8-4F03-A2F7-1205CB1C3EAC}"/>
    <dgm:cxn modelId="{CEBFF221-3176-40B5-9E60-2C63068F31AC}" type="presOf" srcId="{F1DDC170-C61C-453D-9E36-9F8EB4DFA3C3}" destId="{4FC6C6E9-10EB-4596-80B9-9013D7A86904}" srcOrd="0" destOrd="0" presId="urn:microsoft.com/office/officeart/2005/8/layout/bProcess3"/>
    <dgm:cxn modelId="{85D9CF1F-4DF9-4A4B-9038-F6D0A090D850}" type="presParOf" srcId="{0020E83F-D8F6-4C86-851B-F064E1849B02}" destId="{3E0F29A0-B1CC-4DD7-A9C4-C00A96234B8D}" srcOrd="0" destOrd="0" presId="urn:microsoft.com/office/officeart/2005/8/layout/bProcess3"/>
    <dgm:cxn modelId="{138FCE80-3788-4912-A2FC-E4A27944DDB6}" type="presParOf" srcId="{0020E83F-D8F6-4C86-851B-F064E1849B02}" destId="{0CF9B8D7-D65C-4B6C-8DD5-22EA69A0016C}" srcOrd="1" destOrd="0" presId="urn:microsoft.com/office/officeart/2005/8/layout/bProcess3"/>
    <dgm:cxn modelId="{77D08DA4-F69E-4202-BD8A-FFC9F0203C4D}" type="presParOf" srcId="{0CF9B8D7-D65C-4B6C-8DD5-22EA69A0016C}" destId="{44051581-B210-4BD0-8C67-C912DBA23306}" srcOrd="0" destOrd="0" presId="urn:microsoft.com/office/officeart/2005/8/layout/bProcess3"/>
    <dgm:cxn modelId="{40082B04-4273-4418-AA21-E498AE45F089}" type="presParOf" srcId="{0020E83F-D8F6-4C86-851B-F064E1849B02}" destId="{2CDEE6D2-5F50-43E8-92DD-7AACFB017BAB}" srcOrd="2" destOrd="0" presId="urn:microsoft.com/office/officeart/2005/8/layout/bProcess3"/>
    <dgm:cxn modelId="{6DCDD068-34DB-4D19-9B6E-E847B7B18D6D}" type="presParOf" srcId="{0020E83F-D8F6-4C86-851B-F064E1849B02}" destId="{9AB1B2D6-7CD6-4010-B88E-26658F52C5C6}" srcOrd="3" destOrd="0" presId="urn:microsoft.com/office/officeart/2005/8/layout/bProcess3"/>
    <dgm:cxn modelId="{BCDC5583-5FAF-490C-90D9-AC79D0CE2FDF}" type="presParOf" srcId="{9AB1B2D6-7CD6-4010-B88E-26658F52C5C6}" destId="{57750A42-A092-4F6A-81ED-B2B82ACC712B}" srcOrd="0" destOrd="0" presId="urn:microsoft.com/office/officeart/2005/8/layout/bProcess3"/>
    <dgm:cxn modelId="{DA5D8FB5-6D0B-4061-BE99-65FD8E6A61CF}" type="presParOf" srcId="{0020E83F-D8F6-4C86-851B-F064E1849B02}" destId="{4FC6C6E9-10EB-4596-80B9-9013D7A86904}" srcOrd="4" destOrd="0" presId="urn:microsoft.com/office/officeart/2005/8/layout/bProcess3"/>
    <dgm:cxn modelId="{F62A597C-399D-4298-999A-AA95327F0189}" type="presParOf" srcId="{0020E83F-D8F6-4C86-851B-F064E1849B02}" destId="{BD6711CE-A28B-4CAD-B64A-97EF2EF3636D}" srcOrd="5" destOrd="0" presId="urn:microsoft.com/office/officeart/2005/8/layout/bProcess3"/>
    <dgm:cxn modelId="{7063C0F4-B2CA-4D05-BA93-C88100250361}" type="presParOf" srcId="{BD6711CE-A28B-4CAD-B64A-97EF2EF3636D}" destId="{73A03310-4D57-4C53-BF40-820B7ED11B41}" srcOrd="0" destOrd="0" presId="urn:microsoft.com/office/officeart/2005/8/layout/bProcess3"/>
    <dgm:cxn modelId="{06C0A104-93BD-451C-B13A-C78B61DDAAFB}" type="presParOf" srcId="{0020E83F-D8F6-4C86-851B-F064E1849B02}" destId="{3EFB3588-3808-4D0F-8C12-DD15AF24ED16}" srcOrd="6" destOrd="0" presId="urn:microsoft.com/office/officeart/2005/8/layout/bProcess3"/>
    <dgm:cxn modelId="{4A8BA2E3-BE20-4EB3-8B36-5CE4887DB219}" type="presParOf" srcId="{0020E83F-D8F6-4C86-851B-F064E1849B02}" destId="{258599CC-1DF6-4EA0-AC81-AC93632C6849}" srcOrd="7" destOrd="0" presId="urn:microsoft.com/office/officeart/2005/8/layout/bProcess3"/>
    <dgm:cxn modelId="{8F425EBE-F87D-49C9-97EC-4E44ECD8B4CD}" type="presParOf" srcId="{258599CC-1DF6-4EA0-AC81-AC93632C6849}" destId="{B6D5426A-D2F5-47B2-A683-E4DEC08FD015}" srcOrd="0" destOrd="0" presId="urn:microsoft.com/office/officeart/2005/8/layout/bProcess3"/>
    <dgm:cxn modelId="{C1775E2A-7136-4010-BD10-A07A637B3A47}" type="presParOf" srcId="{0020E83F-D8F6-4C86-851B-F064E1849B02}" destId="{7582C182-81CA-4ABB-9451-3F5EF4E08F3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0F4C-1969-4EA5-8CFE-7BA30BD95C5A}">
      <dsp:nvSpPr>
        <dsp:cNvPr id="0" name=""/>
        <dsp:cNvSpPr/>
      </dsp:nvSpPr>
      <dsp:spPr>
        <a:xfrm>
          <a:off x="0" y="604709"/>
          <a:ext cx="8568952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2A601-B3B4-4B45-A5F9-8978853C4454}">
      <dsp:nvSpPr>
        <dsp:cNvPr id="0" name=""/>
        <dsp:cNvSpPr/>
      </dsp:nvSpPr>
      <dsp:spPr>
        <a:xfrm>
          <a:off x="407945" y="44567"/>
          <a:ext cx="8158906" cy="10472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 el desarrollo de las tecnologías en los últimos años se ha dado un impulso a nuevos medios físicos, equipos  o sistemas que ayuden a realizar las actividades fisioterapéuticas.</a:t>
          </a:r>
          <a:endParaRPr lang="es-EC" sz="1800" kern="1200" dirty="0"/>
        </a:p>
      </dsp:txBody>
      <dsp:txXfrm>
        <a:off x="459066" y="95688"/>
        <a:ext cx="8056664" cy="944980"/>
      </dsp:txXfrm>
    </dsp:sp>
    <dsp:sp modelId="{336311A6-7F7E-4C3B-849A-3ECBC3B21A54}">
      <dsp:nvSpPr>
        <dsp:cNvPr id="0" name=""/>
        <dsp:cNvSpPr/>
      </dsp:nvSpPr>
      <dsp:spPr>
        <a:xfrm>
          <a:off x="0" y="2012590"/>
          <a:ext cx="8568952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3B2E4-58DE-45AD-A06B-BEB932639601}">
      <dsp:nvSpPr>
        <dsp:cNvPr id="0" name=""/>
        <dsp:cNvSpPr/>
      </dsp:nvSpPr>
      <dsp:spPr>
        <a:xfrm>
          <a:off x="407945" y="1614509"/>
          <a:ext cx="8158906" cy="88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Debido a la combinación de rehabilitación y realidad virtual se ha establecido un nuevo concepto denominado Sistemas de Bajo Costo.</a:t>
          </a:r>
          <a:endParaRPr lang="es-EC" sz="1800" kern="1200" dirty="0"/>
        </a:p>
      </dsp:txBody>
      <dsp:txXfrm>
        <a:off x="451155" y="1657719"/>
        <a:ext cx="8072486" cy="798740"/>
      </dsp:txXfrm>
    </dsp:sp>
    <dsp:sp modelId="{D8A45D27-8AA9-4CC7-94D6-6DB3D1CB5D67}">
      <dsp:nvSpPr>
        <dsp:cNvPr id="0" name=""/>
        <dsp:cNvSpPr/>
      </dsp:nvSpPr>
      <dsp:spPr>
        <a:xfrm>
          <a:off x="0" y="3948368"/>
          <a:ext cx="8568952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3FAC-A4A5-4AA5-B6F8-B4C63A2726D5}">
      <dsp:nvSpPr>
        <dsp:cNvPr id="0" name=""/>
        <dsp:cNvSpPr/>
      </dsp:nvSpPr>
      <dsp:spPr>
        <a:xfrm>
          <a:off x="407945" y="3022390"/>
          <a:ext cx="8158906" cy="1413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 la implementación las herramientas que contribuyen a lograr la  rehabilitación virtual (sensor de movimiento y software) se pretende conseguir un apoyo para la labor que el terapeuta desarrolla y brindar las comodidades que los pacientes requieren para mejorar su condición física y su salud en general.</a:t>
          </a:r>
          <a:endParaRPr lang="es-EC" sz="1800" kern="1200" dirty="0"/>
        </a:p>
      </dsp:txBody>
      <dsp:txXfrm>
        <a:off x="476925" y="3091370"/>
        <a:ext cx="8020946" cy="1275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0F4C-1969-4EA5-8CFE-7BA30BD95C5A}">
      <dsp:nvSpPr>
        <dsp:cNvPr id="0" name=""/>
        <dsp:cNvSpPr/>
      </dsp:nvSpPr>
      <dsp:spPr>
        <a:xfrm>
          <a:off x="0" y="631660"/>
          <a:ext cx="8416225" cy="93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2A601-B3B4-4B45-A5F9-8978853C4454}">
      <dsp:nvSpPr>
        <dsp:cNvPr id="0" name=""/>
        <dsp:cNvSpPr/>
      </dsp:nvSpPr>
      <dsp:spPr>
        <a:xfrm>
          <a:off x="400674" y="3622"/>
          <a:ext cx="8013487" cy="11741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79" tIns="0" rIns="22267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número de personas con algún tipo de discapacidad en el Ecuador y en el mundo se está incrementando debido a que no es una condición únicamente biológica, sino que depende también de otros factores.</a:t>
          </a:r>
          <a:endParaRPr lang="es-EC" sz="1800" kern="1200" dirty="0"/>
        </a:p>
      </dsp:txBody>
      <dsp:txXfrm>
        <a:off x="457992" y="60940"/>
        <a:ext cx="7898851" cy="1059522"/>
      </dsp:txXfrm>
    </dsp:sp>
    <dsp:sp modelId="{336311A6-7F7E-4C3B-849A-3ECBC3B21A54}">
      <dsp:nvSpPr>
        <dsp:cNvPr id="0" name=""/>
        <dsp:cNvSpPr/>
      </dsp:nvSpPr>
      <dsp:spPr>
        <a:xfrm>
          <a:off x="0" y="2210193"/>
          <a:ext cx="8416225" cy="93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3B2E4-58DE-45AD-A06B-BEB932639601}">
      <dsp:nvSpPr>
        <dsp:cNvPr id="0" name=""/>
        <dsp:cNvSpPr/>
      </dsp:nvSpPr>
      <dsp:spPr>
        <a:xfrm>
          <a:off x="400674" y="1763860"/>
          <a:ext cx="8013487" cy="99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79" tIns="0" rIns="2226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fisioterapia y en sí la rehabilitación es una de las mejores opciones para mejorar la movilidad y las condiciones de vida de los pacientes.</a:t>
          </a:r>
          <a:endParaRPr lang="es-EC" sz="1800" kern="1200" dirty="0"/>
        </a:p>
      </dsp:txBody>
      <dsp:txXfrm>
        <a:off x="449122" y="1812308"/>
        <a:ext cx="7916591" cy="895556"/>
      </dsp:txXfrm>
    </dsp:sp>
    <dsp:sp modelId="{D8A45D27-8AA9-4CC7-94D6-6DB3D1CB5D67}">
      <dsp:nvSpPr>
        <dsp:cNvPr id="0" name=""/>
        <dsp:cNvSpPr/>
      </dsp:nvSpPr>
      <dsp:spPr>
        <a:xfrm>
          <a:off x="0" y="3888513"/>
          <a:ext cx="8416225" cy="93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3FAC-A4A5-4AA5-B6F8-B4C63A2726D5}">
      <dsp:nvSpPr>
        <dsp:cNvPr id="0" name=""/>
        <dsp:cNvSpPr/>
      </dsp:nvSpPr>
      <dsp:spPr>
        <a:xfrm>
          <a:off x="400674" y="3342393"/>
          <a:ext cx="8013487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79" tIns="0" rIns="22267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Un prototipo basado en rehabilitación virtual, mediante Kinect, es de gran importancia por el impacto socioeconómico que produce.</a:t>
          </a:r>
          <a:endParaRPr lang="es-EC" sz="1800" kern="1200" dirty="0"/>
        </a:p>
      </dsp:txBody>
      <dsp:txXfrm>
        <a:off x="453993" y="3395712"/>
        <a:ext cx="7906849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C0CEB-8C5C-4D09-B816-FA40E6AF9A95}">
      <dsp:nvSpPr>
        <dsp:cNvPr id="0" name=""/>
        <dsp:cNvSpPr/>
      </dsp:nvSpPr>
      <dsp:spPr>
        <a:xfrm>
          <a:off x="4175305" y="1084750"/>
          <a:ext cx="1042013" cy="49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43"/>
              </a:lnTo>
              <a:lnTo>
                <a:pt x="1042013" y="337943"/>
              </a:lnTo>
              <a:lnTo>
                <a:pt x="1042013" y="49590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96E00-B749-49E6-95BC-C9C20886F26A}">
      <dsp:nvSpPr>
        <dsp:cNvPr id="0" name=""/>
        <dsp:cNvSpPr/>
      </dsp:nvSpPr>
      <dsp:spPr>
        <a:xfrm>
          <a:off x="3133291" y="2663401"/>
          <a:ext cx="2084027" cy="495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43"/>
              </a:lnTo>
              <a:lnTo>
                <a:pt x="2084027" y="337943"/>
              </a:lnTo>
              <a:lnTo>
                <a:pt x="2084027" y="49590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EA8E5-AE38-4E10-9D61-8A95CA4BF1F1}">
      <dsp:nvSpPr>
        <dsp:cNvPr id="0" name=""/>
        <dsp:cNvSpPr/>
      </dsp:nvSpPr>
      <dsp:spPr>
        <a:xfrm>
          <a:off x="3087571" y="2663401"/>
          <a:ext cx="91440" cy="495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90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841A2-0F42-410C-B832-B04C0EBB42D5}">
      <dsp:nvSpPr>
        <dsp:cNvPr id="0" name=""/>
        <dsp:cNvSpPr/>
      </dsp:nvSpPr>
      <dsp:spPr>
        <a:xfrm>
          <a:off x="1049264" y="2663401"/>
          <a:ext cx="2084027" cy="495903"/>
        </a:xfrm>
        <a:custGeom>
          <a:avLst/>
          <a:gdLst/>
          <a:ahLst/>
          <a:cxnLst/>
          <a:rect l="0" t="0" r="0" b="0"/>
          <a:pathLst>
            <a:path>
              <a:moveTo>
                <a:pt x="2084027" y="0"/>
              </a:moveTo>
              <a:lnTo>
                <a:pt x="2084027" y="337943"/>
              </a:lnTo>
              <a:lnTo>
                <a:pt x="0" y="337943"/>
              </a:lnTo>
              <a:lnTo>
                <a:pt x="0" y="49590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46A58-797C-4F96-A30C-DA378771E94E}">
      <dsp:nvSpPr>
        <dsp:cNvPr id="0" name=""/>
        <dsp:cNvSpPr/>
      </dsp:nvSpPr>
      <dsp:spPr>
        <a:xfrm>
          <a:off x="3133291" y="1084750"/>
          <a:ext cx="1042013" cy="495903"/>
        </a:xfrm>
        <a:custGeom>
          <a:avLst/>
          <a:gdLst/>
          <a:ahLst/>
          <a:cxnLst/>
          <a:rect l="0" t="0" r="0" b="0"/>
          <a:pathLst>
            <a:path>
              <a:moveTo>
                <a:pt x="1042013" y="0"/>
              </a:moveTo>
              <a:lnTo>
                <a:pt x="1042013" y="337943"/>
              </a:lnTo>
              <a:lnTo>
                <a:pt x="0" y="337943"/>
              </a:lnTo>
              <a:lnTo>
                <a:pt x="0" y="49590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162-F42C-40D9-9A84-4B45A0F55A63}">
      <dsp:nvSpPr>
        <dsp:cNvPr id="0" name=""/>
        <dsp:cNvSpPr/>
      </dsp:nvSpPr>
      <dsp:spPr>
        <a:xfrm>
          <a:off x="3322748" y="2003"/>
          <a:ext cx="1705113" cy="1082746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90E58-DB14-42DA-9977-90622586AC05}">
      <dsp:nvSpPr>
        <dsp:cNvPr id="0" name=""/>
        <dsp:cNvSpPr/>
      </dsp:nvSpPr>
      <dsp:spPr>
        <a:xfrm>
          <a:off x="3512205" y="181987"/>
          <a:ext cx="1705113" cy="108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err="1" smtClean="0"/>
            <a:t>MoCAP</a:t>
          </a:r>
          <a:endParaRPr lang="es-EC" sz="2100" kern="1200" dirty="0"/>
        </a:p>
      </dsp:txBody>
      <dsp:txXfrm>
        <a:off x="3543918" y="213700"/>
        <a:ext cx="1641687" cy="1019320"/>
      </dsp:txXfrm>
    </dsp:sp>
    <dsp:sp modelId="{66747A7C-0165-4DD4-9751-2A0F169EDFC6}">
      <dsp:nvSpPr>
        <dsp:cNvPr id="0" name=""/>
        <dsp:cNvSpPr/>
      </dsp:nvSpPr>
      <dsp:spPr>
        <a:xfrm>
          <a:off x="2280734" y="1580654"/>
          <a:ext cx="1705113" cy="1082746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505EE-1543-4E9E-A61A-4EFCE5CBC73C}">
      <dsp:nvSpPr>
        <dsp:cNvPr id="0" name=""/>
        <dsp:cNvSpPr/>
      </dsp:nvSpPr>
      <dsp:spPr>
        <a:xfrm>
          <a:off x="2470191" y="1760638"/>
          <a:ext cx="1705113" cy="108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Ópticos</a:t>
          </a:r>
          <a:endParaRPr lang="es-EC" sz="2100" kern="1200" dirty="0"/>
        </a:p>
      </dsp:txBody>
      <dsp:txXfrm>
        <a:off x="2501904" y="1792351"/>
        <a:ext cx="1641687" cy="1019320"/>
      </dsp:txXfrm>
    </dsp:sp>
    <dsp:sp modelId="{198306A5-8014-4FD0-94B7-2F343DF96A85}">
      <dsp:nvSpPr>
        <dsp:cNvPr id="0" name=""/>
        <dsp:cNvSpPr/>
      </dsp:nvSpPr>
      <dsp:spPr>
        <a:xfrm>
          <a:off x="196707" y="3159305"/>
          <a:ext cx="1705113" cy="1082746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3F40E-55B5-462D-8A7C-FE852EC66471}">
      <dsp:nvSpPr>
        <dsp:cNvPr id="0" name=""/>
        <dsp:cNvSpPr/>
      </dsp:nvSpPr>
      <dsp:spPr>
        <a:xfrm>
          <a:off x="386164" y="3339289"/>
          <a:ext cx="1705113" cy="108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Indicadores Pasivos</a:t>
          </a:r>
          <a:endParaRPr lang="es-EC" sz="2100" kern="1200" dirty="0"/>
        </a:p>
      </dsp:txBody>
      <dsp:txXfrm>
        <a:off x="417877" y="3371002"/>
        <a:ext cx="1641687" cy="1019320"/>
      </dsp:txXfrm>
    </dsp:sp>
    <dsp:sp modelId="{2A3FD227-5BE2-4316-9C52-5832C5C380B3}">
      <dsp:nvSpPr>
        <dsp:cNvPr id="0" name=""/>
        <dsp:cNvSpPr/>
      </dsp:nvSpPr>
      <dsp:spPr>
        <a:xfrm>
          <a:off x="2280734" y="3159305"/>
          <a:ext cx="1705113" cy="1082746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99435-9F84-46B0-B048-3AA3E7E0B380}">
      <dsp:nvSpPr>
        <dsp:cNvPr id="0" name=""/>
        <dsp:cNvSpPr/>
      </dsp:nvSpPr>
      <dsp:spPr>
        <a:xfrm>
          <a:off x="2470191" y="3339289"/>
          <a:ext cx="1705113" cy="108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Indicadores Activos</a:t>
          </a:r>
          <a:endParaRPr lang="es-EC" sz="2100" kern="1200" dirty="0"/>
        </a:p>
      </dsp:txBody>
      <dsp:txXfrm>
        <a:off x="2501904" y="3371002"/>
        <a:ext cx="1641687" cy="1019320"/>
      </dsp:txXfrm>
    </dsp:sp>
    <dsp:sp modelId="{2F40B9BD-F8A7-451A-8A21-ABE7A65D7DA9}">
      <dsp:nvSpPr>
        <dsp:cNvPr id="0" name=""/>
        <dsp:cNvSpPr/>
      </dsp:nvSpPr>
      <dsp:spPr>
        <a:xfrm>
          <a:off x="4364762" y="3159305"/>
          <a:ext cx="1705113" cy="1082746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ECDF6-47C6-4BD8-B088-12481DDF4B53}">
      <dsp:nvSpPr>
        <dsp:cNvPr id="0" name=""/>
        <dsp:cNvSpPr/>
      </dsp:nvSpPr>
      <dsp:spPr>
        <a:xfrm>
          <a:off x="4554219" y="3339289"/>
          <a:ext cx="1705113" cy="108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Sin Marcadores</a:t>
          </a:r>
          <a:endParaRPr lang="es-EC" sz="2100" kern="1200" dirty="0"/>
        </a:p>
      </dsp:txBody>
      <dsp:txXfrm>
        <a:off x="4585932" y="3371002"/>
        <a:ext cx="1641687" cy="1019320"/>
      </dsp:txXfrm>
    </dsp:sp>
    <dsp:sp modelId="{48B01EB4-6094-4F16-9AEC-972938FC01A2}">
      <dsp:nvSpPr>
        <dsp:cNvPr id="0" name=""/>
        <dsp:cNvSpPr/>
      </dsp:nvSpPr>
      <dsp:spPr>
        <a:xfrm>
          <a:off x="4364762" y="1580654"/>
          <a:ext cx="1705113" cy="1082746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8F3A-DB10-4B38-857C-960B61AD9C2E}">
      <dsp:nvSpPr>
        <dsp:cNvPr id="0" name=""/>
        <dsp:cNvSpPr/>
      </dsp:nvSpPr>
      <dsp:spPr>
        <a:xfrm>
          <a:off x="4554219" y="1760638"/>
          <a:ext cx="1705113" cy="1082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Mecánicos</a:t>
          </a:r>
          <a:endParaRPr lang="es-EC" sz="2100" kern="1200" dirty="0"/>
        </a:p>
      </dsp:txBody>
      <dsp:txXfrm>
        <a:off x="4585932" y="1792351"/>
        <a:ext cx="1641687" cy="1019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0AB6-DBF0-48CE-9890-9EB774D87CA7}">
      <dsp:nvSpPr>
        <dsp:cNvPr id="0" name=""/>
        <dsp:cNvSpPr/>
      </dsp:nvSpPr>
      <dsp:spPr>
        <a:xfrm>
          <a:off x="167679" y="270"/>
          <a:ext cx="2005626" cy="882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solidFill>
                <a:schemeClr val="tx1"/>
              </a:solidFill>
            </a:rPr>
            <a:t>OpenKinect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193525" y="26116"/>
        <a:ext cx="1953934" cy="830771"/>
      </dsp:txXfrm>
    </dsp:sp>
    <dsp:sp modelId="{5D6BB571-F95C-46D3-9716-B131DD5E97E6}">
      <dsp:nvSpPr>
        <dsp:cNvPr id="0" name=""/>
        <dsp:cNvSpPr/>
      </dsp:nvSpPr>
      <dsp:spPr>
        <a:xfrm>
          <a:off x="368242" y="882733"/>
          <a:ext cx="200562" cy="66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847"/>
              </a:lnTo>
              <a:lnTo>
                <a:pt x="200562" y="66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5E3CC-0FE2-4054-AB06-0C47F63D320A}">
      <dsp:nvSpPr>
        <dsp:cNvPr id="0" name=""/>
        <dsp:cNvSpPr/>
      </dsp:nvSpPr>
      <dsp:spPr>
        <a:xfrm>
          <a:off x="568804" y="1103349"/>
          <a:ext cx="1411940" cy="8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Año 2010.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94650" y="1129195"/>
        <a:ext cx="1360248" cy="830771"/>
      </dsp:txXfrm>
    </dsp:sp>
    <dsp:sp modelId="{826BC465-4041-4DAF-85FF-C8FEB31DCB23}">
      <dsp:nvSpPr>
        <dsp:cNvPr id="0" name=""/>
        <dsp:cNvSpPr/>
      </dsp:nvSpPr>
      <dsp:spPr>
        <a:xfrm>
          <a:off x="368242" y="882733"/>
          <a:ext cx="200562" cy="17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926"/>
              </a:lnTo>
              <a:lnTo>
                <a:pt x="200562" y="1764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EB57A-5A8F-45C2-8347-45DA2D4FDF5D}">
      <dsp:nvSpPr>
        <dsp:cNvPr id="0" name=""/>
        <dsp:cNvSpPr/>
      </dsp:nvSpPr>
      <dsp:spPr>
        <a:xfrm>
          <a:off x="568804" y="2206427"/>
          <a:ext cx="1411940" cy="8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Ingeniería Inversa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94650" y="2232273"/>
        <a:ext cx="1360248" cy="830771"/>
      </dsp:txXfrm>
    </dsp:sp>
    <dsp:sp modelId="{FB664EB5-844E-4BA5-B430-9CA3124CB80A}">
      <dsp:nvSpPr>
        <dsp:cNvPr id="0" name=""/>
        <dsp:cNvSpPr/>
      </dsp:nvSpPr>
      <dsp:spPr>
        <a:xfrm>
          <a:off x="2614537" y="270"/>
          <a:ext cx="1764926" cy="882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solidFill>
                <a:schemeClr val="tx1"/>
              </a:solidFill>
            </a:rPr>
            <a:t>OpenNI</a:t>
          </a:r>
          <a:r>
            <a:rPr lang="es-EC" sz="2400" b="1" kern="1200" dirty="0" smtClean="0">
              <a:solidFill>
                <a:schemeClr val="tx1"/>
              </a:solidFill>
            </a:rPr>
            <a:t> SDK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2640383" y="26116"/>
        <a:ext cx="1713234" cy="830771"/>
      </dsp:txXfrm>
    </dsp:sp>
    <dsp:sp modelId="{C8257D4F-A53F-4EA8-930B-392359A890E5}">
      <dsp:nvSpPr>
        <dsp:cNvPr id="0" name=""/>
        <dsp:cNvSpPr/>
      </dsp:nvSpPr>
      <dsp:spPr>
        <a:xfrm>
          <a:off x="2791030" y="882733"/>
          <a:ext cx="176492" cy="66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847"/>
              </a:lnTo>
              <a:lnTo>
                <a:pt x="176492" y="66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93344-BEA9-4F94-9C21-79AFFB17AC60}">
      <dsp:nvSpPr>
        <dsp:cNvPr id="0" name=""/>
        <dsp:cNvSpPr/>
      </dsp:nvSpPr>
      <dsp:spPr>
        <a:xfrm>
          <a:off x="2967523" y="1103349"/>
          <a:ext cx="1411940" cy="8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err="1" smtClean="0">
              <a:solidFill>
                <a:schemeClr val="tx1"/>
              </a:solidFill>
            </a:rPr>
            <a:t>PrimeSense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993369" y="1129195"/>
        <a:ext cx="1360248" cy="830771"/>
      </dsp:txXfrm>
    </dsp:sp>
    <dsp:sp modelId="{41D9112F-B141-4448-B07C-BB27DCA5DA65}">
      <dsp:nvSpPr>
        <dsp:cNvPr id="0" name=""/>
        <dsp:cNvSpPr/>
      </dsp:nvSpPr>
      <dsp:spPr>
        <a:xfrm>
          <a:off x="4820695" y="270"/>
          <a:ext cx="1764926" cy="882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SDK Microsoft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4846541" y="26116"/>
        <a:ext cx="1713234" cy="830771"/>
      </dsp:txXfrm>
    </dsp:sp>
    <dsp:sp modelId="{2CE0FB48-1698-4D66-A70F-0DFE542D1E7D}">
      <dsp:nvSpPr>
        <dsp:cNvPr id="0" name=""/>
        <dsp:cNvSpPr/>
      </dsp:nvSpPr>
      <dsp:spPr>
        <a:xfrm>
          <a:off x="4997188" y="882733"/>
          <a:ext cx="176492" cy="66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847"/>
              </a:lnTo>
              <a:lnTo>
                <a:pt x="176492" y="66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C7C91-DC73-40F2-812A-A09C73D5AEE6}">
      <dsp:nvSpPr>
        <dsp:cNvPr id="0" name=""/>
        <dsp:cNvSpPr/>
      </dsp:nvSpPr>
      <dsp:spPr>
        <a:xfrm>
          <a:off x="5173680" y="1103349"/>
          <a:ext cx="1411940" cy="8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Año 2012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199526" y="1129195"/>
        <a:ext cx="1360248" cy="830771"/>
      </dsp:txXfrm>
    </dsp:sp>
    <dsp:sp modelId="{682A5CB2-8AAC-40A3-83E2-22D2ADE03B1D}">
      <dsp:nvSpPr>
        <dsp:cNvPr id="0" name=""/>
        <dsp:cNvSpPr/>
      </dsp:nvSpPr>
      <dsp:spPr>
        <a:xfrm>
          <a:off x="4997188" y="882733"/>
          <a:ext cx="176492" cy="176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926"/>
              </a:lnTo>
              <a:lnTo>
                <a:pt x="176492" y="1764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FD20F-A06E-487B-AB04-4A4358DED6CF}">
      <dsp:nvSpPr>
        <dsp:cNvPr id="0" name=""/>
        <dsp:cNvSpPr/>
      </dsp:nvSpPr>
      <dsp:spPr>
        <a:xfrm>
          <a:off x="5173680" y="2206427"/>
          <a:ext cx="1411940" cy="8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Incluye drivers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199526" y="2232273"/>
        <a:ext cx="1360248" cy="830771"/>
      </dsp:txXfrm>
    </dsp:sp>
    <dsp:sp modelId="{FBDDFEF4-8794-46AF-A2BC-7517E849BE21}">
      <dsp:nvSpPr>
        <dsp:cNvPr id="0" name=""/>
        <dsp:cNvSpPr/>
      </dsp:nvSpPr>
      <dsp:spPr>
        <a:xfrm>
          <a:off x="4997188" y="882733"/>
          <a:ext cx="176492" cy="286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004"/>
              </a:lnTo>
              <a:lnTo>
                <a:pt x="176492" y="2868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FC053-1AAD-4967-BBBC-2A6D8BC3FEFA}">
      <dsp:nvSpPr>
        <dsp:cNvPr id="0" name=""/>
        <dsp:cNvSpPr/>
      </dsp:nvSpPr>
      <dsp:spPr>
        <a:xfrm>
          <a:off x="5173680" y="3309506"/>
          <a:ext cx="1739087" cy="88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Documentación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199526" y="3335352"/>
        <a:ext cx="1687395" cy="830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9B8D7-D65C-4B6C-8DD5-22EA69A0016C}">
      <dsp:nvSpPr>
        <dsp:cNvPr id="0" name=""/>
        <dsp:cNvSpPr/>
      </dsp:nvSpPr>
      <dsp:spPr>
        <a:xfrm>
          <a:off x="2027469" y="1359715"/>
          <a:ext cx="4341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1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2232907" y="1403109"/>
        <a:ext cx="23235" cy="4651"/>
      </dsp:txXfrm>
    </dsp:sp>
    <dsp:sp modelId="{3E0F29A0-B1CC-4DD7-A9C4-C00A96234B8D}">
      <dsp:nvSpPr>
        <dsp:cNvPr id="0" name=""/>
        <dsp:cNvSpPr/>
      </dsp:nvSpPr>
      <dsp:spPr>
        <a:xfrm>
          <a:off x="8789" y="799291"/>
          <a:ext cx="2020480" cy="1212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Identificar los flujos de datos que se necesitan.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8789" y="799291"/>
        <a:ext cx="2020480" cy="1212288"/>
      </dsp:txXfrm>
    </dsp:sp>
    <dsp:sp modelId="{9AB1B2D6-7CD6-4010-B88E-26658F52C5C6}">
      <dsp:nvSpPr>
        <dsp:cNvPr id="0" name=""/>
        <dsp:cNvSpPr/>
      </dsp:nvSpPr>
      <dsp:spPr>
        <a:xfrm>
          <a:off x="4512660" y="1359715"/>
          <a:ext cx="4341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1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4718097" y="1403109"/>
        <a:ext cx="23235" cy="4651"/>
      </dsp:txXfrm>
    </dsp:sp>
    <dsp:sp modelId="{2CDEE6D2-5F50-43E8-92DD-7AACFB017BAB}">
      <dsp:nvSpPr>
        <dsp:cNvPr id="0" name=""/>
        <dsp:cNvSpPr/>
      </dsp:nvSpPr>
      <dsp:spPr>
        <a:xfrm>
          <a:off x="2493979" y="799291"/>
          <a:ext cx="2020480" cy="1212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Abrir o habilitar el flujo de datos.</a:t>
          </a:r>
          <a:endParaRPr lang="es-EC" sz="1600" kern="1200" dirty="0"/>
        </a:p>
      </dsp:txBody>
      <dsp:txXfrm>
        <a:off x="2493979" y="799291"/>
        <a:ext cx="2020480" cy="1212288"/>
      </dsp:txXfrm>
    </dsp:sp>
    <dsp:sp modelId="{BD6711CE-A28B-4CAD-B64A-97EF2EF3636D}">
      <dsp:nvSpPr>
        <dsp:cNvPr id="0" name=""/>
        <dsp:cNvSpPr/>
      </dsp:nvSpPr>
      <dsp:spPr>
        <a:xfrm>
          <a:off x="1019029" y="2009779"/>
          <a:ext cx="4970380" cy="502319"/>
        </a:xfrm>
        <a:custGeom>
          <a:avLst/>
          <a:gdLst/>
          <a:ahLst/>
          <a:cxnLst/>
          <a:rect l="0" t="0" r="0" b="0"/>
          <a:pathLst>
            <a:path>
              <a:moveTo>
                <a:pt x="4970380" y="0"/>
              </a:moveTo>
              <a:lnTo>
                <a:pt x="4970380" y="268259"/>
              </a:lnTo>
              <a:lnTo>
                <a:pt x="0" y="268259"/>
              </a:lnTo>
              <a:lnTo>
                <a:pt x="0" y="5023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3379248" y="2258613"/>
        <a:ext cx="249943" cy="4651"/>
      </dsp:txXfrm>
    </dsp:sp>
    <dsp:sp modelId="{4FC6C6E9-10EB-4596-80B9-9013D7A86904}">
      <dsp:nvSpPr>
        <dsp:cNvPr id="0" name=""/>
        <dsp:cNvSpPr/>
      </dsp:nvSpPr>
      <dsp:spPr>
        <a:xfrm>
          <a:off x="4979170" y="799291"/>
          <a:ext cx="2020480" cy="1212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Asignar previamente buffers para contener los datos del sensor.</a:t>
          </a:r>
          <a:endParaRPr lang="es-EC" sz="1600" kern="1200" dirty="0"/>
        </a:p>
      </dsp:txBody>
      <dsp:txXfrm>
        <a:off x="4979170" y="799291"/>
        <a:ext cx="2020480" cy="1212288"/>
      </dsp:txXfrm>
    </dsp:sp>
    <dsp:sp modelId="{258599CC-1DF6-4EA0-AC81-AC93632C6849}">
      <dsp:nvSpPr>
        <dsp:cNvPr id="0" name=""/>
        <dsp:cNvSpPr/>
      </dsp:nvSpPr>
      <dsp:spPr>
        <a:xfrm>
          <a:off x="2027469" y="3104923"/>
          <a:ext cx="4341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1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2232907" y="3148317"/>
        <a:ext cx="23235" cy="4651"/>
      </dsp:txXfrm>
    </dsp:sp>
    <dsp:sp modelId="{3EFB3588-3808-4D0F-8C12-DD15AF24ED16}">
      <dsp:nvSpPr>
        <dsp:cNvPr id="0" name=""/>
        <dsp:cNvSpPr/>
      </dsp:nvSpPr>
      <dsp:spPr>
        <a:xfrm>
          <a:off x="8789" y="2544499"/>
          <a:ext cx="2020480" cy="1212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Obtener los datos nuevos para cada flujo de cada </a:t>
          </a:r>
          <a:r>
            <a:rPr lang="es-EC" sz="1600" kern="1200" dirty="0" err="1" smtClean="0"/>
            <a:t>frame</a:t>
          </a:r>
          <a:endParaRPr lang="es-EC" sz="1600" kern="1200" dirty="0"/>
        </a:p>
      </dsp:txBody>
      <dsp:txXfrm>
        <a:off x="8789" y="2544499"/>
        <a:ext cx="2020480" cy="1212288"/>
      </dsp:txXfrm>
    </dsp:sp>
    <dsp:sp modelId="{7582C182-81CA-4ABB-9451-3F5EF4E08F3D}">
      <dsp:nvSpPr>
        <dsp:cNvPr id="0" name=""/>
        <dsp:cNvSpPr/>
      </dsp:nvSpPr>
      <dsp:spPr>
        <a:xfrm>
          <a:off x="2493979" y="2476289"/>
          <a:ext cx="2414756" cy="1348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Vaciar el buffer de modo que el tiempo de ejecución puede llenarlo con el siguiente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fotograma.</a:t>
          </a:r>
          <a:endParaRPr lang="es-EC" sz="1600" kern="1200" dirty="0"/>
        </a:p>
      </dsp:txBody>
      <dsp:txXfrm>
        <a:off x="2493979" y="2476289"/>
        <a:ext cx="2414756" cy="134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7EB9-B3BF-4635-8998-B082D25EFA99}" type="datetimeFigureOut">
              <a:rPr lang="es-EC" smtClean="0"/>
              <a:t>21/01/2016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65F6-9BB1-4E58-AF9C-D8DEB8C6AF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998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>
                <a:ea typeface="ＭＳ Ｐゴシック" pitchFamily="-112" charset="-128"/>
                <a:cs typeface="ＭＳ Ｐゴシック" pitchFamily="-112" charset="-128"/>
              </a:rPr>
              <a:t>secretaria metropolitana de Medio Ambiente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9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5" name="CorelDRAW" r:id="rId3" imgW="7748626" imgH="4759452" progId="">
                  <p:embed/>
                </p:oleObj>
              </mc:Choice>
              <mc:Fallback>
                <p:oleObj name="CorelDRAW" r:id="rId3" imgW="7748626" imgH="4759452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6" y="91278"/>
            <a:ext cx="2879874" cy="88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3" y="5884292"/>
            <a:ext cx="2352675" cy="726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5583" y="996596"/>
            <a:ext cx="7848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/>
              <a:t>UNIVERSIDAD DE LAS FUERZAS ARMADAS – ESPE</a:t>
            </a:r>
          </a:p>
          <a:p>
            <a:pPr algn="ctr">
              <a:defRPr/>
            </a:pPr>
            <a:r>
              <a:rPr lang="es-ES" sz="2000" b="1" dirty="0" smtClean="0"/>
              <a:t>DEPARTAMENTO DE ELÉCTRICA Y ELECTRÓNICA</a:t>
            </a:r>
          </a:p>
          <a:p>
            <a:pPr algn="ctr">
              <a:defRPr/>
            </a:pPr>
            <a:r>
              <a:rPr lang="es-ES" sz="2000" b="1" dirty="0" smtClean="0"/>
              <a:t>CARRERA DE INGENIERÍA EN ELECTRÓNICA Y TELECOMUNICACIONES</a:t>
            </a:r>
            <a:endParaRPr lang="es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84608" y="4248386"/>
            <a:ext cx="6743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/>
              <a:t>SONIA ALEJANDRA FONSECA FACTOS</a:t>
            </a:r>
          </a:p>
        </p:txBody>
      </p:sp>
      <p:sp>
        <p:nvSpPr>
          <p:cNvPr id="7" name="2 CuadroTexto"/>
          <p:cNvSpPr txBox="1"/>
          <p:nvPr/>
        </p:nvSpPr>
        <p:spPr>
          <a:xfrm>
            <a:off x="1488021" y="5226608"/>
            <a:ext cx="6743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/>
              <a:t>Sangolquí</a:t>
            </a:r>
            <a:r>
              <a:rPr lang="es-ES" b="1" dirty="0" smtClean="0"/>
              <a:t>, Enero 2016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06013" y="2780928"/>
            <a:ext cx="810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 </a:t>
            </a:r>
            <a:r>
              <a:rPr lang="es-EC" sz="2000" b="1" dirty="0" smtClean="0"/>
              <a:t>Diseño e Implementación de un Prototipo para Fisioterapia con Kinect.</a:t>
            </a:r>
            <a:endParaRPr lang="es-EC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988"/>
            <a:ext cx="8229600" cy="1143000"/>
          </a:xfrm>
        </p:spPr>
        <p:txBody>
          <a:bodyPr/>
          <a:lstStyle/>
          <a:p>
            <a:r>
              <a:rPr lang="es-EC" dirty="0" smtClean="0"/>
              <a:t>Captura de Movimiento (</a:t>
            </a:r>
            <a:r>
              <a:rPr lang="es-EC" dirty="0" err="1" smtClean="0"/>
              <a:t>MoCAP</a:t>
            </a:r>
            <a:r>
              <a:rPr lang="es-EC" dirty="0" smtClean="0"/>
              <a:t>)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54499129"/>
              </p:ext>
            </p:extLst>
          </p:nvPr>
        </p:nvGraphicFramePr>
        <p:xfrm>
          <a:off x="1115616" y="764704"/>
          <a:ext cx="645604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62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Sensor Kinect</a:t>
            </a:r>
            <a:endParaRPr lang="es-EC" dirty="0"/>
          </a:p>
        </p:txBody>
      </p:sp>
      <p:pic>
        <p:nvPicPr>
          <p:cNvPr id="21506" name="Picture 2" descr="C:\Users\TOSHIBA\Documents\Formato IEEE-Tesis\Diseño e Implementación de un Prototipo para Fisioterapia con Kinect-APA\Figuras\cap2\component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52" y="908720"/>
            <a:ext cx="56673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67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Software Controlador del Sensor Kinect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30903572"/>
              </p:ext>
            </p:extLst>
          </p:nvPr>
        </p:nvGraphicFramePr>
        <p:xfrm>
          <a:off x="1524000" y="1397000"/>
          <a:ext cx="7080448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91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DISEÑO DEL PROTOTIPO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68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13168" cy="1143000"/>
          </a:xfrm>
        </p:spPr>
        <p:txBody>
          <a:bodyPr/>
          <a:lstStyle/>
          <a:p>
            <a:r>
              <a:rPr lang="es-EC" dirty="0" smtClean="0"/>
              <a:t>DIAGRAMA DE BLOQUES DEL PROTOTIPO</a:t>
            </a:r>
            <a:endParaRPr lang="es-EC" dirty="0"/>
          </a:p>
        </p:txBody>
      </p:sp>
      <p:pic>
        <p:nvPicPr>
          <p:cNvPr id="22530" name="Picture 2" descr="C:\Users\TOSHIBA\Documents\Formato IEEE-Tesis\Diseño e Implementación de un Prototipo para Fisioterapia con Kinect-APA\Figuras\cap3\arq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95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6422" y="3645024"/>
            <a:ext cx="82854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Sensor Kinect necesario para la captura de movimientos</a:t>
            </a:r>
            <a:r>
              <a:rPr lang="es-EC" dirty="0" smtClean="0"/>
              <a:t>.</a:t>
            </a:r>
          </a:p>
          <a:p>
            <a:endParaRPr lang="es-EC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Computador </a:t>
            </a:r>
            <a:r>
              <a:rPr lang="es-EC" dirty="0"/>
              <a:t>con un procesador de 2.66 GHz o superior para el </a:t>
            </a:r>
            <a:r>
              <a:rPr lang="es-EC" dirty="0" smtClean="0"/>
              <a:t>procesamiento de </a:t>
            </a:r>
            <a:r>
              <a:rPr lang="es-EC" dirty="0"/>
              <a:t>la </a:t>
            </a:r>
            <a:r>
              <a:rPr lang="es-EC" dirty="0" smtClean="0"/>
              <a:t>información.</a:t>
            </a:r>
          </a:p>
          <a:p>
            <a:endParaRPr lang="es-EC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 Kit de Desarrollo para Kinect que provea de las librerías y que cuente con </a:t>
            </a:r>
            <a:r>
              <a:rPr lang="es-EC" dirty="0" smtClean="0"/>
              <a:t>la documentación </a:t>
            </a:r>
            <a:r>
              <a:rPr lang="es-EC" dirty="0"/>
              <a:t>necesaria para el desarrollo del proyecto</a:t>
            </a:r>
            <a:r>
              <a:rPr lang="es-EC" dirty="0" smtClean="0"/>
              <a:t>.</a:t>
            </a:r>
          </a:p>
          <a:p>
            <a:endParaRPr lang="es-EC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 Base de </a:t>
            </a:r>
            <a:r>
              <a:rPr lang="es-EC" dirty="0" smtClean="0"/>
              <a:t>Datos</a:t>
            </a:r>
          </a:p>
          <a:p>
            <a:endParaRPr lang="es-EC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 Servidor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6422" y="3100318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REQUISITOS.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85141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374691"/>
            <a:ext cx="3600400" cy="61633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DIAGRAMA DE BLOQUES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b="1" i="1" u="sng" dirty="0">
                <a:solidFill>
                  <a:schemeClr val="tx1"/>
                </a:solidFill>
              </a:rPr>
              <a:t>Sensor Kinect.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Cámara </a:t>
            </a:r>
            <a:r>
              <a:rPr lang="es-EC" dirty="0">
                <a:solidFill>
                  <a:schemeClr val="tx1"/>
                </a:solidFill>
              </a:rPr>
              <a:t>RGB.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Sensor </a:t>
            </a:r>
            <a:r>
              <a:rPr lang="es-EC" dirty="0">
                <a:solidFill>
                  <a:schemeClr val="tx1"/>
                </a:solidFill>
              </a:rPr>
              <a:t>de Profundidad (cámara y proyector de infrarrojos).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Arreglo </a:t>
            </a:r>
            <a:r>
              <a:rPr lang="es-EC" dirty="0">
                <a:solidFill>
                  <a:schemeClr val="tx1"/>
                </a:solidFill>
              </a:rPr>
              <a:t>de Micrófonos.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Motor </a:t>
            </a:r>
            <a:r>
              <a:rPr lang="es-EC" dirty="0">
                <a:solidFill>
                  <a:schemeClr val="tx1"/>
                </a:solidFill>
              </a:rPr>
              <a:t>para el ajuste del ángulo de elevación del sensor  </a:t>
            </a:r>
            <a:r>
              <a:rPr lang="es-EC" dirty="0" smtClean="0">
                <a:solidFill>
                  <a:schemeClr val="tx1"/>
                </a:solidFill>
              </a:rPr>
              <a:t>27° </a:t>
            </a:r>
            <a:r>
              <a:rPr lang="es-EC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Ángulo </a:t>
            </a:r>
            <a:r>
              <a:rPr lang="es-EC" dirty="0">
                <a:solidFill>
                  <a:schemeClr val="tx1"/>
                </a:solidFill>
              </a:rPr>
              <a:t>de Visión de </a:t>
            </a:r>
            <a:r>
              <a:rPr lang="es-EC" dirty="0" smtClean="0">
                <a:solidFill>
                  <a:schemeClr val="tx1"/>
                </a:solidFill>
              </a:rPr>
              <a:t>57° </a:t>
            </a:r>
            <a:r>
              <a:rPr lang="es-EC" dirty="0">
                <a:solidFill>
                  <a:schemeClr val="tx1"/>
                </a:solidFill>
              </a:rPr>
              <a:t>horizontal y </a:t>
            </a:r>
            <a:r>
              <a:rPr lang="es-EC" dirty="0" smtClean="0">
                <a:solidFill>
                  <a:schemeClr val="tx1"/>
                </a:solidFill>
              </a:rPr>
              <a:t>43° </a:t>
            </a:r>
            <a:r>
              <a:rPr lang="es-EC" dirty="0">
                <a:solidFill>
                  <a:schemeClr val="tx1"/>
                </a:solidFill>
              </a:rPr>
              <a:t>vertical.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Rango </a:t>
            </a:r>
            <a:r>
              <a:rPr lang="es-EC" dirty="0">
                <a:solidFill>
                  <a:schemeClr val="tx1"/>
                </a:solidFill>
              </a:rPr>
              <a:t>de distancia de 0.8 m a 4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Tensión </a:t>
            </a:r>
            <a:r>
              <a:rPr lang="es-EC" dirty="0">
                <a:solidFill>
                  <a:schemeClr val="tx1"/>
                </a:solidFill>
              </a:rPr>
              <a:t>de Alimentación 110 V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endParaRPr lang="es-EC" dirty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b="1" i="1" u="sng" dirty="0">
                <a:solidFill>
                  <a:schemeClr val="tx1"/>
                </a:solidFill>
              </a:rPr>
              <a:t>Librerías propias de Kinect que permitan: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Imagen </a:t>
            </a:r>
            <a:r>
              <a:rPr lang="es-EC" dirty="0">
                <a:solidFill>
                  <a:schemeClr val="tx1"/>
                </a:solidFill>
              </a:rPr>
              <a:t>RGB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 smtClean="0">
                <a:solidFill>
                  <a:schemeClr val="tx1"/>
                </a:solidFill>
              </a:rPr>
              <a:t>Trackeo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de las articulaciones.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Reconocimiento </a:t>
            </a:r>
            <a:r>
              <a:rPr lang="es-EC" dirty="0">
                <a:solidFill>
                  <a:schemeClr val="tx1"/>
                </a:solidFill>
              </a:rPr>
              <a:t>de Voz.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91680" y="0"/>
            <a:ext cx="7272808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400" kern="0" dirty="0" smtClean="0"/>
              <a:t>DISEÑO DE LA ETAPA DE CAPTURA DE DATOS</a:t>
            </a:r>
            <a:endParaRPr lang="es-EC" sz="2400" kern="0" dirty="0"/>
          </a:p>
        </p:txBody>
      </p:sp>
      <p:pic>
        <p:nvPicPr>
          <p:cNvPr id="23554" name="Picture 2" descr="C:\Users\TOSHIBA\Documents\Formato IEEE-Tesis\Diseño e Implementación de un Prototipo para Fisioterapia con Kinect-APA\Figuras\cap3\BloquesEtapa1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468739"/>
            <a:ext cx="5111750" cy="20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9944" y="917104"/>
            <a:ext cx="3008313" cy="52638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>REQUISITOS</a:t>
            </a: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368896" y="1700808"/>
            <a:ext cx="4536504" cy="4320480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C" sz="1600" kern="0" dirty="0" smtClean="0">
                <a:solidFill>
                  <a:schemeClr val="tx1"/>
                </a:solidFill>
              </a:rPr>
              <a:t>Rango de inclinación física: ± 27 grados.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C" sz="1600" kern="0" dirty="0" smtClean="0">
                <a:solidFill>
                  <a:schemeClr val="tx1"/>
                </a:solidFill>
              </a:rPr>
              <a:t>Rango de profundidad  del sensor: 1,2 – 3,5 metros.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C" sz="1600" kern="0" dirty="0" smtClean="0">
                <a:solidFill>
                  <a:schemeClr val="tx1"/>
                </a:solidFill>
              </a:rPr>
              <a:t> Reconocimiento de voz múltiple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C" sz="1600" kern="0" dirty="0" smtClean="0">
                <a:solidFill>
                  <a:schemeClr val="tx1"/>
                </a:solidFill>
              </a:rPr>
              <a:t>Compatible con Xbox 360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C" sz="1600" kern="0" dirty="0" smtClean="0">
                <a:solidFill>
                  <a:schemeClr val="tx1"/>
                </a:solidFill>
              </a:rPr>
              <a:t>Requiere adaptador de corriente para la PC.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C" sz="1600" kern="0" dirty="0" smtClean="0">
                <a:solidFill>
                  <a:schemeClr val="tx1"/>
                </a:solidFill>
              </a:rPr>
              <a:t>Voltaje requerido 12V.</a:t>
            </a:r>
          </a:p>
        </p:txBody>
      </p:sp>
      <p:pic>
        <p:nvPicPr>
          <p:cNvPr id="30722" name="Picture 2" descr="C:\Users\TOSHIBA\Documents\Formato IEEE-Tesis\Diseño e Implementación de un Prototipo para Fisioterapia con Kinect-APA\Figuras\cap3\kin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81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mlm-s2-p.mlstatic.com/adaptador-de-corriente-kinect-para-xbox-360-fat-unico-en-ml-7545-MLM5233459379_102013-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26" y="3356992"/>
            <a:ext cx="2382076" cy="238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91680" y="0"/>
            <a:ext cx="7272808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400" kern="0" dirty="0" smtClean="0"/>
              <a:t>DISEÑO DE LA ETAPA DE CAPTURA DE DATOS</a:t>
            </a:r>
            <a:endParaRPr lang="es-EC" sz="2400" kern="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9944" y="917104"/>
            <a:ext cx="3008313" cy="52638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>Kinect XBOX 360</a:t>
            </a: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19672" y="11723"/>
            <a:ext cx="7524328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400" kern="0" dirty="0" smtClean="0"/>
              <a:t>DISEÑO DE LA ETAPA DE CAPTURA DE DATOS</a:t>
            </a:r>
            <a:endParaRPr lang="es-EC" sz="2400" kern="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755576" y="1061791"/>
            <a:ext cx="3816424" cy="914532"/>
          </a:xfrm>
        </p:spPr>
        <p:txBody>
          <a:bodyPr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FLUJO DE COLOR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220386" y="1052736"/>
            <a:ext cx="3816424" cy="91453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000" kern="0" dirty="0" smtClean="0">
                <a:solidFill>
                  <a:schemeClr val="tx1"/>
                </a:solidFill>
              </a:rPr>
              <a:t>FLUJO DE ESQUELETOS</a:t>
            </a:r>
            <a:endParaRPr lang="es-EC" sz="2000" kern="0" dirty="0">
              <a:solidFill>
                <a:schemeClr val="tx1"/>
              </a:solidFill>
            </a:endParaRPr>
          </a:p>
        </p:txBody>
      </p:sp>
      <p:pic>
        <p:nvPicPr>
          <p:cNvPr id="25604" name="Picture 4" descr="C:\Users\TOSHIBA\Documents\Formato IEEE-Tesis\Diseño e Implementación de un Prototipo para Fisioterapia con Kinect-APA\Figuras\cap3\joi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78" y="2276872"/>
            <a:ext cx="3516232" cy="24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TOSHIBA\Documents\Formato IEEE-Tesis\Diseño e Implementación de un Prototipo para Fisioterapia con Kinect-APA\Figuras\cap3\pix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1507"/>
            <a:ext cx="4157663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97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4008" y="1844824"/>
            <a:ext cx="3600400" cy="61633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DIAGRAMA DE BLOQUES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3358009" cy="336205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Debe </a:t>
            </a:r>
            <a:r>
              <a:rPr lang="es-EC" dirty="0">
                <a:solidFill>
                  <a:schemeClr val="tx1"/>
                </a:solidFill>
              </a:rPr>
              <a:t>disponer de Autenticación para llevar a cabo el control de los usuarios.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Permitir </a:t>
            </a:r>
            <a:r>
              <a:rPr lang="es-EC" dirty="0">
                <a:solidFill>
                  <a:schemeClr val="tx1"/>
                </a:solidFill>
              </a:rPr>
              <a:t>el registro de usuarios en el sistema.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Interactuar </a:t>
            </a:r>
            <a:r>
              <a:rPr lang="es-EC" dirty="0">
                <a:solidFill>
                  <a:schemeClr val="tx1"/>
                </a:solidFill>
              </a:rPr>
              <a:t>con el sensor Kinect.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Procesamiento </a:t>
            </a:r>
            <a:r>
              <a:rPr lang="es-EC" dirty="0">
                <a:solidFill>
                  <a:schemeClr val="tx1"/>
                </a:solidFill>
              </a:rPr>
              <a:t>y validación de movimientos.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Conexión </a:t>
            </a:r>
            <a:r>
              <a:rPr lang="es-EC" dirty="0">
                <a:solidFill>
                  <a:schemeClr val="tx1"/>
                </a:solidFill>
              </a:rPr>
              <a:t>a la base de datos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  <a:r>
              <a:rPr lang="es-EC" dirty="0">
                <a:solidFill>
                  <a:schemeClr val="tx1"/>
                </a:solidFill>
              </a:rPr>
              <a:t>Interfaz gráfica intuitiva y amigable para el usuario.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267744" y="11723"/>
            <a:ext cx="6876256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400" kern="0" dirty="0" smtClean="0"/>
              <a:t>DISEÑO DE LA ETAPA DE PROCESAMIENTO</a:t>
            </a:r>
            <a:endParaRPr lang="es-EC" sz="2400" kern="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9944" y="917104"/>
            <a:ext cx="3008313" cy="52638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smtClean="0">
                <a:solidFill>
                  <a:schemeClr val="tx1"/>
                </a:solidFill>
              </a:rPr>
              <a:t>REQUISITOS</a:t>
            </a:r>
            <a:endParaRPr lang="es-EC" kern="0" dirty="0">
              <a:solidFill>
                <a:schemeClr val="tx1"/>
              </a:solidFill>
            </a:endParaRPr>
          </a:p>
        </p:txBody>
      </p:sp>
      <p:pic>
        <p:nvPicPr>
          <p:cNvPr id="24579" name="Picture 3" descr="C:\Users\TOSHIBA\Documents\Formato IEEE-Tesis\Diseño e Implementación de un Prototipo para Fisioterapia con Kinect-APA\Figuras\cap3\bloquesetapa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111750" cy="7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267744" y="11723"/>
            <a:ext cx="6876256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400" kern="0" dirty="0" smtClean="0"/>
              <a:t>DISEÑO DE LA ETAPA DE PROCESAMIENTO</a:t>
            </a:r>
            <a:endParaRPr lang="es-EC" sz="2400" kern="0" dirty="0"/>
          </a:p>
        </p:txBody>
      </p:sp>
      <p:pic>
        <p:nvPicPr>
          <p:cNvPr id="25602" name="Picture 2" descr="C:\Users\TOSHIBA\Documents\Formato IEEE-Tesis\Diseño e Implementación de un Prototipo para Fisioterapia con Kinect-APA\Figuras\cap3\diagflujgener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7" y="764704"/>
            <a:ext cx="4869759" cy="48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39552" y="5588785"/>
            <a:ext cx="3816424" cy="914532"/>
          </a:xfrm>
        </p:spPr>
        <p:txBody>
          <a:bodyPr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DIAGRAMA DE FLUJO DE LA INTERFAZ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25603" name="Picture 3" descr="C:\Users\TOSHIBA\Documents\Formato IEEE-Tesis\Diseño e Implementación de un Prototipo para Fisioterapia con Kinect-APA\Figuras\cap3\caso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16" y="2309953"/>
            <a:ext cx="40731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220386" y="1052736"/>
            <a:ext cx="3816424" cy="91453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000" kern="0" dirty="0" smtClean="0">
                <a:solidFill>
                  <a:schemeClr val="tx1"/>
                </a:solidFill>
              </a:rPr>
              <a:t>DIAGRAMA DE CASOS DE USO DE LA INTERFAZ</a:t>
            </a:r>
            <a:endParaRPr lang="es-EC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9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72400" cy="1362075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336600"/>
                </a:solidFill>
              </a:rPr>
              <a:t>Introducción</a:t>
            </a:r>
            <a:endParaRPr lang="es-EC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3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 txBox="1">
            <a:spLocks/>
          </p:cNvSpPr>
          <p:nvPr/>
        </p:nvSpPr>
        <p:spPr>
          <a:xfrm>
            <a:off x="179512" y="11723"/>
            <a:ext cx="8964488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/>
              <a:t>DISEÑO DE LA ETAPA DE LA BASE DE DATOS Y LA APLICACIÓN WEB</a:t>
            </a:r>
            <a:endParaRPr lang="es-EC" kern="0" dirty="0"/>
          </a:p>
        </p:txBody>
      </p:sp>
      <p:pic>
        <p:nvPicPr>
          <p:cNvPr id="26639" name="Picture 15" descr="C:\Users\TOSHIBA\Documents\Formato IEEE-Tesis\Diseño e Implementación de un Prototipo para Fisioterapia con Kinect-APA\Figuras\cap3\disb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67150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987824" y="1196752"/>
            <a:ext cx="3816424" cy="914532"/>
          </a:xfrm>
        </p:spPr>
        <p:txBody>
          <a:bodyPr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ESQUEMA DE LA BASE DE DATOS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8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 txBox="1">
            <a:spLocks/>
          </p:cNvSpPr>
          <p:nvPr/>
        </p:nvSpPr>
        <p:spPr>
          <a:xfrm>
            <a:off x="179512" y="11723"/>
            <a:ext cx="8964488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/>
              <a:t>DISEÑO DE LA ETAPA DE LA BASE DE DATOS Y LA APLICACIÓN WEB</a:t>
            </a:r>
            <a:endParaRPr lang="es-EC" kern="0" dirty="0"/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996799" y="1124744"/>
            <a:ext cx="3816424" cy="914532"/>
          </a:xfrm>
        </p:spPr>
        <p:txBody>
          <a:bodyPr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DISEÑO DE LAS VENTANAS DE LA APLICACIÓN WEB.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C:\Users\TOSHIBA\Documents\Formato IEEE-Tesis\Diseño e Implementación de un Prototipo para Fisioterapia con Kinect-APA\Figuras\cap3\php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" y="2240868"/>
            <a:ext cx="38279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TOSHIBA\Documents\Formato IEEE-Tesis\Diseño e Implementación de un Prototipo para Fisioterapia con Kinect-APA\Figuras\cap3\php2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6" y="2348880"/>
            <a:ext cx="43064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8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IMPLEMENTACIÓN DEL PROTOTIPO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7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8636"/>
            <a:ext cx="8229600" cy="1143000"/>
          </a:xfrm>
        </p:spPr>
        <p:txBody>
          <a:bodyPr/>
          <a:lstStyle/>
          <a:p>
            <a:r>
              <a:rPr lang="es-EC" dirty="0" smtClean="0"/>
              <a:t>HERRAMIENTAS Y RECURSOS </a:t>
            </a:r>
            <a:endParaRPr lang="es-EC" dirty="0"/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477887" y="1908450"/>
            <a:ext cx="3358009" cy="35283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es-EC" sz="1600" dirty="0">
                <a:solidFill>
                  <a:schemeClr val="tx1"/>
                </a:solidFill>
              </a:rPr>
              <a:t> PC con procesador Intel Core i7 2.40 GHz, 12 GB de RAM(de los cuales </a:t>
            </a:r>
            <a:r>
              <a:rPr lang="es-EC" sz="1600" dirty="0" smtClean="0">
                <a:solidFill>
                  <a:schemeClr val="tx1"/>
                </a:solidFill>
              </a:rPr>
              <a:t>se requiere </a:t>
            </a:r>
            <a:r>
              <a:rPr lang="es-EC" sz="1600" dirty="0">
                <a:solidFill>
                  <a:schemeClr val="tx1"/>
                </a:solidFill>
              </a:rPr>
              <a:t>2 GB)y una tarjeta de vídeo dedicado de 4 GB que soporta </a:t>
            </a:r>
            <a:r>
              <a:rPr lang="es-EC" sz="1600" dirty="0" err="1">
                <a:solidFill>
                  <a:schemeClr val="tx1"/>
                </a:solidFill>
              </a:rPr>
              <a:t>Direct</a:t>
            </a:r>
            <a:r>
              <a:rPr lang="es-EC" sz="1600" dirty="0">
                <a:solidFill>
                  <a:schemeClr val="tx1"/>
                </a:solidFill>
              </a:rPr>
              <a:t> </a:t>
            </a:r>
            <a:r>
              <a:rPr lang="es-EC" sz="1600" dirty="0" smtClean="0">
                <a:solidFill>
                  <a:schemeClr val="tx1"/>
                </a:solidFill>
              </a:rPr>
              <a:t>X, que </a:t>
            </a:r>
            <a:r>
              <a:rPr lang="es-EC" sz="1600" dirty="0">
                <a:solidFill>
                  <a:schemeClr val="tx1"/>
                </a:solidFill>
              </a:rPr>
              <a:t>son algunos de los requisitos para trabajar en aplicaciones con Kinect.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 Dispositivo Kinect para Xbox 360.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Cable </a:t>
            </a:r>
            <a:r>
              <a:rPr lang="es-EC" sz="1600" dirty="0">
                <a:solidFill>
                  <a:schemeClr val="tx1"/>
                </a:solidFill>
              </a:rPr>
              <a:t>de corriente con puerto USB para Kinect.</a:t>
            </a:r>
            <a:endParaRPr lang="es-EC" sz="1600" kern="0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583" y="1149587"/>
            <a:ext cx="3008313" cy="52638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>HARDWARE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4654352" y="1920899"/>
            <a:ext cx="3358009" cy="35283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C" sz="1600" dirty="0">
                <a:solidFill>
                  <a:schemeClr val="tx1"/>
                </a:solidFill>
              </a:rPr>
              <a:t> Windows 8.1</a:t>
            </a:r>
          </a:p>
          <a:p>
            <a:r>
              <a:rPr lang="es-EC" sz="1600" dirty="0">
                <a:solidFill>
                  <a:schemeClr val="tx1"/>
                </a:solidFill>
              </a:rPr>
              <a:t> Microsoft .NET Framework 4.5.1 (Incluido con el Visual Studio </a:t>
            </a:r>
            <a:r>
              <a:rPr lang="es-EC" sz="1600" dirty="0" smtClean="0">
                <a:solidFill>
                  <a:schemeClr val="tx1"/>
                </a:solidFill>
              </a:rPr>
              <a:t>Profesional2013</a:t>
            </a:r>
            <a:r>
              <a:rPr lang="es-EC" sz="1600" dirty="0">
                <a:solidFill>
                  <a:schemeClr val="tx1"/>
                </a:solidFill>
              </a:rPr>
              <a:t>)</a:t>
            </a:r>
          </a:p>
          <a:p>
            <a:r>
              <a:rPr lang="es-EC" sz="1600" dirty="0">
                <a:solidFill>
                  <a:schemeClr val="tx1"/>
                </a:solidFill>
              </a:rPr>
              <a:t> Kit de Desarrollo de Software (SDK) para Kinect última versión 1.7.</a:t>
            </a:r>
            <a:endParaRPr lang="es-EC" sz="1600" kern="0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04048" y="1162036"/>
            <a:ext cx="3008313" cy="52638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>SOFTWARE</a:t>
            </a: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2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INTERFAZ DE APLICACIÓN</a:t>
            </a:r>
            <a:endParaRPr lang="es-EC" dirty="0"/>
          </a:p>
        </p:txBody>
      </p:sp>
      <p:pic>
        <p:nvPicPr>
          <p:cNvPr id="28675" name="Picture 3" descr="C:\Users\TOSHIBA\Documents\Formato IEEE-Tesis\Diseño e Implementación de un Prototipo para Fisioterapia con Kinect-APA\Figuras\cap3\inic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4121"/>
            <a:ext cx="282305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TOSHIBA\Documents\Formato IEEE-Tesis\Diseño e Implementación de un Prototipo para Fisioterapia con Kinect-APA\Figuras\cap3\ayu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8279"/>
            <a:ext cx="2657030" cy="19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TOSHIBA\Documents\Formato IEEE-Tesis\Diseño e Implementación de un Prototipo para Fisioterapia con Kinect-APA\Figuras\cap3\inf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75830"/>
            <a:ext cx="2577549" cy="22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TOSHIBA\Documents\Formato IEEE-Tesis\Diseño e Implementación de un Prototipo para Fisioterapia con Kinect-APA\Figuras\cap3\log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7" y="2981434"/>
            <a:ext cx="2580129" cy="27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:\Users\TOSHIBA\Documents\Formato IEEE-Tesis\Diseño e Implementación de un Prototipo para Fisioterapia con Kinect-APA\Figuras\cap3\registr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67289"/>
            <a:ext cx="2515547" cy="27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C:\Users\TOSHIBA\Documents\Formato IEEE-Tesis\Diseño e Implementación de un Prototipo para Fisioterapia con Kinect-APA\Figuras\cap3\menuej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92" y="3370247"/>
            <a:ext cx="3064182" cy="21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32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INTERFAZ DE APLICACIÓN</a:t>
            </a:r>
            <a:endParaRPr lang="es-EC" dirty="0"/>
          </a:p>
        </p:txBody>
      </p:sp>
      <p:pic>
        <p:nvPicPr>
          <p:cNvPr id="29698" name="Picture 2" descr="C:\Users\TOSHIBA\Documents\Formato IEEE-Tesis\Diseño e Implementación de un Prototipo para Fisioterapia con Kinect-APA\Figuras\cap3\interfaze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921137" cy="29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TOSHIBA\Documents\Formato IEEE-Tesis\Diseño e Implementación de un Prototipo para Fisioterapia con Kinect-APA\Figuras\cap3\intre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349"/>
            <a:ext cx="3197835" cy="23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76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FLUJO DE DATOS DE KINECT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73551322"/>
              </p:ext>
            </p:extLst>
          </p:nvPr>
        </p:nvGraphicFramePr>
        <p:xfrm>
          <a:off x="1475656" y="1052736"/>
          <a:ext cx="70084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605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FLUJO DE DATOS DE KINECT</a:t>
            </a:r>
            <a:endParaRPr lang="es-EC" dirty="0"/>
          </a:p>
        </p:txBody>
      </p:sp>
      <p:pic>
        <p:nvPicPr>
          <p:cNvPr id="31746" name="Picture 2" descr="C:\Users\TOSHIBA\Documents\Formato IEEE-Tesis\Diseño e Implementación de un Prototipo para Fisioterapia con Kinect-APA\Figuras\cap3\SentK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82" y="4950259"/>
            <a:ext cx="4105275" cy="9810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TOSHIBA\Documents\Formato IEEE-Tesis\Diseño e Implementación de un Prototipo para Fisioterapia con Kinect-APA\Figuras\cap3\diaflujkin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1" y="692696"/>
            <a:ext cx="5477925" cy="38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15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FLUJO DE COLOR DE KINECT</a:t>
            </a:r>
            <a:endParaRPr lang="es-EC" dirty="0"/>
          </a:p>
        </p:txBody>
      </p:sp>
      <p:pic>
        <p:nvPicPr>
          <p:cNvPr id="32770" name="Picture 2" descr="C:\Users\TOSHIBA\Documents\Formato IEEE-Tesis\Diseño e Implementación de un Prototipo para Fisioterapia con Kinect-APA\Figuras\cap3\FlujodeColo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28959"/>
            <a:ext cx="4419600" cy="6572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TOSHIBA\Documents\Formato IEEE-Tesis\Diseño e Implementación de un Prototipo para Fisioterapia con Kinect-APA\Figuras\cap3\diagfluj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971134" cy="46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77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FLUJO DE ESQUELETOS DE KINECT</a:t>
            </a:r>
            <a:endParaRPr lang="es-EC" dirty="0"/>
          </a:p>
        </p:txBody>
      </p:sp>
      <p:pic>
        <p:nvPicPr>
          <p:cNvPr id="33794" name="Picture 2" descr="C:\Users\TOSHIBA\Documents\Formato IEEE-Tesis\Diseño e Implementación de un Prototipo para Fisioterapia con Kinect-APA\Figuras\cap3\diagflujEsquele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1" y="1019980"/>
            <a:ext cx="5675530" cy="45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TOSHIBA\Documents\Formato IEEE-Tesis\Diseño e Implementación de un Prototipo para Fisioterapia con Kinect-APA\Figuras\cap3\sentenciasco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4029075" cy="5143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4355976" y="5198343"/>
            <a:ext cx="504056" cy="257175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712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39552" y="28978"/>
            <a:ext cx="8229600" cy="1143000"/>
          </a:xfrm>
        </p:spPr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70999660"/>
              </p:ext>
            </p:extLst>
          </p:nvPr>
        </p:nvGraphicFramePr>
        <p:xfrm>
          <a:off x="251520" y="1052736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642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RECONOCIMIENTO DE MOVIMIENTOS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037927"/>
            <a:ext cx="394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DEFINIR EL MOVIMIENTO</a:t>
            </a:r>
            <a:endParaRPr lang="es-EC" sz="2400" b="1" dirty="0"/>
          </a:p>
        </p:txBody>
      </p:sp>
      <p:pic>
        <p:nvPicPr>
          <p:cNvPr id="34818" name="Picture 2" descr="C:\Users\TOSHIBA\Documents\Formato IEEE-Tesis\Diseño e Implementación de un Prototipo para Fisioterapia con Kinect-APA\Figuras\cap3\vecr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647472" cy="34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TOSHIBA\Documents\Formato IEEE-Tesis\Diseño e Implementación de un Prototipo para Fisioterapia con Kinect-APA\Figuras\cap3\movimien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57263"/>
            <a:ext cx="2876092" cy="48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07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RECONOCIMIENTO DE MOVIMIENTOS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03792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IDENTIFICAR MOVIMIENTO</a:t>
            </a:r>
            <a:endParaRPr lang="es-EC" sz="2400" b="1" dirty="0"/>
          </a:p>
        </p:txBody>
      </p:sp>
      <p:pic>
        <p:nvPicPr>
          <p:cNvPr id="35842" name="Picture 2" descr="C:\Users\TOSHIBA\Documents\Formato IEEE-Tesis\Diseño e Implementación de un Prototipo para Fisioterapia con Kinect-APA\Figuras\cap3\en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1" y="2501043"/>
            <a:ext cx="3535363" cy="17303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TOSHIBA\Documents\Formato IEEE-Tesis\Diseño e Implementación de un Prototipo para Fisioterapia con Kinect-APA\Figuras\cap3\diaflujDet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24" y="797796"/>
            <a:ext cx="5255562" cy="51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9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RECONOCIMIENTO DE MOVIMIENTOS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54505" y="256490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LLAMADA  AL PROCESO DE RECONOCIMIENTO DE MOVIMIENTOS</a:t>
            </a:r>
            <a:endParaRPr lang="es-EC" sz="2400" b="1" dirty="0"/>
          </a:p>
        </p:txBody>
      </p:sp>
      <p:pic>
        <p:nvPicPr>
          <p:cNvPr id="36866" name="Picture 2" descr="C:\Users\TOSHIBA\Documents\Formato IEEE-Tesis\Diseño e Implementación de un Prototipo para Fisioterapia con Kinect-APA\Figuras\cap3\digflujDetecto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86853"/>
            <a:ext cx="4369172" cy="47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9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RECONOCIMIENTO DE VOZ</a:t>
            </a:r>
            <a:endParaRPr lang="es-EC" dirty="0"/>
          </a:p>
        </p:txBody>
      </p:sp>
      <p:pic>
        <p:nvPicPr>
          <p:cNvPr id="37890" name="Picture 2" descr="C:\Users\TOSHIBA\Documents\Formato IEEE-Tesis\Diseño e Implementación de un Prototipo para Fisioterapia con Kinect-APA\Figuras\cap3\flujovo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06625"/>
            <a:ext cx="4032448" cy="31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TOSHIBA\Documents\Formato IEEE-Tesis\Diseño e Implementación de un Prototipo para Fisioterapia con Kinect-APA\Figuras\cap3\sentvo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4" y="4509120"/>
            <a:ext cx="7602537" cy="111442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1331640" y="1916832"/>
            <a:ext cx="0" cy="2520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331640" y="1916832"/>
            <a:ext cx="22322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46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0"/>
            <a:ext cx="9357419" cy="1143000"/>
          </a:xfrm>
        </p:spPr>
        <p:txBody>
          <a:bodyPr/>
          <a:lstStyle/>
          <a:p>
            <a:r>
              <a:rPr lang="es-EC" sz="2400" dirty="0" smtClean="0"/>
              <a:t>CÁLCULO DEL ÁNGULO DE LAS ARTICULACIONES</a:t>
            </a:r>
            <a:endParaRPr lang="es-EC" sz="2400" dirty="0"/>
          </a:p>
        </p:txBody>
      </p:sp>
      <p:pic>
        <p:nvPicPr>
          <p:cNvPr id="38914" name="Picture 2" descr="C:\Users\TOSHIBA\Documents\Formato IEEE-Tesis\Diseño e Implementación de un Prototipo para Fisioterapia con Kinect-APA\Figuras\cap3\diagfluja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651806" cy="53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97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0"/>
            <a:ext cx="9357419" cy="1143000"/>
          </a:xfrm>
        </p:spPr>
        <p:txBody>
          <a:bodyPr/>
          <a:lstStyle/>
          <a:p>
            <a:r>
              <a:rPr lang="es-EC" sz="2400" dirty="0" smtClean="0"/>
              <a:t>DIAGRAMA DE CLASES IMPLEMENTADO</a:t>
            </a:r>
            <a:endParaRPr lang="es-EC" sz="2400" dirty="0"/>
          </a:p>
        </p:txBody>
      </p:sp>
      <p:pic>
        <p:nvPicPr>
          <p:cNvPr id="39938" name="Picture 2" descr="C:\Users\TOSHIBA\Documents\Formato IEEE-Tesis\Diseño e Implementación de un Prototipo para Fisioterapia con Kinect-APA\Figuras\cap3\diagClase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3378" y="-1324699"/>
            <a:ext cx="5397244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9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0"/>
            <a:ext cx="9357419" cy="1143000"/>
          </a:xfrm>
        </p:spPr>
        <p:txBody>
          <a:bodyPr/>
          <a:lstStyle/>
          <a:p>
            <a:r>
              <a:rPr lang="es-EC" sz="2400" dirty="0" smtClean="0"/>
              <a:t>APLICACIÓN WEB</a:t>
            </a:r>
            <a:endParaRPr lang="es-EC" sz="2400" dirty="0"/>
          </a:p>
        </p:txBody>
      </p:sp>
      <p:pic>
        <p:nvPicPr>
          <p:cNvPr id="40962" name="Picture 2" descr="C:\Users\TOSHIBA\Documents\Formato IEEE-Tesis\Diseño e Implementación de un Prototipo para Fisioterapia con Kinect-APA\Figuras\cap3\inicioph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682852" cy="26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TOSHIBA\Documents\Formato IEEE-Tesis\Diseño e Implementación de un Prototipo para Fisioterapia con Kinect-APA\Figuras\cap3\pacienteph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19" y="3284984"/>
            <a:ext cx="36212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58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PRUEBAS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0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DE FUNCIONAMIENTO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3878" y="836712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DISTANCIA ÓPTIMA PARA EL RECONOCIMIENTO DE LAS ARTICULACIONES</a:t>
            </a:r>
            <a:endParaRPr lang="es-EC" b="1" dirty="0"/>
          </a:p>
        </p:txBody>
      </p:sp>
      <p:pic>
        <p:nvPicPr>
          <p:cNvPr id="41986" name="Picture 2" descr="C:\Users\TOSHIBA\Documents\Formato IEEE-Tesis\Paper\Paper Ingles\figuras\pro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536779" cy="45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3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DE FUNCIONAMIENTO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3878" y="836712"/>
            <a:ext cx="557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EVALUACIÓN DE LA INTERFAZ DEL PROTOTIPO</a:t>
            </a:r>
            <a:endParaRPr lang="es-EC" b="1" dirty="0"/>
          </a:p>
        </p:txBody>
      </p:sp>
      <p:pic>
        <p:nvPicPr>
          <p:cNvPr id="43010" name="Picture 2" descr="C:\Users\TOSHIBA\Documents\Formato IEEE-Tesis\Diseño e Implementación de un Prototipo para Fisioterapia con Kinect-APA\Figuras\cap4\resen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94" y="2420888"/>
            <a:ext cx="44872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56931"/>
              </p:ext>
            </p:extLst>
          </p:nvPr>
        </p:nvGraphicFramePr>
        <p:xfrm>
          <a:off x="611560" y="1412776"/>
          <a:ext cx="3024336" cy="423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2520280"/>
              </a:tblGrid>
              <a:tr h="351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Visibilidad del estado del sistema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Utilizar el lenguaje de los usuarios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Control y libertad para el usuario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Consistencia y estándares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41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Prevención de errores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60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Minimizar la carga de la memoria del usuario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Flexibilidad y eficiencia de usos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56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Ayudar a los usuarios a reconocer, diagnosticar y recuperarse de los errores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Ayuda y documentación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60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Diálogos estéticos y diseño minimalista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2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2405"/>
            <a:ext cx="8229600" cy="1143000"/>
          </a:xfrm>
        </p:spPr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340775836"/>
              </p:ext>
            </p:extLst>
          </p:nvPr>
        </p:nvGraphicFramePr>
        <p:xfrm>
          <a:off x="548263" y="908720"/>
          <a:ext cx="841622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89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 PILO DE REHABILITACIÓN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3878" y="83671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ESCENARIO DE PRUEBA</a:t>
            </a:r>
            <a:endParaRPr lang="es-EC" b="1" dirty="0"/>
          </a:p>
        </p:txBody>
      </p:sp>
      <p:pic>
        <p:nvPicPr>
          <p:cNvPr id="47106" name="Picture 2" descr="C:\Users\TOSHIBA\Documents\Formato IEEE-Tesis\Diseño e Implementación de un Prototipo para Fisioterapia con Kinect-APA\Figuras\cap4\escenari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1412776"/>
            <a:ext cx="35943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7" t="46094" r="19517" b="29453"/>
          <a:stretch/>
        </p:blipFill>
        <p:spPr bwMode="auto">
          <a:xfrm>
            <a:off x="492919" y="4293096"/>
            <a:ext cx="4270970" cy="178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92919" y="3861048"/>
            <a:ext cx="412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CARACTERÍSTICAS DEL PACIENTE</a:t>
            </a:r>
            <a:endParaRPr lang="es-EC" b="1" dirty="0"/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5158408" y="1412776"/>
            <a:ext cx="3358009" cy="35283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El </a:t>
            </a:r>
            <a:r>
              <a:rPr lang="es-EC" sz="1400" dirty="0">
                <a:solidFill>
                  <a:schemeClr val="tx1"/>
                </a:solidFill>
              </a:rPr>
              <a:t>usuario debe ubicarse </a:t>
            </a:r>
            <a:r>
              <a:rPr lang="es-EC" sz="1400" dirty="0" smtClean="0">
                <a:solidFill>
                  <a:schemeClr val="tx1"/>
                </a:solidFill>
              </a:rPr>
              <a:t>frente al </a:t>
            </a:r>
            <a:r>
              <a:rPr lang="es-EC" sz="1400" dirty="0">
                <a:solidFill>
                  <a:schemeClr val="tx1"/>
                </a:solidFill>
              </a:rPr>
              <a:t>sensor a una distancia de 105 a 334 </a:t>
            </a:r>
            <a:r>
              <a:rPr lang="es-EC" sz="1400" dirty="0" smtClean="0">
                <a:solidFill>
                  <a:schemeClr val="tx1"/>
                </a:solidFill>
              </a:rPr>
              <a:t>cm.</a:t>
            </a:r>
          </a:p>
          <a:p>
            <a:pPr marL="0" indent="0" algn="just">
              <a:buNone/>
            </a:pPr>
            <a:endParaRPr lang="es-EC" sz="1400" dirty="0" smtClean="0">
              <a:solidFill>
                <a:schemeClr val="tx1"/>
              </a:solidFill>
            </a:endParaRPr>
          </a:p>
          <a:p>
            <a:pPr algn="just"/>
            <a:r>
              <a:rPr lang="es-EC" sz="1400" dirty="0">
                <a:solidFill>
                  <a:schemeClr val="tx1"/>
                </a:solidFill>
              </a:rPr>
              <a:t>L</a:t>
            </a:r>
            <a:r>
              <a:rPr lang="es-EC" sz="1400" dirty="0" smtClean="0">
                <a:solidFill>
                  <a:schemeClr val="tx1"/>
                </a:solidFill>
              </a:rPr>
              <a:t>a </a:t>
            </a:r>
            <a:r>
              <a:rPr lang="es-EC" sz="1400" dirty="0">
                <a:solidFill>
                  <a:schemeClr val="tx1"/>
                </a:solidFill>
              </a:rPr>
              <a:t>altura a la que esta ubicado el Kinect es 118 cm desde el </a:t>
            </a:r>
            <a:r>
              <a:rPr lang="es-EC" sz="1400" dirty="0" smtClean="0">
                <a:solidFill>
                  <a:schemeClr val="tx1"/>
                </a:solidFill>
              </a:rPr>
              <a:t>piso.</a:t>
            </a:r>
          </a:p>
          <a:p>
            <a:pPr marL="0" indent="0" algn="just">
              <a:buNone/>
            </a:pPr>
            <a:endParaRPr lang="es-EC" sz="1400" dirty="0" smtClean="0">
              <a:solidFill>
                <a:schemeClr val="tx1"/>
              </a:solidFill>
            </a:endParaRPr>
          </a:p>
          <a:p>
            <a:pPr algn="just"/>
            <a:r>
              <a:rPr lang="es-EC" sz="1400" dirty="0" smtClean="0">
                <a:solidFill>
                  <a:schemeClr val="tx1"/>
                </a:solidFill>
              </a:rPr>
              <a:t>Alcanzar </a:t>
            </a:r>
            <a:r>
              <a:rPr lang="es-EC" sz="1400" dirty="0">
                <a:solidFill>
                  <a:schemeClr val="tx1"/>
                </a:solidFill>
              </a:rPr>
              <a:t>diez repeticiones </a:t>
            </a:r>
            <a:r>
              <a:rPr lang="es-EC" sz="1400" dirty="0" smtClean="0">
                <a:solidFill>
                  <a:schemeClr val="tx1"/>
                </a:solidFill>
              </a:rPr>
              <a:t>en cada </a:t>
            </a:r>
            <a:r>
              <a:rPr lang="es-EC" sz="1400" dirty="0">
                <a:solidFill>
                  <a:schemeClr val="tx1"/>
                </a:solidFill>
              </a:rPr>
              <a:t>sesión por un período de tiempo de alrededor de un </a:t>
            </a:r>
            <a:r>
              <a:rPr lang="es-EC" sz="1400" dirty="0" smtClean="0">
                <a:solidFill>
                  <a:schemeClr val="tx1"/>
                </a:solidFill>
              </a:rPr>
              <a:t>mes.</a:t>
            </a:r>
          </a:p>
          <a:p>
            <a:pPr marL="0" indent="0" algn="just">
              <a:buNone/>
            </a:pPr>
            <a:endParaRPr lang="es-EC" sz="1400" dirty="0" smtClean="0">
              <a:solidFill>
                <a:schemeClr val="tx1"/>
              </a:solidFill>
            </a:endParaRPr>
          </a:p>
          <a:p>
            <a:pPr algn="just"/>
            <a:r>
              <a:rPr lang="es-EC" sz="1400" dirty="0">
                <a:solidFill>
                  <a:schemeClr val="tx1"/>
                </a:solidFill>
              </a:rPr>
              <a:t>S</a:t>
            </a:r>
            <a:r>
              <a:rPr lang="es-EC" sz="1400" dirty="0" smtClean="0">
                <a:solidFill>
                  <a:schemeClr val="tx1"/>
                </a:solidFill>
              </a:rPr>
              <a:t>e </a:t>
            </a:r>
            <a:r>
              <a:rPr lang="es-EC" sz="1400" dirty="0">
                <a:solidFill>
                  <a:schemeClr val="tx1"/>
                </a:solidFill>
              </a:rPr>
              <a:t>evaluará el número de repeticiones </a:t>
            </a:r>
            <a:r>
              <a:rPr lang="es-EC" sz="1400" dirty="0" smtClean="0">
                <a:solidFill>
                  <a:schemeClr val="tx1"/>
                </a:solidFill>
              </a:rPr>
              <a:t>alcanzadas y </a:t>
            </a:r>
            <a:r>
              <a:rPr lang="es-EC" sz="1400" dirty="0">
                <a:solidFill>
                  <a:schemeClr val="tx1"/>
                </a:solidFill>
              </a:rPr>
              <a:t>la duración de la sesión.</a:t>
            </a:r>
            <a:endParaRPr lang="es-EC" sz="1400" kern="0" dirty="0">
              <a:solidFill>
                <a:schemeClr val="tx1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158408" y="679664"/>
            <a:ext cx="3008313" cy="52638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i="0" kern="0" dirty="0" smtClean="0">
                <a:solidFill>
                  <a:schemeClr val="tx1"/>
                </a:solidFill>
                <a:effectLst/>
              </a:rPr>
              <a:t>CONSIDERACIONES</a:t>
            </a:r>
            <a:endParaRPr lang="es-EC" i="0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0703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1546869"/>
            <a:ext cx="3008313" cy="65799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PRUEBA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11960" y="2348880"/>
            <a:ext cx="4248472" cy="1728192"/>
          </a:xfrm>
        </p:spPr>
        <p:txBody>
          <a:bodyPr/>
          <a:lstStyle/>
          <a:p>
            <a:pPr algn="just"/>
            <a:r>
              <a:rPr lang="es-EC" sz="1800" dirty="0">
                <a:solidFill>
                  <a:schemeClr val="tx1"/>
                </a:solidFill>
              </a:rPr>
              <a:t>La prueba fue realiza en un ambiente cerrado con unas dimensiones de </a:t>
            </a:r>
            <a:r>
              <a:rPr lang="es-EC" sz="1800" dirty="0" smtClean="0">
                <a:solidFill>
                  <a:schemeClr val="tx1"/>
                </a:solidFill>
              </a:rPr>
              <a:t>aproximadamente 2.5 </a:t>
            </a:r>
            <a:r>
              <a:rPr lang="es-EC" sz="1800" dirty="0">
                <a:solidFill>
                  <a:schemeClr val="tx1"/>
                </a:solidFill>
              </a:rPr>
              <a:t>m de ancho y 3.5 m de largo, con una iluminación adecuada para que </a:t>
            </a:r>
            <a:r>
              <a:rPr lang="es-EC" sz="1800" dirty="0" smtClean="0">
                <a:solidFill>
                  <a:schemeClr val="tx1"/>
                </a:solidFill>
              </a:rPr>
              <a:t>pueda identificarse </a:t>
            </a:r>
            <a:r>
              <a:rPr lang="es-EC" sz="1800" dirty="0">
                <a:solidFill>
                  <a:schemeClr val="tx1"/>
                </a:solidFill>
              </a:rPr>
              <a:t>la imagen que capta el sensor.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16801" r="25538" b="11849"/>
          <a:stretch/>
        </p:blipFill>
        <p:spPr bwMode="auto">
          <a:xfrm>
            <a:off x="1043608" y="692696"/>
            <a:ext cx="2502621" cy="52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1560" y="1341"/>
            <a:ext cx="8229600" cy="5715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r"/>
            <a:r>
              <a:rPr lang="es-EC" kern="0" smtClean="0"/>
              <a:t>PRUEBA PILO DE REHABILITACIÓN</a:t>
            </a:r>
            <a:endParaRPr lang="es-EC" kern="0" dirty="0"/>
          </a:p>
        </p:txBody>
      </p:sp>
    </p:spTree>
    <p:extLst>
      <p:ext uri="{BB962C8B-B14F-4D97-AF65-F5344CB8AC3E}">
        <p14:creationId xmlns:p14="http://schemas.microsoft.com/office/powerpoint/2010/main" val="1888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 PILO DE REHABILITACIÓN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3878" y="836712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RESULTADOS</a:t>
            </a:r>
            <a:endParaRPr lang="es-EC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5" t="15104" r="32064" b="46875"/>
          <a:stretch/>
        </p:blipFill>
        <p:spPr bwMode="auto">
          <a:xfrm>
            <a:off x="610687" y="1700808"/>
            <a:ext cx="3025207" cy="314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Users\TOSHIBA\Documents\Formato IEEE-Tesis\Diseño e Implementación de un Prototipo para Fisioterapia con Kinect-APA\Figuras\cap4\dura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2623"/>
            <a:ext cx="3935634" cy="24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C:\Users\TOSHIBA\Documents\Formato IEEE-Tesis\Diseño e Implementación de un Prototipo para Fisioterapia con Kinect-APA\Figuras\cap4\repticio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06" y="692696"/>
            <a:ext cx="3252590" cy="23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29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CONCLUSIONES Y RECOMENDACIONES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1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11430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462765" y="962075"/>
            <a:ext cx="85116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 smtClean="0"/>
              <a:t>La selección del SDK depende </a:t>
            </a:r>
            <a:r>
              <a:rPr lang="es-EC" sz="1400" dirty="0"/>
              <a:t>de la versión de Visual Studio que se va a utilizar. De ahí que </a:t>
            </a:r>
            <a:r>
              <a:rPr lang="es-EC" sz="1400" dirty="0" smtClean="0"/>
              <a:t>en la </a:t>
            </a:r>
            <a:r>
              <a:rPr lang="es-EC" sz="1400" dirty="0"/>
              <a:t>ejecución del proyecto se utilizó Visual Studio 2013, en el cual se probó las </a:t>
            </a:r>
            <a:r>
              <a:rPr lang="es-EC" sz="1400" dirty="0" smtClean="0"/>
              <a:t>tres versiones </a:t>
            </a:r>
            <a:r>
              <a:rPr lang="es-EC" sz="1400" dirty="0"/>
              <a:t>del SDK, resultando completamente funcional el SDK 1.7 que se </a:t>
            </a:r>
            <a:r>
              <a:rPr lang="es-EC" sz="1400" dirty="0" smtClean="0"/>
              <a:t>caracteriza por </a:t>
            </a:r>
            <a:r>
              <a:rPr lang="es-EC" sz="1400" dirty="0"/>
              <a:t>ser una de las versiones con mayor estabilidad.</a:t>
            </a:r>
            <a:endParaRPr lang="es-ES" sz="1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CC0066"/>
              </a:soli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6952" y="2180485"/>
            <a:ext cx="8435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/>
              <a:t>La validación de los movimientos que conforman la rutina de ejercicios de </a:t>
            </a:r>
            <a:r>
              <a:rPr lang="es-EC" sz="1400" dirty="0" smtClean="0"/>
              <a:t>rehabilitación </a:t>
            </a:r>
            <a:r>
              <a:rPr lang="es-EC" sz="1400" dirty="0"/>
              <a:t>se desarrolló después de realizar un estudio y breve revisión de los </a:t>
            </a:r>
            <a:r>
              <a:rPr lang="es-EC" sz="1400" dirty="0" smtClean="0"/>
              <a:t>conceptos de fisioterapia, </a:t>
            </a:r>
            <a:r>
              <a:rPr lang="es-EC" sz="1400" dirty="0"/>
              <a:t>que permitieron establecer los parámetros necesarios </a:t>
            </a:r>
            <a:r>
              <a:rPr lang="es-EC" sz="1400" dirty="0" smtClean="0"/>
              <a:t>como ángulos </a:t>
            </a:r>
            <a:r>
              <a:rPr lang="es-EC" sz="1400" dirty="0"/>
              <a:t>y posición de las articulaciones que intervienen en el movimiento para </a:t>
            </a:r>
            <a:r>
              <a:rPr lang="es-EC" sz="1400" dirty="0" smtClean="0"/>
              <a:t>poder realizar </a:t>
            </a:r>
            <a:r>
              <a:rPr lang="es-EC" sz="1400" dirty="0"/>
              <a:t>una identificación de posturas con el sensor Kinect.</a:t>
            </a:r>
            <a:endParaRPr lang="es-ES" sz="1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7461" y="3645024"/>
            <a:ext cx="804698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/>
              <a:t>Para el reconocimiento de movimientos ha sido </a:t>
            </a:r>
            <a:r>
              <a:rPr lang="es-EC" sz="1400" dirty="0" smtClean="0"/>
              <a:t>necesario implementar </a:t>
            </a:r>
            <a:r>
              <a:rPr lang="es-EC" sz="1400" dirty="0"/>
              <a:t>un identificador de posturas, que define el </a:t>
            </a:r>
            <a:r>
              <a:rPr lang="es-EC" sz="1400" dirty="0" smtClean="0"/>
              <a:t>movimiento en </a:t>
            </a:r>
            <a:r>
              <a:rPr lang="es-EC" sz="1400" dirty="0"/>
              <a:t>base a un </a:t>
            </a:r>
            <a:r>
              <a:rPr lang="es-EC" sz="1400" dirty="0" smtClean="0"/>
              <a:t>análisis </a:t>
            </a:r>
            <a:r>
              <a:rPr lang="es-EC" sz="1400" dirty="0"/>
              <a:t>angular de vectores, y </a:t>
            </a:r>
            <a:r>
              <a:rPr lang="es-EC" sz="1400" dirty="0" smtClean="0"/>
              <a:t>un enumerador </a:t>
            </a:r>
            <a:r>
              <a:rPr lang="es-EC" sz="1400" dirty="0"/>
              <a:t>que permite analizar las posturas por un </a:t>
            </a:r>
            <a:r>
              <a:rPr lang="es-EC" sz="1400" dirty="0" smtClean="0"/>
              <a:t>cierto intervalo </a:t>
            </a:r>
            <a:r>
              <a:rPr lang="es-EC" sz="1400" dirty="0"/>
              <a:t>de tiempo.</a:t>
            </a:r>
            <a:endParaRPr lang="es-ES" sz="1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33CCFF"/>
              </a:solidFill>
              <a:effectLst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539551" y="4941168"/>
            <a:ext cx="804698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/>
              <a:t>Una vez realizada las pruebas con un paciente que sufre de artritis </a:t>
            </a:r>
            <a:r>
              <a:rPr lang="es-EC" sz="1400" dirty="0" err="1"/>
              <a:t>reumatoidea</a:t>
            </a:r>
            <a:r>
              <a:rPr lang="es-EC" sz="1400" dirty="0"/>
              <a:t> </a:t>
            </a:r>
            <a:r>
              <a:rPr lang="es-EC" sz="1400" dirty="0" smtClean="0"/>
              <a:t>por el </a:t>
            </a:r>
            <a:r>
              <a:rPr lang="es-EC" sz="1400" dirty="0"/>
              <a:t>lapso de diez sesiones y habiendo logrado mejoras en la movilidad, se concluye </a:t>
            </a:r>
            <a:r>
              <a:rPr lang="es-EC" sz="1400" dirty="0" smtClean="0"/>
              <a:t>que los </a:t>
            </a:r>
            <a:r>
              <a:rPr lang="es-EC" sz="1400" dirty="0"/>
              <a:t>objetivos propuestos en el presente proyecto se han cumplido </a:t>
            </a:r>
            <a:r>
              <a:rPr lang="es-EC" sz="1400" dirty="0" smtClean="0"/>
              <a:t>satisfactoriamente.</a:t>
            </a:r>
            <a:endParaRPr lang="es-ES" sz="1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33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7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Trabajos futuros</a:t>
            </a:r>
            <a:endParaRPr lang="es-EC" dirty="0"/>
          </a:p>
        </p:txBody>
      </p:sp>
      <p:sp>
        <p:nvSpPr>
          <p:cNvPr id="5" name="Rectángulo 6"/>
          <p:cNvSpPr/>
          <p:nvPr/>
        </p:nvSpPr>
        <p:spPr>
          <a:xfrm>
            <a:off x="530424" y="1052736"/>
            <a:ext cx="80469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/>
              <a:t>I</a:t>
            </a:r>
            <a:r>
              <a:rPr lang="es-EC" sz="1400" dirty="0" smtClean="0"/>
              <a:t>ncluir </a:t>
            </a:r>
            <a:r>
              <a:rPr lang="es-EC" sz="1400" dirty="0"/>
              <a:t>en versiones futuras del </a:t>
            </a:r>
            <a:r>
              <a:rPr lang="es-EC" sz="1400" dirty="0" smtClean="0"/>
              <a:t>prototipo nuevos </a:t>
            </a:r>
            <a:r>
              <a:rPr lang="es-EC" sz="1400" dirty="0"/>
              <a:t>movimientos para tratar otro tipo de articulaciones como la articulación de </a:t>
            </a:r>
            <a:r>
              <a:rPr lang="es-EC" sz="1400" dirty="0" smtClean="0"/>
              <a:t>la rodilla</a:t>
            </a:r>
            <a:r>
              <a:rPr lang="es-EC" sz="1400" dirty="0"/>
              <a:t>, el pie o la muñeca.</a:t>
            </a:r>
            <a:endParaRPr lang="es-ES" sz="1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33CCFF"/>
              </a:solidFill>
              <a:effectLst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11560" y="2132856"/>
            <a:ext cx="804698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/>
              <a:t>Considerando que el SDK oficial de </a:t>
            </a:r>
            <a:r>
              <a:rPr lang="es-EC" sz="1400" dirty="0" err="1"/>
              <a:t>Kienct</a:t>
            </a:r>
            <a:r>
              <a:rPr lang="es-EC" sz="1400" dirty="0"/>
              <a:t> permite trabajar con más de </a:t>
            </a:r>
            <a:r>
              <a:rPr lang="es-EC" sz="1400" dirty="0" smtClean="0"/>
              <a:t>un  sensor </a:t>
            </a:r>
            <a:r>
              <a:rPr lang="es-EC" sz="1400" dirty="0"/>
              <a:t>conectados a un mismo ordenador se propone como mejora del prototipo </a:t>
            </a:r>
            <a:r>
              <a:rPr lang="es-EC" sz="1400" dirty="0" smtClean="0"/>
              <a:t>utilizar dos </a:t>
            </a:r>
            <a:r>
              <a:rPr lang="es-EC" sz="1400" dirty="0"/>
              <a:t>o más sensores Kinect para </a:t>
            </a:r>
            <a:r>
              <a:rPr lang="es-EC" sz="1400" dirty="0" smtClean="0"/>
              <a:t>mejorar el reconocimiento </a:t>
            </a:r>
            <a:r>
              <a:rPr lang="es-EC" sz="1400" dirty="0"/>
              <a:t>de posturas complejas.</a:t>
            </a:r>
            <a:endParaRPr lang="es-ES" sz="1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33CCFF"/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2520" y="3501008"/>
            <a:ext cx="804698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C" sz="1400" dirty="0" smtClean="0"/>
              <a:t>Se puede desarrollar aplicaciones para ejecutar terapias de lenguaje, ya que el sensor </a:t>
            </a:r>
            <a:r>
              <a:rPr lang="es-EC" sz="1400" dirty="0"/>
              <a:t>K</a:t>
            </a:r>
            <a:r>
              <a:rPr lang="es-EC" sz="1400" dirty="0" smtClean="0"/>
              <a:t>inect cuenta con un arreglo de micrófonos que permiten, mediante la implementación de algoritmos, el reconocimiento de voz.</a:t>
            </a:r>
            <a:endParaRPr lang="es-ES" sz="1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33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2403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age.jimcdn.com/app/cms/image/transf/dimension=360x10000:format=gif/path/s6015f4d0bb8788de/image/i7d3bf4c4d324652a/version/1417788118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6448"/>
            <a:ext cx="5832648" cy="38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11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OBJETIVOS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15008" y="1144341"/>
            <a:ext cx="8698160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es-EC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>
                <a:solidFill>
                  <a:schemeClr val="tx1"/>
                </a:solidFill>
              </a:rPr>
              <a:t>Diseñar e implementar un prototipo para asistir a pacientes en proceso de </a:t>
            </a:r>
            <a:r>
              <a:rPr lang="es-EC" dirty="0" smtClean="0">
                <a:solidFill>
                  <a:schemeClr val="tx1"/>
                </a:solidFill>
              </a:rPr>
              <a:t>fisioterapia utilizando </a:t>
            </a:r>
            <a:r>
              <a:rPr lang="es-EC" dirty="0">
                <a:solidFill>
                  <a:schemeClr val="tx1"/>
                </a:solidFill>
              </a:rPr>
              <a:t>un sensor de movimiento Kinect.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5"/>
          <p:cNvSpPr>
            <a:spLocks noGrp="1"/>
          </p:cNvSpPr>
          <p:nvPr>
            <p:ph sz="half" idx="1"/>
          </p:nvPr>
        </p:nvSpPr>
        <p:spPr>
          <a:xfrm>
            <a:off x="107504" y="586488"/>
            <a:ext cx="8913168" cy="5433467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EC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0" indent="0" algn="just">
              <a:buNone/>
            </a:pPr>
            <a:endPara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dirty="0" smtClean="0">
                <a:solidFill>
                  <a:schemeClr val="tx1"/>
                </a:solidFill>
              </a:rPr>
              <a:t>Realizar </a:t>
            </a:r>
            <a:r>
              <a:rPr lang="es-EC" sz="2000" dirty="0">
                <a:solidFill>
                  <a:schemeClr val="tx1"/>
                </a:solidFill>
              </a:rPr>
              <a:t>un estudio acerca del sensor Kinect; sus </a:t>
            </a:r>
            <a:r>
              <a:rPr lang="es-EC" sz="2000" dirty="0" smtClean="0">
                <a:solidFill>
                  <a:schemeClr val="tx1"/>
                </a:solidFill>
              </a:rPr>
              <a:t>características</a:t>
            </a:r>
            <a:r>
              <a:rPr lang="es-EC" sz="2000" dirty="0">
                <a:solidFill>
                  <a:schemeClr val="tx1"/>
                </a:solidFill>
              </a:rPr>
              <a:t>, modos de </a:t>
            </a:r>
            <a:r>
              <a:rPr lang="es-EC" sz="2000" dirty="0" smtClean="0">
                <a:solidFill>
                  <a:schemeClr val="tx1"/>
                </a:solidFill>
              </a:rPr>
              <a:t>operación y </a:t>
            </a:r>
            <a:r>
              <a:rPr lang="es-EC" sz="2000" dirty="0">
                <a:solidFill>
                  <a:schemeClr val="tx1"/>
                </a:solidFill>
              </a:rPr>
              <a:t>métodos de identificación de imágenes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r>
              <a:rPr lang="es-EC" sz="2000" dirty="0">
                <a:solidFill>
                  <a:schemeClr val="tx1"/>
                </a:solidFill>
              </a:rPr>
              <a:t> Determinar las aplicaciones, características y limitaciones que presenta el </a:t>
            </a:r>
            <a:r>
              <a:rPr lang="es-EC" sz="2000" dirty="0" smtClean="0">
                <a:solidFill>
                  <a:schemeClr val="tx1"/>
                </a:solidFill>
              </a:rPr>
              <a:t>dispositivo Kinect.</a:t>
            </a:r>
          </a:p>
          <a:p>
            <a:pPr marL="0" indent="0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r>
              <a:rPr lang="es-EC" sz="2000" dirty="0">
                <a:solidFill>
                  <a:schemeClr val="tx1"/>
                </a:solidFill>
              </a:rPr>
              <a:t> Analizar los parámetros de comportamiento de las variables que se obtienen </a:t>
            </a:r>
            <a:r>
              <a:rPr lang="es-EC" sz="2000" dirty="0" smtClean="0">
                <a:solidFill>
                  <a:schemeClr val="tx1"/>
                </a:solidFill>
              </a:rPr>
              <a:t>del sensor </a:t>
            </a:r>
            <a:r>
              <a:rPr lang="es-EC" sz="2000" dirty="0">
                <a:solidFill>
                  <a:schemeClr val="tx1"/>
                </a:solidFill>
              </a:rPr>
              <a:t>Kinect necesarias para el desarrollo del proyecto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r>
              <a:rPr lang="es-EC" sz="2000" dirty="0">
                <a:solidFill>
                  <a:schemeClr val="tx1"/>
                </a:solidFill>
              </a:rPr>
              <a:t> Desarrollar una breve revisión de conceptos de fisioterapia para establecer </a:t>
            </a:r>
            <a:r>
              <a:rPr lang="es-EC" sz="2000" dirty="0" smtClean="0">
                <a:solidFill>
                  <a:schemeClr val="tx1"/>
                </a:solidFill>
              </a:rPr>
              <a:t>los parámetros </a:t>
            </a:r>
            <a:r>
              <a:rPr lang="es-EC" sz="2000" dirty="0">
                <a:solidFill>
                  <a:schemeClr val="tx1"/>
                </a:solidFill>
              </a:rPr>
              <a:t>necesarios que se considera al momento de ejecutar una rutina </a:t>
            </a:r>
            <a:r>
              <a:rPr lang="es-EC" sz="2000" dirty="0" smtClean="0">
                <a:solidFill>
                  <a:schemeClr val="tx1"/>
                </a:solidFill>
              </a:rPr>
              <a:t>de ejercicios.</a:t>
            </a:r>
          </a:p>
          <a:p>
            <a:pPr marL="0" indent="0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r>
              <a:rPr lang="es-EC" sz="2000" dirty="0">
                <a:solidFill>
                  <a:schemeClr val="tx1"/>
                </a:solidFill>
              </a:rPr>
              <a:t> Diseñar los bloques funcionales que formarán parte de la aplicación</a:t>
            </a:r>
            <a:r>
              <a:rPr lang="es-EC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C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77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MARCO CONCEPTUAL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7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 smtClean="0"/>
              <a:t>EJERCICIO TERAPÉUTICO</a:t>
            </a:r>
            <a:endParaRPr lang="es-EC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726324" cy="18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6291" y="672951"/>
            <a:ext cx="18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EJERCICIO PASIVO</a:t>
            </a:r>
            <a:endParaRPr lang="es-EC" sz="14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213167" cy="171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25171" y="4949914"/>
            <a:ext cx="1873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EJERCICIO ACTIVO</a:t>
            </a:r>
            <a:endParaRPr lang="es-EC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6904"/>
            <a:ext cx="2729651" cy="18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23566"/>
            <a:ext cx="2729651" cy="181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685893" y="341912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ASISTIDOS</a:t>
            </a:r>
            <a:endParaRPr lang="es-EC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81676" y="1022413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LIBRES</a:t>
            </a:r>
          </a:p>
        </p:txBody>
      </p:sp>
      <p:sp>
        <p:nvSpPr>
          <p:cNvPr id="13" name="12 Flecha derecha"/>
          <p:cNvSpPr/>
          <p:nvPr/>
        </p:nvSpPr>
        <p:spPr>
          <a:xfrm rot="20353254">
            <a:off x="4117001" y="3071077"/>
            <a:ext cx="1454703" cy="257175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607905">
            <a:off x="4117002" y="4017368"/>
            <a:ext cx="1454703" cy="257175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7651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1461</Words>
  <Application>Microsoft Office PowerPoint</Application>
  <PresentationFormat>Presentación en pantalla (4:3)</PresentationFormat>
  <Paragraphs>195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Diseño predeterminado</vt:lpstr>
      <vt:lpstr>CorelDRAW</vt:lpstr>
      <vt:lpstr>Presentación de PowerPoint</vt:lpstr>
      <vt:lpstr>Introducción</vt:lpstr>
      <vt:lpstr>Antecedentes</vt:lpstr>
      <vt:lpstr>Justificación</vt:lpstr>
      <vt:lpstr>OBJETIVOS</vt:lpstr>
      <vt:lpstr>Objetivos</vt:lpstr>
      <vt:lpstr>Objetivos</vt:lpstr>
      <vt:lpstr>MARCO CONCEPTUAL</vt:lpstr>
      <vt:lpstr>EJERCICIO TERAPÉUTICO</vt:lpstr>
      <vt:lpstr>Captura de Movimiento (MoCAP)</vt:lpstr>
      <vt:lpstr>Sensor Kinect</vt:lpstr>
      <vt:lpstr>Software Controlador del Sensor Kinect</vt:lpstr>
      <vt:lpstr>DISEÑO DEL PROTOTIPO</vt:lpstr>
      <vt:lpstr>DIAGRAMA DE BLOQUES DEL PROTOTIPO</vt:lpstr>
      <vt:lpstr>DIAGRAMA DE BLOQUES</vt:lpstr>
      <vt:lpstr>Presentación de PowerPoint</vt:lpstr>
      <vt:lpstr>FLUJO DE COLOR</vt:lpstr>
      <vt:lpstr>DIAGRAMA DE BLOQUES</vt:lpstr>
      <vt:lpstr>DIAGRAMA DE FLUJO DE LA INTERFAZ</vt:lpstr>
      <vt:lpstr>ESQUEMA DE LA BASE DE DATOS</vt:lpstr>
      <vt:lpstr>DISEÑO DE LAS VENTANAS DE LA APLICACIÓN WEB.</vt:lpstr>
      <vt:lpstr>IMPLEMENTACIÓN DEL PROTOTIPO</vt:lpstr>
      <vt:lpstr>HERRAMIENTAS Y RECURSOS </vt:lpstr>
      <vt:lpstr>INTERFAZ DE APLICACIÓN</vt:lpstr>
      <vt:lpstr>INTERFAZ DE APLICACIÓN</vt:lpstr>
      <vt:lpstr>FLUJO DE DATOS DE KINECT</vt:lpstr>
      <vt:lpstr>FLUJO DE DATOS DE KINECT</vt:lpstr>
      <vt:lpstr>FLUJO DE COLOR DE KINECT</vt:lpstr>
      <vt:lpstr>FLUJO DE ESQUELETOS DE KINECT</vt:lpstr>
      <vt:lpstr>RECONOCIMIENTO DE MOVIMIENTOS</vt:lpstr>
      <vt:lpstr>RECONOCIMIENTO DE MOVIMIENTOS</vt:lpstr>
      <vt:lpstr>RECONOCIMIENTO DE MOVIMIENTOS</vt:lpstr>
      <vt:lpstr>RECONOCIMIENTO DE VOZ</vt:lpstr>
      <vt:lpstr>CÁLCULO DEL ÁNGULO DE LAS ARTICULACIONES</vt:lpstr>
      <vt:lpstr>DIAGRAMA DE CLASES IMPLEMENTADO</vt:lpstr>
      <vt:lpstr>APLICACIÓN WEB</vt:lpstr>
      <vt:lpstr>PRUEBAS</vt:lpstr>
      <vt:lpstr>PRUEBAS DE FUNCIONAMIENTO</vt:lpstr>
      <vt:lpstr>PRUEBAS DE FUNCIONAMIENTO</vt:lpstr>
      <vt:lpstr>PRUEBA PILO DE REHABILITACIÓN</vt:lpstr>
      <vt:lpstr>PRUEBA</vt:lpstr>
      <vt:lpstr>PRUEBA PILO DE REHABILITACIÓN</vt:lpstr>
      <vt:lpstr>CONCLUSIONES Y RECOMENDACIONES</vt:lpstr>
      <vt:lpstr>Conclusiones</vt:lpstr>
      <vt:lpstr>Trabajos futuros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TOSHIBA</cp:lastModifiedBy>
  <cp:revision>518</cp:revision>
  <dcterms:created xsi:type="dcterms:W3CDTF">2008-02-13T16:07:44Z</dcterms:created>
  <dcterms:modified xsi:type="dcterms:W3CDTF">2016-01-21T18:02:05Z</dcterms:modified>
</cp:coreProperties>
</file>