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67" r:id="rId1"/>
  </p:sldMasterIdLst>
  <p:notesMasterIdLst>
    <p:notesMasterId r:id="rId39"/>
  </p:notesMasterIdLst>
  <p:sldIdLst>
    <p:sldId id="256" r:id="rId2"/>
    <p:sldId id="257" r:id="rId3"/>
    <p:sldId id="325" r:id="rId4"/>
    <p:sldId id="260" r:id="rId5"/>
    <p:sldId id="261" r:id="rId6"/>
    <p:sldId id="262" r:id="rId7"/>
    <p:sldId id="263" r:id="rId8"/>
    <p:sldId id="267" r:id="rId9"/>
    <p:sldId id="326" r:id="rId10"/>
    <p:sldId id="268" r:id="rId11"/>
    <p:sldId id="270" r:id="rId12"/>
    <p:sldId id="271" r:id="rId13"/>
    <p:sldId id="274" r:id="rId14"/>
    <p:sldId id="335" r:id="rId15"/>
    <p:sldId id="362" r:id="rId16"/>
    <p:sldId id="367" r:id="rId17"/>
    <p:sldId id="368" r:id="rId18"/>
    <p:sldId id="369" r:id="rId19"/>
    <p:sldId id="370" r:id="rId20"/>
    <p:sldId id="371" r:id="rId21"/>
    <p:sldId id="361" r:id="rId22"/>
    <p:sldId id="283" r:id="rId23"/>
    <p:sldId id="286" r:id="rId24"/>
    <p:sldId id="287" r:id="rId25"/>
    <p:sldId id="288" r:id="rId26"/>
    <p:sldId id="349" r:id="rId27"/>
    <p:sldId id="350" r:id="rId28"/>
    <p:sldId id="289" r:id="rId29"/>
    <p:sldId id="292" r:id="rId30"/>
    <p:sldId id="347" r:id="rId31"/>
    <p:sldId id="337" r:id="rId32"/>
    <p:sldId id="366" r:id="rId33"/>
    <p:sldId id="363" r:id="rId34"/>
    <p:sldId id="365" r:id="rId35"/>
    <p:sldId id="342" r:id="rId36"/>
    <p:sldId id="345" r:id="rId37"/>
    <p:sldId id="360"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5050"/>
    <a:srgbClr val="54A021"/>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0" autoAdjust="0"/>
    <p:restoredTop sz="94660"/>
  </p:normalViewPr>
  <p:slideViewPr>
    <p:cSldViewPr snapToGrid="0">
      <p:cViewPr>
        <p:scale>
          <a:sx n="57" d="100"/>
          <a:sy n="57" d="100"/>
        </p:scale>
        <p:origin x="-504" y="-360"/>
      </p:cViewPr>
      <p:guideLst>
        <p:guide orient="horz" pos="2160"/>
        <p:guide pos="3840"/>
      </p:guideLst>
    </p:cSldViewPr>
  </p:slideViewPr>
  <p:notesTextViewPr>
    <p:cViewPr>
      <p:scale>
        <a:sx n="1" d="1"/>
        <a:sy n="1" d="1"/>
      </p:scale>
      <p:origin x="0" y="0"/>
    </p:cViewPr>
  </p:notesTextViewPr>
  <p:sorterViewPr>
    <p:cViewPr>
      <p:scale>
        <a:sx n="100" d="100"/>
        <a:sy n="100" d="100"/>
      </p:scale>
      <p:origin x="0" y="7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0.13305492814854544"/>
          <c:y val="3.3562728471224518E-2"/>
          <c:w val="0.73332455054527579"/>
          <c:h val="0.83805604174398518"/>
        </c:manualLayout>
      </c:layout>
      <c:barChart>
        <c:barDir val="col"/>
        <c:grouping val="clustered"/>
        <c:varyColors val="0"/>
        <c:ser>
          <c:idx val="0"/>
          <c:order val="0"/>
          <c:invertIfNegative val="0"/>
          <c:dPt>
            <c:idx val="0"/>
            <c:invertIfNegative val="0"/>
            <c:bubble3D val="0"/>
            <c:spPr>
              <a:solidFill>
                <a:srgbClr val="FF5050"/>
              </a:solidFill>
            </c:spPr>
          </c:dPt>
          <c:dPt>
            <c:idx val="1"/>
            <c:invertIfNegative val="0"/>
            <c:bubble3D val="0"/>
            <c:spPr>
              <a:solidFill>
                <a:srgbClr val="00B050"/>
              </a:solidFill>
            </c:spPr>
          </c:dPt>
          <c:dLbls>
            <c:txPr>
              <a:bodyPr/>
              <a:lstStyle/>
              <a:p>
                <a:pPr>
                  <a:defRPr sz="2400"/>
                </a:pPr>
                <a:endParaRPr lang="es-ES"/>
              </a:p>
            </c:txPr>
            <c:showLegendKey val="0"/>
            <c:showVal val="1"/>
            <c:showCatName val="0"/>
            <c:showSerName val="0"/>
            <c:showPercent val="0"/>
            <c:showBubbleSize val="0"/>
            <c:showLeaderLines val="0"/>
          </c:dLbls>
          <c:cat>
            <c:strRef>
              <c:f>Hoja1!$C$18:$D$18</c:f>
              <c:strCache>
                <c:ptCount val="2"/>
                <c:pt idx="0">
                  <c:v>PRE-TEST</c:v>
                </c:pt>
                <c:pt idx="1">
                  <c:v>POST-TEST</c:v>
                </c:pt>
              </c:strCache>
            </c:strRef>
          </c:cat>
          <c:val>
            <c:numRef>
              <c:f>Hoja1!$C$19:$D$19</c:f>
              <c:numCache>
                <c:formatCode>0.00</c:formatCode>
                <c:ptCount val="2"/>
                <c:pt idx="0">
                  <c:v>5.666666666666667</c:v>
                </c:pt>
                <c:pt idx="1">
                  <c:v>8.9333333333333336</c:v>
                </c:pt>
              </c:numCache>
            </c:numRef>
          </c:val>
        </c:ser>
        <c:dLbls>
          <c:showLegendKey val="0"/>
          <c:showVal val="0"/>
          <c:showCatName val="0"/>
          <c:showSerName val="0"/>
          <c:showPercent val="0"/>
          <c:showBubbleSize val="0"/>
        </c:dLbls>
        <c:gapWidth val="150"/>
        <c:axId val="87521920"/>
        <c:axId val="22286720"/>
      </c:barChart>
      <c:catAx>
        <c:axId val="87521920"/>
        <c:scaling>
          <c:orientation val="minMax"/>
        </c:scaling>
        <c:delete val="0"/>
        <c:axPos val="b"/>
        <c:majorTickMark val="out"/>
        <c:minorTickMark val="none"/>
        <c:tickLblPos val="nextTo"/>
        <c:txPr>
          <a:bodyPr/>
          <a:lstStyle/>
          <a:p>
            <a:pPr>
              <a:defRPr sz="2400">
                <a:latin typeface="Times New Roman" panose="02020603050405020304" pitchFamily="18" charset="0"/>
                <a:cs typeface="Times New Roman" panose="02020603050405020304" pitchFamily="18" charset="0"/>
              </a:defRPr>
            </a:pPr>
            <a:endParaRPr lang="es-ES"/>
          </a:p>
        </c:txPr>
        <c:crossAx val="22286720"/>
        <c:crosses val="autoZero"/>
        <c:auto val="1"/>
        <c:lblAlgn val="ctr"/>
        <c:lblOffset val="100"/>
        <c:noMultiLvlLbl val="0"/>
      </c:catAx>
      <c:valAx>
        <c:axId val="22286720"/>
        <c:scaling>
          <c:orientation val="minMax"/>
        </c:scaling>
        <c:delete val="0"/>
        <c:axPos val="l"/>
        <c:majorGridlines/>
        <c:title>
          <c:tx>
            <c:rich>
              <a:bodyPr rot="0" vert="wordArtVert"/>
              <a:lstStyle/>
              <a:p>
                <a:pPr>
                  <a:defRPr sz="2400">
                    <a:solidFill>
                      <a:srgbClr val="7030A0"/>
                    </a:solidFill>
                    <a:latin typeface="Times New Roman" panose="02020603050405020304" pitchFamily="18" charset="0"/>
                    <a:cs typeface="Times New Roman" panose="02020603050405020304" pitchFamily="18" charset="0"/>
                  </a:defRPr>
                </a:pPr>
                <a:r>
                  <a:rPr lang="es-EC" sz="2400" dirty="0" smtClean="0">
                    <a:solidFill>
                      <a:srgbClr val="7030A0"/>
                    </a:solidFill>
                    <a:latin typeface="Times New Roman" panose="02020603050405020304" pitchFamily="18" charset="0"/>
                    <a:cs typeface="Times New Roman" panose="02020603050405020304" pitchFamily="18" charset="0"/>
                  </a:rPr>
                  <a:t>SCORES</a:t>
                </a:r>
                <a:endParaRPr lang="es-EC" sz="2400" dirty="0">
                  <a:solidFill>
                    <a:srgbClr val="7030A0"/>
                  </a:solidFill>
                  <a:latin typeface="Times New Roman" panose="02020603050405020304" pitchFamily="18" charset="0"/>
                  <a:cs typeface="Times New Roman" panose="02020603050405020304" pitchFamily="18" charset="0"/>
                </a:endParaRPr>
              </a:p>
            </c:rich>
          </c:tx>
          <c:overlay val="0"/>
        </c:title>
        <c:numFmt formatCode="0" sourceLinked="0"/>
        <c:majorTickMark val="out"/>
        <c:minorTickMark val="none"/>
        <c:tickLblPos val="nextTo"/>
        <c:txPr>
          <a:bodyPr/>
          <a:lstStyle/>
          <a:p>
            <a:pPr>
              <a:defRPr sz="2400">
                <a:latin typeface="Times New Roman" panose="02020603050405020304" pitchFamily="18" charset="0"/>
                <a:cs typeface="Times New Roman" panose="02020603050405020304" pitchFamily="18" charset="0"/>
              </a:defRPr>
            </a:pPr>
            <a:endParaRPr lang="es-ES"/>
          </a:p>
        </c:txPr>
        <c:crossAx val="87521920"/>
        <c:crosses val="autoZero"/>
        <c:crossBetween val="between"/>
      </c:valAx>
      <c:spPr>
        <a:noFill/>
        <a:ln w="25400">
          <a:noFill/>
        </a:ln>
      </c:spPr>
    </c:plotArea>
    <c:legend>
      <c:legendPos val="r"/>
      <c:overlay val="0"/>
      <c:txPr>
        <a:bodyPr/>
        <a:lstStyle/>
        <a:p>
          <a:pPr>
            <a:defRPr sz="2400">
              <a:latin typeface="Times New Roman" panose="02020603050405020304" pitchFamily="18" charset="0"/>
              <a:cs typeface="Times New Roman" panose="02020603050405020304" pitchFamily="18" charset="0"/>
            </a:defRPr>
          </a:pPr>
          <a:endParaRPr lang="es-E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Hoja1!$C$2</c:f>
              <c:strCache>
                <c:ptCount val="1"/>
                <c:pt idx="0">
                  <c:v>PRE-TEST</c:v>
                </c:pt>
              </c:strCache>
            </c:strRef>
          </c:tx>
          <c:spPr>
            <a:solidFill>
              <a:srgbClr val="92D050"/>
            </a:solidFill>
          </c:spPr>
          <c:invertIfNegative val="0"/>
          <c:dLbls>
            <c:txPr>
              <a:bodyPr/>
              <a:lstStyle/>
              <a:p>
                <a:pPr>
                  <a:defRPr b="1">
                    <a:solidFill>
                      <a:srgbClr val="002060"/>
                    </a:solidFill>
                  </a:defRPr>
                </a:pPr>
                <a:endParaRPr lang="es-ES"/>
              </a:p>
            </c:txPr>
            <c:showLegendKey val="0"/>
            <c:showVal val="1"/>
            <c:showCatName val="0"/>
            <c:showSerName val="0"/>
            <c:showPercent val="0"/>
            <c:showBubbleSize val="0"/>
            <c:showLeaderLines val="0"/>
          </c:dLbls>
          <c:cat>
            <c:strRef>
              <c:f>Hoja1!$B$3:$B$17</c:f>
              <c:strCache>
                <c:ptCount val="15"/>
                <c:pt idx="0">
                  <c:v>Alvarez Alexandra</c:v>
                </c:pt>
                <c:pt idx="1">
                  <c:v>Carballo Angie</c:v>
                </c:pt>
                <c:pt idx="2">
                  <c:v>Cárdenas Andry</c:v>
                </c:pt>
                <c:pt idx="3">
                  <c:v>Carvajal Dario</c:v>
                </c:pt>
                <c:pt idx="4">
                  <c:v>Garzón Dario</c:v>
                </c:pt>
                <c:pt idx="5">
                  <c:v>Guzmán Tatians</c:v>
                </c:pt>
                <c:pt idx="6">
                  <c:v>Morales Sebastian</c:v>
                </c:pt>
                <c:pt idx="7">
                  <c:v>Nuñez Carla</c:v>
                </c:pt>
                <c:pt idx="8">
                  <c:v>Peralvo Sara</c:v>
                </c:pt>
                <c:pt idx="9">
                  <c:v>Pöaquiza Dario</c:v>
                </c:pt>
                <c:pt idx="10">
                  <c:v>Quisphe Samanta</c:v>
                </c:pt>
                <c:pt idx="11">
                  <c:v>Rojas Samanta</c:v>
                </c:pt>
                <c:pt idx="12">
                  <c:v>Silva Alexandra</c:v>
                </c:pt>
                <c:pt idx="13">
                  <c:v>Vaca Jennifer</c:v>
                </c:pt>
                <c:pt idx="14">
                  <c:v>Villaroel Jimmy</c:v>
                </c:pt>
              </c:strCache>
            </c:strRef>
          </c:cat>
          <c:val>
            <c:numRef>
              <c:f>Hoja1!$C$3:$C$17</c:f>
              <c:numCache>
                <c:formatCode>General</c:formatCode>
                <c:ptCount val="15"/>
                <c:pt idx="0">
                  <c:v>7</c:v>
                </c:pt>
                <c:pt idx="1">
                  <c:v>3</c:v>
                </c:pt>
                <c:pt idx="2">
                  <c:v>5</c:v>
                </c:pt>
                <c:pt idx="3">
                  <c:v>4</c:v>
                </c:pt>
                <c:pt idx="4">
                  <c:v>5</c:v>
                </c:pt>
                <c:pt idx="5">
                  <c:v>9</c:v>
                </c:pt>
                <c:pt idx="6">
                  <c:v>5</c:v>
                </c:pt>
                <c:pt idx="7">
                  <c:v>6</c:v>
                </c:pt>
                <c:pt idx="8">
                  <c:v>7</c:v>
                </c:pt>
                <c:pt idx="9">
                  <c:v>9</c:v>
                </c:pt>
                <c:pt idx="10">
                  <c:v>6</c:v>
                </c:pt>
                <c:pt idx="11">
                  <c:v>4</c:v>
                </c:pt>
                <c:pt idx="12">
                  <c:v>3</c:v>
                </c:pt>
                <c:pt idx="13">
                  <c:v>6</c:v>
                </c:pt>
                <c:pt idx="14">
                  <c:v>6</c:v>
                </c:pt>
              </c:numCache>
            </c:numRef>
          </c:val>
        </c:ser>
        <c:ser>
          <c:idx val="1"/>
          <c:order val="1"/>
          <c:tx>
            <c:strRef>
              <c:f>Hoja1!$D$2</c:f>
              <c:strCache>
                <c:ptCount val="1"/>
                <c:pt idx="0">
                  <c:v>POST-TEST</c:v>
                </c:pt>
              </c:strCache>
            </c:strRef>
          </c:tx>
          <c:spPr>
            <a:solidFill>
              <a:srgbClr val="FF5050"/>
            </a:solidFill>
          </c:spPr>
          <c:invertIfNegative val="0"/>
          <c:dLbls>
            <c:txPr>
              <a:bodyPr/>
              <a:lstStyle/>
              <a:p>
                <a:pPr>
                  <a:defRPr b="1">
                    <a:solidFill>
                      <a:srgbClr val="7030A0"/>
                    </a:solidFill>
                  </a:defRPr>
                </a:pPr>
                <a:endParaRPr lang="es-ES"/>
              </a:p>
            </c:txPr>
            <c:showLegendKey val="0"/>
            <c:showVal val="1"/>
            <c:showCatName val="0"/>
            <c:showSerName val="0"/>
            <c:showPercent val="0"/>
            <c:showBubbleSize val="0"/>
            <c:showLeaderLines val="0"/>
          </c:dLbls>
          <c:cat>
            <c:strRef>
              <c:f>Hoja1!$B$3:$B$17</c:f>
              <c:strCache>
                <c:ptCount val="15"/>
                <c:pt idx="0">
                  <c:v>Alvarez Alexandra</c:v>
                </c:pt>
                <c:pt idx="1">
                  <c:v>Carballo Angie</c:v>
                </c:pt>
                <c:pt idx="2">
                  <c:v>Cárdenas Andry</c:v>
                </c:pt>
                <c:pt idx="3">
                  <c:v>Carvajal Dario</c:v>
                </c:pt>
                <c:pt idx="4">
                  <c:v>Garzón Dario</c:v>
                </c:pt>
                <c:pt idx="5">
                  <c:v>Guzmán Tatians</c:v>
                </c:pt>
                <c:pt idx="6">
                  <c:v>Morales Sebastian</c:v>
                </c:pt>
                <c:pt idx="7">
                  <c:v>Nuñez Carla</c:v>
                </c:pt>
                <c:pt idx="8">
                  <c:v>Peralvo Sara</c:v>
                </c:pt>
                <c:pt idx="9">
                  <c:v>Pöaquiza Dario</c:v>
                </c:pt>
                <c:pt idx="10">
                  <c:v>Quisphe Samanta</c:v>
                </c:pt>
                <c:pt idx="11">
                  <c:v>Rojas Samanta</c:v>
                </c:pt>
                <c:pt idx="12">
                  <c:v>Silva Alexandra</c:v>
                </c:pt>
                <c:pt idx="13">
                  <c:v>Vaca Jennifer</c:v>
                </c:pt>
                <c:pt idx="14">
                  <c:v>Villaroel Jimmy</c:v>
                </c:pt>
              </c:strCache>
            </c:strRef>
          </c:cat>
          <c:val>
            <c:numRef>
              <c:f>Hoja1!$D$3:$D$17</c:f>
              <c:numCache>
                <c:formatCode>General</c:formatCode>
                <c:ptCount val="15"/>
                <c:pt idx="0">
                  <c:v>10</c:v>
                </c:pt>
                <c:pt idx="1">
                  <c:v>10</c:v>
                </c:pt>
                <c:pt idx="2">
                  <c:v>9</c:v>
                </c:pt>
                <c:pt idx="3">
                  <c:v>9</c:v>
                </c:pt>
                <c:pt idx="4">
                  <c:v>8</c:v>
                </c:pt>
                <c:pt idx="5">
                  <c:v>10</c:v>
                </c:pt>
                <c:pt idx="6">
                  <c:v>10</c:v>
                </c:pt>
                <c:pt idx="7">
                  <c:v>10</c:v>
                </c:pt>
                <c:pt idx="8">
                  <c:v>8</c:v>
                </c:pt>
                <c:pt idx="9">
                  <c:v>7</c:v>
                </c:pt>
                <c:pt idx="10">
                  <c:v>8</c:v>
                </c:pt>
                <c:pt idx="11">
                  <c:v>8</c:v>
                </c:pt>
                <c:pt idx="12">
                  <c:v>9</c:v>
                </c:pt>
                <c:pt idx="13">
                  <c:v>10</c:v>
                </c:pt>
                <c:pt idx="14">
                  <c:v>8</c:v>
                </c:pt>
              </c:numCache>
            </c:numRef>
          </c:val>
        </c:ser>
        <c:dLbls>
          <c:showLegendKey val="0"/>
          <c:showVal val="0"/>
          <c:showCatName val="0"/>
          <c:showSerName val="0"/>
          <c:showPercent val="0"/>
          <c:showBubbleSize val="0"/>
        </c:dLbls>
        <c:gapWidth val="150"/>
        <c:axId val="91531904"/>
        <c:axId val="91550464"/>
      </c:barChart>
      <c:catAx>
        <c:axId val="91531904"/>
        <c:scaling>
          <c:orientation val="minMax"/>
        </c:scaling>
        <c:delete val="0"/>
        <c:axPos val="b"/>
        <c:title>
          <c:tx>
            <c:rich>
              <a:bodyPr/>
              <a:lstStyle/>
              <a:p>
                <a:pPr>
                  <a:defRPr lang="en-US" noProof="0">
                    <a:solidFill>
                      <a:schemeClr val="accent6">
                        <a:lumMod val="50000"/>
                      </a:schemeClr>
                    </a:solidFill>
                    <a:latin typeface="Times New Roman" panose="02020603050405020304" pitchFamily="18" charset="0"/>
                    <a:cs typeface="Times New Roman" panose="02020603050405020304" pitchFamily="18" charset="0"/>
                  </a:defRPr>
                </a:pPr>
                <a:r>
                  <a:rPr lang="en-US" noProof="0" dirty="0" smtClean="0">
                    <a:solidFill>
                      <a:schemeClr val="accent6">
                        <a:lumMod val="50000"/>
                      </a:schemeClr>
                    </a:solidFill>
                    <a:latin typeface="Times New Roman" panose="02020603050405020304" pitchFamily="18" charset="0"/>
                    <a:cs typeface="Times New Roman" panose="02020603050405020304" pitchFamily="18" charset="0"/>
                  </a:rPr>
                  <a:t>STUDENTS</a:t>
                </a:r>
                <a:endParaRPr lang="en-US" noProof="0" dirty="0">
                  <a:solidFill>
                    <a:schemeClr val="accent6">
                      <a:lumMod val="50000"/>
                    </a:schemeClr>
                  </a:solidFill>
                  <a:latin typeface="Times New Roman" panose="02020603050405020304" pitchFamily="18" charset="0"/>
                  <a:cs typeface="Times New Roman" panose="02020603050405020304" pitchFamily="18" charset="0"/>
                </a:endParaRPr>
              </a:p>
            </c:rich>
          </c:tx>
          <c:overlay val="0"/>
        </c:title>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s-ES"/>
          </a:p>
        </c:txPr>
        <c:crossAx val="91550464"/>
        <c:crosses val="autoZero"/>
        <c:auto val="1"/>
        <c:lblAlgn val="ctr"/>
        <c:lblOffset val="100"/>
        <c:noMultiLvlLbl val="0"/>
      </c:catAx>
      <c:valAx>
        <c:axId val="91550464"/>
        <c:scaling>
          <c:orientation val="minMax"/>
          <c:max val="12"/>
          <c:min val="0"/>
        </c:scaling>
        <c:delete val="0"/>
        <c:axPos val="l"/>
        <c:majorGridlines/>
        <c:title>
          <c:tx>
            <c:rich>
              <a:bodyPr rot="0" vert="wordArtVert"/>
              <a:lstStyle/>
              <a:p>
                <a:pPr>
                  <a:defRPr>
                    <a:solidFill>
                      <a:schemeClr val="accent6">
                        <a:lumMod val="50000"/>
                      </a:schemeClr>
                    </a:solidFill>
                    <a:latin typeface="Times New Roman" panose="02020603050405020304" pitchFamily="18" charset="0"/>
                    <a:cs typeface="Times New Roman" panose="02020603050405020304" pitchFamily="18" charset="0"/>
                  </a:defRPr>
                </a:pPr>
                <a:r>
                  <a:rPr lang="es-EC" dirty="0" smtClean="0">
                    <a:solidFill>
                      <a:schemeClr val="accent6">
                        <a:lumMod val="50000"/>
                      </a:schemeClr>
                    </a:solidFill>
                    <a:latin typeface="Times New Roman" panose="02020603050405020304" pitchFamily="18" charset="0"/>
                    <a:cs typeface="Times New Roman" panose="02020603050405020304" pitchFamily="18" charset="0"/>
                  </a:rPr>
                  <a:t>SCORES</a:t>
                </a:r>
                <a:endParaRPr lang="es-EC" dirty="0">
                  <a:solidFill>
                    <a:schemeClr val="accent6">
                      <a:lumMod val="50000"/>
                    </a:schemeClr>
                  </a:solidFill>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crossAx val="91531904"/>
        <c:crosses val="autoZero"/>
        <c:crossBetween val="between"/>
      </c:valAx>
      <c:spPr>
        <a:solidFill>
          <a:schemeClr val="accent5">
            <a:lumMod val="60000"/>
            <a:lumOff val="40000"/>
            <a:alpha val="55000"/>
          </a:schemeClr>
        </a:solidFill>
      </c:spPr>
    </c:plotArea>
    <c:legend>
      <c:legendPos val="r"/>
      <c:overlay val="0"/>
      <c:txPr>
        <a:bodyPr/>
        <a:lstStyle/>
        <a:p>
          <a:pPr>
            <a:defRPr>
              <a:latin typeface="Times New Roman" panose="02020603050405020304" pitchFamily="18" charset="0"/>
              <a:cs typeface="Times New Roman" panose="02020603050405020304" pitchFamily="18" charset="0"/>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24CBA-07DF-4BE5-A583-D069E38178E9}"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EC"/>
        </a:p>
      </dgm:t>
    </dgm:pt>
    <dgm:pt modelId="{FCBF3034-0077-4B73-9078-B4BB2D6558C3}">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CONCEPTS</a:t>
          </a:r>
          <a:endParaRPr lang="es-EC" b="1" dirty="0">
            <a:solidFill>
              <a:schemeClr val="tx1"/>
            </a:solidFill>
            <a:latin typeface="Times New Roman" panose="02020603050405020304" pitchFamily="18" charset="0"/>
            <a:cs typeface="Times New Roman" panose="02020603050405020304" pitchFamily="18" charset="0"/>
          </a:endParaRPr>
        </a:p>
      </dgm:t>
    </dgm:pt>
    <dgm:pt modelId="{F40E7382-B94F-4460-9BBC-0F6FB5721129}" type="parTrans" cxnId="{9E1F596C-5E37-4AA6-9D3D-9034CBCADFF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5BF630-B2BB-4B01-9AAA-CCB1F37473FD}" type="sibTrans" cxnId="{9E1F596C-5E37-4AA6-9D3D-9034CBCADFF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82807C7-4E06-45B6-B4B0-71194C0A3918}">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Barkey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F45B1A5F-6A82-43B9-8AB5-6C017CA90C59}" type="parTrans" cxnId="{46E20E8D-0656-466C-BD0B-E9D38094EEDC}">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D8575A01-8989-470C-984B-4D77A5A2B677}" type="sibTrans" cxnId="{46E20E8D-0656-466C-BD0B-E9D38094EED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2D837B5-B3F2-4168-BB2F-E7ACC2894F0F}">
      <dgm:prSet phldrT="[Texto]" custT="1"/>
      <dgm:spPr/>
      <dgm:t>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The student interact but doing different activities.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2293C7E5-D241-4600-9399-27289554C9CA}" type="parTrans" cxnId="{471A6DF0-FEC7-47E1-BC04-29CE165E8D64}">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CFFD19A8-490D-4663-8DEB-28B6412B297F}" type="sibTrans" cxnId="{471A6DF0-FEC7-47E1-BC04-29CE165E8D6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0D6D8D-67FA-417D-A170-3DC4045626DF}">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Adrian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DBEAECA5-930D-409F-8D8F-06A1175B8F9F}" type="parTrans" cxnId="{156264D2-F91B-4C40-BD1D-B86904835BB3}">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91980BE6-1443-4372-99BE-324363BB95B4}" type="sibTrans" cxnId="{156264D2-F91B-4C40-BD1D-B86904835BB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76DE471-BCE6-4F49-9A9F-556579F20104}">
      <dgm:prSet phldrT="[Texto]" custT="1"/>
      <dgm:spPr/>
      <dgm:t>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He says that hear, understand, judging permit to listen and interpreted the messages.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B3E70799-335E-4709-B2D2-C31423324D65}" type="parTrans" cxnId="{122FFA19-E9C6-45E7-A20F-8D42F28AE84D}">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C288FD84-1220-4D5B-BE85-EC1927051FAF}" type="sibTrans" cxnId="{122FFA19-E9C6-45E7-A20F-8D42F28AE84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F39485F-339C-4326-BB0C-975920C021E0}">
      <dgm:prSet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Rustbelt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6E939670-7F75-4ACB-97EC-0B0281AA17D3}" type="parTrans" cxnId="{B47E1935-02E1-4CBF-B915-7A6663810A37}">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07270382-D823-4EFB-9B35-6F3A236E9427}" type="sibTrans" cxnId="{B47E1935-02E1-4CBF-B915-7A6663810A3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B66FD2F-5BFD-4B86-A8FC-07F25D832927}">
      <dgm:prSet custT="1"/>
      <dgm:spPr/>
      <dgm:t>
        <a:bodyPr/>
        <a:lstStyle/>
        <a:p>
          <a:r>
            <a:rPr lang="en-US" sz="2000" dirty="0" smtClean="0">
              <a:solidFill>
                <a:schemeClr val="tx1"/>
              </a:solidFill>
              <a:latin typeface="Times New Roman" panose="02020603050405020304" pitchFamily="18" charset="0"/>
              <a:cs typeface="Times New Roman" panose="02020603050405020304" pitchFamily="18" charset="0"/>
            </a:rPr>
            <a:t>He says that make activities of summary, notes, using flash card solving problems.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0D43123E-1EBA-404C-AB87-093A6402EE61}" type="parTrans" cxnId="{47A5330B-C0E7-43A7-AE3E-0852850932C8}">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DC00ACEA-4272-4ECE-AECB-A12305ED5D89}" type="sibTrans" cxnId="{47A5330B-C0E7-43A7-AE3E-0852850932C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0467975-6F31-43C8-BE56-E407F05A3482}">
      <dgm:prSet custT="1"/>
      <dgm:spPr/>
      <dgm:t>
        <a:bodyPr/>
        <a:lstStyle/>
        <a:p>
          <a:r>
            <a:rPr lang="es-EC" sz="2400" dirty="0" smtClean="0">
              <a:solidFill>
                <a:schemeClr val="tx1"/>
              </a:solidFill>
              <a:latin typeface="Times New Roman" panose="02020603050405020304" pitchFamily="18" charset="0"/>
              <a:cs typeface="Times New Roman" panose="02020603050405020304" pitchFamily="18" charset="0"/>
            </a:rPr>
            <a:t>Moir</a:t>
          </a:r>
          <a:endParaRPr lang="es-EC" sz="2400" dirty="0">
            <a:solidFill>
              <a:schemeClr val="tx1"/>
            </a:solidFill>
            <a:latin typeface="Times New Roman" panose="02020603050405020304" pitchFamily="18" charset="0"/>
            <a:cs typeface="Times New Roman" panose="02020603050405020304" pitchFamily="18" charset="0"/>
          </a:endParaRPr>
        </a:p>
      </dgm:t>
    </dgm:pt>
    <dgm:pt modelId="{697CA997-1365-4CC8-A26A-72C45CE75EA3}" type="parTrans" cxnId="{B071F67F-EBB4-42A6-A4FD-55900863E956}">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2F81479C-467C-4BDC-8F45-757DA9FBE4BE}" type="sibTrans" cxnId="{B071F67F-EBB4-42A6-A4FD-55900863E95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4A3414F-A496-4510-9D55-5FA6737C5717}">
      <dgm:prSet custT="1"/>
      <dgm:spPr/>
      <dgm:t>
        <a:bodyPr/>
        <a:lstStyle/>
        <a:p>
          <a:r>
            <a:rPr lang="en-US" sz="2000" dirty="0" smtClean="0">
              <a:solidFill>
                <a:schemeClr val="tx1"/>
              </a:solidFill>
              <a:latin typeface="Times New Roman" panose="02020603050405020304" pitchFamily="18" charset="0"/>
              <a:cs typeface="Times New Roman" panose="02020603050405020304" pitchFamily="18" charset="0"/>
            </a:rPr>
            <a:t> He describes six strategies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36C08728-FB0F-4579-A7B7-F0255AF9C87C}" type="parTrans" cxnId="{5BFC4F1C-F92E-4D34-BB77-8AFE4AC1B630}">
      <dgm:prSet/>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CB8D3447-A4A0-41F3-B073-C0E2278AF1FB}" type="sibTrans" cxnId="{5BFC4F1C-F92E-4D34-BB77-8AFE4AC1B630}">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94128C7-EC70-4344-9F68-34E5F15A1034}" type="pres">
      <dgm:prSet presAssocID="{8D324CBA-07DF-4BE5-A583-D069E38178E9}" presName="diagram" presStyleCnt="0">
        <dgm:presLayoutVars>
          <dgm:chPref val="1"/>
          <dgm:dir/>
          <dgm:animOne val="branch"/>
          <dgm:animLvl val="lvl"/>
          <dgm:resizeHandles val="exact"/>
        </dgm:presLayoutVars>
      </dgm:prSet>
      <dgm:spPr/>
      <dgm:t>
        <a:bodyPr/>
        <a:lstStyle/>
        <a:p>
          <a:endParaRPr lang="es-EC"/>
        </a:p>
      </dgm:t>
    </dgm:pt>
    <dgm:pt modelId="{A6A415CE-FAFA-453D-A5D0-DE9B6AB6FEE2}" type="pres">
      <dgm:prSet presAssocID="{FCBF3034-0077-4B73-9078-B4BB2D6558C3}" presName="root1" presStyleCnt="0"/>
      <dgm:spPr/>
      <dgm:t>
        <a:bodyPr/>
        <a:lstStyle/>
        <a:p>
          <a:endParaRPr lang="es-EC"/>
        </a:p>
      </dgm:t>
    </dgm:pt>
    <dgm:pt modelId="{8FE4C04A-7C22-404B-94EE-9BDC0F310973}" type="pres">
      <dgm:prSet presAssocID="{FCBF3034-0077-4B73-9078-B4BB2D6558C3}" presName="LevelOneTextNode" presStyleLbl="node0" presStyleIdx="0" presStyleCnt="1">
        <dgm:presLayoutVars>
          <dgm:chPref val="3"/>
        </dgm:presLayoutVars>
      </dgm:prSet>
      <dgm:spPr/>
      <dgm:t>
        <a:bodyPr/>
        <a:lstStyle/>
        <a:p>
          <a:endParaRPr lang="es-EC"/>
        </a:p>
      </dgm:t>
    </dgm:pt>
    <dgm:pt modelId="{18A0A319-EABE-4360-93D1-32B929D7F72C}" type="pres">
      <dgm:prSet presAssocID="{FCBF3034-0077-4B73-9078-B4BB2D6558C3}" presName="level2hierChild" presStyleCnt="0"/>
      <dgm:spPr/>
      <dgm:t>
        <a:bodyPr/>
        <a:lstStyle/>
        <a:p>
          <a:endParaRPr lang="es-EC"/>
        </a:p>
      </dgm:t>
    </dgm:pt>
    <dgm:pt modelId="{BDC431A7-EF61-47EE-ACB1-4D0F7865A64E}" type="pres">
      <dgm:prSet presAssocID="{F45B1A5F-6A82-43B9-8AB5-6C017CA90C59}" presName="conn2-1" presStyleLbl="parChTrans1D2" presStyleIdx="0" presStyleCnt="4"/>
      <dgm:spPr/>
      <dgm:t>
        <a:bodyPr/>
        <a:lstStyle/>
        <a:p>
          <a:endParaRPr lang="es-EC"/>
        </a:p>
      </dgm:t>
    </dgm:pt>
    <dgm:pt modelId="{BF54B493-9BC2-4426-A81F-77D6B3505770}" type="pres">
      <dgm:prSet presAssocID="{F45B1A5F-6A82-43B9-8AB5-6C017CA90C59}" presName="connTx" presStyleLbl="parChTrans1D2" presStyleIdx="0" presStyleCnt="4"/>
      <dgm:spPr/>
      <dgm:t>
        <a:bodyPr/>
        <a:lstStyle/>
        <a:p>
          <a:endParaRPr lang="es-EC"/>
        </a:p>
      </dgm:t>
    </dgm:pt>
    <dgm:pt modelId="{300FA2E7-F653-4CF6-A45F-94F908A971F8}" type="pres">
      <dgm:prSet presAssocID="{A82807C7-4E06-45B6-B4B0-71194C0A3918}" presName="root2" presStyleCnt="0"/>
      <dgm:spPr/>
      <dgm:t>
        <a:bodyPr/>
        <a:lstStyle/>
        <a:p>
          <a:endParaRPr lang="es-EC"/>
        </a:p>
      </dgm:t>
    </dgm:pt>
    <dgm:pt modelId="{3C0AA565-78AB-4086-8033-1414927A8906}" type="pres">
      <dgm:prSet presAssocID="{A82807C7-4E06-45B6-B4B0-71194C0A3918}" presName="LevelTwoTextNode" presStyleLbl="node2" presStyleIdx="0" presStyleCnt="4" custScaleY="44274" custLinFactNeighborX="-2381" custLinFactNeighborY="-65004">
        <dgm:presLayoutVars>
          <dgm:chPref val="3"/>
        </dgm:presLayoutVars>
      </dgm:prSet>
      <dgm:spPr/>
      <dgm:t>
        <a:bodyPr/>
        <a:lstStyle/>
        <a:p>
          <a:endParaRPr lang="es-EC"/>
        </a:p>
      </dgm:t>
    </dgm:pt>
    <dgm:pt modelId="{957F0C5F-9312-4227-A47E-1253F3F2EA37}" type="pres">
      <dgm:prSet presAssocID="{A82807C7-4E06-45B6-B4B0-71194C0A3918}" presName="level3hierChild" presStyleCnt="0"/>
      <dgm:spPr/>
      <dgm:t>
        <a:bodyPr/>
        <a:lstStyle/>
        <a:p>
          <a:endParaRPr lang="es-EC"/>
        </a:p>
      </dgm:t>
    </dgm:pt>
    <dgm:pt modelId="{A6350064-4C27-49F8-9850-FFFFD0594C06}" type="pres">
      <dgm:prSet presAssocID="{2293C7E5-D241-4600-9399-27289554C9CA}" presName="conn2-1" presStyleLbl="parChTrans1D3" presStyleIdx="0" presStyleCnt="4"/>
      <dgm:spPr/>
      <dgm:t>
        <a:bodyPr/>
        <a:lstStyle/>
        <a:p>
          <a:endParaRPr lang="es-EC"/>
        </a:p>
      </dgm:t>
    </dgm:pt>
    <dgm:pt modelId="{16C44D15-10C9-4CCB-ADC1-CF00A0D1AA7B}" type="pres">
      <dgm:prSet presAssocID="{2293C7E5-D241-4600-9399-27289554C9CA}" presName="connTx" presStyleLbl="parChTrans1D3" presStyleIdx="0" presStyleCnt="4"/>
      <dgm:spPr/>
      <dgm:t>
        <a:bodyPr/>
        <a:lstStyle/>
        <a:p>
          <a:endParaRPr lang="es-EC"/>
        </a:p>
      </dgm:t>
    </dgm:pt>
    <dgm:pt modelId="{C08969CE-0633-4FA9-94DE-6F70BBD040F7}" type="pres">
      <dgm:prSet presAssocID="{E2D837B5-B3F2-4168-BB2F-E7ACC2894F0F}" presName="root2" presStyleCnt="0"/>
      <dgm:spPr/>
      <dgm:t>
        <a:bodyPr/>
        <a:lstStyle/>
        <a:p>
          <a:endParaRPr lang="es-EC"/>
        </a:p>
      </dgm:t>
    </dgm:pt>
    <dgm:pt modelId="{F6A78808-D27A-4FC7-903F-AB5A9FD67A9F}" type="pres">
      <dgm:prSet presAssocID="{E2D837B5-B3F2-4168-BB2F-E7ACC2894F0F}" presName="LevelTwoTextNode" presStyleLbl="node3" presStyleIdx="0" presStyleCnt="4" custScaleX="147365" custScaleY="75216" custLinFactNeighborX="560" custLinFactNeighborY="-65004">
        <dgm:presLayoutVars>
          <dgm:chPref val="3"/>
        </dgm:presLayoutVars>
      </dgm:prSet>
      <dgm:spPr/>
      <dgm:t>
        <a:bodyPr/>
        <a:lstStyle/>
        <a:p>
          <a:endParaRPr lang="es-EC"/>
        </a:p>
      </dgm:t>
    </dgm:pt>
    <dgm:pt modelId="{DF48F775-0DCD-47E5-9813-D9D338E00E4C}" type="pres">
      <dgm:prSet presAssocID="{E2D837B5-B3F2-4168-BB2F-E7ACC2894F0F}" presName="level3hierChild" presStyleCnt="0"/>
      <dgm:spPr/>
      <dgm:t>
        <a:bodyPr/>
        <a:lstStyle/>
        <a:p>
          <a:endParaRPr lang="es-EC"/>
        </a:p>
      </dgm:t>
    </dgm:pt>
    <dgm:pt modelId="{4A8BB00F-2A7E-4F9B-B183-04A742951245}" type="pres">
      <dgm:prSet presAssocID="{DBEAECA5-930D-409F-8D8F-06A1175B8F9F}" presName="conn2-1" presStyleLbl="parChTrans1D2" presStyleIdx="1" presStyleCnt="4"/>
      <dgm:spPr/>
      <dgm:t>
        <a:bodyPr/>
        <a:lstStyle/>
        <a:p>
          <a:endParaRPr lang="es-EC"/>
        </a:p>
      </dgm:t>
    </dgm:pt>
    <dgm:pt modelId="{080CDAEB-CEE3-4DE0-88DB-F081F079FFE6}" type="pres">
      <dgm:prSet presAssocID="{DBEAECA5-930D-409F-8D8F-06A1175B8F9F}" presName="connTx" presStyleLbl="parChTrans1D2" presStyleIdx="1" presStyleCnt="4"/>
      <dgm:spPr/>
      <dgm:t>
        <a:bodyPr/>
        <a:lstStyle/>
        <a:p>
          <a:endParaRPr lang="es-EC"/>
        </a:p>
      </dgm:t>
    </dgm:pt>
    <dgm:pt modelId="{CA20F37B-E52A-4DD0-9758-761E11690B33}" type="pres">
      <dgm:prSet presAssocID="{850D6D8D-67FA-417D-A170-3DC4045626DF}" presName="root2" presStyleCnt="0"/>
      <dgm:spPr/>
      <dgm:t>
        <a:bodyPr/>
        <a:lstStyle/>
        <a:p>
          <a:endParaRPr lang="es-EC"/>
        </a:p>
      </dgm:t>
    </dgm:pt>
    <dgm:pt modelId="{0A8F5E72-76F1-4E57-B8E0-9456283A40D1}" type="pres">
      <dgm:prSet presAssocID="{850D6D8D-67FA-417D-A170-3DC4045626DF}" presName="LevelTwoTextNode" presStyleLbl="node2" presStyleIdx="1" presStyleCnt="4" custScaleY="45822" custLinFactNeighborX="-1723" custLinFactNeighborY="-32143">
        <dgm:presLayoutVars>
          <dgm:chPref val="3"/>
        </dgm:presLayoutVars>
      </dgm:prSet>
      <dgm:spPr/>
      <dgm:t>
        <a:bodyPr/>
        <a:lstStyle/>
        <a:p>
          <a:endParaRPr lang="es-EC"/>
        </a:p>
      </dgm:t>
    </dgm:pt>
    <dgm:pt modelId="{DD8576D6-A787-4B68-811A-4BBC005EDE29}" type="pres">
      <dgm:prSet presAssocID="{850D6D8D-67FA-417D-A170-3DC4045626DF}" presName="level3hierChild" presStyleCnt="0"/>
      <dgm:spPr/>
      <dgm:t>
        <a:bodyPr/>
        <a:lstStyle/>
        <a:p>
          <a:endParaRPr lang="es-EC"/>
        </a:p>
      </dgm:t>
    </dgm:pt>
    <dgm:pt modelId="{C1B0EEA8-F0E7-4B5E-81A9-4D197A2CB306}" type="pres">
      <dgm:prSet presAssocID="{B3E70799-335E-4709-B2D2-C31423324D65}" presName="conn2-1" presStyleLbl="parChTrans1D3" presStyleIdx="1" presStyleCnt="4"/>
      <dgm:spPr/>
      <dgm:t>
        <a:bodyPr/>
        <a:lstStyle/>
        <a:p>
          <a:endParaRPr lang="es-EC"/>
        </a:p>
      </dgm:t>
    </dgm:pt>
    <dgm:pt modelId="{7209FE92-AE1B-459C-A93A-59A3E96B5B56}" type="pres">
      <dgm:prSet presAssocID="{B3E70799-335E-4709-B2D2-C31423324D65}" presName="connTx" presStyleLbl="parChTrans1D3" presStyleIdx="1" presStyleCnt="4"/>
      <dgm:spPr/>
      <dgm:t>
        <a:bodyPr/>
        <a:lstStyle/>
        <a:p>
          <a:endParaRPr lang="es-EC"/>
        </a:p>
      </dgm:t>
    </dgm:pt>
    <dgm:pt modelId="{52F154AC-2502-432D-9802-F3756E3C50CE}" type="pres">
      <dgm:prSet presAssocID="{176DE471-BCE6-4F49-9A9F-556579F20104}" presName="root2" presStyleCnt="0"/>
      <dgm:spPr/>
      <dgm:t>
        <a:bodyPr/>
        <a:lstStyle/>
        <a:p>
          <a:endParaRPr lang="es-EC"/>
        </a:p>
      </dgm:t>
    </dgm:pt>
    <dgm:pt modelId="{AE31FC5B-3370-4149-AB97-CA9C56D723E4}" type="pres">
      <dgm:prSet presAssocID="{176DE471-BCE6-4F49-9A9F-556579F20104}" presName="LevelTwoTextNode" presStyleLbl="node3" presStyleIdx="1" presStyleCnt="4" custScaleX="148274" custScaleY="73428" custLinFactNeighborX="-376" custLinFactNeighborY="-32499">
        <dgm:presLayoutVars>
          <dgm:chPref val="3"/>
        </dgm:presLayoutVars>
      </dgm:prSet>
      <dgm:spPr/>
      <dgm:t>
        <a:bodyPr/>
        <a:lstStyle/>
        <a:p>
          <a:endParaRPr lang="es-EC"/>
        </a:p>
      </dgm:t>
    </dgm:pt>
    <dgm:pt modelId="{51075277-03B3-4D29-A272-19B0BAC74E90}" type="pres">
      <dgm:prSet presAssocID="{176DE471-BCE6-4F49-9A9F-556579F20104}" presName="level3hierChild" presStyleCnt="0"/>
      <dgm:spPr/>
      <dgm:t>
        <a:bodyPr/>
        <a:lstStyle/>
        <a:p>
          <a:endParaRPr lang="es-EC"/>
        </a:p>
      </dgm:t>
    </dgm:pt>
    <dgm:pt modelId="{CF30B71F-F331-4A4A-9670-20CC786CC217}" type="pres">
      <dgm:prSet presAssocID="{6E939670-7F75-4ACB-97EC-0B0281AA17D3}" presName="conn2-1" presStyleLbl="parChTrans1D2" presStyleIdx="2" presStyleCnt="4"/>
      <dgm:spPr/>
      <dgm:t>
        <a:bodyPr/>
        <a:lstStyle/>
        <a:p>
          <a:endParaRPr lang="es-EC"/>
        </a:p>
      </dgm:t>
    </dgm:pt>
    <dgm:pt modelId="{5FA57126-0C07-4E1D-873B-79DC3FAFEAC0}" type="pres">
      <dgm:prSet presAssocID="{6E939670-7F75-4ACB-97EC-0B0281AA17D3}" presName="connTx" presStyleLbl="parChTrans1D2" presStyleIdx="2" presStyleCnt="4"/>
      <dgm:spPr/>
      <dgm:t>
        <a:bodyPr/>
        <a:lstStyle/>
        <a:p>
          <a:endParaRPr lang="es-EC"/>
        </a:p>
      </dgm:t>
    </dgm:pt>
    <dgm:pt modelId="{6AD8F327-5E92-4B96-AA7E-D751201F71DF}" type="pres">
      <dgm:prSet presAssocID="{CF39485F-339C-4326-BB0C-975920C021E0}" presName="root2" presStyleCnt="0"/>
      <dgm:spPr/>
      <dgm:t>
        <a:bodyPr/>
        <a:lstStyle/>
        <a:p>
          <a:endParaRPr lang="es-EC"/>
        </a:p>
      </dgm:t>
    </dgm:pt>
    <dgm:pt modelId="{26C6C3F0-5CB7-4E78-B675-FFF7677D583E}" type="pres">
      <dgm:prSet presAssocID="{CF39485F-339C-4326-BB0C-975920C021E0}" presName="LevelTwoTextNode" presStyleLbl="node2" presStyleIdx="2" presStyleCnt="4" custScaleY="48526" custLinFactNeighborX="-666" custLinFactNeighborY="-14471">
        <dgm:presLayoutVars>
          <dgm:chPref val="3"/>
        </dgm:presLayoutVars>
      </dgm:prSet>
      <dgm:spPr/>
      <dgm:t>
        <a:bodyPr/>
        <a:lstStyle/>
        <a:p>
          <a:endParaRPr lang="es-EC"/>
        </a:p>
      </dgm:t>
    </dgm:pt>
    <dgm:pt modelId="{7956162B-6681-4E2F-A5F2-92DA72F2132A}" type="pres">
      <dgm:prSet presAssocID="{CF39485F-339C-4326-BB0C-975920C021E0}" presName="level3hierChild" presStyleCnt="0"/>
      <dgm:spPr/>
      <dgm:t>
        <a:bodyPr/>
        <a:lstStyle/>
        <a:p>
          <a:endParaRPr lang="es-EC"/>
        </a:p>
      </dgm:t>
    </dgm:pt>
    <dgm:pt modelId="{AB5C8C71-C655-49CC-9355-A468BA5F45B5}" type="pres">
      <dgm:prSet presAssocID="{0D43123E-1EBA-404C-AB87-093A6402EE61}" presName="conn2-1" presStyleLbl="parChTrans1D3" presStyleIdx="2" presStyleCnt="4"/>
      <dgm:spPr/>
      <dgm:t>
        <a:bodyPr/>
        <a:lstStyle/>
        <a:p>
          <a:endParaRPr lang="es-EC"/>
        </a:p>
      </dgm:t>
    </dgm:pt>
    <dgm:pt modelId="{D8908652-800C-4B8F-8CF6-1CFAC717CA89}" type="pres">
      <dgm:prSet presAssocID="{0D43123E-1EBA-404C-AB87-093A6402EE61}" presName="connTx" presStyleLbl="parChTrans1D3" presStyleIdx="2" presStyleCnt="4"/>
      <dgm:spPr/>
      <dgm:t>
        <a:bodyPr/>
        <a:lstStyle/>
        <a:p>
          <a:endParaRPr lang="es-EC"/>
        </a:p>
      </dgm:t>
    </dgm:pt>
    <dgm:pt modelId="{939C9F08-17AE-452D-8053-F6A64DD45629}" type="pres">
      <dgm:prSet presAssocID="{9B66FD2F-5BFD-4B86-A8FC-07F25D832927}" presName="root2" presStyleCnt="0"/>
      <dgm:spPr/>
      <dgm:t>
        <a:bodyPr/>
        <a:lstStyle/>
        <a:p>
          <a:endParaRPr lang="es-EC"/>
        </a:p>
      </dgm:t>
    </dgm:pt>
    <dgm:pt modelId="{99B744C7-1634-4802-AA0B-95FDA4963219}" type="pres">
      <dgm:prSet presAssocID="{9B66FD2F-5BFD-4B86-A8FC-07F25D832927}" presName="LevelTwoTextNode" presStyleLbl="node3" presStyleIdx="2" presStyleCnt="4" custScaleX="148186" custScaleY="72540" custLinFactNeighborX="2242" custLinFactNeighborY="-13446">
        <dgm:presLayoutVars>
          <dgm:chPref val="3"/>
        </dgm:presLayoutVars>
      </dgm:prSet>
      <dgm:spPr/>
      <dgm:t>
        <a:bodyPr/>
        <a:lstStyle/>
        <a:p>
          <a:endParaRPr lang="es-EC"/>
        </a:p>
      </dgm:t>
    </dgm:pt>
    <dgm:pt modelId="{18CC673E-8C85-4AB6-83E5-240F03B4C376}" type="pres">
      <dgm:prSet presAssocID="{9B66FD2F-5BFD-4B86-A8FC-07F25D832927}" presName="level3hierChild" presStyleCnt="0"/>
      <dgm:spPr/>
      <dgm:t>
        <a:bodyPr/>
        <a:lstStyle/>
        <a:p>
          <a:endParaRPr lang="es-EC"/>
        </a:p>
      </dgm:t>
    </dgm:pt>
    <dgm:pt modelId="{FC4205DF-3686-4C06-B9A7-6D8A71D5ADF7}" type="pres">
      <dgm:prSet presAssocID="{697CA997-1365-4CC8-A26A-72C45CE75EA3}" presName="conn2-1" presStyleLbl="parChTrans1D2" presStyleIdx="3" presStyleCnt="4"/>
      <dgm:spPr/>
      <dgm:t>
        <a:bodyPr/>
        <a:lstStyle/>
        <a:p>
          <a:endParaRPr lang="es-EC"/>
        </a:p>
      </dgm:t>
    </dgm:pt>
    <dgm:pt modelId="{FCD106D3-A22C-4A95-A065-BCCB708BAB31}" type="pres">
      <dgm:prSet presAssocID="{697CA997-1365-4CC8-A26A-72C45CE75EA3}" presName="connTx" presStyleLbl="parChTrans1D2" presStyleIdx="3" presStyleCnt="4"/>
      <dgm:spPr/>
      <dgm:t>
        <a:bodyPr/>
        <a:lstStyle/>
        <a:p>
          <a:endParaRPr lang="es-EC"/>
        </a:p>
      </dgm:t>
    </dgm:pt>
    <dgm:pt modelId="{A3B7D813-D367-48CE-8BFD-F155D5B98E48}" type="pres">
      <dgm:prSet presAssocID="{B0467975-6F31-43C8-BE56-E407F05A3482}" presName="root2" presStyleCnt="0"/>
      <dgm:spPr/>
      <dgm:t>
        <a:bodyPr/>
        <a:lstStyle/>
        <a:p>
          <a:endParaRPr lang="es-EC"/>
        </a:p>
      </dgm:t>
    </dgm:pt>
    <dgm:pt modelId="{D5DDED73-7B51-4928-BFD5-BB4B64CBD192}" type="pres">
      <dgm:prSet presAssocID="{B0467975-6F31-43C8-BE56-E407F05A3482}" presName="LevelTwoTextNode" presStyleLbl="node2" presStyleIdx="3" presStyleCnt="4" custScaleY="50600" custLinFactNeighborY="24654">
        <dgm:presLayoutVars>
          <dgm:chPref val="3"/>
        </dgm:presLayoutVars>
      </dgm:prSet>
      <dgm:spPr/>
      <dgm:t>
        <a:bodyPr/>
        <a:lstStyle/>
        <a:p>
          <a:endParaRPr lang="es-EC"/>
        </a:p>
      </dgm:t>
    </dgm:pt>
    <dgm:pt modelId="{59D2107B-79AB-44AD-989C-CAA8C1BB6687}" type="pres">
      <dgm:prSet presAssocID="{B0467975-6F31-43C8-BE56-E407F05A3482}" presName="level3hierChild" presStyleCnt="0"/>
      <dgm:spPr/>
      <dgm:t>
        <a:bodyPr/>
        <a:lstStyle/>
        <a:p>
          <a:endParaRPr lang="es-EC"/>
        </a:p>
      </dgm:t>
    </dgm:pt>
    <dgm:pt modelId="{630DD20C-C6D8-4DEA-95EF-01618D64A87C}" type="pres">
      <dgm:prSet presAssocID="{36C08728-FB0F-4579-A7B7-F0255AF9C87C}" presName="conn2-1" presStyleLbl="parChTrans1D3" presStyleIdx="3" presStyleCnt="4"/>
      <dgm:spPr/>
      <dgm:t>
        <a:bodyPr/>
        <a:lstStyle/>
        <a:p>
          <a:endParaRPr lang="es-EC"/>
        </a:p>
      </dgm:t>
    </dgm:pt>
    <dgm:pt modelId="{94FD26A9-5AFB-4B9A-B966-E6C2606B6864}" type="pres">
      <dgm:prSet presAssocID="{36C08728-FB0F-4579-A7B7-F0255AF9C87C}" presName="connTx" presStyleLbl="parChTrans1D3" presStyleIdx="3" presStyleCnt="4"/>
      <dgm:spPr/>
      <dgm:t>
        <a:bodyPr/>
        <a:lstStyle/>
        <a:p>
          <a:endParaRPr lang="es-EC"/>
        </a:p>
      </dgm:t>
    </dgm:pt>
    <dgm:pt modelId="{4B5A269C-5E59-4732-8C2D-9BF6C1C75CCA}" type="pres">
      <dgm:prSet presAssocID="{14A3414F-A496-4510-9D55-5FA6737C5717}" presName="root2" presStyleCnt="0"/>
      <dgm:spPr/>
      <dgm:t>
        <a:bodyPr/>
        <a:lstStyle/>
        <a:p>
          <a:endParaRPr lang="es-EC"/>
        </a:p>
      </dgm:t>
    </dgm:pt>
    <dgm:pt modelId="{AA680EC4-921B-45BA-86CA-0E193CAABF8A}" type="pres">
      <dgm:prSet presAssocID="{14A3414F-A496-4510-9D55-5FA6737C5717}" presName="LevelTwoTextNode" presStyleLbl="node3" presStyleIdx="3" presStyleCnt="4" custScaleX="146927" custLinFactNeighborX="1740" custLinFactNeighborY="24655">
        <dgm:presLayoutVars>
          <dgm:chPref val="3"/>
        </dgm:presLayoutVars>
      </dgm:prSet>
      <dgm:spPr/>
      <dgm:t>
        <a:bodyPr/>
        <a:lstStyle/>
        <a:p>
          <a:endParaRPr lang="es-EC"/>
        </a:p>
      </dgm:t>
    </dgm:pt>
    <dgm:pt modelId="{7155341A-A691-4721-B9E1-872BA36486BB}" type="pres">
      <dgm:prSet presAssocID="{14A3414F-A496-4510-9D55-5FA6737C5717}" presName="level3hierChild" presStyleCnt="0"/>
      <dgm:spPr/>
      <dgm:t>
        <a:bodyPr/>
        <a:lstStyle/>
        <a:p>
          <a:endParaRPr lang="es-EC"/>
        </a:p>
      </dgm:t>
    </dgm:pt>
  </dgm:ptLst>
  <dgm:cxnLst>
    <dgm:cxn modelId="{1130A1E4-FBF0-4735-A8CF-A7C847497C57}" type="presOf" srcId="{E2D837B5-B3F2-4168-BB2F-E7ACC2894F0F}" destId="{F6A78808-D27A-4FC7-903F-AB5A9FD67A9F}" srcOrd="0" destOrd="0" presId="urn:microsoft.com/office/officeart/2005/8/layout/hierarchy2"/>
    <dgm:cxn modelId="{39FC5B28-87E7-4E86-BDF1-2127E8F4B2D5}" type="presOf" srcId="{2293C7E5-D241-4600-9399-27289554C9CA}" destId="{16C44D15-10C9-4CCB-ADC1-CF00A0D1AA7B}" srcOrd="1" destOrd="0" presId="urn:microsoft.com/office/officeart/2005/8/layout/hierarchy2"/>
    <dgm:cxn modelId="{AB89E31D-E7E4-4BF2-9DE2-0DC14574D90C}" type="presOf" srcId="{2293C7E5-D241-4600-9399-27289554C9CA}" destId="{A6350064-4C27-49F8-9850-FFFFD0594C06}" srcOrd="0" destOrd="0" presId="urn:microsoft.com/office/officeart/2005/8/layout/hierarchy2"/>
    <dgm:cxn modelId="{A67AD6D4-5D4E-48C4-902F-AD9403D0797C}" type="presOf" srcId="{36C08728-FB0F-4579-A7B7-F0255AF9C87C}" destId="{630DD20C-C6D8-4DEA-95EF-01618D64A87C}" srcOrd="0" destOrd="0" presId="urn:microsoft.com/office/officeart/2005/8/layout/hierarchy2"/>
    <dgm:cxn modelId="{33F3B9C4-524F-4238-927C-DC71AFEC6DD4}" type="presOf" srcId="{0D43123E-1EBA-404C-AB87-093A6402EE61}" destId="{AB5C8C71-C655-49CC-9355-A468BA5F45B5}" srcOrd="0" destOrd="0" presId="urn:microsoft.com/office/officeart/2005/8/layout/hierarchy2"/>
    <dgm:cxn modelId="{E2E69BF0-470A-4BF0-961D-BBD1F39C81D8}" type="presOf" srcId="{FCBF3034-0077-4B73-9078-B4BB2D6558C3}" destId="{8FE4C04A-7C22-404B-94EE-9BDC0F310973}" srcOrd="0" destOrd="0" presId="urn:microsoft.com/office/officeart/2005/8/layout/hierarchy2"/>
    <dgm:cxn modelId="{0B98480C-931C-46AF-8785-6D7115A254A4}" type="presOf" srcId="{DBEAECA5-930D-409F-8D8F-06A1175B8F9F}" destId="{4A8BB00F-2A7E-4F9B-B183-04A742951245}" srcOrd="0" destOrd="0" presId="urn:microsoft.com/office/officeart/2005/8/layout/hierarchy2"/>
    <dgm:cxn modelId="{C9872EFA-8A89-4AA8-8A91-6820161F6D0D}" type="presOf" srcId="{697CA997-1365-4CC8-A26A-72C45CE75EA3}" destId="{FCD106D3-A22C-4A95-A065-BCCB708BAB31}" srcOrd="1" destOrd="0" presId="urn:microsoft.com/office/officeart/2005/8/layout/hierarchy2"/>
    <dgm:cxn modelId="{D4EB5B3D-9AE9-45DF-9D70-ACCB42C83A20}" type="presOf" srcId="{14A3414F-A496-4510-9D55-5FA6737C5717}" destId="{AA680EC4-921B-45BA-86CA-0E193CAABF8A}" srcOrd="0" destOrd="0" presId="urn:microsoft.com/office/officeart/2005/8/layout/hierarchy2"/>
    <dgm:cxn modelId="{E9A8C91F-F6E8-4FB3-8D69-6B0840C65FB9}" type="presOf" srcId="{8D324CBA-07DF-4BE5-A583-D069E38178E9}" destId="{094128C7-EC70-4344-9F68-34E5F15A1034}" srcOrd="0" destOrd="0" presId="urn:microsoft.com/office/officeart/2005/8/layout/hierarchy2"/>
    <dgm:cxn modelId="{FA8B322E-315C-41E6-942F-8D513387C141}" type="presOf" srcId="{6E939670-7F75-4ACB-97EC-0B0281AA17D3}" destId="{5FA57126-0C07-4E1D-873B-79DC3FAFEAC0}" srcOrd="1" destOrd="0" presId="urn:microsoft.com/office/officeart/2005/8/layout/hierarchy2"/>
    <dgm:cxn modelId="{47A5330B-C0E7-43A7-AE3E-0852850932C8}" srcId="{CF39485F-339C-4326-BB0C-975920C021E0}" destId="{9B66FD2F-5BFD-4B86-A8FC-07F25D832927}" srcOrd="0" destOrd="0" parTransId="{0D43123E-1EBA-404C-AB87-093A6402EE61}" sibTransId="{DC00ACEA-4272-4ECE-AECB-A12305ED5D89}"/>
    <dgm:cxn modelId="{94702635-2853-4572-B69B-4FFEAAFADFCF}" type="presOf" srcId="{850D6D8D-67FA-417D-A170-3DC4045626DF}" destId="{0A8F5E72-76F1-4E57-B8E0-9456283A40D1}" srcOrd="0" destOrd="0" presId="urn:microsoft.com/office/officeart/2005/8/layout/hierarchy2"/>
    <dgm:cxn modelId="{79B852BF-686B-42BC-8D25-12B417D81120}" type="presOf" srcId="{36C08728-FB0F-4579-A7B7-F0255AF9C87C}" destId="{94FD26A9-5AFB-4B9A-B966-E6C2606B6864}" srcOrd="1" destOrd="0" presId="urn:microsoft.com/office/officeart/2005/8/layout/hierarchy2"/>
    <dgm:cxn modelId="{B47E1935-02E1-4CBF-B915-7A6663810A37}" srcId="{FCBF3034-0077-4B73-9078-B4BB2D6558C3}" destId="{CF39485F-339C-4326-BB0C-975920C021E0}" srcOrd="2" destOrd="0" parTransId="{6E939670-7F75-4ACB-97EC-0B0281AA17D3}" sibTransId="{07270382-D823-4EFB-9B35-6F3A236E9427}"/>
    <dgm:cxn modelId="{972D6385-7F34-49E3-93C2-566B9D814550}" type="presOf" srcId="{F45B1A5F-6A82-43B9-8AB5-6C017CA90C59}" destId="{BF54B493-9BC2-4426-A81F-77D6B3505770}" srcOrd="1" destOrd="0" presId="urn:microsoft.com/office/officeart/2005/8/layout/hierarchy2"/>
    <dgm:cxn modelId="{B071F67F-EBB4-42A6-A4FD-55900863E956}" srcId="{FCBF3034-0077-4B73-9078-B4BB2D6558C3}" destId="{B0467975-6F31-43C8-BE56-E407F05A3482}" srcOrd="3" destOrd="0" parTransId="{697CA997-1365-4CC8-A26A-72C45CE75EA3}" sibTransId="{2F81479C-467C-4BDC-8F45-757DA9FBE4BE}"/>
    <dgm:cxn modelId="{6AF92C92-6294-4A25-9DBD-31891B5F6DC7}" type="presOf" srcId="{697CA997-1365-4CC8-A26A-72C45CE75EA3}" destId="{FC4205DF-3686-4C06-B9A7-6D8A71D5ADF7}" srcOrd="0" destOrd="0" presId="urn:microsoft.com/office/officeart/2005/8/layout/hierarchy2"/>
    <dgm:cxn modelId="{46E20E8D-0656-466C-BD0B-E9D38094EEDC}" srcId="{FCBF3034-0077-4B73-9078-B4BB2D6558C3}" destId="{A82807C7-4E06-45B6-B4B0-71194C0A3918}" srcOrd="0" destOrd="0" parTransId="{F45B1A5F-6A82-43B9-8AB5-6C017CA90C59}" sibTransId="{D8575A01-8989-470C-984B-4D77A5A2B677}"/>
    <dgm:cxn modelId="{156264D2-F91B-4C40-BD1D-B86904835BB3}" srcId="{FCBF3034-0077-4B73-9078-B4BB2D6558C3}" destId="{850D6D8D-67FA-417D-A170-3DC4045626DF}" srcOrd="1" destOrd="0" parTransId="{DBEAECA5-930D-409F-8D8F-06A1175B8F9F}" sibTransId="{91980BE6-1443-4372-99BE-324363BB95B4}"/>
    <dgm:cxn modelId="{85C03BE5-6995-4E9B-AB1A-A241DED10DE0}" type="presOf" srcId="{B3E70799-335E-4709-B2D2-C31423324D65}" destId="{C1B0EEA8-F0E7-4B5E-81A9-4D197A2CB306}" srcOrd="0" destOrd="0" presId="urn:microsoft.com/office/officeart/2005/8/layout/hierarchy2"/>
    <dgm:cxn modelId="{5BFC4F1C-F92E-4D34-BB77-8AFE4AC1B630}" srcId="{B0467975-6F31-43C8-BE56-E407F05A3482}" destId="{14A3414F-A496-4510-9D55-5FA6737C5717}" srcOrd="0" destOrd="0" parTransId="{36C08728-FB0F-4579-A7B7-F0255AF9C87C}" sibTransId="{CB8D3447-A4A0-41F3-B073-C0E2278AF1FB}"/>
    <dgm:cxn modelId="{27443E06-EB98-4948-A3CA-51A9FD32F910}" type="presOf" srcId="{176DE471-BCE6-4F49-9A9F-556579F20104}" destId="{AE31FC5B-3370-4149-AB97-CA9C56D723E4}" srcOrd="0" destOrd="0" presId="urn:microsoft.com/office/officeart/2005/8/layout/hierarchy2"/>
    <dgm:cxn modelId="{3A3E0582-B5B1-441F-B889-9C8C2776AD4D}" type="presOf" srcId="{B0467975-6F31-43C8-BE56-E407F05A3482}" destId="{D5DDED73-7B51-4928-BFD5-BB4B64CBD192}" srcOrd="0" destOrd="0" presId="urn:microsoft.com/office/officeart/2005/8/layout/hierarchy2"/>
    <dgm:cxn modelId="{AED86048-B4EA-4199-B549-8874F640C4A5}" type="presOf" srcId="{DBEAECA5-930D-409F-8D8F-06A1175B8F9F}" destId="{080CDAEB-CEE3-4DE0-88DB-F081F079FFE6}" srcOrd="1" destOrd="0" presId="urn:microsoft.com/office/officeart/2005/8/layout/hierarchy2"/>
    <dgm:cxn modelId="{16B4D728-BCE8-4A0C-BA8A-02F18F07EEE2}" type="presOf" srcId="{CF39485F-339C-4326-BB0C-975920C021E0}" destId="{26C6C3F0-5CB7-4E78-B675-FFF7677D583E}" srcOrd="0" destOrd="0" presId="urn:microsoft.com/office/officeart/2005/8/layout/hierarchy2"/>
    <dgm:cxn modelId="{9E1F596C-5E37-4AA6-9D3D-9034CBCADFF3}" srcId="{8D324CBA-07DF-4BE5-A583-D069E38178E9}" destId="{FCBF3034-0077-4B73-9078-B4BB2D6558C3}" srcOrd="0" destOrd="0" parTransId="{F40E7382-B94F-4460-9BBC-0F6FB5721129}" sibTransId="{465BF630-B2BB-4B01-9AAA-CCB1F37473FD}"/>
    <dgm:cxn modelId="{02C92F35-0F14-46A8-819F-BC5DFC3B472E}" type="presOf" srcId="{B3E70799-335E-4709-B2D2-C31423324D65}" destId="{7209FE92-AE1B-459C-A93A-59A3E96B5B56}" srcOrd="1" destOrd="0" presId="urn:microsoft.com/office/officeart/2005/8/layout/hierarchy2"/>
    <dgm:cxn modelId="{471A6DF0-FEC7-47E1-BC04-29CE165E8D64}" srcId="{A82807C7-4E06-45B6-B4B0-71194C0A3918}" destId="{E2D837B5-B3F2-4168-BB2F-E7ACC2894F0F}" srcOrd="0" destOrd="0" parTransId="{2293C7E5-D241-4600-9399-27289554C9CA}" sibTransId="{CFFD19A8-490D-4663-8DEB-28B6412B297F}"/>
    <dgm:cxn modelId="{DE9E72CE-058F-4E3B-A56D-317107337BEE}" type="presOf" srcId="{A82807C7-4E06-45B6-B4B0-71194C0A3918}" destId="{3C0AA565-78AB-4086-8033-1414927A8906}" srcOrd="0" destOrd="0" presId="urn:microsoft.com/office/officeart/2005/8/layout/hierarchy2"/>
    <dgm:cxn modelId="{2485E483-FEE4-4CB2-BEF9-63B4B9FF4CD2}" type="presOf" srcId="{6E939670-7F75-4ACB-97EC-0B0281AA17D3}" destId="{CF30B71F-F331-4A4A-9670-20CC786CC217}" srcOrd="0" destOrd="0" presId="urn:microsoft.com/office/officeart/2005/8/layout/hierarchy2"/>
    <dgm:cxn modelId="{122FFA19-E9C6-45E7-A20F-8D42F28AE84D}" srcId="{850D6D8D-67FA-417D-A170-3DC4045626DF}" destId="{176DE471-BCE6-4F49-9A9F-556579F20104}" srcOrd="0" destOrd="0" parTransId="{B3E70799-335E-4709-B2D2-C31423324D65}" sibTransId="{C288FD84-1220-4D5B-BE85-EC1927051FAF}"/>
    <dgm:cxn modelId="{64ECDF89-5939-4FA9-B111-47768C6DA4E5}" type="presOf" srcId="{9B66FD2F-5BFD-4B86-A8FC-07F25D832927}" destId="{99B744C7-1634-4802-AA0B-95FDA4963219}" srcOrd="0" destOrd="0" presId="urn:microsoft.com/office/officeart/2005/8/layout/hierarchy2"/>
    <dgm:cxn modelId="{3836AB64-7462-4CD0-8D8C-C81CA0EFDF2F}" type="presOf" srcId="{F45B1A5F-6A82-43B9-8AB5-6C017CA90C59}" destId="{BDC431A7-EF61-47EE-ACB1-4D0F7865A64E}" srcOrd="0" destOrd="0" presId="urn:microsoft.com/office/officeart/2005/8/layout/hierarchy2"/>
    <dgm:cxn modelId="{F364AB12-B5E9-489A-A018-05C1960FF4AF}" type="presOf" srcId="{0D43123E-1EBA-404C-AB87-093A6402EE61}" destId="{D8908652-800C-4B8F-8CF6-1CFAC717CA89}" srcOrd="1" destOrd="0" presId="urn:microsoft.com/office/officeart/2005/8/layout/hierarchy2"/>
    <dgm:cxn modelId="{C208406E-7760-43B6-B11C-9CE1DB7901D0}" type="presParOf" srcId="{094128C7-EC70-4344-9F68-34E5F15A1034}" destId="{A6A415CE-FAFA-453D-A5D0-DE9B6AB6FEE2}" srcOrd="0" destOrd="0" presId="urn:microsoft.com/office/officeart/2005/8/layout/hierarchy2"/>
    <dgm:cxn modelId="{9F3EFC8E-2582-4548-B63B-6AC3A75200A8}" type="presParOf" srcId="{A6A415CE-FAFA-453D-A5D0-DE9B6AB6FEE2}" destId="{8FE4C04A-7C22-404B-94EE-9BDC0F310973}" srcOrd="0" destOrd="0" presId="urn:microsoft.com/office/officeart/2005/8/layout/hierarchy2"/>
    <dgm:cxn modelId="{DA4AF13D-C824-4704-BB2E-20C6E65254A3}" type="presParOf" srcId="{A6A415CE-FAFA-453D-A5D0-DE9B6AB6FEE2}" destId="{18A0A319-EABE-4360-93D1-32B929D7F72C}" srcOrd="1" destOrd="0" presId="urn:microsoft.com/office/officeart/2005/8/layout/hierarchy2"/>
    <dgm:cxn modelId="{9E13AB34-4CAF-495B-AF82-666BC9CBD96A}" type="presParOf" srcId="{18A0A319-EABE-4360-93D1-32B929D7F72C}" destId="{BDC431A7-EF61-47EE-ACB1-4D0F7865A64E}" srcOrd="0" destOrd="0" presId="urn:microsoft.com/office/officeart/2005/8/layout/hierarchy2"/>
    <dgm:cxn modelId="{C9A72010-FF4C-4C09-9E35-76C8B205A7C6}" type="presParOf" srcId="{BDC431A7-EF61-47EE-ACB1-4D0F7865A64E}" destId="{BF54B493-9BC2-4426-A81F-77D6B3505770}" srcOrd="0" destOrd="0" presId="urn:microsoft.com/office/officeart/2005/8/layout/hierarchy2"/>
    <dgm:cxn modelId="{E9A90547-866F-42FB-B051-D7AC33D1644D}" type="presParOf" srcId="{18A0A319-EABE-4360-93D1-32B929D7F72C}" destId="{300FA2E7-F653-4CF6-A45F-94F908A971F8}" srcOrd="1" destOrd="0" presId="urn:microsoft.com/office/officeart/2005/8/layout/hierarchy2"/>
    <dgm:cxn modelId="{A0B1A873-67E6-411B-A867-15B4EB163B52}" type="presParOf" srcId="{300FA2E7-F653-4CF6-A45F-94F908A971F8}" destId="{3C0AA565-78AB-4086-8033-1414927A8906}" srcOrd="0" destOrd="0" presId="urn:microsoft.com/office/officeart/2005/8/layout/hierarchy2"/>
    <dgm:cxn modelId="{C259FD9A-6DAD-4F3D-B2B5-0ED5BF5E70C5}" type="presParOf" srcId="{300FA2E7-F653-4CF6-A45F-94F908A971F8}" destId="{957F0C5F-9312-4227-A47E-1253F3F2EA37}" srcOrd="1" destOrd="0" presId="urn:microsoft.com/office/officeart/2005/8/layout/hierarchy2"/>
    <dgm:cxn modelId="{EE2EAA05-FCFF-43CA-B997-77740ADED633}" type="presParOf" srcId="{957F0C5F-9312-4227-A47E-1253F3F2EA37}" destId="{A6350064-4C27-49F8-9850-FFFFD0594C06}" srcOrd="0" destOrd="0" presId="urn:microsoft.com/office/officeart/2005/8/layout/hierarchy2"/>
    <dgm:cxn modelId="{612CA449-2CF6-4B46-B3E7-F01A85CE35DC}" type="presParOf" srcId="{A6350064-4C27-49F8-9850-FFFFD0594C06}" destId="{16C44D15-10C9-4CCB-ADC1-CF00A0D1AA7B}" srcOrd="0" destOrd="0" presId="urn:microsoft.com/office/officeart/2005/8/layout/hierarchy2"/>
    <dgm:cxn modelId="{5B9ED561-D906-4311-9055-2B97D6DD2B65}" type="presParOf" srcId="{957F0C5F-9312-4227-A47E-1253F3F2EA37}" destId="{C08969CE-0633-4FA9-94DE-6F70BBD040F7}" srcOrd="1" destOrd="0" presId="urn:microsoft.com/office/officeart/2005/8/layout/hierarchy2"/>
    <dgm:cxn modelId="{C36E2F5F-94F2-4332-94D5-E6D69A871205}" type="presParOf" srcId="{C08969CE-0633-4FA9-94DE-6F70BBD040F7}" destId="{F6A78808-D27A-4FC7-903F-AB5A9FD67A9F}" srcOrd="0" destOrd="0" presId="urn:microsoft.com/office/officeart/2005/8/layout/hierarchy2"/>
    <dgm:cxn modelId="{21E67E0C-DBFF-4DBE-B905-E15BE89B84D1}" type="presParOf" srcId="{C08969CE-0633-4FA9-94DE-6F70BBD040F7}" destId="{DF48F775-0DCD-47E5-9813-D9D338E00E4C}" srcOrd="1" destOrd="0" presId="urn:microsoft.com/office/officeart/2005/8/layout/hierarchy2"/>
    <dgm:cxn modelId="{D7776FD0-7CA3-488F-A004-6E69CEBC295A}" type="presParOf" srcId="{18A0A319-EABE-4360-93D1-32B929D7F72C}" destId="{4A8BB00F-2A7E-4F9B-B183-04A742951245}" srcOrd="2" destOrd="0" presId="urn:microsoft.com/office/officeart/2005/8/layout/hierarchy2"/>
    <dgm:cxn modelId="{A2C265F8-1F09-4C17-9F91-BC48DF6BE73D}" type="presParOf" srcId="{4A8BB00F-2A7E-4F9B-B183-04A742951245}" destId="{080CDAEB-CEE3-4DE0-88DB-F081F079FFE6}" srcOrd="0" destOrd="0" presId="urn:microsoft.com/office/officeart/2005/8/layout/hierarchy2"/>
    <dgm:cxn modelId="{0C0B67B4-9728-4BAD-8541-AF9B01276CBC}" type="presParOf" srcId="{18A0A319-EABE-4360-93D1-32B929D7F72C}" destId="{CA20F37B-E52A-4DD0-9758-761E11690B33}" srcOrd="3" destOrd="0" presId="urn:microsoft.com/office/officeart/2005/8/layout/hierarchy2"/>
    <dgm:cxn modelId="{2B41004B-5C8E-4DCC-85F5-E73C3D795EFC}" type="presParOf" srcId="{CA20F37B-E52A-4DD0-9758-761E11690B33}" destId="{0A8F5E72-76F1-4E57-B8E0-9456283A40D1}" srcOrd="0" destOrd="0" presId="urn:microsoft.com/office/officeart/2005/8/layout/hierarchy2"/>
    <dgm:cxn modelId="{60B930BC-4630-49AA-B34F-BDBD0CCA9F7A}" type="presParOf" srcId="{CA20F37B-E52A-4DD0-9758-761E11690B33}" destId="{DD8576D6-A787-4B68-811A-4BBC005EDE29}" srcOrd="1" destOrd="0" presId="urn:microsoft.com/office/officeart/2005/8/layout/hierarchy2"/>
    <dgm:cxn modelId="{01005974-E507-4005-8829-250190235090}" type="presParOf" srcId="{DD8576D6-A787-4B68-811A-4BBC005EDE29}" destId="{C1B0EEA8-F0E7-4B5E-81A9-4D197A2CB306}" srcOrd="0" destOrd="0" presId="urn:microsoft.com/office/officeart/2005/8/layout/hierarchy2"/>
    <dgm:cxn modelId="{B3D28A7A-9902-4CB8-9F4D-134AEF02B853}" type="presParOf" srcId="{C1B0EEA8-F0E7-4B5E-81A9-4D197A2CB306}" destId="{7209FE92-AE1B-459C-A93A-59A3E96B5B56}" srcOrd="0" destOrd="0" presId="urn:microsoft.com/office/officeart/2005/8/layout/hierarchy2"/>
    <dgm:cxn modelId="{133E73BA-9F84-48F5-B632-427BB84685BD}" type="presParOf" srcId="{DD8576D6-A787-4B68-811A-4BBC005EDE29}" destId="{52F154AC-2502-432D-9802-F3756E3C50CE}" srcOrd="1" destOrd="0" presId="urn:microsoft.com/office/officeart/2005/8/layout/hierarchy2"/>
    <dgm:cxn modelId="{AC357CBC-8887-4137-882E-83DA782EA595}" type="presParOf" srcId="{52F154AC-2502-432D-9802-F3756E3C50CE}" destId="{AE31FC5B-3370-4149-AB97-CA9C56D723E4}" srcOrd="0" destOrd="0" presId="urn:microsoft.com/office/officeart/2005/8/layout/hierarchy2"/>
    <dgm:cxn modelId="{0EA660CF-DF6E-4CAD-9237-4B0C2F430B32}" type="presParOf" srcId="{52F154AC-2502-432D-9802-F3756E3C50CE}" destId="{51075277-03B3-4D29-A272-19B0BAC74E90}" srcOrd="1" destOrd="0" presId="urn:microsoft.com/office/officeart/2005/8/layout/hierarchy2"/>
    <dgm:cxn modelId="{488DC49F-4D0C-4DB4-A770-F35FF2A67148}" type="presParOf" srcId="{18A0A319-EABE-4360-93D1-32B929D7F72C}" destId="{CF30B71F-F331-4A4A-9670-20CC786CC217}" srcOrd="4" destOrd="0" presId="urn:microsoft.com/office/officeart/2005/8/layout/hierarchy2"/>
    <dgm:cxn modelId="{0CD08A2C-CEE5-42C3-B12F-A1BBF7B22080}" type="presParOf" srcId="{CF30B71F-F331-4A4A-9670-20CC786CC217}" destId="{5FA57126-0C07-4E1D-873B-79DC3FAFEAC0}" srcOrd="0" destOrd="0" presId="urn:microsoft.com/office/officeart/2005/8/layout/hierarchy2"/>
    <dgm:cxn modelId="{8DC1DFC1-D82A-4F56-829D-FF5EA490348C}" type="presParOf" srcId="{18A0A319-EABE-4360-93D1-32B929D7F72C}" destId="{6AD8F327-5E92-4B96-AA7E-D751201F71DF}" srcOrd="5" destOrd="0" presId="urn:microsoft.com/office/officeart/2005/8/layout/hierarchy2"/>
    <dgm:cxn modelId="{FB724503-C4A6-426A-9B2F-443EEFD955A1}" type="presParOf" srcId="{6AD8F327-5E92-4B96-AA7E-D751201F71DF}" destId="{26C6C3F0-5CB7-4E78-B675-FFF7677D583E}" srcOrd="0" destOrd="0" presId="urn:microsoft.com/office/officeart/2005/8/layout/hierarchy2"/>
    <dgm:cxn modelId="{6D4FF459-9742-4E43-A9F6-3881EF6E3652}" type="presParOf" srcId="{6AD8F327-5E92-4B96-AA7E-D751201F71DF}" destId="{7956162B-6681-4E2F-A5F2-92DA72F2132A}" srcOrd="1" destOrd="0" presId="urn:microsoft.com/office/officeart/2005/8/layout/hierarchy2"/>
    <dgm:cxn modelId="{262412B9-078B-497F-9A70-C1969686135E}" type="presParOf" srcId="{7956162B-6681-4E2F-A5F2-92DA72F2132A}" destId="{AB5C8C71-C655-49CC-9355-A468BA5F45B5}" srcOrd="0" destOrd="0" presId="urn:microsoft.com/office/officeart/2005/8/layout/hierarchy2"/>
    <dgm:cxn modelId="{38E6832E-751A-42AD-81AE-D427F7837B92}" type="presParOf" srcId="{AB5C8C71-C655-49CC-9355-A468BA5F45B5}" destId="{D8908652-800C-4B8F-8CF6-1CFAC717CA89}" srcOrd="0" destOrd="0" presId="urn:microsoft.com/office/officeart/2005/8/layout/hierarchy2"/>
    <dgm:cxn modelId="{BD80FD1E-E2A6-4222-872F-9C5D837159F0}" type="presParOf" srcId="{7956162B-6681-4E2F-A5F2-92DA72F2132A}" destId="{939C9F08-17AE-452D-8053-F6A64DD45629}" srcOrd="1" destOrd="0" presId="urn:microsoft.com/office/officeart/2005/8/layout/hierarchy2"/>
    <dgm:cxn modelId="{6DA4030E-F4ED-4647-9F13-A3193C5C922B}" type="presParOf" srcId="{939C9F08-17AE-452D-8053-F6A64DD45629}" destId="{99B744C7-1634-4802-AA0B-95FDA4963219}" srcOrd="0" destOrd="0" presId="urn:microsoft.com/office/officeart/2005/8/layout/hierarchy2"/>
    <dgm:cxn modelId="{A5200082-A2B9-4406-B6A0-4FEBBA1EBE72}" type="presParOf" srcId="{939C9F08-17AE-452D-8053-F6A64DD45629}" destId="{18CC673E-8C85-4AB6-83E5-240F03B4C376}" srcOrd="1" destOrd="0" presId="urn:microsoft.com/office/officeart/2005/8/layout/hierarchy2"/>
    <dgm:cxn modelId="{13D5EA23-03ED-477F-B127-F66B59464C96}" type="presParOf" srcId="{18A0A319-EABE-4360-93D1-32B929D7F72C}" destId="{FC4205DF-3686-4C06-B9A7-6D8A71D5ADF7}" srcOrd="6" destOrd="0" presId="urn:microsoft.com/office/officeart/2005/8/layout/hierarchy2"/>
    <dgm:cxn modelId="{55120666-22E1-468D-B25B-CA021C1A145E}" type="presParOf" srcId="{FC4205DF-3686-4C06-B9A7-6D8A71D5ADF7}" destId="{FCD106D3-A22C-4A95-A065-BCCB708BAB31}" srcOrd="0" destOrd="0" presId="urn:microsoft.com/office/officeart/2005/8/layout/hierarchy2"/>
    <dgm:cxn modelId="{374A6491-26E0-498A-929E-A547A31F9AA6}" type="presParOf" srcId="{18A0A319-EABE-4360-93D1-32B929D7F72C}" destId="{A3B7D813-D367-48CE-8BFD-F155D5B98E48}" srcOrd="7" destOrd="0" presId="urn:microsoft.com/office/officeart/2005/8/layout/hierarchy2"/>
    <dgm:cxn modelId="{14E27480-C035-4D1B-BEAE-A02ECCBD7BE1}" type="presParOf" srcId="{A3B7D813-D367-48CE-8BFD-F155D5B98E48}" destId="{D5DDED73-7B51-4928-BFD5-BB4B64CBD192}" srcOrd="0" destOrd="0" presId="urn:microsoft.com/office/officeart/2005/8/layout/hierarchy2"/>
    <dgm:cxn modelId="{736262D5-43FF-4345-9B69-C15C418A0AFE}" type="presParOf" srcId="{A3B7D813-D367-48CE-8BFD-F155D5B98E48}" destId="{59D2107B-79AB-44AD-989C-CAA8C1BB6687}" srcOrd="1" destOrd="0" presId="urn:microsoft.com/office/officeart/2005/8/layout/hierarchy2"/>
    <dgm:cxn modelId="{57441CAE-DC38-431D-A5F0-2933B5E9772B}" type="presParOf" srcId="{59D2107B-79AB-44AD-989C-CAA8C1BB6687}" destId="{630DD20C-C6D8-4DEA-95EF-01618D64A87C}" srcOrd="0" destOrd="0" presId="urn:microsoft.com/office/officeart/2005/8/layout/hierarchy2"/>
    <dgm:cxn modelId="{4C9FB57D-C195-4F36-8E92-9029CE80039D}" type="presParOf" srcId="{630DD20C-C6D8-4DEA-95EF-01618D64A87C}" destId="{94FD26A9-5AFB-4B9A-B966-E6C2606B6864}" srcOrd="0" destOrd="0" presId="urn:microsoft.com/office/officeart/2005/8/layout/hierarchy2"/>
    <dgm:cxn modelId="{B1EF2AE4-0794-41B9-8D18-F8DCEEBB9FC2}" type="presParOf" srcId="{59D2107B-79AB-44AD-989C-CAA8C1BB6687}" destId="{4B5A269C-5E59-4732-8C2D-9BF6C1C75CCA}" srcOrd="1" destOrd="0" presId="urn:microsoft.com/office/officeart/2005/8/layout/hierarchy2"/>
    <dgm:cxn modelId="{0EFD3D96-5067-4E50-89C7-71073277284B}" type="presParOf" srcId="{4B5A269C-5E59-4732-8C2D-9BF6C1C75CCA}" destId="{AA680EC4-921B-45BA-86CA-0E193CAABF8A}" srcOrd="0" destOrd="0" presId="urn:microsoft.com/office/officeart/2005/8/layout/hierarchy2"/>
    <dgm:cxn modelId="{67E0F461-090C-443B-A254-2B46C620AA8D}" type="presParOf" srcId="{4B5A269C-5E59-4732-8C2D-9BF6C1C75CCA}" destId="{7155341A-A691-4721-B9E1-872BA36486B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438CC-21FB-4B77-B87E-37B66FE1C5B3}"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EC"/>
        </a:p>
      </dgm:t>
    </dgm:pt>
    <dgm:pt modelId="{92374F18-3EC7-482C-A45E-A38BCDD467F5}">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Steps to listening skill</a:t>
          </a:r>
          <a:endParaRPr lang="es-EC" sz="2400" dirty="0">
            <a:solidFill>
              <a:schemeClr val="tx1"/>
            </a:solidFill>
            <a:latin typeface="Times New Roman" panose="02020603050405020304" pitchFamily="18" charset="0"/>
            <a:cs typeface="Times New Roman" panose="02020603050405020304" pitchFamily="18" charset="0"/>
          </a:endParaRPr>
        </a:p>
      </dgm:t>
    </dgm:pt>
    <dgm:pt modelId="{A7E0D4CF-D9FC-498A-AC46-B8AAEB3D4A05}" type="parTrans" cxnId="{71BAA774-97B9-44DB-BE49-97E316C048F3}">
      <dgm:prSet/>
      <dgm:spPr/>
      <dgm:t>
        <a:bodyPr/>
        <a:lstStyle/>
        <a:p>
          <a:endParaRPr lang="es-EC" sz="2400">
            <a:solidFill>
              <a:schemeClr val="tx1"/>
            </a:solidFill>
          </a:endParaRPr>
        </a:p>
      </dgm:t>
    </dgm:pt>
    <dgm:pt modelId="{0270B661-F2F0-4FD0-AB1A-C231F2FA0051}" type="sibTrans" cxnId="{71BAA774-97B9-44DB-BE49-97E316C048F3}">
      <dgm:prSet/>
      <dgm:spPr/>
      <dgm:t>
        <a:bodyPr/>
        <a:lstStyle/>
        <a:p>
          <a:endParaRPr lang="es-EC" sz="2400">
            <a:solidFill>
              <a:schemeClr val="tx1"/>
            </a:solidFill>
          </a:endParaRPr>
        </a:p>
      </dgm:t>
    </dgm:pt>
    <dgm:pt modelId="{BC68EB3E-4799-4096-84BE-2672BC8338BC}">
      <dgm:prSet phldrT="[Texto]" custT="1"/>
      <dgm:spPr/>
      <dgm:t>
        <a:bodyPr/>
        <a:lstStyle/>
        <a:p>
          <a:r>
            <a:rPr lang="es-EC" sz="2400" b="0" dirty="0" smtClean="0">
              <a:solidFill>
                <a:schemeClr val="tx1"/>
              </a:solidFill>
              <a:latin typeface="Times New Roman" panose="02020603050405020304" pitchFamily="18" charset="0"/>
              <a:cs typeface="Times New Roman" panose="02020603050405020304" pitchFamily="18" charset="0"/>
            </a:rPr>
            <a:t>Hearing</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FBD96DBC-D898-4028-8592-DDDB82049046}" type="parTrans" cxnId="{5E1C92BB-00F8-4592-90DC-401784D0D0EF}">
      <dgm:prSet custT="1"/>
      <dgm:spPr/>
      <dgm:t>
        <a:bodyPr/>
        <a:lstStyle/>
        <a:p>
          <a:endParaRPr lang="es-EC" sz="2400" dirty="0">
            <a:solidFill>
              <a:schemeClr val="tx1"/>
            </a:solidFill>
          </a:endParaRPr>
        </a:p>
      </dgm:t>
    </dgm:pt>
    <dgm:pt modelId="{C916E65B-779C-49F3-B189-CB6CB43335AB}" type="sibTrans" cxnId="{5E1C92BB-00F8-4592-90DC-401784D0D0EF}">
      <dgm:prSet/>
      <dgm:spPr/>
      <dgm:t>
        <a:bodyPr/>
        <a:lstStyle/>
        <a:p>
          <a:endParaRPr lang="es-EC" sz="2400">
            <a:solidFill>
              <a:schemeClr val="tx1"/>
            </a:solidFill>
          </a:endParaRPr>
        </a:p>
      </dgm:t>
    </dgm:pt>
    <dgm:pt modelId="{15A30F35-88FC-411D-93E4-27F0512991CA}">
      <dgm:prSet phldrT="[Texto]" custT="1"/>
      <dgm:spPr/>
      <dgm:t>
        <a:bodyPr/>
        <a:lstStyle/>
        <a:p>
          <a:r>
            <a:rPr lang="en-US" sz="2400" b="0" dirty="0" smtClean="0">
              <a:solidFill>
                <a:schemeClr val="tx1"/>
              </a:solidFill>
              <a:latin typeface="Times New Roman" panose="02020603050405020304" pitchFamily="18" charset="0"/>
              <a:cs typeface="Times New Roman" panose="02020603050405020304" pitchFamily="18" charset="0"/>
            </a:rPr>
            <a:t>Catch what the speaker saying </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50D8F8C9-6BB3-4D97-A83F-2E202E4756FA}" type="parTrans" cxnId="{40100BB7-BC2E-400F-B966-B62A75606C84}">
      <dgm:prSet custT="1"/>
      <dgm:spPr/>
      <dgm:t>
        <a:bodyPr/>
        <a:lstStyle/>
        <a:p>
          <a:endParaRPr lang="es-EC" sz="2400" dirty="0">
            <a:solidFill>
              <a:schemeClr val="tx1"/>
            </a:solidFill>
          </a:endParaRPr>
        </a:p>
      </dgm:t>
    </dgm:pt>
    <dgm:pt modelId="{295846BD-CB46-4656-8872-6C58F50FDCA8}" type="sibTrans" cxnId="{40100BB7-BC2E-400F-B966-B62A75606C84}">
      <dgm:prSet/>
      <dgm:spPr/>
      <dgm:t>
        <a:bodyPr/>
        <a:lstStyle/>
        <a:p>
          <a:endParaRPr lang="es-EC" sz="2400">
            <a:solidFill>
              <a:schemeClr val="tx1"/>
            </a:solidFill>
          </a:endParaRPr>
        </a:p>
      </dgm:t>
    </dgm:pt>
    <dgm:pt modelId="{19647D3A-C599-4B7C-A34C-64FDBAF85677}">
      <dgm:prSet phldrT="[Texto]" custT="1"/>
      <dgm:spPr/>
      <dgm:t>
        <a:bodyPr/>
        <a:lstStyle/>
        <a:p>
          <a:r>
            <a:rPr lang="es-EC" sz="2400" b="0" dirty="0" smtClean="0">
              <a:solidFill>
                <a:schemeClr val="tx1"/>
              </a:solidFill>
              <a:latin typeface="Times New Roman" panose="02020603050405020304" pitchFamily="18" charset="0"/>
              <a:cs typeface="Times New Roman" panose="02020603050405020304" pitchFamily="18" charset="0"/>
            </a:rPr>
            <a:t>Understanding</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B072082F-5B77-4749-9B3E-B6E021EFB3BA}" type="parTrans" cxnId="{EE266F10-A1DB-4CE3-8B44-C22264CC5039}">
      <dgm:prSet custT="1"/>
      <dgm:spPr/>
      <dgm:t>
        <a:bodyPr/>
        <a:lstStyle/>
        <a:p>
          <a:endParaRPr lang="es-EC" sz="2400" dirty="0">
            <a:solidFill>
              <a:schemeClr val="tx1"/>
            </a:solidFill>
          </a:endParaRPr>
        </a:p>
      </dgm:t>
    </dgm:pt>
    <dgm:pt modelId="{60B27446-5933-4339-9C5E-3C197B5C6FF1}" type="sibTrans" cxnId="{EE266F10-A1DB-4CE3-8B44-C22264CC5039}">
      <dgm:prSet/>
      <dgm:spPr/>
      <dgm:t>
        <a:bodyPr/>
        <a:lstStyle/>
        <a:p>
          <a:endParaRPr lang="es-EC" sz="2400">
            <a:solidFill>
              <a:schemeClr val="tx1"/>
            </a:solidFill>
          </a:endParaRPr>
        </a:p>
      </dgm:t>
    </dgm:pt>
    <dgm:pt modelId="{254A7E0C-2EAF-40B4-8810-FE39D4C884AE}">
      <dgm:prSet phldrT="[Texto]" custT="1"/>
      <dgm:spPr/>
      <dgm:t>
        <a:bodyPr/>
        <a:lstStyle/>
        <a:p>
          <a:r>
            <a:rPr lang="en-US" sz="2400" b="0" noProof="0" dirty="0" smtClean="0">
              <a:solidFill>
                <a:schemeClr val="tx1"/>
              </a:solidFill>
              <a:latin typeface="Times New Roman" panose="02020603050405020304" pitchFamily="18" charset="0"/>
              <a:cs typeface="Times New Roman" panose="02020603050405020304" pitchFamily="18" charset="0"/>
            </a:rPr>
            <a:t>What you heard and understand in your own way.</a:t>
          </a:r>
          <a:endParaRPr lang="en-US" sz="2400" b="0" noProof="0" dirty="0">
            <a:solidFill>
              <a:schemeClr val="tx1"/>
            </a:solidFill>
            <a:latin typeface="Times New Roman" panose="02020603050405020304" pitchFamily="18" charset="0"/>
            <a:cs typeface="Times New Roman" panose="02020603050405020304" pitchFamily="18" charset="0"/>
          </a:endParaRPr>
        </a:p>
      </dgm:t>
    </dgm:pt>
    <dgm:pt modelId="{FB8B2DFF-B327-4A8C-A278-35AC941AFCFA}" type="parTrans" cxnId="{17CC02A8-FD4B-464C-BEB3-751260353841}">
      <dgm:prSet custT="1"/>
      <dgm:spPr/>
      <dgm:t>
        <a:bodyPr/>
        <a:lstStyle/>
        <a:p>
          <a:endParaRPr lang="es-EC" sz="2400" dirty="0">
            <a:solidFill>
              <a:schemeClr val="tx1"/>
            </a:solidFill>
          </a:endParaRPr>
        </a:p>
      </dgm:t>
    </dgm:pt>
    <dgm:pt modelId="{23748C81-6585-452E-8358-9A19C35DCDFA}" type="sibTrans" cxnId="{17CC02A8-FD4B-464C-BEB3-751260353841}">
      <dgm:prSet/>
      <dgm:spPr/>
      <dgm:t>
        <a:bodyPr/>
        <a:lstStyle/>
        <a:p>
          <a:endParaRPr lang="es-EC" sz="2400">
            <a:solidFill>
              <a:schemeClr val="tx1"/>
            </a:solidFill>
          </a:endParaRPr>
        </a:p>
      </dgm:t>
    </dgm:pt>
    <dgm:pt modelId="{7D83974A-6A38-480B-8787-34542A59A508}">
      <dgm:prSet custT="1"/>
      <dgm:spPr/>
      <dgm:t>
        <a:bodyPr/>
        <a:lstStyle/>
        <a:p>
          <a:r>
            <a:rPr lang="en-US" sz="2400" b="0" noProof="0" dirty="0" smtClean="0">
              <a:solidFill>
                <a:schemeClr val="tx1"/>
              </a:solidFill>
              <a:latin typeface="Times New Roman" panose="02020603050405020304" pitchFamily="18" charset="0"/>
              <a:cs typeface="Times New Roman" panose="02020603050405020304" pitchFamily="18" charset="0"/>
            </a:rPr>
            <a:t>Judging</a:t>
          </a:r>
          <a:endParaRPr lang="en-US" sz="2400" b="0" noProof="0" dirty="0">
            <a:solidFill>
              <a:schemeClr val="tx1"/>
            </a:solidFill>
            <a:latin typeface="Times New Roman" panose="02020603050405020304" pitchFamily="18" charset="0"/>
            <a:cs typeface="Times New Roman" panose="02020603050405020304" pitchFamily="18" charset="0"/>
          </a:endParaRPr>
        </a:p>
      </dgm:t>
    </dgm:pt>
    <dgm:pt modelId="{B7250C5A-53A3-4C6D-823E-2D9D2F14B8FB}" type="parTrans" cxnId="{DA559FA8-D291-40B1-BE07-CE9B0FC98EC9}">
      <dgm:prSet custT="1"/>
      <dgm:spPr/>
      <dgm:t>
        <a:bodyPr/>
        <a:lstStyle/>
        <a:p>
          <a:endParaRPr lang="es-EC" sz="2400" dirty="0">
            <a:solidFill>
              <a:schemeClr val="tx1"/>
            </a:solidFill>
          </a:endParaRPr>
        </a:p>
      </dgm:t>
    </dgm:pt>
    <dgm:pt modelId="{08EAE93D-45E3-4549-8F02-220AF5A86D28}" type="sibTrans" cxnId="{DA559FA8-D291-40B1-BE07-CE9B0FC98EC9}">
      <dgm:prSet/>
      <dgm:spPr/>
      <dgm:t>
        <a:bodyPr/>
        <a:lstStyle/>
        <a:p>
          <a:endParaRPr lang="es-EC" sz="2400">
            <a:solidFill>
              <a:schemeClr val="tx1"/>
            </a:solidFill>
          </a:endParaRPr>
        </a:p>
      </dgm:t>
    </dgm:pt>
    <dgm:pt modelId="{A7EC0D13-2C51-436C-9E40-6F1706A40573}">
      <dgm:prSet custT="1"/>
      <dgm:spPr/>
      <dgm:t>
        <a:bodyPr/>
        <a:lstStyle/>
        <a:p>
          <a:r>
            <a:rPr lang="en-US" sz="2400" b="0" noProof="0" dirty="0" smtClean="0">
              <a:solidFill>
                <a:schemeClr val="tx1"/>
              </a:solidFill>
              <a:latin typeface="Times New Roman" panose="02020603050405020304" pitchFamily="18" charset="0"/>
              <a:cs typeface="Times New Roman" panose="02020603050405020304" pitchFamily="18" charset="0"/>
            </a:rPr>
            <a:t>  After that you understand,  think if it has sense.</a:t>
          </a:r>
          <a:endParaRPr lang="en-US" sz="2400" b="0" noProof="0" dirty="0">
            <a:solidFill>
              <a:schemeClr val="tx1"/>
            </a:solidFill>
            <a:latin typeface="Times New Roman" panose="02020603050405020304" pitchFamily="18" charset="0"/>
            <a:cs typeface="Times New Roman" panose="02020603050405020304" pitchFamily="18" charset="0"/>
          </a:endParaRPr>
        </a:p>
      </dgm:t>
    </dgm:pt>
    <dgm:pt modelId="{DF7F15A1-7D97-444E-A84D-EB086F4554AF}" type="parTrans" cxnId="{49B7BC8E-65A4-4717-8CEE-8053519B5751}">
      <dgm:prSet custT="1"/>
      <dgm:spPr/>
      <dgm:t>
        <a:bodyPr/>
        <a:lstStyle/>
        <a:p>
          <a:endParaRPr lang="es-EC" sz="2400" dirty="0">
            <a:solidFill>
              <a:schemeClr val="tx1"/>
            </a:solidFill>
          </a:endParaRPr>
        </a:p>
      </dgm:t>
    </dgm:pt>
    <dgm:pt modelId="{9C286E3C-708C-4F26-8F1D-305EDC860890}" type="sibTrans" cxnId="{49B7BC8E-65A4-4717-8CEE-8053519B5751}">
      <dgm:prSet/>
      <dgm:spPr/>
      <dgm:t>
        <a:bodyPr/>
        <a:lstStyle/>
        <a:p>
          <a:endParaRPr lang="es-EC" sz="2400">
            <a:solidFill>
              <a:schemeClr val="tx1"/>
            </a:solidFill>
          </a:endParaRPr>
        </a:p>
      </dgm:t>
    </dgm:pt>
    <dgm:pt modelId="{D86B0A95-F665-400B-B36D-F8F0F05BEDF6}" type="pres">
      <dgm:prSet presAssocID="{392438CC-21FB-4B77-B87E-37B66FE1C5B3}" presName="diagram" presStyleCnt="0">
        <dgm:presLayoutVars>
          <dgm:chPref val="1"/>
          <dgm:dir/>
          <dgm:animOne val="branch"/>
          <dgm:animLvl val="lvl"/>
          <dgm:resizeHandles val="exact"/>
        </dgm:presLayoutVars>
      </dgm:prSet>
      <dgm:spPr/>
      <dgm:t>
        <a:bodyPr/>
        <a:lstStyle/>
        <a:p>
          <a:endParaRPr lang="es-EC"/>
        </a:p>
      </dgm:t>
    </dgm:pt>
    <dgm:pt modelId="{34B2C619-5196-4629-9FA7-DEA469680007}" type="pres">
      <dgm:prSet presAssocID="{92374F18-3EC7-482C-A45E-A38BCDD467F5}" presName="root1" presStyleCnt="0"/>
      <dgm:spPr/>
      <dgm:t>
        <a:bodyPr/>
        <a:lstStyle/>
        <a:p>
          <a:endParaRPr lang="es-EC"/>
        </a:p>
      </dgm:t>
    </dgm:pt>
    <dgm:pt modelId="{BF641C59-A4A1-448D-91C7-7CC7B2CA392D}" type="pres">
      <dgm:prSet presAssocID="{92374F18-3EC7-482C-A45E-A38BCDD467F5}" presName="LevelOneTextNode" presStyleLbl="node0" presStyleIdx="0" presStyleCnt="1" custScaleX="141361" custScaleY="109741">
        <dgm:presLayoutVars>
          <dgm:chPref val="3"/>
        </dgm:presLayoutVars>
      </dgm:prSet>
      <dgm:spPr/>
      <dgm:t>
        <a:bodyPr/>
        <a:lstStyle/>
        <a:p>
          <a:endParaRPr lang="es-EC"/>
        </a:p>
      </dgm:t>
    </dgm:pt>
    <dgm:pt modelId="{46BC8062-B18E-435C-87B4-B002206B4CB4}" type="pres">
      <dgm:prSet presAssocID="{92374F18-3EC7-482C-A45E-A38BCDD467F5}" presName="level2hierChild" presStyleCnt="0"/>
      <dgm:spPr/>
      <dgm:t>
        <a:bodyPr/>
        <a:lstStyle/>
        <a:p>
          <a:endParaRPr lang="es-EC"/>
        </a:p>
      </dgm:t>
    </dgm:pt>
    <dgm:pt modelId="{3DEB9C25-C731-4DC5-A82A-97B229516BEC}" type="pres">
      <dgm:prSet presAssocID="{FBD96DBC-D898-4028-8592-DDDB82049046}" presName="conn2-1" presStyleLbl="parChTrans1D2" presStyleIdx="0" presStyleCnt="3"/>
      <dgm:spPr/>
      <dgm:t>
        <a:bodyPr/>
        <a:lstStyle/>
        <a:p>
          <a:endParaRPr lang="es-EC"/>
        </a:p>
      </dgm:t>
    </dgm:pt>
    <dgm:pt modelId="{0E25000F-39BA-446C-A260-FD7F7E1327D6}" type="pres">
      <dgm:prSet presAssocID="{FBD96DBC-D898-4028-8592-DDDB82049046}" presName="connTx" presStyleLbl="parChTrans1D2" presStyleIdx="0" presStyleCnt="3"/>
      <dgm:spPr/>
      <dgm:t>
        <a:bodyPr/>
        <a:lstStyle/>
        <a:p>
          <a:endParaRPr lang="es-EC"/>
        </a:p>
      </dgm:t>
    </dgm:pt>
    <dgm:pt modelId="{063515A1-6B44-4176-8B8E-ACFB1258E07D}" type="pres">
      <dgm:prSet presAssocID="{BC68EB3E-4799-4096-84BE-2672BC8338BC}" presName="root2" presStyleCnt="0"/>
      <dgm:spPr/>
      <dgm:t>
        <a:bodyPr/>
        <a:lstStyle/>
        <a:p>
          <a:endParaRPr lang="es-EC"/>
        </a:p>
      </dgm:t>
    </dgm:pt>
    <dgm:pt modelId="{859D8229-0840-4868-824B-69F1E595EC16}" type="pres">
      <dgm:prSet presAssocID="{BC68EB3E-4799-4096-84BE-2672BC8338BC}" presName="LevelTwoTextNode" presStyleLbl="node2" presStyleIdx="0" presStyleCnt="3" custScaleY="80979" custLinFactNeighborX="-670" custLinFactNeighborY="-44310">
        <dgm:presLayoutVars>
          <dgm:chPref val="3"/>
        </dgm:presLayoutVars>
      </dgm:prSet>
      <dgm:spPr/>
      <dgm:t>
        <a:bodyPr/>
        <a:lstStyle/>
        <a:p>
          <a:endParaRPr lang="es-EC"/>
        </a:p>
      </dgm:t>
    </dgm:pt>
    <dgm:pt modelId="{2EC1725C-6BA0-4EAA-97C8-515E872CB66B}" type="pres">
      <dgm:prSet presAssocID="{BC68EB3E-4799-4096-84BE-2672BC8338BC}" presName="level3hierChild" presStyleCnt="0"/>
      <dgm:spPr/>
      <dgm:t>
        <a:bodyPr/>
        <a:lstStyle/>
        <a:p>
          <a:endParaRPr lang="es-EC"/>
        </a:p>
      </dgm:t>
    </dgm:pt>
    <dgm:pt modelId="{4AE74805-C09D-4B22-932C-D36247D69CEE}" type="pres">
      <dgm:prSet presAssocID="{50D8F8C9-6BB3-4D97-A83F-2E202E4756FA}" presName="conn2-1" presStyleLbl="parChTrans1D3" presStyleIdx="0" presStyleCnt="3"/>
      <dgm:spPr/>
      <dgm:t>
        <a:bodyPr/>
        <a:lstStyle/>
        <a:p>
          <a:endParaRPr lang="es-EC"/>
        </a:p>
      </dgm:t>
    </dgm:pt>
    <dgm:pt modelId="{3AA56BE5-5078-4306-8C9D-69793A370B0D}" type="pres">
      <dgm:prSet presAssocID="{50D8F8C9-6BB3-4D97-A83F-2E202E4756FA}" presName="connTx" presStyleLbl="parChTrans1D3" presStyleIdx="0" presStyleCnt="3"/>
      <dgm:spPr/>
      <dgm:t>
        <a:bodyPr/>
        <a:lstStyle/>
        <a:p>
          <a:endParaRPr lang="es-EC"/>
        </a:p>
      </dgm:t>
    </dgm:pt>
    <dgm:pt modelId="{A07A12CD-4343-4E83-8FA4-12146F2C903A}" type="pres">
      <dgm:prSet presAssocID="{15A30F35-88FC-411D-93E4-27F0512991CA}" presName="root2" presStyleCnt="0"/>
      <dgm:spPr/>
      <dgm:t>
        <a:bodyPr/>
        <a:lstStyle/>
        <a:p>
          <a:endParaRPr lang="es-EC"/>
        </a:p>
      </dgm:t>
    </dgm:pt>
    <dgm:pt modelId="{1A54804D-7BC9-430A-A4CA-125780EFF05A}" type="pres">
      <dgm:prSet presAssocID="{15A30F35-88FC-411D-93E4-27F0512991CA}" presName="LevelTwoTextNode" presStyleLbl="node3" presStyleIdx="0" presStyleCnt="3" custScaleX="148977" custScaleY="113955" custLinFactNeighborX="-2010" custLinFactNeighborY="-41543">
        <dgm:presLayoutVars>
          <dgm:chPref val="3"/>
        </dgm:presLayoutVars>
      </dgm:prSet>
      <dgm:spPr/>
      <dgm:t>
        <a:bodyPr/>
        <a:lstStyle/>
        <a:p>
          <a:endParaRPr lang="es-EC"/>
        </a:p>
      </dgm:t>
    </dgm:pt>
    <dgm:pt modelId="{8FAA0CCE-4565-40A6-B3EA-0DA7797CEF96}" type="pres">
      <dgm:prSet presAssocID="{15A30F35-88FC-411D-93E4-27F0512991CA}" presName="level3hierChild" presStyleCnt="0"/>
      <dgm:spPr/>
      <dgm:t>
        <a:bodyPr/>
        <a:lstStyle/>
        <a:p>
          <a:endParaRPr lang="es-EC"/>
        </a:p>
      </dgm:t>
    </dgm:pt>
    <dgm:pt modelId="{7FDE9FAB-909C-463D-9E14-4E291FF04EE0}" type="pres">
      <dgm:prSet presAssocID="{B072082F-5B77-4749-9B3E-B6E021EFB3BA}" presName="conn2-1" presStyleLbl="parChTrans1D2" presStyleIdx="1" presStyleCnt="3"/>
      <dgm:spPr/>
      <dgm:t>
        <a:bodyPr/>
        <a:lstStyle/>
        <a:p>
          <a:endParaRPr lang="es-EC"/>
        </a:p>
      </dgm:t>
    </dgm:pt>
    <dgm:pt modelId="{DD6967C3-6F76-413D-877F-201D5E9A6537}" type="pres">
      <dgm:prSet presAssocID="{B072082F-5B77-4749-9B3E-B6E021EFB3BA}" presName="connTx" presStyleLbl="parChTrans1D2" presStyleIdx="1" presStyleCnt="3"/>
      <dgm:spPr/>
      <dgm:t>
        <a:bodyPr/>
        <a:lstStyle/>
        <a:p>
          <a:endParaRPr lang="es-EC"/>
        </a:p>
      </dgm:t>
    </dgm:pt>
    <dgm:pt modelId="{33E34487-9591-44D6-B21A-212A10ED47A8}" type="pres">
      <dgm:prSet presAssocID="{19647D3A-C599-4B7C-A34C-64FDBAF85677}" presName="root2" presStyleCnt="0"/>
      <dgm:spPr/>
      <dgm:t>
        <a:bodyPr/>
        <a:lstStyle/>
        <a:p>
          <a:endParaRPr lang="es-EC"/>
        </a:p>
      </dgm:t>
    </dgm:pt>
    <dgm:pt modelId="{86A12441-1EF9-43EA-9920-4CFF743946FA}" type="pres">
      <dgm:prSet presAssocID="{19647D3A-C599-4B7C-A34C-64FDBAF85677}" presName="LevelTwoTextNode" presStyleLbl="node2" presStyleIdx="1" presStyleCnt="3" custScaleY="70951" custLinFactNeighborY="-10203">
        <dgm:presLayoutVars>
          <dgm:chPref val="3"/>
        </dgm:presLayoutVars>
      </dgm:prSet>
      <dgm:spPr/>
      <dgm:t>
        <a:bodyPr/>
        <a:lstStyle/>
        <a:p>
          <a:endParaRPr lang="es-EC"/>
        </a:p>
      </dgm:t>
    </dgm:pt>
    <dgm:pt modelId="{E62CB1B0-FA0B-4C18-B4EA-DCB871E3A750}" type="pres">
      <dgm:prSet presAssocID="{19647D3A-C599-4B7C-A34C-64FDBAF85677}" presName="level3hierChild" presStyleCnt="0"/>
      <dgm:spPr/>
      <dgm:t>
        <a:bodyPr/>
        <a:lstStyle/>
        <a:p>
          <a:endParaRPr lang="es-EC"/>
        </a:p>
      </dgm:t>
    </dgm:pt>
    <dgm:pt modelId="{FAFC874C-47CB-4F2C-8685-EA65DC348ACA}" type="pres">
      <dgm:prSet presAssocID="{FB8B2DFF-B327-4A8C-A278-35AC941AFCFA}" presName="conn2-1" presStyleLbl="parChTrans1D3" presStyleIdx="1" presStyleCnt="3"/>
      <dgm:spPr/>
      <dgm:t>
        <a:bodyPr/>
        <a:lstStyle/>
        <a:p>
          <a:endParaRPr lang="es-EC"/>
        </a:p>
      </dgm:t>
    </dgm:pt>
    <dgm:pt modelId="{BE7D7761-2A37-4D66-B6B3-57E43E8A5526}" type="pres">
      <dgm:prSet presAssocID="{FB8B2DFF-B327-4A8C-A278-35AC941AFCFA}" presName="connTx" presStyleLbl="parChTrans1D3" presStyleIdx="1" presStyleCnt="3"/>
      <dgm:spPr/>
      <dgm:t>
        <a:bodyPr/>
        <a:lstStyle/>
        <a:p>
          <a:endParaRPr lang="es-EC"/>
        </a:p>
      </dgm:t>
    </dgm:pt>
    <dgm:pt modelId="{E5842991-9837-4EAC-B98E-544EC87211DB}" type="pres">
      <dgm:prSet presAssocID="{254A7E0C-2EAF-40B4-8810-FE39D4C884AE}" presName="root2" presStyleCnt="0"/>
      <dgm:spPr/>
      <dgm:t>
        <a:bodyPr/>
        <a:lstStyle/>
        <a:p>
          <a:endParaRPr lang="es-EC"/>
        </a:p>
      </dgm:t>
    </dgm:pt>
    <dgm:pt modelId="{C02A7707-C6BB-44ED-B487-14449E272708}" type="pres">
      <dgm:prSet presAssocID="{254A7E0C-2EAF-40B4-8810-FE39D4C884AE}" presName="LevelTwoTextNode" presStyleLbl="node3" presStyleIdx="1" presStyleCnt="3" custScaleX="149222" custScaleY="107121">
        <dgm:presLayoutVars>
          <dgm:chPref val="3"/>
        </dgm:presLayoutVars>
      </dgm:prSet>
      <dgm:spPr/>
      <dgm:t>
        <a:bodyPr/>
        <a:lstStyle/>
        <a:p>
          <a:endParaRPr lang="es-EC"/>
        </a:p>
      </dgm:t>
    </dgm:pt>
    <dgm:pt modelId="{6F15E649-F29F-40A8-B802-A8CE9EF803C9}" type="pres">
      <dgm:prSet presAssocID="{254A7E0C-2EAF-40B4-8810-FE39D4C884AE}" presName="level3hierChild" presStyleCnt="0"/>
      <dgm:spPr/>
      <dgm:t>
        <a:bodyPr/>
        <a:lstStyle/>
        <a:p>
          <a:endParaRPr lang="es-EC"/>
        </a:p>
      </dgm:t>
    </dgm:pt>
    <dgm:pt modelId="{69C54119-16A0-4168-B6FE-6AC72D994C2F}" type="pres">
      <dgm:prSet presAssocID="{B7250C5A-53A3-4C6D-823E-2D9D2F14B8FB}" presName="conn2-1" presStyleLbl="parChTrans1D2" presStyleIdx="2" presStyleCnt="3"/>
      <dgm:spPr/>
      <dgm:t>
        <a:bodyPr/>
        <a:lstStyle/>
        <a:p>
          <a:endParaRPr lang="es-EC"/>
        </a:p>
      </dgm:t>
    </dgm:pt>
    <dgm:pt modelId="{D10E9897-7788-4094-A718-A0548034E01C}" type="pres">
      <dgm:prSet presAssocID="{B7250C5A-53A3-4C6D-823E-2D9D2F14B8FB}" presName="connTx" presStyleLbl="parChTrans1D2" presStyleIdx="2" presStyleCnt="3"/>
      <dgm:spPr/>
      <dgm:t>
        <a:bodyPr/>
        <a:lstStyle/>
        <a:p>
          <a:endParaRPr lang="es-EC"/>
        </a:p>
      </dgm:t>
    </dgm:pt>
    <dgm:pt modelId="{7A690375-9CA5-494D-A102-163AD3334BC6}" type="pres">
      <dgm:prSet presAssocID="{7D83974A-6A38-480B-8787-34542A59A508}" presName="root2" presStyleCnt="0"/>
      <dgm:spPr/>
      <dgm:t>
        <a:bodyPr/>
        <a:lstStyle/>
        <a:p>
          <a:endParaRPr lang="es-EC"/>
        </a:p>
      </dgm:t>
    </dgm:pt>
    <dgm:pt modelId="{1E7D1FE2-7DE3-430C-8B0C-3BB9B6EE1682}" type="pres">
      <dgm:prSet presAssocID="{7D83974A-6A38-480B-8787-34542A59A508}" presName="LevelTwoTextNode" presStyleLbl="node2" presStyleIdx="2" presStyleCnt="3" custScaleY="68875" custLinFactNeighborX="2689" custLinFactNeighborY="40221">
        <dgm:presLayoutVars>
          <dgm:chPref val="3"/>
        </dgm:presLayoutVars>
      </dgm:prSet>
      <dgm:spPr/>
      <dgm:t>
        <a:bodyPr/>
        <a:lstStyle/>
        <a:p>
          <a:endParaRPr lang="es-EC"/>
        </a:p>
      </dgm:t>
    </dgm:pt>
    <dgm:pt modelId="{E1F0CBB6-4BFD-4041-836F-776CA00C3982}" type="pres">
      <dgm:prSet presAssocID="{7D83974A-6A38-480B-8787-34542A59A508}" presName="level3hierChild" presStyleCnt="0"/>
      <dgm:spPr/>
      <dgm:t>
        <a:bodyPr/>
        <a:lstStyle/>
        <a:p>
          <a:endParaRPr lang="es-EC"/>
        </a:p>
      </dgm:t>
    </dgm:pt>
    <dgm:pt modelId="{27520D67-D821-46D3-92AF-5000636E1529}" type="pres">
      <dgm:prSet presAssocID="{DF7F15A1-7D97-444E-A84D-EB086F4554AF}" presName="conn2-1" presStyleLbl="parChTrans1D3" presStyleIdx="2" presStyleCnt="3"/>
      <dgm:spPr/>
      <dgm:t>
        <a:bodyPr/>
        <a:lstStyle/>
        <a:p>
          <a:endParaRPr lang="es-EC"/>
        </a:p>
      </dgm:t>
    </dgm:pt>
    <dgm:pt modelId="{8CB04C77-DF38-4782-9BA3-67D1918D50C3}" type="pres">
      <dgm:prSet presAssocID="{DF7F15A1-7D97-444E-A84D-EB086F4554AF}" presName="connTx" presStyleLbl="parChTrans1D3" presStyleIdx="2" presStyleCnt="3"/>
      <dgm:spPr/>
      <dgm:t>
        <a:bodyPr/>
        <a:lstStyle/>
        <a:p>
          <a:endParaRPr lang="es-EC"/>
        </a:p>
      </dgm:t>
    </dgm:pt>
    <dgm:pt modelId="{E3F71540-C2EA-4F45-81C6-2B2E1D5A6215}" type="pres">
      <dgm:prSet presAssocID="{A7EC0D13-2C51-436C-9E40-6F1706A40573}" presName="root2" presStyleCnt="0"/>
      <dgm:spPr/>
      <dgm:t>
        <a:bodyPr/>
        <a:lstStyle/>
        <a:p>
          <a:endParaRPr lang="es-EC"/>
        </a:p>
      </dgm:t>
    </dgm:pt>
    <dgm:pt modelId="{E404F994-03D4-4050-B1D4-4502117F0066}" type="pres">
      <dgm:prSet presAssocID="{A7EC0D13-2C51-436C-9E40-6F1706A40573}" presName="LevelTwoTextNode" presStyleLbl="node3" presStyleIdx="2" presStyleCnt="3" custScaleX="149403" custScaleY="101834" custLinFactNeighborX="113" custLinFactNeighborY="40008">
        <dgm:presLayoutVars>
          <dgm:chPref val="3"/>
        </dgm:presLayoutVars>
      </dgm:prSet>
      <dgm:spPr/>
      <dgm:t>
        <a:bodyPr/>
        <a:lstStyle/>
        <a:p>
          <a:endParaRPr lang="es-EC"/>
        </a:p>
      </dgm:t>
    </dgm:pt>
    <dgm:pt modelId="{8CEC4F76-DA10-4232-8940-B6E0BE3F2FB4}" type="pres">
      <dgm:prSet presAssocID="{A7EC0D13-2C51-436C-9E40-6F1706A40573}" presName="level3hierChild" presStyleCnt="0"/>
      <dgm:spPr/>
      <dgm:t>
        <a:bodyPr/>
        <a:lstStyle/>
        <a:p>
          <a:endParaRPr lang="es-EC"/>
        </a:p>
      </dgm:t>
    </dgm:pt>
  </dgm:ptLst>
  <dgm:cxnLst>
    <dgm:cxn modelId="{5EA0E41C-62C4-49FE-9301-6A5877FD8428}" type="presOf" srcId="{19647D3A-C599-4B7C-A34C-64FDBAF85677}" destId="{86A12441-1EF9-43EA-9920-4CFF743946FA}" srcOrd="0" destOrd="0" presId="urn:microsoft.com/office/officeart/2005/8/layout/hierarchy2"/>
    <dgm:cxn modelId="{5E1C92BB-00F8-4592-90DC-401784D0D0EF}" srcId="{92374F18-3EC7-482C-A45E-A38BCDD467F5}" destId="{BC68EB3E-4799-4096-84BE-2672BC8338BC}" srcOrd="0" destOrd="0" parTransId="{FBD96DBC-D898-4028-8592-DDDB82049046}" sibTransId="{C916E65B-779C-49F3-B189-CB6CB43335AB}"/>
    <dgm:cxn modelId="{45F56BFB-8B75-4153-A9CE-C15459874A45}" type="presOf" srcId="{A7EC0D13-2C51-436C-9E40-6F1706A40573}" destId="{E404F994-03D4-4050-B1D4-4502117F0066}" srcOrd="0" destOrd="0" presId="urn:microsoft.com/office/officeart/2005/8/layout/hierarchy2"/>
    <dgm:cxn modelId="{915124F2-CF67-41DC-A02F-8854DB9F05BB}" type="presOf" srcId="{92374F18-3EC7-482C-A45E-A38BCDD467F5}" destId="{BF641C59-A4A1-448D-91C7-7CC7B2CA392D}" srcOrd="0" destOrd="0" presId="urn:microsoft.com/office/officeart/2005/8/layout/hierarchy2"/>
    <dgm:cxn modelId="{9A7C7F0C-E878-4BFD-85FD-97BD853E2065}" type="presOf" srcId="{50D8F8C9-6BB3-4D97-A83F-2E202E4756FA}" destId="{3AA56BE5-5078-4306-8C9D-69793A370B0D}" srcOrd="1" destOrd="0" presId="urn:microsoft.com/office/officeart/2005/8/layout/hierarchy2"/>
    <dgm:cxn modelId="{40100BB7-BC2E-400F-B966-B62A75606C84}" srcId="{BC68EB3E-4799-4096-84BE-2672BC8338BC}" destId="{15A30F35-88FC-411D-93E4-27F0512991CA}" srcOrd="0" destOrd="0" parTransId="{50D8F8C9-6BB3-4D97-A83F-2E202E4756FA}" sibTransId="{295846BD-CB46-4656-8872-6C58F50FDCA8}"/>
    <dgm:cxn modelId="{49B7BC8E-65A4-4717-8CEE-8053519B5751}" srcId="{7D83974A-6A38-480B-8787-34542A59A508}" destId="{A7EC0D13-2C51-436C-9E40-6F1706A40573}" srcOrd="0" destOrd="0" parTransId="{DF7F15A1-7D97-444E-A84D-EB086F4554AF}" sibTransId="{9C286E3C-708C-4F26-8F1D-305EDC860890}"/>
    <dgm:cxn modelId="{BDAB068C-9131-49E0-88D0-8158C740B22B}" type="presOf" srcId="{B072082F-5B77-4749-9B3E-B6E021EFB3BA}" destId="{7FDE9FAB-909C-463D-9E14-4E291FF04EE0}" srcOrd="0" destOrd="0" presId="urn:microsoft.com/office/officeart/2005/8/layout/hierarchy2"/>
    <dgm:cxn modelId="{AC6E2F30-5ACD-4409-888C-459D4379EFC8}" type="presOf" srcId="{DF7F15A1-7D97-444E-A84D-EB086F4554AF}" destId="{8CB04C77-DF38-4782-9BA3-67D1918D50C3}" srcOrd="1" destOrd="0" presId="urn:microsoft.com/office/officeart/2005/8/layout/hierarchy2"/>
    <dgm:cxn modelId="{F14335FA-65B9-49DF-BE0C-225907C68F9C}" type="presOf" srcId="{DF7F15A1-7D97-444E-A84D-EB086F4554AF}" destId="{27520D67-D821-46D3-92AF-5000636E1529}" srcOrd="0" destOrd="0" presId="urn:microsoft.com/office/officeart/2005/8/layout/hierarchy2"/>
    <dgm:cxn modelId="{BC4DB46A-46A4-4ACF-938E-C531300AF02F}" type="presOf" srcId="{FBD96DBC-D898-4028-8592-DDDB82049046}" destId="{3DEB9C25-C731-4DC5-A82A-97B229516BEC}" srcOrd="0" destOrd="0" presId="urn:microsoft.com/office/officeart/2005/8/layout/hierarchy2"/>
    <dgm:cxn modelId="{DA559FA8-D291-40B1-BE07-CE9B0FC98EC9}" srcId="{92374F18-3EC7-482C-A45E-A38BCDD467F5}" destId="{7D83974A-6A38-480B-8787-34542A59A508}" srcOrd="2" destOrd="0" parTransId="{B7250C5A-53A3-4C6D-823E-2D9D2F14B8FB}" sibTransId="{08EAE93D-45E3-4549-8F02-220AF5A86D28}"/>
    <dgm:cxn modelId="{BD3DC786-68F9-487C-AACE-BD0EAA140EA6}" type="presOf" srcId="{FB8B2DFF-B327-4A8C-A278-35AC941AFCFA}" destId="{FAFC874C-47CB-4F2C-8685-EA65DC348ACA}" srcOrd="0" destOrd="0" presId="urn:microsoft.com/office/officeart/2005/8/layout/hierarchy2"/>
    <dgm:cxn modelId="{2B5BC8EA-A2B9-4CF7-ABE9-C826F3E66351}" type="presOf" srcId="{B7250C5A-53A3-4C6D-823E-2D9D2F14B8FB}" destId="{D10E9897-7788-4094-A718-A0548034E01C}" srcOrd="1" destOrd="0" presId="urn:microsoft.com/office/officeart/2005/8/layout/hierarchy2"/>
    <dgm:cxn modelId="{5D26DB0E-C967-4706-96A9-3183AE7E4EDB}" type="presOf" srcId="{392438CC-21FB-4B77-B87E-37B66FE1C5B3}" destId="{D86B0A95-F665-400B-B36D-F8F0F05BEDF6}" srcOrd="0" destOrd="0" presId="urn:microsoft.com/office/officeart/2005/8/layout/hierarchy2"/>
    <dgm:cxn modelId="{55B7CEB2-1739-4A36-ACF4-9A4D0C364BE3}" type="presOf" srcId="{B7250C5A-53A3-4C6D-823E-2D9D2F14B8FB}" destId="{69C54119-16A0-4168-B6FE-6AC72D994C2F}" srcOrd="0" destOrd="0" presId="urn:microsoft.com/office/officeart/2005/8/layout/hierarchy2"/>
    <dgm:cxn modelId="{EE266F10-A1DB-4CE3-8B44-C22264CC5039}" srcId="{92374F18-3EC7-482C-A45E-A38BCDD467F5}" destId="{19647D3A-C599-4B7C-A34C-64FDBAF85677}" srcOrd="1" destOrd="0" parTransId="{B072082F-5B77-4749-9B3E-B6E021EFB3BA}" sibTransId="{60B27446-5933-4339-9C5E-3C197B5C6FF1}"/>
    <dgm:cxn modelId="{1C4144C4-C196-4731-BDCC-30B3F9E0EB7D}" type="presOf" srcId="{254A7E0C-2EAF-40B4-8810-FE39D4C884AE}" destId="{C02A7707-C6BB-44ED-B487-14449E272708}" srcOrd="0" destOrd="0" presId="urn:microsoft.com/office/officeart/2005/8/layout/hierarchy2"/>
    <dgm:cxn modelId="{0BB39083-DCA5-49E3-A86F-2024061E92AF}" type="presOf" srcId="{50D8F8C9-6BB3-4D97-A83F-2E202E4756FA}" destId="{4AE74805-C09D-4B22-932C-D36247D69CEE}" srcOrd="0" destOrd="0" presId="urn:microsoft.com/office/officeart/2005/8/layout/hierarchy2"/>
    <dgm:cxn modelId="{D9016170-D6E6-48E8-9C06-79475AC0F11D}" type="presOf" srcId="{B072082F-5B77-4749-9B3E-B6E021EFB3BA}" destId="{DD6967C3-6F76-413D-877F-201D5E9A6537}" srcOrd="1" destOrd="0" presId="urn:microsoft.com/office/officeart/2005/8/layout/hierarchy2"/>
    <dgm:cxn modelId="{B36303AC-CCC2-4854-ADCE-E84FB367BBED}" type="presOf" srcId="{15A30F35-88FC-411D-93E4-27F0512991CA}" destId="{1A54804D-7BC9-430A-A4CA-125780EFF05A}" srcOrd="0" destOrd="0" presId="urn:microsoft.com/office/officeart/2005/8/layout/hierarchy2"/>
    <dgm:cxn modelId="{9C87B049-0DD9-4E31-9E29-FA3D7F34D3D0}" type="presOf" srcId="{FBD96DBC-D898-4028-8592-DDDB82049046}" destId="{0E25000F-39BA-446C-A260-FD7F7E1327D6}" srcOrd="1" destOrd="0" presId="urn:microsoft.com/office/officeart/2005/8/layout/hierarchy2"/>
    <dgm:cxn modelId="{31663C50-6A56-494A-B4AD-0697C74EFBC8}" type="presOf" srcId="{BC68EB3E-4799-4096-84BE-2672BC8338BC}" destId="{859D8229-0840-4868-824B-69F1E595EC16}" srcOrd="0" destOrd="0" presId="urn:microsoft.com/office/officeart/2005/8/layout/hierarchy2"/>
    <dgm:cxn modelId="{340205A3-F15F-426B-BBD2-676E4C4B5B13}" type="presOf" srcId="{7D83974A-6A38-480B-8787-34542A59A508}" destId="{1E7D1FE2-7DE3-430C-8B0C-3BB9B6EE1682}" srcOrd="0" destOrd="0" presId="urn:microsoft.com/office/officeart/2005/8/layout/hierarchy2"/>
    <dgm:cxn modelId="{71BAA774-97B9-44DB-BE49-97E316C048F3}" srcId="{392438CC-21FB-4B77-B87E-37B66FE1C5B3}" destId="{92374F18-3EC7-482C-A45E-A38BCDD467F5}" srcOrd="0" destOrd="0" parTransId="{A7E0D4CF-D9FC-498A-AC46-B8AAEB3D4A05}" sibTransId="{0270B661-F2F0-4FD0-AB1A-C231F2FA0051}"/>
    <dgm:cxn modelId="{0349749C-CA67-4931-AC51-22C8F0E44B1E}" type="presOf" srcId="{FB8B2DFF-B327-4A8C-A278-35AC941AFCFA}" destId="{BE7D7761-2A37-4D66-B6B3-57E43E8A5526}" srcOrd="1" destOrd="0" presId="urn:microsoft.com/office/officeart/2005/8/layout/hierarchy2"/>
    <dgm:cxn modelId="{17CC02A8-FD4B-464C-BEB3-751260353841}" srcId="{19647D3A-C599-4B7C-A34C-64FDBAF85677}" destId="{254A7E0C-2EAF-40B4-8810-FE39D4C884AE}" srcOrd="0" destOrd="0" parTransId="{FB8B2DFF-B327-4A8C-A278-35AC941AFCFA}" sibTransId="{23748C81-6585-452E-8358-9A19C35DCDFA}"/>
    <dgm:cxn modelId="{82B403EA-59E9-4C79-BCBB-2876D196FB86}" type="presParOf" srcId="{D86B0A95-F665-400B-B36D-F8F0F05BEDF6}" destId="{34B2C619-5196-4629-9FA7-DEA469680007}" srcOrd="0" destOrd="0" presId="urn:microsoft.com/office/officeart/2005/8/layout/hierarchy2"/>
    <dgm:cxn modelId="{6FB74783-E698-496D-83AE-D2C13FC6662E}" type="presParOf" srcId="{34B2C619-5196-4629-9FA7-DEA469680007}" destId="{BF641C59-A4A1-448D-91C7-7CC7B2CA392D}" srcOrd="0" destOrd="0" presId="urn:microsoft.com/office/officeart/2005/8/layout/hierarchy2"/>
    <dgm:cxn modelId="{09BAB341-927C-498A-B22D-3EAB10417641}" type="presParOf" srcId="{34B2C619-5196-4629-9FA7-DEA469680007}" destId="{46BC8062-B18E-435C-87B4-B002206B4CB4}" srcOrd="1" destOrd="0" presId="urn:microsoft.com/office/officeart/2005/8/layout/hierarchy2"/>
    <dgm:cxn modelId="{36B09742-0963-4743-BD81-6DA1F9EA74BE}" type="presParOf" srcId="{46BC8062-B18E-435C-87B4-B002206B4CB4}" destId="{3DEB9C25-C731-4DC5-A82A-97B229516BEC}" srcOrd="0" destOrd="0" presId="urn:microsoft.com/office/officeart/2005/8/layout/hierarchy2"/>
    <dgm:cxn modelId="{3C5B0FFE-0EF1-4F67-AA8B-F7E027C33BD1}" type="presParOf" srcId="{3DEB9C25-C731-4DC5-A82A-97B229516BEC}" destId="{0E25000F-39BA-446C-A260-FD7F7E1327D6}" srcOrd="0" destOrd="0" presId="urn:microsoft.com/office/officeart/2005/8/layout/hierarchy2"/>
    <dgm:cxn modelId="{2EFBBC20-0CB8-450F-A1F9-182EAA567E7B}" type="presParOf" srcId="{46BC8062-B18E-435C-87B4-B002206B4CB4}" destId="{063515A1-6B44-4176-8B8E-ACFB1258E07D}" srcOrd="1" destOrd="0" presId="urn:microsoft.com/office/officeart/2005/8/layout/hierarchy2"/>
    <dgm:cxn modelId="{0B9CD19A-00B9-49E0-844B-9878C6EC9BB4}" type="presParOf" srcId="{063515A1-6B44-4176-8B8E-ACFB1258E07D}" destId="{859D8229-0840-4868-824B-69F1E595EC16}" srcOrd="0" destOrd="0" presId="urn:microsoft.com/office/officeart/2005/8/layout/hierarchy2"/>
    <dgm:cxn modelId="{40579D36-1AF3-4EC5-BD9E-CB5C282B693D}" type="presParOf" srcId="{063515A1-6B44-4176-8B8E-ACFB1258E07D}" destId="{2EC1725C-6BA0-4EAA-97C8-515E872CB66B}" srcOrd="1" destOrd="0" presId="urn:microsoft.com/office/officeart/2005/8/layout/hierarchy2"/>
    <dgm:cxn modelId="{E57F4E8D-F3AE-457A-8F5B-27BF607D13CE}" type="presParOf" srcId="{2EC1725C-6BA0-4EAA-97C8-515E872CB66B}" destId="{4AE74805-C09D-4B22-932C-D36247D69CEE}" srcOrd="0" destOrd="0" presId="urn:microsoft.com/office/officeart/2005/8/layout/hierarchy2"/>
    <dgm:cxn modelId="{E6AA5995-72C5-4682-A8CA-1C8D89765705}" type="presParOf" srcId="{4AE74805-C09D-4B22-932C-D36247D69CEE}" destId="{3AA56BE5-5078-4306-8C9D-69793A370B0D}" srcOrd="0" destOrd="0" presId="urn:microsoft.com/office/officeart/2005/8/layout/hierarchy2"/>
    <dgm:cxn modelId="{A1C6E086-AF65-4930-91F9-B6DA5DA372BF}" type="presParOf" srcId="{2EC1725C-6BA0-4EAA-97C8-515E872CB66B}" destId="{A07A12CD-4343-4E83-8FA4-12146F2C903A}" srcOrd="1" destOrd="0" presId="urn:microsoft.com/office/officeart/2005/8/layout/hierarchy2"/>
    <dgm:cxn modelId="{6F4906A8-D75F-4402-8933-C362E83D47F1}" type="presParOf" srcId="{A07A12CD-4343-4E83-8FA4-12146F2C903A}" destId="{1A54804D-7BC9-430A-A4CA-125780EFF05A}" srcOrd="0" destOrd="0" presId="urn:microsoft.com/office/officeart/2005/8/layout/hierarchy2"/>
    <dgm:cxn modelId="{E0C8ECF2-0E88-49B8-AB47-67DE8E5D2B2B}" type="presParOf" srcId="{A07A12CD-4343-4E83-8FA4-12146F2C903A}" destId="{8FAA0CCE-4565-40A6-B3EA-0DA7797CEF96}" srcOrd="1" destOrd="0" presId="urn:microsoft.com/office/officeart/2005/8/layout/hierarchy2"/>
    <dgm:cxn modelId="{AA3EE9C2-5376-47A9-87BA-BD72F5AD89ED}" type="presParOf" srcId="{46BC8062-B18E-435C-87B4-B002206B4CB4}" destId="{7FDE9FAB-909C-463D-9E14-4E291FF04EE0}" srcOrd="2" destOrd="0" presId="urn:microsoft.com/office/officeart/2005/8/layout/hierarchy2"/>
    <dgm:cxn modelId="{B9C6A92A-ABBC-48B2-8668-81B41AE90D9E}" type="presParOf" srcId="{7FDE9FAB-909C-463D-9E14-4E291FF04EE0}" destId="{DD6967C3-6F76-413D-877F-201D5E9A6537}" srcOrd="0" destOrd="0" presId="urn:microsoft.com/office/officeart/2005/8/layout/hierarchy2"/>
    <dgm:cxn modelId="{FEF65608-194B-4C36-994A-3F263F22B91B}" type="presParOf" srcId="{46BC8062-B18E-435C-87B4-B002206B4CB4}" destId="{33E34487-9591-44D6-B21A-212A10ED47A8}" srcOrd="3" destOrd="0" presId="urn:microsoft.com/office/officeart/2005/8/layout/hierarchy2"/>
    <dgm:cxn modelId="{AE02BC3A-9309-4A62-948C-B41A7C6CDCAF}" type="presParOf" srcId="{33E34487-9591-44D6-B21A-212A10ED47A8}" destId="{86A12441-1EF9-43EA-9920-4CFF743946FA}" srcOrd="0" destOrd="0" presId="urn:microsoft.com/office/officeart/2005/8/layout/hierarchy2"/>
    <dgm:cxn modelId="{77146F8E-2BF2-4A11-A394-E30A29B516FD}" type="presParOf" srcId="{33E34487-9591-44D6-B21A-212A10ED47A8}" destId="{E62CB1B0-FA0B-4C18-B4EA-DCB871E3A750}" srcOrd="1" destOrd="0" presId="urn:microsoft.com/office/officeart/2005/8/layout/hierarchy2"/>
    <dgm:cxn modelId="{8D4B9DE2-176F-45FA-B4D8-5440FDD7F2BF}" type="presParOf" srcId="{E62CB1B0-FA0B-4C18-B4EA-DCB871E3A750}" destId="{FAFC874C-47CB-4F2C-8685-EA65DC348ACA}" srcOrd="0" destOrd="0" presId="urn:microsoft.com/office/officeart/2005/8/layout/hierarchy2"/>
    <dgm:cxn modelId="{CEF8B292-FE69-4F3A-B3F6-612204C9E970}" type="presParOf" srcId="{FAFC874C-47CB-4F2C-8685-EA65DC348ACA}" destId="{BE7D7761-2A37-4D66-B6B3-57E43E8A5526}" srcOrd="0" destOrd="0" presId="urn:microsoft.com/office/officeart/2005/8/layout/hierarchy2"/>
    <dgm:cxn modelId="{FAA69611-F014-4692-BB11-144C91CCB0B6}" type="presParOf" srcId="{E62CB1B0-FA0B-4C18-B4EA-DCB871E3A750}" destId="{E5842991-9837-4EAC-B98E-544EC87211DB}" srcOrd="1" destOrd="0" presId="urn:microsoft.com/office/officeart/2005/8/layout/hierarchy2"/>
    <dgm:cxn modelId="{AE10C90C-82E4-4FB4-B90E-B5239786BC72}" type="presParOf" srcId="{E5842991-9837-4EAC-B98E-544EC87211DB}" destId="{C02A7707-C6BB-44ED-B487-14449E272708}" srcOrd="0" destOrd="0" presId="urn:microsoft.com/office/officeart/2005/8/layout/hierarchy2"/>
    <dgm:cxn modelId="{18C19EC6-7140-44A3-8287-BD5B5B4E8A31}" type="presParOf" srcId="{E5842991-9837-4EAC-B98E-544EC87211DB}" destId="{6F15E649-F29F-40A8-B802-A8CE9EF803C9}" srcOrd="1" destOrd="0" presId="urn:microsoft.com/office/officeart/2005/8/layout/hierarchy2"/>
    <dgm:cxn modelId="{930963FC-4836-4A2C-A2C5-20D94FDB2C6B}" type="presParOf" srcId="{46BC8062-B18E-435C-87B4-B002206B4CB4}" destId="{69C54119-16A0-4168-B6FE-6AC72D994C2F}" srcOrd="4" destOrd="0" presId="urn:microsoft.com/office/officeart/2005/8/layout/hierarchy2"/>
    <dgm:cxn modelId="{AEB4E0DE-1B9D-4A87-BA3C-C589CEF96129}" type="presParOf" srcId="{69C54119-16A0-4168-B6FE-6AC72D994C2F}" destId="{D10E9897-7788-4094-A718-A0548034E01C}" srcOrd="0" destOrd="0" presId="urn:microsoft.com/office/officeart/2005/8/layout/hierarchy2"/>
    <dgm:cxn modelId="{AB78DF84-B87E-4C52-827A-DD9B28A46BB4}" type="presParOf" srcId="{46BC8062-B18E-435C-87B4-B002206B4CB4}" destId="{7A690375-9CA5-494D-A102-163AD3334BC6}" srcOrd="5" destOrd="0" presId="urn:microsoft.com/office/officeart/2005/8/layout/hierarchy2"/>
    <dgm:cxn modelId="{04E94E93-2C7A-44B0-A950-DD3368928982}" type="presParOf" srcId="{7A690375-9CA5-494D-A102-163AD3334BC6}" destId="{1E7D1FE2-7DE3-430C-8B0C-3BB9B6EE1682}" srcOrd="0" destOrd="0" presId="urn:microsoft.com/office/officeart/2005/8/layout/hierarchy2"/>
    <dgm:cxn modelId="{A3C54B2D-C6B2-4E8B-AC5E-8DE74CCDF63E}" type="presParOf" srcId="{7A690375-9CA5-494D-A102-163AD3334BC6}" destId="{E1F0CBB6-4BFD-4041-836F-776CA00C3982}" srcOrd="1" destOrd="0" presId="urn:microsoft.com/office/officeart/2005/8/layout/hierarchy2"/>
    <dgm:cxn modelId="{243C37E7-321F-41DB-9DFF-FF90A3364A1F}" type="presParOf" srcId="{E1F0CBB6-4BFD-4041-836F-776CA00C3982}" destId="{27520D67-D821-46D3-92AF-5000636E1529}" srcOrd="0" destOrd="0" presId="urn:microsoft.com/office/officeart/2005/8/layout/hierarchy2"/>
    <dgm:cxn modelId="{29EEE77B-C7FF-4BC1-850A-5E3464A6A956}" type="presParOf" srcId="{27520D67-D821-46D3-92AF-5000636E1529}" destId="{8CB04C77-DF38-4782-9BA3-67D1918D50C3}" srcOrd="0" destOrd="0" presId="urn:microsoft.com/office/officeart/2005/8/layout/hierarchy2"/>
    <dgm:cxn modelId="{077B017F-873C-4DB3-8638-AC9747B6DAFB}" type="presParOf" srcId="{E1F0CBB6-4BFD-4041-836F-776CA00C3982}" destId="{E3F71540-C2EA-4F45-81C6-2B2E1D5A6215}" srcOrd="1" destOrd="0" presId="urn:microsoft.com/office/officeart/2005/8/layout/hierarchy2"/>
    <dgm:cxn modelId="{A1E7AA14-4CEE-4D11-9B6A-7DDA5A44E114}" type="presParOf" srcId="{E3F71540-C2EA-4F45-81C6-2B2E1D5A6215}" destId="{E404F994-03D4-4050-B1D4-4502117F0066}" srcOrd="0" destOrd="0" presId="urn:microsoft.com/office/officeart/2005/8/layout/hierarchy2"/>
    <dgm:cxn modelId="{A599D9F3-9088-44C1-8100-935CC8FF78CD}" type="presParOf" srcId="{E3F71540-C2EA-4F45-81C6-2B2E1D5A6215}" destId="{8CEC4F76-DA10-4232-8940-B6E0BE3F2FB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DC60D-D521-4272-8BB6-4D79ECA90C9B}"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EC"/>
        </a:p>
      </dgm:t>
    </dgm:pt>
    <dgm:pt modelId="{25DC0E2A-687A-46B9-BF5F-9B7B13E88CC2}">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Activities and ideas enhance teaching listening skill</a:t>
          </a:r>
          <a:endParaRPr lang="es-EC" sz="2400" dirty="0">
            <a:solidFill>
              <a:schemeClr val="tx1"/>
            </a:solidFill>
            <a:latin typeface="Times New Roman" panose="02020603050405020304" pitchFamily="18" charset="0"/>
            <a:cs typeface="Times New Roman" panose="02020603050405020304" pitchFamily="18" charset="0"/>
          </a:endParaRPr>
        </a:p>
      </dgm:t>
    </dgm:pt>
    <dgm:pt modelId="{11208AA2-AEE0-45F4-BB3A-3C3FD2C4EBD4}" type="parTrans" cxnId="{8FD1C4D2-247D-4235-8929-8D34BECEC5BF}">
      <dgm:prSet/>
      <dgm:spPr/>
      <dgm:t>
        <a:bodyPr/>
        <a:lstStyle/>
        <a:p>
          <a:endParaRPr lang="es-EC" sz="2400">
            <a:solidFill>
              <a:schemeClr val="tx1"/>
            </a:solidFill>
          </a:endParaRPr>
        </a:p>
      </dgm:t>
    </dgm:pt>
    <dgm:pt modelId="{E76EF273-E563-42FA-A75A-0149DE2183CA}" type="sibTrans" cxnId="{8FD1C4D2-247D-4235-8929-8D34BECEC5BF}">
      <dgm:prSet/>
      <dgm:spPr/>
      <dgm:t>
        <a:bodyPr/>
        <a:lstStyle/>
        <a:p>
          <a:endParaRPr lang="es-EC" sz="2400">
            <a:solidFill>
              <a:schemeClr val="tx1"/>
            </a:solidFill>
          </a:endParaRPr>
        </a:p>
      </dgm:t>
    </dgm:pt>
    <dgm:pt modelId="{589D2E5D-CA1C-422B-8AF8-E772CD98BB4A}">
      <dgm:prSet phldrT="[Texto]" custT="1"/>
      <dgm:spPr/>
      <dgm:t>
        <a:bodyPr/>
        <a:lstStyle/>
        <a:p>
          <a:r>
            <a:rPr lang="en-US" sz="2400" b="0" noProof="0" dirty="0" smtClean="0">
              <a:solidFill>
                <a:schemeClr val="tx1"/>
              </a:solidFill>
            </a:rPr>
            <a:t>Listen to music</a:t>
          </a:r>
          <a:endParaRPr lang="en-US" sz="2400" b="0" noProof="0" dirty="0">
            <a:solidFill>
              <a:schemeClr val="tx1"/>
            </a:solidFill>
          </a:endParaRPr>
        </a:p>
      </dgm:t>
    </dgm:pt>
    <dgm:pt modelId="{4D2E937A-B4A7-4C8A-A1E9-814E18552239}" type="parTrans" cxnId="{ACFFE337-3DDE-4C49-996F-7290F6F023F5}">
      <dgm:prSet custT="1"/>
      <dgm:spPr/>
      <dgm:t>
        <a:bodyPr/>
        <a:lstStyle/>
        <a:p>
          <a:endParaRPr lang="es-EC" sz="2400" dirty="0">
            <a:solidFill>
              <a:schemeClr val="tx1"/>
            </a:solidFill>
          </a:endParaRPr>
        </a:p>
      </dgm:t>
    </dgm:pt>
    <dgm:pt modelId="{F158883F-D35E-4219-9DB6-3DAE62A09652}" type="sibTrans" cxnId="{ACFFE337-3DDE-4C49-996F-7290F6F023F5}">
      <dgm:prSet/>
      <dgm:spPr/>
      <dgm:t>
        <a:bodyPr/>
        <a:lstStyle/>
        <a:p>
          <a:endParaRPr lang="es-EC" sz="2400">
            <a:solidFill>
              <a:schemeClr val="tx1"/>
            </a:solidFill>
          </a:endParaRPr>
        </a:p>
      </dgm:t>
    </dgm:pt>
    <dgm:pt modelId="{E5B8744E-040B-4563-B018-8E441EDAD8BF}">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b="0" dirty="0" smtClean="0">
              <a:solidFill>
                <a:schemeClr val="tx1"/>
              </a:solidFill>
              <a:latin typeface="Times New Roman" panose="02020603050405020304" pitchFamily="18" charset="0"/>
              <a:cs typeface="Times New Roman" panose="02020603050405020304" pitchFamily="18" charset="0"/>
            </a:rPr>
            <a:t>Key  words</a:t>
          </a:r>
          <a:endParaRPr lang="es-EC" sz="2400" b="0" dirty="0">
            <a:solidFill>
              <a:schemeClr val="tx1"/>
            </a:solidFill>
          </a:endParaRPr>
        </a:p>
      </dgm:t>
    </dgm:pt>
    <dgm:pt modelId="{A9300141-FCA4-49C7-A99A-462649672532}" type="parTrans" cxnId="{7F9D2276-42FD-4C5C-B0F6-F58B8139A78D}">
      <dgm:prSet custT="1"/>
      <dgm:spPr/>
      <dgm:t>
        <a:bodyPr/>
        <a:lstStyle/>
        <a:p>
          <a:endParaRPr lang="es-EC" sz="2400" dirty="0">
            <a:solidFill>
              <a:schemeClr val="tx1"/>
            </a:solidFill>
          </a:endParaRPr>
        </a:p>
      </dgm:t>
    </dgm:pt>
    <dgm:pt modelId="{1932C689-130A-47C9-8EDC-E8015B3CBBDB}" type="sibTrans" cxnId="{7F9D2276-42FD-4C5C-B0F6-F58B8139A78D}">
      <dgm:prSet/>
      <dgm:spPr/>
      <dgm:t>
        <a:bodyPr/>
        <a:lstStyle/>
        <a:p>
          <a:endParaRPr lang="es-EC" sz="2400">
            <a:solidFill>
              <a:schemeClr val="tx1"/>
            </a:solidFill>
          </a:endParaRPr>
        </a:p>
      </dgm:t>
    </dgm:pt>
    <dgm:pt modelId="{62651502-CDCF-455A-A737-45E53AD386AF}">
      <dgm:prSet custT="1"/>
      <dgm:spPr/>
      <dgm:t>
        <a:bodyPr/>
        <a:lstStyle/>
        <a:p>
          <a:r>
            <a:rPr lang="en-US" sz="2400" noProof="0" dirty="0" smtClean="0">
              <a:solidFill>
                <a:schemeClr val="tx1"/>
              </a:solidFill>
            </a:rPr>
            <a:t>Pay attention to the story</a:t>
          </a:r>
          <a:endParaRPr lang="en-US" sz="2400" noProof="0" dirty="0">
            <a:solidFill>
              <a:schemeClr val="tx1"/>
            </a:solidFill>
          </a:endParaRPr>
        </a:p>
      </dgm:t>
    </dgm:pt>
    <dgm:pt modelId="{582E0BA9-408A-4F97-A03D-63114C2B4235}" type="parTrans" cxnId="{F3F644B4-50DF-4B5E-A6E8-7284C93246D0}">
      <dgm:prSet custT="1"/>
      <dgm:spPr/>
      <dgm:t>
        <a:bodyPr/>
        <a:lstStyle/>
        <a:p>
          <a:endParaRPr lang="es-EC" sz="2400" dirty="0">
            <a:solidFill>
              <a:schemeClr val="tx1"/>
            </a:solidFill>
          </a:endParaRPr>
        </a:p>
      </dgm:t>
    </dgm:pt>
    <dgm:pt modelId="{9480CE3E-3344-4B1C-BC16-3D18C6E6CDD9}" type="sibTrans" cxnId="{F3F644B4-50DF-4B5E-A6E8-7284C93246D0}">
      <dgm:prSet/>
      <dgm:spPr/>
      <dgm:t>
        <a:bodyPr/>
        <a:lstStyle/>
        <a:p>
          <a:endParaRPr lang="es-EC" sz="2400">
            <a:solidFill>
              <a:schemeClr val="tx1"/>
            </a:solidFill>
          </a:endParaRPr>
        </a:p>
      </dgm:t>
    </dgm:pt>
    <dgm:pt modelId="{4CE9D034-FD80-4D18-AA96-00C4990C8EDD}">
      <dgm:prSet custT="1"/>
      <dgm:spPr/>
      <dgm:t>
        <a:bodyPr/>
        <a:lstStyle/>
        <a:p>
          <a:r>
            <a:rPr lang="en-US" sz="2400" noProof="0" dirty="0" smtClean="0">
              <a:solidFill>
                <a:schemeClr val="tx1"/>
              </a:solidFill>
            </a:rPr>
            <a:t>Mime games</a:t>
          </a:r>
          <a:endParaRPr lang="en-US" sz="2400" noProof="0" dirty="0">
            <a:solidFill>
              <a:schemeClr val="tx1"/>
            </a:solidFill>
          </a:endParaRPr>
        </a:p>
      </dgm:t>
    </dgm:pt>
    <dgm:pt modelId="{276E1D79-5BC0-4950-8FDB-2969725387B0}" type="parTrans" cxnId="{9700EF21-CBC2-44E2-8F07-A665583B93AD}">
      <dgm:prSet custT="1"/>
      <dgm:spPr/>
      <dgm:t>
        <a:bodyPr/>
        <a:lstStyle/>
        <a:p>
          <a:endParaRPr lang="es-EC" sz="2400" dirty="0">
            <a:solidFill>
              <a:schemeClr val="tx1"/>
            </a:solidFill>
          </a:endParaRPr>
        </a:p>
      </dgm:t>
    </dgm:pt>
    <dgm:pt modelId="{0EF6F327-A09C-49C9-BDC3-8250BE79DBD9}" type="sibTrans" cxnId="{9700EF21-CBC2-44E2-8F07-A665583B93AD}">
      <dgm:prSet/>
      <dgm:spPr/>
      <dgm:t>
        <a:bodyPr/>
        <a:lstStyle/>
        <a:p>
          <a:endParaRPr lang="es-EC" sz="2400">
            <a:solidFill>
              <a:schemeClr val="tx1"/>
            </a:solidFill>
          </a:endParaRPr>
        </a:p>
      </dgm:t>
    </dgm:pt>
    <dgm:pt modelId="{CF70CAF7-9BC1-4B0F-8AE8-F1466915A633}">
      <dgm:prSet custT="1"/>
      <dgm:spPr/>
      <dgm:t>
        <a:bodyPr/>
        <a:lstStyle/>
        <a:p>
          <a:r>
            <a:rPr lang="en-US" sz="2400" noProof="0" dirty="0" smtClean="0">
              <a:solidFill>
                <a:schemeClr val="tx1"/>
              </a:solidFill>
            </a:rPr>
            <a:t>The</a:t>
          </a:r>
          <a:r>
            <a:rPr lang="es-EC" sz="2400" dirty="0" smtClean="0">
              <a:solidFill>
                <a:schemeClr val="tx1"/>
              </a:solidFill>
            </a:rPr>
            <a:t> </a:t>
          </a:r>
          <a:r>
            <a:rPr lang="en-US" sz="2400" noProof="0" dirty="0" smtClean="0">
              <a:solidFill>
                <a:schemeClr val="tx1"/>
              </a:solidFill>
            </a:rPr>
            <a:t>images</a:t>
          </a:r>
          <a:r>
            <a:rPr lang="es-EC" sz="2400" dirty="0" smtClean="0">
              <a:solidFill>
                <a:schemeClr val="tx1"/>
              </a:solidFill>
            </a:rPr>
            <a:t> , videos </a:t>
          </a:r>
          <a:r>
            <a:rPr lang="en-US" sz="2400" noProof="0" dirty="0" smtClean="0">
              <a:solidFill>
                <a:schemeClr val="tx1"/>
              </a:solidFill>
            </a:rPr>
            <a:t>or</a:t>
          </a:r>
          <a:r>
            <a:rPr lang="es-EC" sz="2400" dirty="0" smtClean="0">
              <a:solidFill>
                <a:schemeClr val="tx1"/>
              </a:solidFill>
            </a:rPr>
            <a:t> radio</a:t>
          </a:r>
          <a:endParaRPr lang="es-EC" sz="2400" dirty="0">
            <a:solidFill>
              <a:schemeClr val="tx1"/>
            </a:solidFill>
          </a:endParaRPr>
        </a:p>
      </dgm:t>
    </dgm:pt>
    <dgm:pt modelId="{FF920FC7-81F8-4B27-BED2-7A26347D365D}" type="parTrans" cxnId="{C73D4DCA-3F6B-4748-A5E4-ACA37A6CEF38}">
      <dgm:prSet custT="1"/>
      <dgm:spPr/>
      <dgm:t>
        <a:bodyPr/>
        <a:lstStyle/>
        <a:p>
          <a:endParaRPr lang="es-EC" sz="2400" dirty="0">
            <a:solidFill>
              <a:schemeClr val="tx1"/>
            </a:solidFill>
          </a:endParaRPr>
        </a:p>
      </dgm:t>
    </dgm:pt>
    <dgm:pt modelId="{FEDA6EE0-86F0-4963-996B-DC3AFB1AEB02}" type="sibTrans" cxnId="{C73D4DCA-3F6B-4748-A5E4-ACA37A6CEF38}">
      <dgm:prSet/>
      <dgm:spPr/>
      <dgm:t>
        <a:bodyPr/>
        <a:lstStyle/>
        <a:p>
          <a:endParaRPr lang="es-EC" sz="2400">
            <a:solidFill>
              <a:schemeClr val="tx1"/>
            </a:solidFill>
          </a:endParaRPr>
        </a:p>
      </dgm:t>
    </dgm:pt>
    <dgm:pt modelId="{33672745-873E-41BE-A14A-79D557B0307D}">
      <dgm:prSet custT="1"/>
      <dgm:spPr/>
      <dgm:t>
        <a:bodyPr/>
        <a:lstStyle/>
        <a:p>
          <a:r>
            <a:rPr lang="en-US" sz="2400" noProof="0" dirty="0" smtClean="0">
              <a:solidFill>
                <a:schemeClr val="tx1"/>
              </a:solidFill>
            </a:rPr>
            <a:t>Taking notes</a:t>
          </a:r>
          <a:endParaRPr lang="en-US" sz="2400" noProof="0" dirty="0">
            <a:solidFill>
              <a:schemeClr val="tx1"/>
            </a:solidFill>
          </a:endParaRPr>
        </a:p>
      </dgm:t>
    </dgm:pt>
    <dgm:pt modelId="{74C32874-B1E4-4D0F-88C9-9462F97F6B20}" type="parTrans" cxnId="{228E578F-8531-4620-B227-993FCA34E75E}">
      <dgm:prSet custT="1"/>
      <dgm:spPr/>
      <dgm:t>
        <a:bodyPr/>
        <a:lstStyle/>
        <a:p>
          <a:endParaRPr lang="es-EC" sz="2400" dirty="0">
            <a:solidFill>
              <a:schemeClr val="tx1"/>
            </a:solidFill>
          </a:endParaRPr>
        </a:p>
      </dgm:t>
    </dgm:pt>
    <dgm:pt modelId="{1838968E-6CF8-47A9-B99D-4F071376BEEA}" type="sibTrans" cxnId="{228E578F-8531-4620-B227-993FCA34E75E}">
      <dgm:prSet/>
      <dgm:spPr/>
      <dgm:t>
        <a:bodyPr/>
        <a:lstStyle/>
        <a:p>
          <a:endParaRPr lang="es-EC" sz="2400">
            <a:solidFill>
              <a:schemeClr val="tx1"/>
            </a:solidFill>
          </a:endParaRPr>
        </a:p>
      </dgm:t>
    </dgm:pt>
    <dgm:pt modelId="{5AD2A4F0-9EB0-4E93-960D-FF1C7B332BC4}">
      <dgm:prSet custT="1"/>
      <dgm:spPr/>
      <dgm:t>
        <a:bodyPr/>
        <a:lstStyle/>
        <a:p>
          <a:r>
            <a:rPr lang="en-US" sz="2400" noProof="0" dirty="0" smtClean="0">
              <a:solidFill>
                <a:schemeClr val="tx1"/>
              </a:solidFill>
            </a:rPr>
            <a:t>Draw the Description</a:t>
          </a:r>
          <a:endParaRPr lang="en-US" sz="2400" noProof="0" dirty="0">
            <a:solidFill>
              <a:schemeClr val="tx1"/>
            </a:solidFill>
          </a:endParaRPr>
        </a:p>
      </dgm:t>
    </dgm:pt>
    <dgm:pt modelId="{B68877D4-0B3C-47CE-B759-795F3B5D8912}" type="parTrans" cxnId="{F18A95F5-8992-4EBD-A5BD-5EE7996283B9}">
      <dgm:prSet custT="1"/>
      <dgm:spPr/>
      <dgm:t>
        <a:bodyPr/>
        <a:lstStyle/>
        <a:p>
          <a:endParaRPr lang="es-EC" sz="2400" dirty="0"/>
        </a:p>
      </dgm:t>
    </dgm:pt>
    <dgm:pt modelId="{24B4FF60-3143-49A6-9F4D-090B6729E14C}" type="sibTrans" cxnId="{F18A95F5-8992-4EBD-A5BD-5EE7996283B9}">
      <dgm:prSet/>
      <dgm:spPr/>
      <dgm:t>
        <a:bodyPr/>
        <a:lstStyle/>
        <a:p>
          <a:endParaRPr lang="es-EC" sz="2400"/>
        </a:p>
      </dgm:t>
    </dgm:pt>
    <dgm:pt modelId="{690E52F6-006D-439F-B158-2295DC6EE548}">
      <dgm:prSet custT="1"/>
      <dgm:spPr/>
      <dgm:t>
        <a:bodyPr/>
        <a:lstStyle/>
        <a:p>
          <a:r>
            <a:rPr lang="en-US" sz="2400" noProof="0" dirty="0" smtClean="0">
              <a:solidFill>
                <a:schemeClr val="tx1"/>
              </a:solidFill>
            </a:rPr>
            <a:t>Physical</a:t>
          </a:r>
          <a:r>
            <a:rPr lang="es-EC" sz="2400" dirty="0" smtClean="0">
              <a:solidFill>
                <a:schemeClr val="tx1"/>
              </a:solidFill>
            </a:rPr>
            <a:t> Response</a:t>
          </a:r>
          <a:endParaRPr lang="es-EC" sz="2400" dirty="0">
            <a:solidFill>
              <a:schemeClr val="tx1"/>
            </a:solidFill>
          </a:endParaRPr>
        </a:p>
      </dgm:t>
    </dgm:pt>
    <dgm:pt modelId="{CB019767-6872-430B-8604-5EE7193C550B}" type="parTrans" cxnId="{839944A4-6220-46C8-83B9-FF35D04AB566}">
      <dgm:prSet custT="1"/>
      <dgm:spPr/>
      <dgm:t>
        <a:bodyPr/>
        <a:lstStyle/>
        <a:p>
          <a:endParaRPr lang="es-EC" sz="2400" dirty="0"/>
        </a:p>
      </dgm:t>
    </dgm:pt>
    <dgm:pt modelId="{594BF2B2-8505-435A-955E-8A4251AC08AD}" type="sibTrans" cxnId="{839944A4-6220-46C8-83B9-FF35D04AB566}">
      <dgm:prSet/>
      <dgm:spPr/>
      <dgm:t>
        <a:bodyPr/>
        <a:lstStyle/>
        <a:p>
          <a:endParaRPr lang="es-EC" sz="2400"/>
        </a:p>
      </dgm:t>
    </dgm:pt>
    <dgm:pt modelId="{F5EFD4E9-04F5-47E5-8979-D32BA960B43F}" type="pres">
      <dgm:prSet presAssocID="{DF1DC60D-D521-4272-8BB6-4D79ECA90C9B}" presName="diagram" presStyleCnt="0">
        <dgm:presLayoutVars>
          <dgm:chPref val="1"/>
          <dgm:dir/>
          <dgm:animOne val="branch"/>
          <dgm:animLvl val="lvl"/>
          <dgm:resizeHandles val="exact"/>
        </dgm:presLayoutVars>
      </dgm:prSet>
      <dgm:spPr/>
      <dgm:t>
        <a:bodyPr/>
        <a:lstStyle/>
        <a:p>
          <a:endParaRPr lang="es-EC"/>
        </a:p>
      </dgm:t>
    </dgm:pt>
    <dgm:pt modelId="{CC71EF88-FB9E-47E0-B79B-0CED5D8073A2}" type="pres">
      <dgm:prSet presAssocID="{25DC0E2A-687A-46B9-BF5F-9B7B13E88CC2}" presName="root1" presStyleCnt="0"/>
      <dgm:spPr/>
      <dgm:t>
        <a:bodyPr/>
        <a:lstStyle/>
        <a:p>
          <a:endParaRPr lang="es-EC"/>
        </a:p>
      </dgm:t>
    </dgm:pt>
    <dgm:pt modelId="{104B2D53-9C84-4DF8-8BE8-89C134CB2E53}" type="pres">
      <dgm:prSet presAssocID="{25DC0E2A-687A-46B9-BF5F-9B7B13E88CC2}" presName="LevelOneTextNode" presStyleLbl="node0" presStyleIdx="0" presStyleCnt="1" custScaleX="189844" custLinFactNeighborX="-4832" custLinFactNeighborY="2762">
        <dgm:presLayoutVars>
          <dgm:chPref val="3"/>
        </dgm:presLayoutVars>
      </dgm:prSet>
      <dgm:spPr/>
      <dgm:t>
        <a:bodyPr/>
        <a:lstStyle/>
        <a:p>
          <a:endParaRPr lang="es-EC"/>
        </a:p>
      </dgm:t>
    </dgm:pt>
    <dgm:pt modelId="{DCF0C9A1-D779-4D70-9620-6E82989625E2}" type="pres">
      <dgm:prSet presAssocID="{25DC0E2A-687A-46B9-BF5F-9B7B13E88CC2}" presName="level2hierChild" presStyleCnt="0"/>
      <dgm:spPr/>
      <dgm:t>
        <a:bodyPr/>
        <a:lstStyle/>
        <a:p>
          <a:endParaRPr lang="es-EC"/>
        </a:p>
      </dgm:t>
    </dgm:pt>
    <dgm:pt modelId="{CE963A5D-472B-4931-BF6B-EE3A6B3C3FE2}" type="pres">
      <dgm:prSet presAssocID="{4D2E937A-B4A7-4C8A-A1E9-814E18552239}" presName="conn2-1" presStyleLbl="parChTrans1D2" presStyleIdx="0" presStyleCnt="8"/>
      <dgm:spPr/>
      <dgm:t>
        <a:bodyPr/>
        <a:lstStyle/>
        <a:p>
          <a:endParaRPr lang="es-EC"/>
        </a:p>
      </dgm:t>
    </dgm:pt>
    <dgm:pt modelId="{6D9F6EC7-46C8-4491-B519-1F1F6B91FCD6}" type="pres">
      <dgm:prSet presAssocID="{4D2E937A-B4A7-4C8A-A1E9-814E18552239}" presName="connTx" presStyleLbl="parChTrans1D2" presStyleIdx="0" presStyleCnt="8"/>
      <dgm:spPr/>
      <dgm:t>
        <a:bodyPr/>
        <a:lstStyle/>
        <a:p>
          <a:endParaRPr lang="es-EC"/>
        </a:p>
      </dgm:t>
    </dgm:pt>
    <dgm:pt modelId="{F3502CF3-B30C-4082-B508-E1AD18355C44}" type="pres">
      <dgm:prSet presAssocID="{589D2E5D-CA1C-422B-8AF8-E772CD98BB4A}" presName="root2" presStyleCnt="0"/>
      <dgm:spPr/>
      <dgm:t>
        <a:bodyPr/>
        <a:lstStyle/>
        <a:p>
          <a:endParaRPr lang="es-EC"/>
        </a:p>
      </dgm:t>
    </dgm:pt>
    <dgm:pt modelId="{7CF9E1DB-6D5A-4D84-9594-CDA44493FB15}" type="pres">
      <dgm:prSet presAssocID="{589D2E5D-CA1C-422B-8AF8-E772CD98BB4A}" presName="LevelTwoTextNode" presStyleLbl="node2" presStyleIdx="0" presStyleCnt="8" custScaleX="148146" custScaleY="54271" custLinFactNeighborX="1059" custLinFactNeighborY="2234">
        <dgm:presLayoutVars>
          <dgm:chPref val="3"/>
        </dgm:presLayoutVars>
      </dgm:prSet>
      <dgm:spPr/>
      <dgm:t>
        <a:bodyPr/>
        <a:lstStyle/>
        <a:p>
          <a:endParaRPr lang="es-EC"/>
        </a:p>
      </dgm:t>
    </dgm:pt>
    <dgm:pt modelId="{515C101B-85EC-4FBF-9043-BA5326E1A4C0}" type="pres">
      <dgm:prSet presAssocID="{589D2E5D-CA1C-422B-8AF8-E772CD98BB4A}" presName="level3hierChild" presStyleCnt="0"/>
      <dgm:spPr/>
      <dgm:t>
        <a:bodyPr/>
        <a:lstStyle/>
        <a:p>
          <a:endParaRPr lang="es-EC"/>
        </a:p>
      </dgm:t>
    </dgm:pt>
    <dgm:pt modelId="{6A3D77B2-648C-4034-9BA8-C948D2F6C106}" type="pres">
      <dgm:prSet presAssocID="{FF920FC7-81F8-4B27-BED2-7A26347D365D}" presName="conn2-1" presStyleLbl="parChTrans1D2" presStyleIdx="1" presStyleCnt="8"/>
      <dgm:spPr/>
      <dgm:t>
        <a:bodyPr/>
        <a:lstStyle/>
        <a:p>
          <a:endParaRPr lang="es-EC"/>
        </a:p>
      </dgm:t>
    </dgm:pt>
    <dgm:pt modelId="{2103C4ED-07D5-4B9A-8D01-5BC6E3F64C68}" type="pres">
      <dgm:prSet presAssocID="{FF920FC7-81F8-4B27-BED2-7A26347D365D}" presName="connTx" presStyleLbl="parChTrans1D2" presStyleIdx="1" presStyleCnt="8"/>
      <dgm:spPr/>
      <dgm:t>
        <a:bodyPr/>
        <a:lstStyle/>
        <a:p>
          <a:endParaRPr lang="es-EC"/>
        </a:p>
      </dgm:t>
    </dgm:pt>
    <dgm:pt modelId="{B9625D2E-6AA5-400F-82B0-446FA6FB4F56}" type="pres">
      <dgm:prSet presAssocID="{CF70CAF7-9BC1-4B0F-8AE8-F1466915A633}" presName="root2" presStyleCnt="0"/>
      <dgm:spPr/>
    </dgm:pt>
    <dgm:pt modelId="{68F01632-9A9D-4A56-997B-0D223D478C07}" type="pres">
      <dgm:prSet presAssocID="{CF70CAF7-9BC1-4B0F-8AE8-F1466915A633}" presName="LevelTwoTextNode" presStyleLbl="node2" presStyleIdx="1" presStyleCnt="8" custScaleX="148146" custScaleY="54271" custLinFactNeighborX="794" custLinFactNeighborY="1589">
        <dgm:presLayoutVars>
          <dgm:chPref val="3"/>
        </dgm:presLayoutVars>
      </dgm:prSet>
      <dgm:spPr/>
      <dgm:t>
        <a:bodyPr/>
        <a:lstStyle/>
        <a:p>
          <a:endParaRPr lang="es-EC"/>
        </a:p>
      </dgm:t>
    </dgm:pt>
    <dgm:pt modelId="{6CC71015-60C9-4A88-BC1D-8583F6F576FD}" type="pres">
      <dgm:prSet presAssocID="{CF70CAF7-9BC1-4B0F-8AE8-F1466915A633}" presName="level3hierChild" presStyleCnt="0"/>
      <dgm:spPr/>
    </dgm:pt>
    <dgm:pt modelId="{44538FEF-F3CE-466F-BAF0-4D191D47E536}" type="pres">
      <dgm:prSet presAssocID="{74C32874-B1E4-4D0F-88C9-9462F97F6B20}" presName="conn2-1" presStyleLbl="parChTrans1D2" presStyleIdx="2" presStyleCnt="8"/>
      <dgm:spPr/>
      <dgm:t>
        <a:bodyPr/>
        <a:lstStyle/>
        <a:p>
          <a:endParaRPr lang="es-EC"/>
        </a:p>
      </dgm:t>
    </dgm:pt>
    <dgm:pt modelId="{C5808144-BB7F-4005-BA03-EBCA024B0896}" type="pres">
      <dgm:prSet presAssocID="{74C32874-B1E4-4D0F-88C9-9462F97F6B20}" presName="connTx" presStyleLbl="parChTrans1D2" presStyleIdx="2" presStyleCnt="8"/>
      <dgm:spPr/>
      <dgm:t>
        <a:bodyPr/>
        <a:lstStyle/>
        <a:p>
          <a:endParaRPr lang="es-EC"/>
        </a:p>
      </dgm:t>
    </dgm:pt>
    <dgm:pt modelId="{230DB3C6-9FE0-4EE8-9E0E-131063841E02}" type="pres">
      <dgm:prSet presAssocID="{33672745-873E-41BE-A14A-79D557B0307D}" presName="root2" presStyleCnt="0"/>
      <dgm:spPr/>
    </dgm:pt>
    <dgm:pt modelId="{3BEFD40C-1BFD-4E22-AA36-74A5B86BDE07}" type="pres">
      <dgm:prSet presAssocID="{33672745-873E-41BE-A14A-79D557B0307D}" presName="LevelTwoTextNode" presStyleLbl="node2" presStyleIdx="2" presStyleCnt="8" custScaleX="148146" custScaleY="54271" custLinFactNeighborX="794" custLinFactNeighborY="1589">
        <dgm:presLayoutVars>
          <dgm:chPref val="3"/>
        </dgm:presLayoutVars>
      </dgm:prSet>
      <dgm:spPr/>
      <dgm:t>
        <a:bodyPr/>
        <a:lstStyle/>
        <a:p>
          <a:endParaRPr lang="es-EC"/>
        </a:p>
      </dgm:t>
    </dgm:pt>
    <dgm:pt modelId="{969FAAB3-C8AC-46E6-BAD6-E3560CDCE931}" type="pres">
      <dgm:prSet presAssocID="{33672745-873E-41BE-A14A-79D557B0307D}" presName="level3hierChild" presStyleCnt="0"/>
      <dgm:spPr/>
    </dgm:pt>
    <dgm:pt modelId="{F11AD889-E7F3-46D4-A103-998415983373}" type="pres">
      <dgm:prSet presAssocID="{A9300141-FCA4-49C7-A99A-462649672532}" presName="conn2-1" presStyleLbl="parChTrans1D2" presStyleIdx="3" presStyleCnt="8"/>
      <dgm:spPr/>
      <dgm:t>
        <a:bodyPr/>
        <a:lstStyle/>
        <a:p>
          <a:endParaRPr lang="es-EC"/>
        </a:p>
      </dgm:t>
    </dgm:pt>
    <dgm:pt modelId="{D92DF0AA-05C4-4264-B662-E35525C250C4}" type="pres">
      <dgm:prSet presAssocID="{A9300141-FCA4-49C7-A99A-462649672532}" presName="connTx" presStyleLbl="parChTrans1D2" presStyleIdx="3" presStyleCnt="8"/>
      <dgm:spPr/>
      <dgm:t>
        <a:bodyPr/>
        <a:lstStyle/>
        <a:p>
          <a:endParaRPr lang="es-EC"/>
        </a:p>
      </dgm:t>
    </dgm:pt>
    <dgm:pt modelId="{15657EEE-8276-4982-84BF-6DEF5A9B395F}" type="pres">
      <dgm:prSet presAssocID="{E5B8744E-040B-4563-B018-8E441EDAD8BF}" presName="root2" presStyleCnt="0"/>
      <dgm:spPr/>
      <dgm:t>
        <a:bodyPr/>
        <a:lstStyle/>
        <a:p>
          <a:endParaRPr lang="es-EC"/>
        </a:p>
      </dgm:t>
    </dgm:pt>
    <dgm:pt modelId="{32D29387-CB76-49CF-A6E7-4B35F8E0A8C5}" type="pres">
      <dgm:prSet presAssocID="{E5B8744E-040B-4563-B018-8E441EDAD8BF}" presName="LevelTwoTextNode" presStyleLbl="node2" presStyleIdx="3" presStyleCnt="8" custScaleX="148146" custScaleY="51983" custLinFactNeighborX="104" custLinFactNeighborY="2970">
        <dgm:presLayoutVars>
          <dgm:chPref val="3"/>
        </dgm:presLayoutVars>
      </dgm:prSet>
      <dgm:spPr/>
      <dgm:t>
        <a:bodyPr/>
        <a:lstStyle/>
        <a:p>
          <a:endParaRPr lang="es-EC"/>
        </a:p>
      </dgm:t>
    </dgm:pt>
    <dgm:pt modelId="{993F7396-CDEF-42A5-82CE-784F302896F3}" type="pres">
      <dgm:prSet presAssocID="{E5B8744E-040B-4563-B018-8E441EDAD8BF}" presName="level3hierChild" presStyleCnt="0"/>
      <dgm:spPr/>
      <dgm:t>
        <a:bodyPr/>
        <a:lstStyle/>
        <a:p>
          <a:endParaRPr lang="es-EC"/>
        </a:p>
      </dgm:t>
    </dgm:pt>
    <dgm:pt modelId="{050D409A-624F-4A75-987B-CBBA8D66D8EA}" type="pres">
      <dgm:prSet presAssocID="{582E0BA9-408A-4F97-A03D-63114C2B4235}" presName="conn2-1" presStyleLbl="parChTrans1D2" presStyleIdx="4" presStyleCnt="8"/>
      <dgm:spPr/>
      <dgm:t>
        <a:bodyPr/>
        <a:lstStyle/>
        <a:p>
          <a:endParaRPr lang="es-EC"/>
        </a:p>
      </dgm:t>
    </dgm:pt>
    <dgm:pt modelId="{A56EC46B-E8E4-4BFE-9EBF-C90329BCE88C}" type="pres">
      <dgm:prSet presAssocID="{582E0BA9-408A-4F97-A03D-63114C2B4235}" presName="connTx" presStyleLbl="parChTrans1D2" presStyleIdx="4" presStyleCnt="8"/>
      <dgm:spPr/>
      <dgm:t>
        <a:bodyPr/>
        <a:lstStyle/>
        <a:p>
          <a:endParaRPr lang="es-EC"/>
        </a:p>
      </dgm:t>
    </dgm:pt>
    <dgm:pt modelId="{E26CAC89-E2B7-4EDB-A9F1-4340C10E84FD}" type="pres">
      <dgm:prSet presAssocID="{62651502-CDCF-455A-A737-45E53AD386AF}" presName="root2" presStyleCnt="0"/>
      <dgm:spPr/>
      <dgm:t>
        <a:bodyPr/>
        <a:lstStyle/>
        <a:p>
          <a:endParaRPr lang="es-EC"/>
        </a:p>
      </dgm:t>
    </dgm:pt>
    <dgm:pt modelId="{DA4A6F76-451B-4326-93CD-29EF9F2D06CF}" type="pres">
      <dgm:prSet presAssocID="{62651502-CDCF-455A-A737-45E53AD386AF}" presName="LevelTwoTextNode" presStyleLbl="node2" presStyleIdx="4" presStyleCnt="8" custScaleX="148146" custScaleY="39844" custLinFactNeighborX="794" custLinFactNeighborY="1589">
        <dgm:presLayoutVars>
          <dgm:chPref val="3"/>
        </dgm:presLayoutVars>
      </dgm:prSet>
      <dgm:spPr/>
      <dgm:t>
        <a:bodyPr/>
        <a:lstStyle/>
        <a:p>
          <a:endParaRPr lang="es-EC"/>
        </a:p>
      </dgm:t>
    </dgm:pt>
    <dgm:pt modelId="{F66C8999-80E0-4B79-B180-B81C8654579F}" type="pres">
      <dgm:prSet presAssocID="{62651502-CDCF-455A-A737-45E53AD386AF}" presName="level3hierChild" presStyleCnt="0"/>
      <dgm:spPr/>
      <dgm:t>
        <a:bodyPr/>
        <a:lstStyle/>
        <a:p>
          <a:endParaRPr lang="es-EC"/>
        </a:p>
      </dgm:t>
    </dgm:pt>
    <dgm:pt modelId="{D4B50833-FE03-4F9B-BD86-84FAD6973C8C}" type="pres">
      <dgm:prSet presAssocID="{276E1D79-5BC0-4950-8FDB-2969725387B0}" presName="conn2-1" presStyleLbl="parChTrans1D2" presStyleIdx="5" presStyleCnt="8"/>
      <dgm:spPr/>
      <dgm:t>
        <a:bodyPr/>
        <a:lstStyle/>
        <a:p>
          <a:endParaRPr lang="es-EC"/>
        </a:p>
      </dgm:t>
    </dgm:pt>
    <dgm:pt modelId="{91BCBFF5-0020-4820-91AD-628FA9351191}" type="pres">
      <dgm:prSet presAssocID="{276E1D79-5BC0-4950-8FDB-2969725387B0}" presName="connTx" presStyleLbl="parChTrans1D2" presStyleIdx="5" presStyleCnt="8"/>
      <dgm:spPr/>
      <dgm:t>
        <a:bodyPr/>
        <a:lstStyle/>
        <a:p>
          <a:endParaRPr lang="es-EC"/>
        </a:p>
      </dgm:t>
    </dgm:pt>
    <dgm:pt modelId="{77E58520-288D-43A5-9F77-A7AA639E07C1}" type="pres">
      <dgm:prSet presAssocID="{4CE9D034-FD80-4D18-AA96-00C4990C8EDD}" presName="root2" presStyleCnt="0"/>
      <dgm:spPr/>
      <dgm:t>
        <a:bodyPr/>
        <a:lstStyle/>
        <a:p>
          <a:endParaRPr lang="es-EC"/>
        </a:p>
      </dgm:t>
    </dgm:pt>
    <dgm:pt modelId="{274B3E42-B370-46E1-8C6B-0D538010F1DF}" type="pres">
      <dgm:prSet presAssocID="{4CE9D034-FD80-4D18-AA96-00C4990C8EDD}" presName="LevelTwoTextNode" presStyleLbl="node2" presStyleIdx="5" presStyleCnt="8" custAng="0" custFlipVert="0" custScaleX="148146" custScaleY="39447" custLinFactNeighborX="0" custLinFactNeighborY="208">
        <dgm:presLayoutVars>
          <dgm:chPref val="3"/>
        </dgm:presLayoutVars>
      </dgm:prSet>
      <dgm:spPr/>
      <dgm:t>
        <a:bodyPr/>
        <a:lstStyle/>
        <a:p>
          <a:endParaRPr lang="es-EC"/>
        </a:p>
      </dgm:t>
    </dgm:pt>
    <dgm:pt modelId="{6BEB80B3-5255-4BB4-83B7-4DBE4898159D}" type="pres">
      <dgm:prSet presAssocID="{4CE9D034-FD80-4D18-AA96-00C4990C8EDD}" presName="level3hierChild" presStyleCnt="0"/>
      <dgm:spPr/>
      <dgm:t>
        <a:bodyPr/>
        <a:lstStyle/>
        <a:p>
          <a:endParaRPr lang="es-EC"/>
        </a:p>
      </dgm:t>
    </dgm:pt>
    <dgm:pt modelId="{41C0B5F6-498C-48FB-9441-13BAA92B605F}" type="pres">
      <dgm:prSet presAssocID="{B68877D4-0B3C-47CE-B759-795F3B5D8912}" presName="conn2-1" presStyleLbl="parChTrans1D2" presStyleIdx="6" presStyleCnt="8"/>
      <dgm:spPr/>
      <dgm:t>
        <a:bodyPr/>
        <a:lstStyle/>
        <a:p>
          <a:endParaRPr lang="es-EC"/>
        </a:p>
      </dgm:t>
    </dgm:pt>
    <dgm:pt modelId="{D985D967-6690-44A5-B140-3B35660EF7E6}" type="pres">
      <dgm:prSet presAssocID="{B68877D4-0B3C-47CE-B759-795F3B5D8912}" presName="connTx" presStyleLbl="parChTrans1D2" presStyleIdx="6" presStyleCnt="8"/>
      <dgm:spPr/>
      <dgm:t>
        <a:bodyPr/>
        <a:lstStyle/>
        <a:p>
          <a:endParaRPr lang="es-EC"/>
        </a:p>
      </dgm:t>
    </dgm:pt>
    <dgm:pt modelId="{618F0676-B0BC-4B4D-B8A4-0934D698EF08}" type="pres">
      <dgm:prSet presAssocID="{5AD2A4F0-9EB0-4E93-960D-FF1C7B332BC4}" presName="root2" presStyleCnt="0"/>
      <dgm:spPr/>
    </dgm:pt>
    <dgm:pt modelId="{D0A1A85E-D9FC-47DD-8885-3A8CBD571EC5}" type="pres">
      <dgm:prSet presAssocID="{5AD2A4F0-9EB0-4E93-960D-FF1C7B332BC4}" presName="LevelTwoTextNode" presStyleLbl="node2" presStyleIdx="6" presStyleCnt="8" custScaleX="148146" custScaleY="35474" custLinFactNeighborX="415" custLinFactNeighborY="1589">
        <dgm:presLayoutVars>
          <dgm:chPref val="3"/>
        </dgm:presLayoutVars>
      </dgm:prSet>
      <dgm:spPr/>
      <dgm:t>
        <a:bodyPr/>
        <a:lstStyle/>
        <a:p>
          <a:endParaRPr lang="es-EC"/>
        </a:p>
      </dgm:t>
    </dgm:pt>
    <dgm:pt modelId="{37CCC67D-6EB2-4773-8479-56797DED10F0}" type="pres">
      <dgm:prSet presAssocID="{5AD2A4F0-9EB0-4E93-960D-FF1C7B332BC4}" presName="level3hierChild" presStyleCnt="0"/>
      <dgm:spPr/>
    </dgm:pt>
    <dgm:pt modelId="{D1D7839D-A30C-45E4-80B7-67AE40C42727}" type="pres">
      <dgm:prSet presAssocID="{CB019767-6872-430B-8604-5EE7193C550B}" presName="conn2-1" presStyleLbl="parChTrans1D2" presStyleIdx="7" presStyleCnt="8"/>
      <dgm:spPr/>
      <dgm:t>
        <a:bodyPr/>
        <a:lstStyle/>
        <a:p>
          <a:endParaRPr lang="es-EC"/>
        </a:p>
      </dgm:t>
    </dgm:pt>
    <dgm:pt modelId="{51654C59-B53D-4EA5-9693-19610D2E1A7C}" type="pres">
      <dgm:prSet presAssocID="{CB019767-6872-430B-8604-5EE7193C550B}" presName="connTx" presStyleLbl="parChTrans1D2" presStyleIdx="7" presStyleCnt="8"/>
      <dgm:spPr/>
      <dgm:t>
        <a:bodyPr/>
        <a:lstStyle/>
        <a:p>
          <a:endParaRPr lang="es-EC"/>
        </a:p>
      </dgm:t>
    </dgm:pt>
    <dgm:pt modelId="{935D5998-2B08-406B-B7F2-30E7276D1359}" type="pres">
      <dgm:prSet presAssocID="{690E52F6-006D-439F-B158-2295DC6EE548}" presName="root2" presStyleCnt="0"/>
      <dgm:spPr/>
    </dgm:pt>
    <dgm:pt modelId="{5A4A7D57-7795-44E6-9CF6-6FC774BA1528}" type="pres">
      <dgm:prSet presAssocID="{690E52F6-006D-439F-B158-2295DC6EE548}" presName="LevelTwoTextNode" presStyleLbl="node2" presStyleIdx="7" presStyleCnt="8" custScaleX="148146" custScaleY="30314" custLinFactNeighborX="1323" custLinFactNeighborY="26">
        <dgm:presLayoutVars>
          <dgm:chPref val="3"/>
        </dgm:presLayoutVars>
      </dgm:prSet>
      <dgm:spPr/>
      <dgm:t>
        <a:bodyPr/>
        <a:lstStyle/>
        <a:p>
          <a:endParaRPr lang="es-EC"/>
        </a:p>
      </dgm:t>
    </dgm:pt>
    <dgm:pt modelId="{13FD460E-DD3A-4E24-B695-07DD81B94B4B}" type="pres">
      <dgm:prSet presAssocID="{690E52F6-006D-439F-B158-2295DC6EE548}" presName="level3hierChild" presStyleCnt="0"/>
      <dgm:spPr/>
    </dgm:pt>
  </dgm:ptLst>
  <dgm:cxnLst>
    <dgm:cxn modelId="{3F592BD2-CFFC-401E-84EA-05117E0BD294}" type="presOf" srcId="{4CE9D034-FD80-4D18-AA96-00C4990C8EDD}" destId="{274B3E42-B370-46E1-8C6B-0D538010F1DF}" srcOrd="0" destOrd="0" presId="urn:microsoft.com/office/officeart/2005/8/layout/hierarchy2"/>
    <dgm:cxn modelId="{F5684257-A753-4381-84CA-59B796DBD07E}" type="presOf" srcId="{A9300141-FCA4-49C7-A99A-462649672532}" destId="{F11AD889-E7F3-46D4-A103-998415983373}" srcOrd="0" destOrd="0" presId="urn:microsoft.com/office/officeart/2005/8/layout/hierarchy2"/>
    <dgm:cxn modelId="{4C7E2D60-8F65-40C8-9E19-44A635FA3B94}" type="presOf" srcId="{B68877D4-0B3C-47CE-B759-795F3B5D8912}" destId="{41C0B5F6-498C-48FB-9441-13BAA92B605F}" srcOrd="0" destOrd="0" presId="urn:microsoft.com/office/officeart/2005/8/layout/hierarchy2"/>
    <dgm:cxn modelId="{F44B6AB1-4546-4092-8FBE-FB1116BD062C}" type="presOf" srcId="{25DC0E2A-687A-46B9-BF5F-9B7B13E88CC2}" destId="{104B2D53-9C84-4DF8-8BE8-89C134CB2E53}" srcOrd="0" destOrd="0" presId="urn:microsoft.com/office/officeart/2005/8/layout/hierarchy2"/>
    <dgm:cxn modelId="{80D8B8EF-A667-4847-A3ED-E462B72B48FD}" type="presOf" srcId="{FF920FC7-81F8-4B27-BED2-7A26347D365D}" destId="{6A3D77B2-648C-4034-9BA8-C948D2F6C106}" srcOrd="0" destOrd="0" presId="urn:microsoft.com/office/officeart/2005/8/layout/hierarchy2"/>
    <dgm:cxn modelId="{6D354387-9D6E-499A-BDD8-91A05A9E4A9F}" type="presOf" srcId="{DF1DC60D-D521-4272-8BB6-4D79ECA90C9B}" destId="{F5EFD4E9-04F5-47E5-8979-D32BA960B43F}" srcOrd="0" destOrd="0" presId="urn:microsoft.com/office/officeart/2005/8/layout/hierarchy2"/>
    <dgm:cxn modelId="{F73F88AB-B8A2-4D89-9560-E0B509499B60}" type="presOf" srcId="{E5B8744E-040B-4563-B018-8E441EDAD8BF}" destId="{32D29387-CB76-49CF-A6E7-4B35F8E0A8C5}" srcOrd="0" destOrd="0" presId="urn:microsoft.com/office/officeart/2005/8/layout/hierarchy2"/>
    <dgm:cxn modelId="{DF5B744D-0759-4F10-8616-EDCBAE8AF811}" type="presOf" srcId="{74C32874-B1E4-4D0F-88C9-9462F97F6B20}" destId="{C5808144-BB7F-4005-BA03-EBCA024B0896}" srcOrd="1" destOrd="0" presId="urn:microsoft.com/office/officeart/2005/8/layout/hierarchy2"/>
    <dgm:cxn modelId="{2150AAD9-BBDE-49C7-BDE0-0E5055EED5EA}" type="presOf" srcId="{276E1D79-5BC0-4950-8FDB-2969725387B0}" destId="{91BCBFF5-0020-4820-91AD-628FA9351191}" srcOrd="1" destOrd="0" presId="urn:microsoft.com/office/officeart/2005/8/layout/hierarchy2"/>
    <dgm:cxn modelId="{9700EF21-CBC2-44E2-8F07-A665583B93AD}" srcId="{25DC0E2A-687A-46B9-BF5F-9B7B13E88CC2}" destId="{4CE9D034-FD80-4D18-AA96-00C4990C8EDD}" srcOrd="5" destOrd="0" parTransId="{276E1D79-5BC0-4950-8FDB-2969725387B0}" sibTransId="{0EF6F327-A09C-49C9-BDC3-8250BE79DBD9}"/>
    <dgm:cxn modelId="{FD610072-4B5D-4545-8001-A226116E028F}" type="presOf" srcId="{CF70CAF7-9BC1-4B0F-8AE8-F1466915A633}" destId="{68F01632-9A9D-4A56-997B-0D223D478C07}" srcOrd="0" destOrd="0" presId="urn:microsoft.com/office/officeart/2005/8/layout/hierarchy2"/>
    <dgm:cxn modelId="{8FD1C4D2-247D-4235-8929-8D34BECEC5BF}" srcId="{DF1DC60D-D521-4272-8BB6-4D79ECA90C9B}" destId="{25DC0E2A-687A-46B9-BF5F-9B7B13E88CC2}" srcOrd="0" destOrd="0" parTransId="{11208AA2-AEE0-45F4-BB3A-3C3FD2C4EBD4}" sibTransId="{E76EF273-E563-42FA-A75A-0149DE2183CA}"/>
    <dgm:cxn modelId="{ACFFE337-3DDE-4C49-996F-7290F6F023F5}" srcId="{25DC0E2A-687A-46B9-BF5F-9B7B13E88CC2}" destId="{589D2E5D-CA1C-422B-8AF8-E772CD98BB4A}" srcOrd="0" destOrd="0" parTransId="{4D2E937A-B4A7-4C8A-A1E9-814E18552239}" sibTransId="{F158883F-D35E-4219-9DB6-3DAE62A09652}"/>
    <dgm:cxn modelId="{EB0AFDA5-FBB0-424B-BBC2-6399649FBD82}" type="presOf" srcId="{4D2E937A-B4A7-4C8A-A1E9-814E18552239}" destId="{6D9F6EC7-46C8-4491-B519-1F1F6B91FCD6}" srcOrd="1" destOrd="0" presId="urn:microsoft.com/office/officeart/2005/8/layout/hierarchy2"/>
    <dgm:cxn modelId="{839944A4-6220-46C8-83B9-FF35D04AB566}" srcId="{25DC0E2A-687A-46B9-BF5F-9B7B13E88CC2}" destId="{690E52F6-006D-439F-B158-2295DC6EE548}" srcOrd="7" destOrd="0" parTransId="{CB019767-6872-430B-8604-5EE7193C550B}" sibTransId="{594BF2B2-8505-435A-955E-8A4251AC08AD}"/>
    <dgm:cxn modelId="{228E578F-8531-4620-B227-993FCA34E75E}" srcId="{25DC0E2A-687A-46B9-BF5F-9B7B13E88CC2}" destId="{33672745-873E-41BE-A14A-79D557B0307D}" srcOrd="2" destOrd="0" parTransId="{74C32874-B1E4-4D0F-88C9-9462F97F6B20}" sibTransId="{1838968E-6CF8-47A9-B99D-4F071376BEEA}"/>
    <dgm:cxn modelId="{BF54BE42-14F1-4C8A-ADEC-9DF93DB5AE21}" type="presOf" srcId="{B68877D4-0B3C-47CE-B759-795F3B5D8912}" destId="{D985D967-6690-44A5-B140-3B35660EF7E6}" srcOrd="1" destOrd="0" presId="urn:microsoft.com/office/officeart/2005/8/layout/hierarchy2"/>
    <dgm:cxn modelId="{C73D4DCA-3F6B-4748-A5E4-ACA37A6CEF38}" srcId="{25DC0E2A-687A-46B9-BF5F-9B7B13E88CC2}" destId="{CF70CAF7-9BC1-4B0F-8AE8-F1466915A633}" srcOrd="1" destOrd="0" parTransId="{FF920FC7-81F8-4B27-BED2-7A26347D365D}" sibTransId="{FEDA6EE0-86F0-4963-996B-DC3AFB1AEB02}"/>
    <dgm:cxn modelId="{DCF4DE99-EAF1-4509-A26F-56A5DEF7FA19}" type="presOf" srcId="{5AD2A4F0-9EB0-4E93-960D-FF1C7B332BC4}" destId="{D0A1A85E-D9FC-47DD-8885-3A8CBD571EC5}" srcOrd="0" destOrd="0" presId="urn:microsoft.com/office/officeart/2005/8/layout/hierarchy2"/>
    <dgm:cxn modelId="{78C85EEB-8A6C-4BE2-8753-BF088B1B31E3}" type="presOf" srcId="{CB019767-6872-430B-8604-5EE7193C550B}" destId="{D1D7839D-A30C-45E4-80B7-67AE40C42727}" srcOrd="0" destOrd="0" presId="urn:microsoft.com/office/officeart/2005/8/layout/hierarchy2"/>
    <dgm:cxn modelId="{24EDDBB9-6364-4336-A10D-10D884D7C001}" type="presOf" srcId="{4D2E937A-B4A7-4C8A-A1E9-814E18552239}" destId="{CE963A5D-472B-4931-BF6B-EE3A6B3C3FE2}" srcOrd="0" destOrd="0" presId="urn:microsoft.com/office/officeart/2005/8/layout/hierarchy2"/>
    <dgm:cxn modelId="{2A779E47-1BCD-4D09-BE84-4D43B954345D}" type="presOf" srcId="{FF920FC7-81F8-4B27-BED2-7A26347D365D}" destId="{2103C4ED-07D5-4B9A-8D01-5BC6E3F64C68}" srcOrd="1" destOrd="0" presId="urn:microsoft.com/office/officeart/2005/8/layout/hierarchy2"/>
    <dgm:cxn modelId="{E65E514F-A7A9-4502-A7D3-9CCC1DBFEA20}" type="presOf" srcId="{74C32874-B1E4-4D0F-88C9-9462F97F6B20}" destId="{44538FEF-F3CE-466F-BAF0-4D191D47E536}" srcOrd="0" destOrd="0" presId="urn:microsoft.com/office/officeart/2005/8/layout/hierarchy2"/>
    <dgm:cxn modelId="{39628B18-C55D-469E-949D-2FCFBEF6B300}" type="presOf" srcId="{33672745-873E-41BE-A14A-79D557B0307D}" destId="{3BEFD40C-1BFD-4E22-AA36-74A5B86BDE07}" srcOrd="0" destOrd="0" presId="urn:microsoft.com/office/officeart/2005/8/layout/hierarchy2"/>
    <dgm:cxn modelId="{F3F644B4-50DF-4B5E-A6E8-7284C93246D0}" srcId="{25DC0E2A-687A-46B9-BF5F-9B7B13E88CC2}" destId="{62651502-CDCF-455A-A737-45E53AD386AF}" srcOrd="4" destOrd="0" parTransId="{582E0BA9-408A-4F97-A03D-63114C2B4235}" sibTransId="{9480CE3E-3344-4B1C-BC16-3D18C6E6CDD9}"/>
    <dgm:cxn modelId="{A998BD20-FCF3-4CC3-99FC-C6373B7EF0D6}" type="presOf" srcId="{690E52F6-006D-439F-B158-2295DC6EE548}" destId="{5A4A7D57-7795-44E6-9CF6-6FC774BA1528}" srcOrd="0" destOrd="0" presId="urn:microsoft.com/office/officeart/2005/8/layout/hierarchy2"/>
    <dgm:cxn modelId="{33B71B25-2A9B-4EF6-BCC3-3A475698C733}" type="presOf" srcId="{582E0BA9-408A-4F97-A03D-63114C2B4235}" destId="{050D409A-624F-4A75-987B-CBBA8D66D8EA}" srcOrd="0" destOrd="0" presId="urn:microsoft.com/office/officeart/2005/8/layout/hierarchy2"/>
    <dgm:cxn modelId="{508808B9-1178-4B75-8A24-7B06C7C674CA}" type="presOf" srcId="{582E0BA9-408A-4F97-A03D-63114C2B4235}" destId="{A56EC46B-E8E4-4BFE-9EBF-C90329BCE88C}" srcOrd="1" destOrd="0" presId="urn:microsoft.com/office/officeart/2005/8/layout/hierarchy2"/>
    <dgm:cxn modelId="{A5E1A77C-13A1-4270-8327-06EE92A7E088}" type="presOf" srcId="{589D2E5D-CA1C-422B-8AF8-E772CD98BB4A}" destId="{7CF9E1DB-6D5A-4D84-9594-CDA44493FB15}" srcOrd="0" destOrd="0" presId="urn:microsoft.com/office/officeart/2005/8/layout/hierarchy2"/>
    <dgm:cxn modelId="{3E59D969-D4E7-4BFC-B10A-32D27D5A2D32}" type="presOf" srcId="{CB019767-6872-430B-8604-5EE7193C550B}" destId="{51654C59-B53D-4EA5-9693-19610D2E1A7C}" srcOrd="1" destOrd="0" presId="urn:microsoft.com/office/officeart/2005/8/layout/hierarchy2"/>
    <dgm:cxn modelId="{A08DD068-480E-4402-8A59-B1A6F2CAFB18}" type="presOf" srcId="{62651502-CDCF-455A-A737-45E53AD386AF}" destId="{DA4A6F76-451B-4326-93CD-29EF9F2D06CF}" srcOrd="0" destOrd="0" presId="urn:microsoft.com/office/officeart/2005/8/layout/hierarchy2"/>
    <dgm:cxn modelId="{8FD2F209-5221-4694-82E0-EDF9AB6C5A66}" type="presOf" srcId="{276E1D79-5BC0-4950-8FDB-2969725387B0}" destId="{D4B50833-FE03-4F9B-BD86-84FAD6973C8C}" srcOrd="0" destOrd="0" presId="urn:microsoft.com/office/officeart/2005/8/layout/hierarchy2"/>
    <dgm:cxn modelId="{F18A95F5-8992-4EBD-A5BD-5EE7996283B9}" srcId="{25DC0E2A-687A-46B9-BF5F-9B7B13E88CC2}" destId="{5AD2A4F0-9EB0-4E93-960D-FF1C7B332BC4}" srcOrd="6" destOrd="0" parTransId="{B68877D4-0B3C-47CE-B759-795F3B5D8912}" sibTransId="{24B4FF60-3143-49A6-9F4D-090B6729E14C}"/>
    <dgm:cxn modelId="{03D2E33C-9F98-4127-85C6-44B97190DE6B}" type="presOf" srcId="{A9300141-FCA4-49C7-A99A-462649672532}" destId="{D92DF0AA-05C4-4264-B662-E35525C250C4}" srcOrd="1" destOrd="0" presId="urn:microsoft.com/office/officeart/2005/8/layout/hierarchy2"/>
    <dgm:cxn modelId="{7F9D2276-42FD-4C5C-B0F6-F58B8139A78D}" srcId="{25DC0E2A-687A-46B9-BF5F-9B7B13E88CC2}" destId="{E5B8744E-040B-4563-B018-8E441EDAD8BF}" srcOrd="3" destOrd="0" parTransId="{A9300141-FCA4-49C7-A99A-462649672532}" sibTransId="{1932C689-130A-47C9-8EDC-E8015B3CBBDB}"/>
    <dgm:cxn modelId="{FE4A881E-816E-464C-BF7C-970FAD7CADAD}" type="presParOf" srcId="{F5EFD4E9-04F5-47E5-8979-D32BA960B43F}" destId="{CC71EF88-FB9E-47E0-B79B-0CED5D8073A2}" srcOrd="0" destOrd="0" presId="urn:microsoft.com/office/officeart/2005/8/layout/hierarchy2"/>
    <dgm:cxn modelId="{C5359253-42AF-4121-B604-06BFF994B335}" type="presParOf" srcId="{CC71EF88-FB9E-47E0-B79B-0CED5D8073A2}" destId="{104B2D53-9C84-4DF8-8BE8-89C134CB2E53}" srcOrd="0" destOrd="0" presId="urn:microsoft.com/office/officeart/2005/8/layout/hierarchy2"/>
    <dgm:cxn modelId="{C05758BD-3817-452A-9B90-F38208CA71CA}" type="presParOf" srcId="{CC71EF88-FB9E-47E0-B79B-0CED5D8073A2}" destId="{DCF0C9A1-D779-4D70-9620-6E82989625E2}" srcOrd="1" destOrd="0" presId="urn:microsoft.com/office/officeart/2005/8/layout/hierarchy2"/>
    <dgm:cxn modelId="{72AEC315-2870-4242-9817-0072E2594B36}" type="presParOf" srcId="{DCF0C9A1-D779-4D70-9620-6E82989625E2}" destId="{CE963A5D-472B-4931-BF6B-EE3A6B3C3FE2}" srcOrd="0" destOrd="0" presId="urn:microsoft.com/office/officeart/2005/8/layout/hierarchy2"/>
    <dgm:cxn modelId="{37076CCE-DAC3-4DA9-94AB-66FDE6139FDE}" type="presParOf" srcId="{CE963A5D-472B-4931-BF6B-EE3A6B3C3FE2}" destId="{6D9F6EC7-46C8-4491-B519-1F1F6B91FCD6}" srcOrd="0" destOrd="0" presId="urn:microsoft.com/office/officeart/2005/8/layout/hierarchy2"/>
    <dgm:cxn modelId="{5EAB6286-52A4-43CD-9D74-CB1953E96520}" type="presParOf" srcId="{DCF0C9A1-D779-4D70-9620-6E82989625E2}" destId="{F3502CF3-B30C-4082-B508-E1AD18355C44}" srcOrd="1" destOrd="0" presId="urn:microsoft.com/office/officeart/2005/8/layout/hierarchy2"/>
    <dgm:cxn modelId="{FF5F9D11-0C31-4E8C-9683-38A175F63895}" type="presParOf" srcId="{F3502CF3-B30C-4082-B508-E1AD18355C44}" destId="{7CF9E1DB-6D5A-4D84-9594-CDA44493FB15}" srcOrd="0" destOrd="0" presId="urn:microsoft.com/office/officeart/2005/8/layout/hierarchy2"/>
    <dgm:cxn modelId="{C70DBEED-BDE5-4C3A-9D38-A248D4E8438A}" type="presParOf" srcId="{F3502CF3-B30C-4082-B508-E1AD18355C44}" destId="{515C101B-85EC-4FBF-9043-BA5326E1A4C0}" srcOrd="1" destOrd="0" presId="urn:microsoft.com/office/officeart/2005/8/layout/hierarchy2"/>
    <dgm:cxn modelId="{C8BE9B9D-6C72-4841-BDF4-A18369024265}" type="presParOf" srcId="{DCF0C9A1-D779-4D70-9620-6E82989625E2}" destId="{6A3D77B2-648C-4034-9BA8-C948D2F6C106}" srcOrd="2" destOrd="0" presId="urn:microsoft.com/office/officeart/2005/8/layout/hierarchy2"/>
    <dgm:cxn modelId="{871C6B94-1BEE-4533-99AD-28866279BF57}" type="presParOf" srcId="{6A3D77B2-648C-4034-9BA8-C948D2F6C106}" destId="{2103C4ED-07D5-4B9A-8D01-5BC6E3F64C68}" srcOrd="0" destOrd="0" presId="urn:microsoft.com/office/officeart/2005/8/layout/hierarchy2"/>
    <dgm:cxn modelId="{5B5B6CE9-2BF6-4B73-85BC-518BDCD13801}" type="presParOf" srcId="{DCF0C9A1-D779-4D70-9620-6E82989625E2}" destId="{B9625D2E-6AA5-400F-82B0-446FA6FB4F56}" srcOrd="3" destOrd="0" presId="urn:microsoft.com/office/officeart/2005/8/layout/hierarchy2"/>
    <dgm:cxn modelId="{B2A2221D-086F-478B-9881-455919C01D84}" type="presParOf" srcId="{B9625D2E-6AA5-400F-82B0-446FA6FB4F56}" destId="{68F01632-9A9D-4A56-997B-0D223D478C07}" srcOrd="0" destOrd="0" presId="urn:microsoft.com/office/officeart/2005/8/layout/hierarchy2"/>
    <dgm:cxn modelId="{89152587-89D9-4D01-8CC4-7CA00D48B69E}" type="presParOf" srcId="{B9625D2E-6AA5-400F-82B0-446FA6FB4F56}" destId="{6CC71015-60C9-4A88-BC1D-8583F6F576FD}" srcOrd="1" destOrd="0" presId="urn:microsoft.com/office/officeart/2005/8/layout/hierarchy2"/>
    <dgm:cxn modelId="{3828548F-4286-41EC-9A3A-AB0D8C4E3806}" type="presParOf" srcId="{DCF0C9A1-D779-4D70-9620-6E82989625E2}" destId="{44538FEF-F3CE-466F-BAF0-4D191D47E536}" srcOrd="4" destOrd="0" presId="urn:microsoft.com/office/officeart/2005/8/layout/hierarchy2"/>
    <dgm:cxn modelId="{106BB9A0-54F5-4F58-B51C-B4EDEB1B8C18}" type="presParOf" srcId="{44538FEF-F3CE-466F-BAF0-4D191D47E536}" destId="{C5808144-BB7F-4005-BA03-EBCA024B0896}" srcOrd="0" destOrd="0" presId="urn:microsoft.com/office/officeart/2005/8/layout/hierarchy2"/>
    <dgm:cxn modelId="{B0F5FA4D-41CC-49E5-B6ED-269238E49F3E}" type="presParOf" srcId="{DCF0C9A1-D779-4D70-9620-6E82989625E2}" destId="{230DB3C6-9FE0-4EE8-9E0E-131063841E02}" srcOrd="5" destOrd="0" presId="urn:microsoft.com/office/officeart/2005/8/layout/hierarchy2"/>
    <dgm:cxn modelId="{B0B8C311-70C6-4AC2-B7FF-A4BCED9FD72A}" type="presParOf" srcId="{230DB3C6-9FE0-4EE8-9E0E-131063841E02}" destId="{3BEFD40C-1BFD-4E22-AA36-74A5B86BDE07}" srcOrd="0" destOrd="0" presId="urn:microsoft.com/office/officeart/2005/8/layout/hierarchy2"/>
    <dgm:cxn modelId="{53613684-DA77-46A4-AC1D-8ABE573B551D}" type="presParOf" srcId="{230DB3C6-9FE0-4EE8-9E0E-131063841E02}" destId="{969FAAB3-C8AC-46E6-BAD6-E3560CDCE931}" srcOrd="1" destOrd="0" presId="urn:microsoft.com/office/officeart/2005/8/layout/hierarchy2"/>
    <dgm:cxn modelId="{0774035C-1E33-431E-9830-B5B60E38EE81}" type="presParOf" srcId="{DCF0C9A1-D779-4D70-9620-6E82989625E2}" destId="{F11AD889-E7F3-46D4-A103-998415983373}" srcOrd="6" destOrd="0" presId="urn:microsoft.com/office/officeart/2005/8/layout/hierarchy2"/>
    <dgm:cxn modelId="{14B9546B-F667-4E89-BDB9-826CD15001FF}" type="presParOf" srcId="{F11AD889-E7F3-46D4-A103-998415983373}" destId="{D92DF0AA-05C4-4264-B662-E35525C250C4}" srcOrd="0" destOrd="0" presId="urn:microsoft.com/office/officeart/2005/8/layout/hierarchy2"/>
    <dgm:cxn modelId="{366B2699-10DD-4893-9DD9-21069D18706C}" type="presParOf" srcId="{DCF0C9A1-D779-4D70-9620-6E82989625E2}" destId="{15657EEE-8276-4982-84BF-6DEF5A9B395F}" srcOrd="7" destOrd="0" presId="urn:microsoft.com/office/officeart/2005/8/layout/hierarchy2"/>
    <dgm:cxn modelId="{93B68C52-6598-4C1D-BFBB-7AEBA1A5C174}" type="presParOf" srcId="{15657EEE-8276-4982-84BF-6DEF5A9B395F}" destId="{32D29387-CB76-49CF-A6E7-4B35F8E0A8C5}" srcOrd="0" destOrd="0" presId="urn:microsoft.com/office/officeart/2005/8/layout/hierarchy2"/>
    <dgm:cxn modelId="{5A425B3E-90AB-4D1C-8EA5-10941361C1C0}" type="presParOf" srcId="{15657EEE-8276-4982-84BF-6DEF5A9B395F}" destId="{993F7396-CDEF-42A5-82CE-784F302896F3}" srcOrd="1" destOrd="0" presId="urn:microsoft.com/office/officeart/2005/8/layout/hierarchy2"/>
    <dgm:cxn modelId="{49A030DE-D847-492B-9336-B25499727061}" type="presParOf" srcId="{DCF0C9A1-D779-4D70-9620-6E82989625E2}" destId="{050D409A-624F-4A75-987B-CBBA8D66D8EA}" srcOrd="8" destOrd="0" presId="urn:microsoft.com/office/officeart/2005/8/layout/hierarchy2"/>
    <dgm:cxn modelId="{92E96B62-7B41-45FC-8158-B0183BD1B143}" type="presParOf" srcId="{050D409A-624F-4A75-987B-CBBA8D66D8EA}" destId="{A56EC46B-E8E4-4BFE-9EBF-C90329BCE88C}" srcOrd="0" destOrd="0" presId="urn:microsoft.com/office/officeart/2005/8/layout/hierarchy2"/>
    <dgm:cxn modelId="{4A676B96-2913-4319-93F8-208466671E77}" type="presParOf" srcId="{DCF0C9A1-D779-4D70-9620-6E82989625E2}" destId="{E26CAC89-E2B7-4EDB-A9F1-4340C10E84FD}" srcOrd="9" destOrd="0" presId="urn:microsoft.com/office/officeart/2005/8/layout/hierarchy2"/>
    <dgm:cxn modelId="{A903D45A-5723-452A-B78E-377A172999EB}" type="presParOf" srcId="{E26CAC89-E2B7-4EDB-A9F1-4340C10E84FD}" destId="{DA4A6F76-451B-4326-93CD-29EF9F2D06CF}" srcOrd="0" destOrd="0" presId="urn:microsoft.com/office/officeart/2005/8/layout/hierarchy2"/>
    <dgm:cxn modelId="{005B2CC9-98F1-4CE4-9A72-F1071158FFEF}" type="presParOf" srcId="{E26CAC89-E2B7-4EDB-A9F1-4340C10E84FD}" destId="{F66C8999-80E0-4B79-B180-B81C8654579F}" srcOrd="1" destOrd="0" presId="urn:microsoft.com/office/officeart/2005/8/layout/hierarchy2"/>
    <dgm:cxn modelId="{823F5EB4-C4ED-4E5D-8C75-99ACDAFA0D38}" type="presParOf" srcId="{DCF0C9A1-D779-4D70-9620-6E82989625E2}" destId="{D4B50833-FE03-4F9B-BD86-84FAD6973C8C}" srcOrd="10" destOrd="0" presId="urn:microsoft.com/office/officeart/2005/8/layout/hierarchy2"/>
    <dgm:cxn modelId="{8C5DD91B-A411-47C6-9262-7B90CA423DA2}" type="presParOf" srcId="{D4B50833-FE03-4F9B-BD86-84FAD6973C8C}" destId="{91BCBFF5-0020-4820-91AD-628FA9351191}" srcOrd="0" destOrd="0" presId="urn:microsoft.com/office/officeart/2005/8/layout/hierarchy2"/>
    <dgm:cxn modelId="{9260DC82-0279-4BFA-9827-4A95F1C79D99}" type="presParOf" srcId="{DCF0C9A1-D779-4D70-9620-6E82989625E2}" destId="{77E58520-288D-43A5-9F77-A7AA639E07C1}" srcOrd="11" destOrd="0" presId="urn:microsoft.com/office/officeart/2005/8/layout/hierarchy2"/>
    <dgm:cxn modelId="{3EBE75A7-B33F-4D17-8B4E-7761A354DFC4}" type="presParOf" srcId="{77E58520-288D-43A5-9F77-A7AA639E07C1}" destId="{274B3E42-B370-46E1-8C6B-0D538010F1DF}" srcOrd="0" destOrd="0" presId="urn:microsoft.com/office/officeart/2005/8/layout/hierarchy2"/>
    <dgm:cxn modelId="{FDCE3D13-175C-4029-AB72-1B515B1ACCEE}" type="presParOf" srcId="{77E58520-288D-43A5-9F77-A7AA639E07C1}" destId="{6BEB80B3-5255-4BB4-83B7-4DBE4898159D}" srcOrd="1" destOrd="0" presId="urn:microsoft.com/office/officeart/2005/8/layout/hierarchy2"/>
    <dgm:cxn modelId="{F07BB24E-F2C1-4A31-856D-686625DDA2ED}" type="presParOf" srcId="{DCF0C9A1-D779-4D70-9620-6E82989625E2}" destId="{41C0B5F6-498C-48FB-9441-13BAA92B605F}" srcOrd="12" destOrd="0" presId="urn:microsoft.com/office/officeart/2005/8/layout/hierarchy2"/>
    <dgm:cxn modelId="{BD00A8B1-8555-42B7-ABE5-7BDD30CBDDAF}" type="presParOf" srcId="{41C0B5F6-498C-48FB-9441-13BAA92B605F}" destId="{D985D967-6690-44A5-B140-3B35660EF7E6}" srcOrd="0" destOrd="0" presId="urn:microsoft.com/office/officeart/2005/8/layout/hierarchy2"/>
    <dgm:cxn modelId="{62B089C9-1E05-462A-A177-E413DC6D1DA2}" type="presParOf" srcId="{DCF0C9A1-D779-4D70-9620-6E82989625E2}" destId="{618F0676-B0BC-4B4D-B8A4-0934D698EF08}" srcOrd="13" destOrd="0" presId="urn:microsoft.com/office/officeart/2005/8/layout/hierarchy2"/>
    <dgm:cxn modelId="{B9AC5842-E3BB-4A3B-9DC4-DEA7AE39B926}" type="presParOf" srcId="{618F0676-B0BC-4B4D-B8A4-0934D698EF08}" destId="{D0A1A85E-D9FC-47DD-8885-3A8CBD571EC5}" srcOrd="0" destOrd="0" presId="urn:microsoft.com/office/officeart/2005/8/layout/hierarchy2"/>
    <dgm:cxn modelId="{16CB9CBB-2167-438B-B153-98FEACA2ECA3}" type="presParOf" srcId="{618F0676-B0BC-4B4D-B8A4-0934D698EF08}" destId="{37CCC67D-6EB2-4773-8479-56797DED10F0}" srcOrd="1" destOrd="0" presId="urn:microsoft.com/office/officeart/2005/8/layout/hierarchy2"/>
    <dgm:cxn modelId="{B052B31E-C293-4F1C-AB93-AD3AA20C67AB}" type="presParOf" srcId="{DCF0C9A1-D779-4D70-9620-6E82989625E2}" destId="{D1D7839D-A30C-45E4-80B7-67AE40C42727}" srcOrd="14" destOrd="0" presId="urn:microsoft.com/office/officeart/2005/8/layout/hierarchy2"/>
    <dgm:cxn modelId="{C851B70A-7788-4F85-AF18-45C57BF4C448}" type="presParOf" srcId="{D1D7839D-A30C-45E4-80B7-67AE40C42727}" destId="{51654C59-B53D-4EA5-9693-19610D2E1A7C}" srcOrd="0" destOrd="0" presId="urn:microsoft.com/office/officeart/2005/8/layout/hierarchy2"/>
    <dgm:cxn modelId="{A4D9A32C-E051-4587-99FE-452023775B91}" type="presParOf" srcId="{DCF0C9A1-D779-4D70-9620-6E82989625E2}" destId="{935D5998-2B08-406B-B7F2-30E7276D1359}" srcOrd="15" destOrd="0" presId="urn:microsoft.com/office/officeart/2005/8/layout/hierarchy2"/>
    <dgm:cxn modelId="{2B0C7CAE-C6FC-45C6-8833-27D2E1D1681A}" type="presParOf" srcId="{935D5998-2B08-406B-B7F2-30E7276D1359}" destId="{5A4A7D57-7795-44E6-9CF6-6FC774BA1528}" srcOrd="0" destOrd="0" presId="urn:microsoft.com/office/officeart/2005/8/layout/hierarchy2"/>
    <dgm:cxn modelId="{33AAF02F-D65B-4847-BCB1-A3E394415809}" type="presParOf" srcId="{935D5998-2B08-406B-B7F2-30E7276D1359}" destId="{13FD460E-DD3A-4E24-B695-07DD81B94B4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C04A-7C22-404B-94EE-9BDC0F310973}">
      <dsp:nvSpPr>
        <dsp:cNvPr id="0" name=""/>
        <dsp:cNvSpPr/>
      </dsp:nvSpPr>
      <dsp:spPr>
        <a:xfrm>
          <a:off x="598" y="2279111"/>
          <a:ext cx="2689923" cy="1344961"/>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b="1" kern="1200" dirty="0" smtClean="0">
              <a:solidFill>
                <a:schemeClr val="tx1"/>
              </a:solidFill>
              <a:latin typeface="Times New Roman" panose="02020603050405020304" pitchFamily="18" charset="0"/>
              <a:cs typeface="Times New Roman" panose="02020603050405020304" pitchFamily="18" charset="0"/>
            </a:rPr>
            <a:t>CONCEPTS</a:t>
          </a:r>
          <a:endParaRPr lang="es-EC" sz="3700" b="1" kern="1200" dirty="0">
            <a:solidFill>
              <a:schemeClr val="tx1"/>
            </a:solidFill>
            <a:latin typeface="Times New Roman" panose="02020603050405020304" pitchFamily="18" charset="0"/>
            <a:cs typeface="Times New Roman" panose="02020603050405020304" pitchFamily="18" charset="0"/>
          </a:endParaRPr>
        </a:p>
      </dsp:txBody>
      <dsp:txXfrm>
        <a:off x="39991" y="2318504"/>
        <a:ext cx="2611137" cy="1266175"/>
      </dsp:txXfrm>
    </dsp:sp>
    <dsp:sp modelId="{BDC431A7-EF61-47EE-ACB1-4D0F7865A64E}">
      <dsp:nvSpPr>
        <dsp:cNvPr id="0" name=""/>
        <dsp:cNvSpPr/>
      </dsp:nvSpPr>
      <dsp:spPr>
        <a:xfrm rot="17452318">
          <a:off x="1776364" y="1604580"/>
          <a:ext cx="2840238" cy="40166"/>
        </a:xfrm>
        <a:custGeom>
          <a:avLst/>
          <a:gdLst/>
          <a:ahLst/>
          <a:cxnLst/>
          <a:rect l="0" t="0" r="0" b="0"/>
          <a:pathLst>
            <a:path>
              <a:moveTo>
                <a:pt x="0" y="20083"/>
              </a:moveTo>
              <a:lnTo>
                <a:pt x="2840238" y="20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dirty="0">
            <a:solidFill>
              <a:schemeClr val="tx1"/>
            </a:solidFill>
            <a:latin typeface="Times New Roman" panose="02020603050405020304" pitchFamily="18" charset="0"/>
            <a:cs typeface="Times New Roman" panose="02020603050405020304" pitchFamily="18" charset="0"/>
          </a:endParaRPr>
        </a:p>
      </dsp:txBody>
      <dsp:txXfrm>
        <a:off x="3125477" y="1553657"/>
        <a:ext cx="142011" cy="142011"/>
      </dsp:txXfrm>
    </dsp:sp>
    <dsp:sp modelId="{3C0AA565-78AB-4086-8033-1414927A8906}">
      <dsp:nvSpPr>
        <dsp:cNvPr id="0" name=""/>
        <dsp:cNvSpPr/>
      </dsp:nvSpPr>
      <dsp:spPr>
        <a:xfrm>
          <a:off x="3702444" y="0"/>
          <a:ext cx="2689923" cy="595468"/>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Barkey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719885" y="17441"/>
        <a:ext cx="2655041" cy="560586"/>
      </dsp:txXfrm>
    </dsp:sp>
    <dsp:sp modelId="{A6350064-4C27-49F8-9850-FFFFD0594C06}">
      <dsp:nvSpPr>
        <dsp:cNvPr id="0" name=""/>
        <dsp:cNvSpPr/>
      </dsp:nvSpPr>
      <dsp:spPr>
        <a:xfrm rot="612713">
          <a:off x="6383071" y="381690"/>
          <a:ext cx="1173672" cy="40166"/>
        </a:xfrm>
        <a:custGeom>
          <a:avLst/>
          <a:gdLst/>
          <a:ahLst/>
          <a:cxnLst/>
          <a:rect l="0" t="0" r="0" b="0"/>
          <a:pathLst>
            <a:path>
              <a:moveTo>
                <a:pt x="0" y="20083"/>
              </a:moveTo>
              <a:lnTo>
                <a:pt x="1173672" y="20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6940566" y="372431"/>
        <a:ext cx="58683" cy="58683"/>
      </dsp:txXfrm>
    </dsp:sp>
    <dsp:sp modelId="{F6A78808-D27A-4FC7-903F-AB5A9FD67A9F}">
      <dsp:nvSpPr>
        <dsp:cNvPr id="0" name=""/>
        <dsp:cNvSpPr/>
      </dsp:nvSpPr>
      <dsp:spPr>
        <a:xfrm>
          <a:off x="7547447" y="0"/>
          <a:ext cx="3964005" cy="1011626"/>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The student interact but doing different activities.</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7577077" y="29630"/>
        <a:ext cx="3904745" cy="952366"/>
      </dsp:txXfrm>
    </dsp:sp>
    <dsp:sp modelId="{4A8BB00F-2A7E-4F9B-B183-04A742951245}">
      <dsp:nvSpPr>
        <dsp:cNvPr id="0" name=""/>
        <dsp:cNvSpPr/>
      </dsp:nvSpPr>
      <dsp:spPr>
        <a:xfrm rot="18747001">
          <a:off x="2442589" y="2368707"/>
          <a:ext cx="1525486" cy="40166"/>
        </a:xfrm>
        <a:custGeom>
          <a:avLst/>
          <a:gdLst/>
          <a:ahLst/>
          <a:cxnLst/>
          <a:rect l="0" t="0" r="0" b="0"/>
          <a:pathLst>
            <a:path>
              <a:moveTo>
                <a:pt x="0" y="20083"/>
              </a:moveTo>
              <a:lnTo>
                <a:pt x="1525486" y="20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3167195" y="2350652"/>
        <a:ext cx="76274" cy="76274"/>
      </dsp:txXfrm>
    </dsp:sp>
    <dsp:sp modelId="{0A8F5E72-76F1-4E57-B8E0-9456283A40D1}">
      <dsp:nvSpPr>
        <dsp:cNvPr id="0" name=""/>
        <dsp:cNvSpPr/>
      </dsp:nvSpPr>
      <dsp:spPr>
        <a:xfrm>
          <a:off x="3720144" y="1517843"/>
          <a:ext cx="2689923" cy="616288"/>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Adrian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738194" y="1535893"/>
        <a:ext cx="2653823" cy="580188"/>
      </dsp:txXfrm>
    </dsp:sp>
    <dsp:sp modelId="{C1B0EEA8-F0E7-4B5E-81A9-4D197A2CB306}">
      <dsp:nvSpPr>
        <dsp:cNvPr id="0" name=""/>
        <dsp:cNvSpPr/>
      </dsp:nvSpPr>
      <dsp:spPr>
        <a:xfrm rot="21585200">
          <a:off x="6410062" y="1803510"/>
          <a:ext cx="1112212" cy="40166"/>
        </a:xfrm>
        <a:custGeom>
          <a:avLst/>
          <a:gdLst/>
          <a:ahLst/>
          <a:cxnLst/>
          <a:rect l="0" t="0" r="0" b="0"/>
          <a:pathLst>
            <a:path>
              <a:moveTo>
                <a:pt x="0" y="20083"/>
              </a:moveTo>
              <a:lnTo>
                <a:pt x="1112212" y="20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6938363" y="1795788"/>
        <a:ext cx="55610" cy="55610"/>
      </dsp:txXfrm>
    </dsp:sp>
    <dsp:sp modelId="{AE31FC5B-3370-4149-AB97-CA9C56D723E4}">
      <dsp:nvSpPr>
        <dsp:cNvPr id="0" name=""/>
        <dsp:cNvSpPr/>
      </dsp:nvSpPr>
      <dsp:spPr>
        <a:xfrm>
          <a:off x="7522270" y="1327410"/>
          <a:ext cx="3988457" cy="987578"/>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says that hear, understand, judging permit to listen and interpreted the messages.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7551195" y="1356335"/>
        <a:ext cx="3930607" cy="929728"/>
      </dsp:txXfrm>
    </dsp:sp>
    <dsp:sp modelId="{CF30B71F-F331-4A4A-9670-20CC786CC217}">
      <dsp:nvSpPr>
        <dsp:cNvPr id="0" name=""/>
        <dsp:cNvSpPr/>
      </dsp:nvSpPr>
      <dsp:spPr>
        <a:xfrm rot="936041">
          <a:off x="2670286" y="3079223"/>
          <a:ext cx="1098524" cy="40166"/>
        </a:xfrm>
        <a:custGeom>
          <a:avLst/>
          <a:gdLst/>
          <a:ahLst/>
          <a:cxnLst/>
          <a:rect l="0" t="0" r="0" b="0"/>
          <a:pathLst>
            <a:path>
              <a:moveTo>
                <a:pt x="0" y="20083"/>
              </a:moveTo>
              <a:lnTo>
                <a:pt x="1098524" y="20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3192086" y="3071843"/>
        <a:ext cx="54926" cy="54926"/>
      </dsp:txXfrm>
    </dsp:sp>
    <dsp:sp modelId="{26C6C3F0-5CB7-4E78-B675-FFF7677D583E}">
      <dsp:nvSpPr>
        <dsp:cNvPr id="0" name=""/>
        <dsp:cNvSpPr/>
      </dsp:nvSpPr>
      <dsp:spPr>
        <a:xfrm>
          <a:off x="3748576" y="2920692"/>
          <a:ext cx="2689923" cy="65265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Rustbelt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767692" y="2939808"/>
        <a:ext cx="2651691" cy="614424"/>
      </dsp:txXfrm>
    </dsp:sp>
    <dsp:sp modelId="{AB5C8C71-C655-49CC-9355-A468BA5F45B5}">
      <dsp:nvSpPr>
        <dsp:cNvPr id="0" name=""/>
        <dsp:cNvSpPr/>
      </dsp:nvSpPr>
      <dsp:spPr>
        <a:xfrm rot="43205">
          <a:off x="6438456" y="3233830"/>
          <a:ext cx="1096936" cy="40166"/>
        </a:xfrm>
        <a:custGeom>
          <a:avLst/>
          <a:gdLst/>
          <a:ahLst/>
          <a:cxnLst/>
          <a:rect l="0" t="0" r="0" b="0"/>
          <a:pathLst>
            <a:path>
              <a:moveTo>
                <a:pt x="0" y="20083"/>
              </a:moveTo>
              <a:lnTo>
                <a:pt x="1096936" y="20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6959501" y="3226489"/>
        <a:ext cx="54846" cy="54846"/>
      </dsp:txXfrm>
    </dsp:sp>
    <dsp:sp modelId="{99B744C7-1634-4802-AA0B-95FDA4963219}">
      <dsp:nvSpPr>
        <dsp:cNvPr id="0" name=""/>
        <dsp:cNvSpPr/>
      </dsp:nvSpPr>
      <dsp:spPr>
        <a:xfrm>
          <a:off x="7535350" y="2772988"/>
          <a:ext cx="3986089" cy="975635"/>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says that make activities of summary, notes, using flash card solving problems.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7563925" y="2801563"/>
        <a:ext cx="3928939" cy="918485"/>
      </dsp:txXfrm>
    </dsp:sp>
    <dsp:sp modelId="{FC4205DF-3686-4C06-B9A7-6D8A71D5ADF7}">
      <dsp:nvSpPr>
        <dsp:cNvPr id="0" name=""/>
        <dsp:cNvSpPr/>
      </dsp:nvSpPr>
      <dsp:spPr>
        <a:xfrm rot="3826147">
          <a:off x="2011317" y="4023353"/>
          <a:ext cx="2434378" cy="40166"/>
        </a:xfrm>
        <a:custGeom>
          <a:avLst/>
          <a:gdLst/>
          <a:ahLst/>
          <a:cxnLst/>
          <a:rect l="0" t="0" r="0" b="0"/>
          <a:pathLst>
            <a:path>
              <a:moveTo>
                <a:pt x="0" y="20083"/>
              </a:moveTo>
              <a:lnTo>
                <a:pt x="2434378" y="20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solidFill>
              <a:schemeClr val="tx1"/>
            </a:solidFill>
            <a:latin typeface="Times New Roman" panose="02020603050405020304" pitchFamily="18" charset="0"/>
            <a:cs typeface="Times New Roman" panose="02020603050405020304" pitchFamily="18" charset="0"/>
          </a:endParaRPr>
        </a:p>
      </dsp:txBody>
      <dsp:txXfrm>
        <a:off x="3167647" y="3982576"/>
        <a:ext cx="121718" cy="121718"/>
      </dsp:txXfrm>
    </dsp:sp>
    <dsp:sp modelId="{D5DDED73-7B51-4928-BFD5-BB4B64CBD192}">
      <dsp:nvSpPr>
        <dsp:cNvPr id="0" name=""/>
        <dsp:cNvSpPr/>
      </dsp:nvSpPr>
      <dsp:spPr>
        <a:xfrm>
          <a:off x="3766491" y="4795003"/>
          <a:ext cx="2689923" cy="680550"/>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Times New Roman" panose="02020603050405020304" pitchFamily="18" charset="0"/>
              <a:cs typeface="Times New Roman" panose="02020603050405020304" pitchFamily="18" charset="0"/>
            </a:rPr>
            <a:t>Moir</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786424" y="4814936"/>
        <a:ext cx="2650057" cy="640684"/>
      </dsp:txXfrm>
    </dsp:sp>
    <dsp:sp modelId="{630DD20C-C6D8-4DEA-95EF-01618D64A87C}">
      <dsp:nvSpPr>
        <dsp:cNvPr id="0" name=""/>
        <dsp:cNvSpPr/>
      </dsp:nvSpPr>
      <dsp:spPr>
        <a:xfrm rot="42">
          <a:off x="6456414" y="5115203"/>
          <a:ext cx="1112801" cy="40166"/>
        </a:xfrm>
        <a:custGeom>
          <a:avLst/>
          <a:gdLst/>
          <a:ahLst/>
          <a:cxnLst/>
          <a:rect l="0" t="0" r="0" b="0"/>
          <a:pathLst>
            <a:path>
              <a:moveTo>
                <a:pt x="0" y="20083"/>
              </a:moveTo>
              <a:lnTo>
                <a:pt x="1112801" y="20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latin typeface="Times New Roman" panose="02020603050405020304" pitchFamily="18" charset="0"/>
            <a:cs typeface="Times New Roman" panose="02020603050405020304" pitchFamily="18" charset="0"/>
          </a:endParaRPr>
        </a:p>
      </dsp:txBody>
      <dsp:txXfrm>
        <a:off x="6984995" y="5107465"/>
        <a:ext cx="55640" cy="55640"/>
      </dsp:txXfrm>
    </dsp:sp>
    <dsp:sp modelId="{AA680EC4-921B-45BA-86CA-0E193CAABF8A}">
      <dsp:nvSpPr>
        <dsp:cNvPr id="0" name=""/>
        <dsp:cNvSpPr/>
      </dsp:nvSpPr>
      <dsp:spPr>
        <a:xfrm>
          <a:off x="7569216" y="4462811"/>
          <a:ext cx="3952223" cy="1344961"/>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 He describes six strategies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7608609" y="4502204"/>
        <a:ext cx="3873437" cy="1266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41C59-A4A1-448D-91C7-7CC7B2CA392D}">
      <dsp:nvSpPr>
        <dsp:cNvPr id="0" name=""/>
        <dsp:cNvSpPr/>
      </dsp:nvSpPr>
      <dsp:spPr>
        <a:xfrm>
          <a:off x="2813" y="2495279"/>
          <a:ext cx="3507469" cy="1361454"/>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Steps to listening skill</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42689" y="2535155"/>
        <a:ext cx="3427717" cy="1281702"/>
      </dsp:txXfrm>
    </dsp:sp>
    <dsp:sp modelId="{3DEB9C25-C731-4DC5-A82A-97B229516BEC}">
      <dsp:nvSpPr>
        <dsp:cNvPr id="0" name=""/>
        <dsp:cNvSpPr/>
      </dsp:nvSpPr>
      <dsp:spPr>
        <a:xfrm rot="17739142">
          <a:off x="2871118" y="2142422"/>
          <a:ext cx="2254191" cy="35156"/>
        </a:xfrm>
        <a:custGeom>
          <a:avLst/>
          <a:gdLst/>
          <a:ahLst/>
          <a:cxnLst/>
          <a:rect l="0" t="0" r="0" b="0"/>
          <a:pathLst>
            <a:path>
              <a:moveTo>
                <a:pt x="0" y="17578"/>
              </a:moveTo>
              <a:lnTo>
                <a:pt x="2254191" y="1757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3941859" y="2103646"/>
        <a:ext cx="112709" cy="112709"/>
      </dsp:txXfrm>
    </dsp:sp>
    <dsp:sp modelId="{859D8229-0840-4868-824B-69F1E595EC16}">
      <dsp:nvSpPr>
        <dsp:cNvPr id="0" name=""/>
        <dsp:cNvSpPr/>
      </dsp:nvSpPr>
      <dsp:spPr>
        <a:xfrm>
          <a:off x="4486145" y="641679"/>
          <a:ext cx="2481214" cy="1004631"/>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latin typeface="Times New Roman" panose="02020603050405020304" pitchFamily="18" charset="0"/>
              <a:cs typeface="Times New Roman" panose="02020603050405020304" pitchFamily="18" charset="0"/>
            </a:rPr>
            <a:t>Hearing</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4515570" y="671104"/>
        <a:ext cx="2422364" cy="945781"/>
      </dsp:txXfrm>
    </dsp:sp>
    <dsp:sp modelId="{4AE74805-C09D-4B22-932C-D36247D69CEE}">
      <dsp:nvSpPr>
        <dsp:cNvPr id="0" name=""/>
        <dsp:cNvSpPr/>
      </dsp:nvSpPr>
      <dsp:spPr>
        <a:xfrm rot="122972">
          <a:off x="6967052" y="1143580"/>
          <a:ext cx="959851" cy="35156"/>
        </a:xfrm>
        <a:custGeom>
          <a:avLst/>
          <a:gdLst/>
          <a:ahLst/>
          <a:cxnLst/>
          <a:rect l="0" t="0" r="0" b="0"/>
          <a:pathLst>
            <a:path>
              <a:moveTo>
                <a:pt x="0" y="17578"/>
              </a:moveTo>
              <a:lnTo>
                <a:pt x="959851" y="175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7422981" y="1137162"/>
        <a:ext cx="47992" cy="47992"/>
      </dsp:txXfrm>
    </dsp:sp>
    <dsp:sp modelId="{1A54804D-7BC9-430A-A4CA-125780EFF05A}">
      <dsp:nvSpPr>
        <dsp:cNvPr id="0" name=""/>
        <dsp:cNvSpPr/>
      </dsp:nvSpPr>
      <dsp:spPr>
        <a:xfrm>
          <a:off x="7926596" y="471455"/>
          <a:ext cx="3696438" cy="1413733"/>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latin typeface="Times New Roman" panose="02020603050405020304" pitchFamily="18" charset="0"/>
              <a:cs typeface="Times New Roman" panose="02020603050405020304" pitchFamily="18" charset="0"/>
            </a:rPr>
            <a:t>Catch what the speaker saying </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7968003" y="512862"/>
        <a:ext cx="3613624" cy="1330919"/>
      </dsp:txXfrm>
    </dsp:sp>
    <dsp:sp modelId="{7FDE9FAB-909C-463D-9E14-4E291FF04EE0}">
      <dsp:nvSpPr>
        <dsp:cNvPr id="0" name=""/>
        <dsp:cNvSpPr/>
      </dsp:nvSpPr>
      <dsp:spPr>
        <a:xfrm rot="21421966">
          <a:off x="3509617" y="3132706"/>
          <a:ext cx="993818" cy="35156"/>
        </a:xfrm>
        <a:custGeom>
          <a:avLst/>
          <a:gdLst/>
          <a:ahLst/>
          <a:cxnLst/>
          <a:rect l="0" t="0" r="0" b="0"/>
          <a:pathLst>
            <a:path>
              <a:moveTo>
                <a:pt x="0" y="17578"/>
              </a:moveTo>
              <a:lnTo>
                <a:pt x="993818" y="1757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3981680" y="3125439"/>
        <a:ext cx="49690" cy="49690"/>
      </dsp:txXfrm>
    </dsp:sp>
    <dsp:sp modelId="{86A12441-1EF9-43EA-9920-4CFF743946FA}">
      <dsp:nvSpPr>
        <dsp:cNvPr id="0" name=""/>
        <dsp:cNvSpPr/>
      </dsp:nvSpPr>
      <dsp:spPr>
        <a:xfrm>
          <a:off x="4502769" y="2684450"/>
          <a:ext cx="2481214" cy="880223"/>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latin typeface="Times New Roman" panose="02020603050405020304" pitchFamily="18" charset="0"/>
              <a:cs typeface="Times New Roman" panose="02020603050405020304" pitchFamily="18" charset="0"/>
            </a:rPr>
            <a:t>Understanding</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4528550" y="2710231"/>
        <a:ext cx="2429652" cy="828661"/>
      </dsp:txXfrm>
    </dsp:sp>
    <dsp:sp modelId="{FAFC874C-47CB-4F2C-8685-EA65DC348ACA}">
      <dsp:nvSpPr>
        <dsp:cNvPr id="0" name=""/>
        <dsp:cNvSpPr/>
      </dsp:nvSpPr>
      <dsp:spPr>
        <a:xfrm rot="436087">
          <a:off x="6979963" y="3170273"/>
          <a:ext cx="1000525" cy="35156"/>
        </a:xfrm>
        <a:custGeom>
          <a:avLst/>
          <a:gdLst/>
          <a:ahLst/>
          <a:cxnLst/>
          <a:rect l="0" t="0" r="0" b="0"/>
          <a:pathLst>
            <a:path>
              <a:moveTo>
                <a:pt x="0" y="17578"/>
              </a:moveTo>
              <a:lnTo>
                <a:pt x="1000525" y="175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7455213" y="3162838"/>
        <a:ext cx="50026" cy="50026"/>
      </dsp:txXfrm>
    </dsp:sp>
    <dsp:sp modelId="{C02A7707-C6BB-44ED-B487-14449E272708}">
      <dsp:nvSpPr>
        <dsp:cNvPr id="0" name=""/>
        <dsp:cNvSpPr/>
      </dsp:nvSpPr>
      <dsp:spPr>
        <a:xfrm>
          <a:off x="7976469" y="2586666"/>
          <a:ext cx="3702517" cy="1328950"/>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noProof="0" dirty="0" smtClean="0">
              <a:solidFill>
                <a:schemeClr val="tx1"/>
              </a:solidFill>
              <a:latin typeface="Times New Roman" panose="02020603050405020304" pitchFamily="18" charset="0"/>
              <a:cs typeface="Times New Roman" panose="02020603050405020304" pitchFamily="18" charset="0"/>
            </a:rPr>
            <a:t>What you heard and understand in your own way.</a:t>
          </a:r>
          <a:endParaRPr lang="en-US" sz="2400" b="0" kern="1200" noProof="0" dirty="0">
            <a:solidFill>
              <a:schemeClr val="tx1"/>
            </a:solidFill>
            <a:latin typeface="Times New Roman" panose="02020603050405020304" pitchFamily="18" charset="0"/>
            <a:cs typeface="Times New Roman" panose="02020603050405020304" pitchFamily="18" charset="0"/>
          </a:endParaRPr>
        </a:p>
      </dsp:txBody>
      <dsp:txXfrm>
        <a:off x="8015393" y="2625590"/>
        <a:ext cx="3624669" cy="1251102"/>
      </dsp:txXfrm>
    </dsp:sp>
    <dsp:sp modelId="{69C54119-16A0-4168-B6FE-6AC72D994C2F}">
      <dsp:nvSpPr>
        <dsp:cNvPr id="0" name=""/>
        <dsp:cNvSpPr/>
      </dsp:nvSpPr>
      <dsp:spPr>
        <a:xfrm rot="3764857">
          <a:off x="2883322" y="4186611"/>
          <a:ext cx="2313126" cy="35156"/>
        </a:xfrm>
        <a:custGeom>
          <a:avLst/>
          <a:gdLst/>
          <a:ahLst/>
          <a:cxnLst/>
          <a:rect l="0" t="0" r="0" b="0"/>
          <a:pathLst>
            <a:path>
              <a:moveTo>
                <a:pt x="0" y="17578"/>
              </a:moveTo>
              <a:lnTo>
                <a:pt x="2313126" y="1757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3982058" y="4146361"/>
        <a:ext cx="115656" cy="115656"/>
      </dsp:txXfrm>
    </dsp:sp>
    <dsp:sp modelId="{1E7D1FE2-7DE3-430C-8B0C-3BB9B6EE1682}">
      <dsp:nvSpPr>
        <dsp:cNvPr id="0" name=""/>
        <dsp:cNvSpPr/>
      </dsp:nvSpPr>
      <dsp:spPr>
        <a:xfrm>
          <a:off x="4569488" y="4805138"/>
          <a:ext cx="2481214" cy="854468"/>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noProof="0" dirty="0" smtClean="0">
              <a:solidFill>
                <a:schemeClr val="tx1"/>
              </a:solidFill>
              <a:latin typeface="Times New Roman" panose="02020603050405020304" pitchFamily="18" charset="0"/>
              <a:cs typeface="Times New Roman" panose="02020603050405020304" pitchFamily="18" charset="0"/>
            </a:rPr>
            <a:t>Judging</a:t>
          </a:r>
          <a:endParaRPr lang="en-US" sz="2400" b="0" kern="1200" noProof="0" dirty="0">
            <a:solidFill>
              <a:schemeClr val="tx1"/>
            </a:solidFill>
            <a:latin typeface="Times New Roman" panose="02020603050405020304" pitchFamily="18" charset="0"/>
            <a:cs typeface="Times New Roman" panose="02020603050405020304" pitchFamily="18" charset="0"/>
          </a:endParaRPr>
        </a:p>
      </dsp:txBody>
      <dsp:txXfrm>
        <a:off x="4594515" y="4830165"/>
        <a:ext cx="2431160" cy="804414"/>
      </dsp:txXfrm>
    </dsp:sp>
    <dsp:sp modelId="{27520D67-D821-46D3-92AF-5000636E1529}">
      <dsp:nvSpPr>
        <dsp:cNvPr id="0" name=""/>
        <dsp:cNvSpPr/>
      </dsp:nvSpPr>
      <dsp:spPr>
        <a:xfrm rot="21590217">
          <a:off x="7050701" y="5213473"/>
          <a:ext cx="928573" cy="35156"/>
        </a:xfrm>
        <a:custGeom>
          <a:avLst/>
          <a:gdLst/>
          <a:ahLst/>
          <a:cxnLst/>
          <a:rect l="0" t="0" r="0" b="0"/>
          <a:pathLst>
            <a:path>
              <a:moveTo>
                <a:pt x="0" y="17578"/>
              </a:moveTo>
              <a:lnTo>
                <a:pt x="928573" y="175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7491773" y="5207837"/>
        <a:ext cx="46428" cy="46428"/>
      </dsp:txXfrm>
    </dsp:sp>
    <dsp:sp modelId="{E404F994-03D4-4050-B1D4-4502117F0066}">
      <dsp:nvSpPr>
        <dsp:cNvPr id="0" name=""/>
        <dsp:cNvSpPr/>
      </dsp:nvSpPr>
      <dsp:spPr>
        <a:xfrm>
          <a:off x="7979273" y="4598050"/>
          <a:ext cx="3707008" cy="1263359"/>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noProof="0" dirty="0" smtClean="0">
              <a:solidFill>
                <a:schemeClr val="tx1"/>
              </a:solidFill>
              <a:latin typeface="Times New Roman" panose="02020603050405020304" pitchFamily="18" charset="0"/>
              <a:cs typeface="Times New Roman" panose="02020603050405020304" pitchFamily="18" charset="0"/>
            </a:rPr>
            <a:t>  After that you understand,  think if it has sense.</a:t>
          </a:r>
          <a:endParaRPr lang="en-US" sz="2400" b="0" kern="1200" noProof="0" dirty="0">
            <a:solidFill>
              <a:schemeClr val="tx1"/>
            </a:solidFill>
            <a:latin typeface="Times New Roman" panose="02020603050405020304" pitchFamily="18" charset="0"/>
            <a:cs typeface="Times New Roman" panose="02020603050405020304" pitchFamily="18" charset="0"/>
          </a:endParaRPr>
        </a:p>
      </dsp:txBody>
      <dsp:txXfrm>
        <a:off x="8016276" y="4635053"/>
        <a:ext cx="3633002" cy="1189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0.75202</cdr:x>
      <cdr:y>0.15261</cdr:y>
    </cdr:from>
    <cdr:to>
      <cdr:x>0.83086</cdr:x>
      <cdr:y>0.2276</cdr:y>
    </cdr:to>
    <cdr:sp macro="" textlink="">
      <cdr:nvSpPr>
        <cdr:cNvPr id="2" name="1 CuadroTexto"/>
        <cdr:cNvSpPr txBox="1"/>
      </cdr:nvSpPr>
      <cdr:spPr>
        <a:xfrm xmlns:a="http://schemas.openxmlformats.org/drawingml/2006/main">
          <a:off x="8722239" y="845854"/>
          <a:ext cx="914400" cy="4156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C" sz="1100" dirty="0"/>
        </a:p>
      </cdr:txBody>
    </cdr:sp>
  </cdr:relSizeAnchor>
  <cdr:relSizeAnchor xmlns:cdr="http://schemas.openxmlformats.org/drawingml/2006/chartDrawing">
    <cdr:from>
      <cdr:x>0.74915</cdr:x>
      <cdr:y>0.07462</cdr:y>
    </cdr:from>
    <cdr:to>
      <cdr:x>0.82799</cdr:x>
      <cdr:y>0.15561</cdr:y>
    </cdr:to>
    <cdr:sp macro="" textlink="">
      <cdr:nvSpPr>
        <cdr:cNvPr id="3" name="2 CuadroTexto"/>
        <cdr:cNvSpPr txBox="1"/>
      </cdr:nvSpPr>
      <cdr:spPr>
        <a:xfrm xmlns:a="http://schemas.openxmlformats.org/drawingml/2006/main">
          <a:off x="8688988" y="413592"/>
          <a:ext cx="914400" cy="4488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C" sz="1100" dirty="0"/>
        </a:p>
      </cdr:txBody>
    </cdr:sp>
  </cdr:relSizeAnchor>
  <cdr:relSizeAnchor xmlns:cdr="http://schemas.openxmlformats.org/drawingml/2006/chartDrawing">
    <cdr:from>
      <cdr:x>0.39366</cdr:x>
      <cdr:y>0.35958</cdr:y>
    </cdr:from>
    <cdr:to>
      <cdr:x>0.4725</cdr:x>
      <cdr:y>0.45857</cdr:y>
    </cdr:to>
    <cdr:sp macro="" textlink="">
      <cdr:nvSpPr>
        <cdr:cNvPr id="4" name="3 CuadroTexto"/>
        <cdr:cNvSpPr txBox="1"/>
      </cdr:nvSpPr>
      <cdr:spPr>
        <a:xfrm xmlns:a="http://schemas.openxmlformats.org/drawingml/2006/main">
          <a:off x="4565829" y="1992986"/>
          <a:ext cx="914421" cy="5486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verage</a:t>
          </a:r>
          <a:endParaRPr lang="en-US" sz="2000" noProof="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0.75775</cdr:x>
      <cdr:y>0.05363</cdr:y>
    </cdr:from>
    <cdr:to>
      <cdr:x>0.85379</cdr:x>
      <cdr:y>0.12862</cdr:y>
    </cdr:to>
    <cdr:sp macro="" textlink="">
      <cdr:nvSpPr>
        <cdr:cNvPr id="5" name="4 CuadroTexto"/>
        <cdr:cNvSpPr txBox="1"/>
      </cdr:nvSpPr>
      <cdr:spPr>
        <a:xfrm xmlns:a="http://schemas.openxmlformats.org/drawingml/2006/main">
          <a:off x="8788775" y="297228"/>
          <a:ext cx="1113915" cy="4156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verage</a:t>
          </a:r>
          <a:endParaRPr lang="en-US" sz="2000" noProof="0"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7E5A3-0792-4D34-A221-0B4E69046E97}" type="datetimeFigureOut">
              <a:rPr lang="es-EC" smtClean="0"/>
              <a:t>22/01/2016</a:t>
            </a:fld>
            <a:endParaRPr lang="es-EC"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73AEE-1472-4845-AE4F-ACB6C7AE65AE}" type="slidenum">
              <a:rPr lang="es-EC" smtClean="0"/>
              <a:t>‹Nº›</a:t>
            </a:fld>
            <a:endParaRPr lang="es-EC" dirty="0"/>
          </a:p>
        </p:txBody>
      </p:sp>
    </p:spTree>
    <p:extLst>
      <p:ext uri="{BB962C8B-B14F-4D97-AF65-F5344CB8AC3E}">
        <p14:creationId xmlns:p14="http://schemas.microsoft.com/office/powerpoint/2010/main" val="388158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82220" y="5353964"/>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1"/>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8063253"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3492429" y="4075290"/>
            <a:ext cx="7392686"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3771638"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7479319" y="407417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4" y="1437451"/>
            <a:ext cx="8556980"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dirty="0"/>
          </a:p>
        </p:txBody>
      </p:sp>
      <p:sp>
        <p:nvSpPr>
          <p:cNvPr id="9" name="Content Placeholder 8"/>
          <p:cNvSpPr>
            <a:spLocks noGrp="1"/>
          </p:cNvSpPr>
          <p:nvPr>
            <p:ph sz="quarter" idx="13"/>
          </p:nvPr>
        </p:nvSpPr>
        <p:spPr>
          <a:xfrm>
            <a:off x="90220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2" y="3429003"/>
            <a:ext cx="509340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4"/>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32189621-F0FE-49B3-BFBB-30AAA4557BB2}"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9"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82220" y="5353964"/>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6498875"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3" y="2785534"/>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098786-7723-4A5D-809F-B1EA63F3218E}" type="datetimeFigureOut">
              <a:rPr lang="es-EC" smtClean="0"/>
              <a:t>22/01/2016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7"/>
            <a:ext cx="5048921" cy="365125"/>
          </a:xfrm>
          <a:prstGeom prst="rect">
            <a:avLst/>
          </a:prstGeom>
        </p:spPr>
        <p:txBody>
          <a:bodyPr vert="horz" lIns="91440" tIns="45720" rIns="91440" bIns="45720" rtlCol="0" anchor="ctr"/>
          <a:lstStyle>
            <a:lvl1pPr algn="r">
              <a:defRPr sz="1000">
                <a:solidFill>
                  <a:schemeClr val="tx2"/>
                </a:solidFill>
              </a:defRPr>
            </a:lvl1pPr>
          </a:lstStyle>
          <a:p>
            <a:fld id="{DD098786-7723-4A5D-809F-B1EA63F3218E}" type="datetimeFigureOut">
              <a:rPr lang="es-EC" smtClean="0"/>
              <a:t>22/01/2016</a:t>
            </a:fld>
            <a:endParaRPr lang="es-EC" dirty="0"/>
          </a:p>
        </p:txBody>
      </p:sp>
      <p:sp>
        <p:nvSpPr>
          <p:cNvPr id="5" name="Footer Placeholder 4"/>
          <p:cNvSpPr>
            <a:spLocks noGrp="1"/>
          </p:cNvSpPr>
          <p:nvPr>
            <p:ph type="ftr" sz="quarter" idx="3"/>
          </p:nvPr>
        </p:nvSpPr>
        <p:spPr>
          <a:xfrm>
            <a:off x="258185" y="6250167"/>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s-EC" dirty="0"/>
          </a:p>
        </p:txBody>
      </p:sp>
      <p:sp>
        <p:nvSpPr>
          <p:cNvPr id="6" name="Slide Number Placeholder 5"/>
          <p:cNvSpPr>
            <a:spLocks noGrp="1"/>
          </p:cNvSpPr>
          <p:nvPr>
            <p:ph type="sldNum" sz="quarter" idx="4"/>
          </p:nvPr>
        </p:nvSpPr>
        <p:spPr>
          <a:xfrm>
            <a:off x="5321455" y="6250166"/>
            <a:ext cx="1549100" cy="365125"/>
          </a:xfrm>
          <a:prstGeom prst="rect">
            <a:avLst/>
          </a:prstGeom>
        </p:spPr>
        <p:txBody>
          <a:bodyPr vert="horz" lIns="91440" tIns="45720" rIns="91440" bIns="45720" rtlCol="0" anchor="ctr"/>
          <a:lstStyle>
            <a:lvl1pPr algn="ctr">
              <a:defRPr sz="1000">
                <a:solidFill>
                  <a:schemeClr val="tx2"/>
                </a:solidFill>
              </a:defRPr>
            </a:lvl1pPr>
          </a:lstStyle>
          <a:p>
            <a:fld id="{32189621-F0FE-49B3-BFBB-30AAA4557BB2}" type="slidenum">
              <a:rPr lang="es-EC" smtClean="0"/>
              <a:t>‹Nº›</a:t>
            </a:fld>
            <a:endParaRPr lang="es-EC" dirty="0"/>
          </a:p>
        </p:txBody>
      </p:sp>
      <p:sp>
        <p:nvSpPr>
          <p:cNvPr id="3" name="Text Placeholder 2"/>
          <p:cNvSpPr>
            <a:spLocks noGrp="1"/>
          </p:cNvSpPr>
          <p:nvPr>
            <p:ph type="body" idx="1"/>
          </p:nvPr>
        </p:nvSpPr>
        <p:spPr>
          <a:xfrm>
            <a:off x="1162757" y="2675468"/>
            <a:ext cx="9877778"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51051" y="1945178"/>
            <a:ext cx="11486273" cy="4553734"/>
          </a:xfrm>
        </p:spPr>
        <p:txBody>
          <a:bodyPr>
            <a:noAutofit/>
          </a:bodyPr>
          <a:lstStyle/>
          <a:p>
            <a:pPr algn="ctr">
              <a:lnSpc>
                <a:spcPct val="100000"/>
              </a:lnSpc>
            </a:pPr>
            <a:r>
              <a:rPr lang="es-EC" sz="1600" b="1" dirty="0">
                <a:solidFill>
                  <a:schemeClr val="tx1"/>
                </a:solidFill>
                <a:latin typeface="Times New Roman" panose="02020603050405020304" pitchFamily="18" charset="0"/>
                <a:cs typeface="Times New Roman" panose="02020603050405020304" pitchFamily="18" charset="0"/>
              </a:rPr>
              <a:t/>
            </a:r>
            <a:br>
              <a:rPr lang="es-EC" sz="1600" b="1"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DEPARTAMENTO DE CIENCIAS HUMANAS Y SOCIALES</a:t>
            </a:r>
            <a:b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b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                     CARRERA </a:t>
            </a:r>
            <a:r>
              <a:rPr lang="es-EC" sz="2000" b="1" dirty="0">
                <a:solidFill>
                  <a:schemeClr val="accent2">
                    <a:lumMod val="50000"/>
                  </a:schemeClr>
                </a:solidFill>
                <a:latin typeface="Times New Roman" panose="02020603050405020304" pitchFamily="18" charset="0"/>
                <a:cs typeface="Times New Roman" panose="02020603050405020304" pitchFamily="18" charset="0"/>
              </a:rPr>
              <a:t>DE </a:t>
            </a: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LICENCIATURA EN LINGUÍSTICA </a:t>
            </a:r>
            <a:r>
              <a:rPr lang="es-EC" sz="2000" b="1" dirty="0">
                <a:solidFill>
                  <a:schemeClr val="accent2">
                    <a:lumMod val="50000"/>
                  </a:schemeClr>
                </a:solidFill>
                <a:latin typeface="Times New Roman" panose="02020603050405020304" pitchFamily="18" charset="0"/>
                <a:cs typeface="Times New Roman" panose="02020603050405020304" pitchFamily="18" charset="0"/>
              </a:rPr>
              <a:t>APLICADA AL IDIOMA </a:t>
            </a: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INGLÉS</a:t>
            </a:r>
            <a:b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br>
            <a:r>
              <a:rPr lang="es-EC" sz="2000" b="1" dirty="0" smtClean="0">
                <a:solidFill>
                  <a:schemeClr val="tx1"/>
                </a:solidFill>
                <a:latin typeface="Times New Roman" panose="02020603050405020304" pitchFamily="18" charset="0"/>
                <a:cs typeface="Times New Roman" panose="02020603050405020304" pitchFamily="18" charset="0"/>
              </a:rPr>
              <a:t/>
            </a:r>
            <a:br>
              <a:rPr lang="es-EC" sz="2000" b="1" dirty="0" smtClean="0">
                <a:solidFill>
                  <a:schemeClr val="tx1"/>
                </a:solidFill>
                <a:latin typeface="Times New Roman" panose="02020603050405020304" pitchFamily="18" charset="0"/>
                <a:cs typeface="Times New Roman" panose="02020603050405020304" pitchFamily="18" charset="0"/>
              </a:rPr>
            </a:br>
            <a:r>
              <a:rPr lang="en-GB" sz="2000" b="1" dirty="0" smtClean="0">
                <a:solidFill>
                  <a:schemeClr val="tx1"/>
                </a:solidFill>
                <a:latin typeface="Times New Roman" panose="02020603050405020304" pitchFamily="18" charset="0"/>
                <a:cs typeface="Times New Roman" panose="02020603050405020304" pitchFamily="18" charset="0"/>
              </a:rPr>
              <a:t>PROJECT </a:t>
            </a:r>
            <a:r>
              <a:rPr lang="en-GB" sz="2000" b="1" dirty="0">
                <a:solidFill>
                  <a:schemeClr val="tx1"/>
                </a:solidFill>
                <a:latin typeface="Times New Roman" panose="02020603050405020304" pitchFamily="18" charset="0"/>
                <a:cs typeface="Times New Roman" panose="02020603050405020304" pitchFamily="18" charset="0"/>
              </a:rPr>
              <a:t>PRIOR TO OBTAINING APPLIED LINGUISTICS IN ENGLISH LANGUAGE BACHELOR´S </a:t>
            </a:r>
            <a:r>
              <a:rPr lang="en-GB" sz="2000" b="1" dirty="0" smtClean="0">
                <a:solidFill>
                  <a:schemeClr val="tx1"/>
                </a:solidFill>
                <a:latin typeface="Times New Roman" panose="02020603050405020304" pitchFamily="18" charset="0"/>
                <a:cs typeface="Times New Roman" panose="02020603050405020304" pitchFamily="18" charset="0"/>
              </a:rPr>
              <a:t>DEGREE</a:t>
            </a:r>
            <a:br>
              <a:rPr lang="en-GB" sz="2000" b="1" dirty="0" smtClean="0">
                <a:solidFill>
                  <a:schemeClr val="tx1"/>
                </a:solidFill>
                <a:latin typeface="Times New Roman" panose="02020603050405020304" pitchFamily="18" charset="0"/>
                <a:cs typeface="Times New Roman" panose="02020603050405020304" pitchFamily="18" charset="0"/>
              </a:rPr>
            </a:br>
            <a:r>
              <a:rPr lang="en-GB" sz="2000" b="1" dirty="0" smtClean="0">
                <a:solidFill>
                  <a:schemeClr val="tx1"/>
                </a:solidFill>
                <a:latin typeface="Times New Roman" panose="02020603050405020304" pitchFamily="18" charset="0"/>
                <a:cs typeface="Times New Roman" panose="02020603050405020304" pitchFamily="18" charset="0"/>
              </a:rPr>
              <a:t/>
            </a:r>
            <a:br>
              <a:rPr lang="en-GB" sz="2000" b="1" dirty="0" smtClean="0">
                <a:solidFill>
                  <a:schemeClr val="tx1"/>
                </a:solidFill>
                <a:latin typeface="Times New Roman" panose="02020603050405020304" pitchFamily="18" charset="0"/>
                <a:cs typeface="Times New Roman" panose="02020603050405020304" pitchFamily="18" charset="0"/>
              </a:rPr>
            </a:br>
            <a:r>
              <a:rPr lang="en-GB"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“RECREATIONAL STRATEGIES FOR DEVELOPING LISTENING SKILL ON THE STUDENTS OF EIGHTH GRADE OF BASIC EDUCATION AT COLEGIO NOCTURNO TUNGURAHUA, BAÑOS, PROVINCE OF TUNGURAHUA, DURING THE FIRST TERM, 2012-2013  SCHOOL YEAR</a:t>
            </a:r>
            <a:r>
              <a:rPr lang="es-EC" sz="2800" b="1" dirty="0" smtClean="0">
                <a:solidFill>
                  <a:schemeClr val="tx1"/>
                </a:solidFill>
                <a:latin typeface="Times New Roman" panose="02020603050405020304" pitchFamily="18" charset="0"/>
                <a:cs typeface="Times New Roman" panose="02020603050405020304" pitchFamily="18" charset="0"/>
              </a:rPr>
              <a:t>. </a:t>
            </a:r>
            <a:r>
              <a:rPr lang="es-EC" sz="2800" b="1" dirty="0">
                <a:solidFill>
                  <a:schemeClr val="tx1"/>
                </a:solidFill>
                <a:latin typeface="Times New Roman" panose="02020603050405020304" pitchFamily="18" charset="0"/>
                <a:cs typeface="Times New Roman" panose="02020603050405020304" pitchFamily="18" charset="0"/>
              </a:rPr>
              <a:t/>
            </a:r>
            <a:br>
              <a:rPr lang="es-EC" sz="2800" b="1" dirty="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AUTHOR: </a:t>
            </a:r>
            <a:r>
              <a:rPr lang="es-EC" sz="2000" dirty="0" smtClean="0">
                <a:solidFill>
                  <a:schemeClr val="tx1"/>
                </a:solidFill>
                <a:latin typeface="Times New Roman" panose="02020603050405020304" pitchFamily="18" charset="0"/>
                <a:cs typeface="Times New Roman" panose="02020603050405020304" pitchFamily="18" charset="0"/>
              </a:rPr>
              <a:t>MARÍA VIVIANA LUZURIAGA OCHOA</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DIRECTOR: </a:t>
            </a:r>
            <a:r>
              <a:rPr lang="es-EC" sz="2000" dirty="0">
                <a:solidFill>
                  <a:schemeClr val="tx1"/>
                </a:solidFill>
                <a:latin typeface="Times New Roman" panose="02020603050405020304" pitchFamily="18" charset="0"/>
                <a:cs typeface="Times New Roman" panose="02020603050405020304" pitchFamily="18" charset="0"/>
              </a:rPr>
              <a:t> </a:t>
            </a:r>
            <a:r>
              <a:rPr lang="es-EC" sz="2000" dirty="0" smtClean="0">
                <a:solidFill>
                  <a:schemeClr val="tx1"/>
                </a:solidFill>
                <a:latin typeface="Times New Roman" panose="02020603050405020304" pitchFamily="18" charset="0"/>
                <a:cs typeface="Times New Roman" panose="02020603050405020304" pitchFamily="18" charset="0"/>
              </a:rPr>
              <a:t>DR. GONZALO PUMA  CH.</a:t>
            </a:r>
            <a:r>
              <a:rPr lang="es-EC" sz="1600" b="1" dirty="0">
                <a:solidFill>
                  <a:schemeClr val="tx1"/>
                </a:solidFill>
                <a:latin typeface="Times New Roman" panose="02020603050405020304" pitchFamily="18" charset="0"/>
                <a:cs typeface="Times New Roman" panose="02020603050405020304" pitchFamily="18" charset="0"/>
              </a:rPr>
              <a:t/>
            </a:r>
            <a:br>
              <a:rPr lang="es-EC" sz="1600" b="1" dirty="0">
                <a:solidFill>
                  <a:schemeClr val="tx1"/>
                </a:solidFill>
                <a:latin typeface="Times New Roman" panose="02020603050405020304" pitchFamily="18" charset="0"/>
                <a:cs typeface="Times New Roman" panose="02020603050405020304" pitchFamily="18" charset="0"/>
              </a:rPr>
            </a:br>
            <a:endParaRPr lang="es-EC" sz="1600"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www.espe.edu.ec/portal/files/logos/logo_esp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790" y="513124"/>
            <a:ext cx="1633675" cy="7194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2024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1930403"/>
            <a:ext cx="11193824" cy="4502483"/>
          </a:xfrm>
        </p:spPr>
        <p:txBody>
          <a:bodyPr>
            <a:noAutofit/>
          </a:bodyPr>
          <a:lstStyle/>
          <a:p>
            <a:pPr algn="just">
              <a:lnSpc>
                <a:spcPct val="100000"/>
              </a:lnSpc>
            </a:pPr>
            <a:r>
              <a:rPr lang="en-US" sz="3200" b="1" dirty="0">
                <a:solidFill>
                  <a:schemeClr val="tx1"/>
                </a:solidFill>
                <a:latin typeface="Times New Roman" panose="02020603050405020304" pitchFamily="18" charset="0"/>
                <a:cs typeface="Times New Roman" panose="02020603050405020304" pitchFamily="18" charset="0"/>
              </a:rPr>
              <a:t>Working Hypothesis</a:t>
            </a:r>
            <a:endParaRPr lang="es-EC" sz="3200" b="1"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3200" dirty="0" smtClean="0">
                <a:solidFill>
                  <a:schemeClr val="tx1"/>
                </a:solidFill>
                <a:latin typeface="Times New Roman" panose="02020603050405020304" pitchFamily="18" charset="0"/>
                <a:cs typeface="Times New Roman" panose="02020603050405020304" pitchFamily="18" charset="0"/>
              </a:rPr>
              <a:t>“Recreational strategies improve positively listening skills on the  eighth grade students of Colegio Nocturno Tungurahua”</a:t>
            </a:r>
          </a:p>
          <a:p>
            <a:pPr marL="0" indent="0" algn="just">
              <a:lnSpc>
                <a:spcPct val="110000"/>
              </a:lnSpc>
              <a:buNone/>
            </a:pPr>
            <a:endParaRPr lang="en-US" sz="3200" dirty="0" smtClean="0">
              <a:solidFill>
                <a:schemeClr val="tx1"/>
              </a:solidFill>
              <a:latin typeface="Times New Roman" panose="02020603050405020304" pitchFamily="18" charset="0"/>
              <a:cs typeface="Times New Roman" panose="02020603050405020304" pitchFamily="18" charset="0"/>
            </a:endParaRPr>
          </a:p>
          <a:p>
            <a:pPr algn="just">
              <a:lnSpc>
                <a:spcPct val="110000"/>
              </a:lnSpc>
            </a:pPr>
            <a:r>
              <a:rPr lang="en-GB" sz="3200" b="1" dirty="0">
                <a:solidFill>
                  <a:schemeClr val="tx1"/>
                </a:solidFill>
                <a:latin typeface="Times New Roman" panose="02020603050405020304" pitchFamily="18" charset="0"/>
                <a:cs typeface="Times New Roman" panose="02020603050405020304" pitchFamily="18" charset="0"/>
              </a:rPr>
              <a:t>Null Hypothesis</a:t>
            </a:r>
            <a:endParaRPr lang="es-EC" sz="3200" b="1"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3200" dirty="0" smtClean="0">
                <a:solidFill>
                  <a:schemeClr val="tx1"/>
                </a:solidFill>
                <a:latin typeface="Times New Roman" panose="02020603050405020304" pitchFamily="18" charset="0"/>
                <a:cs typeface="Times New Roman" panose="02020603050405020304" pitchFamily="18" charset="0"/>
              </a:rPr>
              <a:t>“Recreational Strategies do not improve the listening skills on the  eighth grades students of Colegio Nocturno Tungurahua” </a:t>
            </a:r>
            <a:endParaRPr lang="es-EC"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3200" dirty="0">
              <a:latin typeface="Times New Roman" panose="02020603050405020304" pitchFamily="18" charset="0"/>
              <a:cs typeface="Times New Roman" panose="02020603050405020304" pitchFamily="18" charset="0"/>
            </a:endParaRPr>
          </a:p>
          <a:p>
            <a:endParaRPr lang="es-EC" sz="3200" dirty="0"/>
          </a:p>
        </p:txBody>
      </p:sp>
      <p:sp>
        <p:nvSpPr>
          <p:cNvPr id="2" name="Título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Hypothesis Formulation</a:t>
            </a:r>
            <a:r>
              <a:rPr lang="en-US"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51705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2372" y="3306082"/>
            <a:ext cx="10515600" cy="1657804"/>
          </a:xfrm>
        </p:spPr>
        <p:txBody>
          <a:bodyPr/>
          <a:lstStyle/>
          <a:p>
            <a:pPr marL="0" indent="0" algn="ctr">
              <a:buNone/>
            </a:pPr>
            <a:r>
              <a:rPr lang="en-US" sz="4400" b="1" dirty="0">
                <a:solidFill>
                  <a:schemeClr val="tx1"/>
                </a:solidFill>
                <a:latin typeface="Times New Roman" panose="02020603050405020304" pitchFamily="18" charset="0"/>
                <a:cs typeface="Times New Roman" panose="02020603050405020304" pitchFamily="18" charset="0"/>
              </a:rPr>
              <a:t>METHODOLOGICAL DESIGN</a:t>
            </a:r>
            <a:endParaRPr lang="es-EC" sz="4400" b="1" dirty="0">
              <a:solidFill>
                <a:schemeClr val="tx1"/>
              </a:solidFill>
              <a:latin typeface="Times New Roman" panose="02020603050405020304" pitchFamily="18" charset="0"/>
              <a:cs typeface="Times New Roman" panose="02020603050405020304" pitchFamily="18" charset="0"/>
            </a:endParaRPr>
          </a:p>
          <a:p>
            <a:endParaRPr lang="es-EC" b="1" dirty="0">
              <a:solidFill>
                <a:schemeClr val="accent4">
                  <a:lumMod val="75000"/>
                </a:schemeClr>
              </a:solidFill>
            </a:endParaRPr>
          </a:p>
        </p:txBody>
      </p:sp>
      <p:sp>
        <p:nvSpPr>
          <p:cNvPr id="2" name="Título 1"/>
          <p:cNvSpPr>
            <a:spLocks noGrp="1"/>
          </p:cNvSpPr>
          <p:nvPr>
            <p:ph type="title"/>
          </p:nvPr>
        </p:nvSpPr>
        <p:spPr>
          <a:xfrm>
            <a:off x="809172" y="1221470"/>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THREE </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52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838204" y="1440576"/>
            <a:ext cx="10515600" cy="2384976"/>
          </a:xfrm>
        </p:spPr>
        <p:txBody>
          <a:bodyPr>
            <a:noAutofit/>
          </a:bodyPr>
          <a:lstStyle/>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The study was applied in the descriptive in the descriptive statistic and field statistic.</a:t>
            </a: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The technique used for collection data was a test..</a:t>
            </a: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The study was correlated because both statistic were important in the development of this work.</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Título 1"/>
          <p:cNvSpPr>
            <a:spLocks noGrp="1"/>
          </p:cNvSpPr>
          <p:nvPr>
            <p:ph type="title"/>
          </p:nvPr>
        </p:nvSpPr>
        <p:spPr>
          <a:xfrm>
            <a:off x="838204" y="710293"/>
            <a:ext cx="10515600" cy="1115332"/>
          </a:xfrm>
        </p:spPr>
        <p:txBody>
          <a:bodyPr>
            <a:normAutofit fontScale="90000"/>
          </a:bodyPr>
          <a:lstStyle/>
          <a:p>
            <a:r>
              <a:rPr lang="en-US" sz="4000" b="1" dirty="0" smtClean="0">
                <a:solidFill>
                  <a:schemeClr val="tx1"/>
                </a:solidFill>
                <a:latin typeface="Times New Roman" panose="02020603050405020304" pitchFamily="18" charset="0"/>
                <a:cs typeface="Times New Roman" panose="02020603050405020304" pitchFamily="18" charset="0"/>
              </a:rPr>
              <a:t>Research </a:t>
            </a:r>
            <a:r>
              <a:rPr lang="en-US" sz="4000" b="1" dirty="0">
                <a:solidFill>
                  <a:schemeClr val="tx1"/>
                </a:solidFill>
                <a:latin typeface="Times New Roman" panose="02020603050405020304" pitchFamily="18" charset="0"/>
                <a:cs typeface="Times New Roman" panose="02020603050405020304" pitchFamily="18" charset="0"/>
              </a:rPr>
              <a:t>Type and Design</a:t>
            </a:r>
            <a:r>
              <a:rPr lang="es-EC" b="1" dirty="0">
                <a:solidFill>
                  <a:schemeClr val="accent4">
                    <a:lumMod val="75000"/>
                  </a:schemeClr>
                </a:solidFill>
              </a:rPr>
              <a:t/>
            </a:r>
            <a:br>
              <a:rPr lang="es-EC" b="1" dirty="0">
                <a:solidFill>
                  <a:schemeClr val="accent4">
                    <a:lumMod val="75000"/>
                  </a:schemeClr>
                </a:solidFill>
              </a:rPr>
            </a:br>
            <a:endParaRPr lang="es-EC" dirty="0">
              <a:solidFill>
                <a:schemeClr val="accent4">
                  <a:lumMod val="75000"/>
                </a:schemeClr>
              </a:solidFill>
            </a:endParaRPr>
          </a:p>
        </p:txBody>
      </p:sp>
      <p:sp>
        <p:nvSpPr>
          <p:cNvPr id="4" name="Título 1"/>
          <p:cNvSpPr txBox="1">
            <a:spLocks/>
          </p:cNvSpPr>
          <p:nvPr/>
        </p:nvSpPr>
        <p:spPr>
          <a:xfrm>
            <a:off x="838204" y="4254760"/>
            <a:ext cx="10515600" cy="8584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Size</a:t>
            </a:r>
            <a:r>
              <a:rPr lang="en-US" sz="4900" dirty="0">
                <a:latin typeface="Times New Roman" panose="02020603050405020304" pitchFamily="18" charset="0"/>
                <a:cs typeface="Times New Roman" panose="02020603050405020304" pitchFamily="18" charset="0"/>
              </a:rPr>
              <a:t> </a:t>
            </a:r>
            <a:r>
              <a:rPr lang="es-EC" b="1" dirty="0" smtClean="0"/>
              <a:t/>
            </a:r>
            <a:br>
              <a:rPr lang="es-EC" b="1" dirty="0" smtClean="0"/>
            </a:br>
            <a:endParaRPr lang="es-EC" dirty="0"/>
          </a:p>
        </p:txBody>
      </p:sp>
      <p:sp>
        <p:nvSpPr>
          <p:cNvPr id="7" name="Marcador de contenido 2"/>
          <p:cNvSpPr txBox="1">
            <a:spLocks/>
          </p:cNvSpPr>
          <p:nvPr/>
        </p:nvSpPr>
        <p:spPr>
          <a:xfrm>
            <a:off x="838204" y="4438996"/>
            <a:ext cx="10792325" cy="21114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endParaRPr lang="en-US" dirty="0" smtClean="0">
              <a:latin typeface="Times New Roman" panose="02020603050405020304" pitchFamily="18" charset="0"/>
              <a:ea typeface="Calibri" panose="020F0502020204030204" pitchFamily="34" charset="0"/>
            </a:endParaRPr>
          </a:p>
          <a:p>
            <a:pPr marL="0" indent="0" algn="just">
              <a:lnSpc>
                <a:spcPct val="100000"/>
              </a:lnSpc>
              <a:buNone/>
            </a:pPr>
            <a:r>
              <a:rPr lang="en-US" sz="3000" dirty="0" smtClean="0">
                <a:solidFill>
                  <a:schemeClr val="tx1">
                    <a:lumMod val="85000"/>
                    <a:lumOff val="15000"/>
                  </a:schemeClr>
                </a:solidFill>
                <a:latin typeface="Times New Roman" panose="02020603050405020304" pitchFamily="18" charset="0"/>
                <a:ea typeface="Calibri" panose="020F0502020204030204" pitchFamily="34" charset="0"/>
              </a:rPr>
              <a:t>The population test was 30 students they are </a:t>
            </a:r>
            <a:r>
              <a:rPr lang="en-US" sz="3000" dirty="0">
                <a:solidFill>
                  <a:schemeClr val="tx1">
                    <a:lumMod val="85000"/>
                    <a:lumOff val="15000"/>
                  </a:schemeClr>
                </a:solidFill>
                <a:latin typeface="Times New Roman" panose="02020603050405020304" pitchFamily="18" charset="0"/>
                <a:ea typeface="Calibri" panose="020F0502020204030204" pitchFamily="34" charset="0"/>
              </a:rPr>
              <a:t>from </a:t>
            </a:r>
            <a:r>
              <a:rPr lang="en-US" sz="3000" dirty="0" smtClean="0">
                <a:solidFill>
                  <a:schemeClr val="tx1">
                    <a:lumMod val="85000"/>
                    <a:lumOff val="15000"/>
                  </a:schemeClr>
                </a:solidFill>
                <a:latin typeface="Times New Roman" panose="02020603050405020304" pitchFamily="18" charset="0"/>
                <a:ea typeface="Calibri" panose="020F0502020204030204" pitchFamily="34" charset="0"/>
              </a:rPr>
              <a:t>eight grade at Colegio Nocturno Tungurahua during the first semester of school year 2012-2013 in the province of Tungurahua, Baños city. 15 students are the control group and 15 students on the experimental group.</a:t>
            </a:r>
            <a:endParaRPr lang="es-EC" sz="3000" b="1"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17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1600202"/>
            <a:ext cx="10363200" cy="1287379"/>
          </a:xfrm>
        </p:spPr>
        <p:txBody>
          <a:bodyPr/>
          <a:lstStyle/>
          <a:p>
            <a:pPr algn="ctr"/>
            <a:r>
              <a:rPr lang="es-EC" b="1" dirty="0" smtClean="0">
                <a:solidFill>
                  <a:schemeClr val="tx1"/>
                </a:solidFill>
                <a:latin typeface="Times New Roman" panose="02020603050405020304" pitchFamily="18" charset="0"/>
                <a:cs typeface="Times New Roman" panose="02020603050405020304" pitchFamily="18" charset="0"/>
              </a:rPr>
              <a:t>PART FOUR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type="subTitle" idx="1"/>
          </p:nvPr>
        </p:nvSpPr>
        <p:spPr/>
        <p:txBody>
          <a:bodyPr>
            <a:normAutofit fontScale="77500" lnSpcReduction="20000"/>
          </a:bodyPr>
          <a:lstStyle/>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GRAPHICAL</a:t>
            </a:r>
            <a:r>
              <a:rPr lang="es-EC" sz="4400" b="1"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EXPOSITION</a:t>
            </a:r>
            <a:r>
              <a:rPr lang="es-EC" sz="4400" b="1" dirty="0" smtClean="0">
                <a:solidFill>
                  <a:schemeClr val="tx1"/>
                </a:solidFill>
                <a:latin typeface="Times New Roman" panose="02020603050405020304" pitchFamily="18" charset="0"/>
                <a:cs typeface="Times New Roman" panose="02020603050405020304" pitchFamily="18" charset="0"/>
              </a:rPr>
              <a:t> OF </a:t>
            </a:r>
            <a:r>
              <a:rPr lang="en-US" sz="4400" b="1" dirty="0" smtClean="0">
                <a:solidFill>
                  <a:schemeClr val="tx1"/>
                </a:solidFill>
                <a:latin typeface="Times New Roman" panose="02020603050405020304" pitchFamily="18" charset="0"/>
                <a:cs typeface="Times New Roman" panose="02020603050405020304" pitchFamily="18" charset="0"/>
              </a:rPr>
              <a:t>RESULTS</a:t>
            </a:r>
          </a:p>
          <a:p>
            <a:pPr marL="0" indent="0" algn="ctr">
              <a:buNone/>
            </a:pPr>
            <a:r>
              <a:rPr lang="es-EC" sz="4400" b="1" dirty="0" smtClean="0">
                <a:solidFill>
                  <a:schemeClr val="tx1"/>
                </a:solidFill>
                <a:latin typeface="Times New Roman" panose="02020603050405020304" pitchFamily="18" charset="0"/>
                <a:cs typeface="Times New Roman" panose="02020603050405020304" pitchFamily="18" charset="0"/>
              </a:rPr>
              <a:t>PRE-TEST</a:t>
            </a:r>
            <a:endParaRPr lang="es-EC"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11756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subTitle" idx="1"/>
          </p:nvPr>
        </p:nvSpPr>
        <p:spPr>
          <a:xfrm>
            <a:off x="1828800" y="2595881"/>
            <a:ext cx="8534400" cy="1473200"/>
          </a:xfrm>
        </p:spPr>
        <p:txBody>
          <a:bodyPr>
            <a:normAutofit fontScale="77500" lnSpcReduction="20000"/>
          </a:bodyPr>
          <a:lstStyle/>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GRAPHICAL</a:t>
            </a:r>
            <a:r>
              <a:rPr lang="es-EC" sz="4400" b="1"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EXPOSITION</a:t>
            </a:r>
            <a:r>
              <a:rPr lang="es-EC" sz="4400" b="1" dirty="0" smtClean="0">
                <a:solidFill>
                  <a:schemeClr val="tx1"/>
                </a:solidFill>
                <a:latin typeface="Times New Roman" panose="02020603050405020304" pitchFamily="18" charset="0"/>
                <a:cs typeface="Times New Roman" panose="02020603050405020304" pitchFamily="18" charset="0"/>
              </a:rPr>
              <a:t> OF </a:t>
            </a:r>
            <a:r>
              <a:rPr lang="en-US" sz="4400" b="1" dirty="0" smtClean="0">
                <a:solidFill>
                  <a:schemeClr val="tx1"/>
                </a:solidFill>
                <a:latin typeface="Times New Roman" panose="02020603050405020304" pitchFamily="18" charset="0"/>
                <a:cs typeface="Times New Roman" panose="02020603050405020304" pitchFamily="18" charset="0"/>
              </a:rPr>
              <a:t>RESULTS</a:t>
            </a:r>
          </a:p>
          <a:p>
            <a:pPr marL="0" indent="0" algn="ctr">
              <a:buNone/>
            </a:pPr>
            <a:r>
              <a:rPr lang="es-EC" sz="4400" b="1" dirty="0" smtClean="0">
                <a:solidFill>
                  <a:schemeClr val="tx1"/>
                </a:solidFill>
                <a:latin typeface="Times New Roman" panose="02020603050405020304" pitchFamily="18" charset="0"/>
                <a:cs typeface="Times New Roman" panose="02020603050405020304" pitchFamily="18" charset="0"/>
              </a:rPr>
              <a:t>POST-TEST</a:t>
            </a:r>
            <a:endParaRPr lang="es-EC"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10526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3935"/>
            <a:ext cx="10972800" cy="1175657"/>
          </a:xfrm>
        </p:spPr>
        <p:txBody>
          <a:bodyPr>
            <a:noAutofit/>
          </a:bodyPr>
          <a:lstStyle/>
          <a:p>
            <a:r>
              <a:rPr lang="es-EC" sz="3200" dirty="0" smtClean="0">
                <a:solidFill>
                  <a:schemeClr val="tx1"/>
                </a:solidFill>
                <a:latin typeface="Times New Roman" panose="02020603050405020304" pitchFamily="18" charset="0"/>
                <a:cs typeface="Times New Roman" panose="02020603050405020304" pitchFamily="18" charset="0"/>
              </a:rPr>
              <a:t>FINAL </a:t>
            </a:r>
            <a:r>
              <a:rPr lang="en-US" sz="3200" dirty="0" smtClean="0">
                <a:solidFill>
                  <a:schemeClr val="tx1"/>
                </a:solidFill>
                <a:latin typeface="Times New Roman" panose="02020603050405020304" pitchFamily="18" charset="0"/>
                <a:cs typeface="Times New Roman" panose="02020603050405020304" pitchFamily="18" charset="0"/>
              </a:rPr>
              <a:t>RESULTS</a:t>
            </a:r>
            <a:r>
              <a:rPr lang="es-EC" sz="3200" dirty="0" smtClean="0">
                <a:solidFill>
                  <a:schemeClr val="tx1"/>
                </a:solidFill>
                <a:latin typeface="Times New Roman" panose="02020603050405020304" pitchFamily="18" charset="0"/>
                <a:cs typeface="Times New Roman" panose="02020603050405020304" pitchFamily="18" charset="0"/>
              </a:rPr>
              <a:t> OF  PRE-TEST AND POST TEST IN EXPERIMENTAL GROUP</a:t>
            </a:r>
            <a:endParaRPr lang="es-EC"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6 Gráfico"/>
          <p:cNvGraphicFramePr>
            <a:graphicFrameLocks/>
          </p:cNvGraphicFramePr>
          <p:nvPr>
            <p:extLst>
              <p:ext uri="{D42A27DB-BD31-4B8C-83A1-F6EECF244321}">
                <p14:modId xmlns:p14="http://schemas.microsoft.com/office/powerpoint/2010/main" val="1425050140"/>
              </p:ext>
            </p:extLst>
          </p:nvPr>
        </p:nvGraphicFramePr>
        <p:xfrm>
          <a:off x="288757" y="1315455"/>
          <a:ext cx="11598443" cy="5542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005874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10" t="21088" r="29705" b="8843"/>
          <a:stretch/>
        </p:blipFill>
        <p:spPr bwMode="auto">
          <a:xfrm>
            <a:off x="279918" y="177282"/>
            <a:ext cx="5728991" cy="648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71" t="19040" r="28435" b="10672"/>
          <a:stretch/>
        </p:blipFill>
        <p:spPr bwMode="auto">
          <a:xfrm>
            <a:off x="6008909" y="88640"/>
            <a:ext cx="5885411" cy="666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67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29" t="26262" r="31464" b="18587"/>
          <a:stretch/>
        </p:blipFill>
        <p:spPr bwMode="auto">
          <a:xfrm>
            <a:off x="2327564" y="166254"/>
            <a:ext cx="7564581" cy="648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73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8" t="20404" r="29040" b="11515"/>
          <a:stretch/>
        </p:blipFill>
        <p:spPr bwMode="auto">
          <a:xfrm>
            <a:off x="315884" y="149628"/>
            <a:ext cx="5802283" cy="670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020" t="20050" r="29040" b="10454"/>
          <a:stretch/>
        </p:blipFill>
        <p:spPr bwMode="auto">
          <a:xfrm>
            <a:off x="6151416" y="-1"/>
            <a:ext cx="5719157" cy="685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41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78" t="23031" r="29192" b="14343"/>
          <a:stretch/>
        </p:blipFill>
        <p:spPr bwMode="auto">
          <a:xfrm>
            <a:off x="2909455" y="0"/>
            <a:ext cx="6966065" cy="661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1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4" y="3673477"/>
            <a:ext cx="10515600" cy="1298575"/>
          </a:xfrm>
        </p:spPr>
        <p:txBody>
          <a:bodyPr>
            <a:normAutofit/>
          </a:bodyPr>
          <a:lstStyle/>
          <a:p>
            <a:pPr marL="0" indent="0" algn="ctr">
              <a:buNone/>
            </a:pPr>
            <a:r>
              <a:rPr lang="es-EC" sz="4400" b="1" dirty="0" smtClean="0">
                <a:solidFill>
                  <a:schemeClr val="tx1"/>
                </a:solidFill>
                <a:latin typeface="Times New Roman" panose="02020603050405020304" pitchFamily="18" charset="0"/>
                <a:cs typeface="Times New Roman" panose="02020603050405020304" pitchFamily="18" charset="0"/>
              </a:rPr>
              <a:t>RESEARCH PROBLEM </a:t>
            </a:r>
            <a:endParaRPr lang="es-EC" sz="4400" b="1" dirty="0">
              <a:solidFill>
                <a:schemeClr val="tx1"/>
              </a:solidFill>
              <a:latin typeface="Times New Roman" panose="02020603050405020304" pitchFamily="18" charset="0"/>
              <a:cs typeface="Times New Roman" panose="02020603050405020304" pitchFamily="18" charset="0"/>
            </a:endParaRPr>
          </a:p>
        </p:txBody>
      </p:sp>
      <p:sp>
        <p:nvSpPr>
          <p:cNvPr id="2" name="Título 1"/>
          <p:cNvSpPr>
            <a:spLocks noGrp="1"/>
          </p:cNvSpPr>
          <p:nvPr>
            <p:ph type="title"/>
          </p:nvPr>
        </p:nvSpPr>
        <p:spPr>
          <a:xfrm>
            <a:off x="838204" y="1470027"/>
            <a:ext cx="10515600" cy="1325563"/>
          </a:xfrm>
        </p:spPr>
        <p:txBody>
          <a:bodyPr>
            <a:norm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PART ONE </a:t>
            </a:r>
            <a:endParaRPr lang="es-EC"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17496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latin typeface="Times New Roman" panose="02020603050405020304" pitchFamily="18" charset="0"/>
                <a:cs typeface="Times New Roman" panose="02020603050405020304" pitchFamily="18" charset="0"/>
              </a:rPr>
              <a:t>SCORES </a:t>
            </a:r>
            <a:r>
              <a:rPr lang="en-US" dirty="0" smtClean="0">
                <a:solidFill>
                  <a:schemeClr val="tx1"/>
                </a:solidFill>
                <a:latin typeface="Times New Roman" panose="02020603050405020304" pitchFamily="18" charset="0"/>
                <a:cs typeface="Times New Roman" panose="02020603050405020304" pitchFamily="18" charset="0"/>
              </a:rPr>
              <a:t>ACTIVITIES</a:t>
            </a: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1 Gráfico"/>
          <p:cNvGraphicFramePr>
            <a:graphicFrameLocks/>
          </p:cNvGraphicFramePr>
          <p:nvPr>
            <p:extLst>
              <p:ext uri="{D42A27DB-BD31-4B8C-83A1-F6EECF244321}">
                <p14:modId xmlns:p14="http://schemas.microsoft.com/office/powerpoint/2010/main" val="2660642160"/>
              </p:ext>
            </p:extLst>
          </p:nvPr>
        </p:nvGraphicFramePr>
        <p:xfrm>
          <a:off x="282633" y="1512917"/>
          <a:ext cx="11621192" cy="4771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367" y="578959"/>
            <a:ext cx="10972800" cy="864830"/>
          </a:xfrm>
        </p:spPr>
        <p:txBody>
          <a:bodyPr>
            <a:normAutofit fontScale="90000"/>
          </a:bodyPr>
          <a:lstStyle/>
          <a:p>
            <a:r>
              <a:rPr lang="es-EC" dirty="0" smtClean="0">
                <a:solidFill>
                  <a:schemeClr val="tx1"/>
                </a:solidFill>
                <a:latin typeface="Times New Roman" panose="02020603050405020304" pitchFamily="18" charset="0"/>
                <a:cs typeface="Times New Roman" panose="02020603050405020304" pitchFamily="18" charset="0"/>
              </a:rPr>
              <a:t>ANALYSIS ESTADISTIC</a:t>
            </a:r>
            <a:r>
              <a:rPr lang="es-EC" dirty="0" smtClean="0">
                <a:latin typeface="Times New Roman" panose="02020603050405020304" pitchFamily="18" charset="0"/>
                <a:cs typeface="Times New Roman" panose="02020603050405020304" pitchFamily="18" charset="0"/>
              </a:rPr>
              <a:t/>
            </a:r>
            <a:br>
              <a:rPr lang="es-EC" dirty="0" smtClean="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pic>
        <p:nvPicPr>
          <p:cNvPr id="1028" name="Picture 4" descr="https://cdn.exceltotal.com/wp-content/uploads/2013/08/como-hacer-una-campana-de-gauss-en-excel-05.png"/>
          <p:cNvPicPr>
            <a:picLocks noChangeAspect="1" noChangeArrowheads="1"/>
          </p:cNvPicPr>
          <p:nvPr/>
        </p:nvPicPr>
        <p:blipFill rotWithShape="1">
          <a:blip r:embed="rId2">
            <a:extLst>
              <a:ext uri="{28A0092B-C50C-407E-A947-70E740481C1C}">
                <a14:useLocalDpi xmlns:a14="http://schemas.microsoft.com/office/drawing/2010/main" val="0"/>
              </a:ext>
            </a:extLst>
          </a:blip>
          <a:srcRect l="43206" t="26348" r="9959" b="10814"/>
          <a:stretch/>
        </p:blipFill>
        <p:spPr bwMode="auto">
          <a:xfrm>
            <a:off x="304800" y="1764631"/>
            <a:ext cx="11581934" cy="447574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261579" y="3649575"/>
            <a:ext cx="1668379" cy="1323439"/>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95%</a:t>
            </a:r>
          </a:p>
          <a:p>
            <a:pPr algn="ctr"/>
            <a:r>
              <a:rPr lang="en-US" sz="2000" dirty="0" smtClean="0">
                <a:latin typeface="Times New Roman" panose="02020603050405020304" pitchFamily="18" charset="0"/>
                <a:cs typeface="Times New Roman" panose="02020603050405020304" pitchFamily="18" charset="0"/>
              </a:rPr>
              <a:t>ACCEPTED</a:t>
            </a:r>
          </a:p>
          <a:p>
            <a:pPr algn="ctr"/>
            <a:r>
              <a:rPr lang="en-US" sz="2000" dirty="0" smtClean="0">
                <a:latin typeface="Times New Roman" panose="02020603050405020304" pitchFamily="18" charset="0"/>
                <a:cs typeface="Times New Roman" panose="02020603050405020304" pitchFamily="18" charset="0"/>
              </a:rPr>
              <a:t>ZONE</a:t>
            </a:r>
          </a:p>
          <a:p>
            <a:pPr algn="ctr"/>
            <a:r>
              <a:rPr lang="en-US" sz="2000" dirty="0" smtClean="0">
                <a:latin typeface="Times New Roman" panose="02020603050405020304" pitchFamily="18" charset="0"/>
                <a:cs typeface="Times New Roman" panose="02020603050405020304" pitchFamily="18" charset="0"/>
              </a:rPr>
              <a:t>H0</a:t>
            </a:r>
            <a:endParaRPr lang="en-US" sz="2000" dirty="0">
              <a:latin typeface="Times New Roman" panose="02020603050405020304" pitchFamily="18" charset="0"/>
              <a:cs typeface="Times New Roman" panose="02020603050405020304" pitchFamily="18" charset="0"/>
            </a:endParaRPr>
          </a:p>
        </p:txBody>
      </p:sp>
      <p:cxnSp>
        <p:nvCxnSpPr>
          <p:cNvPr id="5" name="4 Conector recto"/>
          <p:cNvCxnSpPr/>
          <p:nvPr/>
        </p:nvCxnSpPr>
        <p:spPr>
          <a:xfrm>
            <a:off x="4459705" y="3240505"/>
            <a:ext cx="0" cy="29998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7804462" y="3216444"/>
            <a:ext cx="0" cy="29998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9224212" y="4849905"/>
            <a:ext cx="0" cy="1366412"/>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9075133" y="3762785"/>
            <a:ext cx="1513556" cy="1015663"/>
          </a:xfrm>
          <a:prstGeom prst="rect">
            <a:avLst/>
          </a:prstGeom>
          <a:noFill/>
        </p:spPr>
        <p:txBody>
          <a:bodyPr wrap="none" rtlCol="0">
            <a:spAutoFit/>
          </a:bodyPr>
          <a:lstStyle/>
          <a:p>
            <a:pPr algn="ctr"/>
            <a:r>
              <a:rPr lang="en-US" sz="2000" dirty="0" smtClean="0">
                <a:latin typeface="Times New Roman" panose="02020603050405020304" pitchFamily="18" charset="0"/>
                <a:cs typeface="Times New Roman" panose="02020603050405020304" pitchFamily="18" charset="0"/>
              </a:rPr>
              <a:t>ACCEPTED</a:t>
            </a:r>
          </a:p>
          <a:p>
            <a:pPr algn="ctr"/>
            <a:r>
              <a:rPr lang="en-US" sz="2000" dirty="0" smtClean="0">
                <a:latin typeface="Times New Roman" panose="02020603050405020304" pitchFamily="18" charset="0"/>
                <a:cs typeface="Times New Roman" panose="02020603050405020304" pitchFamily="18" charset="0"/>
              </a:rPr>
              <a:t>ZONE</a:t>
            </a:r>
          </a:p>
          <a:p>
            <a:pPr algn="ctr"/>
            <a:r>
              <a:rPr lang="en-US" sz="2000" dirty="0" smtClean="0">
                <a:latin typeface="Times New Roman" panose="02020603050405020304" pitchFamily="18" charset="0"/>
                <a:cs typeface="Times New Roman" panose="02020603050405020304" pitchFamily="18" charset="0"/>
              </a:rPr>
              <a:t>Hi</a:t>
            </a:r>
            <a:endParaRPr lang="en-US" sz="2000"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3754181" y="6216317"/>
            <a:ext cx="1395431" cy="467436"/>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Zt -0,96</a:t>
            </a:r>
            <a:endParaRPr lang="es-EC" sz="2400"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7163107" y="6368717"/>
            <a:ext cx="1197124" cy="461665"/>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Zt 0,96</a:t>
            </a:r>
            <a:endParaRPr lang="es-EC" sz="2400"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8790442" y="6309956"/>
            <a:ext cx="1083951" cy="461665"/>
          </a:xfrm>
          <a:prstGeom prst="rect">
            <a:avLst/>
          </a:prstGeom>
          <a:noFill/>
        </p:spPr>
        <p:txBody>
          <a:bodyPr wrap="none" rtlCol="0">
            <a:spAutoFit/>
          </a:bodyPr>
          <a:lstStyle/>
          <a:p>
            <a:r>
              <a:rPr lang="es-EC" sz="2400" dirty="0" smtClean="0">
                <a:latin typeface="Times New Roman" panose="02020603050405020304" pitchFamily="18" charset="0"/>
                <a:cs typeface="Times New Roman" panose="02020603050405020304" pitchFamily="18" charset="0"/>
              </a:rPr>
              <a:t>Z=1,39</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59465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235244"/>
            <a:ext cx="10375232" cy="5435207"/>
          </a:xfrm>
        </p:spPr>
        <p:txBody>
          <a:bodyPr>
            <a:normAutofit fontScale="92500"/>
          </a:bodyPr>
          <a:lstStyle/>
          <a:p>
            <a:pPr marL="342900" lvl="0" indent="-342900" algn="just">
              <a:lnSpc>
                <a:spcPct val="150000"/>
              </a:lnSpc>
              <a:spcAft>
                <a:spcPts val="1000"/>
              </a:spcAft>
              <a:buFont typeface="Wingdings"/>
              <a:buChar char=""/>
            </a:pPr>
            <a:r>
              <a:rPr lang="en-US" sz="2400" dirty="0" smtClean="0">
                <a:latin typeface="Times New Roman" panose="02020603050405020304" pitchFamily="18" charset="0"/>
                <a:cs typeface="Times New Roman" panose="02020603050405020304" pitchFamily="18" charset="0"/>
              </a:rPr>
              <a:t> </a:t>
            </a:r>
            <a:r>
              <a:rPr lang="en-US" dirty="0">
                <a:latin typeface="Times New Roman"/>
                <a:ea typeface="Calibri"/>
                <a:cs typeface="Times New Roman"/>
              </a:rPr>
              <a:t>Teachers don´t use Recreational Strategies for Developing Listening Skill students only use the text for the development of the activities and sometimes the CD.</a:t>
            </a:r>
            <a:endParaRPr lang="es-EC" sz="2000" dirty="0">
              <a:latin typeface="Calibri"/>
              <a:ea typeface="Calibri"/>
              <a:cs typeface="Times New Roman"/>
            </a:endParaRPr>
          </a:p>
          <a:p>
            <a:pPr marL="342900" lvl="0" indent="-342900" algn="just">
              <a:lnSpc>
                <a:spcPct val="150000"/>
              </a:lnSpc>
              <a:spcAft>
                <a:spcPts val="1000"/>
              </a:spcAft>
              <a:buFont typeface="Wingdings"/>
              <a:buChar char=""/>
            </a:pPr>
            <a:r>
              <a:rPr lang="en-US" dirty="0">
                <a:latin typeface="Times New Roman"/>
                <a:ea typeface="Calibri"/>
                <a:cs typeface="Times New Roman"/>
              </a:rPr>
              <a:t>Analyzing the results students learn better when using Recreational Strategies as: Mimic games, Draw descriptions, Pass messages, Listening for key word, songs, music, summary, taking notes, TV. draw descriptions, predicting, taking notes, pay attention, understanding, hearing, judging, pass message, main idea, new vocabulary, speed, understand previous words.</a:t>
            </a:r>
            <a:endParaRPr lang="es-EC" sz="2000" dirty="0">
              <a:latin typeface="Calibri"/>
              <a:ea typeface="Calibri"/>
              <a:cs typeface="Times New Roman"/>
            </a:endParaRPr>
          </a:p>
          <a:p>
            <a:pPr marL="342900" lvl="0" indent="-342900" algn="just">
              <a:lnSpc>
                <a:spcPct val="150000"/>
              </a:lnSpc>
              <a:spcAft>
                <a:spcPts val="1000"/>
              </a:spcAft>
              <a:buFont typeface="Wingdings"/>
              <a:buChar char=""/>
            </a:pPr>
            <a:r>
              <a:rPr lang="en-US" dirty="0">
                <a:latin typeface="Times New Roman"/>
                <a:ea typeface="Calibri"/>
                <a:cs typeface="Times New Roman"/>
              </a:rPr>
              <a:t> Check the improvement of teaching of English Language using Recreational strategies with the others </a:t>
            </a:r>
            <a:r>
              <a:rPr lang="en-US" dirty="0" smtClean="0">
                <a:latin typeface="Times New Roman"/>
                <a:ea typeface="Calibri"/>
                <a:cs typeface="Times New Roman"/>
              </a:rPr>
              <a:t>classes</a:t>
            </a:r>
            <a:endParaRPr lang="es-EC" sz="2400" b="1" dirty="0">
              <a:latin typeface="Times New Roman" panose="02020603050405020304" pitchFamily="18" charset="0"/>
              <a:cs typeface="Times New Roman" panose="02020603050405020304" pitchFamily="18" charset="0"/>
            </a:endParaRPr>
          </a:p>
          <a:p>
            <a:endParaRPr lang="es-EC" sz="2400" dirty="0"/>
          </a:p>
        </p:txBody>
      </p:sp>
      <p:sp>
        <p:nvSpPr>
          <p:cNvPr id="2" name="Título 1"/>
          <p:cNvSpPr>
            <a:spLocks noGrp="1"/>
          </p:cNvSpPr>
          <p:nvPr>
            <p:ph type="title"/>
          </p:nvPr>
        </p:nvSpPr>
        <p:spPr>
          <a:xfrm>
            <a:off x="838204" y="310889"/>
            <a:ext cx="10515600" cy="699765"/>
          </a:xfrm>
        </p:spPr>
        <p:txBody>
          <a:bodyPr>
            <a:normAutofit fontScale="90000"/>
          </a:bodyPr>
          <a:lstStyle/>
          <a:p>
            <a:r>
              <a:rPr lang="en-US" b="1" dirty="0" smtClean="0">
                <a:solidFill>
                  <a:schemeClr val="accent4">
                    <a:lumMod val="75000"/>
                  </a:schemeClr>
                </a:solidFill>
                <a:latin typeface="Times New Roman" panose="02020603050405020304" pitchFamily="18" charset="0"/>
                <a:cs typeface="Times New Roman" panose="02020603050405020304" pitchFamily="18" charset="0"/>
              </a:rPr>
              <a:t/>
            </a:r>
            <a:br>
              <a:rPr lang="en-US" b="1" dirty="0" smtClean="0">
                <a:solidFill>
                  <a:schemeClr val="accent4">
                    <a:lumMod val="75000"/>
                  </a:schemeClr>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Conclusions</a:t>
            </a:r>
            <a:r>
              <a:rPr lang="es-EC" b="1" dirty="0">
                <a:solidFill>
                  <a:schemeClr val="accent4">
                    <a:lumMod val="75000"/>
                  </a:schemeClr>
                </a:solidFill>
              </a:rPr>
              <a:t/>
            </a:r>
            <a:br>
              <a:rPr lang="es-EC" b="1" dirty="0">
                <a:solidFill>
                  <a:schemeClr val="accent4">
                    <a:lumMod val="75000"/>
                  </a:schemeClr>
                </a:solidFill>
              </a:rPr>
            </a:br>
            <a:endParaRPr lang="es-EC" dirty="0">
              <a:solidFill>
                <a:schemeClr val="accent4">
                  <a:lumMod val="75000"/>
                </a:schemeClr>
              </a:solidFill>
            </a:endParaRPr>
          </a:p>
        </p:txBody>
      </p:sp>
    </p:spTree>
    <p:extLst>
      <p:ext uri="{BB962C8B-B14F-4D97-AF65-F5344CB8AC3E}">
        <p14:creationId xmlns:p14="http://schemas.microsoft.com/office/powerpoint/2010/main" val="58442977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2757" y="1892968"/>
            <a:ext cx="9877778" cy="4624209"/>
          </a:xfrm>
        </p:spPr>
        <p:txBody>
          <a:bodyPr>
            <a:normAutofit lnSpcReduction="10000"/>
          </a:bodyPr>
          <a:lstStyle/>
          <a:p>
            <a:pPr lvl="0">
              <a:lnSpc>
                <a:spcPct val="150000"/>
              </a:lnSpc>
            </a:pPr>
            <a:r>
              <a:rPr lang="en-US" dirty="0"/>
              <a:t>Teacher should use new Methodologies to help to the student to have love for the English Language and get good scores.</a:t>
            </a:r>
            <a:endParaRPr lang="es-EC" dirty="0"/>
          </a:p>
          <a:p>
            <a:pPr lvl="0">
              <a:lnSpc>
                <a:spcPct val="150000"/>
              </a:lnSpc>
            </a:pPr>
            <a:r>
              <a:rPr lang="en-US" dirty="0"/>
              <a:t>Teacher should use different Recreational Strategies to motivate in the teaching Learning process, especially to improve the listening skill that is important in the English language.</a:t>
            </a:r>
            <a:endParaRPr lang="es-EC" dirty="0"/>
          </a:p>
          <a:p>
            <a:pPr lvl="0">
              <a:lnSpc>
                <a:spcPct val="150000"/>
              </a:lnSpc>
            </a:pPr>
            <a:r>
              <a:rPr lang="en-US" dirty="0"/>
              <a:t>Teacher should use new materials for teaching in order to  awake the interest in the students and to increase their potential in managing the English Language.</a:t>
            </a:r>
            <a:endParaRPr lang="es-EC" dirty="0"/>
          </a:p>
          <a:p>
            <a:endParaRPr lang="es-EC" sz="2400" dirty="0"/>
          </a:p>
        </p:txBody>
      </p:sp>
      <p:sp>
        <p:nvSpPr>
          <p:cNvPr id="2" name="Título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Recommendations</a:t>
            </a:r>
            <a:endParaRPr lang="es-EC" dirty="0">
              <a:solidFill>
                <a:schemeClr val="tx1"/>
              </a:solidFill>
            </a:endParaRPr>
          </a:p>
        </p:txBody>
      </p:sp>
    </p:spTree>
    <p:extLst>
      <p:ext uri="{BB962C8B-B14F-4D97-AF65-F5344CB8AC3E}">
        <p14:creationId xmlns:p14="http://schemas.microsoft.com/office/powerpoint/2010/main" val="37784447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9172" y="3349625"/>
            <a:ext cx="10515600" cy="1657804"/>
          </a:xfrm>
        </p:spPr>
        <p:txBody>
          <a:bodyPr/>
          <a:lstStyle/>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PROPOSAL</a:t>
            </a:r>
            <a:endParaRPr lang="es-EC" sz="4400" b="1" dirty="0" smtClean="0">
              <a:solidFill>
                <a:schemeClr val="tx1"/>
              </a:solidFill>
              <a:latin typeface="Times New Roman" panose="02020603050405020304" pitchFamily="18" charset="0"/>
              <a:cs typeface="Times New Roman" panose="02020603050405020304" pitchFamily="18" charset="0"/>
            </a:endParaRPr>
          </a:p>
          <a:p>
            <a:endParaRPr lang="es-EC" b="1" dirty="0">
              <a:solidFill>
                <a:schemeClr val="accent4">
                  <a:lumMod val="75000"/>
                </a:schemeClr>
              </a:solidFill>
            </a:endParaRPr>
          </a:p>
        </p:txBody>
      </p:sp>
      <p:sp>
        <p:nvSpPr>
          <p:cNvPr id="2" name="Título 1"/>
          <p:cNvSpPr>
            <a:spLocks noGrp="1"/>
          </p:cNvSpPr>
          <p:nvPr>
            <p:ph type="title"/>
          </p:nvPr>
        </p:nvSpPr>
        <p:spPr>
          <a:xfrm>
            <a:off x="809172" y="1221470"/>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FIVE</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042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4106" y="246903"/>
            <a:ext cx="10515600" cy="694417"/>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600" dirty="0" smtClean="0">
                <a:ln>
                  <a:solidFill>
                    <a:sysClr val="windowText" lastClr="000000"/>
                  </a:solidFill>
                </a:ln>
                <a:solidFill>
                  <a:schemeClr val="tx1"/>
                </a:solidFill>
                <a:latin typeface="Times New Roman" panose="02020603050405020304" pitchFamily="18" charset="0"/>
                <a:cs typeface="Times New Roman" panose="02020603050405020304" pitchFamily="18" charset="0"/>
              </a:rPr>
              <a:t>LOGICAL FRAMEWORK</a:t>
            </a:r>
            <a:endParaRPr lang="es-EC" sz="360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37457147"/>
              </p:ext>
            </p:extLst>
          </p:nvPr>
        </p:nvGraphicFramePr>
        <p:xfrm>
          <a:off x="298581" y="1057469"/>
          <a:ext cx="11569959" cy="5526211"/>
        </p:xfrm>
        <a:graphic>
          <a:graphicData uri="http://schemas.openxmlformats.org/drawingml/2006/table">
            <a:tbl>
              <a:tblPr firstRow="1" firstCol="1" bandRow="1">
                <a:tableStyleId>{93296810-A885-4BE3-A3E7-6D5BEEA58F35}</a:tableStyleId>
              </a:tblPr>
              <a:tblGrid>
                <a:gridCol w="1530219"/>
                <a:gridCol w="3116424"/>
                <a:gridCol w="3377682"/>
                <a:gridCol w="3545634"/>
              </a:tblGrid>
              <a:tr h="472073">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Groups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Interest</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Problems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Mandates and Resources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r>
              <a:tr h="1753480">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Students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17145"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To </a:t>
                      </a:r>
                      <a:r>
                        <a:rPr lang="en-US" sz="1800" dirty="0" smtClean="0">
                          <a:solidFill>
                            <a:schemeClr val="tx1"/>
                          </a:solidFill>
                          <a:effectLst/>
                          <a:latin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Develop listening skills  in order to increase their potential in  the English Language</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3429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They do not develop all their listening skills; there are difficulties to understand the English language in a percentage 80%. </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51435"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Capacity to improve the teaching of the English language in sense of learning.</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r>
              <a:tr h="1895302">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Teacher </a:t>
                      </a:r>
                    </a:p>
                    <a:p>
                      <a:pPr indent="180340">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Advisor</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17145" indent="-17145">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To improve the quality of teaching and learning strategies for developing listening skills through of  strategies Recreational for improvement the listening skills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3429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Technology is not used for teaching of English language.</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3429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Traditional methods are used instead.</a:t>
                      </a:r>
                      <a:endParaRPr lang="es-EC" sz="1600" dirty="0">
                        <a:solidFill>
                          <a:schemeClr val="tx1"/>
                        </a:solidFill>
                        <a:effectLst/>
                        <a:latin typeface="Times New Roman" panose="02020603050405020304" pitchFamily="18" charset="0"/>
                        <a:cs typeface="Times New Roman" panose="02020603050405020304" pitchFamily="18" charset="0"/>
                      </a:endParaRPr>
                    </a:p>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51435"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To improve the quality educational and conditions in the teaching English language through of  strategies Recreational for improvement the listening skills</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r>
              <a:tr h="1405356">
                <a:tc>
                  <a:txBody>
                    <a:bodyPr/>
                    <a:lstStyle/>
                    <a:p>
                      <a:pPr indent="180340">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Community</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Everybody considered at English is an indispensable tool today.</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34290"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Student does not understand the English language.</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c>
                  <a:txBody>
                    <a:bodyPr/>
                    <a:lstStyle/>
                    <a:p>
                      <a:pPr marL="51435" indent="180340">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It is necessary that Recreational Strategies and listening Skills will be part of the teaching learning in the English language.</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a:txBody>
                  <a:tcPr marL="38807" marR="38807" marT="0" marB="0" anchor="ctr"/>
                </a:tc>
              </a:tr>
            </a:tbl>
          </a:graphicData>
        </a:graphic>
      </p:graphicFrame>
    </p:spTree>
    <p:extLst>
      <p:ext uri="{BB962C8B-B14F-4D97-AF65-F5344CB8AC3E}">
        <p14:creationId xmlns:p14="http://schemas.microsoft.com/office/powerpoint/2010/main" val="310070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6"/>
          <p:cNvSpPr>
            <a:spLocks noChangeArrowheads="1"/>
          </p:cNvSpPr>
          <p:nvPr/>
        </p:nvSpPr>
        <p:spPr bwMode="auto">
          <a:xfrm>
            <a:off x="4381993" y="913603"/>
            <a:ext cx="3423794" cy="10263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Calibri"/>
                <a:ea typeface="Calibri"/>
                <a:cs typeface="Times New Roman"/>
              </a:rPr>
              <a:t>Effect 2</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Poor performance in listening skills</a:t>
            </a:r>
            <a:endParaRPr lang="es-EC" sz="2000" dirty="0">
              <a:effectLst/>
              <a:latin typeface="Calibri"/>
              <a:ea typeface="Calibri"/>
              <a:cs typeface="Times New Roman"/>
            </a:endParaRPr>
          </a:p>
        </p:txBody>
      </p:sp>
      <p:sp>
        <p:nvSpPr>
          <p:cNvPr id="7" name="Rectangle 67"/>
          <p:cNvSpPr>
            <a:spLocks noChangeArrowheads="1"/>
          </p:cNvSpPr>
          <p:nvPr/>
        </p:nvSpPr>
        <p:spPr bwMode="auto">
          <a:xfrm>
            <a:off x="8677469" y="914402"/>
            <a:ext cx="3170494" cy="10206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Effect 3</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Restless students</a:t>
            </a:r>
            <a:endParaRPr lang="es-EC" sz="2000" dirty="0">
              <a:effectLst/>
              <a:latin typeface="Calibri"/>
              <a:ea typeface="Calibri"/>
              <a:cs typeface="Times New Roman"/>
            </a:endParaRPr>
          </a:p>
        </p:txBody>
      </p:sp>
      <p:sp>
        <p:nvSpPr>
          <p:cNvPr id="8" name="Rectangle 68"/>
          <p:cNvSpPr>
            <a:spLocks noChangeArrowheads="1"/>
          </p:cNvSpPr>
          <p:nvPr/>
        </p:nvSpPr>
        <p:spPr bwMode="auto">
          <a:xfrm>
            <a:off x="339816" y="909160"/>
            <a:ext cx="3170494" cy="10263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Effect 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Academically unmotivated students</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9" name="Rectangle 69"/>
          <p:cNvSpPr>
            <a:spLocks noChangeArrowheads="1"/>
          </p:cNvSpPr>
          <p:nvPr/>
        </p:nvSpPr>
        <p:spPr bwMode="auto">
          <a:xfrm>
            <a:off x="8677469" y="2118084"/>
            <a:ext cx="3170494" cy="9236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Calibri"/>
                <a:ea typeface="Calibri"/>
                <a:cs typeface="Times New Roman"/>
              </a:rPr>
              <a:t>Effect 3.1</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Inadequate work environment</a:t>
            </a:r>
            <a:endParaRPr lang="es-EC" sz="2000" dirty="0">
              <a:effectLst/>
              <a:latin typeface="Calibri"/>
              <a:ea typeface="Calibri"/>
              <a:cs typeface="Times New Roman"/>
            </a:endParaRPr>
          </a:p>
        </p:txBody>
      </p:sp>
      <p:sp>
        <p:nvSpPr>
          <p:cNvPr id="10" name="Rectangle 70"/>
          <p:cNvSpPr>
            <a:spLocks noChangeArrowheads="1"/>
          </p:cNvSpPr>
          <p:nvPr/>
        </p:nvSpPr>
        <p:spPr bwMode="auto">
          <a:xfrm>
            <a:off x="4381993" y="2198926"/>
            <a:ext cx="3423794" cy="8428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Effect 2.1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Misunderstanding of English</a:t>
            </a:r>
            <a:endParaRPr lang="es-EC" sz="2000" dirty="0">
              <a:effectLst/>
              <a:latin typeface="Calibri"/>
              <a:ea typeface="Calibri"/>
              <a:cs typeface="Times New Roman"/>
            </a:endParaRPr>
          </a:p>
        </p:txBody>
      </p:sp>
      <p:sp>
        <p:nvSpPr>
          <p:cNvPr id="11" name="Rectangle 71"/>
          <p:cNvSpPr>
            <a:spLocks noChangeArrowheads="1"/>
          </p:cNvSpPr>
          <p:nvPr/>
        </p:nvSpPr>
        <p:spPr bwMode="auto">
          <a:xfrm>
            <a:off x="364361" y="4589018"/>
            <a:ext cx="3145948" cy="9307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Cause 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Lack of use of recreational strategies</a:t>
            </a:r>
            <a:endParaRPr lang="es-EC" sz="2000" dirty="0">
              <a:effectLst/>
              <a:latin typeface="Calibri"/>
              <a:ea typeface="Calibri"/>
              <a:cs typeface="Times New Roman"/>
            </a:endParaRPr>
          </a:p>
        </p:txBody>
      </p:sp>
      <p:sp>
        <p:nvSpPr>
          <p:cNvPr id="12" name="Rectangle 72"/>
          <p:cNvSpPr>
            <a:spLocks noChangeArrowheads="1"/>
          </p:cNvSpPr>
          <p:nvPr/>
        </p:nvSpPr>
        <p:spPr bwMode="auto">
          <a:xfrm>
            <a:off x="339816" y="2148735"/>
            <a:ext cx="3170494" cy="9236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1000"/>
              </a:spcAft>
            </a:pPr>
            <a:r>
              <a:rPr lang="en-US" sz="2000" dirty="0">
                <a:effectLst/>
                <a:latin typeface="Calibri"/>
                <a:ea typeface="Calibri"/>
                <a:cs typeface="Times New Roman"/>
              </a:rPr>
              <a:t>Effect 1.1                                   At risk of failing school year</a:t>
            </a:r>
            <a:endParaRPr lang="es-EC" sz="2000" dirty="0">
              <a:effectLst/>
              <a:latin typeface="Calibri"/>
              <a:ea typeface="Calibri"/>
              <a:cs typeface="Times New Roman"/>
            </a:endParaRPr>
          </a:p>
        </p:txBody>
      </p:sp>
      <p:sp>
        <p:nvSpPr>
          <p:cNvPr id="13" name="Rectangle 73"/>
          <p:cNvSpPr>
            <a:spLocks noChangeArrowheads="1"/>
          </p:cNvSpPr>
          <p:nvPr/>
        </p:nvSpPr>
        <p:spPr bwMode="auto">
          <a:xfrm>
            <a:off x="364361" y="3627470"/>
            <a:ext cx="11483602" cy="412116"/>
          </a:xfrm>
          <a:prstGeom prst="rect">
            <a:avLst/>
          </a:prstGeom>
          <a:solidFill>
            <a:schemeClr val="bg1">
              <a:lumMod val="100000"/>
              <a:lumOff val="0"/>
            </a:schemeClr>
          </a:solidFill>
          <a:ln w="9525">
            <a:solidFill>
              <a:srgbClr val="000000"/>
            </a:solidFill>
            <a:miter lim="800000"/>
            <a:headEnd/>
            <a:tailEnd/>
          </a:ln>
        </p:spPr>
        <p:txBody>
          <a:bodyPr rot="0" vert="horz" wrap="square" lIns="91440" tIns="45720" rIns="91440" bIns="45720" anchor="ctr" anchorCtr="0" upright="1">
            <a:noAutofit/>
          </a:bodyPr>
          <a:lstStyle/>
          <a:p>
            <a:pPr indent="180340" algn="ctr">
              <a:spcAft>
                <a:spcPts val="0"/>
              </a:spcAft>
            </a:pPr>
            <a:endParaRPr lang="en-US" sz="2000" b="1" dirty="0" smtClean="0">
              <a:solidFill>
                <a:srgbClr val="000000"/>
              </a:solidFill>
              <a:effectLst/>
              <a:latin typeface="Calibri" panose="020F0502020204030204" pitchFamily="34" charset="0"/>
              <a:ea typeface="Calibri"/>
              <a:cs typeface="Times New Roman"/>
            </a:endParaRPr>
          </a:p>
          <a:p>
            <a:pPr indent="180340" algn="ctr">
              <a:spcAft>
                <a:spcPts val="0"/>
              </a:spcAft>
            </a:pPr>
            <a:r>
              <a:rPr lang="en-US" sz="2000" b="1" dirty="0" smtClean="0">
                <a:solidFill>
                  <a:srgbClr val="000000"/>
                </a:solidFill>
                <a:effectLst/>
                <a:latin typeface="Calibri" panose="020F0502020204030204" pitchFamily="34" charset="0"/>
                <a:ea typeface="Calibri"/>
                <a:cs typeface="Times New Roman"/>
              </a:rPr>
              <a:t>Students </a:t>
            </a:r>
            <a:r>
              <a:rPr lang="en-US" sz="2000" b="1" dirty="0">
                <a:solidFill>
                  <a:srgbClr val="000000"/>
                </a:solidFill>
                <a:effectLst/>
                <a:latin typeface="Calibri" panose="020F0502020204030204" pitchFamily="34" charset="0"/>
                <a:ea typeface="Calibri"/>
                <a:cs typeface="Times New Roman"/>
              </a:rPr>
              <a:t>show difficulties in listening comprehension of English Language</a:t>
            </a:r>
            <a:endParaRPr lang="es-EC" sz="2000" b="1" dirty="0">
              <a:effectLst/>
              <a:latin typeface="Calibri" panose="020F0502020204030204" pitchFamily="34" charset="0"/>
              <a:ea typeface="Calibri"/>
              <a:cs typeface="Times New Roman"/>
            </a:endParaRPr>
          </a:p>
          <a:p>
            <a:pPr indent="180340">
              <a:spcAft>
                <a:spcPts val="1000"/>
              </a:spcAft>
            </a:pPr>
            <a:r>
              <a:rPr lang="en-US" sz="2000" b="1" dirty="0">
                <a:effectLst/>
                <a:latin typeface="Calibri" panose="020F0502020204030204" pitchFamily="34" charset="0"/>
                <a:ea typeface="Calibri"/>
                <a:cs typeface="Times New Roman"/>
              </a:rPr>
              <a:t> </a:t>
            </a:r>
            <a:endParaRPr lang="es-EC" sz="2000" b="1" dirty="0">
              <a:effectLst/>
              <a:latin typeface="Calibri" panose="020F0502020204030204" pitchFamily="34" charset="0"/>
              <a:ea typeface="Calibri"/>
              <a:cs typeface="Times New Roman"/>
            </a:endParaRPr>
          </a:p>
        </p:txBody>
      </p:sp>
      <p:sp>
        <p:nvSpPr>
          <p:cNvPr id="14" name="Rectangle 74"/>
          <p:cNvSpPr>
            <a:spLocks noChangeArrowheads="1"/>
          </p:cNvSpPr>
          <p:nvPr/>
        </p:nvSpPr>
        <p:spPr bwMode="auto">
          <a:xfrm>
            <a:off x="8677471" y="4547985"/>
            <a:ext cx="3170494" cy="9484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1000"/>
              </a:spcAft>
            </a:pPr>
            <a:r>
              <a:rPr lang="en-US" sz="2000" dirty="0">
                <a:effectLst/>
                <a:latin typeface="Times New Roman"/>
                <a:ea typeface="Calibri"/>
                <a:cs typeface="Times New Roman"/>
              </a:rPr>
              <a:t>Cause 3                         Absent of trust by the teacher to his students </a:t>
            </a:r>
            <a:endParaRPr lang="es-EC" sz="2000" dirty="0">
              <a:effectLst/>
              <a:latin typeface="Calibri"/>
              <a:ea typeface="Calibri"/>
              <a:cs typeface="Times New Roman"/>
            </a:endParaRPr>
          </a:p>
        </p:txBody>
      </p:sp>
      <p:sp>
        <p:nvSpPr>
          <p:cNvPr id="15" name="Rectangle 75"/>
          <p:cNvSpPr>
            <a:spLocks noChangeArrowheads="1"/>
          </p:cNvSpPr>
          <p:nvPr/>
        </p:nvSpPr>
        <p:spPr bwMode="auto">
          <a:xfrm>
            <a:off x="4418317" y="4547986"/>
            <a:ext cx="3393506" cy="9337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1000"/>
              </a:spcAft>
            </a:pPr>
            <a:r>
              <a:rPr lang="en-US" sz="2000" dirty="0">
                <a:effectLst/>
                <a:latin typeface="Times New Roman"/>
                <a:ea typeface="Calibri"/>
                <a:cs typeface="Times New Roman"/>
              </a:rPr>
              <a:t>Cause 2                  Deficient meaningful tools in the class</a:t>
            </a:r>
            <a:endParaRPr lang="es-EC" sz="2000" dirty="0">
              <a:effectLst/>
              <a:latin typeface="Calibri"/>
              <a:ea typeface="Calibri"/>
              <a:cs typeface="Times New Roman"/>
            </a:endParaRPr>
          </a:p>
        </p:txBody>
      </p:sp>
      <p:sp>
        <p:nvSpPr>
          <p:cNvPr id="16" name="Rectangle 76"/>
          <p:cNvSpPr>
            <a:spLocks noChangeArrowheads="1"/>
          </p:cNvSpPr>
          <p:nvPr/>
        </p:nvSpPr>
        <p:spPr bwMode="auto">
          <a:xfrm>
            <a:off x="8677470" y="5634705"/>
            <a:ext cx="3170492" cy="10833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Cause 3.1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Low teacher-student empathy </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a:p>
            <a:pPr indent="180340">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17" name="Rectangle 77"/>
          <p:cNvSpPr>
            <a:spLocks noChangeArrowheads="1"/>
          </p:cNvSpPr>
          <p:nvPr/>
        </p:nvSpPr>
        <p:spPr bwMode="auto">
          <a:xfrm>
            <a:off x="4418317" y="5633718"/>
            <a:ext cx="3393506" cy="108432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Cause 2.1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Inappropriate resources in class development</a:t>
            </a:r>
            <a:endParaRPr lang="es-EC" sz="2000" dirty="0">
              <a:effectLst/>
              <a:latin typeface="Calibri"/>
              <a:ea typeface="Calibri"/>
              <a:cs typeface="Times New Roman"/>
            </a:endParaRPr>
          </a:p>
          <a:p>
            <a:pPr indent="180340">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18" name="Rectangle 78"/>
          <p:cNvSpPr>
            <a:spLocks noChangeArrowheads="1"/>
          </p:cNvSpPr>
          <p:nvPr/>
        </p:nvSpPr>
        <p:spPr bwMode="auto">
          <a:xfrm>
            <a:off x="364361" y="5663073"/>
            <a:ext cx="3145948" cy="10549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spcAft>
                <a:spcPts val="0"/>
              </a:spcAft>
            </a:pPr>
            <a:r>
              <a:rPr lang="en-US" sz="2000" dirty="0">
                <a:effectLst/>
                <a:latin typeface="Times New Roman"/>
                <a:ea typeface="Calibri"/>
                <a:cs typeface="Times New Roman"/>
              </a:rPr>
              <a:t>Cause 1.1</a:t>
            </a:r>
            <a:endParaRPr lang="es-EC" sz="2000" dirty="0">
              <a:effectLst/>
              <a:latin typeface="Calibri"/>
              <a:ea typeface="Calibri"/>
              <a:cs typeface="Times New Roman"/>
            </a:endParaRPr>
          </a:p>
          <a:p>
            <a:pPr indent="180340">
              <a:spcAft>
                <a:spcPts val="0"/>
              </a:spcAft>
            </a:pPr>
            <a:r>
              <a:rPr lang="en-US" sz="2000" dirty="0">
                <a:effectLst/>
                <a:latin typeface="Times New Roman"/>
                <a:ea typeface="Calibri"/>
                <a:cs typeface="Times New Roman"/>
              </a:rPr>
              <a:t> Teacher is not updated knowledge.</a:t>
            </a:r>
            <a:endParaRPr lang="es-EC" sz="2000" dirty="0">
              <a:effectLst/>
              <a:latin typeface="Calibri"/>
              <a:ea typeface="Calibri"/>
              <a:cs typeface="Times New Roman"/>
            </a:endParaRPr>
          </a:p>
          <a:p>
            <a:pPr indent="180340">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a:p>
            <a:pPr indent="180340">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cxnSp>
        <p:nvCxnSpPr>
          <p:cNvPr id="19" name="AutoShape 87"/>
          <p:cNvCxnSpPr>
            <a:cxnSpLocks noChangeShapeType="1"/>
          </p:cNvCxnSpPr>
          <p:nvPr/>
        </p:nvCxnSpPr>
        <p:spPr bwMode="auto">
          <a:xfrm>
            <a:off x="1937337" y="4314300"/>
            <a:ext cx="83253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88"/>
          <p:cNvCxnSpPr>
            <a:cxnSpLocks noChangeShapeType="1"/>
          </p:cNvCxnSpPr>
          <p:nvPr/>
        </p:nvCxnSpPr>
        <p:spPr bwMode="auto">
          <a:xfrm>
            <a:off x="1925063" y="3336575"/>
            <a:ext cx="833765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230 Conector recto"/>
          <p:cNvCxnSpPr>
            <a:stCxn id="6" idx="2"/>
            <a:endCxn id="10" idx="0"/>
          </p:cNvCxnSpPr>
          <p:nvPr/>
        </p:nvCxnSpPr>
        <p:spPr>
          <a:xfrm>
            <a:off x="6093890" y="1939954"/>
            <a:ext cx="0" cy="258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32 Conector recto"/>
          <p:cNvCxnSpPr>
            <a:stCxn id="12" idx="0"/>
            <a:endCxn id="8" idx="2"/>
          </p:cNvCxnSpPr>
          <p:nvPr/>
        </p:nvCxnSpPr>
        <p:spPr>
          <a:xfrm flipV="1">
            <a:off x="1925063" y="1935509"/>
            <a:ext cx="0" cy="213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33 Conector recto"/>
          <p:cNvCxnSpPr>
            <a:stCxn id="9" idx="2"/>
          </p:cNvCxnSpPr>
          <p:nvPr/>
        </p:nvCxnSpPr>
        <p:spPr>
          <a:xfrm>
            <a:off x="10262717" y="3041731"/>
            <a:ext cx="2" cy="294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4 Conector recto"/>
          <p:cNvCxnSpPr>
            <a:stCxn id="10" idx="2"/>
            <a:endCxn id="13" idx="0"/>
          </p:cNvCxnSpPr>
          <p:nvPr/>
        </p:nvCxnSpPr>
        <p:spPr>
          <a:xfrm>
            <a:off x="6093892" y="3041733"/>
            <a:ext cx="12272" cy="5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35 Conector recto"/>
          <p:cNvCxnSpPr>
            <a:stCxn id="7" idx="2"/>
            <a:endCxn id="9" idx="0"/>
          </p:cNvCxnSpPr>
          <p:nvPr/>
        </p:nvCxnSpPr>
        <p:spPr>
          <a:xfrm>
            <a:off x="10262716" y="1935003"/>
            <a:ext cx="0" cy="183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36 Conector recto"/>
          <p:cNvCxnSpPr>
            <a:endCxn id="11" idx="0"/>
          </p:cNvCxnSpPr>
          <p:nvPr/>
        </p:nvCxnSpPr>
        <p:spPr>
          <a:xfrm>
            <a:off x="1937337" y="4314300"/>
            <a:ext cx="0" cy="274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37 Conector recto"/>
          <p:cNvCxnSpPr>
            <a:endCxn id="14" idx="0"/>
          </p:cNvCxnSpPr>
          <p:nvPr/>
        </p:nvCxnSpPr>
        <p:spPr>
          <a:xfrm>
            <a:off x="10262716" y="4303824"/>
            <a:ext cx="0" cy="24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39 Conector recto"/>
          <p:cNvCxnSpPr>
            <a:stCxn id="13" idx="2"/>
            <a:endCxn id="15" idx="0"/>
          </p:cNvCxnSpPr>
          <p:nvPr/>
        </p:nvCxnSpPr>
        <p:spPr>
          <a:xfrm>
            <a:off x="6106165" y="4039585"/>
            <a:ext cx="8908" cy="50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31 Conector recto"/>
          <p:cNvCxnSpPr>
            <a:endCxn id="12" idx="2"/>
          </p:cNvCxnSpPr>
          <p:nvPr/>
        </p:nvCxnSpPr>
        <p:spPr>
          <a:xfrm flipV="1">
            <a:off x="1925063" y="3072383"/>
            <a:ext cx="0" cy="264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42 Conector recto"/>
          <p:cNvCxnSpPr>
            <a:stCxn id="11" idx="2"/>
            <a:endCxn id="18" idx="0"/>
          </p:cNvCxnSpPr>
          <p:nvPr/>
        </p:nvCxnSpPr>
        <p:spPr>
          <a:xfrm>
            <a:off x="1937337" y="5519747"/>
            <a:ext cx="0" cy="143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243 Conector recto"/>
          <p:cNvCxnSpPr>
            <a:stCxn id="15" idx="2"/>
            <a:endCxn id="17" idx="0"/>
          </p:cNvCxnSpPr>
          <p:nvPr/>
        </p:nvCxnSpPr>
        <p:spPr>
          <a:xfrm>
            <a:off x="6115070" y="5481752"/>
            <a:ext cx="0" cy="15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246 Conector recto"/>
          <p:cNvCxnSpPr>
            <a:stCxn id="14" idx="2"/>
            <a:endCxn id="16" idx="0"/>
          </p:cNvCxnSpPr>
          <p:nvPr/>
        </p:nvCxnSpPr>
        <p:spPr>
          <a:xfrm>
            <a:off x="10262716" y="5496398"/>
            <a:ext cx="0" cy="138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1"/>
          <p:cNvSpPr>
            <a:spLocks noChangeArrowheads="1"/>
          </p:cNvSpPr>
          <p:nvPr/>
        </p:nvSpPr>
        <p:spPr bwMode="auto">
          <a:xfrm>
            <a:off x="0" y="43936"/>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5"/>
          <p:cNvSpPr>
            <a:spLocks noChangeArrowheads="1"/>
          </p:cNvSpPr>
          <p:nvPr/>
        </p:nvSpPr>
        <p:spPr bwMode="auto">
          <a:xfrm>
            <a:off x="0" y="272536"/>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ángulo 175"/>
          <p:cNvSpPr/>
          <p:nvPr/>
        </p:nvSpPr>
        <p:spPr>
          <a:xfrm>
            <a:off x="4215612" y="272536"/>
            <a:ext cx="3781105" cy="46287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3600" dirty="0" smtClean="0">
                <a:ln w="10541" cmpd="sng">
                  <a:solidFill>
                    <a:sysClr val="windowText" lastClr="000000"/>
                  </a:solidFill>
                  <a:prstDash val="solid"/>
                </a:ln>
                <a:solidFill>
                  <a:sysClr val="windowText" lastClr="000000"/>
                </a:solidFill>
                <a:latin typeface="Times New Roman" panose="02020603050405020304" pitchFamily="18" charset="0"/>
                <a:cs typeface="Times New Roman" panose="02020603050405020304" pitchFamily="18" charset="0"/>
              </a:rPr>
              <a:t>PROBLEM TREE</a:t>
            </a:r>
          </a:p>
        </p:txBody>
      </p:sp>
    </p:spTree>
    <p:extLst>
      <p:ext uri="{BB962C8B-B14F-4D97-AF65-F5344CB8AC3E}">
        <p14:creationId xmlns:p14="http://schemas.microsoft.com/office/powerpoint/2010/main" val="302576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75"/>
          <p:cNvSpPr>
            <a:spLocks noGrp="1"/>
          </p:cNvSpPr>
          <p:nvPr>
            <p:ph type="title"/>
          </p:nvPr>
        </p:nvSpPr>
        <p:spPr>
          <a:xfrm>
            <a:off x="3396346" y="338331"/>
            <a:ext cx="6226629" cy="81555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OBJECTIVES TREE</a:t>
            </a:r>
            <a:endParaRPr lang="es-EC" dirty="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27" name="Rectangle 23"/>
          <p:cNvSpPr>
            <a:spLocks noChangeArrowheads="1"/>
          </p:cNvSpPr>
          <p:nvPr/>
        </p:nvSpPr>
        <p:spPr bwMode="auto">
          <a:xfrm>
            <a:off x="152400" y="1963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152403" y="332601"/>
            <a:ext cx="2031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tabLst>
                <a:tab pos="1550988" algn="l"/>
              </a:tabLst>
              <a:defRPr>
                <a:solidFill>
                  <a:schemeClr val="tx1"/>
                </a:solidFill>
                <a:latin typeface="Arial" pitchFamily="34" charset="0"/>
                <a:cs typeface="Arial" pitchFamily="34" charset="0"/>
              </a:defRPr>
            </a:lvl1pPr>
            <a:lvl2pPr fontAlgn="base">
              <a:spcBef>
                <a:spcPct val="0"/>
              </a:spcBef>
              <a:spcAft>
                <a:spcPct val="0"/>
              </a:spcAft>
              <a:tabLst>
                <a:tab pos="1550988" algn="l"/>
              </a:tabLst>
              <a:defRPr>
                <a:solidFill>
                  <a:schemeClr val="tx1"/>
                </a:solidFill>
                <a:latin typeface="Arial" pitchFamily="34" charset="0"/>
                <a:cs typeface="Arial" pitchFamily="34" charset="0"/>
              </a:defRPr>
            </a:lvl2pPr>
            <a:lvl3pPr fontAlgn="base">
              <a:spcBef>
                <a:spcPct val="0"/>
              </a:spcBef>
              <a:spcAft>
                <a:spcPct val="0"/>
              </a:spcAft>
              <a:tabLst>
                <a:tab pos="1550988" algn="l"/>
              </a:tabLst>
              <a:defRPr>
                <a:solidFill>
                  <a:schemeClr val="tx1"/>
                </a:solidFill>
                <a:latin typeface="Arial" pitchFamily="34" charset="0"/>
                <a:cs typeface="Arial" pitchFamily="34" charset="0"/>
              </a:defRPr>
            </a:lvl3pPr>
            <a:lvl4pPr fontAlgn="base">
              <a:spcBef>
                <a:spcPct val="0"/>
              </a:spcBef>
              <a:spcAft>
                <a:spcPct val="0"/>
              </a:spcAft>
              <a:tabLst>
                <a:tab pos="1550988" algn="l"/>
              </a:tabLst>
              <a:defRPr>
                <a:solidFill>
                  <a:schemeClr val="tx1"/>
                </a:solidFill>
                <a:latin typeface="Arial" pitchFamily="34" charset="0"/>
                <a:cs typeface="Arial" pitchFamily="34" charset="0"/>
              </a:defRPr>
            </a:lvl4pPr>
            <a:lvl5pPr fontAlgn="base">
              <a:spcBef>
                <a:spcPct val="0"/>
              </a:spcBef>
              <a:spcAft>
                <a:spcPct val="0"/>
              </a:spcAft>
              <a:tabLst>
                <a:tab pos="1550988" algn="l"/>
              </a:tabLst>
              <a:defRPr>
                <a:solidFill>
                  <a:schemeClr val="tx1"/>
                </a:solidFill>
                <a:latin typeface="Arial" pitchFamily="34" charset="0"/>
                <a:cs typeface="Arial" pitchFamily="34" charset="0"/>
              </a:defRPr>
            </a:lvl5pPr>
            <a:lvl6pPr fontAlgn="base">
              <a:spcBef>
                <a:spcPct val="0"/>
              </a:spcBef>
              <a:spcAft>
                <a:spcPct val="0"/>
              </a:spcAft>
              <a:tabLst>
                <a:tab pos="1550988" algn="l"/>
              </a:tabLst>
              <a:defRPr>
                <a:solidFill>
                  <a:schemeClr val="tx1"/>
                </a:solidFill>
                <a:latin typeface="Arial" pitchFamily="34" charset="0"/>
                <a:cs typeface="Arial" pitchFamily="34" charset="0"/>
              </a:defRPr>
            </a:lvl6pPr>
            <a:lvl7pPr fontAlgn="base">
              <a:spcBef>
                <a:spcPct val="0"/>
              </a:spcBef>
              <a:spcAft>
                <a:spcPct val="0"/>
              </a:spcAft>
              <a:tabLst>
                <a:tab pos="1550988" algn="l"/>
              </a:tabLst>
              <a:defRPr>
                <a:solidFill>
                  <a:schemeClr val="tx1"/>
                </a:solidFill>
                <a:latin typeface="Arial" pitchFamily="34" charset="0"/>
                <a:cs typeface="Arial" pitchFamily="34" charset="0"/>
              </a:defRPr>
            </a:lvl7pPr>
            <a:lvl8pPr fontAlgn="base">
              <a:spcBef>
                <a:spcPct val="0"/>
              </a:spcBef>
              <a:spcAft>
                <a:spcPct val="0"/>
              </a:spcAft>
              <a:tabLst>
                <a:tab pos="1550988" algn="l"/>
              </a:tabLst>
              <a:defRPr>
                <a:solidFill>
                  <a:schemeClr val="tx1"/>
                </a:solidFill>
                <a:latin typeface="Arial" pitchFamily="34" charset="0"/>
                <a:cs typeface="Arial" pitchFamily="34" charset="0"/>
              </a:defRPr>
            </a:lvl8pPr>
            <a:lvl9pPr fontAlgn="base">
              <a:spcBef>
                <a:spcPct val="0"/>
              </a:spcBef>
              <a:spcAft>
                <a:spcPct val="0"/>
              </a:spcAft>
              <a:tabLst>
                <a:tab pos="1550988" algn="l"/>
              </a:tabLs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tab pos="1550988" algn="l"/>
              </a:tabLst>
            </a:pPr>
            <a:r>
              <a:rPr kumimoji="0" lang="en-US" altLang="es-EC"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550988"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36"/>
          <p:cNvSpPr>
            <a:spLocks noChangeArrowheads="1"/>
          </p:cNvSpPr>
          <p:nvPr/>
        </p:nvSpPr>
        <p:spPr bwMode="auto">
          <a:xfrm>
            <a:off x="152400" y="4249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97"/>
          <p:cNvSpPr>
            <a:spLocks noChangeArrowheads="1"/>
          </p:cNvSpPr>
          <p:nvPr/>
        </p:nvSpPr>
        <p:spPr bwMode="auto">
          <a:xfrm>
            <a:off x="6289612" y="1807296"/>
            <a:ext cx="2470540" cy="10553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Good  performance skills</a:t>
            </a:r>
            <a:endParaRPr lang="es-EC" sz="2400" dirty="0">
              <a:effectLst/>
              <a:latin typeface="Times New Roman" panose="02020603050405020304" pitchFamily="18" charset="0"/>
              <a:ea typeface="Calibri"/>
              <a:cs typeface="Times New Roman" panose="02020603050405020304" pitchFamily="18" charset="0"/>
            </a:endParaRPr>
          </a:p>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 </a:t>
            </a:r>
            <a:endParaRPr lang="es-EC" sz="3200" dirty="0">
              <a:effectLst/>
              <a:latin typeface="Times New Roman" panose="02020603050405020304" pitchFamily="18" charset="0"/>
              <a:ea typeface="Calibri"/>
              <a:cs typeface="Times New Roman" panose="02020603050405020304" pitchFamily="18" charset="0"/>
            </a:endParaRPr>
          </a:p>
        </p:txBody>
      </p:sp>
      <p:sp>
        <p:nvSpPr>
          <p:cNvPr id="31" name="Rectangle 98"/>
          <p:cNvSpPr>
            <a:spLocks noChangeArrowheads="1"/>
          </p:cNvSpPr>
          <p:nvPr/>
        </p:nvSpPr>
        <p:spPr bwMode="auto">
          <a:xfrm>
            <a:off x="8992920" y="1859693"/>
            <a:ext cx="2856958" cy="10029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Comprehension and balanced students</a:t>
            </a:r>
            <a:endParaRPr lang="es-EC" sz="2400" dirty="0">
              <a:effectLst/>
              <a:latin typeface="Times New Roman" panose="02020603050405020304" pitchFamily="18" charset="0"/>
              <a:ea typeface="Calibri"/>
              <a:cs typeface="Times New Roman" panose="02020603050405020304" pitchFamily="18" charset="0"/>
            </a:endParaRPr>
          </a:p>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 </a:t>
            </a:r>
            <a:endParaRPr lang="es-EC" sz="3200" dirty="0">
              <a:effectLst/>
              <a:latin typeface="Times New Roman" panose="02020603050405020304" pitchFamily="18" charset="0"/>
              <a:ea typeface="Calibri"/>
              <a:cs typeface="Times New Roman" panose="02020603050405020304" pitchFamily="18" charset="0"/>
            </a:endParaRPr>
          </a:p>
        </p:txBody>
      </p:sp>
      <p:sp>
        <p:nvSpPr>
          <p:cNvPr id="32" name="Rectangle 99"/>
          <p:cNvSpPr>
            <a:spLocks noChangeArrowheads="1"/>
          </p:cNvSpPr>
          <p:nvPr/>
        </p:nvSpPr>
        <p:spPr bwMode="auto">
          <a:xfrm>
            <a:off x="3284379" y="1846039"/>
            <a:ext cx="2816948" cy="10553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Academically motivated students</a:t>
            </a:r>
            <a:endParaRPr lang="es-EC" sz="2400" dirty="0">
              <a:effectLst/>
              <a:latin typeface="Times New Roman" panose="02020603050405020304" pitchFamily="18" charset="0"/>
              <a:ea typeface="Calibri"/>
              <a:cs typeface="Times New Roman" panose="02020603050405020304" pitchFamily="18" charset="0"/>
            </a:endParaRPr>
          </a:p>
          <a:p>
            <a:pPr indent="180340">
              <a:lnSpc>
                <a:spcPct val="115000"/>
              </a:lnSpc>
              <a:spcAft>
                <a:spcPts val="0"/>
              </a:spcAft>
            </a:pPr>
            <a:r>
              <a:rPr lang="en-US" sz="1600" dirty="0">
                <a:effectLst/>
                <a:latin typeface="Times New Roman" panose="02020603050405020304" pitchFamily="18" charset="0"/>
                <a:ea typeface="Calibri"/>
                <a:cs typeface="Times New Roman" panose="02020603050405020304" pitchFamily="18" charset="0"/>
              </a:rPr>
              <a:t> </a:t>
            </a:r>
            <a:endParaRPr lang="es-EC" sz="1600" dirty="0">
              <a:effectLst/>
              <a:latin typeface="Times New Roman" panose="02020603050405020304" pitchFamily="18" charset="0"/>
              <a:ea typeface="Calibri"/>
              <a:cs typeface="Times New Roman" panose="02020603050405020304" pitchFamily="18" charset="0"/>
            </a:endParaRPr>
          </a:p>
        </p:txBody>
      </p:sp>
      <p:sp>
        <p:nvSpPr>
          <p:cNvPr id="33" name="Rectangle 102"/>
          <p:cNvSpPr>
            <a:spLocks noChangeArrowheads="1"/>
          </p:cNvSpPr>
          <p:nvPr/>
        </p:nvSpPr>
        <p:spPr bwMode="auto">
          <a:xfrm>
            <a:off x="541178" y="4210665"/>
            <a:ext cx="3116425" cy="8069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000" dirty="0">
                <a:effectLst/>
                <a:latin typeface="Times New Roman"/>
                <a:ea typeface="Calibri"/>
                <a:cs typeface="Times New Roman"/>
              </a:rPr>
              <a:t>Appropriate strategies in the teaching of English.</a:t>
            </a:r>
            <a:endParaRPr lang="es-EC" sz="2800" dirty="0">
              <a:effectLst/>
              <a:latin typeface="Calibri"/>
              <a:ea typeface="Calibri"/>
              <a:cs typeface="Times New Roman"/>
            </a:endParaRPr>
          </a:p>
        </p:txBody>
      </p:sp>
      <p:sp>
        <p:nvSpPr>
          <p:cNvPr id="34" name="Rectangle 103"/>
          <p:cNvSpPr>
            <a:spLocks noChangeArrowheads="1"/>
          </p:cNvSpPr>
          <p:nvPr/>
        </p:nvSpPr>
        <p:spPr bwMode="auto">
          <a:xfrm>
            <a:off x="541175" y="1832387"/>
            <a:ext cx="2500604" cy="106902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2000" dirty="0">
                <a:effectLst/>
                <a:latin typeface="Times New Roman"/>
                <a:ea typeface="Calibri"/>
                <a:cs typeface="Times New Roman"/>
              </a:rPr>
              <a:t>High percentage of students pass the school year</a:t>
            </a:r>
            <a:endParaRPr lang="es-EC" sz="2000" dirty="0">
              <a:effectLst/>
              <a:latin typeface="Calibri"/>
              <a:ea typeface="Calibri"/>
              <a:cs typeface="Times New Roman"/>
            </a:endParaRPr>
          </a:p>
        </p:txBody>
      </p:sp>
      <p:sp>
        <p:nvSpPr>
          <p:cNvPr id="35" name="Rectangle 104"/>
          <p:cNvSpPr>
            <a:spLocks noChangeArrowheads="1"/>
          </p:cNvSpPr>
          <p:nvPr/>
        </p:nvSpPr>
        <p:spPr bwMode="auto">
          <a:xfrm>
            <a:off x="541174" y="3185174"/>
            <a:ext cx="11308702" cy="594361"/>
          </a:xfrm>
          <a:prstGeom prst="rect">
            <a:avLst/>
          </a:prstGeom>
          <a:solidFill>
            <a:schemeClr val="bg1">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indent="180340" algn="ctr">
              <a:spcAft>
                <a:spcPts val="0"/>
              </a:spcAft>
            </a:pPr>
            <a:r>
              <a:rPr lang="en-US" sz="2000" b="1" dirty="0">
                <a:solidFill>
                  <a:srgbClr val="000000"/>
                </a:solidFill>
                <a:effectLst/>
                <a:latin typeface="Times New Roman"/>
                <a:ea typeface="Calibri"/>
                <a:cs typeface="Times New Roman"/>
              </a:rPr>
              <a:t>Students show ability in English listening comprehension in the eighth grade of Basic Education at Colegio Nocturno Tungurahua?</a:t>
            </a:r>
            <a:endParaRPr lang="es-EC" sz="2800" dirty="0">
              <a:effectLst/>
              <a:latin typeface="Calibri"/>
              <a:ea typeface="Calibri"/>
              <a:cs typeface="Times New Roman"/>
            </a:endParaRPr>
          </a:p>
          <a:p>
            <a:pPr indent="180340" algn="just">
              <a:lnSpc>
                <a:spcPct val="200000"/>
              </a:lnSpc>
              <a:spcAft>
                <a:spcPts val="0"/>
              </a:spcAft>
            </a:pPr>
            <a:r>
              <a:rPr lang="en-US" sz="2400" dirty="0">
                <a:solidFill>
                  <a:srgbClr val="FF0000"/>
                </a:solidFill>
                <a:effectLst/>
                <a:latin typeface="Times New Roman"/>
                <a:ea typeface="Calibri"/>
                <a:cs typeface="Times New Roman"/>
              </a:rPr>
              <a:t> </a:t>
            </a:r>
            <a:endParaRPr lang="es-EC" sz="2000" dirty="0">
              <a:effectLst/>
              <a:latin typeface="Calibri"/>
              <a:ea typeface="Calibri"/>
              <a:cs typeface="Times New Roman"/>
            </a:endParaRPr>
          </a:p>
          <a:p>
            <a:pPr indent="180340">
              <a:lnSpc>
                <a:spcPct val="115000"/>
              </a:lnSpc>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6" name="Rectangle 105"/>
          <p:cNvSpPr>
            <a:spLocks noChangeArrowheads="1"/>
          </p:cNvSpPr>
          <p:nvPr/>
        </p:nvSpPr>
        <p:spPr bwMode="auto">
          <a:xfrm>
            <a:off x="8760148" y="4219401"/>
            <a:ext cx="3089730" cy="930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2400" dirty="0">
                <a:effectLst/>
                <a:latin typeface="Times New Roman" panose="02020603050405020304" pitchFamily="18" charset="0"/>
                <a:ea typeface="Calibri"/>
                <a:cs typeface="Times New Roman" panose="02020603050405020304" pitchFamily="18" charset="0"/>
              </a:rPr>
              <a:t>High teacher-student empathy</a:t>
            </a:r>
            <a:endParaRPr lang="es-EC" sz="3200" dirty="0">
              <a:effectLst/>
              <a:latin typeface="Times New Roman" panose="02020603050405020304" pitchFamily="18" charset="0"/>
              <a:ea typeface="Calibri"/>
              <a:cs typeface="Times New Roman" panose="02020603050405020304" pitchFamily="18" charset="0"/>
            </a:endParaRPr>
          </a:p>
        </p:txBody>
      </p:sp>
      <p:sp>
        <p:nvSpPr>
          <p:cNvPr id="37" name="Rectangle 106"/>
          <p:cNvSpPr>
            <a:spLocks noChangeArrowheads="1"/>
          </p:cNvSpPr>
          <p:nvPr/>
        </p:nvSpPr>
        <p:spPr bwMode="auto">
          <a:xfrm>
            <a:off x="4558611" y="4259740"/>
            <a:ext cx="3273828" cy="930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2400" dirty="0">
                <a:effectLst/>
                <a:latin typeface="Times New Roman" panose="02020603050405020304" pitchFamily="18" charset="0"/>
                <a:ea typeface="Calibri"/>
                <a:cs typeface="Times New Roman" panose="02020603050405020304" pitchFamily="18" charset="0"/>
              </a:rPr>
              <a:t>Efficient meaningful tools in the English class</a:t>
            </a:r>
            <a:endParaRPr lang="es-EC" sz="3200" dirty="0">
              <a:effectLst/>
              <a:latin typeface="Times New Roman" panose="02020603050405020304" pitchFamily="18" charset="0"/>
              <a:ea typeface="Calibri"/>
              <a:cs typeface="Times New Roman" panose="02020603050405020304" pitchFamily="18" charset="0"/>
            </a:endParaRPr>
          </a:p>
        </p:txBody>
      </p:sp>
      <p:sp>
        <p:nvSpPr>
          <p:cNvPr id="38" name="Rectangle 107"/>
          <p:cNvSpPr>
            <a:spLocks noChangeArrowheads="1"/>
          </p:cNvSpPr>
          <p:nvPr/>
        </p:nvSpPr>
        <p:spPr bwMode="auto">
          <a:xfrm>
            <a:off x="8760149" y="5297630"/>
            <a:ext cx="3089728" cy="13271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Moderate confidence between teacher and students.</a:t>
            </a:r>
            <a:endParaRPr lang="es-EC" sz="3200" dirty="0">
              <a:effectLst/>
              <a:latin typeface="Times New Roman" panose="02020603050405020304" pitchFamily="18" charset="0"/>
              <a:ea typeface="Calibri"/>
              <a:cs typeface="Times New Roman" panose="02020603050405020304" pitchFamily="18" charset="0"/>
            </a:endParaRPr>
          </a:p>
          <a:p>
            <a:pPr indent="180340">
              <a:lnSpc>
                <a:spcPct val="115000"/>
              </a:lnSpc>
              <a:spcAft>
                <a:spcPts val="1000"/>
              </a:spcAft>
            </a:pPr>
            <a:r>
              <a:rPr lang="en-US" sz="2400" dirty="0">
                <a:effectLst/>
                <a:latin typeface="Times New Roman" panose="02020603050405020304" pitchFamily="18" charset="0"/>
                <a:ea typeface="Calibri"/>
                <a:cs typeface="Times New Roman" panose="02020603050405020304" pitchFamily="18" charset="0"/>
              </a:rPr>
              <a:t> </a:t>
            </a:r>
            <a:endParaRPr lang="es-EC" sz="3200" dirty="0">
              <a:effectLst/>
              <a:latin typeface="Times New Roman" panose="02020603050405020304" pitchFamily="18" charset="0"/>
              <a:ea typeface="Calibri"/>
              <a:cs typeface="Times New Roman" panose="02020603050405020304" pitchFamily="18" charset="0"/>
            </a:endParaRPr>
          </a:p>
        </p:txBody>
      </p:sp>
      <p:sp>
        <p:nvSpPr>
          <p:cNvPr id="39" name="Rectangle 108"/>
          <p:cNvSpPr>
            <a:spLocks noChangeArrowheads="1"/>
          </p:cNvSpPr>
          <p:nvPr/>
        </p:nvSpPr>
        <p:spPr bwMode="auto">
          <a:xfrm>
            <a:off x="4558611" y="5311602"/>
            <a:ext cx="3273828" cy="11360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400" dirty="0">
                <a:effectLst/>
                <a:latin typeface="Times New Roman" panose="02020603050405020304" pitchFamily="18" charset="0"/>
                <a:ea typeface="Calibri"/>
                <a:cs typeface="Times New Roman" panose="02020603050405020304" pitchFamily="18" charset="0"/>
              </a:rPr>
              <a:t>Appropriate resources in class development</a:t>
            </a:r>
            <a:endParaRPr lang="es-EC" sz="3200" dirty="0">
              <a:effectLst/>
              <a:latin typeface="Times New Roman" panose="02020603050405020304" pitchFamily="18" charset="0"/>
              <a:ea typeface="Calibri"/>
              <a:cs typeface="Times New Roman" panose="02020603050405020304" pitchFamily="18" charset="0"/>
            </a:endParaRPr>
          </a:p>
          <a:p>
            <a:pPr indent="180340">
              <a:lnSpc>
                <a:spcPct val="115000"/>
              </a:lnSpc>
              <a:spcAft>
                <a:spcPts val="1000"/>
              </a:spcAft>
            </a:pPr>
            <a:r>
              <a:rPr lang="en-US" sz="3200" dirty="0">
                <a:effectLst/>
                <a:latin typeface="Times New Roman" panose="02020603050405020304" pitchFamily="18" charset="0"/>
                <a:ea typeface="Calibri"/>
                <a:cs typeface="Times New Roman" panose="02020603050405020304" pitchFamily="18" charset="0"/>
              </a:rPr>
              <a:t> </a:t>
            </a:r>
            <a:endParaRPr lang="es-EC" sz="3200" dirty="0">
              <a:effectLst/>
              <a:latin typeface="Times New Roman" panose="02020603050405020304" pitchFamily="18" charset="0"/>
              <a:ea typeface="Calibri"/>
              <a:cs typeface="Times New Roman" panose="02020603050405020304" pitchFamily="18" charset="0"/>
            </a:endParaRPr>
          </a:p>
        </p:txBody>
      </p:sp>
      <p:sp>
        <p:nvSpPr>
          <p:cNvPr id="40" name="Rectangle 109"/>
          <p:cNvSpPr>
            <a:spLocks noChangeArrowheads="1"/>
          </p:cNvSpPr>
          <p:nvPr/>
        </p:nvSpPr>
        <p:spPr bwMode="auto">
          <a:xfrm>
            <a:off x="541178" y="5260941"/>
            <a:ext cx="3116425" cy="11532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2000" dirty="0">
                <a:effectLst/>
                <a:latin typeface="Times New Roman"/>
                <a:ea typeface="Calibri"/>
                <a:cs typeface="Times New Roman"/>
              </a:rPr>
              <a:t>Teacher updated</a:t>
            </a:r>
            <a:endParaRPr lang="es-EC" sz="2800" dirty="0">
              <a:effectLst/>
              <a:latin typeface="Calibri"/>
              <a:ea typeface="Calibri"/>
              <a:cs typeface="Times New Roman"/>
            </a:endParaRPr>
          </a:p>
          <a:p>
            <a:pPr indent="180340">
              <a:lnSpc>
                <a:spcPct val="115000"/>
              </a:lnSpc>
              <a:spcAft>
                <a:spcPts val="0"/>
              </a:spcAft>
            </a:pPr>
            <a:r>
              <a:rPr lang="en-US" sz="2000" dirty="0">
                <a:effectLst/>
                <a:latin typeface="Times New Roman"/>
                <a:ea typeface="Calibri"/>
                <a:cs typeface="Times New Roman"/>
              </a:rPr>
              <a:t>for teaching the  English Language</a:t>
            </a:r>
            <a:endParaRPr lang="es-EC" sz="2800"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800" dirty="0">
              <a:effectLst/>
              <a:latin typeface="Calibri"/>
              <a:ea typeface="Calibri"/>
              <a:cs typeface="Times New Roman"/>
            </a:endParaRPr>
          </a:p>
          <a:p>
            <a:pPr indent="180340">
              <a:lnSpc>
                <a:spcPct val="115000"/>
              </a:lnSpc>
              <a:spcAft>
                <a:spcPts val="1000"/>
              </a:spcAft>
            </a:pPr>
            <a:r>
              <a:rPr lang="en-US" sz="2800" dirty="0">
                <a:effectLst/>
                <a:latin typeface="Calibri"/>
                <a:ea typeface="Calibri"/>
                <a:cs typeface="Times New Roman"/>
              </a:rPr>
              <a:t> </a:t>
            </a:r>
            <a:endParaRPr lang="es-EC" sz="2800" dirty="0">
              <a:effectLst/>
              <a:latin typeface="Calibri"/>
              <a:ea typeface="Calibri"/>
              <a:cs typeface="Times New Roman"/>
            </a:endParaRPr>
          </a:p>
        </p:txBody>
      </p:sp>
      <p:cxnSp>
        <p:nvCxnSpPr>
          <p:cNvPr id="41" name="AutoShape 118"/>
          <p:cNvCxnSpPr>
            <a:cxnSpLocks noChangeShapeType="1"/>
          </p:cNvCxnSpPr>
          <p:nvPr/>
        </p:nvCxnSpPr>
        <p:spPr bwMode="auto">
          <a:xfrm>
            <a:off x="2127380" y="3900163"/>
            <a:ext cx="817763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119"/>
          <p:cNvCxnSpPr>
            <a:cxnSpLocks noChangeShapeType="1"/>
          </p:cNvCxnSpPr>
          <p:nvPr/>
        </p:nvCxnSpPr>
        <p:spPr bwMode="auto">
          <a:xfrm>
            <a:off x="1781252" y="3060438"/>
            <a:ext cx="864014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244 Conector recto"/>
          <p:cNvCxnSpPr>
            <a:endCxn id="36" idx="0"/>
          </p:cNvCxnSpPr>
          <p:nvPr/>
        </p:nvCxnSpPr>
        <p:spPr>
          <a:xfrm>
            <a:off x="10305013" y="3924913"/>
            <a:ext cx="0" cy="29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251 Conector recto"/>
          <p:cNvCxnSpPr>
            <a:endCxn id="32" idx="2"/>
          </p:cNvCxnSpPr>
          <p:nvPr/>
        </p:nvCxnSpPr>
        <p:spPr>
          <a:xfrm flipV="1">
            <a:off x="4692850" y="2901409"/>
            <a:ext cx="0" cy="12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252 Conector recto"/>
          <p:cNvCxnSpPr>
            <a:endCxn id="31" idx="2"/>
          </p:cNvCxnSpPr>
          <p:nvPr/>
        </p:nvCxnSpPr>
        <p:spPr>
          <a:xfrm flipV="1">
            <a:off x="10421397" y="2862664"/>
            <a:ext cx="0" cy="160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255 Conector recto"/>
          <p:cNvCxnSpPr/>
          <p:nvPr/>
        </p:nvCxnSpPr>
        <p:spPr>
          <a:xfrm>
            <a:off x="2127380" y="3924913"/>
            <a:ext cx="0" cy="329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6944 Conector recto"/>
          <p:cNvCxnSpPr>
            <a:stCxn id="35" idx="2"/>
            <a:endCxn id="37" idx="0"/>
          </p:cNvCxnSpPr>
          <p:nvPr/>
        </p:nvCxnSpPr>
        <p:spPr>
          <a:xfrm>
            <a:off x="6195526" y="3779535"/>
            <a:ext cx="2" cy="48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6945 Conector recto"/>
          <p:cNvCxnSpPr>
            <a:stCxn id="37" idx="2"/>
            <a:endCxn id="39" idx="0"/>
          </p:cNvCxnSpPr>
          <p:nvPr/>
        </p:nvCxnSpPr>
        <p:spPr>
          <a:xfrm>
            <a:off x="6195525" y="5190380"/>
            <a:ext cx="0" cy="121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6946 Conector recto"/>
          <p:cNvCxnSpPr>
            <a:stCxn id="33" idx="2"/>
            <a:endCxn id="40" idx="0"/>
          </p:cNvCxnSpPr>
          <p:nvPr/>
        </p:nvCxnSpPr>
        <p:spPr>
          <a:xfrm>
            <a:off x="2099387" y="5017596"/>
            <a:ext cx="0" cy="24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6948 Conector recto"/>
          <p:cNvCxnSpPr>
            <a:stCxn id="36" idx="2"/>
            <a:endCxn id="38" idx="0"/>
          </p:cNvCxnSpPr>
          <p:nvPr/>
        </p:nvCxnSpPr>
        <p:spPr>
          <a:xfrm>
            <a:off x="10305013" y="5150041"/>
            <a:ext cx="0" cy="147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228 Conector recto"/>
          <p:cNvCxnSpPr>
            <a:stCxn id="35" idx="0"/>
            <a:endCxn id="35" idx="0"/>
          </p:cNvCxnSpPr>
          <p:nvPr/>
        </p:nvCxnSpPr>
        <p:spPr>
          <a:xfrm>
            <a:off x="6195525" y="318517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9"/>
          <p:cNvSpPr>
            <a:spLocks noChangeArrowheads="1"/>
          </p:cNvSpPr>
          <p:nvPr/>
        </p:nvSpPr>
        <p:spPr bwMode="auto">
          <a:xfrm>
            <a:off x="152400" y="1963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64"/>
          <p:cNvSpPr>
            <a:spLocks noChangeArrowheads="1"/>
          </p:cNvSpPr>
          <p:nvPr/>
        </p:nvSpPr>
        <p:spPr bwMode="auto">
          <a:xfrm>
            <a:off x="152403" y="332601"/>
            <a:ext cx="2031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tabLst>
                <a:tab pos="1550988" algn="l"/>
              </a:tabLst>
              <a:defRPr>
                <a:solidFill>
                  <a:schemeClr val="tx1"/>
                </a:solidFill>
                <a:latin typeface="Arial" pitchFamily="34" charset="0"/>
                <a:cs typeface="Arial" pitchFamily="34" charset="0"/>
              </a:defRPr>
            </a:lvl1pPr>
            <a:lvl2pPr fontAlgn="base">
              <a:spcBef>
                <a:spcPct val="0"/>
              </a:spcBef>
              <a:spcAft>
                <a:spcPct val="0"/>
              </a:spcAft>
              <a:tabLst>
                <a:tab pos="1550988" algn="l"/>
              </a:tabLst>
              <a:defRPr>
                <a:solidFill>
                  <a:schemeClr val="tx1"/>
                </a:solidFill>
                <a:latin typeface="Arial" pitchFamily="34" charset="0"/>
                <a:cs typeface="Arial" pitchFamily="34" charset="0"/>
              </a:defRPr>
            </a:lvl2pPr>
            <a:lvl3pPr fontAlgn="base">
              <a:spcBef>
                <a:spcPct val="0"/>
              </a:spcBef>
              <a:spcAft>
                <a:spcPct val="0"/>
              </a:spcAft>
              <a:tabLst>
                <a:tab pos="1550988" algn="l"/>
              </a:tabLst>
              <a:defRPr>
                <a:solidFill>
                  <a:schemeClr val="tx1"/>
                </a:solidFill>
                <a:latin typeface="Arial" pitchFamily="34" charset="0"/>
                <a:cs typeface="Arial" pitchFamily="34" charset="0"/>
              </a:defRPr>
            </a:lvl3pPr>
            <a:lvl4pPr fontAlgn="base">
              <a:spcBef>
                <a:spcPct val="0"/>
              </a:spcBef>
              <a:spcAft>
                <a:spcPct val="0"/>
              </a:spcAft>
              <a:tabLst>
                <a:tab pos="1550988" algn="l"/>
              </a:tabLst>
              <a:defRPr>
                <a:solidFill>
                  <a:schemeClr val="tx1"/>
                </a:solidFill>
                <a:latin typeface="Arial" pitchFamily="34" charset="0"/>
                <a:cs typeface="Arial" pitchFamily="34" charset="0"/>
              </a:defRPr>
            </a:lvl4pPr>
            <a:lvl5pPr fontAlgn="base">
              <a:spcBef>
                <a:spcPct val="0"/>
              </a:spcBef>
              <a:spcAft>
                <a:spcPct val="0"/>
              </a:spcAft>
              <a:tabLst>
                <a:tab pos="1550988" algn="l"/>
              </a:tabLst>
              <a:defRPr>
                <a:solidFill>
                  <a:schemeClr val="tx1"/>
                </a:solidFill>
                <a:latin typeface="Arial" pitchFamily="34" charset="0"/>
                <a:cs typeface="Arial" pitchFamily="34" charset="0"/>
              </a:defRPr>
            </a:lvl5pPr>
            <a:lvl6pPr fontAlgn="base">
              <a:spcBef>
                <a:spcPct val="0"/>
              </a:spcBef>
              <a:spcAft>
                <a:spcPct val="0"/>
              </a:spcAft>
              <a:tabLst>
                <a:tab pos="1550988" algn="l"/>
              </a:tabLst>
              <a:defRPr>
                <a:solidFill>
                  <a:schemeClr val="tx1"/>
                </a:solidFill>
                <a:latin typeface="Arial" pitchFamily="34" charset="0"/>
                <a:cs typeface="Arial" pitchFamily="34" charset="0"/>
              </a:defRPr>
            </a:lvl6pPr>
            <a:lvl7pPr fontAlgn="base">
              <a:spcBef>
                <a:spcPct val="0"/>
              </a:spcBef>
              <a:spcAft>
                <a:spcPct val="0"/>
              </a:spcAft>
              <a:tabLst>
                <a:tab pos="1550988" algn="l"/>
              </a:tabLst>
              <a:defRPr>
                <a:solidFill>
                  <a:schemeClr val="tx1"/>
                </a:solidFill>
                <a:latin typeface="Arial" pitchFamily="34" charset="0"/>
                <a:cs typeface="Arial" pitchFamily="34" charset="0"/>
              </a:defRPr>
            </a:lvl7pPr>
            <a:lvl8pPr fontAlgn="base">
              <a:spcBef>
                <a:spcPct val="0"/>
              </a:spcBef>
              <a:spcAft>
                <a:spcPct val="0"/>
              </a:spcAft>
              <a:tabLst>
                <a:tab pos="1550988" algn="l"/>
              </a:tabLst>
              <a:defRPr>
                <a:solidFill>
                  <a:schemeClr val="tx1"/>
                </a:solidFill>
                <a:latin typeface="Arial" pitchFamily="34" charset="0"/>
                <a:cs typeface="Arial" pitchFamily="34" charset="0"/>
              </a:defRPr>
            </a:lvl8pPr>
            <a:lvl9pPr fontAlgn="base">
              <a:spcBef>
                <a:spcPct val="0"/>
              </a:spcBef>
              <a:spcAft>
                <a:spcPct val="0"/>
              </a:spcAft>
              <a:tabLst>
                <a:tab pos="1550988" algn="l"/>
              </a:tabLs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tab pos="1550988" algn="l"/>
              </a:tabLst>
            </a:pPr>
            <a:r>
              <a:rPr kumimoji="0" lang="en-US" altLang="es-EC"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550988"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72"/>
          <p:cNvSpPr>
            <a:spLocks noChangeArrowheads="1"/>
          </p:cNvSpPr>
          <p:nvPr/>
        </p:nvSpPr>
        <p:spPr bwMode="auto">
          <a:xfrm>
            <a:off x="152400" y="4249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93 Conector recto"/>
          <p:cNvCxnSpPr>
            <a:stCxn id="34" idx="2"/>
          </p:cNvCxnSpPr>
          <p:nvPr/>
        </p:nvCxnSpPr>
        <p:spPr>
          <a:xfrm flipH="1">
            <a:off x="1781252" y="2901409"/>
            <a:ext cx="10228" cy="159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95 Conector recto"/>
          <p:cNvCxnSpPr>
            <a:stCxn id="30" idx="2"/>
          </p:cNvCxnSpPr>
          <p:nvPr/>
        </p:nvCxnSpPr>
        <p:spPr>
          <a:xfrm>
            <a:off x="7524878" y="2862664"/>
            <a:ext cx="0" cy="1977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98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p:cNvSpPr>
            <a:spLocks noChangeArrowheads="1"/>
          </p:cNvSpPr>
          <p:nvPr/>
        </p:nvSpPr>
        <p:spPr bwMode="auto">
          <a:xfrm>
            <a:off x="118188" y="187496"/>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152403" y="332601"/>
            <a:ext cx="2031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tabLst>
                <a:tab pos="1550988" algn="l"/>
              </a:tabLst>
              <a:defRPr>
                <a:solidFill>
                  <a:schemeClr val="tx1"/>
                </a:solidFill>
                <a:latin typeface="Arial" pitchFamily="34" charset="0"/>
                <a:cs typeface="Arial" pitchFamily="34" charset="0"/>
              </a:defRPr>
            </a:lvl1pPr>
            <a:lvl2pPr fontAlgn="base">
              <a:spcBef>
                <a:spcPct val="0"/>
              </a:spcBef>
              <a:spcAft>
                <a:spcPct val="0"/>
              </a:spcAft>
              <a:tabLst>
                <a:tab pos="1550988" algn="l"/>
              </a:tabLst>
              <a:defRPr>
                <a:solidFill>
                  <a:schemeClr val="tx1"/>
                </a:solidFill>
                <a:latin typeface="Arial" pitchFamily="34" charset="0"/>
                <a:cs typeface="Arial" pitchFamily="34" charset="0"/>
              </a:defRPr>
            </a:lvl2pPr>
            <a:lvl3pPr fontAlgn="base">
              <a:spcBef>
                <a:spcPct val="0"/>
              </a:spcBef>
              <a:spcAft>
                <a:spcPct val="0"/>
              </a:spcAft>
              <a:tabLst>
                <a:tab pos="1550988" algn="l"/>
              </a:tabLst>
              <a:defRPr>
                <a:solidFill>
                  <a:schemeClr val="tx1"/>
                </a:solidFill>
                <a:latin typeface="Arial" pitchFamily="34" charset="0"/>
                <a:cs typeface="Arial" pitchFamily="34" charset="0"/>
              </a:defRPr>
            </a:lvl3pPr>
            <a:lvl4pPr fontAlgn="base">
              <a:spcBef>
                <a:spcPct val="0"/>
              </a:spcBef>
              <a:spcAft>
                <a:spcPct val="0"/>
              </a:spcAft>
              <a:tabLst>
                <a:tab pos="1550988" algn="l"/>
              </a:tabLst>
              <a:defRPr>
                <a:solidFill>
                  <a:schemeClr val="tx1"/>
                </a:solidFill>
                <a:latin typeface="Arial" pitchFamily="34" charset="0"/>
                <a:cs typeface="Arial" pitchFamily="34" charset="0"/>
              </a:defRPr>
            </a:lvl4pPr>
            <a:lvl5pPr fontAlgn="base">
              <a:spcBef>
                <a:spcPct val="0"/>
              </a:spcBef>
              <a:spcAft>
                <a:spcPct val="0"/>
              </a:spcAft>
              <a:tabLst>
                <a:tab pos="1550988" algn="l"/>
              </a:tabLst>
              <a:defRPr>
                <a:solidFill>
                  <a:schemeClr val="tx1"/>
                </a:solidFill>
                <a:latin typeface="Arial" pitchFamily="34" charset="0"/>
                <a:cs typeface="Arial" pitchFamily="34" charset="0"/>
              </a:defRPr>
            </a:lvl5pPr>
            <a:lvl6pPr fontAlgn="base">
              <a:spcBef>
                <a:spcPct val="0"/>
              </a:spcBef>
              <a:spcAft>
                <a:spcPct val="0"/>
              </a:spcAft>
              <a:tabLst>
                <a:tab pos="1550988" algn="l"/>
              </a:tabLst>
              <a:defRPr>
                <a:solidFill>
                  <a:schemeClr val="tx1"/>
                </a:solidFill>
                <a:latin typeface="Arial" pitchFamily="34" charset="0"/>
                <a:cs typeface="Arial" pitchFamily="34" charset="0"/>
              </a:defRPr>
            </a:lvl6pPr>
            <a:lvl7pPr fontAlgn="base">
              <a:spcBef>
                <a:spcPct val="0"/>
              </a:spcBef>
              <a:spcAft>
                <a:spcPct val="0"/>
              </a:spcAft>
              <a:tabLst>
                <a:tab pos="1550988" algn="l"/>
              </a:tabLst>
              <a:defRPr>
                <a:solidFill>
                  <a:schemeClr val="tx1"/>
                </a:solidFill>
                <a:latin typeface="Arial" pitchFamily="34" charset="0"/>
                <a:cs typeface="Arial" pitchFamily="34" charset="0"/>
              </a:defRPr>
            </a:lvl7pPr>
            <a:lvl8pPr fontAlgn="base">
              <a:spcBef>
                <a:spcPct val="0"/>
              </a:spcBef>
              <a:spcAft>
                <a:spcPct val="0"/>
              </a:spcAft>
              <a:tabLst>
                <a:tab pos="1550988" algn="l"/>
              </a:tabLst>
              <a:defRPr>
                <a:solidFill>
                  <a:schemeClr val="tx1"/>
                </a:solidFill>
                <a:latin typeface="Arial" pitchFamily="34" charset="0"/>
                <a:cs typeface="Arial" pitchFamily="34" charset="0"/>
              </a:defRPr>
            </a:lvl8pPr>
            <a:lvl9pPr fontAlgn="base">
              <a:spcBef>
                <a:spcPct val="0"/>
              </a:spcBef>
              <a:spcAft>
                <a:spcPct val="0"/>
              </a:spcAft>
              <a:tabLst>
                <a:tab pos="1550988" algn="l"/>
              </a:tabLs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tab pos="1550988" algn="l"/>
              </a:tabLst>
            </a:pPr>
            <a:r>
              <a:rPr kumimoji="0" lang="en-US" altLang="es-EC"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550988" algn="l"/>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6"/>
          <p:cNvSpPr>
            <a:spLocks noChangeArrowheads="1"/>
          </p:cNvSpPr>
          <p:nvPr/>
        </p:nvSpPr>
        <p:spPr bwMode="auto">
          <a:xfrm>
            <a:off x="152400" y="4249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124"/>
          <p:cNvSpPr>
            <a:spLocks noChangeArrowheads="1"/>
          </p:cNvSpPr>
          <p:nvPr/>
        </p:nvSpPr>
        <p:spPr bwMode="auto">
          <a:xfrm>
            <a:off x="4665309" y="768025"/>
            <a:ext cx="3049392" cy="7253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Good performance in the  skills</a:t>
            </a:r>
            <a:endParaRPr lang="es-EC" sz="2000" dirty="0">
              <a:effectLst/>
              <a:latin typeface="Calibri"/>
              <a:ea typeface="Calibri"/>
              <a:cs typeface="Times New Roman"/>
            </a:endParaRPr>
          </a:p>
          <a:p>
            <a:pPr indent="180340">
              <a:lnSpc>
                <a:spcPct val="115000"/>
              </a:lnSpc>
              <a:spcAft>
                <a:spcPts val="0"/>
              </a:spcAft>
            </a:pPr>
            <a:r>
              <a:rPr lang="en-US" sz="1600" dirty="0">
                <a:effectLst/>
                <a:latin typeface="Times New Roman"/>
                <a:ea typeface="Calibri"/>
                <a:cs typeface="Times New Roman"/>
              </a:rPr>
              <a:t> </a:t>
            </a:r>
            <a:endParaRPr lang="es-EC" sz="2000"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2" name="Rectangle 125"/>
          <p:cNvSpPr>
            <a:spLocks noChangeArrowheads="1"/>
          </p:cNvSpPr>
          <p:nvPr/>
        </p:nvSpPr>
        <p:spPr bwMode="auto">
          <a:xfrm>
            <a:off x="8805695" y="854244"/>
            <a:ext cx="2797637" cy="7253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Comprehension and balanced students</a:t>
            </a:r>
            <a:endParaRPr lang="es-EC" sz="2000"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3" name="Rectangle 126"/>
          <p:cNvSpPr>
            <a:spLocks noChangeArrowheads="1"/>
          </p:cNvSpPr>
          <p:nvPr/>
        </p:nvSpPr>
        <p:spPr bwMode="auto">
          <a:xfrm>
            <a:off x="1040382" y="791709"/>
            <a:ext cx="2797637" cy="7016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Calibri"/>
                <a:ea typeface="Calibri"/>
                <a:cs typeface="Times New Roman"/>
              </a:rPr>
              <a:t>Academically motivated students in the English class.</a:t>
            </a:r>
            <a:endParaRPr lang="es-EC" sz="2000"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4" name="Rectangle 127"/>
          <p:cNvSpPr>
            <a:spLocks noChangeArrowheads="1"/>
          </p:cNvSpPr>
          <p:nvPr/>
        </p:nvSpPr>
        <p:spPr bwMode="auto">
          <a:xfrm>
            <a:off x="8810524" y="1690506"/>
            <a:ext cx="2797637" cy="6573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400" dirty="0">
                <a:effectLst/>
                <a:latin typeface="Times New Roman"/>
                <a:ea typeface="Calibri"/>
                <a:cs typeface="Times New Roman"/>
              </a:rPr>
              <a:t>Adequate work environment the classroom</a:t>
            </a:r>
            <a:endParaRPr lang="es-EC"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5" name="Rectangle 128"/>
          <p:cNvSpPr>
            <a:spLocks noChangeArrowheads="1"/>
          </p:cNvSpPr>
          <p:nvPr/>
        </p:nvSpPr>
        <p:spPr bwMode="auto">
          <a:xfrm>
            <a:off x="4665309" y="1606865"/>
            <a:ext cx="3049392" cy="7020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Understanding English class.</a:t>
            </a:r>
            <a:endParaRPr lang="es-EC" sz="2000" dirty="0">
              <a:effectLst/>
              <a:latin typeface="Calibri"/>
              <a:ea typeface="Calibri"/>
              <a:cs typeface="Times New Roman"/>
            </a:endParaRPr>
          </a:p>
          <a:p>
            <a:pPr indent="180340">
              <a:lnSpc>
                <a:spcPct val="115000"/>
              </a:lnSpc>
              <a:spcAft>
                <a:spcPts val="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36" name="Rectangle 129"/>
          <p:cNvSpPr>
            <a:spLocks noChangeArrowheads="1"/>
          </p:cNvSpPr>
          <p:nvPr/>
        </p:nvSpPr>
        <p:spPr bwMode="auto">
          <a:xfrm>
            <a:off x="994942" y="3399995"/>
            <a:ext cx="2797637" cy="5448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400" dirty="0">
                <a:effectLst/>
                <a:latin typeface="Times New Roman"/>
                <a:ea typeface="Calibri"/>
                <a:cs typeface="Times New Roman"/>
              </a:rPr>
              <a:t>Appropriate Strategies  in the teaching of English.</a:t>
            </a:r>
            <a:endParaRPr lang="es-EC" sz="2000" dirty="0">
              <a:effectLst/>
              <a:latin typeface="Calibri"/>
              <a:ea typeface="Calibri"/>
              <a:cs typeface="Times New Roman"/>
            </a:endParaRPr>
          </a:p>
        </p:txBody>
      </p:sp>
      <p:sp>
        <p:nvSpPr>
          <p:cNvPr id="37" name="Rectangle 130"/>
          <p:cNvSpPr>
            <a:spLocks noChangeArrowheads="1"/>
          </p:cNvSpPr>
          <p:nvPr/>
        </p:nvSpPr>
        <p:spPr bwMode="auto">
          <a:xfrm>
            <a:off x="1022239" y="1595419"/>
            <a:ext cx="2797637" cy="724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1600" dirty="0">
                <a:effectLst/>
                <a:latin typeface="Calibri"/>
                <a:ea typeface="Calibri"/>
                <a:cs typeface="Times New Roman"/>
              </a:rPr>
              <a:t>High percentage of students pass the school year</a:t>
            </a:r>
            <a:endParaRPr lang="es-EC" sz="2000" dirty="0">
              <a:effectLst/>
              <a:latin typeface="Calibri"/>
              <a:ea typeface="Calibri"/>
              <a:cs typeface="Times New Roman"/>
            </a:endParaRPr>
          </a:p>
        </p:txBody>
      </p:sp>
      <p:sp>
        <p:nvSpPr>
          <p:cNvPr id="39" name="Rectangle 132"/>
          <p:cNvSpPr>
            <a:spLocks noChangeArrowheads="1"/>
          </p:cNvSpPr>
          <p:nvPr/>
        </p:nvSpPr>
        <p:spPr bwMode="auto">
          <a:xfrm>
            <a:off x="8439718" y="3429270"/>
            <a:ext cx="3539244" cy="9187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1600" dirty="0">
                <a:effectLst/>
                <a:latin typeface="Times New Roman"/>
                <a:ea typeface="Calibri"/>
                <a:cs typeface="Times New Roman"/>
              </a:rPr>
              <a:t>Moderate confidence between  teacher to  students  for working  in group, questions and answer on the topic.</a:t>
            </a:r>
            <a:endParaRPr lang="es-EC" sz="2000" dirty="0">
              <a:effectLst/>
              <a:latin typeface="Calibri"/>
              <a:ea typeface="Calibri"/>
              <a:cs typeface="Times New Roman"/>
            </a:endParaRPr>
          </a:p>
        </p:txBody>
      </p:sp>
      <p:sp>
        <p:nvSpPr>
          <p:cNvPr id="40" name="Rectangle 133"/>
          <p:cNvSpPr>
            <a:spLocks noChangeArrowheads="1"/>
          </p:cNvSpPr>
          <p:nvPr/>
        </p:nvSpPr>
        <p:spPr bwMode="auto">
          <a:xfrm>
            <a:off x="4665307" y="3414633"/>
            <a:ext cx="3049394" cy="5448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z="1600" dirty="0">
                <a:effectLst/>
                <a:latin typeface="Times New Roman"/>
                <a:ea typeface="Calibri"/>
                <a:cs typeface="Times New Roman"/>
              </a:rPr>
              <a:t>Efficient meaningful tools in the English class</a:t>
            </a:r>
            <a:endParaRPr lang="es-EC" sz="2000" dirty="0">
              <a:effectLst/>
              <a:latin typeface="Calibri"/>
              <a:ea typeface="Calibri"/>
              <a:cs typeface="Times New Roman"/>
            </a:endParaRPr>
          </a:p>
        </p:txBody>
      </p:sp>
      <p:sp>
        <p:nvSpPr>
          <p:cNvPr id="41" name="Rectangle 134"/>
          <p:cNvSpPr>
            <a:spLocks noChangeArrowheads="1"/>
          </p:cNvSpPr>
          <p:nvPr/>
        </p:nvSpPr>
        <p:spPr bwMode="auto">
          <a:xfrm>
            <a:off x="8439718" y="4709613"/>
            <a:ext cx="3539244" cy="18205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High teacher -student empathy  working group, listening  histories, lectures, complete exercises, taking  notes, mime games.</a:t>
            </a:r>
            <a:endParaRPr lang="es-EC" sz="2000" dirty="0">
              <a:effectLst/>
              <a:latin typeface="Calibri"/>
              <a:ea typeface="Calibri"/>
              <a:cs typeface="Times New Roman"/>
            </a:endParaRPr>
          </a:p>
          <a:p>
            <a:pPr indent="180340">
              <a:lnSpc>
                <a:spcPct val="115000"/>
              </a:lnSpc>
              <a:spcAft>
                <a:spcPts val="0"/>
              </a:spcAft>
            </a:pPr>
            <a:r>
              <a:rPr lang="en-US" sz="1600" dirty="0" smtClean="0">
                <a:effectLst/>
                <a:latin typeface="Times New Roman"/>
                <a:ea typeface="Calibri"/>
                <a:cs typeface="Times New Roman"/>
              </a:rPr>
              <a:t>Description </a:t>
            </a:r>
            <a:r>
              <a:rPr lang="en-US" sz="1600" dirty="0">
                <a:effectLst/>
                <a:latin typeface="Times New Roman"/>
                <a:ea typeface="Calibri"/>
                <a:cs typeface="Times New Roman"/>
              </a:rPr>
              <a:t>of pictures, listen histories and understand the message.</a:t>
            </a:r>
            <a:endParaRPr lang="es-EC" sz="2000" dirty="0">
              <a:effectLst/>
              <a:latin typeface="Calibri"/>
              <a:ea typeface="Calibri"/>
              <a:cs typeface="Times New Roman"/>
            </a:endParaRPr>
          </a:p>
          <a:p>
            <a:pPr indent="180340">
              <a:lnSpc>
                <a:spcPct val="115000"/>
              </a:lnSpc>
              <a:spcAft>
                <a:spcPts val="0"/>
              </a:spcAft>
            </a:pPr>
            <a:r>
              <a:rPr lang="en-US" sz="1400" dirty="0">
                <a:effectLst/>
                <a:latin typeface="Calibri"/>
                <a:ea typeface="Calibri"/>
                <a:cs typeface="Times New Roman"/>
              </a:rPr>
              <a:t> </a:t>
            </a:r>
            <a:endParaRPr lang="es-EC" sz="2000" dirty="0">
              <a:effectLst/>
              <a:latin typeface="Calibri"/>
              <a:ea typeface="Calibri"/>
              <a:cs typeface="Times New Roman"/>
            </a:endParaRPr>
          </a:p>
          <a:p>
            <a:pPr indent="180340">
              <a:lnSpc>
                <a:spcPct val="115000"/>
              </a:lnSpc>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42" name="Rectangle 135"/>
          <p:cNvSpPr>
            <a:spLocks noChangeArrowheads="1"/>
          </p:cNvSpPr>
          <p:nvPr/>
        </p:nvSpPr>
        <p:spPr bwMode="auto">
          <a:xfrm>
            <a:off x="4665307" y="4111182"/>
            <a:ext cx="3041538" cy="16406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Appropriate resources in class development, using CD.  Stereo, computer, flash, poster, mime games, cards, reasoning exercises, projector, text.</a:t>
            </a:r>
            <a:endParaRPr lang="es-EC" sz="2000" dirty="0">
              <a:effectLst/>
              <a:latin typeface="Calibri"/>
              <a:ea typeface="Calibri"/>
              <a:cs typeface="Times New Roman"/>
            </a:endParaRPr>
          </a:p>
          <a:p>
            <a:pPr indent="180340">
              <a:lnSpc>
                <a:spcPct val="115000"/>
              </a:lnSpc>
              <a:spcAft>
                <a:spcPts val="1000"/>
              </a:spcAft>
            </a:pPr>
            <a:r>
              <a:rPr lang="en-US" sz="2000" dirty="0">
                <a:effectLst/>
                <a:latin typeface="Calibri"/>
                <a:ea typeface="Calibri"/>
                <a:cs typeface="Times New Roman"/>
              </a:rPr>
              <a:t> </a:t>
            </a:r>
            <a:endParaRPr lang="es-EC" sz="2000" dirty="0">
              <a:effectLst/>
              <a:latin typeface="Calibri"/>
              <a:ea typeface="Calibri"/>
              <a:cs typeface="Times New Roman"/>
            </a:endParaRPr>
          </a:p>
        </p:txBody>
      </p:sp>
      <p:sp>
        <p:nvSpPr>
          <p:cNvPr id="43" name="Rectangle 136"/>
          <p:cNvSpPr>
            <a:spLocks noChangeArrowheads="1"/>
          </p:cNvSpPr>
          <p:nvPr/>
        </p:nvSpPr>
        <p:spPr bwMode="auto">
          <a:xfrm>
            <a:off x="994938" y="4084267"/>
            <a:ext cx="2797636" cy="1271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sz="1600" dirty="0">
                <a:effectLst/>
                <a:latin typeface="Times New Roman"/>
                <a:ea typeface="Calibri"/>
                <a:cs typeface="Times New Roman"/>
              </a:rPr>
              <a:t>Teacher updated for teaching the English  language using  </a:t>
            </a:r>
            <a:r>
              <a:rPr lang="en-US" sz="1600" dirty="0">
                <a:effectLst/>
                <a:latin typeface="Calibri"/>
                <a:ea typeface="Calibri"/>
                <a:cs typeface="Times New Roman"/>
              </a:rPr>
              <a:t>new </a:t>
            </a:r>
            <a:r>
              <a:rPr lang="en-US" sz="1600" dirty="0">
                <a:effectLst/>
                <a:latin typeface="Times New Roman"/>
                <a:ea typeface="Calibri"/>
                <a:cs typeface="Times New Roman"/>
              </a:rPr>
              <a:t>Recreational Strategies to improve the listening skills.</a:t>
            </a:r>
            <a:endParaRPr lang="es-EC" sz="2000" dirty="0">
              <a:effectLst/>
              <a:latin typeface="Calibri"/>
              <a:ea typeface="Calibri"/>
              <a:cs typeface="Times New Roman"/>
            </a:endParaRPr>
          </a:p>
          <a:p>
            <a:pPr indent="180340">
              <a:lnSpc>
                <a:spcPct val="115000"/>
              </a:lnSpc>
              <a:spcAft>
                <a:spcPts val="1000"/>
              </a:spcAft>
            </a:pPr>
            <a:r>
              <a:rPr lang="en-US" sz="1600" dirty="0">
                <a:effectLst/>
                <a:latin typeface="Calibri"/>
                <a:ea typeface="Calibri"/>
                <a:cs typeface="Times New Roman"/>
              </a:rPr>
              <a:t> </a:t>
            </a:r>
            <a:endParaRPr lang="es-EC" sz="2000" dirty="0">
              <a:effectLst/>
              <a:latin typeface="Calibri"/>
              <a:ea typeface="Calibri"/>
              <a:cs typeface="Times New Roman"/>
            </a:endParaRPr>
          </a:p>
        </p:txBody>
      </p:sp>
      <p:cxnSp>
        <p:nvCxnSpPr>
          <p:cNvPr id="44" name="AutoShape 145"/>
          <p:cNvCxnSpPr>
            <a:cxnSpLocks noChangeShapeType="1"/>
          </p:cNvCxnSpPr>
          <p:nvPr/>
        </p:nvCxnSpPr>
        <p:spPr bwMode="auto">
          <a:xfrm>
            <a:off x="2393756" y="2484213"/>
            <a:ext cx="818638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6953 Conector recto"/>
          <p:cNvCxnSpPr>
            <a:stCxn id="32" idx="2"/>
            <a:endCxn id="34" idx="0"/>
          </p:cNvCxnSpPr>
          <p:nvPr/>
        </p:nvCxnSpPr>
        <p:spPr>
          <a:xfrm>
            <a:off x="10204510" y="1579559"/>
            <a:ext cx="4828" cy="110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6957 Conector recto"/>
          <p:cNvCxnSpPr>
            <a:stCxn id="37" idx="2"/>
          </p:cNvCxnSpPr>
          <p:nvPr/>
        </p:nvCxnSpPr>
        <p:spPr>
          <a:xfrm>
            <a:off x="2421059" y="2320370"/>
            <a:ext cx="2" cy="143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6958 Conector recto"/>
          <p:cNvCxnSpPr/>
          <p:nvPr/>
        </p:nvCxnSpPr>
        <p:spPr>
          <a:xfrm flipH="1">
            <a:off x="6248400" y="2274069"/>
            <a:ext cx="3403" cy="378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6960 Conector recto"/>
          <p:cNvCxnSpPr/>
          <p:nvPr/>
        </p:nvCxnSpPr>
        <p:spPr>
          <a:xfrm>
            <a:off x="10580142" y="2299703"/>
            <a:ext cx="0" cy="184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AutoShape 145"/>
          <p:cNvCxnSpPr>
            <a:cxnSpLocks noChangeShapeType="1"/>
          </p:cNvCxnSpPr>
          <p:nvPr/>
        </p:nvCxnSpPr>
        <p:spPr bwMode="auto">
          <a:xfrm>
            <a:off x="2432047" y="3245278"/>
            <a:ext cx="7777292" cy="1148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 name="6962 Conector recto"/>
          <p:cNvCxnSpPr/>
          <p:nvPr/>
        </p:nvCxnSpPr>
        <p:spPr>
          <a:xfrm>
            <a:off x="2421056" y="3245276"/>
            <a:ext cx="10990" cy="157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6963 Conector recto"/>
          <p:cNvCxnSpPr>
            <a:endCxn id="40" idx="0"/>
          </p:cNvCxnSpPr>
          <p:nvPr/>
        </p:nvCxnSpPr>
        <p:spPr>
          <a:xfrm>
            <a:off x="6173986" y="3245276"/>
            <a:ext cx="16020" cy="16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6964 Conector recto"/>
          <p:cNvCxnSpPr>
            <a:endCxn id="39" idx="0"/>
          </p:cNvCxnSpPr>
          <p:nvPr/>
        </p:nvCxnSpPr>
        <p:spPr>
          <a:xfrm>
            <a:off x="10199688" y="3256759"/>
            <a:ext cx="9655" cy="172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6965 Conector recto"/>
          <p:cNvCxnSpPr>
            <a:stCxn id="40" idx="2"/>
            <a:endCxn id="42" idx="0"/>
          </p:cNvCxnSpPr>
          <p:nvPr/>
        </p:nvCxnSpPr>
        <p:spPr>
          <a:xfrm flipH="1">
            <a:off x="6186076" y="3959467"/>
            <a:ext cx="3929" cy="151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6966 Conector recto"/>
          <p:cNvCxnSpPr>
            <a:stCxn id="36" idx="2"/>
            <a:endCxn id="43" idx="0"/>
          </p:cNvCxnSpPr>
          <p:nvPr/>
        </p:nvCxnSpPr>
        <p:spPr>
          <a:xfrm flipH="1">
            <a:off x="2393757" y="3944830"/>
            <a:ext cx="2" cy="139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6967 Conector recto"/>
          <p:cNvCxnSpPr>
            <a:stCxn id="39" idx="2"/>
            <a:endCxn id="41" idx="0"/>
          </p:cNvCxnSpPr>
          <p:nvPr/>
        </p:nvCxnSpPr>
        <p:spPr>
          <a:xfrm>
            <a:off x="10209339" y="4348066"/>
            <a:ext cx="0" cy="361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64"/>
          <p:cNvSpPr>
            <a:spLocks noChangeArrowheads="1"/>
          </p:cNvSpPr>
          <p:nvPr/>
        </p:nvSpPr>
        <p:spPr bwMode="auto">
          <a:xfrm>
            <a:off x="-1066800" y="440976"/>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68"/>
          <p:cNvSpPr>
            <a:spLocks noChangeArrowheads="1"/>
          </p:cNvSpPr>
          <p:nvPr/>
        </p:nvSpPr>
        <p:spPr bwMode="auto">
          <a:xfrm>
            <a:off x="152403" y="332601"/>
            <a:ext cx="2031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73"/>
          <p:cNvSpPr>
            <a:spLocks noChangeArrowheads="1"/>
          </p:cNvSpPr>
          <p:nvPr/>
        </p:nvSpPr>
        <p:spPr bwMode="auto">
          <a:xfrm>
            <a:off x="152400" y="171021"/>
            <a:ext cx="36740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altLang="es-EC" sz="1500" b="0" i="0" u="none" strike="noStrike" cap="none" normalizeH="0" baseline="0" dirty="0" smtClean="0">
                <a:ln>
                  <a:noFill/>
                </a:ln>
                <a:solidFill>
                  <a:schemeClr val="tx1"/>
                </a:solidFill>
                <a:effectLst/>
                <a:latin typeface="Arial" pitchFamily="34" charset="0"/>
                <a:cs typeface="Arial" pitchFamily="34" charset="0"/>
              </a:rPr>
              <a:t/>
            </a:r>
            <a:br>
              <a:rPr kumimoji="0" lang="es-EC" altLang="es-EC" sz="1500" b="0" i="0" u="none" strike="noStrike" cap="none" normalizeH="0" baseline="0" dirty="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77"/>
          <p:cNvSpPr>
            <a:spLocks noChangeArrowheads="1"/>
          </p:cNvSpPr>
          <p:nvPr/>
        </p:nvSpPr>
        <p:spPr bwMode="auto">
          <a:xfrm>
            <a:off x="152403" y="240268"/>
            <a:ext cx="20313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n-US" alt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81"/>
          <p:cNvSpPr>
            <a:spLocks noChangeArrowheads="1"/>
          </p:cNvSpPr>
          <p:nvPr/>
        </p:nvSpPr>
        <p:spPr bwMode="auto">
          <a:xfrm>
            <a:off x="152400" y="4249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2" name="121 Conector recto"/>
          <p:cNvCxnSpPr>
            <a:stCxn id="35" idx="0"/>
            <a:endCxn id="31" idx="2"/>
          </p:cNvCxnSpPr>
          <p:nvPr/>
        </p:nvCxnSpPr>
        <p:spPr>
          <a:xfrm flipV="1">
            <a:off x="6190004" y="1493340"/>
            <a:ext cx="0" cy="113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161 Rectángulo"/>
          <p:cNvSpPr/>
          <p:nvPr/>
        </p:nvSpPr>
        <p:spPr>
          <a:xfrm>
            <a:off x="3174915" y="-64623"/>
            <a:ext cx="5842177"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s-ES" sz="4400" dirty="0" smtClean="0">
                <a:ln w="24500" cmpd="dbl">
                  <a:solidFill>
                    <a:sysClr val="windowText" lastClr="000000"/>
                  </a:solidFill>
                  <a:prstDash val="solid"/>
                  <a:miter lim="800000"/>
                </a:ln>
                <a:solidFill>
                  <a:sysClr val="windowText" lastClr="000000"/>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ALTERNATIVES TREE</a:t>
            </a:r>
            <a:endParaRPr lang="es-ES" sz="4400" dirty="0">
              <a:ln w="24500" cmpd="dbl">
                <a:solidFill>
                  <a:sysClr val="windowText" lastClr="000000"/>
                </a:solidFill>
                <a:prstDash val="solid"/>
                <a:miter lim="800000"/>
              </a:ln>
              <a:solidFill>
                <a:sysClr val="windowText" lastClr="000000"/>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sp>
        <p:nvSpPr>
          <p:cNvPr id="208" name="207 Rectángulo"/>
          <p:cNvSpPr/>
          <p:nvPr/>
        </p:nvSpPr>
        <p:spPr>
          <a:xfrm>
            <a:off x="994941" y="2653029"/>
            <a:ext cx="10984023" cy="44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Students</a:t>
            </a:r>
            <a:r>
              <a:rPr lang="es-EC" dirty="0" smtClean="0">
                <a:solidFill>
                  <a:schemeClr val="tx1"/>
                </a:solidFill>
              </a:rPr>
              <a:t> show </a:t>
            </a:r>
            <a:r>
              <a:rPr lang="en-US" dirty="0" smtClean="0">
                <a:solidFill>
                  <a:schemeClr val="tx1"/>
                </a:solidFill>
              </a:rPr>
              <a:t>difficulties</a:t>
            </a:r>
            <a:r>
              <a:rPr lang="es-EC" dirty="0" smtClean="0">
                <a:solidFill>
                  <a:schemeClr val="tx1"/>
                </a:solidFill>
              </a:rPr>
              <a:t> in </a:t>
            </a:r>
            <a:r>
              <a:rPr lang="en-US" dirty="0" smtClean="0">
                <a:solidFill>
                  <a:schemeClr val="tx1"/>
                </a:solidFill>
              </a:rPr>
              <a:t>listening</a:t>
            </a:r>
            <a:r>
              <a:rPr lang="es-EC" dirty="0" smtClean="0">
                <a:solidFill>
                  <a:schemeClr val="tx1"/>
                </a:solidFill>
              </a:rPr>
              <a:t> </a:t>
            </a:r>
            <a:r>
              <a:rPr lang="es-EC" dirty="0" err="1" smtClean="0">
                <a:solidFill>
                  <a:schemeClr val="tx1"/>
                </a:solidFill>
              </a:rPr>
              <a:t>comprehension</a:t>
            </a:r>
            <a:r>
              <a:rPr lang="es-EC" dirty="0" smtClean="0">
                <a:solidFill>
                  <a:schemeClr val="tx1"/>
                </a:solidFill>
              </a:rPr>
              <a:t> of English </a:t>
            </a:r>
            <a:r>
              <a:rPr lang="es-EC" dirty="0" err="1" smtClean="0">
                <a:solidFill>
                  <a:schemeClr val="tx1"/>
                </a:solidFill>
              </a:rPr>
              <a:t>language</a:t>
            </a:r>
            <a:endParaRPr lang="es-EC" dirty="0">
              <a:solidFill>
                <a:schemeClr val="tx1"/>
              </a:solidFill>
            </a:endParaRPr>
          </a:p>
        </p:txBody>
      </p:sp>
    </p:spTree>
    <p:extLst>
      <p:ext uri="{BB962C8B-B14F-4D97-AF65-F5344CB8AC3E}">
        <p14:creationId xmlns:p14="http://schemas.microsoft.com/office/powerpoint/2010/main" val="3384952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ángulo 175"/>
          <p:cNvSpPr/>
          <p:nvPr/>
        </p:nvSpPr>
        <p:spPr>
          <a:xfrm>
            <a:off x="3570614" y="447901"/>
            <a:ext cx="5813570" cy="3233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ANALYTICAL STRUCTURE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27" name="Rectangle 168"/>
          <p:cNvSpPr>
            <a:spLocks noChangeArrowheads="1"/>
          </p:cNvSpPr>
          <p:nvPr/>
        </p:nvSpPr>
        <p:spPr bwMode="auto">
          <a:xfrm>
            <a:off x="8460772" y="1045405"/>
            <a:ext cx="2700000" cy="1409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a:effectLst/>
                <a:latin typeface="Times New Roman"/>
                <a:ea typeface="Calibri"/>
                <a:cs typeface="Times New Roman"/>
              </a:rPr>
              <a:t>To good  work environment  for the learning process of the students.</a:t>
            </a:r>
            <a:endParaRPr lang="es-EC">
              <a:effectLst/>
              <a:latin typeface="Calibri"/>
              <a:ea typeface="Calibri"/>
              <a:cs typeface="Times New Roman"/>
            </a:endParaRPr>
          </a:p>
          <a:p>
            <a:pPr indent="180340">
              <a:lnSpc>
                <a:spcPct val="115000"/>
              </a:lnSpc>
              <a:spcAft>
                <a:spcPts val="0"/>
              </a:spcAft>
            </a:pPr>
            <a:r>
              <a:rPr lang="en-US">
                <a:effectLst/>
                <a:latin typeface="Calibri"/>
                <a:ea typeface="Calibri"/>
                <a:cs typeface="Times New Roman"/>
              </a:rPr>
              <a:t> </a:t>
            </a:r>
            <a:endParaRPr lang="es-EC">
              <a:effectLst/>
              <a:latin typeface="Calibri"/>
              <a:ea typeface="Calibri"/>
              <a:cs typeface="Times New Roman"/>
            </a:endParaRPr>
          </a:p>
        </p:txBody>
      </p:sp>
      <p:sp>
        <p:nvSpPr>
          <p:cNvPr id="28" name="Rectangle 170"/>
          <p:cNvSpPr>
            <a:spLocks noChangeArrowheads="1"/>
          </p:cNvSpPr>
          <p:nvPr/>
        </p:nvSpPr>
        <p:spPr bwMode="auto">
          <a:xfrm>
            <a:off x="1287623" y="3964626"/>
            <a:ext cx="2700000" cy="9845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a:effectLst/>
                <a:latin typeface="Times New Roman"/>
                <a:ea typeface="Calibri"/>
                <a:cs typeface="Times New Roman"/>
              </a:rPr>
              <a:t>Good tools for the teaching of  English language.</a:t>
            </a:r>
            <a:endParaRPr lang="es-EC">
              <a:effectLst/>
              <a:latin typeface="Calibri"/>
              <a:ea typeface="Calibri"/>
              <a:cs typeface="Times New Roman"/>
            </a:endParaRPr>
          </a:p>
        </p:txBody>
      </p:sp>
      <p:sp>
        <p:nvSpPr>
          <p:cNvPr id="29" name="Rectangle 171"/>
          <p:cNvSpPr>
            <a:spLocks noChangeArrowheads="1"/>
          </p:cNvSpPr>
          <p:nvPr/>
        </p:nvSpPr>
        <p:spPr bwMode="auto">
          <a:xfrm>
            <a:off x="1287623" y="998043"/>
            <a:ext cx="2700000" cy="14098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a:effectLst/>
                <a:latin typeface="Times New Roman"/>
                <a:ea typeface="Calibri"/>
                <a:cs typeface="Times New Roman"/>
              </a:rPr>
              <a:t>To develop Recreational strategies and listening skills  in the students of English language</a:t>
            </a:r>
            <a:endParaRPr lang="es-EC">
              <a:effectLst/>
              <a:latin typeface="Calibri"/>
              <a:ea typeface="Calibri"/>
              <a:cs typeface="Times New Roman"/>
            </a:endParaRPr>
          </a:p>
        </p:txBody>
      </p:sp>
      <p:sp>
        <p:nvSpPr>
          <p:cNvPr id="30" name="Rectangle 172"/>
          <p:cNvSpPr>
            <a:spLocks noChangeArrowheads="1"/>
          </p:cNvSpPr>
          <p:nvPr/>
        </p:nvSpPr>
        <p:spPr bwMode="auto">
          <a:xfrm>
            <a:off x="1287623" y="2750821"/>
            <a:ext cx="9293291" cy="50673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indent="180340" algn="ctr">
              <a:lnSpc>
                <a:spcPct val="115000"/>
              </a:lnSpc>
              <a:spcAft>
                <a:spcPts val="0"/>
              </a:spcAft>
            </a:pPr>
            <a:r>
              <a:rPr lang="en-US">
                <a:effectLst/>
                <a:latin typeface="Calibri"/>
                <a:ea typeface="Calibri"/>
                <a:cs typeface="Times New Roman"/>
              </a:rPr>
              <a:t>The Recreational strategies are used in the development of listening </a:t>
            </a:r>
            <a:r>
              <a:rPr lang="en-US" smtClean="0">
                <a:effectLst/>
                <a:latin typeface="Calibri"/>
                <a:ea typeface="Calibri"/>
                <a:cs typeface="Times New Roman"/>
              </a:rPr>
              <a:t>skills  in </a:t>
            </a:r>
            <a:r>
              <a:rPr lang="en-US">
                <a:effectLst/>
                <a:latin typeface="Calibri"/>
                <a:ea typeface="Calibri"/>
                <a:cs typeface="Times New Roman"/>
              </a:rPr>
              <a:t>the students</a:t>
            </a:r>
            <a:endParaRPr lang="es-EC">
              <a:effectLst/>
              <a:latin typeface="Calibri"/>
              <a:ea typeface="Calibri"/>
              <a:cs typeface="Times New Roman"/>
            </a:endParaRPr>
          </a:p>
        </p:txBody>
      </p:sp>
      <p:sp>
        <p:nvSpPr>
          <p:cNvPr id="31" name="Rectangle 173"/>
          <p:cNvSpPr>
            <a:spLocks noChangeArrowheads="1"/>
          </p:cNvSpPr>
          <p:nvPr/>
        </p:nvSpPr>
        <p:spPr bwMode="auto">
          <a:xfrm>
            <a:off x="8528293" y="3902001"/>
            <a:ext cx="2700000" cy="10471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a:effectLst/>
                <a:latin typeface="Calibri"/>
                <a:ea typeface="Calibri"/>
                <a:cs typeface="Times New Roman"/>
              </a:rPr>
              <a:t>Knowledge of classroom education system in the English language</a:t>
            </a:r>
            <a:endParaRPr lang="es-EC">
              <a:effectLst/>
              <a:latin typeface="Calibri"/>
              <a:ea typeface="Calibri"/>
              <a:cs typeface="Times New Roman"/>
            </a:endParaRPr>
          </a:p>
        </p:txBody>
      </p:sp>
      <p:sp>
        <p:nvSpPr>
          <p:cNvPr id="32" name="Rectangle 174"/>
          <p:cNvSpPr>
            <a:spLocks noChangeArrowheads="1"/>
          </p:cNvSpPr>
          <p:nvPr/>
        </p:nvSpPr>
        <p:spPr bwMode="auto">
          <a:xfrm>
            <a:off x="4584268" y="3953599"/>
            <a:ext cx="2700000" cy="9845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a:effectLst/>
                <a:latin typeface="Calibri"/>
                <a:ea typeface="Calibri"/>
                <a:cs typeface="Times New Roman"/>
              </a:rPr>
              <a:t>Efficient communication between teacher and student</a:t>
            </a:r>
            <a:endParaRPr lang="es-EC">
              <a:effectLst/>
              <a:latin typeface="Calibri"/>
              <a:ea typeface="Calibri"/>
              <a:cs typeface="Times New Roman"/>
            </a:endParaRPr>
          </a:p>
        </p:txBody>
      </p:sp>
      <p:sp>
        <p:nvSpPr>
          <p:cNvPr id="33" name="Rectangle 175"/>
          <p:cNvSpPr>
            <a:spLocks noChangeArrowheads="1"/>
          </p:cNvSpPr>
          <p:nvPr/>
        </p:nvSpPr>
        <p:spPr bwMode="auto">
          <a:xfrm>
            <a:off x="8528293" y="5094886"/>
            <a:ext cx="2700000" cy="15779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0"/>
              </a:spcAft>
            </a:pPr>
            <a:r>
              <a:rPr lang="en-US">
                <a:effectLst/>
                <a:latin typeface="Calibri"/>
                <a:ea typeface="Calibri"/>
                <a:cs typeface="Times New Roman"/>
              </a:rPr>
              <a:t>System oriented educational training in the classroom, using recreational strategies to improve listening skills.</a:t>
            </a:r>
            <a:endParaRPr lang="es-EC">
              <a:effectLst/>
              <a:latin typeface="Calibri"/>
              <a:ea typeface="Calibri"/>
              <a:cs typeface="Times New Roman"/>
            </a:endParaRPr>
          </a:p>
          <a:p>
            <a:pPr indent="180340">
              <a:lnSpc>
                <a:spcPct val="115000"/>
              </a:lnSpc>
              <a:spcAft>
                <a:spcPts val="0"/>
              </a:spcAft>
            </a:pPr>
            <a:r>
              <a:rPr lang="en-US">
                <a:effectLst/>
                <a:latin typeface="Calibri"/>
                <a:ea typeface="Calibri"/>
                <a:cs typeface="Times New Roman"/>
              </a:rPr>
              <a:t> </a:t>
            </a:r>
            <a:endParaRPr lang="es-EC">
              <a:effectLst/>
              <a:latin typeface="Calibri"/>
              <a:ea typeface="Calibri"/>
              <a:cs typeface="Times New Roman"/>
            </a:endParaRPr>
          </a:p>
          <a:p>
            <a:pPr indent="180340">
              <a:lnSpc>
                <a:spcPct val="115000"/>
              </a:lnSpc>
              <a:spcAft>
                <a:spcPts val="1000"/>
              </a:spcAft>
            </a:pPr>
            <a:r>
              <a:rPr lang="en-US">
                <a:effectLst/>
                <a:latin typeface="Calibri"/>
                <a:ea typeface="Calibri"/>
                <a:cs typeface="Times New Roman"/>
              </a:rPr>
              <a:t> </a:t>
            </a:r>
            <a:endParaRPr lang="es-EC">
              <a:effectLst/>
              <a:latin typeface="Calibri"/>
              <a:ea typeface="Calibri"/>
              <a:cs typeface="Times New Roman"/>
            </a:endParaRPr>
          </a:p>
        </p:txBody>
      </p:sp>
      <p:sp>
        <p:nvSpPr>
          <p:cNvPr id="34" name="Rectangle 176"/>
          <p:cNvSpPr>
            <a:spLocks noChangeArrowheads="1"/>
          </p:cNvSpPr>
          <p:nvPr/>
        </p:nvSpPr>
        <p:spPr bwMode="auto">
          <a:xfrm>
            <a:off x="4584268" y="5103309"/>
            <a:ext cx="2700000" cy="13263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80340">
              <a:lnSpc>
                <a:spcPct val="115000"/>
              </a:lnSpc>
              <a:spcAft>
                <a:spcPts val="1000"/>
              </a:spcAft>
            </a:pPr>
            <a:r>
              <a:rPr lang="en-US" smtClean="0">
                <a:effectLst/>
                <a:latin typeface="Calibri"/>
                <a:ea typeface="Calibri"/>
                <a:cs typeface="Times New Roman"/>
              </a:rPr>
              <a:t>High </a:t>
            </a:r>
            <a:r>
              <a:rPr lang="en-US">
                <a:effectLst/>
                <a:latin typeface="Calibri"/>
                <a:ea typeface="Calibri"/>
                <a:cs typeface="Times New Roman"/>
              </a:rPr>
              <a:t>use of materials and resources in the educational process</a:t>
            </a:r>
            <a:endParaRPr lang="es-EC">
              <a:effectLst/>
              <a:latin typeface="Calibri"/>
              <a:ea typeface="Calibri"/>
              <a:cs typeface="Times New Roman"/>
            </a:endParaRPr>
          </a:p>
        </p:txBody>
      </p:sp>
      <p:cxnSp>
        <p:nvCxnSpPr>
          <p:cNvPr id="35" name="AutoShape 185"/>
          <p:cNvCxnSpPr>
            <a:cxnSpLocks noChangeShapeType="1"/>
          </p:cNvCxnSpPr>
          <p:nvPr/>
        </p:nvCxnSpPr>
        <p:spPr bwMode="auto">
          <a:xfrm flipV="1">
            <a:off x="2637624" y="3635301"/>
            <a:ext cx="689619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247 Conector recto"/>
          <p:cNvCxnSpPr/>
          <p:nvPr/>
        </p:nvCxnSpPr>
        <p:spPr>
          <a:xfrm>
            <a:off x="2650540" y="2418082"/>
            <a:ext cx="0" cy="332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249 Conector recto"/>
          <p:cNvCxnSpPr/>
          <p:nvPr/>
        </p:nvCxnSpPr>
        <p:spPr>
          <a:xfrm>
            <a:off x="9566046" y="2481145"/>
            <a:ext cx="0" cy="293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6951 Conector recto"/>
          <p:cNvCxnSpPr>
            <a:endCxn id="28" idx="0"/>
          </p:cNvCxnSpPr>
          <p:nvPr/>
        </p:nvCxnSpPr>
        <p:spPr>
          <a:xfrm>
            <a:off x="2637623" y="3635303"/>
            <a:ext cx="0" cy="329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6952 Conector recto"/>
          <p:cNvCxnSpPr/>
          <p:nvPr/>
        </p:nvCxnSpPr>
        <p:spPr>
          <a:xfrm>
            <a:off x="9533813" y="3635300"/>
            <a:ext cx="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6968 Conector recto"/>
          <p:cNvCxnSpPr>
            <a:stCxn id="30" idx="2"/>
            <a:endCxn id="32" idx="0"/>
          </p:cNvCxnSpPr>
          <p:nvPr/>
        </p:nvCxnSpPr>
        <p:spPr>
          <a:xfrm>
            <a:off x="5934268" y="3257552"/>
            <a:ext cx="0" cy="696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6969 Conector recto"/>
          <p:cNvCxnSpPr>
            <a:stCxn id="32" idx="2"/>
            <a:endCxn id="34" idx="0"/>
          </p:cNvCxnSpPr>
          <p:nvPr/>
        </p:nvCxnSpPr>
        <p:spPr>
          <a:xfrm>
            <a:off x="5934268" y="4938166"/>
            <a:ext cx="0" cy="16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6970 Conector recto"/>
          <p:cNvCxnSpPr>
            <a:stCxn id="31" idx="2"/>
            <a:endCxn id="33" idx="0"/>
          </p:cNvCxnSpPr>
          <p:nvPr/>
        </p:nvCxnSpPr>
        <p:spPr>
          <a:xfrm flipH="1">
            <a:off x="9878294" y="4949192"/>
            <a:ext cx="2" cy="14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7"/>
          <p:cNvSpPr>
            <a:spLocks noChangeArrowheads="1"/>
          </p:cNvSpPr>
          <p:nvPr/>
        </p:nvSpPr>
        <p:spPr bwMode="auto">
          <a:xfrm>
            <a:off x="152400" y="1963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0"/>
          <p:cNvSpPr>
            <a:spLocks noChangeArrowheads="1"/>
          </p:cNvSpPr>
          <p:nvPr/>
        </p:nvSpPr>
        <p:spPr bwMode="auto">
          <a:xfrm>
            <a:off x="152403" y="147935"/>
            <a:ext cx="2031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n-US" altLang="es-EC" sz="1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2"/>
          <p:cNvSpPr>
            <a:spLocks noChangeArrowheads="1"/>
          </p:cNvSpPr>
          <p:nvPr/>
        </p:nvSpPr>
        <p:spPr bwMode="auto">
          <a:xfrm>
            <a:off x="152400" y="171021"/>
            <a:ext cx="36740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altLang="es-EC" sz="1500" b="0" i="0" u="none" strike="noStrike" cap="none" normalizeH="0" baseline="0" smtClean="0">
                <a:ln>
                  <a:noFill/>
                </a:ln>
                <a:solidFill>
                  <a:schemeClr val="tx1"/>
                </a:solidFill>
                <a:effectLst/>
                <a:latin typeface="Arial" pitchFamily="34" charset="0"/>
                <a:cs typeface="Arial" pitchFamily="34" charset="0"/>
              </a:rPr>
              <a:t/>
            </a:r>
            <a:br>
              <a:rPr kumimoji="0" lang="es-EC" altLang="es-EC" sz="15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
          <p:cNvSpPr>
            <a:spLocks noChangeArrowheads="1"/>
          </p:cNvSpPr>
          <p:nvPr/>
        </p:nvSpPr>
        <p:spPr bwMode="auto">
          <a:xfrm>
            <a:off x="152400" y="240268"/>
            <a:ext cx="11079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n-US" alt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7"/>
          <p:cNvSpPr>
            <a:spLocks noChangeArrowheads="1"/>
          </p:cNvSpPr>
          <p:nvPr/>
        </p:nvSpPr>
        <p:spPr bwMode="auto">
          <a:xfrm>
            <a:off x="152400" y="240268"/>
            <a:ext cx="480131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tabLst>
                <a:tab pos="3722688" algn="l"/>
              </a:tabLst>
              <a:defRPr>
                <a:solidFill>
                  <a:schemeClr val="tx1"/>
                </a:solidFill>
                <a:latin typeface="Arial" pitchFamily="34" charset="0"/>
                <a:cs typeface="Arial" pitchFamily="34" charset="0"/>
              </a:defRPr>
            </a:lvl1pPr>
            <a:lvl2pPr fontAlgn="base">
              <a:spcBef>
                <a:spcPct val="0"/>
              </a:spcBef>
              <a:spcAft>
                <a:spcPct val="0"/>
              </a:spcAft>
              <a:tabLst>
                <a:tab pos="3722688" algn="l"/>
              </a:tabLst>
              <a:defRPr>
                <a:solidFill>
                  <a:schemeClr val="tx1"/>
                </a:solidFill>
                <a:latin typeface="Arial" pitchFamily="34" charset="0"/>
                <a:cs typeface="Arial" pitchFamily="34" charset="0"/>
              </a:defRPr>
            </a:lvl2pPr>
            <a:lvl3pPr fontAlgn="base">
              <a:spcBef>
                <a:spcPct val="0"/>
              </a:spcBef>
              <a:spcAft>
                <a:spcPct val="0"/>
              </a:spcAft>
              <a:tabLst>
                <a:tab pos="3722688" algn="l"/>
              </a:tabLst>
              <a:defRPr>
                <a:solidFill>
                  <a:schemeClr val="tx1"/>
                </a:solidFill>
                <a:latin typeface="Arial" pitchFamily="34" charset="0"/>
                <a:cs typeface="Arial" pitchFamily="34" charset="0"/>
              </a:defRPr>
            </a:lvl3pPr>
            <a:lvl4pPr fontAlgn="base">
              <a:spcBef>
                <a:spcPct val="0"/>
              </a:spcBef>
              <a:spcAft>
                <a:spcPct val="0"/>
              </a:spcAft>
              <a:tabLst>
                <a:tab pos="3722688" algn="l"/>
              </a:tabLst>
              <a:defRPr>
                <a:solidFill>
                  <a:schemeClr val="tx1"/>
                </a:solidFill>
                <a:latin typeface="Arial" pitchFamily="34" charset="0"/>
                <a:cs typeface="Arial" pitchFamily="34" charset="0"/>
              </a:defRPr>
            </a:lvl4pPr>
            <a:lvl5pPr fontAlgn="base">
              <a:spcBef>
                <a:spcPct val="0"/>
              </a:spcBef>
              <a:spcAft>
                <a:spcPct val="0"/>
              </a:spcAft>
              <a:tabLst>
                <a:tab pos="3722688" algn="l"/>
              </a:tabLst>
              <a:defRPr>
                <a:solidFill>
                  <a:schemeClr val="tx1"/>
                </a:solidFill>
                <a:latin typeface="Arial" pitchFamily="34" charset="0"/>
                <a:cs typeface="Arial" pitchFamily="34" charset="0"/>
              </a:defRPr>
            </a:lvl5pPr>
            <a:lvl6pPr fontAlgn="base">
              <a:spcBef>
                <a:spcPct val="0"/>
              </a:spcBef>
              <a:spcAft>
                <a:spcPct val="0"/>
              </a:spcAft>
              <a:tabLst>
                <a:tab pos="3722688" algn="l"/>
              </a:tabLst>
              <a:defRPr>
                <a:solidFill>
                  <a:schemeClr val="tx1"/>
                </a:solidFill>
                <a:latin typeface="Arial" pitchFamily="34" charset="0"/>
                <a:cs typeface="Arial" pitchFamily="34" charset="0"/>
              </a:defRPr>
            </a:lvl6pPr>
            <a:lvl7pPr fontAlgn="base">
              <a:spcBef>
                <a:spcPct val="0"/>
              </a:spcBef>
              <a:spcAft>
                <a:spcPct val="0"/>
              </a:spcAft>
              <a:tabLst>
                <a:tab pos="3722688" algn="l"/>
              </a:tabLst>
              <a:defRPr>
                <a:solidFill>
                  <a:schemeClr val="tx1"/>
                </a:solidFill>
                <a:latin typeface="Arial" pitchFamily="34" charset="0"/>
                <a:cs typeface="Arial" pitchFamily="34" charset="0"/>
              </a:defRPr>
            </a:lvl7pPr>
            <a:lvl8pPr fontAlgn="base">
              <a:spcBef>
                <a:spcPct val="0"/>
              </a:spcBef>
              <a:spcAft>
                <a:spcPct val="0"/>
              </a:spcAft>
              <a:tabLst>
                <a:tab pos="3722688" algn="l"/>
              </a:tabLst>
              <a:defRPr>
                <a:solidFill>
                  <a:schemeClr val="tx1"/>
                </a:solidFill>
                <a:latin typeface="Arial" pitchFamily="34" charset="0"/>
                <a:cs typeface="Arial" pitchFamily="34" charset="0"/>
              </a:defRPr>
            </a:lvl8pPr>
            <a:lvl9pPr fontAlgn="base">
              <a:spcBef>
                <a:spcPct val="0"/>
              </a:spcBef>
              <a:spcAft>
                <a:spcPct val="0"/>
              </a:spcAft>
              <a:tabLst>
                <a:tab pos="3722688" algn="l"/>
              </a:tabLs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tab pos="3722688" algn="l"/>
              </a:tabLst>
            </a:pPr>
            <a:endParaRPr kumimoji="0" lang="en-US" alt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tab pos="3722688" algn="l"/>
              </a:tabLst>
            </a:pPr>
            <a:r>
              <a:rPr kumimoji="0" lang="en-US" alt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s-EC" altLang="es-EC" sz="15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3722688"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0"/>
          <p:cNvSpPr>
            <a:spLocks noChangeArrowheads="1"/>
          </p:cNvSpPr>
          <p:nvPr/>
        </p:nvSpPr>
        <p:spPr bwMode="auto">
          <a:xfrm>
            <a:off x="152400" y="424934"/>
            <a:ext cx="367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060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ra. correction tesis Dic.1 2015 - Microsoft Word"/>
          <p:cNvPicPr>
            <a:picLocks noChangeAspect="1"/>
          </p:cNvPicPr>
          <p:nvPr/>
        </p:nvPicPr>
        <p:blipFill rotWithShape="1">
          <a:blip r:embed="rId2">
            <a:extLst>
              <a:ext uri="{28A0092B-C50C-407E-A947-70E740481C1C}">
                <a14:useLocalDpi xmlns:a14="http://schemas.microsoft.com/office/drawing/2010/main" val="0"/>
              </a:ext>
            </a:extLst>
          </a:blip>
          <a:srcRect l="26404" t="25263" r="24732" b="5498"/>
          <a:stretch/>
        </p:blipFill>
        <p:spPr>
          <a:xfrm>
            <a:off x="208549" y="829434"/>
            <a:ext cx="11774905" cy="5761894"/>
          </a:xfrm>
          <a:prstGeom prst="rect">
            <a:avLst/>
          </a:prstGeom>
        </p:spPr>
      </p:pic>
      <p:sp>
        <p:nvSpPr>
          <p:cNvPr id="9" name="8 Rectángulo"/>
          <p:cNvSpPr/>
          <p:nvPr/>
        </p:nvSpPr>
        <p:spPr>
          <a:xfrm>
            <a:off x="3955846" y="244659"/>
            <a:ext cx="3872702" cy="584775"/>
          </a:xfrm>
          <a:prstGeom prst="rect">
            <a:avLst/>
          </a:prstGeom>
        </p:spPr>
        <p:txBody>
          <a:bodyPr wrap="square">
            <a:spAutoFit/>
          </a:bodyPr>
          <a:lstStyle/>
          <a:p>
            <a:pPr algn="ctr"/>
            <a:r>
              <a:rPr lang="es-EC" sz="3200" b="1" dirty="0" smtClean="0">
                <a:latin typeface="Times New Roman" panose="02020603050405020304" pitchFamily="18" charset="0"/>
                <a:cs typeface="Times New Roman" panose="02020603050405020304" pitchFamily="18" charset="0"/>
              </a:rPr>
              <a:t>TREE PROBLEMS </a:t>
            </a:r>
            <a:endParaRPr lang="es-EC"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0234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C" sz="7200" dirty="0" smtClean="0">
                <a:solidFill>
                  <a:schemeClr val="tx1"/>
                </a:solidFill>
                <a:latin typeface="Times New Roman" panose="02020603050405020304" pitchFamily="18" charset="0"/>
                <a:cs typeface="Times New Roman" panose="02020603050405020304" pitchFamily="18" charset="0"/>
              </a:rPr>
              <a:t>ANNEXES</a:t>
            </a:r>
            <a:endParaRPr lang="es-EC" sz="7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945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5740" y="149288"/>
            <a:ext cx="10972800" cy="1252728"/>
          </a:xfrm>
        </p:spPr>
        <p:txBody>
          <a:bodyPr/>
          <a:lstStyle/>
          <a:p>
            <a:r>
              <a:rPr lang="es-EC" dirty="0" smtClean="0">
                <a:solidFill>
                  <a:schemeClr val="tx1"/>
                </a:solidFill>
                <a:latin typeface="Times New Roman" panose="02020603050405020304" pitchFamily="18" charset="0"/>
                <a:cs typeface="Times New Roman" panose="02020603050405020304" pitchFamily="18" charset="0"/>
              </a:rPr>
              <a:t>COLEGIO NOCTURNO TUNGURAHUA</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4" name="3 Imagen" descr="H:\Photos\DSC_0000202.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400319" y="-1806166"/>
            <a:ext cx="5379455" cy="11556990"/>
          </a:xfrm>
          <a:prstGeom prst="rect">
            <a:avLst/>
          </a:prstGeom>
          <a:noFill/>
          <a:ln>
            <a:noFill/>
          </a:ln>
        </p:spPr>
      </p:pic>
    </p:spTree>
    <p:extLst>
      <p:ext uri="{BB962C8B-B14F-4D97-AF65-F5344CB8AC3E}">
        <p14:creationId xmlns:p14="http://schemas.microsoft.com/office/powerpoint/2010/main" val="241590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OTOS\DSC030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18" b="7592"/>
          <a:stretch/>
        </p:blipFill>
        <p:spPr bwMode="auto">
          <a:xfrm>
            <a:off x="311727" y="1562536"/>
            <a:ext cx="11575472" cy="513890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smtClean="0">
                <a:solidFill>
                  <a:schemeClr val="tx1"/>
                </a:solidFill>
                <a:latin typeface="Times New Roman" panose="02020603050405020304" pitchFamily="18" charset="0"/>
                <a:cs typeface="Times New Roman" panose="02020603050405020304" pitchFamily="18" charset="0"/>
              </a:rPr>
              <a:t>LISTENING</a:t>
            </a:r>
            <a:r>
              <a:rPr lang="es-EC" dirty="0" smtClean="0">
                <a:solidFill>
                  <a:schemeClr val="tx1"/>
                </a:solidFill>
              </a:rPr>
              <a:t> </a:t>
            </a:r>
            <a:endParaRPr lang="es-EC" dirty="0">
              <a:solidFill>
                <a:schemeClr val="tx1"/>
              </a:solidFill>
            </a:endParaRPr>
          </a:p>
        </p:txBody>
      </p:sp>
    </p:spTree>
    <p:extLst>
      <p:ext uri="{BB962C8B-B14F-4D97-AF65-F5344CB8AC3E}">
        <p14:creationId xmlns:p14="http://schemas.microsoft.com/office/powerpoint/2010/main" val="173674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FOTOS\DSC030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591"/>
          <a:stretch/>
        </p:blipFill>
        <p:spPr bwMode="auto">
          <a:xfrm>
            <a:off x="290949" y="1683327"/>
            <a:ext cx="11596254" cy="496677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n-US" dirty="0" smtClean="0">
                <a:solidFill>
                  <a:schemeClr val="tx1"/>
                </a:solidFill>
                <a:latin typeface="Times New Roman" panose="02020603050405020304" pitchFamily="18" charset="0"/>
                <a:ea typeface="MS Gothic" panose="020B0609070205080204" pitchFamily="49" charset="-128"/>
                <a:cs typeface="Times New Roman" panose="02020603050405020304" pitchFamily="18" charset="0"/>
              </a:rPr>
              <a:t>TELL A STORY</a:t>
            </a:r>
            <a:endParaRPr lang="en-US" dirty="0">
              <a:solidFill>
                <a:schemeClr val="tx1"/>
              </a:solidFill>
              <a:latin typeface="Times New Roman" panose="02020603050405020304" pitchFamily="18"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35573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FOTOS\DSC030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4"/>
          <a:stretch/>
        </p:blipFill>
        <p:spPr bwMode="auto">
          <a:xfrm>
            <a:off x="325216" y="1537855"/>
            <a:ext cx="11603548" cy="50718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TAKING</a:t>
            </a:r>
            <a:r>
              <a:rPr lang="es-EC" dirty="0" smtClean="0">
                <a:solidFill>
                  <a:schemeClr val="tx1"/>
                </a:solidFill>
                <a:latin typeface="Times New Roman" panose="02020603050405020304" pitchFamily="18" charset="0"/>
                <a:cs typeface="Times New Roman" panose="02020603050405020304" pitchFamily="18" charset="0"/>
              </a:rPr>
              <a:t> NOTES</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159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Photos\DSC_0000190.jpg"/>
          <p:cNvPicPr/>
          <p:nvPr/>
        </p:nvPicPr>
        <p:blipFill>
          <a:blip r:embed="rId2">
            <a:extLst>
              <a:ext uri="{28A0092B-C50C-407E-A947-70E740481C1C}">
                <a14:useLocalDpi xmlns:a14="http://schemas.microsoft.com/office/drawing/2010/main" val="0"/>
              </a:ext>
            </a:extLst>
          </a:blip>
          <a:srcRect/>
          <a:stretch>
            <a:fillRect/>
          </a:stretch>
        </p:blipFill>
        <p:spPr bwMode="auto">
          <a:xfrm>
            <a:off x="321142" y="1640786"/>
            <a:ext cx="11566060" cy="4967832"/>
          </a:xfrm>
          <a:prstGeom prst="rect">
            <a:avLst/>
          </a:prstGeom>
          <a:noFill/>
          <a:ln>
            <a:noFill/>
          </a:ln>
        </p:spPr>
      </p:pic>
      <p:sp>
        <p:nvSpPr>
          <p:cNvPr id="3" name="2 Título"/>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PHYSICAL</a:t>
            </a:r>
            <a:r>
              <a:rPr lang="es-EC" dirty="0" smtClean="0">
                <a:solidFill>
                  <a:schemeClr val="tx1"/>
                </a:solidFill>
                <a:latin typeface="Times New Roman" panose="02020603050405020304" pitchFamily="18" charset="0"/>
                <a:cs typeface="Times New Roman" panose="02020603050405020304" pitchFamily="18" charset="0"/>
              </a:rPr>
              <a:t> RESPONSE</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575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DSC026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28" y="1635458"/>
            <a:ext cx="11630537" cy="4952378"/>
          </a:xfrm>
          <a:prstGeom prst="rect">
            <a:avLst/>
          </a:prstGeom>
          <a:noFill/>
          <a:ln>
            <a:noFill/>
          </a:ln>
        </p:spPr>
      </p:pic>
      <p:sp>
        <p:nvSpPr>
          <p:cNvPr id="3" name="2 Título"/>
          <p:cNvSpPr>
            <a:spLocks noGrp="1"/>
          </p:cNvSpPr>
          <p:nvPr>
            <p:ph type="title"/>
          </p:nvPr>
        </p:nvSpPr>
        <p:spPr/>
        <p:txBody>
          <a:bodyPr>
            <a:normAutofit/>
          </a:bodyPr>
          <a:lstStyle/>
          <a:p>
            <a:r>
              <a:rPr lang="en-US" dirty="0" smtClean="0">
                <a:solidFill>
                  <a:schemeClr val="tx1"/>
                </a:solidFill>
              </a:rPr>
              <a:t>LISTENING STORIES FROM THE WEB</a:t>
            </a:r>
            <a:endParaRPr lang="en-US" dirty="0">
              <a:solidFill>
                <a:schemeClr val="tx1"/>
              </a:solidFill>
            </a:endParaRPr>
          </a:p>
        </p:txBody>
      </p:sp>
    </p:spTree>
    <p:extLst>
      <p:ext uri="{BB962C8B-B14F-4D97-AF65-F5344CB8AC3E}">
        <p14:creationId xmlns:p14="http://schemas.microsoft.com/office/powerpoint/2010/main" val="3143619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84018" y="2607732"/>
            <a:ext cx="8440572" cy="2308324"/>
          </a:xfrm>
          <a:prstGeom prst="rect">
            <a:avLst/>
          </a:prstGeom>
          <a:noFill/>
        </p:spPr>
        <p:txBody>
          <a:bodyPr wrap="square" lIns="91440" tIns="45720" rIns="91440" bIns="45720">
            <a:spAutoFit/>
          </a:bodyPr>
          <a:lstStyle/>
          <a:p>
            <a:pPr algn="ctr"/>
            <a:r>
              <a:rPr lang="es-ES" sz="7200" dirty="0" smtClean="0">
                <a:ln w="0"/>
                <a:solidFill>
                  <a:srgbClr val="FF0000"/>
                </a:solidFill>
                <a:effectLst>
                  <a:reflection blurRad="6350" stA="53000" endA="300" endPos="35500" dir="5400000" sy="-90000" algn="bl" rotWithShape="0"/>
                </a:effectLst>
              </a:rPr>
              <a:t>THANKS FOR YOUR</a:t>
            </a:r>
          </a:p>
          <a:p>
            <a:pPr algn="ctr"/>
            <a:r>
              <a:rPr lang="es-ES" sz="7200" dirty="0" smtClean="0">
                <a:ln w="0"/>
                <a:solidFill>
                  <a:srgbClr val="FF0000"/>
                </a:solidFill>
                <a:effectLst>
                  <a:reflection blurRad="6350" stA="53000" endA="300" endPos="35500" dir="5400000" sy="-90000" algn="bl" rotWithShape="0"/>
                </a:effectLst>
              </a:rPr>
              <a:t>ATTENTION</a:t>
            </a:r>
            <a:endParaRPr lang="es-ES" sz="720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37222048"/>
      </p:ext>
    </p:extLst>
  </p:cSld>
  <p:clrMapOvr>
    <a:masterClrMapping/>
  </p:clrMapOvr>
  <p:transition spd="slow">
    <p:fade/>
    <p:sndAc>
      <p:stSnd>
        <p:snd r:embed="rId2" name="explod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1405" y="3279808"/>
            <a:ext cx="10515600" cy="1901795"/>
          </a:xfrm>
        </p:spPr>
        <p:txBody>
          <a:bodyPr>
            <a:noAutofit/>
          </a:bodyPr>
          <a:lstStyle/>
          <a:p>
            <a:pPr lvl="0" algn="just">
              <a:lnSpc>
                <a:spcPct val="150000"/>
              </a:lnSpc>
            </a:pPr>
            <a:r>
              <a:rPr lang="en-GB" sz="3600" dirty="0">
                <a:solidFill>
                  <a:schemeClr val="tx1"/>
                </a:solidFill>
                <a:latin typeface="Times New Roman" panose="02020603050405020304" pitchFamily="18" charset="0"/>
                <a:cs typeface="Times New Roman" panose="02020603050405020304" pitchFamily="18" charset="0"/>
              </a:rPr>
              <a:t>To determine the </a:t>
            </a:r>
            <a:r>
              <a:rPr lang="en-GB" sz="3600" dirty="0" smtClean="0">
                <a:solidFill>
                  <a:schemeClr val="tx1"/>
                </a:solidFill>
                <a:latin typeface="Times New Roman" panose="02020603050405020304" pitchFamily="18" charset="0"/>
                <a:cs typeface="Times New Roman" panose="02020603050405020304" pitchFamily="18" charset="0"/>
              </a:rPr>
              <a:t>relationship between recreational Strategies and Listening skill development</a:t>
            </a:r>
            <a:endParaRPr lang="es-EC" sz="3600" dirty="0">
              <a:solidFill>
                <a:schemeClr val="tx1"/>
              </a:solidFill>
              <a:latin typeface="Times New Roman" panose="02020603050405020304" pitchFamily="18" charset="0"/>
              <a:cs typeface="Times New Roman" panose="02020603050405020304" pitchFamily="18" charset="0"/>
            </a:endParaRPr>
          </a:p>
          <a:p>
            <a:endParaRPr lang="es-EC" sz="3600" dirty="0">
              <a:solidFill>
                <a:schemeClr val="tx1"/>
              </a:solidFill>
            </a:endParaRPr>
          </a:p>
        </p:txBody>
      </p:sp>
      <p:sp>
        <p:nvSpPr>
          <p:cNvPr id="2" name="Título 1"/>
          <p:cNvSpPr>
            <a:spLocks noGrp="1"/>
          </p:cNvSpPr>
          <p:nvPr>
            <p:ph type="title"/>
          </p:nvPr>
        </p:nvSpPr>
        <p:spPr>
          <a:xfrm>
            <a:off x="838204" y="650875"/>
            <a:ext cx="10515600" cy="1325563"/>
          </a:xfrm>
        </p:spPr>
        <p:style>
          <a:lnRef idx="1">
            <a:schemeClr val="accent3"/>
          </a:lnRef>
          <a:fillRef idx="3">
            <a:schemeClr val="accent3"/>
          </a:fillRef>
          <a:effectRef idx="2">
            <a:schemeClr val="accent3"/>
          </a:effectRef>
          <a:fontRef idx="minor">
            <a:schemeClr val="lt1"/>
          </a:fontRef>
        </p:style>
        <p:txBody>
          <a:bodyPr/>
          <a:lstStyle/>
          <a:p>
            <a:r>
              <a:rPr lang="en-US" dirty="0" smtClean="0">
                <a:solidFill>
                  <a:schemeClr val="tx1"/>
                </a:solidFill>
                <a:latin typeface="Times New Roman" panose="02020603050405020304" pitchFamily="18" charset="0"/>
                <a:cs typeface="Times New Roman" panose="02020603050405020304" pitchFamily="18" charset="0"/>
              </a:rPr>
              <a:t>General Objective: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25055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4" y="1465944"/>
            <a:ext cx="10515600" cy="4116709"/>
          </a:xfrm>
        </p:spPr>
        <p:txBody>
          <a:bodyPr>
            <a:noAutofit/>
          </a:bodyPr>
          <a:lstStyle/>
          <a:p>
            <a:pPr marL="0" lvl="0" indent="0" algn="just">
              <a:lnSpc>
                <a:spcPct val="110000"/>
              </a:lnSpc>
              <a:buNone/>
            </a:pPr>
            <a:endParaRPr lang="es-EC" sz="3200" dirty="0">
              <a:latin typeface="Times New Roman" panose="02020603050405020304" pitchFamily="18" charset="0"/>
              <a:cs typeface="Times New Roman" panose="02020603050405020304" pitchFamily="18" charset="0"/>
            </a:endParaRPr>
          </a:p>
          <a:p>
            <a:pPr lvl="0" algn="just">
              <a:lnSpc>
                <a:spcPct val="110000"/>
              </a:lnSpc>
            </a:pPr>
            <a:r>
              <a:rPr lang="en-GB" sz="3200" dirty="0" smtClean="0">
                <a:solidFill>
                  <a:schemeClr val="tx1"/>
                </a:solidFill>
                <a:latin typeface="Times New Roman" panose="02020603050405020304" pitchFamily="18" charset="0"/>
                <a:cs typeface="Times New Roman" panose="02020603050405020304" pitchFamily="18" charset="0"/>
              </a:rPr>
              <a:t>To diagnose deficiency problems in listening skills with students of the Eight grade of  Education Basic.</a:t>
            </a:r>
            <a:endParaRPr lang="es-EC" sz="3200" dirty="0">
              <a:solidFill>
                <a:schemeClr val="tx1"/>
              </a:solidFill>
              <a:latin typeface="Times New Roman" panose="02020603050405020304" pitchFamily="18" charset="0"/>
              <a:cs typeface="Times New Roman" panose="02020603050405020304" pitchFamily="18" charset="0"/>
            </a:endParaRPr>
          </a:p>
          <a:p>
            <a:pPr lvl="0" algn="just">
              <a:lnSpc>
                <a:spcPct val="110000"/>
              </a:lnSpc>
            </a:pPr>
            <a:r>
              <a:rPr lang="en-GB" sz="3200" dirty="0" smtClean="0">
                <a:solidFill>
                  <a:schemeClr val="tx1"/>
                </a:solidFill>
                <a:latin typeface="Times New Roman" panose="02020603050405020304" pitchFamily="18" charset="0"/>
                <a:cs typeface="Times New Roman" panose="02020603050405020304" pitchFamily="18" charset="0"/>
              </a:rPr>
              <a:t>To decide upon the most suitable recreational strategies for listening skills.</a:t>
            </a:r>
            <a:endParaRPr lang="es-EC" sz="3200" dirty="0">
              <a:solidFill>
                <a:schemeClr val="tx1"/>
              </a:solidFill>
              <a:latin typeface="Times New Roman" panose="02020603050405020304" pitchFamily="18" charset="0"/>
              <a:cs typeface="Times New Roman" panose="02020603050405020304" pitchFamily="18" charset="0"/>
            </a:endParaRPr>
          </a:p>
          <a:p>
            <a:pPr lvl="0" algn="just"/>
            <a:r>
              <a:rPr lang="en-GB" sz="3200" dirty="0" smtClean="0">
                <a:solidFill>
                  <a:schemeClr val="tx1"/>
                </a:solidFill>
                <a:latin typeface="Times New Roman" panose="02020603050405020304" pitchFamily="18" charset="0"/>
                <a:cs typeface="Times New Roman" panose="02020603050405020304" pitchFamily="18" charset="0"/>
              </a:rPr>
              <a:t>To come up with appropriate recreational strategies for listening skills.</a:t>
            </a:r>
            <a:endParaRPr lang="es-EC"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3200" dirty="0"/>
          </a:p>
          <a:p>
            <a:endParaRPr lang="es-EC" sz="3200" dirty="0"/>
          </a:p>
        </p:txBody>
      </p:sp>
      <p:sp>
        <p:nvSpPr>
          <p:cNvPr id="2" name="Título 1"/>
          <p:cNvSpPr>
            <a:spLocks noGrp="1"/>
          </p:cNvSpPr>
          <p:nvPr>
            <p:ph type="title"/>
          </p:nvPr>
        </p:nvSpPr>
        <p:spPr>
          <a:xfrm>
            <a:off x="838204" y="312287"/>
            <a:ext cx="10515600" cy="1153659"/>
          </a:xfrm>
        </p:spPr>
        <p:txBody>
          <a:bodyPr/>
          <a:lstStyle/>
          <a:p>
            <a:r>
              <a:rPr lang="en-US" dirty="0">
                <a:solidFill>
                  <a:schemeClr val="tx1"/>
                </a:solidFill>
                <a:latin typeface="Times New Roman" panose="02020603050405020304" pitchFamily="18" charset="0"/>
                <a:cs typeface="Times New Roman" panose="02020603050405020304" pitchFamily="18" charset="0"/>
              </a:rPr>
              <a:t>Specific </a:t>
            </a:r>
            <a:r>
              <a:rPr lang="en-US" dirty="0" smtClean="0">
                <a:solidFill>
                  <a:schemeClr val="tx1"/>
                </a:solidFill>
                <a:latin typeface="Times New Roman" panose="02020603050405020304" pitchFamily="18" charset="0"/>
                <a:cs typeface="Times New Roman" panose="02020603050405020304" pitchFamily="18" charset="0"/>
              </a:rPr>
              <a:t>Objectives:</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4900" y="3559175"/>
            <a:ext cx="10515600" cy="2117726"/>
          </a:xfrm>
        </p:spPr>
        <p:txBody>
          <a:bodyPr>
            <a:normAutofit/>
          </a:bodyPr>
          <a:lstStyle/>
          <a:p>
            <a:pPr marL="0" indent="0" algn="ctr">
              <a:buNone/>
            </a:pPr>
            <a:r>
              <a:rPr lang="es-EC" sz="4400" b="1" dirty="0" smtClean="0">
                <a:solidFill>
                  <a:schemeClr val="tx1"/>
                </a:solidFill>
                <a:latin typeface="Times New Roman" panose="02020603050405020304" pitchFamily="18" charset="0"/>
                <a:cs typeface="Times New Roman" panose="02020603050405020304" pitchFamily="18" charset="0"/>
              </a:rPr>
              <a:t>THEORETICAL FRAMEWORK</a:t>
            </a:r>
            <a:endParaRPr lang="es-EC" sz="4400" b="1" dirty="0">
              <a:solidFill>
                <a:schemeClr val="tx1"/>
              </a:solidFill>
              <a:latin typeface="Times New Roman" panose="02020603050405020304" pitchFamily="18" charset="0"/>
              <a:cs typeface="Times New Roman" panose="02020603050405020304" pitchFamily="18" charset="0"/>
            </a:endParaRPr>
          </a:p>
        </p:txBody>
      </p:sp>
      <p:sp>
        <p:nvSpPr>
          <p:cNvPr id="2" name="Título 1"/>
          <p:cNvSpPr>
            <a:spLocks noGrp="1"/>
          </p:cNvSpPr>
          <p:nvPr>
            <p:ph type="title"/>
          </p:nvPr>
        </p:nvSpPr>
        <p:spPr>
          <a:xfrm>
            <a:off x="838204" y="1574626"/>
            <a:ext cx="10515600" cy="1325563"/>
          </a:xfrm>
        </p:spPr>
        <p:txBody>
          <a:bodyPr/>
          <a:lstStyle/>
          <a:p>
            <a:pPr algn="ctr"/>
            <a:r>
              <a:rPr lang="es-EC" b="1" dirty="0" smtClean="0">
                <a:solidFill>
                  <a:schemeClr val="tx1"/>
                </a:solidFill>
                <a:latin typeface="Times New Roman" panose="02020603050405020304" pitchFamily="18" charset="0"/>
                <a:cs typeface="Times New Roman" panose="02020603050405020304" pitchFamily="18" charset="0"/>
              </a:rPr>
              <a:t>PART TWO </a:t>
            </a:r>
            <a:endParaRPr lang="es-EC"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687260"/>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00697494"/>
              </p:ext>
            </p:extLst>
          </p:nvPr>
        </p:nvGraphicFramePr>
        <p:xfrm>
          <a:off x="332509" y="528034"/>
          <a:ext cx="11521440" cy="602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8427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98002209"/>
              </p:ext>
            </p:extLst>
          </p:nvPr>
        </p:nvGraphicFramePr>
        <p:xfrm>
          <a:off x="216954" y="208549"/>
          <a:ext cx="11686292" cy="6351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1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217590658"/>
              </p:ext>
            </p:extLst>
          </p:nvPr>
        </p:nvGraphicFramePr>
        <p:xfrm>
          <a:off x="508001" y="304801"/>
          <a:ext cx="10958284" cy="608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79377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6610</TotalTime>
  <Words>1155</Words>
  <Application>Microsoft Office PowerPoint</Application>
  <PresentationFormat>Personalizado</PresentationFormat>
  <Paragraphs>226</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Forma de onda</vt:lpstr>
      <vt:lpstr>                              DEPARTAMENTO DE CIENCIAS HUMANAS Y SOCIALES                      CARRERA DE LICENCIATURA EN LINGUÍSTICA APLICADA AL IDIOMA INGLÉS  PROJECT PRIOR TO OBTAINING APPLIED LINGUISTICS IN ENGLISH LANGUAGE BACHELOR´S DEGREE   “RECREATIONAL STRATEGIES FOR DEVELOPING LISTENING SKILL ON THE STUDENTS OF EIGHTH GRADE OF BASIC EDUCATION AT COLEGIO NOCTURNO TUNGURAHUA, BAÑOS, PROVINCE OF TUNGURAHUA, DURING THE FIRST TERM, 2012-2013  SCHOOL YEAR.   AUTHOR: MARÍA VIVIANA LUZURIAGA OCHOA  DIRECTOR:  DR. GONZALO PUMA  CH. </vt:lpstr>
      <vt:lpstr>PART ONE </vt:lpstr>
      <vt:lpstr>Presentación de PowerPoint</vt:lpstr>
      <vt:lpstr>General Objective:</vt:lpstr>
      <vt:lpstr>Specific Objectives:</vt:lpstr>
      <vt:lpstr>PART TWO </vt:lpstr>
      <vt:lpstr>Presentación de PowerPoint</vt:lpstr>
      <vt:lpstr>Presentación de PowerPoint</vt:lpstr>
      <vt:lpstr>Presentación de PowerPoint</vt:lpstr>
      <vt:lpstr>Hypothesis Formulation </vt:lpstr>
      <vt:lpstr>PART THREE </vt:lpstr>
      <vt:lpstr>Research Type and Design </vt:lpstr>
      <vt:lpstr>PART FOUR </vt:lpstr>
      <vt:lpstr>Presentación de PowerPoint</vt:lpstr>
      <vt:lpstr>FINAL RESULTS OF  PRE-TEST AND POST TEST IN EXPERIMENTAL GROUP</vt:lpstr>
      <vt:lpstr>Presentación de PowerPoint</vt:lpstr>
      <vt:lpstr>Presentación de PowerPoint</vt:lpstr>
      <vt:lpstr>Presentación de PowerPoint</vt:lpstr>
      <vt:lpstr>Presentación de PowerPoint</vt:lpstr>
      <vt:lpstr>SCORES ACTIVITIES</vt:lpstr>
      <vt:lpstr>ANALYSIS ESTADISTIC </vt:lpstr>
      <vt:lpstr> Conclusions </vt:lpstr>
      <vt:lpstr>Recommendations</vt:lpstr>
      <vt:lpstr>PART FIVE</vt:lpstr>
      <vt:lpstr>LOGICAL FRAMEWORK</vt:lpstr>
      <vt:lpstr>Presentación de PowerPoint</vt:lpstr>
      <vt:lpstr>OBJECTIVES TREE</vt:lpstr>
      <vt:lpstr>Presentación de PowerPoint</vt:lpstr>
      <vt:lpstr>Presentación de PowerPoint</vt:lpstr>
      <vt:lpstr>ANNEXES</vt:lpstr>
      <vt:lpstr>COLEGIO NOCTURNO TUNGURAHUA</vt:lpstr>
      <vt:lpstr>LISTENING </vt:lpstr>
      <vt:lpstr>TELL A STORY</vt:lpstr>
      <vt:lpstr>TAKING NOTES</vt:lpstr>
      <vt:lpstr>PHYSICAL RESPONSE</vt:lpstr>
      <vt:lpstr>LISTENING STORIES FROM THE WEB</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PC-03</cp:lastModifiedBy>
  <cp:revision>307</cp:revision>
  <cp:lastPrinted>2015-12-13T11:32:15Z</cp:lastPrinted>
  <dcterms:created xsi:type="dcterms:W3CDTF">2015-05-01T18:41:38Z</dcterms:created>
  <dcterms:modified xsi:type="dcterms:W3CDTF">2016-01-22T23:52:31Z</dcterms:modified>
</cp:coreProperties>
</file>