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9.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42.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43.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44.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5.xml" ContentType="application/vnd.openxmlformats-officedocument.drawingml.chart+xml"/>
  <Override PartName="/ppt/notesSlides/notesSlide49.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notesSlides/notesSlide5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34.xml" ContentType="application/vnd.openxmlformats-officedocument.drawingml.chart+xml"/>
  <Override PartName="/ppt/notesSlides/notesSlide61.xml" ContentType="application/vnd.openxmlformats-officedocument.presentationml.notesSlide+xml"/>
  <Override PartName="/ppt/charts/chart35.xml" ContentType="application/vnd.openxmlformats-officedocument.drawingml.chart+xml"/>
  <Override PartName="/ppt/notesSlides/notesSlide62.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notesSlides/notesSlide63.xml" ContentType="application/vnd.openxmlformats-officedocument.presentationml.notesSlide+xml"/>
  <Override PartName="/ppt/charts/chart38.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9.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40.xml" ContentType="application/vnd.openxmlformats-officedocument.drawingml.chart+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107"/>
  </p:notesMasterIdLst>
  <p:handoutMasterIdLst>
    <p:handoutMasterId r:id="rId108"/>
  </p:handoutMasterIdLst>
  <p:sldIdLst>
    <p:sldId id="325" r:id="rId3"/>
    <p:sldId id="326" r:id="rId4"/>
    <p:sldId id="327" r:id="rId5"/>
    <p:sldId id="345" r:id="rId6"/>
    <p:sldId id="361" r:id="rId7"/>
    <p:sldId id="349" r:id="rId8"/>
    <p:sldId id="357" r:id="rId9"/>
    <p:sldId id="328" r:id="rId10"/>
    <p:sldId id="346" r:id="rId11"/>
    <p:sldId id="343" r:id="rId12"/>
    <p:sldId id="344" r:id="rId13"/>
    <p:sldId id="347" r:id="rId14"/>
    <p:sldId id="348" r:id="rId15"/>
    <p:sldId id="356" r:id="rId16"/>
    <p:sldId id="351" r:id="rId17"/>
    <p:sldId id="354" r:id="rId18"/>
    <p:sldId id="350" r:id="rId19"/>
    <p:sldId id="353" r:id="rId20"/>
    <p:sldId id="355" r:id="rId21"/>
    <p:sldId id="358" r:id="rId22"/>
    <p:sldId id="359" r:id="rId23"/>
    <p:sldId id="362" r:id="rId24"/>
    <p:sldId id="363" r:id="rId25"/>
    <p:sldId id="364" r:id="rId26"/>
    <p:sldId id="365" r:id="rId27"/>
    <p:sldId id="366" r:id="rId28"/>
    <p:sldId id="367" r:id="rId29"/>
    <p:sldId id="368" r:id="rId30"/>
    <p:sldId id="360" r:id="rId31"/>
    <p:sldId id="369" r:id="rId32"/>
    <p:sldId id="370" r:id="rId33"/>
    <p:sldId id="372" r:id="rId34"/>
    <p:sldId id="378" r:id="rId35"/>
    <p:sldId id="377" r:id="rId36"/>
    <p:sldId id="381" r:id="rId37"/>
    <p:sldId id="373" r:id="rId38"/>
    <p:sldId id="380" r:id="rId39"/>
    <p:sldId id="379" r:id="rId40"/>
    <p:sldId id="374" r:id="rId41"/>
    <p:sldId id="382" r:id="rId42"/>
    <p:sldId id="383" r:id="rId43"/>
    <p:sldId id="384" r:id="rId44"/>
    <p:sldId id="375" r:id="rId45"/>
    <p:sldId id="385" r:id="rId46"/>
    <p:sldId id="376" r:id="rId47"/>
    <p:sldId id="386" r:id="rId48"/>
    <p:sldId id="387" r:id="rId49"/>
    <p:sldId id="388" r:id="rId50"/>
    <p:sldId id="389" r:id="rId51"/>
    <p:sldId id="391" r:id="rId52"/>
    <p:sldId id="392" r:id="rId53"/>
    <p:sldId id="390" r:id="rId54"/>
    <p:sldId id="393" r:id="rId55"/>
    <p:sldId id="394" r:id="rId56"/>
    <p:sldId id="396" r:id="rId57"/>
    <p:sldId id="412" r:id="rId58"/>
    <p:sldId id="395" r:id="rId59"/>
    <p:sldId id="397" r:id="rId60"/>
    <p:sldId id="398" r:id="rId61"/>
    <p:sldId id="399" r:id="rId62"/>
    <p:sldId id="400" r:id="rId63"/>
    <p:sldId id="401" r:id="rId64"/>
    <p:sldId id="402" r:id="rId65"/>
    <p:sldId id="403" r:id="rId66"/>
    <p:sldId id="404" r:id="rId67"/>
    <p:sldId id="371" r:id="rId68"/>
    <p:sldId id="406" r:id="rId69"/>
    <p:sldId id="407" r:id="rId70"/>
    <p:sldId id="414" r:id="rId71"/>
    <p:sldId id="413" r:id="rId72"/>
    <p:sldId id="417" r:id="rId73"/>
    <p:sldId id="416" r:id="rId74"/>
    <p:sldId id="418" r:id="rId75"/>
    <p:sldId id="419" r:id="rId76"/>
    <p:sldId id="420" r:id="rId77"/>
    <p:sldId id="408" r:id="rId78"/>
    <p:sldId id="409" r:id="rId79"/>
    <p:sldId id="411" r:id="rId80"/>
    <p:sldId id="410" r:id="rId81"/>
    <p:sldId id="421" r:id="rId82"/>
    <p:sldId id="423" r:id="rId83"/>
    <p:sldId id="424" r:id="rId84"/>
    <p:sldId id="405" r:id="rId85"/>
    <p:sldId id="425" r:id="rId86"/>
    <p:sldId id="426" r:id="rId87"/>
    <p:sldId id="429" r:id="rId88"/>
    <p:sldId id="422" r:id="rId89"/>
    <p:sldId id="428" r:id="rId90"/>
    <p:sldId id="430" r:id="rId91"/>
    <p:sldId id="431" r:id="rId92"/>
    <p:sldId id="435" r:id="rId93"/>
    <p:sldId id="432" r:id="rId94"/>
    <p:sldId id="433" r:id="rId95"/>
    <p:sldId id="434" r:id="rId96"/>
    <p:sldId id="427" r:id="rId97"/>
    <p:sldId id="330" r:id="rId98"/>
    <p:sldId id="331" r:id="rId99"/>
    <p:sldId id="332" r:id="rId100"/>
    <p:sldId id="337" r:id="rId101"/>
    <p:sldId id="334" r:id="rId102"/>
    <p:sldId id="338" r:id="rId103"/>
    <p:sldId id="339" r:id="rId104"/>
    <p:sldId id="340" r:id="rId105"/>
    <p:sldId id="341" r:id="rId106"/>
  </p:sldIdLst>
  <p:sldSz cx="11701463" cy="6858000"/>
  <p:notesSz cx="6858000" cy="9144000"/>
  <p:custDataLst>
    <p:tags r:id="rId10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C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72" autoAdjust="0"/>
    <p:restoredTop sz="77402" autoAdjust="0"/>
  </p:normalViewPr>
  <p:slideViewPr>
    <p:cSldViewPr>
      <p:cViewPr varScale="1">
        <p:scale>
          <a:sx n="74" d="100"/>
          <a:sy n="74" d="100"/>
        </p:scale>
        <p:origin x="-648" y="-90"/>
      </p:cViewPr>
      <p:guideLst>
        <p:guide orient="horz" pos="2160"/>
        <p:guide pos="3686"/>
      </p:guideLst>
    </p:cSldViewPr>
  </p:slideViewPr>
  <p:outlineViewPr>
    <p:cViewPr>
      <p:scale>
        <a:sx n="33" d="100"/>
        <a:sy n="33" d="100"/>
      </p:scale>
      <p:origin x="0" y="1027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notesMaster" Target="notesMasters/notesMaster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handoutMaster" Target="handoutMasters/handout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gs" Target="tags/tag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Hospital%20Perfil%20de%20Carga%20y%20Consumos.xl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3.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3.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Hospital%20Perfil%20de%20Carga%20y%20Consumos.xls.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3.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E%20POTENCIA%20F434v3.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E%20POTENCIA%20F434v3.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E%20POTENCIA%20F434v3.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E%20POTENCIA%20F434v3.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E%20POTENCIA%20F434v3.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E%20POTENCIA%20F434v3.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E%20POTENCIA%20F434v3.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E%20POTENCIA%20F434v3.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E%20POTENCIA%20F434v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E:\tesis\estudio%20de%20factibilidad\registros\DATOS%20EXCEL%20TABLEROS\TGE%20POTENCIA%20F434v3.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E:\tesis\estudio%20de%20factibilidad\registros\DATOS%20EXCEL%20TABLEROS\TGE%20POTENCIA%20F434v3.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E:\tesis\estudio%20de%20factibilidad\registros\DATOS%20EXCEL%20TABLEROS\TGE%20POTENCIA%20F434v3.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E:\tesis\estudio%20de%20factibilidad\registros\DATOS%20EXCEL%20TABLEROS\TGE%20POTENCIA%20F434v3.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E:\tesis\estudio%20de%20factibilidad\registros\CARGA%20E%20ILUMINACION%20%20HOSPITAL\CARGA%20ELECTRICA%20HOSPITAL.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E:\tesis\estudio%20de%20factibilidad\registros\CARGA%20E%20ILUMINACION%20%20HOSPITAL\USOS%20FINALES%20DE%20CARGAv2.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E:\tesis\estudio%20de%20factibilidad\registros\CARGA%20E%20ILUMINACION%20%20HOSPITAL\USOS%20FINALES%20DE%20CARGAv2.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E:\tesis\estudio%20de%20factibilidad\registros\CARGA%20E%20ILUMINACION%20%20HOSPITAL\USOS%20FINALES%20DE%20CARGAv2.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E:\tesis\estudio%20de%20factibilidad\registros\CARGA%20E%20ILUMINACION%20%20HOSPITAL\iluminancia%20V2.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E:\tesis\estudio%20de%20factibilidad\registros\CARGA%20E%20ILUMINACION%20%20HOSPITAL\iluminancia%20V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E:\tesis\estudio%20de%20factibilidad\registros\CARGA%20E%20ILUMINACION%20%20HOSPITAL\USOS%20FINALES%20DE%20CARGAv2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tesis\estudio%20de%20factibilidad\registros\DATOS%20EXCEL%20TABLEROS\TGN%20POTENCIA%20F1735v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lgn="ctr">
              <a:defRPr sz="1600"/>
            </a:pPr>
            <a:r>
              <a:rPr lang="es-ES" sz="1600"/>
              <a:t>Energía</a:t>
            </a:r>
            <a:r>
              <a:rPr lang="es-ES" sz="1600" baseline="0"/>
              <a:t> Promedio Medida Semestre I-2015</a:t>
            </a:r>
            <a:endParaRPr lang="es-ES" sz="1600"/>
          </a:p>
        </c:rich>
      </c:tx>
      <c:layout>
        <c:manualLayout>
          <c:xMode val="edge"/>
          <c:yMode val="edge"/>
          <c:x val="0.10152477393527691"/>
          <c:y val="0"/>
        </c:manualLayout>
      </c:layout>
      <c:overlay val="0"/>
    </c:title>
    <c:autoTitleDeleted val="0"/>
    <c:plotArea>
      <c:layout>
        <c:manualLayout>
          <c:layoutTarget val="inner"/>
          <c:xMode val="edge"/>
          <c:yMode val="edge"/>
          <c:x val="0.130193437032149"/>
          <c:y val="0.20779041508700302"/>
          <c:w val="0.71920317101932785"/>
          <c:h val="0.61347690832787138"/>
        </c:manualLayout>
      </c:layout>
      <c:barChart>
        <c:barDir val="col"/>
        <c:grouping val="clustered"/>
        <c:varyColors val="0"/>
        <c:ser>
          <c:idx val="0"/>
          <c:order val="0"/>
          <c:tx>
            <c:strRef>
              <c:f>'PAG6'!$F$1</c:f>
              <c:strCache>
                <c:ptCount val="1"/>
                <c:pt idx="0">
                  <c:v>ACTIVA (kwh)</c:v>
                </c:pt>
              </c:strCache>
            </c:strRef>
          </c:tx>
          <c:invertIfNegative val="0"/>
          <c:dLbls>
            <c:showLegendKey val="0"/>
            <c:showVal val="1"/>
            <c:showCatName val="0"/>
            <c:showSerName val="0"/>
            <c:showPercent val="0"/>
            <c:showBubbleSize val="0"/>
            <c:showLeaderLines val="0"/>
          </c:dLbls>
          <c:cat>
            <c:strRef>
              <c:f>'PAG6'!$E$2:$E$7</c:f>
              <c:strCache>
                <c:ptCount val="6"/>
                <c:pt idx="0">
                  <c:v>Enero</c:v>
                </c:pt>
                <c:pt idx="1">
                  <c:v>Febrero</c:v>
                </c:pt>
                <c:pt idx="2">
                  <c:v>Marzo</c:v>
                </c:pt>
                <c:pt idx="3">
                  <c:v>Abril</c:v>
                </c:pt>
                <c:pt idx="4">
                  <c:v>Mayo</c:v>
                </c:pt>
                <c:pt idx="5">
                  <c:v>Junio</c:v>
                </c:pt>
              </c:strCache>
            </c:strRef>
          </c:cat>
          <c:val>
            <c:numRef>
              <c:f>'PAG6'!$F$2:$F$7</c:f>
              <c:numCache>
                <c:formatCode>0</c:formatCode>
                <c:ptCount val="6"/>
                <c:pt idx="0">
                  <c:v>40996</c:v>
                </c:pt>
                <c:pt idx="1">
                  <c:v>36065</c:v>
                </c:pt>
                <c:pt idx="2">
                  <c:v>17589</c:v>
                </c:pt>
                <c:pt idx="3">
                  <c:v>59354</c:v>
                </c:pt>
                <c:pt idx="4">
                  <c:v>37664</c:v>
                </c:pt>
                <c:pt idx="5">
                  <c:v>36872</c:v>
                </c:pt>
              </c:numCache>
            </c:numRef>
          </c:val>
        </c:ser>
        <c:ser>
          <c:idx val="1"/>
          <c:order val="1"/>
          <c:tx>
            <c:strRef>
              <c:f>'PAG6'!$G$1</c:f>
              <c:strCache>
                <c:ptCount val="1"/>
                <c:pt idx="0">
                  <c:v>REACTIVA (kvarh)</c:v>
                </c:pt>
              </c:strCache>
            </c:strRef>
          </c:tx>
          <c:invertIfNegative val="0"/>
          <c:dLbls>
            <c:showLegendKey val="0"/>
            <c:showVal val="1"/>
            <c:showCatName val="0"/>
            <c:showSerName val="0"/>
            <c:showPercent val="0"/>
            <c:showBubbleSize val="0"/>
            <c:showLeaderLines val="0"/>
          </c:dLbls>
          <c:cat>
            <c:strRef>
              <c:f>'PAG6'!$E$2:$E$7</c:f>
              <c:strCache>
                <c:ptCount val="6"/>
                <c:pt idx="0">
                  <c:v>Enero</c:v>
                </c:pt>
                <c:pt idx="1">
                  <c:v>Febrero</c:v>
                </c:pt>
                <c:pt idx="2">
                  <c:v>Marzo</c:v>
                </c:pt>
                <c:pt idx="3">
                  <c:v>Abril</c:v>
                </c:pt>
                <c:pt idx="4">
                  <c:v>Mayo</c:v>
                </c:pt>
                <c:pt idx="5">
                  <c:v>Junio</c:v>
                </c:pt>
              </c:strCache>
            </c:strRef>
          </c:cat>
          <c:val>
            <c:numRef>
              <c:f>'PAG6'!$G$2:$G$7</c:f>
              <c:numCache>
                <c:formatCode>0</c:formatCode>
                <c:ptCount val="6"/>
                <c:pt idx="0">
                  <c:v>10982</c:v>
                </c:pt>
                <c:pt idx="1">
                  <c:v>8698</c:v>
                </c:pt>
                <c:pt idx="2">
                  <c:v>10759</c:v>
                </c:pt>
                <c:pt idx="3">
                  <c:v>11297</c:v>
                </c:pt>
                <c:pt idx="4">
                  <c:v>10334</c:v>
                </c:pt>
                <c:pt idx="5">
                  <c:v>10039</c:v>
                </c:pt>
              </c:numCache>
            </c:numRef>
          </c:val>
        </c:ser>
        <c:dLbls>
          <c:showLegendKey val="0"/>
          <c:showVal val="0"/>
          <c:showCatName val="0"/>
          <c:showSerName val="0"/>
          <c:showPercent val="0"/>
          <c:showBubbleSize val="0"/>
        </c:dLbls>
        <c:gapWidth val="150"/>
        <c:axId val="162269184"/>
        <c:axId val="130624320"/>
      </c:barChart>
      <c:catAx>
        <c:axId val="162269184"/>
        <c:scaling>
          <c:orientation val="minMax"/>
        </c:scaling>
        <c:delete val="0"/>
        <c:axPos val="b"/>
        <c:title>
          <c:tx>
            <c:rich>
              <a:bodyPr/>
              <a:lstStyle/>
              <a:p>
                <a:pPr>
                  <a:defRPr/>
                </a:pPr>
                <a:r>
                  <a:rPr lang="es-ES"/>
                  <a:t>Meses</a:t>
                </a:r>
              </a:p>
            </c:rich>
          </c:tx>
          <c:layout>
            <c:manualLayout>
              <c:xMode val="edge"/>
              <c:yMode val="edge"/>
              <c:x val="0.44531495686177996"/>
              <c:y val="0.90296157010224465"/>
            </c:manualLayout>
          </c:layout>
          <c:overlay val="0"/>
        </c:title>
        <c:majorTickMark val="none"/>
        <c:minorTickMark val="none"/>
        <c:tickLblPos val="nextTo"/>
        <c:crossAx val="130624320"/>
        <c:crosses val="autoZero"/>
        <c:auto val="1"/>
        <c:lblAlgn val="ctr"/>
        <c:lblOffset val="100"/>
        <c:noMultiLvlLbl val="0"/>
      </c:catAx>
      <c:valAx>
        <c:axId val="130624320"/>
        <c:scaling>
          <c:orientation val="minMax"/>
        </c:scaling>
        <c:delete val="0"/>
        <c:axPos val="l"/>
        <c:majorGridlines/>
        <c:title>
          <c:tx>
            <c:rich>
              <a:bodyPr/>
              <a:lstStyle/>
              <a:p>
                <a:pPr>
                  <a:defRPr/>
                </a:pPr>
                <a:r>
                  <a:rPr lang="es-ES" dirty="0"/>
                  <a:t>Energía</a:t>
                </a:r>
              </a:p>
            </c:rich>
          </c:tx>
          <c:layout/>
          <c:overlay val="0"/>
        </c:title>
        <c:numFmt formatCode="0" sourceLinked="1"/>
        <c:majorTickMark val="out"/>
        <c:minorTickMark val="none"/>
        <c:tickLblPos val="nextTo"/>
        <c:crossAx val="162269184"/>
        <c:crosses val="autoZero"/>
        <c:crossBetween val="between"/>
      </c:valAx>
    </c:plotArea>
    <c:legend>
      <c:legendPos val="r"/>
      <c:layout>
        <c:manualLayout>
          <c:xMode val="edge"/>
          <c:yMode val="edge"/>
          <c:x val="0.84806563515224931"/>
          <c:y val="0.39731254308377917"/>
          <c:w val="0.14931418166383398"/>
          <c:h val="0.40767740229820798"/>
        </c:manualLayout>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sz="1800" b="1" i="0" baseline="0">
                <a:effectLst/>
              </a:rPr>
              <a:t>Indice de calidad de frecuencia</a:t>
            </a:r>
            <a:r>
              <a:rPr lang="es-ES" sz="1800" b="1" i="0" u="none" strike="noStrike" baseline="0">
                <a:effectLst/>
              </a:rPr>
              <a:t> Total -TGN</a:t>
            </a:r>
            <a:r>
              <a:rPr lang="es-ES" sz="1800" b="1" i="0" u="none" strike="noStrike" kern="1200" baseline="0">
                <a:solidFill>
                  <a:sysClr val="windowText" lastClr="000000"/>
                </a:solidFill>
                <a:effectLst/>
                <a:latin typeface="+mn-lt"/>
                <a:ea typeface="+mn-ea"/>
                <a:cs typeface="+mn-cs"/>
              </a:rPr>
              <a:t> </a:t>
            </a:r>
            <a:endParaRPr lang="es-ES">
              <a:effectLst/>
            </a:endParaRPr>
          </a:p>
        </c:rich>
      </c:tx>
      <c:layout>
        <c:manualLayout>
          <c:xMode val="edge"/>
          <c:yMode val="edge"/>
          <c:x val="8.6151960784313725E-2"/>
          <c:y val="0"/>
        </c:manualLayout>
      </c:layout>
      <c:overlay val="0"/>
    </c:title>
    <c:autoTitleDeleted val="0"/>
    <c:plotArea>
      <c:layout>
        <c:manualLayout>
          <c:layoutTarget val="inner"/>
          <c:xMode val="edge"/>
          <c:yMode val="edge"/>
          <c:x val="0.16023679944418712"/>
          <c:y val="0.23908043648884725"/>
          <c:w val="0.69187220163656016"/>
          <c:h val="0.72167506392890601"/>
        </c:manualLayout>
      </c:layout>
      <c:barChart>
        <c:barDir val="col"/>
        <c:grouping val="clustered"/>
        <c:varyColors val="0"/>
        <c:ser>
          <c:idx val="0"/>
          <c:order val="0"/>
          <c:tx>
            <c:strRef>
              <c:f>'POTENCIA_ENERGIA COMPLETO'!$PF$195</c:f>
              <c:strCache>
                <c:ptCount val="1"/>
                <c:pt idx="0">
                  <c:v>Min Hz</c:v>
                </c:pt>
              </c:strCache>
            </c:strRef>
          </c:tx>
          <c:invertIfNegative val="0"/>
          <c:dLbls>
            <c:showLegendKey val="0"/>
            <c:showVal val="1"/>
            <c:showCatName val="0"/>
            <c:showSerName val="0"/>
            <c:showPercent val="0"/>
            <c:showBubbleSize val="0"/>
            <c:showLeaderLines val="0"/>
          </c:dLbls>
          <c:cat>
            <c:numRef>
              <c:f>'POTENCIA_ENERGIA COMPLETO'!$NA$164</c:f>
              <c:numCache>
                <c:formatCode>General</c:formatCode>
                <c:ptCount val="1"/>
              </c:numCache>
            </c:numRef>
          </c:cat>
          <c:val>
            <c:numRef>
              <c:f>'POTENCIA_ENERGIA COMPLETO'!$PF$196</c:f>
              <c:numCache>
                <c:formatCode>0.00%</c:formatCode>
                <c:ptCount val="1"/>
                <c:pt idx="0">
                  <c:v>-4.3333333333333002E-3</c:v>
                </c:pt>
              </c:numCache>
            </c:numRef>
          </c:val>
        </c:ser>
        <c:ser>
          <c:idx val="1"/>
          <c:order val="1"/>
          <c:tx>
            <c:strRef>
              <c:f>'POTENCIA_ENERGIA COMPLETO'!$PG$195</c:f>
              <c:strCache>
                <c:ptCount val="1"/>
                <c:pt idx="0">
                  <c:v>Max Hz</c:v>
                </c:pt>
              </c:strCache>
            </c:strRef>
          </c:tx>
          <c:invertIfNegative val="0"/>
          <c:dLbls>
            <c:showLegendKey val="0"/>
            <c:showVal val="1"/>
            <c:showCatName val="0"/>
            <c:showSerName val="0"/>
            <c:showPercent val="0"/>
            <c:showBubbleSize val="0"/>
            <c:showLeaderLines val="0"/>
          </c:dLbls>
          <c:cat>
            <c:numRef>
              <c:f>'POTENCIA_ENERGIA COMPLETO'!$NA$164</c:f>
              <c:numCache>
                <c:formatCode>General</c:formatCode>
                <c:ptCount val="1"/>
              </c:numCache>
            </c:numRef>
          </c:cat>
          <c:val>
            <c:numRef>
              <c:f>'POTENCIA_ENERGIA COMPLETO'!$PG$196</c:f>
              <c:numCache>
                <c:formatCode>0.00%</c:formatCode>
                <c:ptCount val="1"/>
                <c:pt idx="0">
                  <c:v>1.9833333333333297E-2</c:v>
                </c:pt>
              </c:numCache>
            </c:numRef>
          </c:val>
        </c:ser>
        <c:ser>
          <c:idx val="2"/>
          <c:order val="2"/>
          <c:tx>
            <c:strRef>
              <c:f>'POTENCIA_ENERGIA COMPLETO'!$PH$195</c:f>
              <c:strCache>
                <c:ptCount val="1"/>
                <c:pt idx="0">
                  <c:v>Prom Hz</c:v>
                </c:pt>
              </c:strCache>
            </c:strRef>
          </c:tx>
          <c:invertIfNegative val="0"/>
          <c:dLbls>
            <c:showLegendKey val="0"/>
            <c:showVal val="1"/>
            <c:showCatName val="0"/>
            <c:showSerName val="0"/>
            <c:showPercent val="0"/>
            <c:showBubbleSize val="0"/>
            <c:showLeaderLines val="0"/>
          </c:dLbls>
          <c:cat>
            <c:numRef>
              <c:f>'POTENCIA_ENERGIA COMPLETO'!$NA$164</c:f>
              <c:numCache>
                <c:formatCode>General</c:formatCode>
                <c:ptCount val="1"/>
              </c:numCache>
            </c:numRef>
          </c:cat>
          <c:val>
            <c:numRef>
              <c:f>'POTENCIA_ENERGIA COMPLETO'!$PH$196</c:f>
              <c:numCache>
                <c:formatCode>0.00%</c:formatCode>
                <c:ptCount val="1"/>
                <c:pt idx="0">
                  <c:v>-3.0928632179983616E-4</c:v>
                </c:pt>
              </c:numCache>
            </c:numRef>
          </c:val>
        </c:ser>
        <c:dLbls>
          <c:showLegendKey val="0"/>
          <c:showVal val="0"/>
          <c:showCatName val="0"/>
          <c:showSerName val="0"/>
          <c:showPercent val="0"/>
          <c:showBubbleSize val="0"/>
        </c:dLbls>
        <c:gapWidth val="150"/>
        <c:axId val="207400960"/>
        <c:axId val="162377664"/>
      </c:barChart>
      <c:catAx>
        <c:axId val="207400960"/>
        <c:scaling>
          <c:orientation val="minMax"/>
        </c:scaling>
        <c:delete val="0"/>
        <c:axPos val="b"/>
        <c:numFmt formatCode="General" sourceLinked="1"/>
        <c:majorTickMark val="none"/>
        <c:minorTickMark val="none"/>
        <c:tickLblPos val="nextTo"/>
        <c:crossAx val="162377664"/>
        <c:crosses val="autoZero"/>
        <c:auto val="1"/>
        <c:lblAlgn val="ctr"/>
        <c:lblOffset val="100"/>
        <c:noMultiLvlLbl val="0"/>
      </c:catAx>
      <c:valAx>
        <c:axId val="162377664"/>
        <c:scaling>
          <c:orientation val="minMax"/>
        </c:scaling>
        <c:delete val="0"/>
        <c:axPos val="l"/>
        <c:majorGridlines/>
        <c:title>
          <c:tx>
            <c:rich>
              <a:bodyPr/>
              <a:lstStyle/>
              <a:p>
                <a:pPr>
                  <a:defRPr/>
                </a:pPr>
                <a:r>
                  <a:rPr lang="es-ES"/>
                  <a:t> Indice</a:t>
                </a:r>
                <a:r>
                  <a:rPr lang="es-ES" baseline="0"/>
                  <a:t> de calidad</a:t>
                </a:r>
                <a:r>
                  <a:rPr lang="es-ES" sz="1000" b="1" i="0" u="none" strike="noStrike" kern="1200" baseline="0">
                    <a:solidFill>
                      <a:sysClr val="windowText" lastClr="000000"/>
                    </a:solidFill>
                    <a:latin typeface="+mn-lt"/>
                    <a:ea typeface="+mn-ea"/>
                    <a:cs typeface="+mn-cs"/>
                  </a:rPr>
                  <a:t> </a:t>
                </a:r>
                <a:r>
                  <a:rPr lang="es-ES" baseline="0"/>
                  <a:t>(</a:t>
                </a:r>
                <a:r>
                  <a:rPr lang="es-ES"/>
                  <a:t>Hz %)</a:t>
                </a:r>
              </a:p>
            </c:rich>
          </c:tx>
          <c:layout/>
          <c:overlay val="0"/>
        </c:title>
        <c:numFmt formatCode="0.00%" sourceLinked="1"/>
        <c:majorTickMark val="out"/>
        <c:minorTickMark val="none"/>
        <c:tickLblPos val="nextTo"/>
        <c:crossAx val="20740096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u="none" strike="noStrike" baseline="0">
                <a:effectLst/>
              </a:rPr>
              <a:t>Frecuencia </a:t>
            </a:r>
            <a:r>
              <a:rPr lang="es-ES" sz="1800" b="1" i="0" baseline="0">
                <a:effectLst/>
              </a:rPr>
              <a:t>día promedio- TGN</a:t>
            </a:r>
            <a:r>
              <a:rPr lang="es-ES" sz="1800" b="1" i="0" u="none" strike="noStrike" kern="1200" baseline="0">
                <a:solidFill>
                  <a:sysClr val="windowText" lastClr="000000"/>
                </a:solidFill>
                <a:effectLst/>
                <a:latin typeface="+mn-lt"/>
                <a:ea typeface="+mn-ea"/>
                <a:cs typeface="+mn-cs"/>
              </a:rPr>
              <a:t> </a:t>
            </a:r>
            <a:endParaRPr lang="es-ES">
              <a:effectLst/>
            </a:endParaRPr>
          </a:p>
        </c:rich>
      </c:tx>
      <c:layout/>
      <c:overlay val="0"/>
    </c:title>
    <c:autoTitleDeleted val="0"/>
    <c:plotArea>
      <c:layout>
        <c:manualLayout>
          <c:layoutTarget val="inner"/>
          <c:xMode val="edge"/>
          <c:yMode val="edge"/>
          <c:x val="0.14666494459685753"/>
          <c:y val="0.17232218650832354"/>
          <c:w val="0.71242255302028856"/>
          <c:h val="0.69138265068623306"/>
        </c:manualLayout>
      </c:layout>
      <c:lineChart>
        <c:grouping val="standard"/>
        <c:varyColors val="0"/>
        <c:ser>
          <c:idx val="1"/>
          <c:order val="0"/>
          <c:tx>
            <c:strRef>
              <c:f>'POTENCIA_ENERGIA COMPLETO'!$NP$4</c:f>
              <c:strCache>
                <c:ptCount val="1"/>
                <c:pt idx="0">
                  <c:v>MED</c:v>
                </c:pt>
              </c:strCache>
            </c:strRef>
          </c:tx>
          <c:spPr>
            <a:ln cmpd="sng">
              <a:solidFill>
                <a:schemeClr val="tx2">
                  <a:lumMod val="75000"/>
                </a:schemeClr>
              </a:solidFill>
            </a:ln>
          </c:spPr>
          <c:dLbls>
            <c:dLbl>
              <c:idx val="8"/>
              <c:layout/>
              <c:showLegendKey val="0"/>
              <c:showVal val="1"/>
              <c:showCatName val="0"/>
              <c:showSerName val="0"/>
              <c:showPercent val="0"/>
              <c:showBubbleSize val="0"/>
            </c:dLbl>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COMPLETO'!$NP$5:$NP$28</c:f>
              <c:numCache>
                <c:formatCode>General</c:formatCode>
                <c:ptCount val="24"/>
                <c:pt idx="0">
                  <c:v>59.980484848484764</c:v>
                </c:pt>
                <c:pt idx="1">
                  <c:v>59.980658682634655</c:v>
                </c:pt>
                <c:pt idx="2">
                  <c:v>59.984819277108343</c:v>
                </c:pt>
                <c:pt idx="3">
                  <c:v>59.978855421686617</c:v>
                </c:pt>
                <c:pt idx="4">
                  <c:v>59.980963855421621</c:v>
                </c:pt>
                <c:pt idx="5">
                  <c:v>59.982650602409542</c:v>
                </c:pt>
                <c:pt idx="6">
                  <c:v>59.979760479041815</c:v>
                </c:pt>
                <c:pt idx="7">
                  <c:v>59.978424242424147</c:v>
                </c:pt>
                <c:pt idx="8">
                  <c:v>59.978263473053801</c:v>
                </c:pt>
                <c:pt idx="9">
                  <c:v>59.979879518072202</c:v>
                </c:pt>
                <c:pt idx="10">
                  <c:v>59.981559139784828</c:v>
                </c:pt>
                <c:pt idx="11">
                  <c:v>59.981502590673443</c:v>
                </c:pt>
                <c:pt idx="12">
                  <c:v>59.979641025640909</c:v>
                </c:pt>
                <c:pt idx="13">
                  <c:v>59.982590673575004</c:v>
                </c:pt>
                <c:pt idx="14">
                  <c:v>59.979427083333213</c:v>
                </c:pt>
                <c:pt idx="15">
                  <c:v>59.983489583333231</c:v>
                </c:pt>
                <c:pt idx="16">
                  <c:v>59.983631578947254</c:v>
                </c:pt>
                <c:pt idx="17">
                  <c:v>59.987216494845306</c:v>
                </c:pt>
                <c:pt idx="18">
                  <c:v>59.979222797927385</c:v>
                </c:pt>
                <c:pt idx="19">
                  <c:v>59.983025641025485</c:v>
                </c:pt>
                <c:pt idx="20">
                  <c:v>59.982953367875503</c:v>
                </c:pt>
                <c:pt idx="21">
                  <c:v>59.984175257731849</c:v>
                </c:pt>
                <c:pt idx="22">
                  <c:v>59.981271676300508</c:v>
                </c:pt>
                <c:pt idx="23">
                  <c:v>59.978383233532874</c:v>
                </c:pt>
              </c:numCache>
            </c:numRef>
          </c:val>
          <c:smooth val="0"/>
        </c:ser>
        <c:dLbls>
          <c:showLegendKey val="0"/>
          <c:showVal val="0"/>
          <c:showCatName val="0"/>
          <c:showSerName val="0"/>
          <c:showPercent val="0"/>
          <c:showBubbleSize val="0"/>
        </c:dLbls>
        <c:hiLowLines/>
        <c:marker val="1"/>
        <c:smooth val="0"/>
        <c:axId val="207402496"/>
        <c:axId val="162380544"/>
      </c:lineChart>
      <c:catAx>
        <c:axId val="207402496"/>
        <c:scaling>
          <c:orientation val="minMax"/>
        </c:scaling>
        <c:delete val="0"/>
        <c:axPos val="b"/>
        <c:title>
          <c:tx>
            <c:rich>
              <a:bodyPr/>
              <a:lstStyle/>
              <a:p>
                <a:pPr>
                  <a:defRPr/>
                </a:pPr>
                <a:r>
                  <a:rPr lang="es-ES"/>
                  <a:t>Timepo Horas (H)</a:t>
                </a:r>
              </a:p>
            </c:rich>
          </c:tx>
          <c:layout/>
          <c:overlay val="0"/>
        </c:title>
        <c:numFmt formatCode="0" sourceLinked="1"/>
        <c:majorTickMark val="none"/>
        <c:minorTickMark val="none"/>
        <c:tickLblPos val="nextTo"/>
        <c:crossAx val="162380544"/>
        <c:crosses val="autoZero"/>
        <c:auto val="1"/>
        <c:lblAlgn val="ctr"/>
        <c:lblOffset val="100"/>
        <c:noMultiLvlLbl val="0"/>
      </c:catAx>
      <c:valAx>
        <c:axId val="162380544"/>
        <c:scaling>
          <c:orientation val="minMax"/>
        </c:scaling>
        <c:delete val="0"/>
        <c:axPos val="l"/>
        <c:majorGridlines/>
        <c:title>
          <c:tx>
            <c:rich>
              <a:bodyPr/>
              <a:lstStyle/>
              <a:p>
                <a:pPr>
                  <a:defRPr/>
                </a:pPr>
                <a:r>
                  <a:rPr lang="es-ES"/>
                  <a:t>Frecuencia (Hz)</a:t>
                </a:r>
              </a:p>
            </c:rich>
          </c:tx>
          <c:layout/>
          <c:overlay val="0"/>
        </c:title>
        <c:numFmt formatCode="General" sourceLinked="1"/>
        <c:majorTickMark val="out"/>
        <c:minorTickMark val="none"/>
        <c:tickLblPos val="nextTo"/>
        <c:crossAx val="207402496"/>
        <c:crosses val="autoZero"/>
        <c:crossBetween val="between"/>
      </c:valAx>
    </c:plotArea>
    <c:legend>
      <c:legendPos val="r"/>
      <c:layout>
        <c:manualLayout>
          <c:xMode val="edge"/>
          <c:yMode val="edge"/>
          <c:x val="0.87424199237538747"/>
          <c:y val="0.53769627480775428"/>
          <c:w val="0.10539601667438629"/>
          <c:h val="0.10574803149606299"/>
        </c:manualLayout>
      </c:layout>
      <c:overlay val="0"/>
      <c:txPr>
        <a:bodyPr/>
        <a:lstStyle/>
        <a:p>
          <a:pPr>
            <a:defRPr sz="800"/>
          </a:pPr>
          <a:endParaRPr lang="es-ES"/>
        </a:p>
      </c:txPr>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400"/>
            </a:pPr>
            <a:r>
              <a:rPr lang="es-ES" sz="1400"/>
              <a:t> Potencia activa, aparente y reactiva día promedio</a:t>
            </a:r>
            <a:r>
              <a:rPr lang="es-ES" sz="1400" baseline="0"/>
              <a:t> - </a:t>
            </a:r>
            <a:r>
              <a:rPr lang="es-ES" sz="1400"/>
              <a:t>TGN</a:t>
            </a:r>
            <a:r>
              <a:rPr lang="es-ES" sz="1400" b="1" i="0" u="none" strike="noStrike" kern="1200" baseline="0">
                <a:solidFill>
                  <a:sysClr val="windowText" lastClr="000000"/>
                </a:solidFill>
                <a:latin typeface="+mn-lt"/>
                <a:ea typeface="+mn-ea"/>
                <a:cs typeface="+mn-cs"/>
              </a:rPr>
              <a:t> </a:t>
            </a:r>
            <a:endParaRPr lang="es-ES" sz="1400"/>
          </a:p>
        </c:rich>
      </c:tx>
      <c:layout>
        <c:manualLayout>
          <c:xMode val="edge"/>
          <c:yMode val="edge"/>
          <c:x val="0.14502725332272962"/>
          <c:y val="0"/>
        </c:manualLayout>
      </c:layout>
      <c:overlay val="0"/>
    </c:title>
    <c:autoTitleDeleted val="0"/>
    <c:plotArea>
      <c:layout>
        <c:manualLayout>
          <c:layoutTarget val="inner"/>
          <c:xMode val="edge"/>
          <c:yMode val="edge"/>
          <c:x val="6.2900426509186355E-2"/>
          <c:y val="0.1349644287885067"/>
          <c:w val="0.81288615485564308"/>
          <c:h val="0.62988914214670533"/>
        </c:manualLayout>
      </c:layout>
      <c:lineChart>
        <c:grouping val="standard"/>
        <c:varyColors val="0"/>
        <c:ser>
          <c:idx val="0"/>
          <c:order val="1"/>
          <c:tx>
            <c:strRef>
              <c:f>'POTENCIA_ENERGIA COMPLETO'!$OB$4</c:f>
              <c:strCache>
                <c:ptCount val="1"/>
                <c:pt idx="0">
                  <c:v>TOTAL KW</c:v>
                </c:pt>
              </c:strCache>
            </c:strRef>
          </c:tx>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COMPLETO'!$OB$5:$OB$28</c:f>
              <c:numCache>
                <c:formatCode>General</c:formatCode>
                <c:ptCount val="24"/>
                <c:pt idx="0">
                  <c:v>32.500859496969689</c:v>
                </c:pt>
                <c:pt idx="1">
                  <c:v>31.785824556886222</c:v>
                </c:pt>
                <c:pt idx="2">
                  <c:v>31.49014246987953</c:v>
                </c:pt>
                <c:pt idx="3">
                  <c:v>30.305750337349412</c:v>
                </c:pt>
                <c:pt idx="4">
                  <c:v>30.321621114457823</c:v>
                </c:pt>
                <c:pt idx="5">
                  <c:v>31.04467673493977</c:v>
                </c:pt>
                <c:pt idx="6">
                  <c:v>37.684474658682653</c:v>
                </c:pt>
                <c:pt idx="7">
                  <c:v>47.614512490909085</c:v>
                </c:pt>
                <c:pt idx="8">
                  <c:v>56.239172491017982</c:v>
                </c:pt>
                <c:pt idx="9">
                  <c:v>59.310591620481929</c:v>
                </c:pt>
                <c:pt idx="10">
                  <c:v>56.668680360215063</c:v>
                </c:pt>
                <c:pt idx="11">
                  <c:v>59.179217901554381</c:v>
                </c:pt>
                <c:pt idx="12">
                  <c:v>63.764223892307697</c:v>
                </c:pt>
                <c:pt idx="13">
                  <c:v>63.233415243523318</c:v>
                </c:pt>
                <c:pt idx="14">
                  <c:v>63.826704333333346</c:v>
                </c:pt>
                <c:pt idx="15">
                  <c:v>64.279857947916653</c:v>
                </c:pt>
                <c:pt idx="16">
                  <c:v>62.494535747368424</c:v>
                </c:pt>
                <c:pt idx="17">
                  <c:v>52.498678582474199</c:v>
                </c:pt>
                <c:pt idx="18">
                  <c:v>45.250287170984457</c:v>
                </c:pt>
                <c:pt idx="19">
                  <c:v>43.372279820512816</c:v>
                </c:pt>
                <c:pt idx="20">
                  <c:v>38.95918966321242</c:v>
                </c:pt>
                <c:pt idx="21">
                  <c:v>36.121377778350499</c:v>
                </c:pt>
                <c:pt idx="22">
                  <c:v>34.106358433526005</c:v>
                </c:pt>
                <c:pt idx="23">
                  <c:v>33.246597670658659</c:v>
                </c:pt>
              </c:numCache>
            </c:numRef>
          </c:val>
          <c:smooth val="0"/>
        </c:ser>
        <c:ser>
          <c:idx val="2"/>
          <c:order val="2"/>
          <c:tx>
            <c:strRef>
              <c:f>'POTENCIA_ENERGIA COMPLETO'!$ON$4</c:f>
              <c:strCache>
                <c:ptCount val="1"/>
                <c:pt idx="0">
                  <c:v>TOTAL KVA</c:v>
                </c:pt>
              </c:strCache>
            </c:strRef>
          </c:tx>
          <c:dLbls>
            <c:dLbl>
              <c:idx val="4"/>
              <c:layout/>
              <c:showLegendKey val="0"/>
              <c:showVal val="1"/>
              <c:showCatName val="0"/>
              <c:showSerName val="0"/>
              <c:showPercent val="0"/>
              <c:showBubbleSize val="0"/>
            </c:dLbl>
            <c:dLbl>
              <c:idx val="15"/>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COMPLETO'!$ON$5:$ON$28</c:f>
              <c:numCache>
                <c:formatCode>General</c:formatCode>
                <c:ptCount val="24"/>
                <c:pt idx="0">
                  <c:v>33.316264406060604</c:v>
                </c:pt>
                <c:pt idx="1">
                  <c:v>32.660348377245526</c:v>
                </c:pt>
                <c:pt idx="2">
                  <c:v>32.299846801204815</c:v>
                </c:pt>
                <c:pt idx="3">
                  <c:v>31.130536626506029</c:v>
                </c:pt>
                <c:pt idx="4">
                  <c:v>31.146703240963841</c:v>
                </c:pt>
                <c:pt idx="5">
                  <c:v>31.86473162048194</c:v>
                </c:pt>
                <c:pt idx="6">
                  <c:v>38.841001766467052</c:v>
                </c:pt>
                <c:pt idx="7">
                  <c:v>49.375934066666659</c:v>
                </c:pt>
                <c:pt idx="8">
                  <c:v>58.18732713173651</c:v>
                </c:pt>
                <c:pt idx="9">
                  <c:v>61.491095361445794</c:v>
                </c:pt>
                <c:pt idx="10">
                  <c:v>58.667067397849479</c:v>
                </c:pt>
                <c:pt idx="11">
                  <c:v>61.432736808290159</c:v>
                </c:pt>
                <c:pt idx="12">
                  <c:v>66.50248974358972</c:v>
                </c:pt>
                <c:pt idx="13">
                  <c:v>66.151059886010373</c:v>
                </c:pt>
                <c:pt idx="14">
                  <c:v>66.177699078125002</c:v>
                </c:pt>
                <c:pt idx="15">
                  <c:v>66.617556999999991</c:v>
                </c:pt>
                <c:pt idx="16">
                  <c:v>64.758660257894761</c:v>
                </c:pt>
                <c:pt idx="17">
                  <c:v>54.183795706185578</c:v>
                </c:pt>
                <c:pt idx="18">
                  <c:v>46.653405523316046</c:v>
                </c:pt>
                <c:pt idx="19">
                  <c:v>44.685650415384615</c:v>
                </c:pt>
                <c:pt idx="20">
                  <c:v>40.049364067357494</c:v>
                </c:pt>
                <c:pt idx="21">
                  <c:v>37.073926902061864</c:v>
                </c:pt>
                <c:pt idx="22">
                  <c:v>34.940620121387283</c:v>
                </c:pt>
                <c:pt idx="23">
                  <c:v>34.045378359281443</c:v>
                </c:pt>
              </c:numCache>
            </c:numRef>
          </c:val>
          <c:smooth val="0"/>
        </c:ser>
        <c:ser>
          <c:idx val="1"/>
          <c:order val="0"/>
          <c:tx>
            <c:strRef>
              <c:f>'POTENCIA_ENERGIA COMPLETO'!$OZ$4</c:f>
              <c:strCache>
                <c:ptCount val="1"/>
                <c:pt idx="0">
                  <c:v>TOTAL KVAR</c:v>
                </c:pt>
              </c:strCache>
            </c:strRef>
          </c:tx>
          <c:dLbls>
            <c:dLbl>
              <c:idx val="13"/>
              <c:layout>
                <c:manualLayout>
                  <c:x val="-3.8479649273770136E-2"/>
                  <c:y val="-6.6454026862208943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COMPLETO'!$OZ$5:$OZ$28</c:f>
              <c:numCache>
                <c:formatCode>General</c:formatCode>
                <c:ptCount val="24"/>
                <c:pt idx="0">
                  <c:v>6.7075041333333365</c:v>
                </c:pt>
                <c:pt idx="1">
                  <c:v>6.8998693712574868</c:v>
                </c:pt>
                <c:pt idx="2">
                  <c:v>6.6284556927710891</c:v>
                </c:pt>
                <c:pt idx="3">
                  <c:v>6.5578751566265057</c:v>
                </c:pt>
                <c:pt idx="4">
                  <c:v>6.5852793313253031</c:v>
                </c:pt>
                <c:pt idx="5">
                  <c:v>6.5902080903614459</c:v>
                </c:pt>
                <c:pt idx="6">
                  <c:v>8.7571910359281393</c:v>
                </c:pt>
                <c:pt idx="7">
                  <c:v>12.320628084848485</c:v>
                </c:pt>
                <c:pt idx="8">
                  <c:v>13.810223149700601</c:v>
                </c:pt>
                <c:pt idx="9">
                  <c:v>15.129561843373498</c:v>
                </c:pt>
                <c:pt idx="10">
                  <c:v>14.029090876344084</c:v>
                </c:pt>
                <c:pt idx="11">
                  <c:v>15.304917559585494</c:v>
                </c:pt>
                <c:pt idx="12">
                  <c:v>17.904251856410248</c:v>
                </c:pt>
                <c:pt idx="13">
                  <c:v>18.5732359792746</c:v>
                </c:pt>
                <c:pt idx="14">
                  <c:v>16.483125052083334</c:v>
                </c:pt>
                <c:pt idx="15">
                  <c:v>16.448352286458334</c:v>
                </c:pt>
                <c:pt idx="16">
                  <c:v>16.080114826315789</c:v>
                </c:pt>
                <c:pt idx="17">
                  <c:v>12.581527664948451</c:v>
                </c:pt>
                <c:pt idx="18">
                  <c:v>10.674771507772013</c:v>
                </c:pt>
                <c:pt idx="19">
                  <c:v>10.088139846153847</c:v>
                </c:pt>
                <c:pt idx="20">
                  <c:v>8.6745925440414542</c:v>
                </c:pt>
                <c:pt idx="21">
                  <c:v>7.7570384845360802</c:v>
                </c:pt>
                <c:pt idx="22">
                  <c:v>6.9292906011560707</c:v>
                </c:pt>
                <c:pt idx="23">
                  <c:v>6.7281001856287475</c:v>
                </c:pt>
              </c:numCache>
            </c:numRef>
          </c:val>
          <c:smooth val="0"/>
        </c:ser>
        <c:dLbls>
          <c:showLegendKey val="0"/>
          <c:showVal val="0"/>
          <c:showCatName val="0"/>
          <c:showSerName val="0"/>
          <c:showPercent val="0"/>
          <c:showBubbleSize val="0"/>
        </c:dLbls>
        <c:marker val="1"/>
        <c:smooth val="0"/>
        <c:axId val="207441408"/>
        <c:axId val="207964416"/>
      </c:lineChart>
      <c:catAx>
        <c:axId val="207441408"/>
        <c:scaling>
          <c:orientation val="minMax"/>
        </c:scaling>
        <c:delete val="0"/>
        <c:axPos val="b"/>
        <c:title>
          <c:tx>
            <c:rich>
              <a:bodyPr/>
              <a:lstStyle/>
              <a:p>
                <a:pPr>
                  <a:defRPr/>
                </a:pPr>
                <a:r>
                  <a:rPr lang="es-ES"/>
                  <a:t>Tiempo - Horas -(H)</a:t>
                </a:r>
              </a:p>
            </c:rich>
          </c:tx>
          <c:layout/>
          <c:overlay val="0"/>
        </c:title>
        <c:numFmt formatCode="0" sourceLinked="1"/>
        <c:majorTickMark val="none"/>
        <c:minorTickMark val="none"/>
        <c:tickLblPos val="nextTo"/>
        <c:crossAx val="207964416"/>
        <c:crosses val="autoZero"/>
        <c:auto val="1"/>
        <c:lblAlgn val="ctr"/>
        <c:lblOffset val="100"/>
        <c:noMultiLvlLbl val="0"/>
      </c:catAx>
      <c:valAx>
        <c:axId val="207964416"/>
        <c:scaling>
          <c:orientation val="minMax"/>
        </c:scaling>
        <c:delete val="0"/>
        <c:axPos val="l"/>
        <c:majorGridlines/>
        <c:title>
          <c:tx>
            <c:rich>
              <a:bodyPr/>
              <a:lstStyle/>
              <a:p>
                <a:pPr>
                  <a:defRPr/>
                </a:pPr>
                <a:r>
                  <a:rPr lang="es-ES"/>
                  <a:t>Potencia</a:t>
                </a:r>
              </a:p>
            </c:rich>
          </c:tx>
          <c:layout/>
          <c:overlay val="0"/>
        </c:title>
        <c:numFmt formatCode="General" sourceLinked="1"/>
        <c:majorTickMark val="out"/>
        <c:minorTickMark val="none"/>
        <c:tickLblPos val="nextTo"/>
        <c:crossAx val="207441408"/>
        <c:crosses val="autoZero"/>
        <c:crossBetween val="between"/>
      </c:valAx>
    </c:plotArea>
    <c:legend>
      <c:legendPos val="r"/>
      <c:layout>
        <c:manualLayout>
          <c:xMode val="edge"/>
          <c:yMode val="edge"/>
          <c:x val="0.87400098425196848"/>
          <c:y val="0.49730280425473133"/>
          <c:w val="0.12282365485564305"/>
          <c:h val="0.31668973916467413"/>
        </c:manualLayout>
      </c:layout>
      <c:overlay val="0"/>
      <c:txPr>
        <a:bodyPr/>
        <a:lstStyle/>
        <a:p>
          <a:pPr>
            <a:defRPr sz="800"/>
          </a:pPr>
          <a:endParaRPr lang="es-ES"/>
        </a:p>
      </c:txPr>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a:pPr>
            <a:r>
              <a:rPr lang="es-ES" sz="1400" b="1" i="0" baseline="0">
                <a:effectLst/>
              </a:rPr>
              <a:t>Tendencia semanal de Potencia</a:t>
            </a:r>
            <a:r>
              <a:rPr lang="es-ES" sz="1400" b="1" i="0" u="none" strike="noStrike" kern="1200" baseline="0">
                <a:solidFill>
                  <a:sysClr val="windowText" lastClr="000000"/>
                </a:solidFill>
                <a:effectLst/>
                <a:latin typeface="+mn-lt"/>
                <a:ea typeface="+mn-ea"/>
                <a:cs typeface="+mn-cs"/>
              </a:rPr>
              <a:t> </a:t>
            </a:r>
            <a:r>
              <a:rPr lang="es-ES" sz="1400" b="1" i="0" baseline="0">
                <a:effectLst/>
              </a:rPr>
              <a:t>Activa y Aparente Total - TGN</a:t>
            </a:r>
            <a:endParaRPr lang="es-ES" sz="1400">
              <a:effectLst/>
            </a:endParaRPr>
          </a:p>
        </c:rich>
      </c:tx>
      <c:layout>
        <c:manualLayout>
          <c:xMode val="edge"/>
          <c:yMode val="edge"/>
          <c:x val="0.12794417517469386"/>
          <c:y val="0"/>
        </c:manualLayout>
      </c:layout>
      <c:overlay val="0"/>
    </c:title>
    <c:autoTitleDeleted val="0"/>
    <c:plotArea>
      <c:layout>
        <c:manualLayout>
          <c:layoutTarget val="inner"/>
          <c:xMode val="edge"/>
          <c:yMode val="edge"/>
          <c:x val="8.5535639889586637E-2"/>
          <c:y val="0.1425613177663137"/>
          <c:w val="0.77275468410249193"/>
          <c:h val="0.70324393044619404"/>
        </c:manualLayout>
      </c:layout>
      <c:lineChart>
        <c:grouping val="standard"/>
        <c:varyColors val="0"/>
        <c:ser>
          <c:idx val="3"/>
          <c:order val="3"/>
          <c:tx>
            <c:strRef>
              <c:f>'POTENCIA_ENERGIA COMPLETO'!$QN$167</c:f>
              <c:strCache>
                <c:ptCount val="1"/>
                <c:pt idx="0">
                  <c:v>Min Tot KVA</c:v>
                </c:pt>
              </c:strCache>
            </c:strRef>
          </c:tx>
          <c:cat>
            <c:strRef>
              <c:f>'POTENCIA_ENERGIA COMPLETO'!$PI$168:$PI$174</c:f>
              <c:strCache>
                <c:ptCount val="7"/>
                <c:pt idx="0">
                  <c:v>Miércoles</c:v>
                </c:pt>
                <c:pt idx="1">
                  <c:v>Jueves</c:v>
                </c:pt>
                <c:pt idx="2">
                  <c:v>Viernes</c:v>
                </c:pt>
                <c:pt idx="3">
                  <c:v>Sábado</c:v>
                </c:pt>
                <c:pt idx="4">
                  <c:v>Domingo</c:v>
                </c:pt>
                <c:pt idx="5">
                  <c:v>Lunes</c:v>
                </c:pt>
                <c:pt idx="6">
                  <c:v>Martes</c:v>
                </c:pt>
              </c:strCache>
            </c:strRef>
          </c:cat>
          <c:val>
            <c:numRef>
              <c:f>'POTENCIA_ENERGIA COMPLETO'!$QN$168:$QN$174</c:f>
              <c:numCache>
                <c:formatCode>General</c:formatCode>
                <c:ptCount val="7"/>
                <c:pt idx="0">
                  <c:v>33.294156214285714</c:v>
                </c:pt>
                <c:pt idx="1">
                  <c:v>30.445129964285709</c:v>
                </c:pt>
                <c:pt idx="2">
                  <c:v>30.850714142857139</c:v>
                </c:pt>
                <c:pt idx="3">
                  <c:v>27.539394074074071</c:v>
                </c:pt>
                <c:pt idx="4">
                  <c:v>24.151515185185186</c:v>
                </c:pt>
                <c:pt idx="5">
                  <c:v>24.013052035714288</c:v>
                </c:pt>
                <c:pt idx="6">
                  <c:v>29.915065035714292</c:v>
                </c:pt>
              </c:numCache>
            </c:numRef>
          </c:val>
          <c:smooth val="0"/>
        </c:ser>
        <c:ser>
          <c:idx val="4"/>
          <c:order val="4"/>
          <c:tx>
            <c:strRef>
              <c:f>'POTENCIA_ENERGIA COMPLETO'!$QO$167</c:f>
              <c:strCache>
                <c:ptCount val="1"/>
                <c:pt idx="0">
                  <c:v>Max Tot KVA</c:v>
                </c:pt>
              </c:strCache>
            </c:strRef>
          </c:tx>
          <c:dLbls>
            <c:dLbl>
              <c:idx val="5"/>
              <c:layout>
                <c:manualLayout>
                  <c:x val="-2.2925996148071608E-2"/>
                  <c:y val="-5.5341046461423044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'POTENCIA_ENERGIA COMPLETO'!$PI$168:$PI$174</c:f>
              <c:strCache>
                <c:ptCount val="7"/>
                <c:pt idx="0">
                  <c:v>Miércoles</c:v>
                </c:pt>
                <c:pt idx="1">
                  <c:v>Jueves</c:v>
                </c:pt>
                <c:pt idx="2">
                  <c:v>Viernes</c:v>
                </c:pt>
                <c:pt idx="3">
                  <c:v>Sábado</c:v>
                </c:pt>
                <c:pt idx="4">
                  <c:v>Domingo</c:v>
                </c:pt>
                <c:pt idx="5">
                  <c:v>Lunes</c:v>
                </c:pt>
                <c:pt idx="6">
                  <c:v>Martes</c:v>
                </c:pt>
              </c:strCache>
            </c:strRef>
          </c:cat>
          <c:val>
            <c:numRef>
              <c:f>'POTENCIA_ENERGIA COMPLETO'!$QO$168:$QO$174</c:f>
              <c:numCache>
                <c:formatCode>General</c:formatCode>
                <c:ptCount val="7"/>
                <c:pt idx="0">
                  <c:v>96.110648749999996</c:v>
                </c:pt>
                <c:pt idx="1">
                  <c:v>105.47123335714284</c:v>
                </c:pt>
                <c:pt idx="2">
                  <c:v>100.81696929629632</c:v>
                </c:pt>
                <c:pt idx="3">
                  <c:v>100.53116907142858</c:v>
                </c:pt>
                <c:pt idx="4">
                  <c:v>78.818377214285732</c:v>
                </c:pt>
                <c:pt idx="5">
                  <c:v>110.770714</c:v>
                </c:pt>
                <c:pt idx="6">
                  <c:v>109.57333366666668</c:v>
                </c:pt>
              </c:numCache>
            </c:numRef>
          </c:val>
          <c:smooth val="0"/>
        </c:ser>
        <c:ser>
          <c:idx val="5"/>
          <c:order val="5"/>
          <c:tx>
            <c:strRef>
              <c:f>'POTENCIA_ENERGIA COMPLETO'!$QP$167</c:f>
              <c:strCache>
                <c:ptCount val="1"/>
                <c:pt idx="0">
                  <c:v>Prom Tot KVA</c:v>
                </c:pt>
              </c:strCache>
            </c:strRef>
          </c:tx>
          <c:cat>
            <c:strRef>
              <c:f>'POTENCIA_ENERGIA COMPLETO'!$PI$168:$PI$174</c:f>
              <c:strCache>
                <c:ptCount val="7"/>
                <c:pt idx="0">
                  <c:v>Miércoles</c:v>
                </c:pt>
                <c:pt idx="1">
                  <c:v>Jueves</c:v>
                </c:pt>
                <c:pt idx="2">
                  <c:v>Viernes</c:v>
                </c:pt>
                <c:pt idx="3">
                  <c:v>Sábado</c:v>
                </c:pt>
                <c:pt idx="4">
                  <c:v>Domingo</c:v>
                </c:pt>
                <c:pt idx="5">
                  <c:v>Lunes</c:v>
                </c:pt>
                <c:pt idx="6">
                  <c:v>Martes</c:v>
                </c:pt>
              </c:strCache>
            </c:strRef>
          </c:cat>
          <c:val>
            <c:numRef>
              <c:f>'POTENCIA_ENERGIA COMPLETO'!$QP$168:$QP$174</c:f>
              <c:numCache>
                <c:formatCode>General</c:formatCode>
                <c:ptCount val="7"/>
                <c:pt idx="0">
                  <c:v>54.037990125207862</c:v>
                </c:pt>
                <c:pt idx="1">
                  <c:v>51.314867511188261</c:v>
                </c:pt>
                <c:pt idx="2">
                  <c:v>47.84570170712081</c:v>
                </c:pt>
                <c:pt idx="3">
                  <c:v>47.04202609609348</c:v>
                </c:pt>
                <c:pt idx="4">
                  <c:v>37.542524241977588</c:v>
                </c:pt>
                <c:pt idx="5">
                  <c:v>50.241761498511913</c:v>
                </c:pt>
                <c:pt idx="6">
                  <c:v>51.460369823211423</c:v>
                </c:pt>
              </c:numCache>
            </c:numRef>
          </c:val>
          <c:smooth val="0"/>
        </c:ser>
        <c:ser>
          <c:idx val="0"/>
          <c:order val="0"/>
          <c:tx>
            <c:strRef>
              <c:f>'POTENCIA_ENERGIA COMPLETO'!$PT$167</c:f>
              <c:strCache>
                <c:ptCount val="1"/>
                <c:pt idx="0">
                  <c:v>Min Tot KW</c:v>
                </c:pt>
              </c:strCache>
            </c:strRef>
          </c:tx>
          <c:dLbls>
            <c:dLbl>
              <c:idx val="4"/>
              <c:layout>
                <c:manualLayout>
                  <c:x val="-6.2401948569282738E-2"/>
                  <c:y val="7.3681118850690577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'POTENCIA_ENERGIA COMPLETO'!$PI$168:$PI$174</c:f>
              <c:strCache>
                <c:ptCount val="7"/>
                <c:pt idx="0">
                  <c:v>Miércoles</c:v>
                </c:pt>
                <c:pt idx="1">
                  <c:v>Jueves</c:v>
                </c:pt>
                <c:pt idx="2">
                  <c:v>Viernes</c:v>
                </c:pt>
                <c:pt idx="3">
                  <c:v>Sábado</c:v>
                </c:pt>
                <c:pt idx="4">
                  <c:v>Domingo</c:v>
                </c:pt>
                <c:pt idx="5">
                  <c:v>Lunes</c:v>
                </c:pt>
                <c:pt idx="6">
                  <c:v>Martes</c:v>
                </c:pt>
              </c:strCache>
            </c:strRef>
          </c:cat>
          <c:val>
            <c:numRef>
              <c:f>'POTENCIA_ENERGIA COMPLETO'!$PT$168:$PT$174</c:f>
              <c:numCache>
                <c:formatCode>General</c:formatCode>
                <c:ptCount val="7"/>
                <c:pt idx="0">
                  <c:v>32.497013107142855</c:v>
                </c:pt>
                <c:pt idx="1">
                  <c:v>29.707597535714285</c:v>
                </c:pt>
                <c:pt idx="2">
                  <c:v>30.24876621428572</c:v>
                </c:pt>
                <c:pt idx="3">
                  <c:v>26.983030296296299</c:v>
                </c:pt>
                <c:pt idx="4">
                  <c:v>23.530302814814814</c:v>
                </c:pt>
                <c:pt idx="5">
                  <c:v>23.406428500000004</c:v>
                </c:pt>
                <c:pt idx="6">
                  <c:v>28.972402642857151</c:v>
                </c:pt>
              </c:numCache>
            </c:numRef>
          </c:val>
          <c:smooth val="1"/>
        </c:ser>
        <c:ser>
          <c:idx val="1"/>
          <c:order val="1"/>
          <c:tx>
            <c:strRef>
              <c:f>'POTENCIA_ENERGIA COMPLETO'!$PU$167</c:f>
              <c:strCache>
                <c:ptCount val="1"/>
                <c:pt idx="0">
                  <c:v>Max Tot KW</c:v>
                </c:pt>
              </c:strCache>
            </c:strRef>
          </c:tx>
          <c:dLbls>
            <c:dLbl>
              <c:idx val="4"/>
              <c:layout/>
              <c:showLegendKey val="0"/>
              <c:showVal val="1"/>
              <c:showCatName val="0"/>
              <c:showSerName val="0"/>
              <c:showPercent val="0"/>
              <c:showBubbleSize val="0"/>
            </c:dLbl>
            <c:dLbl>
              <c:idx val="5"/>
              <c:layout>
                <c:manualLayout>
                  <c:x val="-3.4388994222107498E-2"/>
                  <c:y val="8.7623323563919817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'POTENCIA_ENERGIA COMPLETO'!$PI$168:$PI$174</c:f>
              <c:strCache>
                <c:ptCount val="7"/>
                <c:pt idx="0">
                  <c:v>Miércoles</c:v>
                </c:pt>
                <c:pt idx="1">
                  <c:v>Jueves</c:v>
                </c:pt>
                <c:pt idx="2">
                  <c:v>Viernes</c:v>
                </c:pt>
                <c:pt idx="3">
                  <c:v>Sábado</c:v>
                </c:pt>
                <c:pt idx="4">
                  <c:v>Domingo</c:v>
                </c:pt>
                <c:pt idx="5">
                  <c:v>Lunes</c:v>
                </c:pt>
                <c:pt idx="6">
                  <c:v>Martes</c:v>
                </c:pt>
              </c:strCache>
            </c:strRef>
          </c:cat>
          <c:val>
            <c:numRef>
              <c:f>'POTENCIA_ENERGIA COMPLETO'!$PU$168:$PU$174</c:f>
              <c:numCache>
                <c:formatCode>General</c:formatCode>
                <c:ptCount val="7"/>
                <c:pt idx="0">
                  <c:v>88.878505821428575</c:v>
                </c:pt>
                <c:pt idx="1">
                  <c:v>100.27811639285713</c:v>
                </c:pt>
                <c:pt idx="2">
                  <c:v>92.584847518518501</c:v>
                </c:pt>
                <c:pt idx="3">
                  <c:v>94.74603882142857</c:v>
                </c:pt>
                <c:pt idx="4">
                  <c:v>71.994155964285724</c:v>
                </c:pt>
                <c:pt idx="5">
                  <c:v>103.37844178571429</c:v>
                </c:pt>
                <c:pt idx="6">
                  <c:v>101.81757522222223</c:v>
                </c:pt>
              </c:numCache>
            </c:numRef>
          </c:val>
          <c:smooth val="1"/>
        </c:ser>
        <c:ser>
          <c:idx val="2"/>
          <c:order val="2"/>
          <c:tx>
            <c:strRef>
              <c:f>'POTENCIA_ENERGIA COMPLETO'!$PV$167</c:f>
              <c:strCache>
                <c:ptCount val="1"/>
                <c:pt idx="0">
                  <c:v>Prom Tot KW</c:v>
                </c:pt>
              </c:strCache>
            </c:strRef>
          </c:tx>
          <c:cat>
            <c:strRef>
              <c:f>'POTENCIA_ENERGIA COMPLETO'!$PI$168:$PI$174</c:f>
              <c:strCache>
                <c:ptCount val="7"/>
                <c:pt idx="0">
                  <c:v>Miércoles</c:v>
                </c:pt>
                <c:pt idx="1">
                  <c:v>Jueves</c:v>
                </c:pt>
                <c:pt idx="2">
                  <c:v>Viernes</c:v>
                </c:pt>
                <c:pt idx="3">
                  <c:v>Sábado</c:v>
                </c:pt>
                <c:pt idx="4">
                  <c:v>Domingo</c:v>
                </c:pt>
                <c:pt idx="5">
                  <c:v>Lunes</c:v>
                </c:pt>
                <c:pt idx="6">
                  <c:v>Martes</c:v>
                </c:pt>
              </c:strCache>
            </c:strRef>
          </c:cat>
          <c:val>
            <c:numRef>
              <c:f>'POTENCIA_ENERGIA COMPLETO'!$PV$168:$PV$174</c:f>
              <c:numCache>
                <c:formatCode>General</c:formatCode>
                <c:ptCount val="7"/>
                <c:pt idx="0">
                  <c:v>52.307603074225248</c:v>
                </c:pt>
                <c:pt idx="1">
                  <c:v>49.609816929398143</c:v>
                </c:pt>
                <c:pt idx="2">
                  <c:v>46.400735837632276</c:v>
                </c:pt>
                <c:pt idx="3">
                  <c:v>45.589404598697094</c:v>
                </c:pt>
                <c:pt idx="4">
                  <c:v>36.293293442798564</c:v>
                </c:pt>
                <c:pt idx="5">
                  <c:v>48.598613840498238</c:v>
                </c:pt>
                <c:pt idx="6">
                  <c:v>49.659429776512532</c:v>
                </c:pt>
              </c:numCache>
            </c:numRef>
          </c:val>
          <c:smooth val="1"/>
        </c:ser>
        <c:dLbls>
          <c:showLegendKey val="0"/>
          <c:showVal val="0"/>
          <c:showCatName val="0"/>
          <c:showSerName val="0"/>
          <c:showPercent val="0"/>
          <c:showBubbleSize val="0"/>
        </c:dLbls>
        <c:marker val="1"/>
        <c:smooth val="0"/>
        <c:axId val="207848960"/>
        <c:axId val="207964992"/>
      </c:lineChart>
      <c:catAx>
        <c:axId val="207848960"/>
        <c:scaling>
          <c:orientation val="minMax"/>
        </c:scaling>
        <c:delete val="0"/>
        <c:axPos val="b"/>
        <c:title>
          <c:tx>
            <c:rich>
              <a:bodyPr/>
              <a:lstStyle/>
              <a:p>
                <a:pPr>
                  <a:defRPr/>
                </a:pPr>
                <a:r>
                  <a:rPr lang="es-ES"/>
                  <a:t>Timpo- Días</a:t>
                </a:r>
              </a:p>
            </c:rich>
          </c:tx>
          <c:layout/>
          <c:overlay val="0"/>
        </c:title>
        <c:numFmt formatCode="General" sourceLinked="1"/>
        <c:majorTickMark val="none"/>
        <c:minorTickMark val="none"/>
        <c:tickLblPos val="nextTo"/>
        <c:crossAx val="207964992"/>
        <c:crosses val="autoZero"/>
        <c:auto val="1"/>
        <c:lblAlgn val="ctr"/>
        <c:lblOffset val="100"/>
        <c:noMultiLvlLbl val="0"/>
      </c:catAx>
      <c:valAx>
        <c:axId val="207964992"/>
        <c:scaling>
          <c:orientation val="minMax"/>
        </c:scaling>
        <c:delete val="0"/>
        <c:axPos val="l"/>
        <c:majorGridlines/>
        <c:title>
          <c:tx>
            <c:rich>
              <a:bodyPr/>
              <a:lstStyle/>
              <a:p>
                <a:pPr>
                  <a:defRPr/>
                </a:pPr>
                <a:r>
                  <a:rPr lang="es-ES"/>
                  <a:t>Potencia</a:t>
                </a:r>
              </a:p>
            </c:rich>
          </c:tx>
          <c:layout/>
          <c:overlay val="0"/>
        </c:title>
        <c:numFmt formatCode="General" sourceLinked="1"/>
        <c:majorTickMark val="out"/>
        <c:minorTickMark val="none"/>
        <c:tickLblPos val="nextTo"/>
        <c:crossAx val="207848960"/>
        <c:crosses val="autoZero"/>
        <c:crossBetween val="between"/>
      </c:valAx>
    </c:plotArea>
    <c:legend>
      <c:legendPos val="r"/>
      <c:layout>
        <c:manualLayout>
          <c:xMode val="edge"/>
          <c:yMode val="edge"/>
          <c:x val="0.86824144584944796"/>
          <c:y val="0.12779424765115849"/>
          <c:w val="0.1160055308142193"/>
          <c:h val="0.7490417548981313"/>
        </c:manualLayout>
      </c:layout>
      <c:overlay val="0"/>
      <c:txPr>
        <a:bodyPr/>
        <a:lstStyle/>
        <a:p>
          <a:pPr>
            <a:defRPr sz="800"/>
          </a:pPr>
          <a:endParaRPr lang="es-ES"/>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u="none" strike="noStrike" baseline="0" dirty="0">
                <a:effectLst/>
              </a:rPr>
              <a:t>Factor de potencia</a:t>
            </a:r>
            <a:r>
              <a:rPr lang="es-ES" sz="1800" b="1" i="0" u="none" strike="noStrike" kern="1200" baseline="0" dirty="0">
                <a:solidFill>
                  <a:sysClr val="windowText" lastClr="000000"/>
                </a:solidFill>
                <a:effectLst/>
                <a:latin typeface="+mn-lt"/>
                <a:ea typeface="+mn-ea"/>
                <a:cs typeface="+mn-cs"/>
              </a:rPr>
              <a:t> </a:t>
            </a:r>
            <a:r>
              <a:rPr lang="es-ES" sz="1800" b="1" i="0" u="none" strike="noStrike" baseline="0" dirty="0">
                <a:effectLst/>
              </a:rPr>
              <a:t>día </a:t>
            </a:r>
            <a:r>
              <a:rPr lang="es-ES" sz="1800" b="1" i="0" baseline="0" dirty="0" smtClean="0">
                <a:effectLst/>
              </a:rPr>
              <a:t>promedio T</a:t>
            </a:r>
            <a:r>
              <a:rPr lang="es-ES" sz="1800" b="1" i="0" u="none" strike="noStrike" baseline="0" dirty="0" smtClean="0">
                <a:effectLst/>
              </a:rPr>
              <a:t>GN</a:t>
            </a:r>
            <a:endParaRPr lang="es-ES" sz="1800" dirty="0">
              <a:effectLst/>
            </a:endParaRPr>
          </a:p>
        </c:rich>
      </c:tx>
      <c:layout>
        <c:manualLayout>
          <c:xMode val="edge"/>
          <c:yMode val="edge"/>
          <c:x val="0.14887881459154007"/>
          <c:y val="3.0893710228667461E-2"/>
        </c:manualLayout>
      </c:layout>
      <c:overlay val="0"/>
    </c:title>
    <c:autoTitleDeleted val="0"/>
    <c:plotArea>
      <c:layout>
        <c:manualLayout>
          <c:layoutTarget val="inner"/>
          <c:xMode val="edge"/>
          <c:yMode val="edge"/>
          <c:x val="0.12173050192899657"/>
          <c:y val="0.19395948925762829"/>
          <c:w val="0.67288320044989869"/>
          <c:h val="0.64614211282905221"/>
        </c:manualLayout>
      </c:layout>
      <c:lineChart>
        <c:grouping val="standard"/>
        <c:varyColors val="0"/>
        <c:ser>
          <c:idx val="0"/>
          <c:order val="1"/>
          <c:tx>
            <c:strRef>
              <c:f>'POTENCIA_ENERGIA COMPLETO'!$PC$4</c:f>
              <c:strCache>
                <c:ptCount val="1"/>
                <c:pt idx="0">
                  <c:v>LN1 MED</c:v>
                </c:pt>
              </c:strCache>
            </c:strRef>
          </c:tx>
          <c:spPr>
            <a:ln>
              <a:solidFill>
                <a:srgbClr val="FF0000"/>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COMPLETO'!$PC$5:$PC$28</c:f>
              <c:numCache>
                <c:formatCode>General</c:formatCode>
                <c:ptCount val="24"/>
                <c:pt idx="0">
                  <c:v>0.97158181818181821</c:v>
                </c:pt>
                <c:pt idx="1">
                  <c:v>0.96894610778443147</c:v>
                </c:pt>
                <c:pt idx="2">
                  <c:v>0.9682530120481927</c:v>
                </c:pt>
                <c:pt idx="3">
                  <c:v>0.96892168674698753</c:v>
                </c:pt>
                <c:pt idx="4">
                  <c:v>0.96868072289156637</c:v>
                </c:pt>
                <c:pt idx="5">
                  <c:v>0.97143373493975893</c:v>
                </c:pt>
                <c:pt idx="6">
                  <c:v>0.96649700598802413</c:v>
                </c:pt>
                <c:pt idx="7">
                  <c:v>0.95826060606060592</c:v>
                </c:pt>
                <c:pt idx="8">
                  <c:v>0.95511976047904135</c:v>
                </c:pt>
                <c:pt idx="9">
                  <c:v>0.9535481927710836</c:v>
                </c:pt>
                <c:pt idx="10">
                  <c:v>0.95253225806451669</c:v>
                </c:pt>
                <c:pt idx="11">
                  <c:v>0.94702072538860049</c:v>
                </c:pt>
                <c:pt idx="12">
                  <c:v>0.94487179487179473</c:v>
                </c:pt>
                <c:pt idx="13">
                  <c:v>0.94019170984455958</c:v>
                </c:pt>
                <c:pt idx="14">
                  <c:v>0.95496874999999981</c:v>
                </c:pt>
                <c:pt idx="15">
                  <c:v>0.95725520833333355</c:v>
                </c:pt>
                <c:pt idx="16">
                  <c:v>0.95509473684210433</c:v>
                </c:pt>
                <c:pt idx="17">
                  <c:v>0.96327835051546384</c:v>
                </c:pt>
                <c:pt idx="18">
                  <c:v>0.96331088082901473</c:v>
                </c:pt>
                <c:pt idx="19">
                  <c:v>0.96387692307692341</c:v>
                </c:pt>
                <c:pt idx="20">
                  <c:v>0.96486010362694263</c:v>
                </c:pt>
                <c:pt idx="21">
                  <c:v>0.96996391752577349</c:v>
                </c:pt>
                <c:pt idx="22">
                  <c:v>0.9731040462427748</c:v>
                </c:pt>
                <c:pt idx="23">
                  <c:v>0.97311377245509012</c:v>
                </c:pt>
              </c:numCache>
            </c:numRef>
          </c:val>
          <c:smooth val="0"/>
        </c:ser>
        <c:ser>
          <c:idx val="2"/>
          <c:order val="2"/>
          <c:tx>
            <c:strRef>
              <c:f>'POTENCIA_ENERGIA COMPLETO'!$PF$4</c:f>
              <c:strCache>
                <c:ptCount val="1"/>
                <c:pt idx="0">
                  <c:v>LN2 MED</c:v>
                </c:pt>
              </c:strCache>
            </c:strRef>
          </c:tx>
          <c:spPr>
            <a:ln cmpd="sng">
              <a:solidFill>
                <a:schemeClr val="tx2">
                  <a:lumMod val="75000"/>
                </a:schemeClr>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COMPLETO'!$PF$5:$PF$28</c:f>
              <c:numCache>
                <c:formatCode>General</c:formatCode>
                <c:ptCount val="24"/>
                <c:pt idx="0">
                  <c:v>0.97093333333333254</c:v>
                </c:pt>
                <c:pt idx="1">
                  <c:v>0.96925149700598745</c:v>
                </c:pt>
                <c:pt idx="2">
                  <c:v>0.97445180722891545</c:v>
                </c:pt>
                <c:pt idx="3">
                  <c:v>0.97145180722891455</c:v>
                </c:pt>
                <c:pt idx="4">
                  <c:v>0.97110843373494016</c:v>
                </c:pt>
                <c:pt idx="5">
                  <c:v>0.97142771084337265</c:v>
                </c:pt>
                <c:pt idx="6">
                  <c:v>0.97031137724550887</c:v>
                </c:pt>
                <c:pt idx="7">
                  <c:v>0.96166060606060544</c:v>
                </c:pt>
                <c:pt idx="8">
                  <c:v>0.9684431137724554</c:v>
                </c:pt>
                <c:pt idx="9">
                  <c:v>0.96785542168674688</c:v>
                </c:pt>
                <c:pt idx="10">
                  <c:v>0.9677365591397854</c:v>
                </c:pt>
                <c:pt idx="11">
                  <c:v>0.96561658031088027</c:v>
                </c:pt>
                <c:pt idx="12">
                  <c:v>0.95949743589743575</c:v>
                </c:pt>
                <c:pt idx="13">
                  <c:v>0.95648186528497492</c:v>
                </c:pt>
                <c:pt idx="14">
                  <c:v>0.96834375000000039</c:v>
                </c:pt>
                <c:pt idx="15">
                  <c:v>0.96826562500000046</c:v>
                </c:pt>
                <c:pt idx="16">
                  <c:v>0.96732631578947403</c:v>
                </c:pt>
                <c:pt idx="17">
                  <c:v>0.97149999999999959</c:v>
                </c:pt>
                <c:pt idx="18">
                  <c:v>0.96992746113989547</c:v>
                </c:pt>
                <c:pt idx="19">
                  <c:v>0.96765128205128181</c:v>
                </c:pt>
                <c:pt idx="20">
                  <c:v>0.9693108808290154</c:v>
                </c:pt>
                <c:pt idx="21">
                  <c:v>0.96927835051546374</c:v>
                </c:pt>
                <c:pt idx="22">
                  <c:v>0.97099999999999997</c:v>
                </c:pt>
                <c:pt idx="23">
                  <c:v>0.97125149700598756</c:v>
                </c:pt>
              </c:numCache>
            </c:numRef>
          </c:val>
          <c:smooth val="0"/>
        </c:ser>
        <c:ser>
          <c:idx val="3"/>
          <c:order val="3"/>
          <c:tx>
            <c:strRef>
              <c:f>'POTENCIA_ENERGIA COMPLETO'!$PI$4</c:f>
              <c:strCache>
                <c:ptCount val="1"/>
                <c:pt idx="0">
                  <c:v>LN3 MED</c:v>
                </c:pt>
              </c:strCache>
            </c:strRef>
          </c:tx>
          <c:spPr>
            <a:ln>
              <a:solidFill>
                <a:schemeClr val="accent3">
                  <a:lumMod val="50000"/>
                </a:schemeClr>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COMPLETO'!$PI$5:$PI$28</c:f>
              <c:numCache>
                <c:formatCode>General</c:formatCode>
                <c:ptCount val="24"/>
                <c:pt idx="0">
                  <c:v>0.98612121212121251</c:v>
                </c:pt>
                <c:pt idx="1">
                  <c:v>0.98408383233532903</c:v>
                </c:pt>
                <c:pt idx="2">
                  <c:v>0.98363855421686774</c:v>
                </c:pt>
                <c:pt idx="3">
                  <c:v>0.98151204819277083</c:v>
                </c:pt>
                <c:pt idx="4">
                  <c:v>0.98175903614457782</c:v>
                </c:pt>
                <c:pt idx="5">
                  <c:v>0.98151807228915622</c:v>
                </c:pt>
                <c:pt idx="6">
                  <c:v>0.97386227544910187</c:v>
                </c:pt>
                <c:pt idx="7">
                  <c:v>0.97170303030302985</c:v>
                </c:pt>
                <c:pt idx="8">
                  <c:v>0.97141317365269442</c:v>
                </c:pt>
                <c:pt idx="9">
                  <c:v>0.97089156626506012</c:v>
                </c:pt>
                <c:pt idx="10">
                  <c:v>0.97505913978494685</c:v>
                </c:pt>
                <c:pt idx="11">
                  <c:v>0.97267357512953334</c:v>
                </c:pt>
                <c:pt idx="12">
                  <c:v>0.9675948717948718</c:v>
                </c:pt>
                <c:pt idx="13">
                  <c:v>0.96525906735751255</c:v>
                </c:pt>
                <c:pt idx="14">
                  <c:v>0.96571874999999974</c:v>
                </c:pt>
                <c:pt idx="15">
                  <c:v>0.96533333333333315</c:v>
                </c:pt>
                <c:pt idx="16">
                  <c:v>0.96565789473684138</c:v>
                </c:pt>
                <c:pt idx="17">
                  <c:v>0.96672164948453554</c:v>
                </c:pt>
                <c:pt idx="18">
                  <c:v>0.97755440414507788</c:v>
                </c:pt>
                <c:pt idx="19">
                  <c:v>0.98095897435897472</c:v>
                </c:pt>
                <c:pt idx="20">
                  <c:v>0.98503626943005262</c:v>
                </c:pt>
                <c:pt idx="21">
                  <c:v>0.98610309278350594</c:v>
                </c:pt>
                <c:pt idx="22">
                  <c:v>0.98742196531791904</c:v>
                </c:pt>
                <c:pt idx="23">
                  <c:v>0.98710179640718654</c:v>
                </c:pt>
              </c:numCache>
            </c:numRef>
          </c:val>
          <c:smooth val="0"/>
        </c:ser>
        <c:ser>
          <c:idx val="1"/>
          <c:order val="0"/>
          <c:tx>
            <c:strRef>
              <c:f>'POTENCIA_ENERGIA COMPLETO'!$PK$4</c:f>
              <c:strCache>
                <c:ptCount val="1"/>
                <c:pt idx="0">
                  <c:v>TOTAL MIN</c:v>
                </c:pt>
              </c:strCache>
            </c:strRef>
          </c:tx>
          <c:spPr>
            <a:ln>
              <a:solidFill>
                <a:srgbClr val="FF0000"/>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COMPLETO'!$PK$5:$PK$28</c:f>
              <c:numCache>
                <c:formatCode>General</c:formatCode>
                <c:ptCount val="24"/>
                <c:pt idx="0">
                  <c:v>0.8701151515151514</c:v>
                </c:pt>
                <c:pt idx="1">
                  <c:v>0.86289221556886198</c:v>
                </c:pt>
                <c:pt idx="2">
                  <c:v>0.84916265060240881</c:v>
                </c:pt>
                <c:pt idx="3">
                  <c:v>0.85505421686746985</c:v>
                </c:pt>
                <c:pt idx="4">
                  <c:v>0.84085542168674698</c:v>
                </c:pt>
                <c:pt idx="5">
                  <c:v>0.84104819277108467</c:v>
                </c:pt>
                <c:pt idx="6">
                  <c:v>0.84145508982035921</c:v>
                </c:pt>
                <c:pt idx="7">
                  <c:v>0.84543636363636354</c:v>
                </c:pt>
                <c:pt idx="8">
                  <c:v>0.85983832335329313</c:v>
                </c:pt>
                <c:pt idx="9">
                  <c:v>0.85686746987951834</c:v>
                </c:pt>
                <c:pt idx="10">
                  <c:v>0.86233333333333317</c:v>
                </c:pt>
                <c:pt idx="11">
                  <c:v>0.85600518134715076</c:v>
                </c:pt>
                <c:pt idx="12">
                  <c:v>0.86246666666666716</c:v>
                </c:pt>
                <c:pt idx="13">
                  <c:v>0.84957512953367842</c:v>
                </c:pt>
                <c:pt idx="14">
                  <c:v>0.86698958333333309</c:v>
                </c:pt>
                <c:pt idx="15">
                  <c:v>0.87128645833333296</c:v>
                </c:pt>
                <c:pt idx="16">
                  <c:v>0.88011578947368441</c:v>
                </c:pt>
                <c:pt idx="17">
                  <c:v>0.86431958762886552</c:v>
                </c:pt>
                <c:pt idx="18">
                  <c:v>0.85615025906735764</c:v>
                </c:pt>
                <c:pt idx="19">
                  <c:v>0.8590769230769234</c:v>
                </c:pt>
                <c:pt idx="20">
                  <c:v>0.86244041450777209</c:v>
                </c:pt>
                <c:pt idx="21">
                  <c:v>0.86259793814432972</c:v>
                </c:pt>
                <c:pt idx="22">
                  <c:v>0.87687283236994196</c:v>
                </c:pt>
                <c:pt idx="23">
                  <c:v>0.87395808383233542</c:v>
                </c:pt>
              </c:numCache>
            </c:numRef>
          </c:val>
          <c:smooth val="0"/>
        </c:ser>
        <c:dLbls>
          <c:showLegendKey val="0"/>
          <c:showVal val="0"/>
          <c:showCatName val="0"/>
          <c:showSerName val="0"/>
          <c:showPercent val="0"/>
          <c:showBubbleSize val="0"/>
        </c:dLbls>
        <c:marker val="1"/>
        <c:smooth val="0"/>
        <c:axId val="208223744"/>
        <c:axId val="208609280"/>
      </c:lineChart>
      <c:catAx>
        <c:axId val="208223744"/>
        <c:scaling>
          <c:orientation val="minMax"/>
        </c:scaling>
        <c:delete val="0"/>
        <c:axPos val="b"/>
        <c:title>
          <c:tx>
            <c:rich>
              <a:bodyPr/>
              <a:lstStyle/>
              <a:p>
                <a:pPr>
                  <a:defRPr/>
                </a:pPr>
                <a:r>
                  <a:rPr lang="es-ES"/>
                  <a:t>Tiempo</a:t>
                </a:r>
                <a:r>
                  <a:rPr lang="es-ES" baseline="0"/>
                  <a:t> - Horas (H)</a:t>
                </a:r>
                <a:endParaRPr lang="es-ES"/>
              </a:p>
            </c:rich>
          </c:tx>
          <c:layout/>
          <c:overlay val="0"/>
        </c:title>
        <c:numFmt formatCode="0" sourceLinked="1"/>
        <c:majorTickMark val="none"/>
        <c:minorTickMark val="none"/>
        <c:tickLblPos val="nextTo"/>
        <c:crossAx val="208609280"/>
        <c:crosses val="autoZero"/>
        <c:auto val="1"/>
        <c:lblAlgn val="ctr"/>
        <c:lblOffset val="100"/>
        <c:noMultiLvlLbl val="0"/>
      </c:catAx>
      <c:valAx>
        <c:axId val="208609280"/>
        <c:scaling>
          <c:orientation val="minMax"/>
        </c:scaling>
        <c:delete val="0"/>
        <c:axPos val="l"/>
        <c:majorGridlines/>
        <c:title>
          <c:tx>
            <c:rich>
              <a:bodyPr/>
              <a:lstStyle/>
              <a:p>
                <a:pPr>
                  <a:defRPr/>
                </a:pPr>
                <a:r>
                  <a:rPr lang="es-ES"/>
                  <a:t>Factor de Potencia (FP)</a:t>
                </a:r>
              </a:p>
            </c:rich>
          </c:tx>
          <c:layout/>
          <c:overlay val="0"/>
        </c:title>
        <c:numFmt formatCode="General" sourceLinked="1"/>
        <c:majorTickMark val="out"/>
        <c:minorTickMark val="none"/>
        <c:tickLblPos val="nextTo"/>
        <c:crossAx val="20822374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sz="1800" b="1" i="0" u="none" strike="noStrike" baseline="0">
                <a:effectLst/>
              </a:rPr>
              <a:t>Tendencia semanal de f</a:t>
            </a:r>
            <a:r>
              <a:rPr lang="es-ES"/>
              <a:t>actor de potencia TGN</a:t>
            </a:r>
            <a:r>
              <a:rPr lang="es-ES" baseline="0"/>
              <a:t> </a:t>
            </a:r>
            <a:endParaRPr lang="es-ES"/>
          </a:p>
        </c:rich>
      </c:tx>
      <c:layout/>
      <c:overlay val="0"/>
    </c:title>
    <c:autoTitleDeleted val="0"/>
    <c:plotArea>
      <c:layout>
        <c:manualLayout>
          <c:layoutTarget val="inner"/>
          <c:xMode val="edge"/>
          <c:yMode val="edge"/>
          <c:x val="0.11129633358414316"/>
          <c:y val="0.19430874650250801"/>
          <c:w val="0.69876379012515766"/>
          <c:h val="0.64076209188498234"/>
        </c:manualLayout>
      </c:layout>
      <c:lineChart>
        <c:grouping val="standard"/>
        <c:varyColors val="0"/>
        <c:ser>
          <c:idx val="0"/>
          <c:order val="0"/>
          <c:tx>
            <c:strRef>
              <c:f>'POTENCIA_ENERGIA COMPLETO'!$PM$214</c:f>
              <c:strCache>
                <c:ptCount val="1"/>
                <c:pt idx="0">
                  <c:v>Min Tot</c:v>
                </c:pt>
              </c:strCache>
            </c:strRef>
          </c:tx>
          <c:cat>
            <c:strRef>
              <c:f>'POTENCIA_ENERGIA COMPLETO'!$OO$215:$OO$221</c:f>
              <c:strCache>
                <c:ptCount val="7"/>
                <c:pt idx="0">
                  <c:v>Miércoles</c:v>
                </c:pt>
                <c:pt idx="1">
                  <c:v>Jueves</c:v>
                </c:pt>
                <c:pt idx="2">
                  <c:v>Viernes</c:v>
                </c:pt>
                <c:pt idx="3">
                  <c:v>Sábado</c:v>
                </c:pt>
                <c:pt idx="4">
                  <c:v>Domingo</c:v>
                </c:pt>
                <c:pt idx="5">
                  <c:v>Lunes</c:v>
                </c:pt>
                <c:pt idx="6">
                  <c:v>Martes</c:v>
                </c:pt>
              </c:strCache>
            </c:strRef>
          </c:cat>
          <c:val>
            <c:numRef>
              <c:f>'POTENCIA_ENERGIA COMPLETO'!$PM$215:$PM$221</c:f>
              <c:numCache>
                <c:formatCode>General</c:formatCode>
                <c:ptCount val="7"/>
                <c:pt idx="0">
                  <c:v>0.83578571428571435</c:v>
                </c:pt>
                <c:pt idx="1">
                  <c:v>0.82389285714285698</c:v>
                </c:pt>
                <c:pt idx="2">
                  <c:v>0.83785714285714286</c:v>
                </c:pt>
                <c:pt idx="3">
                  <c:v>0.83888888888888913</c:v>
                </c:pt>
                <c:pt idx="4">
                  <c:v>0.80270370370370359</c:v>
                </c:pt>
                <c:pt idx="5">
                  <c:v>0.81896296296296289</c:v>
                </c:pt>
                <c:pt idx="6">
                  <c:v>0.82892857142857124</c:v>
                </c:pt>
              </c:numCache>
            </c:numRef>
          </c:val>
          <c:smooth val="0"/>
        </c:ser>
        <c:ser>
          <c:idx val="1"/>
          <c:order val="1"/>
          <c:tx>
            <c:strRef>
              <c:f>'POTENCIA_ENERGIA COMPLETO'!$PN$214</c:f>
              <c:strCache>
                <c:ptCount val="1"/>
                <c:pt idx="0">
                  <c:v>Max Tot</c:v>
                </c:pt>
              </c:strCache>
            </c:strRef>
          </c:tx>
          <c:cat>
            <c:strRef>
              <c:f>'POTENCIA_ENERGIA COMPLETO'!$OO$215:$OO$221</c:f>
              <c:strCache>
                <c:ptCount val="7"/>
                <c:pt idx="0">
                  <c:v>Miércoles</c:v>
                </c:pt>
                <c:pt idx="1">
                  <c:v>Jueves</c:v>
                </c:pt>
                <c:pt idx="2">
                  <c:v>Viernes</c:v>
                </c:pt>
                <c:pt idx="3">
                  <c:v>Sábado</c:v>
                </c:pt>
                <c:pt idx="4">
                  <c:v>Domingo</c:v>
                </c:pt>
                <c:pt idx="5">
                  <c:v>Lunes</c:v>
                </c:pt>
                <c:pt idx="6">
                  <c:v>Martes</c:v>
                </c:pt>
              </c:strCache>
            </c:strRef>
          </c:cat>
          <c:val>
            <c:numRef>
              <c:f>'POTENCIA_ENERGIA COMPLETO'!$PN$215:$PN$221</c:f>
              <c:numCache>
                <c:formatCode>General</c:formatCode>
                <c:ptCount val="7"/>
                <c:pt idx="0">
                  <c:v>0.99642857142857155</c:v>
                </c:pt>
                <c:pt idx="1">
                  <c:v>0.99499999999999988</c:v>
                </c:pt>
                <c:pt idx="2">
                  <c:v>0.99507407407407411</c:v>
                </c:pt>
                <c:pt idx="3">
                  <c:v>0.99628571428571422</c:v>
                </c:pt>
                <c:pt idx="4">
                  <c:v>0.99751851851851836</c:v>
                </c:pt>
                <c:pt idx="5">
                  <c:v>0.99688888888888882</c:v>
                </c:pt>
                <c:pt idx="6">
                  <c:v>0.99671428571428577</c:v>
                </c:pt>
              </c:numCache>
            </c:numRef>
          </c:val>
          <c:smooth val="0"/>
        </c:ser>
        <c:ser>
          <c:idx val="2"/>
          <c:order val="2"/>
          <c:tx>
            <c:strRef>
              <c:f>'POTENCIA_ENERGIA COMPLETO'!$PO$214</c:f>
              <c:strCache>
                <c:ptCount val="1"/>
                <c:pt idx="0">
                  <c:v>Prom Tot</c:v>
                </c:pt>
              </c:strCache>
            </c:strRef>
          </c:tx>
          <c:cat>
            <c:strRef>
              <c:f>'POTENCIA_ENERGIA COMPLETO'!$OO$215:$OO$221</c:f>
              <c:strCache>
                <c:ptCount val="7"/>
                <c:pt idx="0">
                  <c:v>Miércoles</c:v>
                </c:pt>
                <c:pt idx="1">
                  <c:v>Jueves</c:v>
                </c:pt>
                <c:pt idx="2">
                  <c:v>Viernes</c:v>
                </c:pt>
                <c:pt idx="3">
                  <c:v>Sábado</c:v>
                </c:pt>
                <c:pt idx="4">
                  <c:v>Domingo</c:v>
                </c:pt>
                <c:pt idx="5">
                  <c:v>Lunes</c:v>
                </c:pt>
                <c:pt idx="6">
                  <c:v>Martes</c:v>
                </c:pt>
              </c:strCache>
            </c:strRef>
          </c:cat>
          <c:val>
            <c:numRef>
              <c:f>'POTENCIA_ENERGIA COMPLETO'!$PO$215:$PO$221</c:f>
              <c:numCache>
                <c:formatCode>General</c:formatCode>
                <c:ptCount val="7"/>
                <c:pt idx="0">
                  <c:v>0.96827243008314423</c:v>
                </c:pt>
                <c:pt idx="1">
                  <c:v>0.96840630511463843</c:v>
                </c:pt>
                <c:pt idx="2">
                  <c:v>0.97127199074074078</c:v>
                </c:pt>
                <c:pt idx="3">
                  <c:v>0.97044272707231027</c:v>
                </c:pt>
                <c:pt idx="4">
                  <c:v>0.96760692811281579</c:v>
                </c:pt>
                <c:pt idx="5">
                  <c:v>0.96880979938271594</c:v>
                </c:pt>
                <c:pt idx="6">
                  <c:v>0.96474873475960421</c:v>
                </c:pt>
              </c:numCache>
            </c:numRef>
          </c:val>
          <c:smooth val="0"/>
        </c:ser>
        <c:dLbls>
          <c:showLegendKey val="0"/>
          <c:showVal val="0"/>
          <c:showCatName val="0"/>
          <c:showSerName val="0"/>
          <c:showPercent val="0"/>
          <c:showBubbleSize val="0"/>
        </c:dLbls>
        <c:marker val="1"/>
        <c:smooth val="0"/>
        <c:axId val="208252928"/>
        <c:axId val="207966144"/>
      </c:lineChart>
      <c:catAx>
        <c:axId val="208252928"/>
        <c:scaling>
          <c:orientation val="minMax"/>
        </c:scaling>
        <c:delete val="0"/>
        <c:axPos val="b"/>
        <c:title>
          <c:tx>
            <c:rich>
              <a:bodyPr/>
              <a:lstStyle/>
              <a:p>
                <a:pPr>
                  <a:defRPr/>
                </a:pPr>
                <a:r>
                  <a:rPr lang="es-ES"/>
                  <a:t>Tiempo</a:t>
                </a:r>
                <a:r>
                  <a:rPr lang="es-ES" baseline="0"/>
                  <a:t> Días</a:t>
                </a:r>
                <a:endParaRPr lang="es-ES"/>
              </a:p>
            </c:rich>
          </c:tx>
          <c:layout/>
          <c:overlay val="0"/>
        </c:title>
        <c:majorTickMark val="none"/>
        <c:minorTickMark val="none"/>
        <c:tickLblPos val="nextTo"/>
        <c:crossAx val="207966144"/>
        <c:crosses val="autoZero"/>
        <c:auto val="1"/>
        <c:lblAlgn val="ctr"/>
        <c:lblOffset val="100"/>
        <c:noMultiLvlLbl val="0"/>
      </c:catAx>
      <c:valAx>
        <c:axId val="207966144"/>
        <c:scaling>
          <c:orientation val="minMax"/>
        </c:scaling>
        <c:delete val="0"/>
        <c:axPos val="l"/>
        <c:majorGridlines/>
        <c:title>
          <c:tx>
            <c:rich>
              <a:bodyPr/>
              <a:lstStyle/>
              <a:p>
                <a:pPr>
                  <a:defRPr/>
                </a:pPr>
                <a:r>
                  <a:rPr lang="es-ES"/>
                  <a:t>Factor</a:t>
                </a:r>
                <a:r>
                  <a:rPr lang="es-ES" baseline="0"/>
                  <a:t> de Potencia (FP)</a:t>
                </a:r>
                <a:endParaRPr lang="es-ES"/>
              </a:p>
            </c:rich>
          </c:tx>
          <c:layout>
            <c:manualLayout>
              <c:xMode val="edge"/>
              <c:yMode val="edge"/>
              <c:x val="1.6666666666666666E-2"/>
              <c:y val="0.23935950714494023"/>
            </c:manualLayout>
          </c:layout>
          <c:overlay val="0"/>
        </c:title>
        <c:numFmt formatCode="General" sourceLinked="1"/>
        <c:majorTickMark val="out"/>
        <c:minorTickMark val="none"/>
        <c:tickLblPos val="nextTo"/>
        <c:crossAx val="20825292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a:t>Comparativo Armónicos (THD V</a:t>
            </a:r>
            <a:r>
              <a:rPr lang="es-ES" baseline="0"/>
              <a:t> )</a:t>
            </a:r>
            <a:r>
              <a:rPr lang="es-ES" sz="1800" b="1" i="0" u="none" strike="noStrike" kern="1200" baseline="0">
                <a:solidFill>
                  <a:sysClr val="windowText" lastClr="000000"/>
                </a:solidFill>
                <a:latin typeface="+mn-lt"/>
                <a:ea typeface="+mn-ea"/>
                <a:cs typeface="+mn-cs"/>
              </a:rPr>
              <a:t> </a:t>
            </a:r>
            <a:r>
              <a:rPr lang="es-ES"/>
              <a:t>por </a:t>
            </a:r>
            <a:r>
              <a:rPr lang="es-ES" baseline="0"/>
              <a:t>Fase</a:t>
            </a:r>
            <a:r>
              <a:rPr lang="es-ES" sz="1800" b="1" i="0" u="none" strike="noStrike" kern="1200" baseline="0">
                <a:solidFill>
                  <a:sysClr val="windowText" lastClr="000000"/>
                </a:solidFill>
                <a:latin typeface="+mn-lt"/>
                <a:ea typeface="+mn-ea"/>
                <a:cs typeface="+mn-cs"/>
              </a:rPr>
              <a:t> </a:t>
            </a:r>
            <a:r>
              <a:rPr lang="es-ES" baseline="0"/>
              <a:t>-TGN</a:t>
            </a:r>
            <a:endParaRPr lang="es-ES"/>
          </a:p>
        </c:rich>
      </c:tx>
      <c:layout>
        <c:manualLayout>
          <c:xMode val="edge"/>
          <c:yMode val="edge"/>
          <c:x val="0.1259096675415573"/>
          <c:y val="2.7777777777777776E-2"/>
        </c:manualLayout>
      </c:layout>
      <c:overlay val="0"/>
    </c:title>
    <c:autoTitleDeleted val="0"/>
    <c:plotArea>
      <c:layout>
        <c:manualLayout>
          <c:layoutTarget val="inner"/>
          <c:xMode val="edge"/>
          <c:yMode val="edge"/>
          <c:x val="0.13782195975503062"/>
          <c:y val="0.32780204547103053"/>
          <c:w val="0.64016535433070865"/>
          <c:h val="0.52758847186066937"/>
        </c:manualLayout>
      </c:layout>
      <c:barChart>
        <c:barDir val="col"/>
        <c:grouping val="clustered"/>
        <c:varyColors val="0"/>
        <c:ser>
          <c:idx val="0"/>
          <c:order val="0"/>
          <c:tx>
            <c:strRef>
              <c:f>'POTENCIA_ENERGIA COMPLETO'!$HC$260</c:f>
              <c:strCache>
                <c:ptCount val="1"/>
                <c:pt idx="0">
                  <c:v>PROMEDIO</c:v>
                </c:pt>
              </c:strCache>
            </c:strRef>
          </c:tx>
          <c:invertIfNegative val="0"/>
          <c:cat>
            <c:strRef>
              <c:f>'POTENCIA_ENERGIA COMPLETO'!$OC$259:$OE$259</c:f>
              <c:strCache>
                <c:ptCount val="3"/>
                <c:pt idx="0">
                  <c:v>L1</c:v>
                </c:pt>
                <c:pt idx="1">
                  <c:v>L2</c:v>
                </c:pt>
                <c:pt idx="2">
                  <c:v>L3</c:v>
                </c:pt>
              </c:strCache>
            </c:strRef>
          </c:cat>
          <c:val>
            <c:numRef>
              <c:f>'POTENCIA_ENERGIA COMPLETO'!$OC$260:$OE$260</c:f>
              <c:numCache>
                <c:formatCode>General</c:formatCode>
                <c:ptCount val="3"/>
                <c:pt idx="0">
                  <c:v>0.6713059614938619</c:v>
                </c:pt>
                <c:pt idx="1">
                  <c:v>0.63558339132452679</c:v>
                </c:pt>
                <c:pt idx="2">
                  <c:v>0.59955926699141082</c:v>
                </c:pt>
              </c:numCache>
            </c:numRef>
          </c:val>
        </c:ser>
        <c:ser>
          <c:idx val="1"/>
          <c:order val="1"/>
          <c:tx>
            <c:strRef>
              <c:f>'POTENCIA_ENERGIA COMPLETO'!$HC$261</c:f>
              <c:strCache>
                <c:ptCount val="1"/>
                <c:pt idx="0">
                  <c:v>MINIMO</c:v>
                </c:pt>
              </c:strCache>
            </c:strRef>
          </c:tx>
          <c:invertIfNegative val="0"/>
          <c:cat>
            <c:strRef>
              <c:f>'POTENCIA_ENERGIA COMPLETO'!$OC$259:$OE$259</c:f>
              <c:strCache>
                <c:ptCount val="3"/>
                <c:pt idx="0">
                  <c:v>L1</c:v>
                </c:pt>
                <c:pt idx="1">
                  <c:v>L2</c:v>
                </c:pt>
                <c:pt idx="2">
                  <c:v>L3</c:v>
                </c:pt>
              </c:strCache>
            </c:strRef>
          </c:cat>
          <c:val>
            <c:numRef>
              <c:f>'POTENCIA_ENERGIA COMPLETO'!$OC$261:$OE$261</c:f>
              <c:numCache>
                <c:formatCode>General</c:formatCode>
                <c:ptCount val="3"/>
                <c:pt idx="0" formatCode="0">
                  <c:v>0.2</c:v>
                </c:pt>
                <c:pt idx="1">
                  <c:v>0</c:v>
                </c:pt>
                <c:pt idx="2">
                  <c:v>0</c:v>
                </c:pt>
              </c:numCache>
            </c:numRef>
          </c:val>
        </c:ser>
        <c:ser>
          <c:idx val="2"/>
          <c:order val="2"/>
          <c:tx>
            <c:strRef>
              <c:f>'POTENCIA_ENERGIA COMPLETO'!$HC$262</c:f>
              <c:strCache>
                <c:ptCount val="1"/>
                <c:pt idx="0">
                  <c:v>MAXIMO</c:v>
                </c:pt>
              </c:strCache>
            </c:strRef>
          </c:tx>
          <c:invertIfNegative val="0"/>
          <c:dLbls>
            <c:dLbl>
              <c:idx val="1"/>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'POTENCIA_ENERGIA COMPLETO'!$OC$259:$OE$259</c:f>
              <c:strCache>
                <c:ptCount val="3"/>
                <c:pt idx="0">
                  <c:v>L1</c:v>
                </c:pt>
                <c:pt idx="1">
                  <c:v>L2</c:v>
                </c:pt>
                <c:pt idx="2">
                  <c:v>L3</c:v>
                </c:pt>
              </c:strCache>
            </c:strRef>
          </c:cat>
          <c:val>
            <c:numRef>
              <c:f>'POTENCIA_ENERGIA COMPLETO'!$OC$262:$OE$262</c:f>
              <c:numCache>
                <c:formatCode>General</c:formatCode>
                <c:ptCount val="3"/>
                <c:pt idx="0">
                  <c:v>2.1</c:v>
                </c:pt>
                <c:pt idx="1">
                  <c:v>2.6</c:v>
                </c:pt>
                <c:pt idx="2">
                  <c:v>2</c:v>
                </c:pt>
              </c:numCache>
            </c:numRef>
          </c:val>
        </c:ser>
        <c:dLbls>
          <c:showLegendKey val="0"/>
          <c:showVal val="0"/>
          <c:showCatName val="0"/>
          <c:showSerName val="0"/>
          <c:showPercent val="0"/>
          <c:showBubbleSize val="0"/>
        </c:dLbls>
        <c:gapWidth val="150"/>
        <c:axId val="208391680"/>
        <c:axId val="207969600"/>
      </c:barChart>
      <c:catAx>
        <c:axId val="208391680"/>
        <c:scaling>
          <c:orientation val="minMax"/>
        </c:scaling>
        <c:delete val="0"/>
        <c:axPos val="b"/>
        <c:title>
          <c:tx>
            <c:rich>
              <a:bodyPr/>
              <a:lstStyle/>
              <a:p>
                <a:pPr>
                  <a:defRPr/>
                </a:pPr>
                <a:r>
                  <a:rPr lang="es-ES"/>
                  <a:t>fases 3</a:t>
                </a:r>
                <a:r>
                  <a:rPr lang="az-Cyrl-AZ">
                    <a:latin typeface="Times New Roman"/>
                    <a:cs typeface="Times New Roman"/>
                  </a:rPr>
                  <a:t>ө</a:t>
                </a:r>
                <a:endParaRPr lang="es-ES"/>
              </a:p>
            </c:rich>
          </c:tx>
          <c:layout/>
          <c:overlay val="0"/>
        </c:title>
        <c:numFmt formatCode="General" sourceLinked="1"/>
        <c:majorTickMark val="none"/>
        <c:minorTickMark val="none"/>
        <c:tickLblPos val="nextTo"/>
        <c:crossAx val="207969600"/>
        <c:crosses val="autoZero"/>
        <c:auto val="1"/>
        <c:lblAlgn val="ctr"/>
        <c:lblOffset val="100"/>
        <c:noMultiLvlLbl val="0"/>
      </c:catAx>
      <c:valAx>
        <c:axId val="207969600"/>
        <c:scaling>
          <c:orientation val="minMax"/>
        </c:scaling>
        <c:delete val="0"/>
        <c:axPos val="l"/>
        <c:majorGridlines/>
        <c:title>
          <c:tx>
            <c:rich>
              <a:bodyPr/>
              <a:lstStyle/>
              <a:p>
                <a:pPr>
                  <a:defRPr/>
                </a:pPr>
                <a:r>
                  <a:rPr lang="es-ES"/>
                  <a:t>Armónicos - (THD</a:t>
                </a:r>
                <a:r>
                  <a:rPr lang="es-ES" baseline="0"/>
                  <a:t> V)</a:t>
                </a:r>
                <a:endParaRPr lang="es-ES"/>
              </a:p>
            </c:rich>
          </c:tx>
          <c:layout/>
          <c:overlay val="0"/>
        </c:title>
        <c:numFmt formatCode="General" sourceLinked="1"/>
        <c:majorTickMark val="out"/>
        <c:minorTickMark val="none"/>
        <c:tickLblPos val="nextTo"/>
        <c:crossAx val="20839168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s-ES" sz="1400" b="1" i="0" u="none" strike="noStrike" baseline="0">
                <a:effectLst/>
              </a:rPr>
              <a:t>Armònicos</a:t>
            </a:r>
            <a:r>
              <a:rPr lang="es-ES" sz="1400" b="1" i="0" u="none" strike="noStrike" kern="1200" baseline="0">
                <a:solidFill>
                  <a:sysClr val="windowText" lastClr="000000"/>
                </a:solidFill>
                <a:effectLst/>
                <a:latin typeface="+mn-lt"/>
                <a:ea typeface="+mn-ea"/>
                <a:cs typeface="+mn-cs"/>
              </a:rPr>
              <a:t> </a:t>
            </a:r>
            <a:r>
              <a:rPr lang="es-ES" sz="1400" b="1" i="0" u="none" strike="noStrike" baseline="0">
                <a:effectLst/>
              </a:rPr>
              <a:t>(THD V) </a:t>
            </a:r>
            <a:r>
              <a:rPr lang="es-ES" sz="1400" b="1" i="0" baseline="0">
                <a:effectLst/>
              </a:rPr>
              <a:t>Día Promedio </a:t>
            </a:r>
            <a:r>
              <a:rPr lang="es-ES" sz="1400"/>
              <a:t>Total-TGN</a:t>
            </a:r>
          </a:p>
        </c:rich>
      </c:tx>
      <c:layout>
        <c:manualLayout>
          <c:xMode val="edge"/>
          <c:yMode val="edge"/>
          <c:x val="0.21818056031039595"/>
          <c:y val="3.44125095281634E-3"/>
        </c:manualLayout>
      </c:layout>
      <c:overlay val="0"/>
    </c:title>
    <c:autoTitleDeleted val="0"/>
    <c:plotArea>
      <c:layout>
        <c:manualLayout>
          <c:layoutTarget val="inner"/>
          <c:xMode val="edge"/>
          <c:yMode val="edge"/>
          <c:x val="0.12481988808002774"/>
          <c:y val="0.16952456350564876"/>
          <c:w val="0.66241251918981825"/>
          <c:h val="0.57908036631290649"/>
        </c:manualLayout>
      </c:layout>
      <c:lineChart>
        <c:grouping val="standard"/>
        <c:varyColors val="0"/>
        <c:ser>
          <c:idx val="0"/>
          <c:order val="1"/>
          <c:tx>
            <c:strRef>
              <c:f>'POTENCIA_ENERGIA COMPLETO'!$RK$4</c:f>
              <c:strCache>
                <c:ptCount val="1"/>
                <c:pt idx="0">
                  <c:v>LN1 MED</c:v>
                </c:pt>
              </c:strCache>
            </c:strRef>
          </c:tx>
          <c:spPr>
            <a:ln>
              <a:solidFill>
                <a:srgbClr val="FF0000"/>
              </a:solidFill>
            </a:ln>
          </c:spPr>
          <c:dLbls>
            <c:dLbl>
              <c:idx val="19"/>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COMPLETO'!$RK$5:$RK$28</c:f>
              <c:numCache>
                <c:formatCode>General</c:formatCode>
                <c:ptCount val="24"/>
                <c:pt idx="0">
                  <c:v>0.58545454545454434</c:v>
                </c:pt>
                <c:pt idx="1">
                  <c:v>0.52395209580838298</c:v>
                </c:pt>
                <c:pt idx="2">
                  <c:v>0.43373493975903588</c:v>
                </c:pt>
                <c:pt idx="3">
                  <c:v>0.39999999999999963</c:v>
                </c:pt>
                <c:pt idx="4">
                  <c:v>0.34457831325301119</c:v>
                </c:pt>
                <c:pt idx="5">
                  <c:v>0.27831325301204768</c:v>
                </c:pt>
                <c:pt idx="6">
                  <c:v>0.3281437125748497</c:v>
                </c:pt>
                <c:pt idx="7">
                  <c:v>0.51818181818181763</c:v>
                </c:pt>
                <c:pt idx="8">
                  <c:v>0.59221556886227544</c:v>
                </c:pt>
                <c:pt idx="9">
                  <c:v>0.6445783132530124</c:v>
                </c:pt>
                <c:pt idx="10">
                  <c:v>0.74569892473118349</c:v>
                </c:pt>
                <c:pt idx="11">
                  <c:v>0.74507772020725516</c:v>
                </c:pt>
                <c:pt idx="12">
                  <c:v>0.74820512820512886</c:v>
                </c:pt>
                <c:pt idx="13">
                  <c:v>0.78860103626943179</c:v>
                </c:pt>
                <c:pt idx="14">
                  <c:v>0.82187500000000113</c:v>
                </c:pt>
                <c:pt idx="15">
                  <c:v>0.81250000000000167</c:v>
                </c:pt>
                <c:pt idx="16">
                  <c:v>0.77842105263157857</c:v>
                </c:pt>
                <c:pt idx="17">
                  <c:v>0.75979381443298777</c:v>
                </c:pt>
                <c:pt idx="18">
                  <c:v>0.82383419689119175</c:v>
                </c:pt>
                <c:pt idx="19">
                  <c:v>0.95948717948718132</c:v>
                </c:pt>
                <c:pt idx="20">
                  <c:v>0.94455958549222996</c:v>
                </c:pt>
                <c:pt idx="21">
                  <c:v>0.84484536082474415</c:v>
                </c:pt>
                <c:pt idx="22">
                  <c:v>0.73757225433525964</c:v>
                </c:pt>
                <c:pt idx="23">
                  <c:v>0.67245508982036006</c:v>
                </c:pt>
              </c:numCache>
            </c:numRef>
          </c:val>
          <c:smooth val="0"/>
        </c:ser>
        <c:ser>
          <c:idx val="2"/>
          <c:order val="2"/>
          <c:tx>
            <c:strRef>
              <c:f>'POTENCIA_ENERGIA COMPLETO'!$RN$4</c:f>
              <c:strCache>
                <c:ptCount val="1"/>
                <c:pt idx="0">
                  <c:v>LN2 MED</c:v>
                </c:pt>
              </c:strCache>
            </c:strRef>
          </c:tx>
          <c:spPr>
            <a:ln cmpd="sng">
              <a:solidFill>
                <a:schemeClr val="tx2">
                  <a:lumMod val="75000"/>
                </a:schemeClr>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COMPLETO'!$RN$5:$RN$28</c:f>
              <c:numCache>
                <c:formatCode>General</c:formatCode>
                <c:ptCount val="24"/>
                <c:pt idx="0">
                  <c:v>0.57757575757575619</c:v>
                </c:pt>
                <c:pt idx="1">
                  <c:v>0.5167664670658676</c:v>
                </c:pt>
                <c:pt idx="2">
                  <c:v>0.44277108433734891</c:v>
                </c:pt>
                <c:pt idx="3">
                  <c:v>0.41024096385542141</c:v>
                </c:pt>
                <c:pt idx="4">
                  <c:v>0.3487951807228909</c:v>
                </c:pt>
                <c:pt idx="5">
                  <c:v>0.30843373493975845</c:v>
                </c:pt>
                <c:pt idx="6">
                  <c:v>0.39760479041916114</c:v>
                </c:pt>
                <c:pt idx="7">
                  <c:v>0.53272727272727205</c:v>
                </c:pt>
                <c:pt idx="8">
                  <c:v>0.61676646706586846</c:v>
                </c:pt>
                <c:pt idx="9">
                  <c:v>0.64698795180722934</c:v>
                </c:pt>
                <c:pt idx="10">
                  <c:v>0.74032258064516154</c:v>
                </c:pt>
                <c:pt idx="11">
                  <c:v>0.7673575129533684</c:v>
                </c:pt>
                <c:pt idx="12">
                  <c:v>0.78410256410256374</c:v>
                </c:pt>
                <c:pt idx="13">
                  <c:v>0.78082901554404127</c:v>
                </c:pt>
                <c:pt idx="14">
                  <c:v>0.83593750000000056</c:v>
                </c:pt>
                <c:pt idx="15">
                  <c:v>0.80520833333333386</c:v>
                </c:pt>
                <c:pt idx="16">
                  <c:v>0.76105263157894754</c:v>
                </c:pt>
                <c:pt idx="17">
                  <c:v>0.70412371134020513</c:v>
                </c:pt>
                <c:pt idx="18">
                  <c:v>0.66735751295336776</c:v>
                </c:pt>
                <c:pt idx="19">
                  <c:v>0.73897435897435981</c:v>
                </c:pt>
                <c:pt idx="20">
                  <c:v>0.74196891191709902</c:v>
                </c:pt>
                <c:pt idx="21">
                  <c:v>0.67371134020618517</c:v>
                </c:pt>
                <c:pt idx="22">
                  <c:v>0.63179190751445147</c:v>
                </c:pt>
                <c:pt idx="23">
                  <c:v>0.60598802395209672</c:v>
                </c:pt>
              </c:numCache>
            </c:numRef>
          </c:val>
          <c:smooth val="0"/>
        </c:ser>
        <c:ser>
          <c:idx val="1"/>
          <c:order val="0"/>
          <c:tx>
            <c:strRef>
              <c:f>'POTENCIA_ENERGIA COMPLETO'!$RP$4</c:f>
              <c:strCache>
                <c:ptCount val="1"/>
                <c:pt idx="0">
                  <c:v>LN3 MIN</c:v>
                </c:pt>
              </c:strCache>
            </c:strRef>
          </c:tx>
          <c:spPr>
            <a:ln>
              <a:solidFill>
                <a:schemeClr val="accent3">
                  <a:lumMod val="50000"/>
                </a:schemeClr>
              </a:solidFill>
            </a:ln>
          </c:spPr>
          <c:dLbls>
            <c:dLbl>
              <c:idx val="5"/>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COMPLETO'!$RP$5:$RP$28</c:f>
              <c:numCache>
                <c:formatCode>General</c:formatCode>
                <c:ptCount val="24"/>
                <c:pt idx="0">
                  <c:v>0.49393939393939379</c:v>
                </c:pt>
                <c:pt idx="1">
                  <c:v>0.45389221556886233</c:v>
                </c:pt>
                <c:pt idx="2">
                  <c:v>0.39337349397590293</c:v>
                </c:pt>
                <c:pt idx="3">
                  <c:v>0.36144578313252923</c:v>
                </c:pt>
                <c:pt idx="4">
                  <c:v>0.30903614457831258</c:v>
                </c:pt>
                <c:pt idx="5">
                  <c:v>0.30542168674698722</c:v>
                </c:pt>
                <c:pt idx="6">
                  <c:v>0.40838323353293382</c:v>
                </c:pt>
                <c:pt idx="7">
                  <c:v>0.50424242424242438</c:v>
                </c:pt>
                <c:pt idx="8">
                  <c:v>0.55928143712574907</c:v>
                </c:pt>
                <c:pt idx="9">
                  <c:v>0.59397590361445773</c:v>
                </c:pt>
                <c:pt idx="10">
                  <c:v>0.67634408602150453</c:v>
                </c:pt>
                <c:pt idx="11">
                  <c:v>0.68808290155440321</c:v>
                </c:pt>
                <c:pt idx="12">
                  <c:v>0.69846153846153725</c:v>
                </c:pt>
                <c:pt idx="13">
                  <c:v>0.71761658031088027</c:v>
                </c:pt>
                <c:pt idx="14">
                  <c:v>0.76666666666666672</c:v>
                </c:pt>
                <c:pt idx="15">
                  <c:v>0.73281249999999798</c:v>
                </c:pt>
                <c:pt idx="16">
                  <c:v>0.665263157894735</c:v>
                </c:pt>
                <c:pt idx="17">
                  <c:v>0.64432989690721532</c:v>
                </c:pt>
                <c:pt idx="18">
                  <c:v>0.67616580310880681</c:v>
                </c:pt>
                <c:pt idx="19">
                  <c:v>0.77641025641025441</c:v>
                </c:pt>
                <c:pt idx="20">
                  <c:v>0.74300518134714899</c:v>
                </c:pt>
                <c:pt idx="21">
                  <c:v>0.63762886597938107</c:v>
                </c:pt>
                <c:pt idx="22">
                  <c:v>0.56647398843930541</c:v>
                </c:pt>
                <c:pt idx="23">
                  <c:v>0.53353293413173553</c:v>
                </c:pt>
              </c:numCache>
            </c:numRef>
          </c:val>
          <c:smooth val="0"/>
        </c:ser>
        <c:dLbls>
          <c:showLegendKey val="0"/>
          <c:showVal val="0"/>
          <c:showCatName val="0"/>
          <c:showSerName val="0"/>
          <c:showPercent val="0"/>
          <c:showBubbleSize val="0"/>
        </c:dLbls>
        <c:marker val="1"/>
        <c:smooth val="0"/>
        <c:axId val="208510976"/>
        <c:axId val="208614464"/>
      </c:lineChart>
      <c:catAx>
        <c:axId val="208510976"/>
        <c:scaling>
          <c:orientation val="minMax"/>
        </c:scaling>
        <c:delete val="0"/>
        <c:axPos val="b"/>
        <c:title>
          <c:tx>
            <c:rich>
              <a:bodyPr/>
              <a:lstStyle/>
              <a:p>
                <a:pPr>
                  <a:defRPr/>
                </a:pPr>
                <a:r>
                  <a:rPr lang="es-ES"/>
                  <a:t>Tiempo</a:t>
                </a:r>
                <a:r>
                  <a:rPr lang="es-ES" baseline="0"/>
                  <a:t> Horas (H)</a:t>
                </a:r>
                <a:endParaRPr lang="es-ES"/>
              </a:p>
            </c:rich>
          </c:tx>
          <c:layout/>
          <c:overlay val="0"/>
        </c:title>
        <c:numFmt formatCode="0" sourceLinked="1"/>
        <c:majorTickMark val="none"/>
        <c:minorTickMark val="none"/>
        <c:tickLblPos val="nextTo"/>
        <c:crossAx val="208614464"/>
        <c:crosses val="autoZero"/>
        <c:auto val="1"/>
        <c:lblAlgn val="ctr"/>
        <c:lblOffset val="100"/>
        <c:noMultiLvlLbl val="0"/>
      </c:catAx>
      <c:valAx>
        <c:axId val="208614464"/>
        <c:scaling>
          <c:orientation val="minMax"/>
        </c:scaling>
        <c:delete val="0"/>
        <c:axPos val="l"/>
        <c:majorGridlines/>
        <c:title>
          <c:tx>
            <c:rich>
              <a:bodyPr/>
              <a:lstStyle/>
              <a:p>
                <a:pPr>
                  <a:defRPr/>
                </a:pPr>
                <a:r>
                  <a:rPr lang="es-ES"/>
                  <a:t>Armónicos -(THD)</a:t>
                </a:r>
              </a:p>
            </c:rich>
          </c:tx>
          <c:layout/>
          <c:overlay val="0"/>
        </c:title>
        <c:numFmt formatCode="General" sourceLinked="1"/>
        <c:majorTickMark val="out"/>
        <c:minorTickMark val="none"/>
        <c:tickLblPos val="nextTo"/>
        <c:crossAx val="208510976"/>
        <c:crosses val="autoZero"/>
        <c:crossBetween val="between"/>
      </c:valAx>
    </c:plotArea>
    <c:legend>
      <c:legendPos val="r"/>
      <c:layout>
        <c:manualLayout>
          <c:xMode val="edge"/>
          <c:yMode val="edge"/>
          <c:x val="0.81490536324468876"/>
          <c:y val="0.33652516261554266"/>
          <c:w val="0.12471727826474521"/>
          <c:h val="0.43069967476891474"/>
        </c:manualLayout>
      </c:layout>
      <c:overlay val="0"/>
      <c:txPr>
        <a:bodyPr/>
        <a:lstStyle/>
        <a:p>
          <a:pPr>
            <a:defRPr sz="900"/>
          </a:pPr>
          <a:endParaRPr lang="es-ES"/>
        </a:p>
      </c:txPr>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sz="1800" b="1" i="0" u="none" strike="noStrike" baseline="0">
                <a:effectLst/>
              </a:rPr>
              <a:t>Tendencia Semanal de </a:t>
            </a:r>
            <a:r>
              <a:rPr lang="es-ES"/>
              <a:t>Armónicos (</a:t>
            </a:r>
            <a:r>
              <a:rPr lang="es-ES" sz="1800" b="1" i="0" u="none" strike="noStrike" baseline="0">
                <a:effectLst/>
              </a:rPr>
              <a:t>THD V)</a:t>
            </a:r>
            <a:r>
              <a:rPr lang="es-ES" sz="1800" b="1" i="0" u="none" strike="noStrike" kern="1200" baseline="0">
                <a:solidFill>
                  <a:sysClr val="windowText" lastClr="000000"/>
                </a:solidFill>
                <a:effectLst/>
                <a:latin typeface="+mn-lt"/>
                <a:ea typeface="+mn-ea"/>
                <a:cs typeface="+mn-cs"/>
              </a:rPr>
              <a:t> </a:t>
            </a:r>
            <a:r>
              <a:rPr lang="es-ES" baseline="0"/>
              <a:t>Total- TGN</a:t>
            </a:r>
            <a:endParaRPr lang="es-ES"/>
          </a:p>
        </c:rich>
      </c:tx>
      <c:layout/>
      <c:overlay val="0"/>
    </c:title>
    <c:autoTitleDeleted val="0"/>
    <c:plotArea>
      <c:layout/>
      <c:lineChart>
        <c:grouping val="standard"/>
        <c:varyColors val="0"/>
        <c:ser>
          <c:idx val="2"/>
          <c:order val="2"/>
          <c:tx>
            <c:strRef>
              <c:f>'POTENCIA_ENERGIA COMPLETO'!$QX$214</c:f>
              <c:strCache>
                <c:ptCount val="1"/>
                <c:pt idx="0">
                  <c:v>Max L2</c:v>
                </c:pt>
              </c:strCache>
            </c:strRef>
          </c:tx>
          <c:cat>
            <c:strRef>
              <c:f>'POTENCIA_ENERGIA COMPLETO'!$OO$215:$OO$221</c:f>
              <c:strCache>
                <c:ptCount val="7"/>
                <c:pt idx="0">
                  <c:v>Miércoles</c:v>
                </c:pt>
                <c:pt idx="1">
                  <c:v>Jueves</c:v>
                </c:pt>
                <c:pt idx="2">
                  <c:v>Viernes</c:v>
                </c:pt>
                <c:pt idx="3">
                  <c:v>Sábado</c:v>
                </c:pt>
                <c:pt idx="4">
                  <c:v>Domingo</c:v>
                </c:pt>
                <c:pt idx="5">
                  <c:v>Lunes</c:v>
                </c:pt>
                <c:pt idx="6">
                  <c:v>Martes</c:v>
                </c:pt>
              </c:strCache>
            </c:strRef>
          </c:cat>
          <c:val>
            <c:numRef>
              <c:f>'POTENCIA_ENERGIA COMPLETO'!$QX$215:$QX$221</c:f>
              <c:numCache>
                <c:formatCode>General</c:formatCode>
                <c:ptCount val="7"/>
                <c:pt idx="0">
                  <c:v>1.1407407407407408</c:v>
                </c:pt>
                <c:pt idx="1">
                  <c:v>0.95714285714285674</c:v>
                </c:pt>
                <c:pt idx="2">
                  <c:v>1.1107142857142862</c:v>
                </c:pt>
                <c:pt idx="3">
                  <c:v>0.88148148148148153</c:v>
                </c:pt>
                <c:pt idx="4">
                  <c:v>0.80000000000000038</c:v>
                </c:pt>
                <c:pt idx="5">
                  <c:v>0.94285714285714284</c:v>
                </c:pt>
                <c:pt idx="6">
                  <c:v>1.0071428571428576</c:v>
                </c:pt>
              </c:numCache>
            </c:numRef>
          </c:val>
          <c:smooth val="1"/>
        </c:ser>
        <c:ser>
          <c:idx val="0"/>
          <c:order val="1"/>
          <c:tx>
            <c:strRef>
              <c:f>'POTENCIA_ENERGIA COMPLETO'!$QU$214</c:f>
              <c:strCache>
                <c:ptCount val="1"/>
                <c:pt idx="0">
                  <c:v>Max L1</c:v>
                </c:pt>
              </c:strCache>
            </c:strRef>
          </c:tx>
          <c:cat>
            <c:strRef>
              <c:f>'POTENCIA_ENERGIA COMPLETO'!$OO$215:$OO$221</c:f>
              <c:strCache>
                <c:ptCount val="7"/>
                <c:pt idx="0">
                  <c:v>Miércoles</c:v>
                </c:pt>
                <c:pt idx="1">
                  <c:v>Jueves</c:v>
                </c:pt>
                <c:pt idx="2">
                  <c:v>Viernes</c:v>
                </c:pt>
                <c:pt idx="3">
                  <c:v>Sábado</c:v>
                </c:pt>
                <c:pt idx="4">
                  <c:v>Domingo</c:v>
                </c:pt>
                <c:pt idx="5">
                  <c:v>Lunes</c:v>
                </c:pt>
                <c:pt idx="6">
                  <c:v>Martes</c:v>
                </c:pt>
              </c:strCache>
            </c:strRef>
          </c:cat>
          <c:val>
            <c:numRef>
              <c:f>'POTENCIA_ENERGIA COMPLETO'!$QU$215:$QU$221</c:f>
              <c:numCache>
                <c:formatCode>General</c:formatCode>
                <c:ptCount val="7"/>
                <c:pt idx="0">
                  <c:v>1.1892857142857143</c:v>
                </c:pt>
                <c:pt idx="1">
                  <c:v>1.0535714285714293</c:v>
                </c:pt>
                <c:pt idx="2">
                  <c:v>1.1928571428571426</c:v>
                </c:pt>
                <c:pt idx="3">
                  <c:v>1.0107142857142857</c:v>
                </c:pt>
                <c:pt idx="4">
                  <c:v>1</c:v>
                </c:pt>
                <c:pt idx="5">
                  <c:v>1.1214285714285719</c:v>
                </c:pt>
                <c:pt idx="6">
                  <c:v>1.0037037037037038</c:v>
                </c:pt>
              </c:numCache>
            </c:numRef>
          </c:val>
          <c:smooth val="1"/>
        </c:ser>
        <c:ser>
          <c:idx val="1"/>
          <c:order val="0"/>
          <c:tx>
            <c:strRef>
              <c:f>'POTENCIA_ENERGIA COMPLETO'!$RA$214</c:f>
              <c:strCache>
                <c:ptCount val="1"/>
                <c:pt idx="0">
                  <c:v>Max L3</c:v>
                </c:pt>
              </c:strCache>
            </c:strRef>
          </c:tx>
          <c:dLbls>
            <c:dLbl>
              <c:idx val="2"/>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'POTENCIA_ENERGIA COMPLETO'!$OO$215:$OO$221</c:f>
              <c:strCache>
                <c:ptCount val="7"/>
                <c:pt idx="0">
                  <c:v>Miércoles</c:v>
                </c:pt>
                <c:pt idx="1">
                  <c:v>Jueves</c:v>
                </c:pt>
                <c:pt idx="2">
                  <c:v>Viernes</c:v>
                </c:pt>
                <c:pt idx="3">
                  <c:v>Sábado</c:v>
                </c:pt>
                <c:pt idx="4">
                  <c:v>Domingo</c:v>
                </c:pt>
                <c:pt idx="5">
                  <c:v>Lunes</c:v>
                </c:pt>
                <c:pt idx="6">
                  <c:v>Martes</c:v>
                </c:pt>
              </c:strCache>
            </c:strRef>
          </c:cat>
          <c:val>
            <c:numRef>
              <c:f>'POTENCIA_ENERGIA COMPLETO'!$RA$215:$RA$221</c:f>
              <c:numCache>
                <c:formatCode>General</c:formatCode>
                <c:ptCount val="7"/>
                <c:pt idx="0">
                  <c:v>1.0333333333333337</c:v>
                </c:pt>
                <c:pt idx="1">
                  <c:v>0.89642857142857102</c:v>
                </c:pt>
                <c:pt idx="2">
                  <c:v>1.2035714285714285</c:v>
                </c:pt>
                <c:pt idx="3">
                  <c:v>0.82142857142857129</c:v>
                </c:pt>
                <c:pt idx="4">
                  <c:v>0.80740740740740768</c:v>
                </c:pt>
                <c:pt idx="5">
                  <c:v>0.92857142857142849</c:v>
                </c:pt>
                <c:pt idx="6">
                  <c:v>0.93214285714285672</c:v>
                </c:pt>
              </c:numCache>
            </c:numRef>
          </c:val>
          <c:smooth val="1"/>
        </c:ser>
        <c:dLbls>
          <c:showLegendKey val="0"/>
          <c:showVal val="0"/>
          <c:showCatName val="0"/>
          <c:showSerName val="0"/>
          <c:showPercent val="0"/>
          <c:showBubbleSize val="0"/>
        </c:dLbls>
        <c:marker val="1"/>
        <c:smooth val="0"/>
        <c:axId val="208512512"/>
        <c:axId val="208615616"/>
      </c:lineChart>
      <c:catAx>
        <c:axId val="208512512"/>
        <c:scaling>
          <c:orientation val="minMax"/>
        </c:scaling>
        <c:delete val="0"/>
        <c:axPos val="b"/>
        <c:title>
          <c:tx>
            <c:rich>
              <a:bodyPr/>
              <a:lstStyle/>
              <a:p>
                <a:pPr>
                  <a:defRPr/>
                </a:pPr>
                <a:r>
                  <a:rPr lang="es-ES"/>
                  <a:t>Tiempo</a:t>
                </a:r>
                <a:r>
                  <a:rPr lang="es-ES" baseline="0"/>
                  <a:t> Días</a:t>
                </a:r>
                <a:endParaRPr lang="es-ES"/>
              </a:p>
            </c:rich>
          </c:tx>
          <c:layout/>
          <c:overlay val="0"/>
        </c:title>
        <c:majorTickMark val="none"/>
        <c:minorTickMark val="none"/>
        <c:tickLblPos val="nextTo"/>
        <c:crossAx val="208615616"/>
        <c:crosses val="autoZero"/>
        <c:auto val="1"/>
        <c:lblAlgn val="ctr"/>
        <c:lblOffset val="100"/>
        <c:noMultiLvlLbl val="0"/>
      </c:catAx>
      <c:valAx>
        <c:axId val="208615616"/>
        <c:scaling>
          <c:orientation val="minMax"/>
        </c:scaling>
        <c:delete val="0"/>
        <c:axPos val="l"/>
        <c:majorGridlines/>
        <c:title>
          <c:tx>
            <c:rich>
              <a:bodyPr/>
              <a:lstStyle/>
              <a:p>
                <a:pPr>
                  <a:defRPr/>
                </a:pPr>
                <a:r>
                  <a:rPr lang="es-ES"/>
                  <a:t>Armónicos</a:t>
                </a:r>
                <a:r>
                  <a:rPr lang="es-ES" baseline="0"/>
                  <a:t> (THD V)</a:t>
                </a:r>
                <a:endParaRPr lang="es-ES"/>
              </a:p>
            </c:rich>
          </c:tx>
          <c:layout>
            <c:manualLayout>
              <c:xMode val="edge"/>
              <c:yMode val="edge"/>
              <c:x val="1.6666666666666666E-2"/>
              <c:y val="0.23935950714494023"/>
            </c:manualLayout>
          </c:layout>
          <c:overlay val="0"/>
        </c:title>
        <c:numFmt formatCode="General" sourceLinked="1"/>
        <c:majorTickMark val="out"/>
        <c:minorTickMark val="none"/>
        <c:tickLblPos val="nextTo"/>
        <c:crossAx val="20851251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a:t>Comparativo Armónicos (THD A)</a:t>
            </a:r>
            <a:r>
              <a:rPr lang="es-ES" baseline="0"/>
              <a:t> </a:t>
            </a:r>
            <a:r>
              <a:rPr lang="es-ES"/>
              <a:t>por </a:t>
            </a:r>
            <a:r>
              <a:rPr lang="es-ES" baseline="0"/>
              <a:t>Fase</a:t>
            </a:r>
            <a:r>
              <a:rPr lang="es-ES" sz="1800" b="1" i="0" u="none" strike="noStrike" kern="1200" baseline="0">
                <a:solidFill>
                  <a:sysClr val="windowText" lastClr="000000"/>
                </a:solidFill>
                <a:latin typeface="+mn-lt"/>
                <a:ea typeface="+mn-ea"/>
                <a:cs typeface="+mn-cs"/>
              </a:rPr>
              <a:t> </a:t>
            </a:r>
            <a:r>
              <a:rPr lang="es-ES" baseline="0"/>
              <a:t>-TGN</a:t>
            </a:r>
            <a:endParaRPr lang="es-ES"/>
          </a:p>
        </c:rich>
      </c:tx>
      <c:layout>
        <c:manualLayout>
          <c:xMode val="edge"/>
          <c:yMode val="edge"/>
          <c:x val="0.11165966754155729"/>
          <c:y val="1.8518518518518517E-2"/>
        </c:manualLayout>
      </c:layout>
      <c:overlay val="0"/>
    </c:title>
    <c:autoTitleDeleted val="0"/>
    <c:plotArea>
      <c:layout>
        <c:manualLayout>
          <c:layoutTarget val="inner"/>
          <c:xMode val="edge"/>
          <c:yMode val="edge"/>
          <c:x val="0.13427462623555836"/>
          <c:y val="0.2482655801745712"/>
          <c:w val="0.71155378356921373"/>
          <c:h val="0.58794878837819686"/>
        </c:manualLayout>
      </c:layout>
      <c:barChart>
        <c:barDir val="col"/>
        <c:grouping val="clustered"/>
        <c:varyColors val="0"/>
        <c:ser>
          <c:idx val="0"/>
          <c:order val="0"/>
          <c:tx>
            <c:strRef>
              <c:f>'POTENCIA_ENERGIA COMPLETO'!$HC$260</c:f>
              <c:strCache>
                <c:ptCount val="1"/>
                <c:pt idx="0">
                  <c:v>PROMEDIO</c:v>
                </c:pt>
              </c:strCache>
            </c:strRef>
          </c:tx>
          <c:invertIfNegative val="0"/>
          <c:dLbls>
            <c:numFmt formatCode="#,##0.00" sourceLinked="0"/>
            <c:showLegendKey val="0"/>
            <c:showVal val="1"/>
            <c:showCatName val="0"/>
            <c:showSerName val="0"/>
            <c:showPercent val="0"/>
            <c:showBubbleSize val="0"/>
            <c:showLeaderLines val="0"/>
          </c:dLbls>
          <c:cat>
            <c:strRef>
              <c:f>'POTENCIA_ENERGIA COMPLETO'!$OK$259:$ON$259</c:f>
              <c:strCache>
                <c:ptCount val="4"/>
                <c:pt idx="0">
                  <c:v>L1</c:v>
                </c:pt>
                <c:pt idx="1">
                  <c:v>L2</c:v>
                </c:pt>
                <c:pt idx="2">
                  <c:v>L3</c:v>
                </c:pt>
                <c:pt idx="3">
                  <c:v>N</c:v>
                </c:pt>
              </c:strCache>
            </c:strRef>
          </c:cat>
          <c:val>
            <c:numRef>
              <c:f>'POTENCIA_ENERGIA COMPLETO'!$OK$260:$ON$260</c:f>
              <c:numCache>
                <c:formatCode>General</c:formatCode>
                <c:ptCount val="4"/>
                <c:pt idx="0">
                  <c:v>7.8075620505683121</c:v>
                </c:pt>
                <c:pt idx="1">
                  <c:v>8.6260264439805301</c:v>
                </c:pt>
                <c:pt idx="2">
                  <c:v>7.5906518209232141</c:v>
                </c:pt>
                <c:pt idx="3">
                  <c:v>42.932057527255949</c:v>
                </c:pt>
              </c:numCache>
            </c:numRef>
          </c:val>
        </c:ser>
        <c:ser>
          <c:idx val="1"/>
          <c:order val="1"/>
          <c:tx>
            <c:strRef>
              <c:f>'POTENCIA_ENERGIA COMPLETO'!$HC$261</c:f>
              <c:strCache>
                <c:ptCount val="1"/>
                <c:pt idx="0">
                  <c:v>MINIMO</c:v>
                </c:pt>
              </c:strCache>
            </c:strRef>
          </c:tx>
          <c:invertIfNegative val="0"/>
          <c:cat>
            <c:strRef>
              <c:f>'POTENCIA_ENERGIA COMPLETO'!$OK$259:$ON$259</c:f>
              <c:strCache>
                <c:ptCount val="4"/>
                <c:pt idx="0">
                  <c:v>L1</c:v>
                </c:pt>
                <c:pt idx="1">
                  <c:v>L2</c:v>
                </c:pt>
                <c:pt idx="2">
                  <c:v>L3</c:v>
                </c:pt>
                <c:pt idx="3">
                  <c:v>N</c:v>
                </c:pt>
              </c:strCache>
            </c:strRef>
          </c:cat>
          <c:val>
            <c:numRef>
              <c:f>'POTENCIA_ENERGIA COMPLETO'!$OK$261:$ON$261</c:f>
              <c:numCache>
                <c:formatCode>0</c:formatCode>
                <c:ptCount val="4"/>
                <c:pt idx="0">
                  <c:v>2</c:v>
                </c:pt>
                <c:pt idx="1">
                  <c:v>2.1</c:v>
                </c:pt>
                <c:pt idx="2">
                  <c:v>1.3</c:v>
                </c:pt>
                <c:pt idx="3">
                  <c:v>10</c:v>
                </c:pt>
              </c:numCache>
            </c:numRef>
          </c:val>
        </c:ser>
        <c:ser>
          <c:idx val="2"/>
          <c:order val="2"/>
          <c:tx>
            <c:strRef>
              <c:f>'POTENCIA_ENERGIA COMPLETO'!$HC$262</c:f>
              <c:strCache>
                <c:ptCount val="1"/>
                <c:pt idx="0">
                  <c:v>MAXIMO</c:v>
                </c:pt>
              </c:strCache>
            </c:strRef>
          </c:tx>
          <c:invertIfNegative val="0"/>
          <c:dLbls>
            <c:showLegendKey val="0"/>
            <c:showVal val="1"/>
            <c:showCatName val="0"/>
            <c:showSerName val="0"/>
            <c:showPercent val="0"/>
            <c:showBubbleSize val="0"/>
            <c:showLeaderLines val="0"/>
          </c:dLbls>
          <c:cat>
            <c:strRef>
              <c:f>'POTENCIA_ENERGIA COMPLETO'!$OK$259:$ON$259</c:f>
              <c:strCache>
                <c:ptCount val="4"/>
                <c:pt idx="0">
                  <c:v>L1</c:v>
                </c:pt>
                <c:pt idx="1">
                  <c:v>L2</c:v>
                </c:pt>
                <c:pt idx="2">
                  <c:v>L3</c:v>
                </c:pt>
                <c:pt idx="3">
                  <c:v>N</c:v>
                </c:pt>
              </c:strCache>
            </c:strRef>
          </c:cat>
          <c:val>
            <c:numRef>
              <c:f>'POTENCIA_ENERGIA COMPLETO'!$OK$262:$ON$262</c:f>
              <c:numCache>
                <c:formatCode>General</c:formatCode>
                <c:ptCount val="4"/>
                <c:pt idx="0">
                  <c:v>17.7</c:v>
                </c:pt>
                <c:pt idx="1">
                  <c:v>14.9</c:v>
                </c:pt>
                <c:pt idx="2">
                  <c:v>18.5</c:v>
                </c:pt>
                <c:pt idx="3">
                  <c:v>99.9</c:v>
                </c:pt>
              </c:numCache>
            </c:numRef>
          </c:val>
        </c:ser>
        <c:dLbls>
          <c:showLegendKey val="0"/>
          <c:showVal val="0"/>
          <c:showCatName val="0"/>
          <c:showSerName val="0"/>
          <c:showPercent val="0"/>
          <c:showBubbleSize val="0"/>
        </c:dLbls>
        <c:gapWidth val="150"/>
        <c:axId val="208773120"/>
        <c:axId val="208612160"/>
      </c:barChart>
      <c:catAx>
        <c:axId val="208773120"/>
        <c:scaling>
          <c:orientation val="minMax"/>
        </c:scaling>
        <c:delete val="0"/>
        <c:axPos val="b"/>
        <c:title>
          <c:tx>
            <c:rich>
              <a:bodyPr/>
              <a:lstStyle/>
              <a:p>
                <a:pPr>
                  <a:defRPr/>
                </a:pPr>
                <a:r>
                  <a:rPr lang="es-ES"/>
                  <a:t>fases 3</a:t>
                </a:r>
                <a:r>
                  <a:rPr lang="az-Cyrl-AZ">
                    <a:latin typeface="Times New Roman"/>
                    <a:cs typeface="Times New Roman"/>
                  </a:rPr>
                  <a:t>ө</a:t>
                </a:r>
                <a:endParaRPr lang="es-ES"/>
              </a:p>
            </c:rich>
          </c:tx>
          <c:layout/>
          <c:overlay val="0"/>
        </c:title>
        <c:numFmt formatCode="General" sourceLinked="1"/>
        <c:majorTickMark val="none"/>
        <c:minorTickMark val="none"/>
        <c:tickLblPos val="nextTo"/>
        <c:crossAx val="208612160"/>
        <c:crosses val="autoZero"/>
        <c:auto val="1"/>
        <c:lblAlgn val="ctr"/>
        <c:lblOffset val="100"/>
        <c:noMultiLvlLbl val="0"/>
      </c:catAx>
      <c:valAx>
        <c:axId val="208612160"/>
        <c:scaling>
          <c:orientation val="minMax"/>
        </c:scaling>
        <c:delete val="0"/>
        <c:axPos val="l"/>
        <c:majorGridlines/>
        <c:title>
          <c:tx>
            <c:rich>
              <a:bodyPr/>
              <a:lstStyle/>
              <a:p>
                <a:pPr>
                  <a:defRPr/>
                </a:pPr>
                <a:r>
                  <a:rPr lang="es-ES"/>
                  <a:t>Armónicos - (THD</a:t>
                </a:r>
                <a:r>
                  <a:rPr lang="es-ES" baseline="0"/>
                  <a:t> A)</a:t>
                </a:r>
                <a:endParaRPr lang="es-ES"/>
              </a:p>
            </c:rich>
          </c:tx>
          <c:layout/>
          <c:overlay val="0"/>
        </c:title>
        <c:numFmt formatCode="General" sourceLinked="1"/>
        <c:majorTickMark val="out"/>
        <c:minorTickMark val="none"/>
        <c:tickLblPos val="nextTo"/>
        <c:crossAx val="208773120"/>
        <c:crosses val="autoZero"/>
        <c:crossBetween val="between"/>
      </c:valAx>
    </c:plotArea>
    <c:legend>
      <c:legendPos val="r"/>
      <c:layout>
        <c:manualLayout>
          <c:xMode val="edge"/>
          <c:yMode val="edge"/>
          <c:x val="0.83811012673177709"/>
          <c:y val="0.48973112372581329"/>
          <c:w val="0.16188987326822291"/>
          <c:h val="0.21026643471891596"/>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a:t>Perfil de carga día promedio </a:t>
            </a:r>
          </a:p>
        </c:rich>
      </c:tx>
      <c:layout/>
      <c:overlay val="0"/>
    </c:title>
    <c:autoTitleDeleted val="0"/>
    <c:plotArea>
      <c:layout>
        <c:manualLayout>
          <c:layoutTarget val="inner"/>
          <c:xMode val="edge"/>
          <c:yMode val="edge"/>
          <c:x val="6.6658617672790896E-2"/>
          <c:y val="0.17106026840984501"/>
          <c:w val="0.75895275590551192"/>
          <c:h val="0.64019288862477108"/>
        </c:manualLayout>
      </c:layout>
      <c:lineChart>
        <c:grouping val="standard"/>
        <c:varyColors val="0"/>
        <c:ser>
          <c:idx val="0"/>
          <c:order val="1"/>
          <c:tx>
            <c:strRef>
              <c:f>'PAG1'!$AL$1</c:f>
              <c:strCache>
                <c:ptCount val="1"/>
                <c:pt idx="0">
                  <c:v>P. REACTIVA (Kvar) </c:v>
                </c:pt>
              </c:strCache>
            </c:strRef>
          </c:tx>
          <c:marker>
            <c:symbol val="none"/>
          </c:marker>
          <c:cat>
            <c:numRef>
              <c:f>'PAG1'!$L$2:$L$97</c:f>
              <c:numCache>
                <c:formatCode>h:mm;@</c:formatCode>
                <c:ptCount val="96"/>
                <c:pt idx="0">
                  <c:v>1</c:v>
                </c:pt>
                <c:pt idx="1">
                  <c:v>1.0416666666666666E-2</c:v>
                </c:pt>
                <c:pt idx="2">
                  <c:v>2.0833333333333332E-2</c:v>
                </c:pt>
                <c:pt idx="3">
                  <c:v>3.125E-2</c:v>
                </c:pt>
                <c:pt idx="4">
                  <c:v>4.1666666666666664E-2</c:v>
                </c:pt>
                <c:pt idx="5">
                  <c:v>5.2083333333333336E-2</c:v>
                </c:pt>
                <c:pt idx="6">
                  <c:v>6.25E-2</c:v>
                </c:pt>
                <c:pt idx="7">
                  <c:v>7.2916666666666671E-2</c:v>
                </c:pt>
                <c:pt idx="8">
                  <c:v>8.3333333333333329E-2</c:v>
                </c:pt>
                <c:pt idx="9">
                  <c:v>9.375E-2</c:v>
                </c:pt>
                <c:pt idx="10">
                  <c:v>0.10416666666666667</c:v>
                </c:pt>
                <c:pt idx="11">
                  <c:v>0.11458333333333333</c:v>
                </c:pt>
                <c:pt idx="12">
                  <c:v>0.125</c:v>
                </c:pt>
                <c:pt idx="13">
                  <c:v>0.13541666666666666</c:v>
                </c:pt>
                <c:pt idx="14">
                  <c:v>0.14583333333333334</c:v>
                </c:pt>
                <c:pt idx="15">
                  <c:v>0.15625</c:v>
                </c:pt>
                <c:pt idx="16">
                  <c:v>0.16666666666666666</c:v>
                </c:pt>
                <c:pt idx="17">
                  <c:v>0.17708333333333334</c:v>
                </c:pt>
                <c:pt idx="18">
                  <c:v>0.1875</c:v>
                </c:pt>
                <c:pt idx="19">
                  <c:v>0.19791666666666666</c:v>
                </c:pt>
                <c:pt idx="20">
                  <c:v>0.20833333333333334</c:v>
                </c:pt>
                <c:pt idx="21">
                  <c:v>0.21875</c:v>
                </c:pt>
                <c:pt idx="22">
                  <c:v>0.22916666666666666</c:v>
                </c:pt>
                <c:pt idx="23">
                  <c:v>0.23958333333333334</c:v>
                </c:pt>
                <c:pt idx="24">
                  <c:v>0.25</c:v>
                </c:pt>
                <c:pt idx="25">
                  <c:v>0.26041666666666669</c:v>
                </c:pt>
                <c:pt idx="26">
                  <c:v>0.27083333333333331</c:v>
                </c:pt>
                <c:pt idx="27">
                  <c:v>0.28125</c:v>
                </c:pt>
                <c:pt idx="28">
                  <c:v>0.29166666666666669</c:v>
                </c:pt>
                <c:pt idx="29">
                  <c:v>0.30208333333333331</c:v>
                </c:pt>
                <c:pt idx="30">
                  <c:v>0.3125</c:v>
                </c:pt>
                <c:pt idx="31">
                  <c:v>0.32291666666666669</c:v>
                </c:pt>
                <c:pt idx="32">
                  <c:v>0.33333333333333331</c:v>
                </c:pt>
                <c:pt idx="33">
                  <c:v>0.34375</c:v>
                </c:pt>
                <c:pt idx="34">
                  <c:v>0.35416666666666669</c:v>
                </c:pt>
                <c:pt idx="35">
                  <c:v>0.36458333333333331</c:v>
                </c:pt>
                <c:pt idx="36">
                  <c:v>0.375</c:v>
                </c:pt>
                <c:pt idx="37">
                  <c:v>0.38541666666666669</c:v>
                </c:pt>
                <c:pt idx="38">
                  <c:v>0.39583333333333331</c:v>
                </c:pt>
                <c:pt idx="39">
                  <c:v>0.40625</c:v>
                </c:pt>
                <c:pt idx="40">
                  <c:v>0.41666666666666669</c:v>
                </c:pt>
                <c:pt idx="41">
                  <c:v>0.42708333333333331</c:v>
                </c:pt>
                <c:pt idx="42">
                  <c:v>0.4375</c:v>
                </c:pt>
                <c:pt idx="43">
                  <c:v>0.44791666666666669</c:v>
                </c:pt>
                <c:pt idx="44">
                  <c:v>0.45833333333333331</c:v>
                </c:pt>
                <c:pt idx="45">
                  <c:v>0.46875</c:v>
                </c:pt>
                <c:pt idx="46">
                  <c:v>0.47916666666666669</c:v>
                </c:pt>
                <c:pt idx="47">
                  <c:v>0.48958333333333331</c:v>
                </c:pt>
                <c:pt idx="48">
                  <c:v>0.5</c:v>
                </c:pt>
                <c:pt idx="49">
                  <c:v>0.51041666666666663</c:v>
                </c:pt>
                <c:pt idx="50">
                  <c:v>0.52083333333333337</c:v>
                </c:pt>
                <c:pt idx="51">
                  <c:v>0.53125</c:v>
                </c:pt>
                <c:pt idx="52">
                  <c:v>0.54166666666666663</c:v>
                </c:pt>
                <c:pt idx="53">
                  <c:v>0.55208333333333337</c:v>
                </c:pt>
                <c:pt idx="54">
                  <c:v>0.5625</c:v>
                </c:pt>
                <c:pt idx="55">
                  <c:v>0.57291666666666663</c:v>
                </c:pt>
                <c:pt idx="56">
                  <c:v>0.58333333333333337</c:v>
                </c:pt>
                <c:pt idx="57">
                  <c:v>0.59375</c:v>
                </c:pt>
                <c:pt idx="58">
                  <c:v>0.60416666666666663</c:v>
                </c:pt>
                <c:pt idx="59">
                  <c:v>0.61458333333333337</c:v>
                </c:pt>
                <c:pt idx="60">
                  <c:v>0.625</c:v>
                </c:pt>
                <c:pt idx="61">
                  <c:v>0.63541666666666663</c:v>
                </c:pt>
                <c:pt idx="62">
                  <c:v>0.64583333333333337</c:v>
                </c:pt>
                <c:pt idx="63">
                  <c:v>0.65625</c:v>
                </c:pt>
                <c:pt idx="64">
                  <c:v>0.66666666666666663</c:v>
                </c:pt>
                <c:pt idx="65">
                  <c:v>0.67708333333333337</c:v>
                </c:pt>
                <c:pt idx="66">
                  <c:v>0.6875</c:v>
                </c:pt>
                <c:pt idx="67">
                  <c:v>0.69791666666666663</c:v>
                </c:pt>
                <c:pt idx="68">
                  <c:v>0.70833333333333337</c:v>
                </c:pt>
                <c:pt idx="69">
                  <c:v>0.71875</c:v>
                </c:pt>
                <c:pt idx="70">
                  <c:v>0.72916666666666663</c:v>
                </c:pt>
                <c:pt idx="71">
                  <c:v>0.73958333333333337</c:v>
                </c:pt>
                <c:pt idx="72">
                  <c:v>0.75</c:v>
                </c:pt>
                <c:pt idx="73">
                  <c:v>0.76041666666666663</c:v>
                </c:pt>
                <c:pt idx="74">
                  <c:v>0.77083333333333337</c:v>
                </c:pt>
                <c:pt idx="75">
                  <c:v>0.78125</c:v>
                </c:pt>
                <c:pt idx="76">
                  <c:v>0.79166666666666663</c:v>
                </c:pt>
                <c:pt idx="77">
                  <c:v>0.80208333333333337</c:v>
                </c:pt>
                <c:pt idx="78">
                  <c:v>0.8125</c:v>
                </c:pt>
                <c:pt idx="79">
                  <c:v>0.82291666666666663</c:v>
                </c:pt>
                <c:pt idx="80">
                  <c:v>0.83333333333333337</c:v>
                </c:pt>
                <c:pt idx="81">
                  <c:v>0.84375</c:v>
                </c:pt>
                <c:pt idx="82">
                  <c:v>0.85416666666666663</c:v>
                </c:pt>
                <c:pt idx="83">
                  <c:v>0.86458333333333337</c:v>
                </c:pt>
                <c:pt idx="84">
                  <c:v>0.875</c:v>
                </c:pt>
                <c:pt idx="85">
                  <c:v>0.88541666666666663</c:v>
                </c:pt>
                <c:pt idx="86">
                  <c:v>0.89583333333333337</c:v>
                </c:pt>
                <c:pt idx="87">
                  <c:v>0.90625</c:v>
                </c:pt>
                <c:pt idx="88">
                  <c:v>0.91666666666666663</c:v>
                </c:pt>
                <c:pt idx="89">
                  <c:v>0.92708333333333337</c:v>
                </c:pt>
                <c:pt idx="90">
                  <c:v>0.9375</c:v>
                </c:pt>
                <c:pt idx="91">
                  <c:v>0.94791666666666663</c:v>
                </c:pt>
                <c:pt idx="92">
                  <c:v>0.95833333333333337</c:v>
                </c:pt>
                <c:pt idx="93">
                  <c:v>0.96875</c:v>
                </c:pt>
                <c:pt idx="94">
                  <c:v>0.97916666666666663</c:v>
                </c:pt>
                <c:pt idx="95">
                  <c:v>0.98958333333333337</c:v>
                </c:pt>
              </c:numCache>
            </c:numRef>
          </c:cat>
          <c:val>
            <c:numRef>
              <c:f>'PAG1'!$S$2:$S$97</c:f>
              <c:numCache>
                <c:formatCode>General</c:formatCode>
                <c:ptCount val="96"/>
                <c:pt idx="0">
                  <c:v>8.4420458695652183</c:v>
                </c:pt>
                <c:pt idx="1">
                  <c:v>8.2561947916666671</c:v>
                </c:pt>
                <c:pt idx="2">
                  <c:v>8.5174695833333338</c:v>
                </c:pt>
                <c:pt idx="3">
                  <c:v>8.3252914583333339</c:v>
                </c:pt>
                <c:pt idx="4">
                  <c:v>7.8728370833333328</c:v>
                </c:pt>
                <c:pt idx="5">
                  <c:v>8.6505908333333341</c:v>
                </c:pt>
                <c:pt idx="6">
                  <c:v>7.7970494117647062</c:v>
                </c:pt>
                <c:pt idx="7">
                  <c:v>8.0190388235294119</c:v>
                </c:pt>
                <c:pt idx="8">
                  <c:v>7.7264382352941174</c:v>
                </c:pt>
                <c:pt idx="9">
                  <c:v>7.9994537999999995</c:v>
                </c:pt>
                <c:pt idx="10">
                  <c:v>7.8443999999999994</c:v>
                </c:pt>
                <c:pt idx="11">
                  <c:v>7.4468564000000006</c:v>
                </c:pt>
                <c:pt idx="12">
                  <c:v>7.803857755102042</c:v>
                </c:pt>
                <c:pt idx="13">
                  <c:v>7.2137539215686273</c:v>
                </c:pt>
                <c:pt idx="14">
                  <c:v>7.4360276000000001</c:v>
                </c:pt>
                <c:pt idx="15">
                  <c:v>7.44</c:v>
                </c:pt>
                <c:pt idx="16">
                  <c:v>7.3150961538461541</c:v>
                </c:pt>
                <c:pt idx="17">
                  <c:v>7.0193733018867936</c:v>
                </c:pt>
                <c:pt idx="18">
                  <c:v>7.7523255769230763</c:v>
                </c:pt>
                <c:pt idx="19">
                  <c:v>7.53</c:v>
                </c:pt>
                <c:pt idx="20">
                  <c:v>7.1237149999999998</c:v>
                </c:pt>
                <c:pt idx="21">
                  <c:v>7.3776971153846151</c:v>
                </c:pt>
                <c:pt idx="22">
                  <c:v>7.3629170999999998</c:v>
                </c:pt>
                <c:pt idx="23">
                  <c:v>7.9649999999999999</c:v>
                </c:pt>
                <c:pt idx="24">
                  <c:v>7.5021713265306129</c:v>
                </c:pt>
                <c:pt idx="25">
                  <c:v>8.7478125000000002</c:v>
                </c:pt>
                <c:pt idx="26">
                  <c:v>8.0223529411764698</c:v>
                </c:pt>
                <c:pt idx="27">
                  <c:v>8.2221428571428561</c:v>
                </c:pt>
                <c:pt idx="28">
                  <c:v>8.739404081632653</c:v>
                </c:pt>
                <c:pt idx="29">
                  <c:v>10.5419448</c:v>
                </c:pt>
                <c:pt idx="30">
                  <c:v>10.6584375</c:v>
                </c:pt>
                <c:pt idx="31">
                  <c:v>10.663010980392158</c:v>
                </c:pt>
                <c:pt idx="32">
                  <c:v>11.932136730769232</c:v>
                </c:pt>
                <c:pt idx="33">
                  <c:v>14.519081836734694</c:v>
                </c:pt>
                <c:pt idx="34">
                  <c:v>12.620176666666666</c:v>
                </c:pt>
                <c:pt idx="35">
                  <c:v>13.555770576923077</c:v>
                </c:pt>
                <c:pt idx="36">
                  <c:v>14.075850400000002</c:v>
                </c:pt>
                <c:pt idx="37">
                  <c:v>13.65199137254902</c:v>
                </c:pt>
                <c:pt idx="38">
                  <c:v>14.403529411764707</c:v>
                </c:pt>
                <c:pt idx="39">
                  <c:v>13.278066923076924</c:v>
                </c:pt>
                <c:pt idx="40">
                  <c:v>14.120969615384615</c:v>
                </c:pt>
                <c:pt idx="41">
                  <c:v>14.8475</c:v>
                </c:pt>
                <c:pt idx="42">
                  <c:v>14.756810961538461</c:v>
                </c:pt>
                <c:pt idx="43">
                  <c:v>15.488039423076923</c:v>
                </c:pt>
                <c:pt idx="44">
                  <c:v>14.990728490566038</c:v>
                </c:pt>
                <c:pt idx="45">
                  <c:v>14.980328653846152</c:v>
                </c:pt>
                <c:pt idx="46">
                  <c:v>14.121634038461538</c:v>
                </c:pt>
                <c:pt idx="47">
                  <c:v>15.515768846153845</c:v>
                </c:pt>
                <c:pt idx="48">
                  <c:v>15.5115</c:v>
                </c:pt>
                <c:pt idx="49">
                  <c:v>15.061275754716981</c:v>
                </c:pt>
                <c:pt idx="50">
                  <c:v>16.298159615384616</c:v>
                </c:pt>
                <c:pt idx="51">
                  <c:v>16.591415094339624</c:v>
                </c:pt>
                <c:pt idx="52">
                  <c:v>15.162759607843139</c:v>
                </c:pt>
                <c:pt idx="53">
                  <c:v>14.679154528301886</c:v>
                </c:pt>
                <c:pt idx="54">
                  <c:v>15.316694999999999</c:v>
                </c:pt>
                <c:pt idx="55">
                  <c:v>15.668799622641508</c:v>
                </c:pt>
                <c:pt idx="56">
                  <c:v>15.384240865384616</c:v>
                </c:pt>
                <c:pt idx="57">
                  <c:v>15.709102692307692</c:v>
                </c:pt>
                <c:pt idx="58">
                  <c:v>16.371176470588235</c:v>
                </c:pt>
                <c:pt idx="59">
                  <c:v>14.998823725490196</c:v>
                </c:pt>
                <c:pt idx="60">
                  <c:v>16.034546470588236</c:v>
                </c:pt>
                <c:pt idx="61">
                  <c:v>15.422925306122448</c:v>
                </c:pt>
                <c:pt idx="62">
                  <c:v>16.795287000000002</c:v>
                </c:pt>
                <c:pt idx="63">
                  <c:v>16.151482448979593</c:v>
                </c:pt>
                <c:pt idx="64">
                  <c:v>15.726775</c:v>
                </c:pt>
                <c:pt idx="65">
                  <c:v>16.318455199999999</c:v>
                </c:pt>
                <c:pt idx="66">
                  <c:v>16.706731875000003</c:v>
                </c:pt>
                <c:pt idx="67">
                  <c:v>15.908152765957446</c:v>
                </c:pt>
                <c:pt idx="68">
                  <c:v>14.716015208333332</c:v>
                </c:pt>
                <c:pt idx="69">
                  <c:v>15.392755102040816</c:v>
                </c:pt>
                <c:pt idx="70">
                  <c:v>14.911836595744683</c:v>
                </c:pt>
                <c:pt idx="71">
                  <c:v>14.19370744680851</c:v>
                </c:pt>
                <c:pt idx="72">
                  <c:v>14.8359375</c:v>
                </c:pt>
                <c:pt idx="73">
                  <c:v>15.606562500000001</c:v>
                </c:pt>
                <c:pt idx="74">
                  <c:v>13.492739574468086</c:v>
                </c:pt>
                <c:pt idx="75">
                  <c:v>13.567500000000001</c:v>
                </c:pt>
                <c:pt idx="76">
                  <c:v>14.139374999999999</c:v>
                </c:pt>
                <c:pt idx="77">
                  <c:v>14.420985833333335</c:v>
                </c:pt>
                <c:pt idx="78">
                  <c:v>14.43765306122449</c:v>
                </c:pt>
                <c:pt idx="79">
                  <c:v>13.462346938775511</c:v>
                </c:pt>
                <c:pt idx="80">
                  <c:v>13.403571428571428</c:v>
                </c:pt>
                <c:pt idx="81">
                  <c:v>13.074795918367347</c:v>
                </c:pt>
                <c:pt idx="82">
                  <c:v>12.518265306122448</c:v>
                </c:pt>
                <c:pt idx="83">
                  <c:v>11.015212857142856</c:v>
                </c:pt>
                <c:pt idx="84">
                  <c:v>11.137836458333334</c:v>
                </c:pt>
                <c:pt idx="85">
                  <c:v>10.943591224489795</c:v>
                </c:pt>
                <c:pt idx="86">
                  <c:v>10.077604897959183</c:v>
                </c:pt>
                <c:pt idx="87">
                  <c:v>9.5499016326530626</c:v>
                </c:pt>
                <c:pt idx="88">
                  <c:v>10.051530612244898</c:v>
                </c:pt>
                <c:pt idx="89">
                  <c:v>9.3771000000000004</c:v>
                </c:pt>
                <c:pt idx="90">
                  <c:v>9.1609979591836748</c:v>
                </c:pt>
                <c:pt idx="91">
                  <c:v>9.2569442553191497</c:v>
                </c:pt>
                <c:pt idx="92">
                  <c:v>8.9492947826086944</c:v>
                </c:pt>
                <c:pt idx="93">
                  <c:v>8.742446808510639</c:v>
                </c:pt>
                <c:pt idx="94">
                  <c:v>8.3937581249999997</c:v>
                </c:pt>
                <c:pt idx="95">
                  <c:v>8.4184572916666678</c:v>
                </c:pt>
              </c:numCache>
            </c:numRef>
          </c:val>
          <c:smooth val="0"/>
        </c:ser>
        <c:ser>
          <c:idx val="2"/>
          <c:order val="0"/>
          <c:tx>
            <c:strRef>
              <c:f>'PAG1'!$AI$1</c:f>
              <c:strCache>
                <c:ptCount val="1"/>
                <c:pt idx="0">
                  <c:v>P. ACTIVA (Kw)</c:v>
                </c:pt>
              </c:strCache>
            </c:strRef>
          </c:tx>
          <c:marker>
            <c:symbol val="none"/>
          </c:marker>
          <c:dLbls>
            <c:dLbl>
              <c:idx val="64"/>
              <c:layout>
                <c:manualLayout>
                  <c:x val="-4.3035107587768968E-2"/>
                  <c:y val="-5.5979643765903309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'PAG1'!$L$2:$L$97</c:f>
              <c:numCache>
                <c:formatCode>h:mm;@</c:formatCode>
                <c:ptCount val="96"/>
                <c:pt idx="0">
                  <c:v>1</c:v>
                </c:pt>
                <c:pt idx="1">
                  <c:v>1.0416666666666666E-2</c:v>
                </c:pt>
                <c:pt idx="2">
                  <c:v>2.0833333333333332E-2</c:v>
                </c:pt>
                <c:pt idx="3">
                  <c:v>3.125E-2</c:v>
                </c:pt>
                <c:pt idx="4">
                  <c:v>4.1666666666666664E-2</c:v>
                </c:pt>
                <c:pt idx="5">
                  <c:v>5.2083333333333336E-2</c:v>
                </c:pt>
                <c:pt idx="6">
                  <c:v>6.25E-2</c:v>
                </c:pt>
                <c:pt idx="7">
                  <c:v>7.2916666666666671E-2</c:v>
                </c:pt>
                <c:pt idx="8">
                  <c:v>8.3333333333333329E-2</c:v>
                </c:pt>
                <c:pt idx="9">
                  <c:v>9.375E-2</c:v>
                </c:pt>
                <c:pt idx="10">
                  <c:v>0.10416666666666667</c:v>
                </c:pt>
                <c:pt idx="11">
                  <c:v>0.11458333333333333</c:v>
                </c:pt>
                <c:pt idx="12">
                  <c:v>0.125</c:v>
                </c:pt>
                <c:pt idx="13">
                  <c:v>0.13541666666666666</c:v>
                </c:pt>
                <c:pt idx="14">
                  <c:v>0.14583333333333334</c:v>
                </c:pt>
                <c:pt idx="15">
                  <c:v>0.15625</c:v>
                </c:pt>
                <c:pt idx="16">
                  <c:v>0.16666666666666666</c:v>
                </c:pt>
                <c:pt idx="17">
                  <c:v>0.17708333333333334</c:v>
                </c:pt>
                <c:pt idx="18">
                  <c:v>0.1875</c:v>
                </c:pt>
                <c:pt idx="19">
                  <c:v>0.19791666666666666</c:v>
                </c:pt>
                <c:pt idx="20">
                  <c:v>0.20833333333333334</c:v>
                </c:pt>
                <c:pt idx="21">
                  <c:v>0.21875</c:v>
                </c:pt>
                <c:pt idx="22">
                  <c:v>0.22916666666666666</c:v>
                </c:pt>
                <c:pt idx="23">
                  <c:v>0.23958333333333334</c:v>
                </c:pt>
                <c:pt idx="24">
                  <c:v>0.25</c:v>
                </c:pt>
                <c:pt idx="25">
                  <c:v>0.26041666666666669</c:v>
                </c:pt>
                <c:pt idx="26">
                  <c:v>0.27083333333333331</c:v>
                </c:pt>
                <c:pt idx="27">
                  <c:v>0.28125</c:v>
                </c:pt>
                <c:pt idx="28">
                  <c:v>0.29166666666666669</c:v>
                </c:pt>
                <c:pt idx="29">
                  <c:v>0.30208333333333331</c:v>
                </c:pt>
                <c:pt idx="30">
                  <c:v>0.3125</c:v>
                </c:pt>
                <c:pt idx="31">
                  <c:v>0.32291666666666669</c:v>
                </c:pt>
                <c:pt idx="32">
                  <c:v>0.33333333333333331</c:v>
                </c:pt>
                <c:pt idx="33">
                  <c:v>0.34375</c:v>
                </c:pt>
                <c:pt idx="34">
                  <c:v>0.35416666666666669</c:v>
                </c:pt>
                <c:pt idx="35">
                  <c:v>0.36458333333333331</c:v>
                </c:pt>
                <c:pt idx="36">
                  <c:v>0.375</c:v>
                </c:pt>
                <c:pt idx="37">
                  <c:v>0.38541666666666669</c:v>
                </c:pt>
                <c:pt idx="38">
                  <c:v>0.39583333333333331</c:v>
                </c:pt>
                <c:pt idx="39">
                  <c:v>0.40625</c:v>
                </c:pt>
                <c:pt idx="40">
                  <c:v>0.41666666666666669</c:v>
                </c:pt>
                <c:pt idx="41">
                  <c:v>0.42708333333333331</c:v>
                </c:pt>
                <c:pt idx="42">
                  <c:v>0.4375</c:v>
                </c:pt>
                <c:pt idx="43">
                  <c:v>0.44791666666666669</c:v>
                </c:pt>
                <c:pt idx="44">
                  <c:v>0.45833333333333331</c:v>
                </c:pt>
                <c:pt idx="45">
                  <c:v>0.46875</c:v>
                </c:pt>
                <c:pt idx="46">
                  <c:v>0.47916666666666669</c:v>
                </c:pt>
                <c:pt idx="47">
                  <c:v>0.48958333333333331</c:v>
                </c:pt>
                <c:pt idx="48">
                  <c:v>0.5</c:v>
                </c:pt>
                <c:pt idx="49">
                  <c:v>0.51041666666666663</c:v>
                </c:pt>
                <c:pt idx="50">
                  <c:v>0.52083333333333337</c:v>
                </c:pt>
                <c:pt idx="51">
                  <c:v>0.53125</c:v>
                </c:pt>
                <c:pt idx="52">
                  <c:v>0.54166666666666663</c:v>
                </c:pt>
                <c:pt idx="53">
                  <c:v>0.55208333333333337</c:v>
                </c:pt>
                <c:pt idx="54">
                  <c:v>0.5625</c:v>
                </c:pt>
                <c:pt idx="55">
                  <c:v>0.57291666666666663</c:v>
                </c:pt>
                <c:pt idx="56">
                  <c:v>0.58333333333333337</c:v>
                </c:pt>
                <c:pt idx="57">
                  <c:v>0.59375</c:v>
                </c:pt>
                <c:pt idx="58">
                  <c:v>0.60416666666666663</c:v>
                </c:pt>
                <c:pt idx="59">
                  <c:v>0.61458333333333337</c:v>
                </c:pt>
                <c:pt idx="60">
                  <c:v>0.625</c:v>
                </c:pt>
                <c:pt idx="61">
                  <c:v>0.63541666666666663</c:v>
                </c:pt>
                <c:pt idx="62">
                  <c:v>0.64583333333333337</c:v>
                </c:pt>
                <c:pt idx="63">
                  <c:v>0.65625</c:v>
                </c:pt>
                <c:pt idx="64">
                  <c:v>0.66666666666666663</c:v>
                </c:pt>
                <c:pt idx="65">
                  <c:v>0.67708333333333337</c:v>
                </c:pt>
                <c:pt idx="66">
                  <c:v>0.6875</c:v>
                </c:pt>
                <c:pt idx="67">
                  <c:v>0.69791666666666663</c:v>
                </c:pt>
                <c:pt idx="68">
                  <c:v>0.70833333333333337</c:v>
                </c:pt>
                <c:pt idx="69">
                  <c:v>0.71875</c:v>
                </c:pt>
                <c:pt idx="70">
                  <c:v>0.72916666666666663</c:v>
                </c:pt>
                <c:pt idx="71">
                  <c:v>0.73958333333333337</c:v>
                </c:pt>
                <c:pt idx="72">
                  <c:v>0.75</c:v>
                </c:pt>
                <c:pt idx="73">
                  <c:v>0.76041666666666663</c:v>
                </c:pt>
                <c:pt idx="74">
                  <c:v>0.77083333333333337</c:v>
                </c:pt>
                <c:pt idx="75">
                  <c:v>0.78125</c:v>
                </c:pt>
                <c:pt idx="76">
                  <c:v>0.79166666666666663</c:v>
                </c:pt>
                <c:pt idx="77">
                  <c:v>0.80208333333333337</c:v>
                </c:pt>
                <c:pt idx="78">
                  <c:v>0.8125</c:v>
                </c:pt>
                <c:pt idx="79">
                  <c:v>0.82291666666666663</c:v>
                </c:pt>
                <c:pt idx="80">
                  <c:v>0.83333333333333337</c:v>
                </c:pt>
                <c:pt idx="81">
                  <c:v>0.84375</c:v>
                </c:pt>
                <c:pt idx="82">
                  <c:v>0.85416666666666663</c:v>
                </c:pt>
                <c:pt idx="83">
                  <c:v>0.86458333333333337</c:v>
                </c:pt>
                <c:pt idx="84">
                  <c:v>0.875</c:v>
                </c:pt>
                <c:pt idx="85">
                  <c:v>0.88541666666666663</c:v>
                </c:pt>
                <c:pt idx="86">
                  <c:v>0.89583333333333337</c:v>
                </c:pt>
                <c:pt idx="87">
                  <c:v>0.90625</c:v>
                </c:pt>
                <c:pt idx="88">
                  <c:v>0.91666666666666663</c:v>
                </c:pt>
                <c:pt idx="89">
                  <c:v>0.92708333333333337</c:v>
                </c:pt>
                <c:pt idx="90">
                  <c:v>0.9375</c:v>
                </c:pt>
                <c:pt idx="91">
                  <c:v>0.94791666666666663</c:v>
                </c:pt>
                <c:pt idx="92">
                  <c:v>0.95833333333333337</c:v>
                </c:pt>
                <c:pt idx="93">
                  <c:v>0.96875</c:v>
                </c:pt>
                <c:pt idx="94">
                  <c:v>0.97916666666666663</c:v>
                </c:pt>
                <c:pt idx="95">
                  <c:v>0.98958333333333337</c:v>
                </c:pt>
              </c:numCache>
            </c:numRef>
          </c:cat>
          <c:val>
            <c:numRef>
              <c:f>'PAG1'!$R$2:$R$97</c:f>
              <c:numCache>
                <c:formatCode>General</c:formatCode>
                <c:ptCount val="96"/>
                <c:pt idx="0">
                  <c:v>37.383260869565213</c:v>
                </c:pt>
                <c:pt idx="1">
                  <c:v>35.895431020408161</c:v>
                </c:pt>
                <c:pt idx="2">
                  <c:v>36.321562499999999</c:v>
                </c:pt>
                <c:pt idx="3">
                  <c:v>35.354487857142857</c:v>
                </c:pt>
                <c:pt idx="4">
                  <c:v>35.494687499999998</c:v>
                </c:pt>
                <c:pt idx="5">
                  <c:v>35.204820612244895</c:v>
                </c:pt>
                <c:pt idx="6">
                  <c:v>34.116996634615383</c:v>
                </c:pt>
                <c:pt idx="7">
                  <c:v>33.776061057692303</c:v>
                </c:pt>
                <c:pt idx="8">
                  <c:v>34.070435294117651</c:v>
                </c:pt>
                <c:pt idx="9">
                  <c:v>32.806027941176474</c:v>
                </c:pt>
                <c:pt idx="10">
                  <c:v>32.011800000000001</c:v>
                </c:pt>
                <c:pt idx="11">
                  <c:v>32.401800000000001</c:v>
                </c:pt>
                <c:pt idx="12">
                  <c:v>32.266110599999998</c:v>
                </c:pt>
                <c:pt idx="13">
                  <c:v>30.852547058823529</c:v>
                </c:pt>
                <c:pt idx="14">
                  <c:v>30.84973411764706</c:v>
                </c:pt>
                <c:pt idx="15">
                  <c:v>30.223630384615387</c:v>
                </c:pt>
                <c:pt idx="16">
                  <c:v>30.633846153846154</c:v>
                </c:pt>
                <c:pt idx="17">
                  <c:v>29.75463858490566</c:v>
                </c:pt>
                <c:pt idx="18">
                  <c:v>30.718920566037738</c:v>
                </c:pt>
                <c:pt idx="19">
                  <c:v>29.994279230769234</c:v>
                </c:pt>
                <c:pt idx="20">
                  <c:v>29.680732058823526</c:v>
                </c:pt>
                <c:pt idx="21">
                  <c:v>30.503334905660378</c:v>
                </c:pt>
                <c:pt idx="22">
                  <c:v>29.962294509803925</c:v>
                </c:pt>
                <c:pt idx="23">
                  <c:v>31.834285714285713</c:v>
                </c:pt>
                <c:pt idx="24">
                  <c:v>30.845354693877546</c:v>
                </c:pt>
                <c:pt idx="25">
                  <c:v>32.945537755102045</c:v>
                </c:pt>
                <c:pt idx="26">
                  <c:v>32.721176470588233</c:v>
                </c:pt>
                <c:pt idx="27">
                  <c:v>33.444183673469389</c:v>
                </c:pt>
                <c:pt idx="28">
                  <c:v>35.806224489795916</c:v>
                </c:pt>
                <c:pt idx="29">
                  <c:v>39.117599999999996</c:v>
                </c:pt>
                <c:pt idx="30">
                  <c:v>40.387500000000003</c:v>
                </c:pt>
                <c:pt idx="31">
                  <c:v>44.805</c:v>
                </c:pt>
                <c:pt idx="32">
                  <c:v>47.214519230769234</c:v>
                </c:pt>
                <c:pt idx="33">
                  <c:v>48.138979591836737</c:v>
                </c:pt>
                <c:pt idx="34">
                  <c:v>50.227058823529411</c:v>
                </c:pt>
                <c:pt idx="35">
                  <c:v>53.352169811320756</c:v>
                </c:pt>
                <c:pt idx="36">
                  <c:v>55.422899999999998</c:v>
                </c:pt>
                <c:pt idx="37">
                  <c:v>54.957352941176467</c:v>
                </c:pt>
                <c:pt idx="38">
                  <c:v>55.787647058823531</c:v>
                </c:pt>
                <c:pt idx="39">
                  <c:v>54.58584905660377</c:v>
                </c:pt>
                <c:pt idx="40">
                  <c:v>56.703396226415094</c:v>
                </c:pt>
                <c:pt idx="41">
                  <c:v>57.789166666666667</c:v>
                </c:pt>
                <c:pt idx="42">
                  <c:v>57.397500000000001</c:v>
                </c:pt>
                <c:pt idx="43">
                  <c:v>59.768653846153846</c:v>
                </c:pt>
                <c:pt idx="44">
                  <c:v>57.775671509433963</c:v>
                </c:pt>
                <c:pt idx="45">
                  <c:v>58.920576923076922</c:v>
                </c:pt>
                <c:pt idx="46">
                  <c:v>59.126538461538459</c:v>
                </c:pt>
                <c:pt idx="47">
                  <c:v>59.529807692307692</c:v>
                </c:pt>
                <c:pt idx="48">
                  <c:v>59.226300000000002</c:v>
                </c:pt>
                <c:pt idx="49">
                  <c:v>58.563777735849051</c:v>
                </c:pt>
                <c:pt idx="50">
                  <c:v>62.116442307692303</c:v>
                </c:pt>
                <c:pt idx="51">
                  <c:v>59.701415094339623</c:v>
                </c:pt>
                <c:pt idx="52">
                  <c:v>57.207980769230765</c:v>
                </c:pt>
                <c:pt idx="53">
                  <c:v>58.224166666666662</c:v>
                </c:pt>
                <c:pt idx="54">
                  <c:v>57.238462058823536</c:v>
                </c:pt>
                <c:pt idx="55">
                  <c:v>57.954056603773587</c:v>
                </c:pt>
                <c:pt idx="56">
                  <c:v>57.049043365384613</c:v>
                </c:pt>
                <c:pt idx="57">
                  <c:v>59.81971153846154</c:v>
                </c:pt>
                <c:pt idx="58">
                  <c:v>58.621764705882349</c:v>
                </c:pt>
                <c:pt idx="59">
                  <c:v>57.059476764705884</c:v>
                </c:pt>
                <c:pt idx="60">
                  <c:v>60.726176470588236</c:v>
                </c:pt>
                <c:pt idx="61">
                  <c:v>61.135714285714286</c:v>
                </c:pt>
                <c:pt idx="62">
                  <c:v>62.100900000000003</c:v>
                </c:pt>
                <c:pt idx="63">
                  <c:v>61.23030612244898</c:v>
                </c:pt>
                <c:pt idx="64">
                  <c:v>62.238913043478263</c:v>
                </c:pt>
                <c:pt idx="65">
                  <c:v>62.302500000000002</c:v>
                </c:pt>
                <c:pt idx="66">
                  <c:v>61.478437499999998</c:v>
                </c:pt>
                <c:pt idx="67">
                  <c:v>60.719361702127657</c:v>
                </c:pt>
                <c:pt idx="68">
                  <c:v>58.3828125</c:v>
                </c:pt>
                <c:pt idx="69">
                  <c:v>58.076632653061225</c:v>
                </c:pt>
                <c:pt idx="70">
                  <c:v>58.52968085106383</c:v>
                </c:pt>
                <c:pt idx="71">
                  <c:v>57.089680851063832</c:v>
                </c:pt>
                <c:pt idx="72">
                  <c:v>56.0390625</c:v>
                </c:pt>
                <c:pt idx="73">
                  <c:v>56.775937499999998</c:v>
                </c:pt>
                <c:pt idx="74">
                  <c:v>54.191489361702132</c:v>
                </c:pt>
                <c:pt idx="75">
                  <c:v>53.677500000000002</c:v>
                </c:pt>
                <c:pt idx="76">
                  <c:v>56.033437499999998</c:v>
                </c:pt>
                <c:pt idx="77">
                  <c:v>56.758125</c:v>
                </c:pt>
                <c:pt idx="78">
                  <c:v>55.297653061224487</c:v>
                </c:pt>
                <c:pt idx="79">
                  <c:v>53.148673469387752</c:v>
                </c:pt>
                <c:pt idx="80">
                  <c:v>52.520510204081631</c:v>
                </c:pt>
                <c:pt idx="81">
                  <c:v>51.657244897959188</c:v>
                </c:pt>
                <c:pt idx="82">
                  <c:v>50.284285714285716</c:v>
                </c:pt>
                <c:pt idx="83">
                  <c:v>46.623673469387754</c:v>
                </c:pt>
                <c:pt idx="84">
                  <c:v>45.381562500000001</c:v>
                </c:pt>
                <c:pt idx="85">
                  <c:v>44.078877551020405</c:v>
                </c:pt>
                <c:pt idx="86">
                  <c:v>43.207346938775508</c:v>
                </c:pt>
                <c:pt idx="87">
                  <c:v>42.028163265306127</c:v>
                </c:pt>
                <c:pt idx="88">
                  <c:v>40.515612244897959</c:v>
                </c:pt>
                <c:pt idx="89">
                  <c:v>38.412397941176465</c:v>
                </c:pt>
                <c:pt idx="90">
                  <c:v>38.464296300000001</c:v>
                </c:pt>
                <c:pt idx="91">
                  <c:v>39.290744680851063</c:v>
                </c:pt>
                <c:pt idx="92">
                  <c:v>38.878043478260871</c:v>
                </c:pt>
                <c:pt idx="93">
                  <c:v>37.630531914893616</c:v>
                </c:pt>
                <c:pt idx="94">
                  <c:v>37.021875000000001</c:v>
                </c:pt>
                <c:pt idx="95">
                  <c:v>37.379062500000003</c:v>
                </c:pt>
              </c:numCache>
            </c:numRef>
          </c:val>
          <c:smooth val="0"/>
        </c:ser>
        <c:dLbls>
          <c:showLegendKey val="0"/>
          <c:showVal val="0"/>
          <c:showCatName val="0"/>
          <c:showSerName val="0"/>
          <c:showPercent val="0"/>
          <c:showBubbleSize val="0"/>
        </c:dLbls>
        <c:marker val="1"/>
        <c:smooth val="0"/>
        <c:axId val="206573568"/>
        <c:axId val="130626048"/>
      </c:lineChart>
      <c:catAx>
        <c:axId val="206573568"/>
        <c:scaling>
          <c:orientation val="minMax"/>
        </c:scaling>
        <c:delete val="0"/>
        <c:axPos val="b"/>
        <c:title>
          <c:tx>
            <c:rich>
              <a:bodyPr/>
              <a:lstStyle/>
              <a:p>
                <a:pPr>
                  <a:defRPr/>
                </a:pPr>
                <a:r>
                  <a:rPr lang="es-ES"/>
                  <a:t>Tiempo</a:t>
                </a:r>
                <a:r>
                  <a:rPr lang="es-ES" sz="1000" b="1" i="0" u="none" strike="noStrike" kern="1200" baseline="0">
                    <a:solidFill>
                      <a:sysClr val="windowText" lastClr="000000"/>
                    </a:solidFill>
                    <a:latin typeface="+mn-lt"/>
                    <a:ea typeface="+mn-ea"/>
                    <a:cs typeface="+mn-cs"/>
                  </a:rPr>
                  <a:t> </a:t>
                </a:r>
                <a:r>
                  <a:rPr lang="es-ES"/>
                  <a:t>Horas -(H)</a:t>
                </a:r>
              </a:p>
            </c:rich>
          </c:tx>
          <c:layout/>
          <c:overlay val="0"/>
        </c:title>
        <c:numFmt formatCode="h:mm;@" sourceLinked="1"/>
        <c:majorTickMark val="none"/>
        <c:minorTickMark val="none"/>
        <c:tickLblPos val="nextTo"/>
        <c:crossAx val="130626048"/>
        <c:crosses val="autoZero"/>
        <c:auto val="1"/>
        <c:lblAlgn val="ctr"/>
        <c:lblOffset val="100"/>
        <c:noMultiLvlLbl val="0"/>
      </c:catAx>
      <c:valAx>
        <c:axId val="130626048"/>
        <c:scaling>
          <c:orientation val="minMax"/>
        </c:scaling>
        <c:delete val="0"/>
        <c:axPos val="l"/>
        <c:majorGridlines/>
        <c:title>
          <c:tx>
            <c:rich>
              <a:bodyPr/>
              <a:lstStyle/>
              <a:p>
                <a:pPr>
                  <a:defRPr/>
                </a:pPr>
                <a:r>
                  <a:rPr lang="es-ES"/>
                  <a:t>Carga</a:t>
                </a:r>
              </a:p>
            </c:rich>
          </c:tx>
          <c:layout/>
          <c:overlay val="0"/>
        </c:title>
        <c:numFmt formatCode="General" sourceLinked="1"/>
        <c:majorTickMark val="out"/>
        <c:minorTickMark val="none"/>
        <c:tickLblPos val="nextTo"/>
        <c:crossAx val="206573568"/>
        <c:crosses val="autoZero"/>
        <c:crossBetween val="between"/>
      </c:valAx>
    </c:plotArea>
    <c:legend>
      <c:legendPos val="r"/>
      <c:layout>
        <c:manualLayout>
          <c:xMode val="edge"/>
          <c:yMode val="edge"/>
          <c:x val="0.82396392301556531"/>
          <c:y val="0.27580704652244337"/>
          <c:w val="0.16247501674461809"/>
          <c:h val="0.41341448875145209"/>
        </c:manualLayout>
      </c:layout>
      <c:overlay val="0"/>
      <c:txPr>
        <a:bodyPr/>
        <a:lstStyle/>
        <a:p>
          <a:pPr>
            <a:defRPr sz="800"/>
          </a:pPr>
          <a:endParaRPr lang="es-ES"/>
        </a:p>
      </c:txPr>
    </c:legend>
    <c:plotVisOnly val="1"/>
    <c:dispBlanksAs val="zero"/>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a:effectLst/>
              </a:rPr>
              <a:t>Armònicos</a:t>
            </a:r>
            <a:r>
              <a:rPr lang="es-ES" sz="1800" b="1" i="0" u="none" strike="noStrike" kern="1200" baseline="0">
                <a:solidFill>
                  <a:sysClr val="windowText" lastClr="000000"/>
                </a:solidFill>
                <a:effectLst/>
                <a:latin typeface="+mn-lt"/>
                <a:ea typeface="+mn-ea"/>
                <a:cs typeface="+mn-cs"/>
              </a:rPr>
              <a:t> </a:t>
            </a:r>
            <a:r>
              <a:rPr lang="es-ES" sz="1800" b="1" i="0" baseline="0">
                <a:effectLst/>
              </a:rPr>
              <a:t>(THD A) Día Promedio</a:t>
            </a:r>
            <a:r>
              <a:rPr lang="es-ES" sz="1800" b="1" i="0" u="none" strike="noStrike" kern="1200" baseline="0">
                <a:solidFill>
                  <a:sysClr val="windowText" lastClr="000000"/>
                </a:solidFill>
                <a:effectLst/>
                <a:latin typeface="+mn-lt"/>
                <a:ea typeface="+mn-ea"/>
                <a:cs typeface="+mn-cs"/>
              </a:rPr>
              <a:t> </a:t>
            </a:r>
            <a:endParaRPr lang="es-ES">
              <a:effectLst/>
            </a:endParaRP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a:effectLst/>
              </a:rPr>
              <a:t>Total-TGN</a:t>
            </a:r>
            <a:endParaRPr lang="es-ES">
              <a:effectLst/>
            </a:endParaRPr>
          </a:p>
        </c:rich>
      </c:tx>
      <c:layout/>
      <c:overlay val="0"/>
    </c:title>
    <c:autoTitleDeleted val="0"/>
    <c:plotArea>
      <c:layout/>
      <c:lineChart>
        <c:grouping val="standard"/>
        <c:varyColors val="0"/>
        <c:ser>
          <c:idx val="0"/>
          <c:order val="1"/>
          <c:tx>
            <c:strRef>
              <c:f>'POTENCIA_ENERGIA COMPLETO'!$RK$4</c:f>
              <c:strCache>
                <c:ptCount val="1"/>
                <c:pt idx="0">
                  <c:v>LN1 MED</c:v>
                </c:pt>
              </c:strCache>
            </c:strRef>
          </c:tx>
          <c:spPr>
            <a:ln>
              <a:solidFill>
                <a:srgbClr val="FF0000"/>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COMPLETO'!$RK$5:$RK$28</c:f>
              <c:numCache>
                <c:formatCode>General</c:formatCode>
                <c:ptCount val="24"/>
                <c:pt idx="0">
                  <c:v>0.58545454545454434</c:v>
                </c:pt>
                <c:pt idx="1">
                  <c:v>0.52395209580838298</c:v>
                </c:pt>
                <c:pt idx="2">
                  <c:v>0.43373493975903588</c:v>
                </c:pt>
                <c:pt idx="3">
                  <c:v>0.39999999999999963</c:v>
                </c:pt>
                <c:pt idx="4">
                  <c:v>0.34457831325301119</c:v>
                </c:pt>
                <c:pt idx="5">
                  <c:v>0.27831325301204768</c:v>
                </c:pt>
                <c:pt idx="6">
                  <c:v>0.3281437125748497</c:v>
                </c:pt>
                <c:pt idx="7">
                  <c:v>0.51818181818181763</c:v>
                </c:pt>
                <c:pt idx="8">
                  <c:v>0.59221556886227544</c:v>
                </c:pt>
                <c:pt idx="9">
                  <c:v>0.6445783132530124</c:v>
                </c:pt>
                <c:pt idx="10">
                  <c:v>0.74569892473118349</c:v>
                </c:pt>
                <c:pt idx="11">
                  <c:v>0.74507772020725516</c:v>
                </c:pt>
                <c:pt idx="12">
                  <c:v>0.74820512820512886</c:v>
                </c:pt>
                <c:pt idx="13">
                  <c:v>0.78860103626943179</c:v>
                </c:pt>
                <c:pt idx="14">
                  <c:v>0.82187500000000113</c:v>
                </c:pt>
                <c:pt idx="15">
                  <c:v>0.81250000000000167</c:v>
                </c:pt>
                <c:pt idx="16">
                  <c:v>0.77842105263157857</c:v>
                </c:pt>
                <c:pt idx="17">
                  <c:v>0.75979381443298777</c:v>
                </c:pt>
                <c:pt idx="18">
                  <c:v>0.82383419689119175</c:v>
                </c:pt>
                <c:pt idx="19">
                  <c:v>0.95948717948718132</c:v>
                </c:pt>
                <c:pt idx="20">
                  <c:v>0.94455958549222996</c:v>
                </c:pt>
                <c:pt idx="21">
                  <c:v>0.84484536082474415</c:v>
                </c:pt>
                <c:pt idx="22">
                  <c:v>0.73757225433525964</c:v>
                </c:pt>
                <c:pt idx="23">
                  <c:v>0.67245508982036006</c:v>
                </c:pt>
              </c:numCache>
            </c:numRef>
          </c:val>
          <c:smooth val="0"/>
        </c:ser>
        <c:ser>
          <c:idx val="2"/>
          <c:order val="2"/>
          <c:tx>
            <c:strRef>
              <c:f>'POTENCIA_ENERGIA COMPLETO'!$RW$4</c:f>
              <c:strCache>
                <c:ptCount val="1"/>
                <c:pt idx="0">
                  <c:v>LN2 MED</c:v>
                </c:pt>
              </c:strCache>
            </c:strRef>
          </c:tx>
          <c:spPr>
            <a:ln cmpd="sng">
              <a:solidFill>
                <a:schemeClr val="tx2">
                  <a:lumMod val="75000"/>
                </a:schemeClr>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COMPLETO'!$RW$5:$RW$28</c:f>
              <c:numCache>
                <c:formatCode>General</c:formatCode>
                <c:ptCount val="24"/>
                <c:pt idx="0">
                  <c:v>9.5581818181818186</c:v>
                </c:pt>
                <c:pt idx="1">
                  <c:v>9.9221556886227553</c:v>
                </c:pt>
                <c:pt idx="2">
                  <c:v>10.322891566265065</c:v>
                </c:pt>
                <c:pt idx="3">
                  <c:v>10.498192771084335</c:v>
                </c:pt>
                <c:pt idx="4">
                  <c:v>10.227710843373487</c:v>
                </c:pt>
                <c:pt idx="5">
                  <c:v>10.133734939759037</c:v>
                </c:pt>
                <c:pt idx="6">
                  <c:v>8</c:v>
                </c:pt>
                <c:pt idx="7">
                  <c:v>7.5503030303030316</c:v>
                </c:pt>
                <c:pt idx="8">
                  <c:v>8.6748502994012018</c:v>
                </c:pt>
                <c:pt idx="9">
                  <c:v>8.5969879518072325</c:v>
                </c:pt>
                <c:pt idx="10">
                  <c:v>9.1381720430107496</c:v>
                </c:pt>
                <c:pt idx="11">
                  <c:v>9.0336787564766858</c:v>
                </c:pt>
                <c:pt idx="12">
                  <c:v>8.4974358974358992</c:v>
                </c:pt>
                <c:pt idx="13">
                  <c:v>7.5036269430051803</c:v>
                </c:pt>
                <c:pt idx="14">
                  <c:v>8.3703124999999989</c:v>
                </c:pt>
                <c:pt idx="15">
                  <c:v>8.0765625000000014</c:v>
                </c:pt>
                <c:pt idx="16">
                  <c:v>7.1784210526315793</c:v>
                </c:pt>
                <c:pt idx="17">
                  <c:v>7.1685567010309255</c:v>
                </c:pt>
                <c:pt idx="18">
                  <c:v>7.208290155440416</c:v>
                </c:pt>
                <c:pt idx="19">
                  <c:v>7.4569230769230774</c:v>
                </c:pt>
                <c:pt idx="20">
                  <c:v>7.9409326424870459</c:v>
                </c:pt>
                <c:pt idx="21">
                  <c:v>8.765979381443298</c:v>
                </c:pt>
                <c:pt idx="22">
                  <c:v>9.282080924855487</c:v>
                </c:pt>
                <c:pt idx="23">
                  <c:v>9.064071856287427</c:v>
                </c:pt>
              </c:numCache>
            </c:numRef>
          </c:val>
          <c:smooth val="0"/>
        </c:ser>
        <c:ser>
          <c:idx val="3"/>
          <c:order val="3"/>
          <c:tx>
            <c:strRef>
              <c:f>'POTENCIA_ENERGIA COMPLETO'!$RZ$4</c:f>
              <c:strCache>
                <c:ptCount val="1"/>
                <c:pt idx="0">
                  <c:v>LN3 MED</c:v>
                </c:pt>
              </c:strCache>
            </c:strRef>
          </c:tx>
          <c:spPr>
            <a:ln>
              <a:solidFill>
                <a:schemeClr val="accent3">
                  <a:lumMod val="50000"/>
                </a:schemeClr>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COMPLETO'!$RZ$5:$RZ$28</c:f>
              <c:numCache>
                <c:formatCode>General</c:formatCode>
                <c:ptCount val="24"/>
                <c:pt idx="0">
                  <c:v>7.3769696969697032</c:v>
                </c:pt>
                <c:pt idx="1">
                  <c:v>6.9892215568862293</c:v>
                </c:pt>
                <c:pt idx="2">
                  <c:v>7.1722891566265083</c:v>
                </c:pt>
                <c:pt idx="3">
                  <c:v>6.6969879518072268</c:v>
                </c:pt>
                <c:pt idx="4">
                  <c:v>6.9927710843373481</c:v>
                </c:pt>
                <c:pt idx="5">
                  <c:v>7.7740963855421672</c:v>
                </c:pt>
                <c:pt idx="6">
                  <c:v>8.2724550898203564</c:v>
                </c:pt>
                <c:pt idx="7">
                  <c:v>8.1793939393939397</c:v>
                </c:pt>
                <c:pt idx="8">
                  <c:v>8.8137724550898202</c:v>
                </c:pt>
                <c:pt idx="9">
                  <c:v>8.8072289156626518</c:v>
                </c:pt>
                <c:pt idx="10">
                  <c:v>9.697849462365598</c:v>
                </c:pt>
                <c:pt idx="11">
                  <c:v>9.3875647668393825</c:v>
                </c:pt>
                <c:pt idx="12">
                  <c:v>8.2410256410256402</c:v>
                </c:pt>
                <c:pt idx="13">
                  <c:v>7.6896373056994847</c:v>
                </c:pt>
                <c:pt idx="14">
                  <c:v>8.0984374999999957</c:v>
                </c:pt>
                <c:pt idx="15">
                  <c:v>7.5156249999999991</c:v>
                </c:pt>
                <c:pt idx="16">
                  <c:v>6.2236842105263124</c:v>
                </c:pt>
                <c:pt idx="17">
                  <c:v>6.0417525773195875</c:v>
                </c:pt>
                <c:pt idx="18">
                  <c:v>6.7103626943005166</c:v>
                </c:pt>
                <c:pt idx="19">
                  <c:v>6.5128205128205137</c:v>
                </c:pt>
                <c:pt idx="20">
                  <c:v>7.1580310880828977</c:v>
                </c:pt>
                <c:pt idx="21">
                  <c:v>6.7335051546391771</c:v>
                </c:pt>
                <c:pt idx="22">
                  <c:v>7.4098265895953732</c:v>
                </c:pt>
                <c:pt idx="23">
                  <c:v>7.9419161676646759</c:v>
                </c:pt>
              </c:numCache>
            </c:numRef>
          </c:val>
          <c:smooth val="0"/>
        </c:ser>
        <c:ser>
          <c:idx val="1"/>
          <c:order val="0"/>
          <c:tx>
            <c:strRef>
              <c:f>'POTENCIA_ENERGIA COMPLETO'!$SC$4</c:f>
              <c:strCache>
                <c:ptCount val="1"/>
                <c:pt idx="0">
                  <c:v>N MED</c:v>
                </c:pt>
              </c:strCache>
            </c:strRef>
          </c:tx>
          <c:spPr>
            <a:ln>
              <a:solidFill>
                <a:srgbClr val="FF0000"/>
              </a:solidFill>
            </a:ln>
          </c:spPr>
          <c:dLbls>
            <c:dLbl>
              <c:idx val="5"/>
              <c:layout/>
              <c:showLegendKey val="0"/>
              <c:showVal val="1"/>
              <c:showCatName val="0"/>
              <c:showSerName val="0"/>
              <c:showPercent val="0"/>
              <c:showBubbleSize val="0"/>
            </c:dLbl>
            <c:dLbl>
              <c:idx val="9"/>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COMPLETO'!$SC$5:$SC$28</c:f>
              <c:numCache>
                <c:formatCode>General</c:formatCode>
                <c:ptCount val="24"/>
                <c:pt idx="0">
                  <c:v>39.448484848484817</c:v>
                </c:pt>
                <c:pt idx="1">
                  <c:v>38.77425149700597</c:v>
                </c:pt>
                <c:pt idx="2">
                  <c:v>38.625903614457854</c:v>
                </c:pt>
                <c:pt idx="3">
                  <c:v>40.264457831325288</c:v>
                </c:pt>
                <c:pt idx="4">
                  <c:v>39.32891566265063</c:v>
                </c:pt>
                <c:pt idx="5">
                  <c:v>36.907831325301203</c:v>
                </c:pt>
                <c:pt idx="6">
                  <c:v>43.604790419161688</c:v>
                </c:pt>
                <c:pt idx="7">
                  <c:v>44.906060606060564</c:v>
                </c:pt>
                <c:pt idx="8">
                  <c:v>50.752095808383217</c:v>
                </c:pt>
                <c:pt idx="9">
                  <c:v>53.453614457831357</c:v>
                </c:pt>
                <c:pt idx="10">
                  <c:v>50.723118279569881</c:v>
                </c:pt>
                <c:pt idx="11">
                  <c:v>51.560621761658062</c:v>
                </c:pt>
                <c:pt idx="12">
                  <c:v>51.124102564102557</c:v>
                </c:pt>
                <c:pt idx="13">
                  <c:v>46.703626943005197</c:v>
                </c:pt>
                <c:pt idx="14">
                  <c:v>52.965104166666642</c:v>
                </c:pt>
                <c:pt idx="15">
                  <c:v>51.606770833333364</c:v>
                </c:pt>
                <c:pt idx="16">
                  <c:v>43.090526315789475</c:v>
                </c:pt>
                <c:pt idx="17">
                  <c:v>32.555154639175264</c:v>
                </c:pt>
                <c:pt idx="18">
                  <c:v>31.765803108808282</c:v>
                </c:pt>
                <c:pt idx="19">
                  <c:v>38.030769230769231</c:v>
                </c:pt>
                <c:pt idx="20">
                  <c:v>36.783419689119185</c:v>
                </c:pt>
                <c:pt idx="21">
                  <c:v>37.988659793814456</c:v>
                </c:pt>
                <c:pt idx="22">
                  <c:v>40.34566473988437</c:v>
                </c:pt>
                <c:pt idx="23">
                  <c:v>38.079640718562864</c:v>
                </c:pt>
              </c:numCache>
            </c:numRef>
          </c:val>
          <c:smooth val="0"/>
        </c:ser>
        <c:dLbls>
          <c:showLegendKey val="0"/>
          <c:showVal val="0"/>
          <c:showCatName val="0"/>
          <c:showSerName val="0"/>
          <c:showPercent val="0"/>
          <c:showBubbleSize val="0"/>
        </c:dLbls>
        <c:marker val="1"/>
        <c:smooth val="0"/>
        <c:axId val="208773632"/>
        <c:axId val="208720384"/>
      </c:lineChart>
      <c:catAx>
        <c:axId val="208773632"/>
        <c:scaling>
          <c:orientation val="minMax"/>
        </c:scaling>
        <c:delete val="0"/>
        <c:axPos val="b"/>
        <c:title>
          <c:tx>
            <c:rich>
              <a:bodyPr/>
              <a:lstStyle/>
              <a:p>
                <a:pPr>
                  <a:defRPr/>
                </a:pPr>
                <a:r>
                  <a:rPr lang="es-ES"/>
                  <a:t>Tiempo</a:t>
                </a:r>
                <a:r>
                  <a:rPr lang="es-ES" baseline="0"/>
                  <a:t> Horas (H)</a:t>
                </a:r>
                <a:endParaRPr lang="es-ES"/>
              </a:p>
            </c:rich>
          </c:tx>
          <c:layout/>
          <c:overlay val="0"/>
        </c:title>
        <c:numFmt formatCode="0" sourceLinked="1"/>
        <c:majorTickMark val="none"/>
        <c:minorTickMark val="none"/>
        <c:tickLblPos val="nextTo"/>
        <c:crossAx val="208720384"/>
        <c:crosses val="autoZero"/>
        <c:auto val="1"/>
        <c:lblAlgn val="ctr"/>
        <c:lblOffset val="100"/>
        <c:noMultiLvlLbl val="0"/>
      </c:catAx>
      <c:valAx>
        <c:axId val="208720384"/>
        <c:scaling>
          <c:orientation val="minMax"/>
        </c:scaling>
        <c:delete val="0"/>
        <c:axPos val="l"/>
        <c:majorGridlines/>
        <c:title>
          <c:tx>
            <c:rich>
              <a:bodyPr/>
              <a:lstStyle/>
              <a:p>
                <a:pPr>
                  <a:defRPr/>
                </a:pPr>
                <a:r>
                  <a:rPr lang="es-ES"/>
                  <a:t>Armónicos</a:t>
                </a:r>
                <a:r>
                  <a:rPr lang="es-ES" baseline="0"/>
                  <a:t> (TDH A)</a:t>
                </a:r>
                <a:endParaRPr lang="es-ES"/>
              </a:p>
            </c:rich>
          </c:tx>
          <c:layout/>
          <c:overlay val="0"/>
        </c:title>
        <c:numFmt formatCode="General" sourceLinked="1"/>
        <c:majorTickMark val="out"/>
        <c:minorTickMark val="none"/>
        <c:tickLblPos val="nextTo"/>
        <c:crossAx val="20877363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C" sz="1800" b="1" i="0" u="none" strike="noStrike" baseline="0">
                <a:effectLst/>
              </a:rPr>
              <a:t>Tendencia Semanal de Voltaje Total -TGE</a:t>
            </a:r>
            <a:endParaRPr lang="es-ES"/>
          </a:p>
        </c:rich>
      </c:tx>
      <c:layout>
        <c:manualLayout>
          <c:xMode val="edge"/>
          <c:yMode val="edge"/>
          <c:x val="0.17033518887356788"/>
          <c:y val="6.2759067696968304E-2"/>
        </c:manualLayout>
      </c:layout>
      <c:overlay val="0"/>
    </c:title>
    <c:autoTitleDeleted val="0"/>
    <c:plotArea>
      <c:layout>
        <c:manualLayout>
          <c:layoutTarget val="inner"/>
          <c:xMode val="edge"/>
          <c:yMode val="edge"/>
          <c:x val="0.14497191335789761"/>
          <c:y val="0.20928695437278622"/>
          <c:w val="0.70295817953501749"/>
          <c:h val="0.63627987116234486"/>
        </c:manualLayout>
      </c:layout>
      <c:lineChart>
        <c:grouping val="standard"/>
        <c:varyColors val="0"/>
        <c:ser>
          <c:idx val="5"/>
          <c:order val="1"/>
          <c:tx>
            <c:strRef>
              <c:f>Hoja3!$CK$61</c:f>
              <c:strCache>
                <c:ptCount val="1"/>
                <c:pt idx="0">
                  <c:v>Prom L1</c:v>
                </c:pt>
              </c:strCache>
            </c:strRef>
          </c:tx>
          <c:cat>
            <c:strRef>
              <c:f>Hoja3!$CH$62:$CH$68</c:f>
              <c:strCache>
                <c:ptCount val="7"/>
                <c:pt idx="0">
                  <c:v>Miercoles</c:v>
                </c:pt>
                <c:pt idx="1">
                  <c:v>Jueves</c:v>
                </c:pt>
                <c:pt idx="2">
                  <c:v>Viernes</c:v>
                </c:pt>
                <c:pt idx="3">
                  <c:v>Sábado</c:v>
                </c:pt>
                <c:pt idx="4">
                  <c:v>Domingo</c:v>
                </c:pt>
                <c:pt idx="5">
                  <c:v>Lunes</c:v>
                </c:pt>
                <c:pt idx="6">
                  <c:v>Martes</c:v>
                </c:pt>
              </c:strCache>
            </c:strRef>
          </c:cat>
          <c:val>
            <c:numRef>
              <c:f>Hoja3!$CK$62:$CK$68</c:f>
              <c:numCache>
                <c:formatCode>General</c:formatCode>
                <c:ptCount val="7"/>
                <c:pt idx="0">
                  <c:v>124.71636904761907</c:v>
                </c:pt>
                <c:pt idx="1">
                  <c:v>124.99236111111109</c:v>
                </c:pt>
                <c:pt idx="2">
                  <c:v>125.11902777777777</c:v>
                </c:pt>
                <c:pt idx="3">
                  <c:v>125.0354861111111</c:v>
                </c:pt>
                <c:pt idx="4">
                  <c:v>125.35947916666665</c:v>
                </c:pt>
                <c:pt idx="5">
                  <c:v>125.06100694444444</c:v>
                </c:pt>
                <c:pt idx="6">
                  <c:v>124.9819551282051</c:v>
                </c:pt>
              </c:numCache>
            </c:numRef>
          </c:val>
          <c:smooth val="1"/>
        </c:ser>
        <c:ser>
          <c:idx val="8"/>
          <c:order val="2"/>
          <c:tx>
            <c:strRef>
              <c:f>Hoja3!$CS$61</c:f>
              <c:strCache>
                <c:ptCount val="1"/>
                <c:pt idx="0">
                  <c:v>Prom L2</c:v>
                </c:pt>
              </c:strCache>
            </c:strRef>
          </c:tx>
          <c:dLbls>
            <c:dLbl>
              <c:idx val="4"/>
              <c:layout/>
              <c:showLegendKey val="0"/>
              <c:showVal val="1"/>
              <c:showCatName val="0"/>
              <c:showSerName val="0"/>
              <c:showPercent val="0"/>
              <c:showBubbleSize val="0"/>
            </c:dLbl>
            <c:showLegendKey val="0"/>
            <c:showVal val="0"/>
            <c:showCatName val="0"/>
            <c:showSerName val="0"/>
            <c:showPercent val="0"/>
            <c:showBubbleSize val="0"/>
          </c:dLbls>
          <c:cat>
            <c:strRef>
              <c:f>Hoja3!$CH$62:$CH$68</c:f>
              <c:strCache>
                <c:ptCount val="7"/>
                <c:pt idx="0">
                  <c:v>Miercoles</c:v>
                </c:pt>
                <c:pt idx="1">
                  <c:v>Jueves</c:v>
                </c:pt>
                <c:pt idx="2">
                  <c:v>Viernes</c:v>
                </c:pt>
                <c:pt idx="3">
                  <c:v>Sábado</c:v>
                </c:pt>
                <c:pt idx="4">
                  <c:v>Domingo</c:v>
                </c:pt>
                <c:pt idx="5">
                  <c:v>Lunes</c:v>
                </c:pt>
                <c:pt idx="6">
                  <c:v>Martes</c:v>
                </c:pt>
              </c:strCache>
            </c:strRef>
          </c:cat>
          <c:val>
            <c:numRef>
              <c:f>Hoja3!$CS$62:$CS$68</c:f>
              <c:numCache>
                <c:formatCode>0.00</c:formatCode>
                <c:ptCount val="7"/>
                <c:pt idx="0">
                  <c:v>125.29601190476193</c:v>
                </c:pt>
                <c:pt idx="1">
                  <c:v>125.24458333333335</c:v>
                </c:pt>
                <c:pt idx="2">
                  <c:v>125.35260416666664</c:v>
                </c:pt>
                <c:pt idx="3">
                  <c:v>125.31187499999997</c:v>
                </c:pt>
                <c:pt idx="4">
                  <c:v>125.6907638888889</c:v>
                </c:pt>
                <c:pt idx="5">
                  <c:v>125.31635416666667</c:v>
                </c:pt>
                <c:pt idx="6">
                  <c:v>125.03336538461538</c:v>
                </c:pt>
              </c:numCache>
            </c:numRef>
          </c:val>
          <c:smooth val="1"/>
        </c:ser>
        <c:ser>
          <c:idx val="2"/>
          <c:order val="0"/>
          <c:tx>
            <c:strRef>
              <c:f>Hoja3!$DA$61</c:f>
              <c:strCache>
                <c:ptCount val="1"/>
                <c:pt idx="0">
                  <c:v>Prom L3</c:v>
                </c:pt>
              </c:strCache>
            </c:strRef>
          </c:tx>
          <c:dLbls>
            <c:dLbl>
              <c:idx val="4"/>
              <c:layout/>
              <c:showLegendKey val="0"/>
              <c:showVal val="1"/>
              <c:showCatName val="0"/>
              <c:showSerName val="0"/>
              <c:showPercent val="0"/>
              <c:showBubbleSize val="0"/>
            </c:dLbl>
            <c:showLegendKey val="0"/>
            <c:showVal val="0"/>
            <c:showCatName val="0"/>
            <c:showSerName val="0"/>
            <c:showPercent val="0"/>
            <c:showBubbleSize val="0"/>
          </c:dLbls>
          <c:cat>
            <c:strRef>
              <c:f>Hoja3!$CH$62:$CH$68</c:f>
              <c:strCache>
                <c:ptCount val="7"/>
                <c:pt idx="0">
                  <c:v>Miercoles</c:v>
                </c:pt>
                <c:pt idx="1">
                  <c:v>Jueves</c:v>
                </c:pt>
                <c:pt idx="2">
                  <c:v>Viernes</c:v>
                </c:pt>
                <c:pt idx="3">
                  <c:v>Sábado</c:v>
                </c:pt>
                <c:pt idx="4">
                  <c:v>Domingo</c:v>
                </c:pt>
                <c:pt idx="5">
                  <c:v>Lunes</c:v>
                </c:pt>
                <c:pt idx="6">
                  <c:v>Martes</c:v>
                </c:pt>
              </c:strCache>
            </c:strRef>
          </c:cat>
          <c:val>
            <c:numRef>
              <c:f>Hoja3!$DA$62:$DA$68</c:f>
              <c:numCache>
                <c:formatCode>0.00</c:formatCode>
                <c:ptCount val="7"/>
                <c:pt idx="0">
                  <c:v>124.42083333333333</c:v>
                </c:pt>
                <c:pt idx="1">
                  <c:v>124.30416666666666</c:v>
                </c:pt>
                <c:pt idx="2">
                  <c:v>124.53583333333336</c:v>
                </c:pt>
                <c:pt idx="3">
                  <c:v>124.41583333333335</c:v>
                </c:pt>
                <c:pt idx="4">
                  <c:v>125.0575</c:v>
                </c:pt>
                <c:pt idx="5">
                  <c:v>124.30999999999999</c:v>
                </c:pt>
                <c:pt idx="6">
                  <c:v>123.97666666666667</c:v>
                </c:pt>
              </c:numCache>
            </c:numRef>
          </c:val>
          <c:smooth val="1"/>
        </c:ser>
        <c:dLbls>
          <c:showLegendKey val="0"/>
          <c:showVal val="0"/>
          <c:showCatName val="0"/>
          <c:showSerName val="0"/>
          <c:showPercent val="0"/>
          <c:showBubbleSize val="0"/>
        </c:dLbls>
        <c:marker val="1"/>
        <c:smooth val="0"/>
        <c:axId val="208919040"/>
        <c:axId val="208721536"/>
      </c:lineChart>
      <c:catAx>
        <c:axId val="208919040"/>
        <c:scaling>
          <c:orientation val="minMax"/>
        </c:scaling>
        <c:delete val="0"/>
        <c:axPos val="b"/>
        <c:title>
          <c:tx>
            <c:rich>
              <a:bodyPr/>
              <a:lstStyle/>
              <a:p>
                <a:pPr>
                  <a:defRPr/>
                </a:pPr>
                <a:r>
                  <a:rPr lang="es-ES"/>
                  <a:t>Tiempo - Días </a:t>
                </a:r>
              </a:p>
            </c:rich>
          </c:tx>
          <c:layout/>
          <c:overlay val="0"/>
        </c:title>
        <c:numFmt formatCode="General" sourceLinked="1"/>
        <c:majorTickMark val="none"/>
        <c:minorTickMark val="none"/>
        <c:tickLblPos val="nextTo"/>
        <c:crossAx val="208721536"/>
        <c:crosses val="autoZero"/>
        <c:auto val="1"/>
        <c:lblAlgn val="ctr"/>
        <c:lblOffset val="100"/>
        <c:noMultiLvlLbl val="0"/>
      </c:catAx>
      <c:valAx>
        <c:axId val="208721536"/>
        <c:scaling>
          <c:orientation val="minMax"/>
        </c:scaling>
        <c:delete val="0"/>
        <c:axPos val="l"/>
        <c:majorGridlines/>
        <c:title>
          <c:tx>
            <c:rich>
              <a:bodyPr/>
              <a:lstStyle/>
              <a:p>
                <a:pPr>
                  <a:defRPr/>
                </a:pPr>
                <a:r>
                  <a:rPr lang="es-ES"/>
                  <a:t>Voltaje _(V)</a:t>
                </a:r>
              </a:p>
            </c:rich>
          </c:tx>
          <c:layout>
            <c:manualLayout>
              <c:xMode val="edge"/>
              <c:yMode val="edge"/>
              <c:x val="4.2989277853296058E-2"/>
              <c:y val="0.41400341376231897"/>
            </c:manualLayout>
          </c:layout>
          <c:overlay val="0"/>
        </c:title>
        <c:numFmt formatCode="General" sourceLinked="1"/>
        <c:majorTickMark val="out"/>
        <c:minorTickMark val="none"/>
        <c:tickLblPos val="nextTo"/>
        <c:txPr>
          <a:bodyPr/>
          <a:lstStyle/>
          <a:p>
            <a:pPr>
              <a:defRPr sz="800"/>
            </a:pPr>
            <a:endParaRPr lang="es-ES"/>
          </a:p>
        </c:txPr>
        <c:crossAx val="208919040"/>
        <c:crosses val="autoZero"/>
        <c:crossBetween val="between"/>
      </c:valAx>
    </c:plotArea>
    <c:legend>
      <c:legendPos val="r"/>
      <c:layout>
        <c:manualLayout>
          <c:xMode val="edge"/>
          <c:yMode val="edge"/>
          <c:x val="0.87414489585178279"/>
          <c:y val="0.37624203120605043"/>
          <c:w val="0.12521998999609188"/>
          <c:h val="0.34111067822756908"/>
        </c:manualLayout>
      </c:layout>
      <c:overlay val="0"/>
      <c:txPr>
        <a:bodyPr/>
        <a:lstStyle/>
        <a:p>
          <a:pPr>
            <a:defRPr sz="900"/>
          </a:pPr>
          <a:endParaRPr lang="es-ES"/>
        </a:p>
      </c:txPr>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C" sz="1800" b="1" i="0" u="none" strike="noStrike" baseline="0">
                <a:effectLst/>
              </a:rPr>
              <a:t>Voltaje día promedio -</a:t>
            </a:r>
            <a:r>
              <a:rPr lang="es-ES" sz="1800" b="1" i="0" baseline="0">
                <a:effectLst/>
              </a:rPr>
              <a:t>TGE</a:t>
            </a:r>
            <a:endParaRPr lang="es-ES"/>
          </a:p>
        </c:rich>
      </c:tx>
      <c:layout>
        <c:manualLayout>
          <c:xMode val="edge"/>
          <c:yMode val="edge"/>
          <c:x val="0.27320686510640663"/>
          <c:y val="0"/>
        </c:manualLayout>
      </c:layout>
      <c:overlay val="0"/>
    </c:title>
    <c:autoTitleDeleted val="0"/>
    <c:plotArea>
      <c:layout>
        <c:manualLayout>
          <c:layoutTarget val="inner"/>
          <c:xMode val="edge"/>
          <c:yMode val="edge"/>
          <c:x val="0.14666494459685753"/>
          <c:y val="0.16838613677227354"/>
          <c:w val="0.69067641714468953"/>
          <c:h val="0.66131574202079713"/>
        </c:manualLayout>
      </c:layout>
      <c:lineChart>
        <c:grouping val="standard"/>
        <c:varyColors val="0"/>
        <c:ser>
          <c:idx val="0"/>
          <c:order val="1"/>
          <c:tx>
            <c:strRef>
              <c:f>Hoja1!$CG$39</c:f>
              <c:strCache>
                <c:ptCount val="1"/>
                <c:pt idx="0">
                  <c:v>L1 MED</c:v>
                </c:pt>
              </c:strCache>
            </c:strRef>
          </c:tx>
          <c:spPr>
            <a:ln>
              <a:solidFill>
                <a:srgbClr val="FF0000"/>
              </a:solidFill>
            </a:ln>
          </c:spPr>
          <c:dLbls>
            <c:dLbl>
              <c:idx val="19"/>
              <c:layout/>
              <c:showLegendKey val="0"/>
              <c:showVal val="1"/>
              <c:showCatName val="0"/>
              <c:showSerName val="0"/>
              <c:showPercent val="0"/>
              <c:showBubbleSize val="0"/>
            </c:dLbl>
            <c:showLegendKey val="0"/>
            <c:showVal val="0"/>
            <c:showCatName val="0"/>
            <c:showSerName val="0"/>
            <c:showPercent val="0"/>
            <c:showBubbleSize val="0"/>
          </c:dLbls>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Hoja1!$CG$40:$CG$63</c:f>
              <c:numCache>
                <c:formatCode>0.00</c:formatCode>
                <c:ptCount val="24"/>
                <c:pt idx="0">
                  <c:v>125.67111111111113</c:v>
                </c:pt>
                <c:pt idx="1">
                  <c:v>125.73972222222221</c:v>
                </c:pt>
                <c:pt idx="2">
                  <c:v>125.97013888888888</c:v>
                </c:pt>
                <c:pt idx="3">
                  <c:v>126.10138888888888</c:v>
                </c:pt>
                <c:pt idx="4">
                  <c:v>126.01055555555554</c:v>
                </c:pt>
                <c:pt idx="5">
                  <c:v>125.78819444444446</c:v>
                </c:pt>
                <c:pt idx="6">
                  <c:v>126.14833333333333</c:v>
                </c:pt>
                <c:pt idx="7">
                  <c:v>125.70097222222223</c:v>
                </c:pt>
                <c:pt idx="8">
                  <c:v>125.27430555555556</c:v>
                </c:pt>
                <c:pt idx="9">
                  <c:v>125.08263888888889</c:v>
                </c:pt>
                <c:pt idx="10">
                  <c:v>124.84440476190476</c:v>
                </c:pt>
                <c:pt idx="11">
                  <c:v>124.77369047619047</c:v>
                </c:pt>
                <c:pt idx="12">
                  <c:v>124.83309523809523</c:v>
                </c:pt>
                <c:pt idx="13">
                  <c:v>124.55690476190478</c:v>
                </c:pt>
                <c:pt idx="14">
                  <c:v>124.38214285714285</c:v>
                </c:pt>
                <c:pt idx="15">
                  <c:v>124.49083333333331</c:v>
                </c:pt>
                <c:pt idx="16">
                  <c:v>124.56172619047619</c:v>
                </c:pt>
                <c:pt idx="17">
                  <c:v>124.78277777777777</c:v>
                </c:pt>
                <c:pt idx="18">
                  <c:v>124.08972222222222</c:v>
                </c:pt>
                <c:pt idx="19">
                  <c:v>124.0748611111111</c:v>
                </c:pt>
                <c:pt idx="20">
                  <c:v>124.44041666666668</c:v>
                </c:pt>
                <c:pt idx="21">
                  <c:v>124.90361111111112</c:v>
                </c:pt>
                <c:pt idx="22">
                  <c:v>125.04319444444444</c:v>
                </c:pt>
                <c:pt idx="23">
                  <c:v>125.48097222222221</c:v>
                </c:pt>
              </c:numCache>
            </c:numRef>
          </c:val>
          <c:smooth val="0"/>
        </c:ser>
        <c:ser>
          <c:idx val="2"/>
          <c:order val="2"/>
          <c:tx>
            <c:strRef>
              <c:f>Hoja1!$CJ$39</c:f>
              <c:strCache>
                <c:ptCount val="1"/>
                <c:pt idx="0">
                  <c:v>L2 MED</c:v>
                </c:pt>
              </c:strCache>
            </c:strRef>
          </c:tx>
          <c:spPr>
            <a:ln cmpd="sng">
              <a:solidFill>
                <a:schemeClr val="tx2">
                  <a:lumMod val="75000"/>
                </a:schemeClr>
              </a:solidFill>
            </a:ln>
          </c:spPr>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Hoja1!$CJ$40:$CJ$63</c:f>
              <c:numCache>
                <c:formatCode>0.00</c:formatCode>
                <c:ptCount val="24"/>
                <c:pt idx="0">
                  <c:v>125.82069444444444</c:v>
                </c:pt>
                <c:pt idx="1">
                  <c:v>125.82111111111111</c:v>
                </c:pt>
                <c:pt idx="2">
                  <c:v>125.98333333333335</c:v>
                </c:pt>
                <c:pt idx="3">
                  <c:v>126.14055555555557</c:v>
                </c:pt>
                <c:pt idx="4">
                  <c:v>126.05138888888889</c:v>
                </c:pt>
                <c:pt idx="5">
                  <c:v>125.89652777777779</c:v>
                </c:pt>
                <c:pt idx="6">
                  <c:v>126.11013888888887</c:v>
                </c:pt>
                <c:pt idx="7">
                  <c:v>125.72569444444444</c:v>
                </c:pt>
                <c:pt idx="8">
                  <c:v>125.29374999999999</c:v>
                </c:pt>
                <c:pt idx="9">
                  <c:v>125.17930555555553</c:v>
                </c:pt>
                <c:pt idx="10">
                  <c:v>125.10392857142858</c:v>
                </c:pt>
                <c:pt idx="11">
                  <c:v>125.13892857142856</c:v>
                </c:pt>
                <c:pt idx="12">
                  <c:v>125.12892857142859</c:v>
                </c:pt>
                <c:pt idx="13">
                  <c:v>124.83785714285715</c:v>
                </c:pt>
                <c:pt idx="14">
                  <c:v>124.62988095238096</c:v>
                </c:pt>
                <c:pt idx="15">
                  <c:v>124.76285714285714</c:v>
                </c:pt>
                <c:pt idx="16">
                  <c:v>124.82601190476191</c:v>
                </c:pt>
                <c:pt idx="17">
                  <c:v>125.09249999999999</c:v>
                </c:pt>
                <c:pt idx="18">
                  <c:v>124.87208333333332</c:v>
                </c:pt>
                <c:pt idx="19">
                  <c:v>125.04805555555555</c:v>
                </c:pt>
                <c:pt idx="20">
                  <c:v>125.20597222222223</c:v>
                </c:pt>
                <c:pt idx="21">
                  <c:v>125.44944444444445</c:v>
                </c:pt>
                <c:pt idx="22">
                  <c:v>125.40805555555555</c:v>
                </c:pt>
                <c:pt idx="23">
                  <c:v>125.73430555555558</c:v>
                </c:pt>
              </c:numCache>
            </c:numRef>
          </c:val>
          <c:smooth val="0"/>
        </c:ser>
        <c:ser>
          <c:idx val="1"/>
          <c:order val="0"/>
          <c:tx>
            <c:strRef>
              <c:f>Hoja1!$CM$39</c:f>
              <c:strCache>
                <c:ptCount val="1"/>
                <c:pt idx="0">
                  <c:v>L3 MED</c:v>
                </c:pt>
              </c:strCache>
            </c:strRef>
          </c:tx>
          <c:spPr>
            <a:ln>
              <a:solidFill>
                <a:schemeClr val="accent3">
                  <a:lumMod val="50000"/>
                </a:schemeClr>
              </a:solidFill>
            </a:ln>
          </c:spPr>
          <c:dLbls>
            <c:dLbl>
              <c:idx val="3"/>
              <c:layout>
                <c:manualLayout>
                  <c:x val="-4.5248868778280583E-2"/>
                  <c:y val="-4.462474645030428E-2"/>
                </c:manualLayout>
              </c:layout>
              <c:showLegendKey val="0"/>
              <c:showVal val="1"/>
              <c:showCatName val="0"/>
              <c:showSerName val="0"/>
              <c:showPercent val="0"/>
              <c:showBubbleSize val="0"/>
            </c:dLbl>
            <c:showLegendKey val="0"/>
            <c:showVal val="0"/>
            <c:showCatName val="0"/>
            <c:showSerName val="0"/>
            <c:showPercent val="0"/>
            <c:showBubbleSize val="0"/>
          </c:dLbls>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Hoja1!$CM$40:$CM$63</c:f>
              <c:numCache>
                <c:formatCode>0.00</c:formatCode>
                <c:ptCount val="24"/>
                <c:pt idx="0">
                  <c:v>126.13888888888887</c:v>
                </c:pt>
                <c:pt idx="1">
                  <c:v>126.17666666666668</c:v>
                </c:pt>
                <c:pt idx="2">
                  <c:v>126.39666666666666</c:v>
                </c:pt>
                <c:pt idx="3">
                  <c:v>126.57111111111111</c:v>
                </c:pt>
                <c:pt idx="4">
                  <c:v>126.4998611111111</c:v>
                </c:pt>
                <c:pt idx="5">
                  <c:v>126.30736111111111</c:v>
                </c:pt>
                <c:pt idx="6">
                  <c:v>126.52291666666667</c:v>
                </c:pt>
                <c:pt idx="7">
                  <c:v>126.09333333333332</c:v>
                </c:pt>
                <c:pt idx="8">
                  <c:v>125.64222222222223</c:v>
                </c:pt>
                <c:pt idx="9">
                  <c:v>125.43833333333332</c:v>
                </c:pt>
                <c:pt idx="10">
                  <c:v>125.28761904761905</c:v>
                </c:pt>
                <c:pt idx="11">
                  <c:v>125.23571428571428</c:v>
                </c:pt>
                <c:pt idx="12">
                  <c:v>125.27761904761904</c:v>
                </c:pt>
                <c:pt idx="13">
                  <c:v>124.9965476190476</c:v>
                </c:pt>
                <c:pt idx="14">
                  <c:v>124.66880952380953</c:v>
                </c:pt>
                <c:pt idx="15">
                  <c:v>124.79928571428572</c:v>
                </c:pt>
                <c:pt idx="16">
                  <c:v>124.89732142857143</c:v>
                </c:pt>
                <c:pt idx="17">
                  <c:v>125.09902777777778</c:v>
                </c:pt>
                <c:pt idx="18">
                  <c:v>124.65180555555555</c:v>
                </c:pt>
                <c:pt idx="19">
                  <c:v>124.80291666666666</c:v>
                </c:pt>
                <c:pt idx="20">
                  <c:v>125.16194444444444</c:v>
                </c:pt>
                <c:pt idx="21">
                  <c:v>125.53972222222222</c:v>
                </c:pt>
                <c:pt idx="22">
                  <c:v>125.65263888888889</c:v>
                </c:pt>
                <c:pt idx="23">
                  <c:v>126.03791666666666</c:v>
                </c:pt>
              </c:numCache>
            </c:numRef>
          </c:val>
          <c:smooth val="0"/>
        </c:ser>
        <c:dLbls>
          <c:showLegendKey val="0"/>
          <c:showVal val="0"/>
          <c:showCatName val="0"/>
          <c:showSerName val="0"/>
          <c:showPercent val="0"/>
          <c:showBubbleSize val="0"/>
        </c:dLbls>
        <c:marker val="1"/>
        <c:smooth val="0"/>
        <c:axId val="207667200"/>
        <c:axId val="208718080"/>
      </c:lineChart>
      <c:catAx>
        <c:axId val="207667200"/>
        <c:scaling>
          <c:orientation val="minMax"/>
        </c:scaling>
        <c:delete val="0"/>
        <c:axPos val="b"/>
        <c:title>
          <c:tx>
            <c:rich>
              <a:bodyPr/>
              <a:lstStyle/>
              <a:p>
                <a:pPr>
                  <a:defRPr/>
                </a:pPr>
                <a:r>
                  <a:rPr lang="es-ES"/>
                  <a:t>Tiempo</a:t>
                </a:r>
                <a:r>
                  <a:rPr lang="es-ES" baseline="0"/>
                  <a:t> Horas- (H)</a:t>
                </a:r>
                <a:endParaRPr lang="es-ES"/>
              </a:p>
            </c:rich>
          </c:tx>
          <c:layout/>
          <c:overlay val="0"/>
        </c:title>
        <c:numFmt formatCode="@" sourceLinked="1"/>
        <c:majorTickMark val="none"/>
        <c:minorTickMark val="none"/>
        <c:tickLblPos val="nextTo"/>
        <c:crossAx val="208718080"/>
        <c:crosses val="autoZero"/>
        <c:auto val="1"/>
        <c:lblAlgn val="ctr"/>
        <c:lblOffset val="100"/>
        <c:noMultiLvlLbl val="0"/>
      </c:catAx>
      <c:valAx>
        <c:axId val="208718080"/>
        <c:scaling>
          <c:orientation val="minMax"/>
        </c:scaling>
        <c:delete val="0"/>
        <c:axPos val="l"/>
        <c:majorGridlines/>
        <c:title>
          <c:tx>
            <c:rich>
              <a:bodyPr/>
              <a:lstStyle/>
              <a:p>
                <a:pPr>
                  <a:defRPr/>
                </a:pPr>
                <a:r>
                  <a:rPr lang="es-ES"/>
                  <a:t>Voltaje- (V)</a:t>
                </a:r>
              </a:p>
            </c:rich>
          </c:tx>
          <c:layout/>
          <c:overlay val="0"/>
        </c:title>
        <c:numFmt formatCode="0.00" sourceLinked="1"/>
        <c:majorTickMark val="out"/>
        <c:minorTickMark val="none"/>
        <c:tickLblPos val="nextTo"/>
        <c:crossAx val="207667200"/>
        <c:crosses val="autoZero"/>
        <c:crossBetween val="between"/>
      </c:valAx>
    </c:plotArea>
    <c:legend>
      <c:legendPos val="r"/>
      <c:layout>
        <c:manualLayout>
          <c:xMode val="edge"/>
          <c:yMode val="edge"/>
          <c:x val="0.84814461823493781"/>
          <c:y val="0.43891417116167564"/>
          <c:w val="0.1201811736202658"/>
          <c:h val="0.31101700870068405"/>
        </c:manualLayout>
      </c:layout>
      <c:overlay val="0"/>
      <c:txPr>
        <a:bodyPr/>
        <a:lstStyle/>
        <a:p>
          <a:pPr>
            <a:defRPr sz="800"/>
          </a:pPr>
          <a:endParaRPr lang="es-ES"/>
        </a:p>
      </c:txPr>
    </c:legend>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C" sz="1800" b="1">
                <a:effectLst/>
              </a:rPr>
              <a:t>Índice de calidad</a:t>
            </a:r>
            <a:r>
              <a:rPr lang="es-EC" sz="1800" b="1" i="0" u="none" strike="noStrike" kern="1200" baseline="0">
                <a:solidFill>
                  <a:sysClr val="windowText" lastClr="000000"/>
                </a:solidFill>
                <a:effectLst/>
                <a:latin typeface="+mn-lt"/>
                <a:ea typeface="+mn-ea"/>
                <a:cs typeface="+mn-cs"/>
              </a:rPr>
              <a:t> </a:t>
            </a:r>
            <a:r>
              <a:rPr lang="es-EC" sz="1800" b="1">
                <a:effectLst/>
              </a:rPr>
              <a:t>de Voltaje por Fase- TGE</a:t>
            </a:r>
            <a:r>
              <a:rPr lang="es-ES"/>
              <a:t> </a:t>
            </a:r>
          </a:p>
        </c:rich>
      </c:tx>
      <c:layout>
        <c:manualLayout>
          <c:xMode val="edge"/>
          <c:yMode val="edge"/>
          <c:x val="7.4574767520575777E-2"/>
          <c:y val="1.2899303785414311E-2"/>
        </c:manualLayout>
      </c:layout>
      <c:overlay val="0"/>
    </c:title>
    <c:autoTitleDeleted val="0"/>
    <c:plotArea>
      <c:layout>
        <c:manualLayout>
          <c:layoutTarget val="inner"/>
          <c:xMode val="edge"/>
          <c:yMode val="edge"/>
          <c:x val="0.11760407796053206"/>
          <c:y val="0.19544723891937757"/>
          <c:w val="0.68311290541672476"/>
          <c:h val="0.70689307785300559"/>
        </c:manualLayout>
      </c:layout>
      <c:barChart>
        <c:barDir val="col"/>
        <c:grouping val="clustered"/>
        <c:varyColors val="0"/>
        <c:ser>
          <c:idx val="0"/>
          <c:order val="0"/>
          <c:tx>
            <c:strRef>
              <c:f>Hoja3!$DM$61</c:f>
              <c:strCache>
                <c:ptCount val="1"/>
                <c:pt idx="0">
                  <c:v>Error % Min</c:v>
                </c:pt>
              </c:strCache>
            </c:strRef>
          </c:tx>
          <c:invertIfNegative val="0"/>
          <c:dLbls>
            <c:showLegendKey val="0"/>
            <c:showVal val="1"/>
            <c:showCatName val="0"/>
            <c:showSerName val="0"/>
            <c:showPercent val="0"/>
            <c:showBubbleSize val="0"/>
            <c:showLeaderLines val="0"/>
          </c:dLbls>
          <c:cat>
            <c:strRef>
              <c:f>Hoja3!$DI$62:$DI$64</c:f>
              <c:strCache>
                <c:ptCount val="3"/>
                <c:pt idx="0">
                  <c:v>L1</c:v>
                </c:pt>
                <c:pt idx="1">
                  <c:v>L2</c:v>
                </c:pt>
                <c:pt idx="2">
                  <c:v>L3</c:v>
                </c:pt>
              </c:strCache>
            </c:strRef>
          </c:cat>
          <c:val>
            <c:numRef>
              <c:f>Hoja3!$DM$62:$DM$64</c:f>
              <c:numCache>
                <c:formatCode>0.00</c:formatCode>
                <c:ptCount val="3"/>
                <c:pt idx="0">
                  <c:v>-15.858267716535433</c:v>
                </c:pt>
                <c:pt idx="1">
                  <c:v>-15.456692913385822</c:v>
                </c:pt>
                <c:pt idx="2">
                  <c:v>-15.503937007874013</c:v>
                </c:pt>
              </c:numCache>
            </c:numRef>
          </c:val>
        </c:ser>
        <c:ser>
          <c:idx val="1"/>
          <c:order val="1"/>
          <c:tx>
            <c:strRef>
              <c:f>Hoja3!$DN$61</c:f>
              <c:strCache>
                <c:ptCount val="1"/>
                <c:pt idx="0">
                  <c:v>Error % Max</c:v>
                </c:pt>
              </c:strCache>
            </c:strRef>
          </c:tx>
          <c:invertIfNegative val="0"/>
          <c:dLbls>
            <c:showLegendKey val="0"/>
            <c:showVal val="1"/>
            <c:showCatName val="0"/>
            <c:showSerName val="0"/>
            <c:showPercent val="0"/>
            <c:showBubbleSize val="0"/>
            <c:showLeaderLines val="0"/>
          </c:dLbls>
          <c:cat>
            <c:strRef>
              <c:f>Hoja3!$DI$62:$DI$64</c:f>
              <c:strCache>
                <c:ptCount val="3"/>
                <c:pt idx="0">
                  <c:v>L1</c:v>
                </c:pt>
                <c:pt idx="1">
                  <c:v>L2</c:v>
                </c:pt>
                <c:pt idx="2">
                  <c:v>L3</c:v>
                </c:pt>
              </c:strCache>
            </c:strRef>
          </c:cat>
          <c:val>
            <c:numRef>
              <c:f>Hoja3!$DN$62:$DN$64</c:f>
              <c:numCache>
                <c:formatCode>0.00</c:formatCode>
                <c:ptCount val="3"/>
                <c:pt idx="0">
                  <c:v>1.7637795275590622</c:v>
                </c:pt>
                <c:pt idx="1">
                  <c:v>1.9370078740157544</c:v>
                </c:pt>
                <c:pt idx="2">
                  <c:v>2.2440944881889719</c:v>
                </c:pt>
              </c:numCache>
            </c:numRef>
          </c:val>
        </c:ser>
        <c:ser>
          <c:idx val="2"/>
          <c:order val="2"/>
          <c:tx>
            <c:strRef>
              <c:f>Hoja3!$DO$61</c:f>
              <c:strCache>
                <c:ptCount val="1"/>
                <c:pt idx="0">
                  <c:v>Error % Prom</c:v>
                </c:pt>
              </c:strCache>
            </c:strRef>
          </c:tx>
          <c:invertIfNegative val="0"/>
          <c:dLbls>
            <c:showLegendKey val="0"/>
            <c:showVal val="1"/>
            <c:showCatName val="0"/>
            <c:showSerName val="0"/>
            <c:showPercent val="0"/>
            <c:showBubbleSize val="0"/>
            <c:showLeaderLines val="0"/>
          </c:dLbls>
          <c:cat>
            <c:strRef>
              <c:f>Hoja3!$DI$62:$DI$64</c:f>
              <c:strCache>
                <c:ptCount val="3"/>
                <c:pt idx="0">
                  <c:v>L1</c:v>
                </c:pt>
                <c:pt idx="1">
                  <c:v>L2</c:v>
                </c:pt>
                <c:pt idx="2">
                  <c:v>L3</c:v>
                </c:pt>
              </c:strCache>
            </c:strRef>
          </c:cat>
          <c:val>
            <c:numRef>
              <c:f>Hoja3!$DO$62:$DO$64</c:f>
              <c:numCache>
                <c:formatCode>0.00</c:formatCode>
                <c:ptCount val="3"/>
                <c:pt idx="0">
                  <c:v>-1.5016010498688428</c:v>
                </c:pt>
                <c:pt idx="1">
                  <c:v>-1.2874365704287538</c:v>
                </c:pt>
                <c:pt idx="2">
                  <c:v>-1.137944006999106</c:v>
                </c:pt>
              </c:numCache>
            </c:numRef>
          </c:val>
        </c:ser>
        <c:dLbls>
          <c:showLegendKey val="0"/>
          <c:showVal val="0"/>
          <c:showCatName val="0"/>
          <c:showSerName val="0"/>
          <c:showPercent val="0"/>
          <c:showBubbleSize val="0"/>
        </c:dLbls>
        <c:gapWidth val="150"/>
        <c:axId val="207667712"/>
        <c:axId val="208719232"/>
      </c:barChart>
      <c:catAx>
        <c:axId val="207667712"/>
        <c:scaling>
          <c:orientation val="minMax"/>
        </c:scaling>
        <c:delete val="0"/>
        <c:axPos val="b"/>
        <c:title>
          <c:tx>
            <c:rich>
              <a:bodyPr/>
              <a:lstStyle/>
              <a:p>
                <a:pPr>
                  <a:defRPr/>
                </a:pPr>
                <a:r>
                  <a:rPr lang="es-ES"/>
                  <a:t>Tiempo - Días </a:t>
                </a:r>
              </a:p>
            </c:rich>
          </c:tx>
          <c:layout/>
          <c:overlay val="0"/>
        </c:title>
        <c:numFmt formatCode="General" sourceLinked="1"/>
        <c:majorTickMark val="none"/>
        <c:minorTickMark val="none"/>
        <c:tickLblPos val="nextTo"/>
        <c:crossAx val="208719232"/>
        <c:crosses val="autoZero"/>
        <c:auto val="1"/>
        <c:lblAlgn val="ctr"/>
        <c:lblOffset val="100"/>
        <c:noMultiLvlLbl val="0"/>
      </c:catAx>
      <c:valAx>
        <c:axId val="208719232"/>
        <c:scaling>
          <c:orientation val="minMax"/>
        </c:scaling>
        <c:delete val="0"/>
        <c:axPos val="l"/>
        <c:majorGridlines/>
        <c:title>
          <c:tx>
            <c:rich>
              <a:bodyPr/>
              <a:lstStyle/>
              <a:p>
                <a:pPr>
                  <a:defRPr/>
                </a:pPr>
                <a:r>
                  <a:rPr lang="es-ES"/>
                  <a:t>Error Porcentual (%)</a:t>
                </a:r>
              </a:p>
            </c:rich>
          </c:tx>
          <c:layout/>
          <c:overlay val="0"/>
        </c:title>
        <c:numFmt formatCode="0.00" sourceLinked="1"/>
        <c:majorTickMark val="out"/>
        <c:minorTickMark val="none"/>
        <c:tickLblPos val="nextTo"/>
        <c:crossAx val="207667712"/>
        <c:crosses val="autoZero"/>
        <c:crossBetween val="between"/>
      </c:valAx>
    </c:plotArea>
    <c:legend>
      <c:legendPos val="r"/>
      <c:layout>
        <c:manualLayout>
          <c:xMode val="edge"/>
          <c:yMode val="edge"/>
          <c:x val="0.79486973247485693"/>
          <c:y val="0.27389276067830581"/>
          <c:w val="0.1609046348167332"/>
          <c:h val="0.42887389751532917"/>
        </c:manualLayout>
      </c:layout>
      <c:overlay val="0"/>
    </c:legend>
    <c:plotVisOnly val="1"/>
    <c:dispBlanksAs val="gap"/>
    <c:showDLblsOverMax val="0"/>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C" sz="1800" b="1" i="0" u="none" strike="noStrike" baseline="0">
                <a:effectLst/>
              </a:rPr>
              <a:t>Comparativo Total de Voltaje por Fase -TGE</a:t>
            </a:r>
            <a:endParaRPr lang="es-ES"/>
          </a:p>
        </c:rich>
      </c:tx>
      <c:layout>
        <c:manualLayout>
          <c:xMode val="edge"/>
          <c:yMode val="edge"/>
          <c:x val="8.1710115627438448E-2"/>
          <c:y val="1.6107671316880925E-2"/>
        </c:manualLayout>
      </c:layout>
      <c:overlay val="0"/>
    </c:title>
    <c:autoTitleDeleted val="0"/>
    <c:plotArea>
      <c:layout>
        <c:manualLayout>
          <c:layoutTarget val="inner"/>
          <c:xMode val="edge"/>
          <c:yMode val="edge"/>
          <c:x val="8.9772974238092829E-2"/>
          <c:y val="0.20928695437278622"/>
          <c:w val="0.72627771727722978"/>
          <c:h val="0.58988004344508882"/>
        </c:manualLayout>
      </c:layout>
      <c:barChart>
        <c:barDir val="col"/>
        <c:grouping val="clustered"/>
        <c:varyColors val="0"/>
        <c:ser>
          <c:idx val="0"/>
          <c:order val="0"/>
          <c:tx>
            <c:strRef>
              <c:f>Hoja3!$DI$69</c:f>
              <c:strCache>
                <c:ptCount val="1"/>
                <c:pt idx="0">
                  <c:v>MINIMO</c:v>
                </c:pt>
              </c:strCache>
            </c:strRef>
          </c:tx>
          <c:invertIfNegative val="0"/>
          <c:dLbls>
            <c:showLegendKey val="0"/>
            <c:showVal val="1"/>
            <c:showCatName val="0"/>
            <c:showSerName val="0"/>
            <c:showPercent val="0"/>
            <c:showBubbleSize val="0"/>
            <c:showLeaderLines val="0"/>
          </c:dLbls>
          <c:cat>
            <c:strRef>
              <c:f>Hoja3!$DI$62:$DI$64</c:f>
              <c:strCache>
                <c:ptCount val="3"/>
                <c:pt idx="0">
                  <c:v>L1</c:v>
                </c:pt>
                <c:pt idx="1">
                  <c:v>L2</c:v>
                </c:pt>
                <c:pt idx="2">
                  <c:v>L3</c:v>
                </c:pt>
              </c:strCache>
            </c:strRef>
          </c:cat>
          <c:val>
            <c:numRef>
              <c:f>Hoja3!$DJ$62:$DJ$64</c:f>
              <c:numCache>
                <c:formatCode>General</c:formatCode>
                <c:ptCount val="3"/>
                <c:pt idx="0">
                  <c:v>106.86</c:v>
                </c:pt>
                <c:pt idx="1">
                  <c:v>107.37</c:v>
                </c:pt>
                <c:pt idx="2">
                  <c:v>107.31</c:v>
                </c:pt>
              </c:numCache>
            </c:numRef>
          </c:val>
        </c:ser>
        <c:ser>
          <c:idx val="1"/>
          <c:order val="1"/>
          <c:tx>
            <c:strRef>
              <c:f>Hoja3!$DK$61</c:f>
              <c:strCache>
                <c:ptCount val="1"/>
                <c:pt idx="0">
                  <c:v>MAXIMO</c:v>
                </c:pt>
              </c:strCache>
            </c:strRef>
          </c:tx>
          <c:invertIfNegative val="0"/>
          <c:dLbls>
            <c:showLegendKey val="0"/>
            <c:showVal val="1"/>
            <c:showCatName val="0"/>
            <c:showSerName val="0"/>
            <c:showPercent val="0"/>
            <c:showBubbleSize val="0"/>
            <c:showLeaderLines val="0"/>
          </c:dLbls>
          <c:cat>
            <c:strRef>
              <c:f>Hoja3!$DI$62:$DI$64</c:f>
              <c:strCache>
                <c:ptCount val="3"/>
                <c:pt idx="0">
                  <c:v>L1</c:v>
                </c:pt>
                <c:pt idx="1">
                  <c:v>L2</c:v>
                </c:pt>
                <c:pt idx="2">
                  <c:v>L3</c:v>
                </c:pt>
              </c:strCache>
            </c:strRef>
          </c:cat>
          <c:val>
            <c:numRef>
              <c:f>Hoja3!$DK$62:$DK$64</c:f>
              <c:numCache>
                <c:formatCode>General</c:formatCode>
                <c:ptCount val="3"/>
                <c:pt idx="0">
                  <c:v>129.24</c:v>
                </c:pt>
                <c:pt idx="1">
                  <c:v>129.46</c:v>
                </c:pt>
                <c:pt idx="2">
                  <c:v>129.85</c:v>
                </c:pt>
              </c:numCache>
            </c:numRef>
          </c:val>
        </c:ser>
        <c:ser>
          <c:idx val="2"/>
          <c:order val="2"/>
          <c:tx>
            <c:strRef>
              <c:f>Hoja3!$DL$61</c:f>
              <c:strCache>
                <c:ptCount val="1"/>
                <c:pt idx="0">
                  <c:v>PROMEDIO</c:v>
                </c:pt>
              </c:strCache>
            </c:strRef>
          </c:tx>
          <c:invertIfNegative val="0"/>
          <c:cat>
            <c:strRef>
              <c:f>Hoja3!$DI$62:$DI$64</c:f>
              <c:strCache>
                <c:ptCount val="3"/>
                <c:pt idx="0">
                  <c:v>L1</c:v>
                </c:pt>
                <c:pt idx="1">
                  <c:v>L2</c:v>
                </c:pt>
                <c:pt idx="2">
                  <c:v>L3</c:v>
                </c:pt>
              </c:strCache>
            </c:strRef>
          </c:cat>
          <c:val>
            <c:numRef>
              <c:f>Hoja3!$DL$62:$DL$64</c:f>
              <c:numCache>
                <c:formatCode>General</c:formatCode>
                <c:ptCount val="3"/>
                <c:pt idx="0">
                  <c:v>125.09296666666657</c:v>
                </c:pt>
                <c:pt idx="1">
                  <c:v>125.36495555555548</c:v>
                </c:pt>
                <c:pt idx="2">
                  <c:v>125.55481111111114</c:v>
                </c:pt>
              </c:numCache>
            </c:numRef>
          </c:val>
        </c:ser>
        <c:dLbls>
          <c:showLegendKey val="0"/>
          <c:showVal val="0"/>
          <c:showCatName val="0"/>
          <c:showSerName val="0"/>
          <c:showPercent val="0"/>
          <c:showBubbleSize val="0"/>
        </c:dLbls>
        <c:gapWidth val="150"/>
        <c:axId val="207668736"/>
        <c:axId val="208722688"/>
      </c:barChart>
      <c:catAx>
        <c:axId val="207668736"/>
        <c:scaling>
          <c:orientation val="minMax"/>
        </c:scaling>
        <c:delete val="0"/>
        <c:axPos val="b"/>
        <c:title>
          <c:tx>
            <c:rich>
              <a:bodyPr/>
              <a:lstStyle/>
              <a:p>
                <a:pPr>
                  <a:defRPr/>
                </a:pPr>
                <a:r>
                  <a:rPr lang="es-ES"/>
                  <a:t>Tiempo - Días </a:t>
                </a:r>
              </a:p>
            </c:rich>
          </c:tx>
          <c:layout/>
          <c:overlay val="0"/>
        </c:title>
        <c:numFmt formatCode="General" sourceLinked="1"/>
        <c:majorTickMark val="none"/>
        <c:minorTickMark val="none"/>
        <c:tickLblPos val="nextTo"/>
        <c:crossAx val="208722688"/>
        <c:crosses val="autoZero"/>
        <c:auto val="1"/>
        <c:lblAlgn val="ctr"/>
        <c:lblOffset val="100"/>
        <c:noMultiLvlLbl val="0"/>
      </c:catAx>
      <c:valAx>
        <c:axId val="208722688"/>
        <c:scaling>
          <c:orientation val="minMax"/>
        </c:scaling>
        <c:delete val="0"/>
        <c:axPos val="l"/>
        <c:majorGridlines/>
        <c:title>
          <c:tx>
            <c:rich>
              <a:bodyPr/>
              <a:lstStyle/>
              <a:p>
                <a:pPr>
                  <a:defRPr/>
                </a:pPr>
                <a:r>
                  <a:rPr lang="es-ES"/>
                  <a:t>Voltaje _(V)</a:t>
                </a:r>
              </a:p>
            </c:rich>
          </c:tx>
          <c:layout/>
          <c:overlay val="0"/>
        </c:title>
        <c:numFmt formatCode="General" sourceLinked="1"/>
        <c:majorTickMark val="out"/>
        <c:minorTickMark val="none"/>
        <c:tickLblPos val="nextTo"/>
        <c:crossAx val="207668736"/>
        <c:crosses val="autoZero"/>
        <c:crossBetween val="between"/>
      </c:valAx>
    </c:plotArea>
    <c:legend>
      <c:legendPos val="r"/>
      <c:layout>
        <c:manualLayout>
          <c:xMode val="edge"/>
          <c:yMode val="edge"/>
          <c:x val="0.83670121696006905"/>
          <c:y val="0.33750668186186061"/>
          <c:w val="0.14239548976948146"/>
          <c:h val="0.21600135439968271"/>
        </c:manualLayout>
      </c:layout>
      <c:overlay val="0"/>
    </c:legend>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a:effectLst/>
              </a:rPr>
              <a:t>Picos de corriente por Fase -TGE</a:t>
            </a:r>
            <a:r>
              <a:rPr lang="es-ES" sz="1800" b="1" i="0" u="none" strike="noStrike" kern="1200" baseline="0">
                <a:solidFill>
                  <a:sysClr val="windowText" lastClr="000000"/>
                </a:solidFill>
                <a:effectLst/>
                <a:latin typeface="+mn-lt"/>
                <a:ea typeface="+mn-ea"/>
                <a:cs typeface="+mn-cs"/>
              </a:rPr>
              <a:t> </a:t>
            </a:r>
            <a:endParaRPr lang="es-ES"/>
          </a:p>
        </c:rich>
      </c:tx>
      <c:layout>
        <c:manualLayout>
          <c:xMode val="edge"/>
          <c:yMode val="edge"/>
          <c:x val="0.13449300087489061"/>
          <c:y val="1.3934784477162131E-2"/>
        </c:manualLayout>
      </c:layout>
      <c:overlay val="0"/>
    </c:title>
    <c:autoTitleDeleted val="0"/>
    <c:plotArea>
      <c:layout>
        <c:manualLayout>
          <c:layoutTarget val="inner"/>
          <c:xMode val="edge"/>
          <c:yMode val="edge"/>
          <c:x val="0.13751411313916095"/>
          <c:y val="0.20928702328898449"/>
          <c:w val="0.67653610177708678"/>
          <c:h val="0.58988004344508882"/>
        </c:manualLayout>
      </c:layout>
      <c:barChart>
        <c:barDir val="col"/>
        <c:grouping val="clustered"/>
        <c:varyColors val="0"/>
        <c:ser>
          <c:idx val="0"/>
          <c:order val="0"/>
          <c:tx>
            <c:strRef>
              <c:f>Hoja3!$EC$61</c:f>
              <c:strCache>
                <c:ptCount val="1"/>
                <c:pt idx="0">
                  <c:v>MINIMO</c:v>
                </c:pt>
              </c:strCache>
            </c:strRef>
          </c:tx>
          <c:invertIfNegative val="0"/>
          <c:dLbls>
            <c:showLegendKey val="0"/>
            <c:showVal val="1"/>
            <c:showCatName val="0"/>
            <c:showSerName val="0"/>
            <c:showPercent val="0"/>
            <c:showBubbleSize val="0"/>
            <c:showLeaderLines val="0"/>
          </c:dLbls>
          <c:cat>
            <c:strRef>
              <c:f>Hoja3!$EB$62:$EB$64</c:f>
              <c:strCache>
                <c:ptCount val="3"/>
                <c:pt idx="0">
                  <c:v>L1</c:v>
                </c:pt>
                <c:pt idx="1">
                  <c:v>L2</c:v>
                </c:pt>
                <c:pt idx="2">
                  <c:v>L3</c:v>
                </c:pt>
              </c:strCache>
            </c:strRef>
          </c:cat>
          <c:val>
            <c:numRef>
              <c:f>Hoja3!$EC$62:$EC$64</c:f>
              <c:numCache>
                <c:formatCode>0.00</c:formatCode>
                <c:ptCount val="3"/>
                <c:pt idx="0" formatCode="General">
                  <c:v>36.700000000000003</c:v>
                </c:pt>
                <c:pt idx="1">
                  <c:v>35.799999999999997</c:v>
                </c:pt>
                <c:pt idx="2">
                  <c:v>22.5</c:v>
                </c:pt>
              </c:numCache>
            </c:numRef>
          </c:val>
        </c:ser>
        <c:ser>
          <c:idx val="1"/>
          <c:order val="1"/>
          <c:tx>
            <c:strRef>
              <c:f>Hoja3!$ED$61</c:f>
              <c:strCache>
                <c:ptCount val="1"/>
                <c:pt idx="0">
                  <c:v>MAXIMO</c:v>
                </c:pt>
              </c:strCache>
            </c:strRef>
          </c:tx>
          <c:invertIfNegative val="0"/>
          <c:dLbls>
            <c:showLegendKey val="0"/>
            <c:showVal val="1"/>
            <c:showCatName val="0"/>
            <c:showSerName val="0"/>
            <c:showPercent val="0"/>
            <c:showBubbleSize val="0"/>
            <c:showLeaderLines val="0"/>
          </c:dLbls>
          <c:cat>
            <c:strRef>
              <c:f>Hoja3!$EB$62:$EB$64</c:f>
              <c:strCache>
                <c:ptCount val="3"/>
                <c:pt idx="0">
                  <c:v>L1</c:v>
                </c:pt>
                <c:pt idx="1">
                  <c:v>L2</c:v>
                </c:pt>
                <c:pt idx="2">
                  <c:v>L3</c:v>
                </c:pt>
              </c:strCache>
            </c:strRef>
          </c:cat>
          <c:val>
            <c:numRef>
              <c:f>Hoja3!$ED$62:$ED$64</c:f>
              <c:numCache>
                <c:formatCode>0.00</c:formatCode>
                <c:ptCount val="3"/>
                <c:pt idx="0">
                  <c:v>253.5</c:v>
                </c:pt>
                <c:pt idx="1">
                  <c:v>259.5</c:v>
                </c:pt>
                <c:pt idx="2">
                  <c:v>241.2</c:v>
                </c:pt>
              </c:numCache>
            </c:numRef>
          </c:val>
        </c:ser>
        <c:ser>
          <c:idx val="2"/>
          <c:order val="2"/>
          <c:tx>
            <c:strRef>
              <c:f>Hoja3!$EE$61</c:f>
              <c:strCache>
                <c:ptCount val="1"/>
                <c:pt idx="0">
                  <c:v>PROMEDIO</c:v>
                </c:pt>
              </c:strCache>
            </c:strRef>
          </c:tx>
          <c:invertIfNegative val="0"/>
          <c:dLbls>
            <c:showLegendKey val="0"/>
            <c:showVal val="1"/>
            <c:showCatName val="0"/>
            <c:showSerName val="0"/>
            <c:showPercent val="0"/>
            <c:showBubbleSize val="0"/>
            <c:showLeaderLines val="0"/>
          </c:dLbls>
          <c:cat>
            <c:strRef>
              <c:f>Hoja3!$EB$62:$EB$64</c:f>
              <c:strCache>
                <c:ptCount val="3"/>
                <c:pt idx="0">
                  <c:v>L1</c:v>
                </c:pt>
                <c:pt idx="1">
                  <c:v>L2</c:v>
                </c:pt>
                <c:pt idx="2">
                  <c:v>L3</c:v>
                </c:pt>
              </c:strCache>
            </c:strRef>
          </c:cat>
          <c:val>
            <c:numRef>
              <c:f>Hoja3!$EE$62:$EE$64</c:f>
              <c:numCache>
                <c:formatCode>0.00</c:formatCode>
                <c:ptCount val="3"/>
                <c:pt idx="0">
                  <c:v>42.3</c:v>
                </c:pt>
                <c:pt idx="1">
                  <c:v>38.4</c:v>
                </c:pt>
                <c:pt idx="2">
                  <c:v>29</c:v>
                </c:pt>
              </c:numCache>
            </c:numRef>
          </c:val>
        </c:ser>
        <c:dLbls>
          <c:showLegendKey val="0"/>
          <c:showVal val="0"/>
          <c:showCatName val="0"/>
          <c:showSerName val="0"/>
          <c:showPercent val="0"/>
          <c:showBubbleSize val="0"/>
        </c:dLbls>
        <c:gapWidth val="150"/>
        <c:axId val="209453056"/>
        <c:axId val="209388672"/>
      </c:barChart>
      <c:catAx>
        <c:axId val="209453056"/>
        <c:scaling>
          <c:orientation val="minMax"/>
        </c:scaling>
        <c:delete val="0"/>
        <c:axPos val="b"/>
        <c:title>
          <c:tx>
            <c:rich>
              <a:bodyPr/>
              <a:lstStyle/>
              <a:p>
                <a:pPr>
                  <a:defRPr/>
                </a:pPr>
                <a:r>
                  <a:rPr lang="es-ES"/>
                  <a:t>Tiempo - Días </a:t>
                </a:r>
              </a:p>
            </c:rich>
          </c:tx>
          <c:layout/>
          <c:overlay val="0"/>
        </c:title>
        <c:numFmt formatCode="General" sourceLinked="1"/>
        <c:majorTickMark val="none"/>
        <c:minorTickMark val="none"/>
        <c:tickLblPos val="nextTo"/>
        <c:crossAx val="209388672"/>
        <c:crosses val="autoZero"/>
        <c:auto val="1"/>
        <c:lblAlgn val="ctr"/>
        <c:lblOffset val="100"/>
        <c:noMultiLvlLbl val="0"/>
      </c:catAx>
      <c:valAx>
        <c:axId val="209388672"/>
        <c:scaling>
          <c:orientation val="minMax"/>
        </c:scaling>
        <c:delete val="0"/>
        <c:axPos val="l"/>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s-ES" sz="1800" b="1" i="0" baseline="0">
                    <a:effectLst/>
                  </a:rPr>
                  <a:t>Corriente- (Ac)</a:t>
                </a:r>
                <a:endParaRPr lang="es-ES">
                  <a:effectLst/>
                </a:endParaRPr>
              </a:p>
            </c:rich>
          </c:tx>
          <c:layout/>
          <c:overlay val="0"/>
        </c:title>
        <c:numFmt formatCode="General" sourceLinked="1"/>
        <c:majorTickMark val="out"/>
        <c:minorTickMark val="none"/>
        <c:tickLblPos val="nextTo"/>
        <c:crossAx val="209453056"/>
        <c:crosses val="autoZero"/>
        <c:crossBetween val="between"/>
      </c:valAx>
    </c:plotArea>
    <c:legend>
      <c:legendPos val="r"/>
      <c:layout>
        <c:manualLayout>
          <c:xMode val="edge"/>
          <c:yMode val="edge"/>
          <c:x val="0.82980812668385207"/>
          <c:y val="0.13747748930928741"/>
          <c:w val="0.1430645729643574"/>
          <c:h val="0.66266458921596139"/>
        </c:manualLayout>
      </c:layout>
      <c:overlay val="0"/>
      <c:txPr>
        <a:bodyPr/>
        <a:lstStyle/>
        <a:p>
          <a:pPr>
            <a:defRPr sz="800"/>
          </a:pPr>
          <a:endParaRPr lang="es-ES"/>
        </a:p>
      </c:txPr>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dirty="0">
                <a:effectLst/>
              </a:rPr>
              <a:t>Tendencia Semanal </a:t>
            </a:r>
            <a:r>
              <a:rPr lang="es-ES" sz="1800" b="1" i="0" u="none" strike="noStrike" baseline="0" dirty="0">
                <a:effectLst/>
              </a:rPr>
              <a:t>de Corriente</a:t>
            </a:r>
            <a:r>
              <a:rPr lang="es-ES" sz="1800" b="1" i="0" u="none" strike="noStrike" kern="1200" baseline="0" dirty="0">
                <a:solidFill>
                  <a:sysClr val="windowText" lastClr="000000"/>
                </a:solidFill>
                <a:effectLst/>
                <a:latin typeface="+mn-lt"/>
                <a:ea typeface="+mn-ea"/>
                <a:cs typeface="+mn-cs"/>
              </a:rPr>
              <a:t> </a:t>
            </a:r>
            <a:r>
              <a:rPr lang="es-ES" sz="1800" b="1" i="0" baseline="0" dirty="0">
                <a:effectLst/>
              </a:rPr>
              <a:t>Total -TGE</a:t>
            </a:r>
            <a:endParaRPr lang="es-ES" dirty="0">
              <a:effectLst/>
            </a:endParaRP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endParaRPr lang="es-ES" dirty="0">
              <a:effectLst/>
            </a:endParaRPr>
          </a:p>
        </c:rich>
      </c:tx>
      <c:layout>
        <c:manualLayout>
          <c:xMode val="edge"/>
          <c:yMode val="edge"/>
          <c:x val="0.12107926509186352"/>
          <c:y val="6.852407457688478E-2"/>
        </c:manualLayout>
      </c:layout>
      <c:overlay val="0"/>
    </c:title>
    <c:autoTitleDeleted val="0"/>
    <c:plotArea>
      <c:layout>
        <c:manualLayout>
          <c:layoutTarget val="inner"/>
          <c:xMode val="edge"/>
          <c:yMode val="edge"/>
          <c:x val="0.13751411313916095"/>
          <c:y val="0.20928702328898449"/>
          <c:w val="0.74190568678915136"/>
          <c:h val="0.67033984976015926"/>
        </c:manualLayout>
      </c:layout>
      <c:lineChart>
        <c:grouping val="standard"/>
        <c:varyColors val="0"/>
        <c:ser>
          <c:idx val="3"/>
          <c:order val="1"/>
          <c:tx>
            <c:strRef>
              <c:f>Hoja3!$DZ$61</c:f>
              <c:strCache>
                <c:ptCount val="1"/>
                <c:pt idx="0">
                  <c:v>Prom L3</c:v>
                </c:pt>
              </c:strCache>
            </c:strRef>
          </c:tx>
          <c:cat>
            <c:strRef>
              <c:f>Hoja3!$CH$62:$CH$68</c:f>
              <c:strCache>
                <c:ptCount val="7"/>
                <c:pt idx="0">
                  <c:v>Miercoles</c:v>
                </c:pt>
                <c:pt idx="1">
                  <c:v>Jueves</c:v>
                </c:pt>
                <c:pt idx="2">
                  <c:v>Viernes</c:v>
                </c:pt>
                <c:pt idx="3">
                  <c:v>Sábado</c:v>
                </c:pt>
                <c:pt idx="4">
                  <c:v>Domingo</c:v>
                </c:pt>
                <c:pt idx="5">
                  <c:v>Lunes</c:v>
                </c:pt>
                <c:pt idx="6">
                  <c:v>Martes</c:v>
                </c:pt>
              </c:strCache>
            </c:strRef>
          </c:cat>
          <c:val>
            <c:numRef>
              <c:f>Hoja3!$DZ$62:$DZ$68</c:f>
              <c:numCache>
                <c:formatCode>0.00</c:formatCode>
                <c:ptCount val="7"/>
                <c:pt idx="0">
                  <c:v>69.218452380952385</c:v>
                </c:pt>
                <c:pt idx="1">
                  <c:v>64.614583333333343</c:v>
                </c:pt>
                <c:pt idx="2">
                  <c:v>58.846527777777773</c:v>
                </c:pt>
                <c:pt idx="3">
                  <c:v>60.095486111111093</c:v>
                </c:pt>
                <c:pt idx="4">
                  <c:v>52.520833333333321</c:v>
                </c:pt>
                <c:pt idx="5">
                  <c:v>64.063888888888883</c:v>
                </c:pt>
                <c:pt idx="6">
                  <c:v>75.674038461538473</c:v>
                </c:pt>
              </c:numCache>
            </c:numRef>
          </c:val>
          <c:smooth val="0"/>
        </c:ser>
        <c:ser>
          <c:idx val="4"/>
          <c:order val="2"/>
          <c:tx>
            <c:strRef>
              <c:f>Hoja3!$DW$61</c:f>
              <c:strCache>
                <c:ptCount val="1"/>
                <c:pt idx="0">
                  <c:v>Prom L2</c:v>
                </c:pt>
              </c:strCache>
            </c:strRef>
          </c:tx>
          <c:dLbls>
            <c:dLbl>
              <c:idx val="4"/>
              <c:layout/>
              <c:showLegendKey val="0"/>
              <c:showVal val="1"/>
              <c:showCatName val="0"/>
              <c:showSerName val="0"/>
              <c:showPercent val="0"/>
              <c:showBubbleSize val="0"/>
            </c:dLbl>
            <c:showLegendKey val="0"/>
            <c:showVal val="0"/>
            <c:showCatName val="0"/>
            <c:showSerName val="0"/>
            <c:showPercent val="0"/>
            <c:showBubbleSize val="0"/>
          </c:dLbls>
          <c:cat>
            <c:strRef>
              <c:f>Hoja3!$CH$62:$CH$68</c:f>
              <c:strCache>
                <c:ptCount val="7"/>
                <c:pt idx="0">
                  <c:v>Miercoles</c:v>
                </c:pt>
                <c:pt idx="1">
                  <c:v>Jueves</c:v>
                </c:pt>
                <c:pt idx="2">
                  <c:v>Viernes</c:v>
                </c:pt>
                <c:pt idx="3">
                  <c:v>Sábado</c:v>
                </c:pt>
                <c:pt idx="4">
                  <c:v>Domingo</c:v>
                </c:pt>
                <c:pt idx="5">
                  <c:v>Lunes</c:v>
                </c:pt>
                <c:pt idx="6">
                  <c:v>Martes</c:v>
                </c:pt>
              </c:strCache>
            </c:strRef>
          </c:cat>
          <c:val>
            <c:numRef>
              <c:f>Hoja3!$DW$62:$DW$68</c:f>
              <c:numCache>
                <c:formatCode>0.00</c:formatCode>
                <c:ptCount val="7"/>
                <c:pt idx="0">
                  <c:v>81.251785714285717</c:v>
                </c:pt>
                <c:pt idx="1">
                  <c:v>78.123611111111117</c:v>
                </c:pt>
                <c:pt idx="2">
                  <c:v>78.15729166666668</c:v>
                </c:pt>
                <c:pt idx="3">
                  <c:v>73.080208333333331</c:v>
                </c:pt>
                <c:pt idx="4">
                  <c:v>51.349999999999994</c:v>
                </c:pt>
                <c:pt idx="5">
                  <c:v>65.582291666666663</c:v>
                </c:pt>
                <c:pt idx="6">
                  <c:v>88.605448717948718</c:v>
                </c:pt>
              </c:numCache>
            </c:numRef>
          </c:val>
          <c:smooth val="0"/>
        </c:ser>
        <c:ser>
          <c:idx val="2"/>
          <c:order val="0"/>
          <c:tx>
            <c:strRef>
              <c:f>Hoja3!$DT$61</c:f>
              <c:strCache>
                <c:ptCount val="1"/>
                <c:pt idx="0">
                  <c:v>Prom L1</c:v>
                </c:pt>
              </c:strCache>
            </c:strRef>
          </c:tx>
          <c:dLbls>
            <c:dLbl>
              <c:idx val="0"/>
              <c:layout/>
              <c:showLegendKey val="0"/>
              <c:showVal val="1"/>
              <c:showCatName val="0"/>
              <c:showSerName val="0"/>
              <c:showPercent val="0"/>
              <c:showBubbleSize val="0"/>
            </c:dLbl>
            <c:showLegendKey val="0"/>
            <c:showVal val="0"/>
            <c:showCatName val="0"/>
            <c:showSerName val="0"/>
            <c:showPercent val="0"/>
            <c:showBubbleSize val="0"/>
          </c:dLbls>
          <c:cat>
            <c:strRef>
              <c:f>Hoja3!$CH$62:$CH$68</c:f>
              <c:strCache>
                <c:ptCount val="7"/>
                <c:pt idx="0">
                  <c:v>Miercoles</c:v>
                </c:pt>
                <c:pt idx="1">
                  <c:v>Jueves</c:v>
                </c:pt>
                <c:pt idx="2">
                  <c:v>Viernes</c:v>
                </c:pt>
                <c:pt idx="3">
                  <c:v>Sábado</c:v>
                </c:pt>
                <c:pt idx="4">
                  <c:v>Domingo</c:v>
                </c:pt>
                <c:pt idx="5">
                  <c:v>Lunes</c:v>
                </c:pt>
                <c:pt idx="6">
                  <c:v>Martes</c:v>
                </c:pt>
              </c:strCache>
            </c:strRef>
          </c:cat>
          <c:val>
            <c:numRef>
              <c:f>Hoja3!$DT$62:$DT$68</c:f>
              <c:numCache>
                <c:formatCode>0.00</c:formatCode>
                <c:ptCount val="7"/>
                <c:pt idx="0">
                  <c:v>90.702976190476221</c:v>
                </c:pt>
                <c:pt idx="1">
                  <c:v>86.092361111111131</c:v>
                </c:pt>
                <c:pt idx="2">
                  <c:v>79.236805555555549</c:v>
                </c:pt>
                <c:pt idx="3">
                  <c:v>74.958680555555546</c:v>
                </c:pt>
                <c:pt idx="4">
                  <c:v>57.624999999999993</c:v>
                </c:pt>
                <c:pt idx="5">
                  <c:v>62.759374999999977</c:v>
                </c:pt>
                <c:pt idx="6">
                  <c:v>84.337820512820528</c:v>
                </c:pt>
              </c:numCache>
            </c:numRef>
          </c:val>
          <c:smooth val="0"/>
        </c:ser>
        <c:dLbls>
          <c:showLegendKey val="0"/>
          <c:showVal val="0"/>
          <c:showCatName val="0"/>
          <c:showSerName val="0"/>
          <c:showPercent val="0"/>
          <c:showBubbleSize val="0"/>
        </c:dLbls>
        <c:marker val="1"/>
        <c:smooth val="0"/>
        <c:axId val="209661440"/>
        <c:axId val="209392704"/>
      </c:lineChart>
      <c:catAx>
        <c:axId val="209661440"/>
        <c:scaling>
          <c:orientation val="minMax"/>
        </c:scaling>
        <c:delete val="0"/>
        <c:axPos val="b"/>
        <c:title>
          <c:tx>
            <c:rich>
              <a:bodyPr/>
              <a:lstStyle/>
              <a:p>
                <a:pPr>
                  <a:defRPr/>
                </a:pPr>
                <a:r>
                  <a:rPr lang="es-ES"/>
                  <a:t>Tiempo - Días </a:t>
                </a:r>
              </a:p>
            </c:rich>
          </c:tx>
          <c:layout/>
          <c:overlay val="0"/>
        </c:title>
        <c:numFmt formatCode="General" sourceLinked="1"/>
        <c:majorTickMark val="none"/>
        <c:minorTickMark val="none"/>
        <c:tickLblPos val="nextTo"/>
        <c:crossAx val="209392704"/>
        <c:crosses val="autoZero"/>
        <c:auto val="1"/>
        <c:lblAlgn val="ctr"/>
        <c:lblOffset val="100"/>
        <c:noMultiLvlLbl val="0"/>
      </c:catAx>
      <c:valAx>
        <c:axId val="209392704"/>
        <c:scaling>
          <c:orientation val="minMax"/>
        </c:scaling>
        <c:delete val="0"/>
        <c:axPos val="l"/>
        <c:majorGridlines/>
        <c:title>
          <c:tx>
            <c:rich>
              <a:bodyPr/>
              <a:lstStyle/>
              <a:p>
                <a:pPr>
                  <a:defRPr sz="400"/>
                </a:pPr>
                <a:r>
                  <a:rPr lang="es-ES" sz="1000" b="1" i="0" baseline="0">
                    <a:effectLst/>
                  </a:rPr>
                  <a:t>Corriente- (Ac)</a:t>
                </a:r>
                <a:endParaRPr lang="es-ES" sz="400">
                  <a:effectLst/>
                </a:endParaRPr>
              </a:p>
            </c:rich>
          </c:tx>
          <c:layout/>
          <c:overlay val="0"/>
        </c:title>
        <c:numFmt formatCode="0.00" sourceLinked="1"/>
        <c:majorTickMark val="out"/>
        <c:minorTickMark val="none"/>
        <c:tickLblPos val="nextTo"/>
        <c:crossAx val="209661440"/>
        <c:crosses val="autoZero"/>
        <c:crossBetween val="between"/>
      </c:valAx>
    </c:plotArea>
    <c:legend>
      <c:legendPos val="r"/>
      <c:layout>
        <c:manualLayout>
          <c:xMode val="edge"/>
          <c:yMode val="edge"/>
          <c:x val="0.86885808957138277"/>
          <c:y val="0.34286781454162951"/>
          <c:w val="0.11249685948115953"/>
          <c:h val="0.32891856063630986"/>
        </c:manualLayout>
      </c:layout>
      <c:overlay val="0"/>
      <c:txPr>
        <a:bodyPr/>
        <a:lstStyle/>
        <a:p>
          <a:pPr>
            <a:defRPr sz="800"/>
          </a:pPr>
          <a:endParaRPr lang="es-ES"/>
        </a:p>
      </c:txPr>
    </c:legend>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a:effectLst/>
              </a:rPr>
              <a:t>Corriente día promedio- TGE</a:t>
            </a:r>
            <a:endParaRPr lang="es-ES">
              <a:effectLst/>
            </a:endParaRPr>
          </a:p>
        </c:rich>
      </c:tx>
      <c:layout/>
      <c:overlay val="0"/>
    </c:title>
    <c:autoTitleDeleted val="0"/>
    <c:plotArea>
      <c:layout>
        <c:manualLayout>
          <c:layoutTarget val="inner"/>
          <c:xMode val="edge"/>
          <c:yMode val="edge"/>
          <c:x val="0.14896108963976246"/>
          <c:y val="0.19815191455200429"/>
          <c:w val="0.70138005749995347"/>
          <c:h val="0.68684712371262302"/>
        </c:manualLayout>
      </c:layout>
      <c:lineChart>
        <c:grouping val="standard"/>
        <c:varyColors val="0"/>
        <c:ser>
          <c:idx val="0"/>
          <c:order val="1"/>
          <c:tx>
            <c:strRef>
              <c:f>Hoja1!$CP$39</c:f>
              <c:strCache>
                <c:ptCount val="1"/>
                <c:pt idx="0">
                  <c:v>L1 MED</c:v>
                </c:pt>
              </c:strCache>
            </c:strRef>
          </c:tx>
          <c:spPr>
            <a:ln>
              <a:solidFill>
                <a:srgbClr val="FF0000"/>
              </a:solidFill>
            </a:ln>
          </c:spPr>
          <c:dLbls>
            <c:dLbl>
              <c:idx val="15"/>
              <c:layout/>
              <c:showLegendKey val="0"/>
              <c:showVal val="1"/>
              <c:showCatName val="0"/>
              <c:showSerName val="0"/>
              <c:showPercent val="0"/>
              <c:showBubbleSize val="0"/>
            </c:dLbl>
            <c:showLegendKey val="0"/>
            <c:showVal val="0"/>
            <c:showCatName val="0"/>
            <c:showSerName val="0"/>
            <c:showPercent val="0"/>
            <c:showBubbleSize val="0"/>
          </c:dLbls>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Hoja1!$CP$40:$CP$63</c:f>
              <c:numCache>
                <c:formatCode>0.00</c:formatCode>
                <c:ptCount val="24"/>
                <c:pt idx="0">
                  <c:v>58.408333333333339</c:v>
                </c:pt>
                <c:pt idx="1">
                  <c:v>58.495833333333337</c:v>
                </c:pt>
                <c:pt idx="2">
                  <c:v>57.61805555555555</c:v>
                </c:pt>
                <c:pt idx="3">
                  <c:v>56.969444444444441</c:v>
                </c:pt>
                <c:pt idx="4">
                  <c:v>57.547222222222224</c:v>
                </c:pt>
                <c:pt idx="5">
                  <c:v>57.869444444444447</c:v>
                </c:pt>
                <c:pt idx="6">
                  <c:v>63.13750000000001</c:v>
                </c:pt>
                <c:pt idx="7">
                  <c:v>72.856944444444437</c:v>
                </c:pt>
                <c:pt idx="8">
                  <c:v>81.00555555555556</c:v>
                </c:pt>
                <c:pt idx="9">
                  <c:v>88.424999999999997</c:v>
                </c:pt>
                <c:pt idx="10">
                  <c:v>91.965476190476195</c:v>
                </c:pt>
                <c:pt idx="11">
                  <c:v>92.328571428571436</c:v>
                </c:pt>
                <c:pt idx="12">
                  <c:v>91.044047619047618</c:v>
                </c:pt>
                <c:pt idx="13">
                  <c:v>92.428571428571431</c:v>
                </c:pt>
                <c:pt idx="14">
                  <c:v>91.672619047619051</c:v>
                </c:pt>
                <c:pt idx="15">
                  <c:v>92.586904761904762</c:v>
                </c:pt>
                <c:pt idx="16">
                  <c:v>84.576190476190476</c:v>
                </c:pt>
                <c:pt idx="17">
                  <c:v>77.825000000000003</c:v>
                </c:pt>
                <c:pt idx="18">
                  <c:v>78.444444444444443</c:v>
                </c:pt>
                <c:pt idx="19">
                  <c:v>71.384722222222223</c:v>
                </c:pt>
                <c:pt idx="20">
                  <c:v>65.144444444444446</c:v>
                </c:pt>
                <c:pt idx="21">
                  <c:v>61.909722222222207</c:v>
                </c:pt>
                <c:pt idx="22">
                  <c:v>60.241666666666674</c:v>
                </c:pt>
                <c:pt idx="23">
                  <c:v>59.523611111111109</c:v>
                </c:pt>
              </c:numCache>
            </c:numRef>
          </c:val>
          <c:smooth val="0"/>
        </c:ser>
        <c:ser>
          <c:idx val="2"/>
          <c:order val="2"/>
          <c:tx>
            <c:strRef>
              <c:f>Hoja1!$CS$39</c:f>
              <c:strCache>
                <c:ptCount val="1"/>
                <c:pt idx="0">
                  <c:v>L2 MED</c:v>
                </c:pt>
              </c:strCache>
            </c:strRef>
          </c:tx>
          <c:spPr>
            <a:ln cmpd="sng">
              <a:solidFill>
                <a:schemeClr val="tx2">
                  <a:lumMod val="75000"/>
                </a:schemeClr>
              </a:solidFill>
            </a:ln>
          </c:spPr>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Hoja1!$CS$40:$CS$63</c:f>
              <c:numCache>
                <c:formatCode>0.00</c:formatCode>
                <c:ptCount val="24"/>
                <c:pt idx="0">
                  <c:v>63.547222222222217</c:v>
                </c:pt>
                <c:pt idx="1">
                  <c:v>62.859722222222217</c:v>
                </c:pt>
                <c:pt idx="2">
                  <c:v>61.383333333333326</c:v>
                </c:pt>
                <c:pt idx="3">
                  <c:v>59.905555555555559</c:v>
                </c:pt>
                <c:pt idx="4">
                  <c:v>60.873611111111103</c:v>
                </c:pt>
                <c:pt idx="5">
                  <c:v>60.829166666666659</c:v>
                </c:pt>
                <c:pt idx="6">
                  <c:v>65.448611111111106</c:v>
                </c:pt>
                <c:pt idx="7">
                  <c:v>69.797222222222217</c:v>
                </c:pt>
                <c:pt idx="8">
                  <c:v>79.176388888888894</c:v>
                </c:pt>
                <c:pt idx="9">
                  <c:v>87.274999999999991</c:v>
                </c:pt>
                <c:pt idx="10">
                  <c:v>87.661904761904765</c:v>
                </c:pt>
                <c:pt idx="11">
                  <c:v>84.015476190476193</c:v>
                </c:pt>
                <c:pt idx="12">
                  <c:v>81.046428571428564</c:v>
                </c:pt>
                <c:pt idx="13">
                  <c:v>80.702380952380963</c:v>
                </c:pt>
                <c:pt idx="14">
                  <c:v>81.770238095238099</c:v>
                </c:pt>
                <c:pt idx="15">
                  <c:v>85.390476190476178</c:v>
                </c:pt>
                <c:pt idx="16">
                  <c:v>77.462499999999991</c:v>
                </c:pt>
                <c:pt idx="17">
                  <c:v>69.956944444444446</c:v>
                </c:pt>
                <c:pt idx="18">
                  <c:v>66.470833333333331</c:v>
                </c:pt>
                <c:pt idx="19">
                  <c:v>66.1388888888889</c:v>
                </c:pt>
                <c:pt idx="20">
                  <c:v>66.547222222222231</c:v>
                </c:pt>
                <c:pt idx="21">
                  <c:v>68.265277777777783</c:v>
                </c:pt>
                <c:pt idx="22">
                  <c:v>66.841666666666669</c:v>
                </c:pt>
                <c:pt idx="23">
                  <c:v>64.30972222222222</c:v>
                </c:pt>
              </c:numCache>
            </c:numRef>
          </c:val>
          <c:smooth val="0"/>
        </c:ser>
        <c:ser>
          <c:idx val="1"/>
          <c:order val="0"/>
          <c:tx>
            <c:strRef>
              <c:f>Hoja1!$CV$39</c:f>
              <c:strCache>
                <c:ptCount val="1"/>
                <c:pt idx="0">
                  <c:v>L3 MED</c:v>
                </c:pt>
              </c:strCache>
            </c:strRef>
          </c:tx>
          <c:spPr>
            <a:ln>
              <a:solidFill>
                <a:schemeClr val="accent3">
                  <a:lumMod val="50000"/>
                </a:schemeClr>
              </a:solidFill>
            </a:ln>
          </c:spPr>
          <c:dLbls>
            <c:dLbl>
              <c:idx val="5"/>
              <c:layout/>
              <c:showLegendKey val="0"/>
              <c:showVal val="1"/>
              <c:showCatName val="0"/>
              <c:showSerName val="0"/>
              <c:showPercent val="0"/>
              <c:showBubbleSize val="0"/>
            </c:dLbl>
            <c:showLegendKey val="0"/>
            <c:showVal val="0"/>
            <c:showCatName val="0"/>
            <c:showSerName val="0"/>
            <c:showPercent val="0"/>
            <c:showBubbleSize val="0"/>
          </c:dLbls>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Hoja1!$CV$40:$CV$63</c:f>
              <c:numCache>
                <c:formatCode>0.00</c:formatCode>
                <c:ptCount val="24"/>
                <c:pt idx="0">
                  <c:v>50.37638888888889</c:v>
                </c:pt>
                <c:pt idx="1">
                  <c:v>49.50555555555556</c:v>
                </c:pt>
                <c:pt idx="2">
                  <c:v>49.30694444444444</c:v>
                </c:pt>
                <c:pt idx="3">
                  <c:v>45.565277777777773</c:v>
                </c:pt>
                <c:pt idx="4">
                  <c:v>45.12638888888889</c:v>
                </c:pt>
                <c:pt idx="5">
                  <c:v>45.49861111111111</c:v>
                </c:pt>
                <c:pt idx="6">
                  <c:v>53.280555555555559</c:v>
                </c:pt>
                <c:pt idx="7">
                  <c:v>63.280555555555559</c:v>
                </c:pt>
                <c:pt idx="8">
                  <c:v>71.302777777777777</c:v>
                </c:pt>
                <c:pt idx="9">
                  <c:v>78.9861111111111</c:v>
                </c:pt>
                <c:pt idx="10">
                  <c:v>77.628571428571419</c:v>
                </c:pt>
                <c:pt idx="11">
                  <c:v>75.354761904761901</c:v>
                </c:pt>
                <c:pt idx="12">
                  <c:v>71.930952380952391</c:v>
                </c:pt>
                <c:pt idx="13">
                  <c:v>70.839285714285708</c:v>
                </c:pt>
                <c:pt idx="14">
                  <c:v>73.791666666666671</c:v>
                </c:pt>
                <c:pt idx="15">
                  <c:v>78.854761904761901</c:v>
                </c:pt>
                <c:pt idx="16">
                  <c:v>73.292261904761901</c:v>
                </c:pt>
                <c:pt idx="17">
                  <c:v>65.704166666666666</c:v>
                </c:pt>
                <c:pt idx="18">
                  <c:v>61.327777777777776</c:v>
                </c:pt>
                <c:pt idx="19">
                  <c:v>58.122222222222213</c:v>
                </c:pt>
                <c:pt idx="20">
                  <c:v>57.336111111111109</c:v>
                </c:pt>
                <c:pt idx="21">
                  <c:v>57.26250000000001</c:v>
                </c:pt>
                <c:pt idx="22">
                  <c:v>53.163888888888891</c:v>
                </c:pt>
                <c:pt idx="23">
                  <c:v>51.709722222222219</c:v>
                </c:pt>
              </c:numCache>
            </c:numRef>
          </c:val>
          <c:smooth val="0"/>
        </c:ser>
        <c:dLbls>
          <c:showLegendKey val="0"/>
          <c:showVal val="0"/>
          <c:showCatName val="0"/>
          <c:showSerName val="0"/>
          <c:showPercent val="0"/>
          <c:showBubbleSize val="0"/>
        </c:dLbls>
        <c:marker val="1"/>
        <c:smooth val="0"/>
        <c:axId val="209707008"/>
        <c:axId val="208003072"/>
      </c:lineChart>
      <c:catAx>
        <c:axId val="209707008"/>
        <c:scaling>
          <c:orientation val="minMax"/>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700" b="1" i="0" u="none" strike="noStrike" kern="1200" baseline="0">
                    <a:solidFill>
                      <a:sysClr val="windowText" lastClr="000000"/>
                    </a:solidFill>
                    <a:latin typeface="+mn-lt"/>
                    <a:ea typeface="+mn-ea"/>
                    <a:cs typeface="+mn-cs"/>
                  </a:defRPr>
                </a:pPr>
                <a:r>
                  <a:rPr lang="es-ES" sz="1200" b="1" i="0" baseline="0">
                    <a:effectLst/>
                  </a:rPr>
                  <a:t>Tiempo Horas- (H)</a:t>
                </a:r>
                <a:endParaRPr lang="es-ES" sz="700">
                  <a:effectLst/>
                </a:endParaRPr>
              </a:p>
            </c:rich>
          </c:tx>
          <c:layout/>
          <c:overlay val="0"/>
        </c:title>
        <c:numFmt formatCode="@" sourceLinked="1"/>
        <c:majorTickMark val="none"/>
        <c:minorTickMark val="none"/>
        <c:tickLblPos val="nextTo"/>
        <c:crossAx val="208003072"/>
        <c:crosses val="autoZero"/>
        <c:auto val="1"/>
        <c:lblAlgn val="ctr"/>
        <c:lblOffset val="100"/>
        <c:noMultiLvlLbl val="0"/>
      </c:catAx>
      <c:valAx>
        <c:axId val="208003072"/>
        <c:scaling>
          <c:orientation val="minMax"/>
        </c:scaling>
        <c:delete val="0"/>
        <c:axPos val="l"/>
        <c:majorGridlines/>
        <c:title>
          <c:tx>
            <c:rich>
              <a:bodyPr/>
              <a:lstStyle/>
              <a:p>
                <a:pPr>
                  <a:defRPr/>
                </a:pPr>
                <a:r>
                  <a:rPr lang="es-ES"/>
                  <a:t>Corriente</a:t>
                </a:r>
                <a:r>
                  <a:rPr lang="es-ES" sz="1000" b="1" i="0" u="none" strike="noStrike" kern="1200" baseline="0">
                    <a:solidFill>
                      <a:sysClr val="windowText" lastClr="000000"/>
                    </a:solidFill>
                    <a:latin typeface="+mn-lt"/>
                    <a:ea typeface="+mn-ea"/>
                    <a:cs typeface="+mn-cs"/>
                  </a:rPr>
                  <a:t> </a:t>
                </a:r>
                <a:r>
                  <a:rPr lang="es-ES"/>
                  <a:t>Ac</a:t>
                </a:r>
              </a:p>
            </c:rich>
          </c:tx>
          <c:layout/>
          <c:overlay val="0"/>
        </c:title>
        <c:numFmt formatCode="0.00" sourceLinked="1"/>
        <c:majorTickMark val="out"/>
        <c:minorTickMark val="none"/>
        <c:tickLblPos val="nextTo"/>
        <c:crossAx val="209707008"/>
        <c:crosses val="autoZero"/>
        <c:crossBetween val="between"/>
      </c:valAx>
    </c:plotArea>
    <c:legend>
      <c:legendPos val="r"/>
      <c:layout>
        <c:manualLayout>
          <c:xMode val="edge"/>
          <c:yMode val="edge"/>
          <c:x val="0.87796253729153417"/>
          <c:y val="0.42794519880061432"/>
          <c:w val="0.10713063041032915"/>
          <c:h val="0.33590551181102363"/>
        </c:manualLayout>
      </c:layout>
      <c:overlay val="0"/>
      <c:txPr>
        <a:bodyPr/>
        <a:lstStyle/>
        <a:p>
          <a:pPr>
            <a:defRPr sz="800"/>
          </a:pPr>
          <a:endParaRPr lang="es-ES"/>
        </a:p>
      </c:txPr>
    </c:legend>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u="none" strike="noStrike" baseline="0">
                <a:effectLst/>
              </a:rPr>
              <a:t>Potencia activa, aparente y reactiva día promedio - TGE </a:t>
            </a:r>
            <a:endParaRPr lang="es-ES"/>
          </a:p>
        </c:rich>
      </c:tx>
      <c:layout/>
      <c:overlay val="0"/>
    </c:title>
    <c:autoTitleDeleted val="0"/>
    <c:plotArea>
      <c:layout>
        <c:manualLayout>
          <c:layoutTarget val="inner"/>
          <c:xMode val="edge"/>
          <c:yMode val="edge"/>
          <c:x val="0.13519435636156341"/>
          <c:y val="0.19091880687033053"/>
          <c:w val="0.72187992794179756"/>
          <c:h val="0.64300036490223111"/>
        </c:manualLayout>
      </c:layout>
      <c:lineChart>
        <c:grouping val="standard"/>
        <c:varyColors val="0"/>
        <c:ser>
          <c:idx val="0"/>
          <c:order val="1"/>
          <c:tx>
            <c:strRef>
              <c:f>Hoja1!$DT$39</c:f>
              <c:strCache>
                <c:ptCount val="1"/>
                <c:pt idx="0">
                  <c:v>TOTAL MAX KW</c:v>
                </c:pt>
              </c:strCache>
            </c:strRef>
          </c:tx>
          <c:spPr>
            <a:ln>
              <a:solidFill>
                <a:srgbClr val="FF0000"/>
              </a:solidFill>
            </a:ln>
          </c:spPr>
          <c:dLbls>
            <c:dLbl>
              <c:idx val="9"/>
              <c:layout/>
              <c:showLegendKey val="0"/>
              <c:showVal val="1"/>
              <c:showCatName val="0"/>
              <c:showSerName val="0"/>
              <c:showPercent val="0"/>
              <c:showBubbleSize val="0"/>
            </c:dLbl>
            <c:dLbl>
              <c:idx val="23"/>
              <c:layout>
                <c:manualLayout>
                  <c:x val="-4.9773755656108594E-2"/>
                  <c:y val="4.1474654377880185E-2"/>
                </c:manualLayout>
              </c:layout>
              <c:showLegendKey val="0"/>
              <c:showVal val="1"/>
              <c:showCatName val="0"/>
              <c:showSerName val="0"/>
              <c:showPercent val="0"/>
              <c:showBubbleSize val="0"/>
            </c:dLbl>
            <c:showLegendKey val="0"/>
            <c:showVal val="0"/>
            <c:showCatName val="0"/>
            <c:showSerName val="0"/>
            <c:showPercent val="0"/>
            <c:showBubbleSize val="0"/>
          </c:dLbls>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Hoja1!$DU$40:$DU$63</c:f>
              <c:numCache>
                <c:formatCode>0.00</c:formatCode>
                <c:ptCount val="24"/>
                <c:pt idx="0">
                  <c:v>42.940190388888894</c:v>
                </c:pt>
                <c:pt idx="1">
                  <c:v>43.156671722222228</c:v>
                </c:pt>
                <c:pt idx="2">
                  <c:v>44.333153569444441</c:v>
                </c:pt>
                <c:pt idx="3">
                  <c:v>43.315375527777789</c:v>
                </c:pt>
                <c:pt idx="4">
                  <c:v>44.698894402777775</c:v>
                </c:pt>
                <c:pt idx="5">
                  <c:v>45.612783236111106</c:v>
                </c:pt>
                <c:pt idx="6">
                  <c:v>47.640931666666674</c:v>
                </c:pt>
                <c:pt idx="7">
                  <c:v>51.370746902777775</c:v>
                </c:pt>
                <c:pt idx="8">
                  <c:v>54.285562083333339</c:v>
                </c:pt>
                <c:pt idx="9">
                  <c:v>57.408525624999996</c:v>
                </c:pt>
                <c:pt idx="10">
                  <c:v>57.32953089285715</c:v>
                </c:pt>
                <c:pt idx="11">
                  <c:v>56.577625797619056</c:v>
                </c:pt>
                <c:pt idx="12">
                  <c:v>55.608578190476194</c:v>
                </c:pt>
                <c:pt idx="13">
                  <c:v>55.616514678571434</c:v>
                </c:pt>
                <c:pt idx="14">
                  <c:v>55.920006750000013</c:v>
                </c:pt>
                <c:pt idx="15">
                  <c:v>56.387308583333336</c:v>
                </c:pt>
                <c:pt idx="16">
                  <c:v>53.172625369047623</c:v>
                </c:pt>
                <c:pt idx="17">
                  <c:v>51.706487805555561</c:v>
                </c:pt>
                <c:pt idx="18">
                  <c:v>50.184820958333333</c:v>
                </c:pt>
                <c:pt idx="19">
                  <c:v>48.430931791666666</c:v>
                </c:pt>
                <c:pt idx="20">
                  <c:v>46.761301861111107</c:v>
                </c:pt>
                <c:pt idx="21">
                  <c:v>45.952598125000002</c:v>
                </c:pt>
                <c:pt idx="22">
                  <c:v>43.912783111111111</c:v>
                </c:pt>
                <c:pt idx="23">
                  <c:v>43.72185705555556</c:v>
                </c:pt>
              </c:numCache>
            </c:numRef>
          </c:val>
          <c:smooth val="0"/>
        </c:ser>
        <c:ser>
          <c:idx val="2"/>
          <c:order val="2"/>
          <c:tx>
            <c:strRef>
              <c:f>Hoja1!$EO$39</c:f>
              <c:strCache>
                <c:ptCount val="1"/>
                <c:pt idx="0">
                  <c:v>TOTAL MAX KVA</c:v>
                </c:pt>
              </c:strCache>
            </c:strRef>
          </c:tx>
          <c:spPr>
            <a:ln>
              <a:solidFill>
                <a:srgbClr val="FF0000"/>
              </a:solidFill>
            </a:ln>
          </c:spPr>
          <c:dLbls>
            <c:dLbl>
              <c:idx val="0"/>
              <c:layout/>
              <c:showLegendKey val="0"/>
              <c:showVal val="1"/>
              <c:showCatName val="0"/>
              <c:showSerName val="0"/>
              <c:showPercent val="0"/>
              <c:showBubbleSize val="0"/>
            </c:dLbl>
            <c:dLbl>
              <c:idx val="9"/>
              <c:layout/>
              <c:showLegendKey val="0"/>
              <c:showVal val="1"/>
              <c:showCatName val="0"/>
              <c:showSerName val="0"/>
              <c:showPercent val="0"/>
              <c:showBubbleSize val="0"/>
            </c:dLbl>
            <c:showLegendKey val="0"/>
            <c:showVal val="0"/>
            <c:showCatName val="0"/>
            <c:showSerName val="0"/>
            <c:showPercent val="0"/>
            <c:showBubbleSize val="0"/>
          </c:dLbls>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Hoja1!$EP$40:$EP$63</c:f>
              <c:numCache>
                <c:formatCode>0.00</c:formatCode>
                <c:ptCount val="24"/>
                <c:pt idx="0">
                  <c:v>50.559265527777782</c:v>
                </c:pt>
                <c:pt idx="1">
                  <c:v>51.378895055555567</c:v>
                </c:pt>
                <c:pt idx="2">
                  <c:v>53.237043499999999</c:v>
                </c:pt>
                <c:pt idx="3">
                  <c:v>51.911858055555555</c:v>
                </c:pt>
                <c:pt idx="4">
                  <c:v>54.213895444444439</c:v>
                </c:pt>
                <c:pt idx="5">
                  <c:v>55.482969444444457</c:v>
                </c:pt>
                <c:pt idx="6">
                  <c:v>57.689266222222223</c:v>
                </c:pt>
                <c:pt idx="7">
                  <c:v>60.942970388888881</c:v>
                </c:pt>
                <c:pt idx="8">
                  <c:v>63.441859333333333</c:v>
                </c:pt>
                <c:pt idx="9">
                  <c:v>66.90982266666667</c:v>
                </c:pt>
                <c:pt idx="10">
                  <c:v>66.702706428571418</c:v>
                </c:pt>
                <c:pt idx="11">
                  <c:v>65.508103142857152</c:v>
                </c:pt>
                <c:pt idx="12">
                  <c:v>64.993341047619055</c:v>
                </c:pt>
                <c:pt idx="13">
                  <c:v>65.207785619047627</c:v>
                </c:pt>
                <c:pt idx="14">
                  <c:v>64.818420809523801</c:v>
                </c:pt>
                <c:pt idx="15">
                  <c:v>65.453976190476197</c:v>
                </c:pt>
                <c:pt idx="16">
                  <c:v>61.401118476190476</c:v>
                </c:pt>
                <c:pt idx="17">
                  <c:v>61.045563055555547</c:v>
                </c:pt>
                <c:pt idx="18">
                  <c:v>59.337599944444456</c:v>
                </c:pt>
                <c:pt idx="19">
                  <c:v>57.528525499999994</c:v>
                </c:pt>
                <c:pt idx="20">
                  <c:v>55.175747222222221</c:v>
                </c:pt>
                <c:pt idx="21">
                  <c:v>54.540562305555554</c:v>
                </c:pt>
                <c:pt idx="22">
                  <c:v>51.777969249999998</c:v>
                </c:pt>
                <c:pt idx="23">
                  <c:v>51.657969249999994</c:v>
                </c:pt>
              </c:numCache>
            </c:numRef>
          </c:val>
          <c:smooth val="0"/>
        </c:ser>
        <c:ser>
          <c:idx val="1"/>
          <c:order val="0"/>
          <c:tx>
            <c:strRef>
              <c:f>Hoja1!$FK$39</c:f>
              <c:strCache>
                <c:ptCount val="1"/>
                <c:pt idx="0">
                  <c:v>TOTAL MAX KVAR</c:v>
                </c:pt>
              </c:strCache>
            </c:strRef>
          </c:tx>
          <c:spPr>
            <a:ln>
              <a:solidFill>
                <a:srgbClr val="FF0000"/>
              </a:solidFill>
            </a:ln>
          </c:spPr>
          <c:dLbls>
            <c:dLbl>
              <c:idx val="0"/>
              <c:layout/>
              <c:showLegendKey val="0"/>
              <c:showVal val="1"/>
              <c:showCatName val="0"/>
              <c:showSerName val="0"/>
              <c:showPercent val="0"/>
              <c:showBubbleSize val="0"/>
            </c:dLbl>
            <c:dLbl>
              <c:idx val="9"/>
              <c:layout/>
              <c:showLegendKey val="0"/>
              <c:showVal val="1"/>
              <c:showCatName val="0"/>
              <c:showSerName val="0"/>
              <c:showPercent val="0"/>
              <c:showBubbleSize val="0"/>
            </c:dLbl>
            <c:showLegendKey val="0"/>
            <c:showVal val="0"/>
            <c:showCatName val="0"/>
            <c:showSerName val="0"/>
            <c:showPercent val="0"/>
            <c:showBubbleSize val="0"/>
          </c:dLbls>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Hoja1!$FL$40:$FL$63</c:f>
              <c:numCache>
                <c:formatCode>0.00</c:formatCode>
                <c:ptCount val="24"/>
                <c:pt idx="0">
                  <c:v>26.737966041666674</c:v>
                </c:pt>
                <c:pt idx="1">
                  <c:v>28.01315133333334</c:v>
                </c:pt>
                <c:pt idx="2">
                  <c:v>29.615003444444447</c:v>
                </c:pt>
                <c:pt idx="3">
                  <c:v>28.508521847222227</c:v>
                </c:pt>
                <c:pt idx="4">
                  <c:v>30.66778134722222</c:v>
                </c:pt>
                <c:pt idx="5">
                  <c:v>31.582225999999999</c:v>
                </c:pt>
                <c:pt idx="6">
                  <c:v>32.616114930555554</c:v>
                </c:pt>
                <c:pt idx="7">
                  <c:v>33.513337361111113</c:v>
                </c:pt>
                <c:pt idx="8">
                  <c:v>33.664078180555556</c:v>
                </c:pt>
                <c:pt idx="9">
                  <c:v>35.115004194444445</c:v>
                </c:pt>
                <c:pt idx="10">
                  <c:v>34.903178916666661</c:v>
                </c:pt>
                <c:pt idx="11">
                  <c:v>33.906194571428571</c:v>
                </c:pt>
                <c:pt idx="12">
                  <c:v>34.321591511904757</c:v>
                </c:pt>
                <c:pt idx="13">
                  <c:v>35.206353380952386</c:v>
                </c:pt>
                <c:pt idx="14">
                  <c:v>33.446194535714284</c:v>
                </c:pt>
                <c:pt idx="15">
                  <c:v>33.81095644047619</c:v>
                </c:pt>
                <c:pt idx="16">
                  <c:v>31.140321184523813</c:v>
                </c:pt>
                <c:pt idx="17">
                  <c:v>32.887781611111109</c:v>
                </c:pt>
                <c:pt idx="18">
                  <c:v>32.065929666666669</c:v>
                </c:pt>
                <c:pt idx="19">
                  <c:v>31.263892513888894</c:v>
                </c:pt>
                <c:pt idx="20">
                  <c:v>29.670559013888891</c:v>
                </c:pt>
                <c:pt idx="21">
                  <c:v>29.434633291666671</c:v>
                </c:pt>
                <c:pt idx="22">
                  <c:v>27.599262388888896</c:v>
                </c:pt>
                <c:pt idx="23">
                  <c:v>27.537780916666669</c:v>
                </c:pt>
              </c:numCache>
            </c:numRef>
          </c:val>
          <c:smooth val="0"/>
        </c:ser>
        <c:dLbls>
          <c:showLegendKey val="0"/>
          <c:showVal val="0"/>
          <c:showCatName val="0"/>
          <c:showSerName val="0"/>
          <c:showPercent val="0"/>
          <c:showBubbleSize val="0"/>
        </c:dLbls>
        <c:marker val="1"/>
        <c:smooth val="0"/>
        <c:axId val="210204672"/>
        <c:axId val="208005376"/>
      </c:lineChart>
      <c:catAx>
        <c:axId val="210204672"/>
        <c:scaling>
          <c:orientation val="minMax"/>
        </c:scaling>
        <c:delete val="0"/>
        <c:axPos val="b"/>
        <c:title>
          <c:tx>
            <c:rich>
              <a:bodyPr/>
              <a:lstStyle/>
              <a:p>
                <a:pPr>
                  <a:defRPr/>
                </a:pPr>
                <a:r>
                  <a:rPr lang="es-ES"/>
                  <a:t>Titulo Horas- (H)</a:t>
                </a:r>
              </a:p>
            </c:rich>
          </c:tx>
          <c:layout/>
          <c:overlay val="0"/>
        </c:title>
        <c:numFmt formatCode="@" sourceLinked="1"/>
        <c:majorTickMark val="none"/>
        <c:minorTickMark val="none"/>
        <c:tickLblPos val="nextTo"/>
        <c:crossAx val="208005376"/>
        <c:crosses val="autoZero"/>
        <c:auto val="1"/>
        <c:lblAlgn val="ctr"/>
        <c:lblOffset val="100"/>
        <c:noMultiLvlLbl val="0"/>
      </c:catAx>
      <c:valAx>
        <c:axId val="208005376"/>
        <c:scaling>
          <c:orientation val="minMax"/>
        </c:scaling>
        <c:delete val="0"/>
        <c:axPos val="l"/>
        <c:majorGridlines/>
        <c:title>
          <c:tx>
            <c:rich>
              <a:bodyPr/>
              <a:lstStyle/>
              <a:p>
                <a:pPr>
                  <a:defRPr/>
                </a:pPr>
                <a:r>
                  <a:rPr lang="es-ES"/>
                  <a:t>Ptencia</a:t>
                </a:r>
                <a:r>
                  <a:rPr lang="es-ES" baseline="0"/>
                  <a:t> Reactiva (KVAR)</a:t>
                </a:r>
                <a:endParaRPr lang="es-ES"/>
              </a:p>
            </c:rich>
          </c:tx>
          <c:layout/>
          <c:overlay val="0"/>
        </c:title>
        <c:numFmt formatCode="0.00" sourceLinked="1"/>
        <c:majorTickMark val="out"/>
        <c:minorTickMark val="none"/>
        <c:tickLblPos val="nextTo"/>
        <c:crossAx val="210204672"/>
        <c:crosses val="autoZero"/>
        <c:crossBetween val="between"/>
      </c:valAx>
    </c:plotArea>
    <c:legend>
      <c:legendPos val="r"/>
      <c:layout>
        <c:manualLayout>
          <c:xMode val="edge"/>
          <c:yMode val="edge"/>
          <c:x val="0.88115740905689954"/>
          <c:y val="0.1689794586953961"/>
          <c:w val="0.10585812520041329"/>
          <c:h val="0.47424443114645665"/>
        </c:manualLayout>
      </c:layout>
      <c:overlay val="0"/>
      <c:txPr>
        <a:bodyPr/>
        <a:lstStyle/>
        <a:p>
          <a:pPr>
            <a:defRPr sz="700"/>
          </a:pPr>
          <a:endParaRPr lang="es-ES"/>
        </a:p>
      </c:txPr>
    </c:legend>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800"/>
            </a:pPr>
            <a:r>
              <a:rPr lang="es-ES" sz="1800" b="1" i="0" baseline="0">
                <a:effectLst/>
              </a:rPr>
              <a:t>Tendencia semanal de Potencia</a:t>
            </a:r>
            <a:r>
              <a:rPr lang="es-ES" sz="1800" b="1" i="0" u="none" strike="noStrike" kern="1200" baseline="0">
                <a:solidFill>
                  <a:sysClr val="windowText" lastClr="000000"/>
                </a:solidFill>
                <a:effectLst/>
                <a:latin typeface="+mn-lt"/>
                <a:ea typeface="+mn-ea"/>
                <a:cs typeface="+mn-cs"/>
              </a:rPr>
              <a:t> </a:t>
            </a:r>
            <a:r>
              <a:rPr lang="es-ES" sz="1800" b="1" i="0" baseline="0">
                <a:effectLst/>
              </a:rPr>
              <a:t>Activa y Aparente - TGE</a:t>
            </a:r>
            <a:endParaRPr lang="es-ES" sz="1800">
              <a:effectLst/>
            </a:endParaRPr>
          </a:p>
        </c:rich>
      </c:tx>
      <c:layout>
        <c:manualLayout>
          <c:xMode val="edge"/>
          <c:yMode val="edge"/>
          <c:x val="9.97536316313683E-2"/>
          <c:y val="2.1739694302918014E-2"/>
        </c:manualLayout>
      </c:layout>
      <c:overlay val="0"/>
    </c:title>
    <c:autoTitleDeleted val="0"/>
    <c:plotArea>
      <c:layout>
        <c:manualLayout>
          <c:layoutTarget val="inner"/>
          <c:xMode val="edge"/>
          <c:yMode val="edge"/>
          <c:x val="0.13522495024170858"/>
          <c:y val="0.19805864464635495"/>
          <c:w val="0.70838084678555979"/>
          <c:h val="0.63711596277738014"/>
        </c:manualLayout>
      </c:layout>
      <c:lineChart>
        <c:grouping val="standard"/>
        <c:varyColors val="0"/>
        <c:ser>
          <c:idx val="0"/>
          <c:order val="1"/>
          <c:tx>
            <c:strRef>
              <c:f>Hoja3!$FJ$55</c:f>
              <c:strCache>
                <c:ptCount val="1"/>
                <c:pt idx="0">
                  <c:v>Max Tot  KVA</c:v>
                </c:pt>
              </c:strCache>
            </c:strRef>
          </c:tx>
          <c:dLbls>
            <c:dLbl>
              <c:idx val="1"/>
              <c:layout/>
              <c:showLegendKey val="0"/>
              <c:showVal val="1"/>
              <c:showCatName val="0"/>
              <c:showSerName val="0"/>
              <c:showPercent val="0"/>
              <c:showBubbleSize val="0"/>
            </c:dLbl>
            <c:dLbl>
              <c:idx val="4"/>
              <c:layout>
                <c:manualLayout>
                  <c:x val="-4.2986425339366516E-2"/>
                  <c:y val="-6.1176470588235339E-2"/>
                </c:manualLayout>
              </c:layout>
              <c:showLegendKey val="0"/>
              <c:showVal val="1"/>
              <c:showCatName val="0"/>
              <c:showSerName val="0"/>
              <c:showPercent val="0"/>
              <c:showBubbleSize val="0"/>
            </c:dLbl>
            <c:dLbl>
              <c:idx val="6"/>
              <c:layout>
                <c:manualLayout>
                  <c:x val="-3.8461538461538547E-2"/>
                  <c:y val="-5.1764705882352963E-2"/>
                </c:manualLayout>
              </c:layout>
              <c:showLegendKey val="0"/>
              <c:showVal val="1"/>
              <c:showCatName val="0"/>
              <c:showSerName val="0"/>
              <c:showPercent val="0"/>
              <c:showBubbleSize val="0"/>
            </c:dLbl>
            <c:showLegendKey val="0"/>
            <c:showVal val="0"/>
            <c:showCatName val="0"/>
            <c:showSerName val="0"/>
            <c:showPercent val="0"/>
            <c:showBubbleSize val="0"/>
          </c:dLbls>
          <c:cat>
            <c:strRef>
              <c:f>Hoja3!$EJ$56:$EJ$62</c:f>
              <c:strCache>
                <c:ptCount val="7"/>
                <c:pt idx="0">
                  <c:v>Miercoles</c:v>
                </c:pt>
                <c:pt idx="1">
                  <c:v>Jueves</c:v>
                </c:pt>
                <c:pt idx="2">
                  <c:v>Viernes</c:v>
                </c:pt>
                <c:pt idx="3">
                  <c:v>Sábado</c:v>
                </c:pt>
                <c:pt idx="4">
                  <c:v>Domingo</c:v>
                </c:pt>
                <c:pt idx="5">
                  <c:v>Lunes</c:v>
                </c:pt>
                <c:pt idx="6">
                  <c:v>Martes</c:v>
                </c:pt>
              </c:strCache>
            </c:strRef>
          </c:cat>
          <c:val>
            <c:numRef>
              <c:f>Hoja3!$FJ$56:$FJ$62</c:f>
              <c:numCache>
                <c:formatCode>0.00</c:formatCode>
                <c:ptCount val="7"/>
                <c:pt idx="0">
                  <c:v>70.35667500000001</c:v>
                </c:pt>
                <c:pt idx="1">
                  <c:v>70.535563999999994</c:v>
                </c:pt>
                <c:pt idx="2">
                  <c:v>68.858897000000013</c:v>
                </c:pt>
                <c:pt idx="3">
                  <c:v>68.563341333333341</c:v>
                </c:pt>
                <c:pt idx="4">
                  <c:v>59.753341000000006</c:v>
                </c:pt>
                <c:pt idx="5">
                  <c:v>68.698897000000017</c:v>
                </c:pt>
                <c:pt idx="6">
                  <c:v>74.967787333333348</c:v>
                </c:pt>
              </c:numCache>
            </c:numRef>
          </c:val>
          <c:smooth val="0"/>
        </c:ser>
        <c:ser>
          <c:idx val="2"/>
          <c:order val="2"/>
          <c:tx>
            <c:strRef>
              <c:f>Hoja3!$EU$55</c:f>
              <c:strCache>
                <c:ptCount val="1"/>
                <c:pt idx="0">
                  <c:v>Max Tot KW</c:v>
                </c:pt>
              </c:strCache>
            </c:strRef>
          </c:tx>
          <c:dLbls>
            <c:dLbl>
              <c:idx val="1"/>
              <c:layout>
                <c:manualLayout>
                  <c:x val="-4.7511312217194568E-2"/>
                  <c:y val="8.0000000000000043E-2"/>
                </c:manualLayout>
              </c:layout>
              <c:showLegendKey val="0"/>
              <c:showVal val="1"/>
              <c:showCatName val="0"/>
              <c:showSerName val="0"/>
              <c:showPercent val="0"/>
              <c:showBubbleSize val="0"/>
            </c:dLbl>
            <c:dLbl>
              <c:idx val="4"/>
              <c:layout>
                <c:manualLayout>
                  <c:x val="-5.4298642533936653E-2"/>
                  <c:y val="2.823529411764706E-2"/>
                </c:manualLayout>
              </c:layout>
              <c:showLegendKey val="0"/>
              <c:showVal val="1"/>
              <c:showCatName val="0"/>
              <c:showSerName val="0"/>
              <c:showPercent val="0"/>
              <c:showBubbleSize val="0"/>
            </c:dLbl>
            <c:dLbl>
              <c:idx val="6"/>
              <c:layout>
                <c:manualLayout>
                  <c:x val="-2.4886877828054297E-2"/>
                  <c:y val="-4.3136756582467741E-17"/>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Hoja3!$EJ$56:$EJ$62</c:f>
              <c:strCache>
                <c:ptCount val="7"/>
                <c:pt idx="0">
                  <c:v>Miercoles</c:v>
                </c:pt>
                <c:pt idx="1">
                  <c:v>Jueves</c:v>
                </c:pt>
                <c:pt idx="2">
                  <c:v>Viernes</c:v>
                </c:pt>
                <c:pt idx="3">
                  <c:v>Sábado</c:v>
                </c:pt>
                <c:pt idx="4">
                  <c:v>Domingo</c:v>
                </c:pt>
                <c:pt idx="5">
                  <c:v>Lunes</c:v>
                </c:pt>
                <c:pt idx="6">
                  <c:v>Martes</c:v>
                </c:pt>
              </c:strCache>
            </c:strRef>
          </c:cat>
          <c:val>
            <c:numRef>
              <c:f>Hoja3!$EU$56:$EU$62</c:f>
              <c:numCache>
                <c:formatCode>General</c:formatCode>
                <c:ptCount val="7"/>
                <c:pt idx="0">
                  <c:v>60.766674166666682</c:v>
                </c:pt>
                <c:pt idx="1">
                  <c:v>61.821118916666677</c:v>
                </c:pt>
                <c:pt idx="2">
                  <c:v>60.376674333333327</c:v>
                </c:pt>
                <c:pt idx="3">
                  <c:v>60.107785166666673</c:v>
                </c:pt>
                <c:pt idx="4">
                  <c:v>49.454450250000008</c:v>
                </c:pt>
                <c:pt idx="5">
                  <c:v>57.592229000000003</c:v>
                </c:pt>
                <c:pt idx="6">
                  <c:v>64.610008166666674</c:v>
                </c:pt>
              </c:numCache>
            </c:numRef>
          </c:val>
          <c:smooth val="0"/>
        </c:ser>
        <c:ser>
          <c:idx val="1"/>
          <c:order val="0"/>
          <c:tx>
            <c:strRef>
              <c:f>Hoja3!$GF$55</c:f>
              <c:strCache>
                <c:ptCount val="1"/>
                <c:pt idx="0">
                  <c:v>Max Tot  KVAR</c:v>
                </c:pt>
              </c:strCache>
            </c:strRef>
          </c:tx>
          <c:dLbls>
            <c:dLbl>
              <c:idx val="1"/>
              <c:layout>
                <c:manualLayout>
                  <c:x val="-6.5610859728506832E-2"/>
                  <c:y val="0.08"/>
                </c:manualLayout>
              </c:layout>
              <c:showLegendKey val="0"/>
              <c:showVal val="1"/>
              <c:showCatName val="0"/>
              <c:showSerName val="0"/>
              <c:showPercent val="0"/>
              <c:showBubbleSize val="0"/>
            </c:dLbl>
            <c:dLbl>
              <c:idx val="4"/>
              <c:layout>
                <c:manualLayout>
                  <c:x val="-5.8823529411764705E-2"/>
                  <c:y val="6.1176470588235207E-2"/>
                </c:manualLayout>
              </c:layout>
              <c:showLegendKey val="0"/>
              <c:showVal val="1"/>
              <c:showCatName val="0"/>
              <c:showSerName val="0"/>
              <c:showPercent val="0"/>
              <c:showBubbleSize val="0"/>
            </c:dLbl>
            <c:dLbl>
              <c:idx val="6"/>
              <c:layout>
                <c:manualLayout>
                  <c:x val="-7.6923076923077011E-2"/>
                  <c:y val="-6.1176470588235297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Hoja3!$EJ$56:$EJ$62</c:f>
              <c:strCache>
                <c:ptCount val="7"/>
                <c:pt idx="0">
                  <c:v>Miercoles</c:v>
                </c:pt>
                <c:pt idx="1">
                  <c:v>Jueves</c:v>
                </c:pt>
                <c:pt idx="2">
                  <c:v>Viernes</c:v>
                </c:pt>
                <c:pt idx="3">
                  <c:v>Sábado</c:v>
                </c:pt>
                <c:pt idx="4">
                  <c:v>Domingo</c:v>
                </c:pt>
                <c:pt idx="5">
                  <c:v>Lunes</c:v>
                </c:pt>
                <c:pt idx="6">
                  <c:v>Martes</c:v>
                </c:pt>
              </c:strCache>
            </c:strRef>
          </c:cat>
          <c:val>
            <c:numRef>
              <c:f>Hoja3!$GF$56:$GF$62</c:f>
              <c:numCache>
                <c:formatCode>General</c:formatCode>
                <c:ptCount val="7"/>
                <c:pt idx="0">
                  <c:v>38.612226833333338</c:v>
                </c:pt>
                <c:pt idx="1">
                  <c:v>37.298893249999999</c:v>
                </c:pt>
                <c:pt idx="2">
                  <c:v>35.825559583333337</c:v>
                </c:pt>
                <c:pt idx="3">
                  <c:v>37.015559833333342</c:v>
                </c:pt>
                <c:pt idx="4">
                  <c:v>35.232226333333337</c:v>
                </c:pt>
                <c:pt idx="5">
                  <c:v>38.350004666666663</c:v>
                </c:pt>
                <c:pt idx="6">
                  <c:v>39.786671416666671</c:v>
                </c:pt>
              </c:numCache>
            </c:numRef>
          </c:val>
          <c:smooth val="1"/>
        </c:ser>
        <c:dLbls>
          <c:showLegendKey val="0"/>
          <c:showVal val="0"/>
          <c:showCatName val="0"/>
          <c:showSerName val="0"/>
          <c:showPercent val="0"/>
          <c:showBubbleSize val="0"/>
        </c:dLbls>
        <c:marker val="1"/>
        <c:smooth val="0"/>
        <c:axId val="210010112"/>
        <c:axId val="208006528"/>
      </c:lineChart>
      <c:catAx>
        <c:axId val="210010112"/>
        <c:scaling>
          <c:orientation val="minMax"/>
        </c:scaling>
        <c:delete val="0"/>
        <c:axPos val="b"/>
        <c:title>
          <c:tx>
            <c:rich>
              <a:bodyPr/>
              <a:lstStyle/>
              <a:p>
                <a:pPr>
                  <a:defRPr/>
                </a:pPr>
                <a:r>
                  <a:rPr lang="es-ES"/>
                  <a:t>Tiempo</a:t>
                </a:r>
                <a:r>
                  <a:rPr lang="es-ES" baseline="0"/>
                  <a:t> - Día</a:t>
                </a:r>
                <a:endParaRPr lang="es-ES"/>
              </a:p>
            </c:rich>
          </c:tx>
          <c:layout/>
          <c:overlay val="0"/>
        </c:title>
        <c:numFmt formatCode="General" sourceLinked="1"/>
        <c:majorTickMark val="none"/>
        <c:minorTickMark val="none"/>
        <c:tickLblPos val="nextTo"/>
        <c:crossAx val="208006528"/>
        <c:crosses val="autoZero"/>
        <c:auto val="1"/>
        <c:lblAlgn val="ctr"/>
        <c:lblOffset val="100"/>
        <c:noMultiLvlLbl val="0"/>
      </c:catAx>
      <c:valAx>
        <c:axId val="208006528"/>
        <c:scaling>
          <c:orientation val="minMax"/>
        </c:scaling>
        <c:delete val="0"/>
        <c:axPos val="l"/>
        <c:majorGridlines/>
        <c:title>
          <c:tx>
            <c:rich>
              <a:bodyPr/>
              <a:lstStyle/>
              <a:p>
                <a:pPr>
                  <a:defRPr/>
                </a:pPr>
                <a:r>
                  <a:rPr lang="es-ES"/>
                  <a:t>Potencia</a:t>
                </a:r>
                <a:r>
                  <a:rPr lang="es-ES" baseline="0"/>
                  <a:t> Activa (kVAR)</a:t>
                </a:r>
                <a:endParaRPr lang="es-ES"/>
              </a:p>
            </c:rich>
          </c:tx>
          <c:layout/>
          <c:overlay val="0"/>
        </c:title>
        <c:numFmt formatCode="0.00" sourceLinked="1"/>
        <c:majorTickMark val="out"/>
        <c:minorTickMark val="none"/>
        <c:tickLblPos val="nextTo"/>
        <c:crossAx val="210010112"/>
        <c:crosses val="autoZero"/>
        <c:crossBetween val="between"/>
      </c:valAx>
    </c:plotArea>
    <c:legend>
      <c:legendPos val="r"/>
      <c:layout>
        <c:manualLayout>
          <c:xMode val="edge"/>
          <c:yMode val="edge"/>
          <c:x val="0.86502396031045048"/>
          <c:y val="0.30328439092172305"/>
          <c:w val="0.1323320437856402"/>
          <c:h val="0.49493886058360353"/>
        </c:manualLayout>
      </c:layout>
      <c:overlay val="0"/>
      <c:txPr>
        <a:bodyPr/>
        <a:lstStyle/>
        <a:p>
          <a:pPr>
            <a:defRPr sz="800"/>
          </a:pPr>
          <a:endParaRPr lang="es-E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baseline="0"/>
              <a:t>Voltaje por Fase -TGN</a:t>
            </a:r>
            <a:endParaRPr lang="es-ES"/>
          </a:p>
        </c:rich>
      </c:tx>
      <c:layout/>
      <c:overlay val="0"/>
    </c:title>
    <c:autoTitleDeleted val="0"/>
    <c:plotArea>
      <c:layout>
        <c:manualLayout>
          <c:layoutTarget val="inner"/>
          <c:xMode val="edge"/>
          <c:yMode val="edge"/>
          <c:x val="0.16886484492325349"/>
          <c:y val="0.19837882455505781"/>
          <c:w val="0.64433074592604467"/>
          <c:h val="0.65558813982174491"/>
        </c:manualLayout>
      </c:layout>
      <c:barChart>
        <c:barDir val="col"/>
        <c:grouping val="clustered"/>
        <c:varyColors val="0"/>
        <c:ser>
          <c:idx val="0"/>
          <c:order val="0"/>
          <c:tx>
            <c:strRef>
              <c:f>'POTENCIA_ENERGIA COMPLETO'!$HC$260</c:f>
              <c:strCache>
                <c:ptCount val="1"/>
                <c:pt idx="0">
                  <c:v>PROMEDIO</c:v>
                </c:pt>
              </c:strCache>
            </c:strRef>
          </c:tx>
          <c:invertIfNegative val="0"/>
          <c:dLbls>
            <c:txPr>
              <a:bodyPr/>
              <a:lstStyle/>
              <a:p>
                <a:pPr>
                  <a:defRPr sz="900"/>
                </a:pPr>
                <a:endParaRPr lang="es-ES"/>
              </a:p>
            </c:txPr>
            <c:showLegendKey val="0"/>
            <c:showVal val="1"/>
            <c:showCatName val="0"/>
            <c:showSerName val="0"/>
            <c:showPercent val="0"/>
            <c:showBubbleSize val="0"/>
            <c:showLeaderLines val="0"/>
          </c:dLbls>
          <c:cat>
            <c:strRef>
              <c:f>'POTENCIA_ENERGIA COMPLETO'!$HD$259:$HF$259</c:f>
              <c:strCache>
                <c:ptCount val="3"/>
                <c:pt idx="0">
                  <c:v>L1</c:v>
                </c:pt>
                <c:pt idx="1">
                  <c:v>L2</c:v>
                </c:pt>
                <c:pt idx="2">
                  <c:v>L3</c:v>
                </c:pt>
              </c:strCache>
            </c:strRef>
          </c:cat>
          <c:val>
            <c:numRef>
              <c:f>'POTENCIA_ENERGIA COMPLETO'!$HD$260:$HF$260</c:f>
              <c:numCache>
                <c:formatCode>_(* #,##0.00_);_(* \(#,##0.00\);_(* "-"??_);_(@_)</c:formatCode>
                <c:ptCount val="3"/>
                <c:pt idx="0">
                  <c:v>125.49145743446989</c:v>
                </c:pt>
                <c:pt idx="1">
                  <c:v>125.18735792159569</c:v>
                </c:pt>
                <c:pt idx="2">
                  <c:v>125.55805706332664</c:v>
                </c:pt>
              </c:numCache>
            </c:numRef>
          </c:val>
        </c:ser>
        <c:ser>
          <c:idx val="1"/>
          <c:order val="1"/>
          <c:tx>
            <c:strRef>
              <c:f>'POTENCIA_ENERGIA COMPLETO'!$HC$261</c:f>
              <c:strCache>
                <c:ptCount val="1"/>
                <c:pt idx="0">
                  <c:v>MINIMO</c:v>
                </c:pt>
              </c:strCache>
            </c:strRef>
          </c:tx>
          <c:invertIfNegative val="0"/>
          <c:dLbls>
            <c:txPr>
              <a:bodyPr/>
              <a:lstStyle/>
              <a:p>
                <a:pPr>
                  <a:defRPr sz="900"/>
                </a:pPr>
                <a:endParaRPr lang="es-ES"/>
              </a:p>
            </c:txPr>
            <c:showLegendKey val="0"/>
            <c:showVal val="1"/>
            <c:showCatName val="0"/>
            <c:showSerName val="0"/>
            <c:showPercent val="0"/>
            <c:showBubbleSize val="0"/>
            <c:showLeaderLines val="0"/>
          </c:dLbls>
          <c:cat>
            <c:strRef>
              <c:f>'POTENCIA_ENERGIA COMPLETO'!$HD$259:$HF$259</c:f>
              <c:strCache>
                <c:ptCount val="3"/>
                <c:pt idx="0">
                  <c:v>L1</c:v>
                </c:pt>
                <c:pt idx="1">
                  <c:v>L2</c:v>
                </c:pt>
                <c:pt idx="2">
                  <c:v>L3</c:v>
                </c:pt>
              </c:strCache>
            </c:strRef>
          </c:cat>
          <c:val>
            <c:numRef>
              <c:f>'POTENCIA_ENERGIA COMPLETO'!$HD$261:$HF$261</c:f>
              <c:numCache>
                <c:formatCode>_(* #,##0.00_);_(* \(#,##0.00\);_(* "-"??_);_(@_)</c:formatCode>
                <c:ptCount val="3"/>
                <c:pt idx="0">
                  <c:v>109.8</c:v>
                </c:pt>
                <c:pt idx="1">
                  <c:v>109.145</c:v>
                </c:pt>
                <c:pt idx="2">
                  <c:v>109.459</c:v>
                </c:pt>
              </c:numCache>
            </c:numRef>
          </c:val>
        </c:ser>
        <c:ser>
          <c:idx val="2"/>
          <c:order val="2"/>
          <c:tx>
            <c:strRef>
              <c:f>'POTENCIA_ENERGIA COMPLETO'!$HC$262</c:f>
              <c:strCache>
                <c:ptCount val="1"/>
                <c:pt idx="0">
                  <c:v>MAXIMO</c:v>
                </c:pt>
              </c:strCache>
            </c:strRef>
          </c:tx>
          <c:invertIfNegative val="0"/>
          <c:dLbls>
            <c:txPr>
              <a:bodyPr/>
              <a:lstStyle/>
              <a:p>
                <a:pPr>
                  <a:defRPr sz="900"/>
                </a:pPr>
                <a:endParaRPr lang="es-ES"/>
              </a:p>
            </c:txPr>
            <c:showLegendKey val="0"/>
            <c:showVal val="1"/>
            <c:showCatName val="0"/>
            <c:showSerName val="0"/>
            <c:showPercent val="0"/>
            <c:showBubbleSize val="0"/>
            <c:showLeaderLines val="0"/>
          </c:dLbls>
          <c:cat>
            <c:strRef>
              <c:f>'POTENCIA_ENERGIA COMPLETO'!$HD$259:$HF$259</c:f>
              <c:strCache>
                <c:ptCount val="3"/>
                <c:pt idx="0">
                  <c:v>L1</c:v>
                </c:pt>
                <c:pt idx="1">
                  <c:v>L2</c:v>
                </c:pt>
                <c:pt idx="2">
                  <c:v>L3</c:v>
                </c:pt>
              </c:strCache>
            </c:strRef>
          </c:cat>
          <c:val>
            <c:numRef>
              <c:f>'POTENCIA_ENERGIA COMPLETO'!$HD$262:$HF$262</c:f>
              <c:numCache>
                <c:formatCode>_(* #,##0.00_);_(* \(#,##0.00\);_(* "-"??_);_(@_)</c:formatCode>
                <c:ptCount val="3"/>
                <c:pt idx="0">
                  <c:v>129.66800000000001</c:v>
                </c:pt>
                <c:pt idx="1">
                  <c:v>129.36799999999999</c:v>
                </c:pt>
                <c:pt idx="2">
                  <c:v>129.845</c:v>
                </c:pt>
              </c:numCache>
            </c:numRef>
          </c:val>
        </c:ser>
        <c:dLbls>
          <c:showLegendKey val="0"/>
          <c:showVal val="0"/>
          <c:showCatName val="0"/>
          <c:showSerName val="0"/>
          <c:showPercent val="0"/>
          <c:showBubbleSize val="0"/>
        </c:dLbls>
        <c:gapWidth val="150"/>
        <c:axId val="206734848"/>
        <c:axId val="130628352"/>
      </c:barChart>
      <c:catAx>
        <c:axId val="206734848"/>
        <c:scaling>
          <c:orientation val="minMax"/>
        </c:scaling>
        <c:delete val="0"/>
        <c:axPos val="b"/>
        <c:title>
          <c:tx>
            <c:rich>
              <a:bodyPr/>
              <a:lstStyle/>
              <a:p>
                <a:pPr>
                  <a:defRPr/>
                </a:pPr>
                <a:r>
                  <a:rPr lang="es-ES"/>
                  <a:t>fases 3</a:t>
                </a:r>
                <a:r>
                  <a:rPr lang="az-Cyrl-AZ">
                    <a:latin typeface="Times New Roman"/>
                    <a:cs typeface="Times New Roman"/>
                  </a:rPr>
                  <a:t>ө</a:t>
                </a:r>
                <a:endParaRPr lang="es-ES"/>
              </a:p>
            </c:rich>
          </c:tx>
          <c:layout/>
          <c:overlay val="0"/>
        </c:title>
        <c:majorTickMark val="none"/>
        <c:minorTickMark val="none"/>
        <c:tickLblPos val="nextTo"/>
        <c:crossAx val="130628352"/>
        <c:crosses val="autoZero"/>
        <c:auto val="1"/>
        <c:lblAlgn val="ctr"/>
        <c:lblOffset val="100"/>
        <c:noMultiLvlLbl val="0"/>
      </c:catAx>
      <c:valAx>
        <c:axId val="130628352"/>
        <c:scaling>
          <c:orientation val="minMax"/>
        </c:scaling>
        <c:delete val="0"/>
        <c:axPos val="l"/>
        <c:majorGridlines/>
        <c:title>
          <c:tx>
            <c:rich>
              <a:bodyPr/>
              <a:lstStyle/>
              <a:p>
                <a:pPr>
                  <a:defRPr/>
                </a:pPr>
                <a:r>
                  <a:rPr lang="es-ES"/>
                  <a:t>Voltaje-(V)</a:t>
                </a:r>
              </a:p>
            </c:rich>
          </c:tx>
          <c:layout/>
          <c:overlay val="0"/>
        </c:title>
        <c:numFmt formatCode="_(* #,##0.00_);_(* \(#,##0.00\);_(* &quot;-&quot;??_);_(@_)" sourceLinked="1"/>
        <c:majorTickMark val="out"/>
        <c:minorTickMark val="none"/>
        <c:tickLblPos val="nextTo"/>
        <c:crossAx val="20673484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a:effectLst/>
              </a:rPr>
              <a:t>Factor de potencia</a:t>
            </a:r>
            <a:r>
              <a:rPr lang="es-ES" sz="1800" b="1" i="0" u="none" strike="noStrike" kern="1200" baseline="0">
                <a:solidFill>
                  <a:sysClr val="windowText" lastClr="000000"/>
                </a:solidFill>
                <a:effectLst/>
                <a:latin typeface="+mn-lt"/>
                <a:ea typeface="+mn-ea"/>
                <a:cs typeface="+mn-cs"/>
              </a:rPr>
              <a:t> </a:t>
            </a:r>
            <a:r>
              <a:rPr lang="es-ES" sz="1800" b="1" i="0" baseline="0">
                <a:effectLst/>
              </a:rPr>
              <a:t>día promedio</a:t>
            </a:r>
            <a:r>
              <a:rPr lang="es-ES" sz="1800" b="1" i="0" u="none" strike="noStrike" kern="1200" baseline="0">
                <a:solidFill>
                  <a:sysClr val="windowText" lastClr="000000"/>
                </a:solidFill>
                <a:effectLst/>
                <a:latin typeface="+mn-lt"/>
                <a:ea typeface="+mn-ea"/>
                <a:cs typeface="+mn-cs"/>
              </a:rPr>
              <a:t> </a:t>
            </a:r>
            <a:endParaRPr lang="es-ES" sz="1800" b="1" i="0" baseline="0">
              <a:effectLst/>
            </a:endParaRPr>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baseline="0">
                <a:effectLst/>
              </a:rPr>
              <a:t>L3-TGN</a:t>
            </a:r>
            <a:endParaRPr lang="es-ES">
              <a:effectLst/>
            </a:endParaRPr>
          </a:p>
        </c:rich>
      </c:tx>
      <c:layout/>
      <c:overlay val="0"/>
    </c:title>
    <c:autoTitleDeleted val="0"/>
    <c:plotArea>
      <c:layout>
        <c:manualLayout>
          <c:layoutTarget val="inner"/>
          <c:xMode val="edge"/>
          <c:yMode val="edge"/>
          <c:x val="0.12372376812626928"/>
          <c:y val="0.26672108059663269"/>
          <c:w val="0.68492981080984783"/>
          <c:h val="0.58629953268036616"/>
        </c:manualLayout>
      </c:layout>
      <c:lineChart>
        <c:grouping val="standard"/>
        <c:varyColors val="0"/>
        <c:ser>
          <c:idx val="1"/>
          <c:order val="0"/>
          <c:tx>
            <c:strRef>
              <c:f>Hoja1!$FT$39</c:f>
              <c:strCache>
                <c:ptCount val="1"/>
                <c:pt idx="0">
                  <c:v>LN3 MED</c:v>
                </c:pt>
              </c:strCache>
            </c:strRef>
          </c:tx>
          <c:spPr>
            <a:ln>
              <a:solidFill>
                <a:schemeClr val="accent3">
                  <a:lumMod val="50000"/>
                </a:schemeClr>
              </a:solidFill>
            </a:ln>
          </c:spPr>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Hoja1!$FT$40:$FT$63</c:f>
              <c:numCache>
                <c:formatCode>0.00</c:formatCode>
                <c:ptCount val="24"/>
                <c:pt idx="0">
                  <c:v>0.97388888888888914</c:v>
                </c:pt>
                <c:pt idx="1">
                  <c:v>0.97222222222222232</c:v>
                </c:pt>
                <c:pt idx="2">
                  <c:v>0.97305555555555578</c:v>
                </c:pt>
                <c:pt idx="3">
                  <c:v>0.96972222222222237</c:v>
                </c:pt>
                <c:pt idx="4">
                  <c:v>0.96805555555555578</c:v>
                </c:pt>
                <c:pt idx="5">
                  <c:v>0.96833333333333338</c:v>
                </c:pt>
                <c:pt idx="6">
                  <c:v>0.96958333333333335</c:v>
                </c:pt>
                <c:pt idx="7">
                  <c:v>0.97430555555555565</c:v>
                </c:pt>
                <c:pt idx="8">
                  <c:v>0.97430555555555565</c:v>
                </c:pt>
                <c:pt idx="9">
                  <c:v>0.97138888888888897</c:v>
                </c:pt>
                <c:pt idx="10">
                  <c:v>0.9688095238095239</c:v>
                </c:pt>
                <c:pt idx="11">
                  <c:v>0.97178571428571436</c:v>
                </c:pt>
                <c:pt idx="12">
                  <c:v>0.97523809523809535</c:v>
                </c:pt>
                <c:pt idx="13">
                  <c:v>0.97511904761904777</c:v>
                </c:pt>
                <c:pt idx="14">
                  <c:v>0.97452380952380957</c:v>
                </c:pt>
                <c:pt idx="15">
                  <c:v>0.97107142857142859</c:v>
                </c:pt>
                <c:pt idx="16">
                  <c:v>0.97607142857142859</c:v>
                </c:pt>
                <c:pt idx="17">
                  <c:v>0.9784722222222223</c:v>
                </c:pt>
                <c:pt idx="18">
                  <c:v>0.98291666666666677</c:v>
                </c:pt>
                <c:pt idx="19">
                  <c:v>0.98194444444444462</c:v>
                </c:pt>
                <c:pt idx="20">
                  <c:v>0.98027777777777791</c:v>
                </c:pt>
                <c:pt idx="21">
                  <c:v>0.975138888888889</c:v>
                </c:pt>
                <c:pt idx="22">
                  <c:v>0.97583333333333344</c:v>
                </c:pt>
                <c:pt idx="23">
                  <c:v>0.9752777777777778</c:v>
                </c:pt>
              </c:numCache>
            </c:numRef>
          </c:val>
          <c:smooth val="0"/>
        </c:ser>
        <c:dLbls>
          <c:showLegendKey val="0"/>
          <c:showVal val="0"/>
          <c:showCatName val="0"/>
          <c:showSerName val="0"/>
          <c:showPercent val="0"/>
          <c:showBubbleSize val="0"/>
        </c:dLbls>
        <c:hiLowLines/>
        <c:marker val="1"/>
        <c:smooth val="0"/>
        <c:axId val="210084864"/>
        <c:axId val="208008832"/>
      </c:lineChart>
      <c:catAx>
        <c:axId val="210084864"/>
        <c:scaling>
          <c:orientation val="minMax"/>
        </c:scaling>
        <c:delete val="0"/>
        <c:axPos val="b"/>
        <c:title>
          <c:tx>
            <c:rich>
              <a:bodyPr/>
              <a:lstStyle/>
              <a:p>
                <a:pPr>
                  <a:defRPr/>
                </a:pPr>
                <a:r>
                  <a:rPr lang="es-ES"/>
                  <a:t>Tiempo-</a:t>
                </a:r>
                <a:r>
                  <a:rPr lang="es-ES" baseline="0"/>
                  <a:t> horas (H)</a:t>
                </a:r>
                <a:endParaRPr lang="es-ES"/>
              </a:p>
            </c:rich>
          </c:tx>
          <c:layout/>
          <c:overlay val="0"/>
        </c:title>
        <c:numFmt formatCode="@" sourceLinked="1"/>
        <c:majorTickMark val="none"/>
        <c:minorTickMark val="none"/>
        <c:tickLblPos val="nextTo"/>
        <c:crossAx val="208008832"/>
        <c:crosses val="autoZero"/>
        <c:auto val="1"/>
        <c:lblAlgn val="ctr"/>
        <c:lblOffset val="100"/>
        <c:noMultiLvlLbl val="0"/>
      </c:catAx>
      <c:valAx>
        <c:axId val="208008832"/>
        <c:scaling>
          <c:orientation val="minMax"/>
        </c:scaling>
        <c:delete val="0"/>
        <c:axPos val="l"/>
        <c:majorGridlines/>
        <c:title>
          <c:tx>
            <c:rich>
              <a:bodyPr/>
              <a:lstStyle/>
              <a:p>
                <a:pPr>
                  <a:defRPr/>
                </a:pPr>
                <a:r>
                  <a:rPr lang="es-ES"/>
                  <a:t>Factor de potencia</a:t>
                </a:r>
                <a:r>
                  <a:rPr lang="es-ES" sz="1000" b="1" i="0" u="none" strike="noStrike" kern="1200" baseline="0">
                    <a:solidFill>
                      <a:sysClr val="windowText" lastClr="000000"/>
                    </a:solidFill>
                    <a:latin typeface="+mn-lt"/>
                    <a:ea typeface="+mn-ea"/>
                    <a:cs typeface="+mn-cs"/>
                  </a:rPr>
                  <a:t> </a:t>
                </a:r>
                <a:r>
                  <a:rPr lang="es-ES"/>
                  <a:t>(FP)</a:t>
                </a:r>
              </a:p>
            </c:rich>
          </c:tx>
          <c:layout/>
          <c:overlay val="0"/>
        </c:title>
        <c:numFmt formatCode="0.00" sourceLinked="1"/>
        <c:majorTickMark val="out"/>
        <c:minorTickMark val="none"/>
        <c:tickLblPos val="nextTo"/>
        <c:crossAx val="21008486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s-ES" sz="1400" b="1" i="0" baseline="0">
                <a:effectLst/>
              </a:rPr>
              <a:t>Factor de potencia</a:t>
            </a:r>
            <a:r>
              <a:rPr lang="es-ES" sz="1400" b="1" i="0" u="none" strike="noStrike" kern="1200" baseline="0">
                <a:solidFill>
                  <a:sysClr val="windowText" lastClr="000000"/>
                </a:solidFill>
                <a:effectLst/>
                <a:latin typeface="+mn-lt"/>
                <a:ea typeface="+mn-ea"/>
                <a:cs typeface="+mn-cs"/>
              </a:rPr>
              <a:t> </a:t>
            </a:r>
            <a:r>
              <a:rPr lang="es-ES" sz="1400" b="1" i="0" baseline="0">
                <a:effectLst/>
              </a:rPr>
              <a:t>día promedio</a:t>
            </a:r>
            <a:r>
              <a:rPr lang="es-ES" sz="1400" b="1" i="0" u="none" strike="noStrike" kern="1200" baseline="0">
                <a:solidFill>
                  <a:sysClr val="windowText" lastClr="000000"/>
                </a:solidFill>
                <a:effectLst/>
                <a:latin typeface="+mn-lt"/>
                <a:ea typeface="+mn-ea"/>
                <a:cs typeface="+mn-cs"/>
              </a:rPr>
              <a:t> </a:t>
            </a:r>
            <a:endParaRPr lang="es-ES" sz="1400" b="1" i="0" baseline="0">
              <a:effectLst/>
            </a:endParaRPr>
          </a:p>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s-ES" sz="1400" b="1" i="0" baseline="0">
                <a:effectLst/>
              </a:rPr>
              <a:t>L1-L2-TGE</a:t>
            </a:r>
            <a:endParaRPr lang="es-ES" sz="1400">
              <a:effectLst/>
            </a:endParaRPr>
          </a:p>
        </c:rich>
      </c:tx>
      <c:layout/>
      <c:overlay val="0"/>
    </c:title>
    <c:autoTitleDeleted val="0"/>
    <c:plotArea>
      <c:layout>
        <c:manualLayout>
          <c:layoutTarget val="inner"/>
          <c:xMode val="edge"/>
          <c:yMode val="edge"/>
          <c:x val="9.9618298605418543E-2"/>
          <c:y val="0.27786413463023008"/>
          <c:w val="0.74820662269002214"/>
          <c:h val="0.53129729917780888"/>
        </c:manualLayout>
      </c:layout>
      <c:lineChart>
        <c:grouping val="standard"/>
        <c:varyColors val="0"/>
        <c:ser>
          <c:idx val="0"/>
          <c:order val="0"/>
          <c:tx>
            <c:strRef>
              <c:f>Hoja1!$FN$39</c:f>
              <c:strCache>
                <c:ptCount val="1"/>
                <c:pt idx="0">
                  <c:v>LN1 MED</c:v>
                </c:pt>
              </c:strCache>
            </c:strRef>
          </c:tx>
          <c:spPr>
            <a:ln>
              <a:solidFill>
                <a:srgbClr val="FF0000"/>
              </a:solidFill>
            </a:ln>
          </c:spPr>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Hoja1!$FN$40:$FN$63</c:f>
              <c:numCache>
                <c:formatCode>0.00</c:formatCode>
                <c:ptCount val="24"/>
                <c:pt idx="0">
                  <c:v>-0.96888888888888902</c:v>
                </c:pt>
                <c:pt idx="1">
                  <c:v>-0.96694444444444427</c:v>
                </c:pt>
                <c:pt idx="2">
                  <c:v>-0.97291666666666676</c:v>
                </c:pt>
                <c:pt idx="3">
                  <c:v>-0.97208333333333341</c:v>
                </c:pt>
                <c:pt idx="4">
                  <c:v>-0.97041666666666682</c:v>
                </c:pt>
                <c:pt idx="5">
                  <c:v>-0.97055555555555573</c:v>
                </c:pt>
                <c:pt idx="6">
                  <c:v>-0.96388888888888902</c:v>
                </c:pt>
                <c:pt idx="7">
                  <c:v>-0.9654166666666667</c:v>
                </c:pt>
                <c:pt idx="8">
                  <c:v>-0.97375000000000023</c:v>
                </c:pt>
                <c:pt idx="9">
                  <c:v>-0.97597222222222235</c:v>
                </c:pt>
                <c:pt idx="10">
                  <c:v>-0.97678571428571437</c:v>
                </c:pt>
                <c:pt idx="11">
                  <c:v>-0.97309523809523824</c:v>
                </c:pt>
                <c:pt idx="12">
                  <c:v>-0.97083333333333333</c:v>
                </c:pt>
                <c:pt idx="13">
                  <c:v>-0.96833333333333349</c:v>
                </c:pt>
                <c:pt idx="14">
                  <c:v>-0.9748809523809524</c:v>
                </c:pt>
                <c:pt idx="15">
                  <c:v>-0.97107142857142859</c:v>
                </c:pt>
                <c:pt idx="16">
                  <c:v>-0.97095238095238101</c:v>
                </c:pt>
                <c:pt idx="17">
                  <c:v>-0.96472222222222215</c:v>
                </c:pt>
                <c:pt idx="18">
                  <c:v>-0.96777777777777774</c:v>
                </c:pt>
                <c:pt idx="19">
                  <c:v>-0.9655555555555555</c:v>
                </c:pt>
                <c:pt idx="20">
                  <c:v>-0.96916666666666662</c:v>
                </c:pt>
                <c:pt idx="21">
                  <c:v>-0.96708333333333341</c:v>
                </c:pt>
                <c:pt idx="22">
                  <c:v>-0.96749999999999992</c:v>
                </c:pt>
                <c:pt idx="23">
                  <c:v>-0.97027777777777791</c:v>
                </c:pt>
              </c:numCache>
            </c:numRef>
          </c:val>
          <c:smooth val="0"/>
        </c:ser>
        <c:ser>
          <c:idx val="2"/>
          <c:order val="1"/>
          <c:tx>
            <c:strRef>
              <c:f>Hoja1!$FQ$39</c:f>
              <c:strCache>
                <c:ptCount val="1"/>
                <c:pt idx="0">
                  <c:v>LN2 MED</c:v>
                </c:pt>
              </c:strCache>
            </c:strRef>
          </c:tx>
          <c:spPr>
            <a:ln cmpd="sng">
              <a:solidFill>
                <a:schemeClr val="tx2">
                  <a:lumMod val="75000"/>
                </a:schemeClr>
              </a:solidFill>
            </a:ln>
          </c:spPr>
          <c:cat>
            <c:strRef>
              <c:f>Hoja1!$CE$40:$CE$63</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Hoja1!$FQ$40:$FQ$63</c:f>
              <c:numCache>
                <c:formatCode>0.00</c:formatCode>
                <c:ptCount val="24"/>
                <c:pt idx="0">
                  <c:v>-0.97263888888888894</c:v>
                </c:pt>
                <c:pt idx="1">
                  <c:v>-0.96972222222222237</c:v>
                </c:pt>
                <c:pt idx="2">
                  <c:v>-0.97055555555555573</c:v>
                </c:pt>
                <c:pt idx="3">
                  <c:v>-0.97013888888888899</c:v>
                </c:pt>
                <c:pt idx="4">
                  <c:v>-0.96944444444444455</c:v>
                </c:pt>
                <c:pt idx="5">
                  <c:v>-0.97083333333333333</c:v>
                </c:pt>
                <c:pt idx="6">
                  <c:v>-0.96833333333333338</c:v>
                </c:pt>
                <c:pt idx="7">
                  <c:v>-0.96791666666666687</c:v>
                </c:pt>
                <c:pt idx="8">
                  <c:v>-0.97152777777777777</c:v>
                </c:pt>
                <c:pt idx="9">
                  <c:v>-0.97291666666666687</c:v>
                </c:pt>
                <c:pt idx="10">
                  <c:v>-0.97059523809523807</c:v>
                </c:pt>
                <c:pt idx="11">
                  <c:v>-0.96785714285714286</c:v>
                </c:pt>
                <c:pt idx="12">
                  <c:v>-0.96214285714285708</c:v>
                </c:pt>
                <c:pt idx="13">
                  <c:v>-0.95547619047619059</c:v>
                </c:pt>
                <c:pt idx="14">
                  <c:v>-0.96345238095238095</c:v>
                </c:pt>
                <c:pt idx="15">
                  <c:v>-0.96821428571428581</c:v>
                </c:pt>
                <c:pt idx="16">
                  <c:v>-0.96964285714285692</c:v>
                </c:pt>
                <c:pt idx="17">
                  <c:v>-0.96916666666666673</c:v>
                </c:pt>
                <c:pt idx="18">
                  <c:v>-0.9654166666666667</c:v>
                </c:pt>
                <c:pt idx="19">
                  <c:v>-0.96777777777777796</c:v>
                </c:pt>
                <c:pt idx="20">
                  <c:v>-0.97236111111111123</c:v>
                </c:pt>
                <c:pt idx="21">
                  <c:v>-0.97361111111111109</c:v>
                </c:pt>
                <c:pt idx="22">
                  <c:v>-0.97402777777777783</c:v>
                </c:pt>
                <c:pt idx="23">
                  <c:v>-0.97472222222222238</c:v>
                </c:pt>
              </c:numCache>
            </c:numRef>
          </c:val>
          <c:smooth val="0"/>
        </c:ser>
        <c:dLbls>
          <c:showLegendKey val="0"/>
          <c:showVal val="0"/>
          <c:showCatName val="0"/>
          <c:showSerName val="0"/>
          <c:showPercent val="0"/>
          <c:showBubbleSize val="0"/>
        </c:dLbls>
        <c:marker val="1"/>
        <c:smooth val="0"/>
        <c:axId val="210085376"/>
        <c:axId val="209600512"/>
      </c:lineChart>
      <c:catAx>
        <c:axId val="210085376"/>
        <c:scaling>
          <c:orientation val="minMax"/>
        </c:scaling>
        <c:delete val="0"/>
        <c:axPos val="b"/>
        <c:title>
          <c:tx>
            <c:rich>
              <a:bodyPr/>
              <a:lstStyle/>
              <a:p>
                <a:pPr>
                  <a:defRPr/>
                </a:pPr>
                <a:r>
                  <a:rPr lang="es-ES"/>
                  <a:t>Tiempo-</a:t>
                </a:r>
                <a:r>
                  <a:rPr lang="es-ES" baseline="0"/>
                  <a:t> horas (H)</a:t>
                </a:r>
                <a:endParaRPr lang="es-ES"/>
              </a:p>
            </c:rich>
          </c:tx>
          <c:layout/>
          <c:overlay val="0"/>
        </c:title>
        <c:numFmt formatCode="@" sourceLinked="1"/>
        <c:majorTickMark val="none"/>
        <c:minorTickMark val="none"/>
        <c:tickLblPos val="nextTo"/>
        <c:crossAx val="209600512"/>
        <c:crosses val="autoZero"/>
        <c:auto val="1"/>
        <c:lblAlgn val="ctr"/>
        <c:lblOffset val="100"/>
        <c:noMultiLvlLbl val="0"/>
      </c:catAx>
      <c:valAx>
        <c:axId val="209600512"/>
        <c:scaling>
          <c:orientation val="minMax"/>
        </c:scaling>
        <c:delete val="0"/>
        <c:axPos val="l"/>
        <c:majorGridlines/>
        <c:title>
          <c:tx>
            <c:rich>
              <a:bodyPr/>
              <a:lstStyle/>
              <a:p>
                <a:pPr>
                  <a:defRPr/>
                </a:pPr>
                <a:r>
                  <a:rPr lang="es-ES"/>
                  <a:t>Factor de potencia</a:t>
                </a:r>
                <a:r>
                  <a:rPr lang="es-ES" sz="1000" b="1" i="0" u="none" strike="noStrike" kern="1200" baseline="0">
                    <a:solidFill>
                      <a:sysClr val="windowText" lastClr="000000"/>
                    </a:solidFill>
                    <a:latin typeface="+mn-lt"/>
                    <a:ea typeface="+mn-ea"/>
                    <a:cs typeface="+mn-cs"/>
                  </a:rPr>
                  <a:t> </a:t>
                </a:r>
                <a:r>
                  <a:rPr lang="es-ES"/>
                  <a:t>(FP)</a:t>
                </a:r>
              </a:p>
            </c:rich>
          </c:tx>
          <c:layout/>
          <c:overlay val="0"/>
        </c:title>
        <c:numFmt formatCode="0.00" sourceLinked="1"/>
        <c:majorTickMark val="out"/>
        <c:minorTickMark val="none"/>
        <c:tickLblPos val="nextTo"/>
        <c:crossAx val="210085376"/>
        <c:crosses val="autoZero"/>
        <c:crossBetween val="between"/>
      </c:valAx>
    </c:plotArea>
    <c:legend>
      <c:legendPos val="r"/>
      <c:layout>
        <c:manualLayout>
          <c:xMode val="edge"/>
          <c:yMode val="edge"/>
          <c:x val="0.83354045676417143"/>
          <c:y val="0.48623771632767537"/>
          <c:w val="0.1279980047742901"/>
          <c:h val="0.37026821515384456"/>
        </c:manualLayout>
      </c:layout>
      <c:overlay val="0"/>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dirty="0"/>
              <a:t>Tendencia</a:t>
            </a:r>
            <a:r>
              <a:rPr lang="es-ES" baseline="0" dirty="0"/>
              <a:t> semanal Factor de </a:t>
            </a:r>
            <a:r>
              <a:rPr lang="es-ES" dirty="0"/>
              <a:t>Potencia</a:t>
            </a:r>
            <a:r>
              <a:rPr lang="es-ES" baseline="0" dirty="0"/>
              <a:t> </a:t>
            </a:r>
          </a:p>
          <a:p>
            <a:pPr>
              <a:defRPr/>
            </a:pPr>
            <a:r>
              <a:rPr lang="es-ES" baseline="0" dirty="0" smtClean="0"/>
              <a:t>L1- </a:t>
            </a:r>
            <a:r>
              <a:rPr lang="es-ES" baseline="0" dirty="0"/>
              <a:t>L2 -TGE</a:t>
            </a:r>
            <a:r>
              <a:rPr lang="es-ES" sz="1800" b="1" i="0" u="none" strike="noStrike" kern="1200" baseline="0" dirty="0">
                <a:solidFill>
                  <a:sysClr val="windowText" lastClr="000000"/>
                </a:solidFill>
                <a:latin typeface="+mn-lt"/>
                <a:ea typeface="+mn-ea"/>
                <a:cs typeface="+mn-cs"/>
              </a:rPr>
              <a:t> </a:t>
            </a:r>
            <a:endParaRPr lang="es-ES" dirty="0"/>
          </a:p>
        </c:rich>
      </c:tx>
      <c:layout/>
      <c:overlay val="0"/>
    </c:title>
    <c:autoTitleDeleted val="0"/>
    <c:plotArea>
      <c:layout>
        <c:manualLayout>
          <c:layoutTarget val="inner"/>
          <c:xMode val="edge"/>
          <c:yMode val="edge"/>
          <c:x val="0.13619317337691278"/>
          <c:y val="0.2813649712704831"/>
          <c:w val="0.68585834199970286"/>
          <c:h val="0.57698616726963181"/>
        </c:manualLayout>
      </c:layout>
      <c:lineChart>
        <c:grouping val="standard"/>
        <c:varyColors val="0"/>
        <c:ser>
          <c:idx val="0"/>
          <c:order val="1"/>
          <c:tx>
            <c:strRef>
              <c:f>Hoja3!$GS$55</c:f>
              <c:strCache>
                <c:ptCount val="1"/>
                <c:pt idx="0">
                  <c:v>Prom L1</c:v>
                </c:pt>
              </c:strCache>
            </c:strRef>
          </c:tx>
          <c:dLbls>
            <c:dLbl>
              <c:idx val="2"/>
              <c:layout/>
              <c:showLegendKey val="0"/>
              <c:showVal val="1"/>
              <c:showCatName val="0"/>
              <c:showSerName val="0"/>
              <c:showPercent val="0"/>
              <c:showBubbleSize val="0"/>
            </c:dLbl>
            <c:dLbl>
              <c:idx val="4"/>
              <c:layout/>
              <c:showLegendKey val="0"/>
              <c:showVal val="1"/>
              <c:showCatName val="0"/>
              <c:showSerName val="0"/>
              <c:showPercent val="0"/>
              <c:showBubbleSize val="0"/>
            </c:dLbl>
            <c:showLegendKey val="0"/>
            <c:showVal val="0"/>
            <c:showCatName val="0"/>
            <c:showSerName val="0"/>
            <c:showPercent val="0"/>
            <c:showBubbleSize val="0"/>
          </c:dLbls>
          <c:cat>
            <c:strRef>
              <c:f>Hoja3!$EJ$56:$EJ$62</c:f>
              <c:strCache>
                <c:ptCount val="7"/>
                <c:pt idx="0">
                  <c:v>Miercoles</c:v>
                </c:pt>
                <c:pt idx="1">
                  <c:v>Jueves</c:v>
                </c:pt>
                <c:pt idx="2">
                  <c:v>Viernes</c:v>
                </c:pt>
                <c:pt idx="3">
                  <c:v>Sábado</c:v>
                </c:pt>
                <c:pt idx="4">
                  <c:v>Domingo</c:v>
                </c:pt>
                <c:pt idx="5">
                  <c:v>Lunes</c:v>
                </c:pt>
                <c:pt idx="6">
                  <c:v>Martes</c:v>
                </c:pt>
              </c:strCache>
            </c:strRef>
          </c:cat>
          <c:val>
            <c:numRef>
              <c:f>Hoja3!$GS$56:$GS$62</c:f>
              <c:numCache>
                <c:formatCode>General</c:formatCode>
                <c:ptCount val="7"/>
                <c:pt idx="0">
                  <c:v>-0.97494047619047641</c:v>
                </c:pt>
                <c:pt idx="1">
                  <c:v>-0.97996527777777764</c:v>
                </c:pt>
                <c:pt idx="2">
                  <c:v>-0.98618055555555539</c:v>
                </c:pt>
                <c:pt idx="3">
                  <c:v>-0.97309027777777801</c:v>
                </c:pt>
                <c:pt idx="4">
                  <c:v>-0.94989583333333349</c:v>
                </c:pt>
                <c:pt idx="5">
                  <c:v>-0.95902777777777792</c:v>
                </c:pt>
                <c:pt idx="6">
                  <c:v>-0.97320512820512839</c:v>
                </c:pt>
              </c:numCache>
            </c:numRef>
          </c:val>
          <c:smooth val="0"/>
        </c:ser>
        <c:ser>
          <c:idx val="2"/>
          <c:order val="0"/>
          <c:tx>
            <c:strRef>
              <c:f>Hoja3!$GV$55</c:f>
              <c:strCache>
                <c:ptCount val="1"/>
                <c:pt idx="0">
                  <c:v>Prom L2</c:v>
                </c:pt>
              </c:strCache>
            </c:strRef>
          </c:tx>
          <c:dLbls>
            <c:dLbl>
              <c:idx val="5"/>
              <c:layout/>
              <c:showLegendKey val="0"/>
              <c:showVal val="1"/>
              <c:showCatName val="0"/>
              <c:showSerName val="0"/>
              <c:showPercent val="0"/>
              <c:showBubbleSize val="0"/>
            </c:dLbl>
            <c:showLegendKey val="0"/>
            <c:showVal val="0"/>
            <c:showCatName val="0"/>
            <c:showSerName val="0"/>
            <c:showPercent val="0"/>
            <c:showBubbleSize val="0"/>
          </c:dLbls>
          <c:cat>
            <c:strRef>
              <c:f>Hoja3!$EJ$56:$EJ$62</c:f>
              <c:strCache>
                <c:ptCount val="7"/>
                <c:pt idx="0">
                  <c:v>Miercoles</c:v>
                </c:pt>
                <c:pt idx="1">
                  <c:v>Jueves</c:v>
                </c:pt>
                <c:pt idx="2">
                  <c:v>Viernes</c:v>
                </c:pt>
                <c:pt idx="3">
                  <c:v>Sábado</c:v>
                </c:pt>
                <c:pt idx="4">
                  <c:v>Domingo</c:v>
                </c:pt>
                <c:pt idx="5">
                  <c:v>Lunes</c:v>
                </c:pt>
                <c:pt idx="6">
                  <c:v>Martes</c:v>
                </c:pt>
              </c:strCache>
            </c:strRef>
          </c:cat>
          <c:val>
            <c:numRef>
              <c:f>Hoja3!$GV$56:$GV$62</c:f>
              <c:numCache>
                <c:formatCode>General</c:formatCode>
                <c:ptCount val="7"/>
                <c:pt idx="0">
                  <c:v>-0.95464285714285724</c:v>
                </c:pt>
                <c:pt idx="1">
                  <c:v>-0.96114583333333325</c:v>
                </c:pt>
                <c:pt idx="2">
                  <c:v>-0.96406249999999993</c:v>
                </c:pt>
                <c:pt idx="3">
                  <c:v>-0.97027777777777768</c:v>
                </c:pt>
                <c:pt idx="4">
                  <c:v>-0.97256944444444449</c:v>
                </c:pt>
                <c:pt idx="5">
                  <c:v>-0.97996527777777775</c:v>
                </c:pt>
                <c:pt idx="6">
                  <c:v>-0.97173076923076929</c:v>
                </c:pt>
              </c:numCache>
            </c:numRef>
          </c:val>
          <c:smooth val="0"/>
        </c:ser>
        <c:dLbls>
          <c:showLegendKey val="0"/>
          <c:showVal val="0"/>
          <c:showCatName val="0"/>
          <c:showSerName val="0"/>
          <c:showPercent val="0"/>
          <c:showBubbleSize val="0"/>
        </c:dLbls>
        <c:marker val="1"/>
        <c:smooth val="0"/>
        <c:axId val="210085888"/>
        <c:axId val="209601088"/>
      </c:lineChart>
      <c:catAx>
        <c:axId val="210085888"/>
        <c:scaling>
          <c:orientation val="minMax"/>
        </c:scaling>
        <c:delete val="0"/>
        <c:axPos val="b"/>
        <c:title>
          <c:tx>
            <c:rich>
              <a:bodyPr/>
              <a:lstStyle/>
              <a:p>
                <a:pPr>
                  <a:defRPr/>
                </a:pPr>
                <a:r>
                  <a:rPr lang="es-ES"/>
                  <a:t>Tiempo</a:t>
                </a:r>
                <a:r>
                  <a:rPr lang="es-ES" baseline="0"/>
                  <a:t> - Día</a:t>
                </a:r>
                <a:endParaRPr lang="es-ES"/>
              </a:p>
            </c:rich>
          </c:tx>
          <c:layout/>
          <c:overlay val="0"/>
        </c:title>
        <c:numFmt formatCode="General" sourceLinked="1"/>
        <c:majorTickMark val="none"/>
        <c:minorTickMark val="none"/>
        <c:tickLblPos val="nextTo"/>
        <c:crossAx val="209601088"/>
        <c:crosses val="autoZero"/>
        <c:auto val="1"/>
        <c:lblAlgn val="ctr"/>
        <c:lblOffset val="100"/>
        <c:noMultiLvlLbl val="0"/>
      </c:catAx>
      <c:valAx>
        <c:axId val="209601088"/>
        <c:scaling>
          <c:orientation val="minMax"/>
        </c:scaling>
        <c:delete val="0"/>
        <c:axPos val="l"/>
        <c:majorGridlines/>
        <c:title>
          <c:tx>
            <c:rich>
              <a:bodyPr/>
              <a:lstStyle/>
              <a:p>
                <a:pPr>
                  <a:defRPr/>
                </a:pPr>
                <a:r>
                  <a:rPr lang="es-ES"/>
                  <a:t>Factor</a:t>
                </a:r>
                <a:r>
                  <a:rPr lang="es-ES" sz="1000" b="1" i="0" u="none" strike="noStrike" kern="1200" baseline="0">
                    <a:solidFill>
                      <a:sysClr val="windowText" lastClr="000000"/>
                    </a:solidFill>
                    <a:latin typeface="+mn-lt"/>
                    <a:ea typeface="+mn-ea"/>
                    <a:cs typeface="+mn-cs"/>
                  </a:rPr>
                  <a:t> </a:t>
                </a:r>
                <a:r>
                  <a:rPr lang="es-ES"/>
                  <a:t>de Potencia</a:t>
                </a:r>
                <a:r>
                  <a:rPr lang="es-ES" baseline="0"/>
                  <a:t> (FP)</a:t>
                </a:r>
                <a:endParaRPr lang="es-ES"/>
              </a:p>
            </c:rich>
          </c:tx>
          <c:layout/>
          <c:overlay val="0"/>
        </c:title>
        <c:numFmt formatCode="General" sourceLinked="1"/>
        <c:majorTickMark val="out"/>
        <c:minorTickMark val="none"/>
        <c:tickLblPos val="nextTo"/>
        <c:crossAx val="21008588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a:t>Tendencia semanal</a:t>
            </a:r>
            <a:r>
              <a:rPr lang="es-ES" baseline="0"/>
              <a:t> Factor de </a:t>
            </a:r>
            <a:r>
              <a:rPr lang="es-ES"/>
              <a:t>Potencia</a:t>
            </a:r>
            <a:r>
              <a:rPr lang="es-ES" sz="1800" b="1" i="0" u="none" strike="noStrike" kern="1200" baseline="0">
                <a:solidFill>
                  <a:sysClr val="windowText" lastClr="000000"/>
                </a:solidFill>
                <a:latin typeface="+mn-lt"/>
                <a:ea typeface="+mn-ea"/>
                <a:cs typeface="+mn-cs"/>
              </a:rPr>
              <a:t> </a:t>
            </a:r>
            <a:endParaRPr lang="es-ES" baseline="0"/>
          </a:p>
          <a:p>
            <a:pPr>
              <a:defRPr/>
            </a:pPr>
            <a:r>
              <a:rPr lang="es-ES" baseline="0"/>
              <a:t>L3- TGE</a:t>
            </a:r>
            <a:r>
              <a:rPr lang="es-ES" sz="1800" b="1" i="0" u="none" strike="noStrike" kern="1200" baseline="0">
                <a:solidFill>
                  <a:sysClr val="windowText" lastClr="000000"/>
                </a:solidFill>
                <a:latin typeface="+mn-lt"/>
                <a:ea typeface="+mn-ea"/>
                <a:cs typeface="+mn-cs"/>
              </a:rPr>
              <a:t> </a:t>
            </a:r>
            <a:endParaRPr lang="es-ES"/>
          </a:p>
        </c:rich>
      </c:tx>
      <c:layout/>
      <c:overlay val="0"/>
    </c:title>
    <c:autoTitleDeleted val="0"/>
    <c:plotArea>
      <c:layout/>
      <c:lineChart>
        <c:grouping val="standard"/>
        <c:varyColors val="0"/>
        <c:ser>
          <c:idx val="0"/>
          <c:order val="0"/>
          <c:tx>
            <c:strRef>
              <c:f>Hoja3!$GW$55</c:f>
              <c:strCache>
                <c:ptCount val="1"/>
                <c:pt idx="0">
                  <c:v>Min L3</c:v>
                </c:pt>
              </c:strCache>
            </c:strRef>
          </c:tx>
          <c:dLbls>
            <c:dLbl>
              <c:idx val="3"/>
              <c:layout/>
              <c:showLegendKey val="0"/>
              <c:showVal val="1"/>
              <c:showCatName val="0"/>
              <c:showSerName val="0"/>
              <c:showPercent val="0"/>
              <c:showBubbleSize val="0"/>
            </c:dLbl>
            <c:showLegendKey val="0"/>
            <c:showVal val="0"/>
            <c:showCatName val="0"/>
            <c:showSerName val="0"/>
            <c:showPercent val="0"/>
            <c:showBubbleSize val="0"/>
          </c:dLbls>
          <c:cat>
            <c:strRef>
              <c:f>Hoja3!$EJ$56:$EJ$62</c:f>
              <c:strCache>
                <c:ptCount val="7"/>
                <c:pt idx="0">
                  <c:v>Miercoles</c:v>
                </c:pt>
                <c:pt idx="1">
                  <c:v>Jueves</c:v>
                </c:pt>
                <c:pt idx="2">
                  <c:v>Viernes</c:v>
                </c:pt>
                <c:pt idx="3">
                  <c:v>Sábado</c:v>
                </c:pt>
                <c:pt idx="4">
                  <c:v>Domingo</c:v>
                </c:pt>
                <c:pt idx="5">
                  <c:v>Lunes</c:v>
                </c:pt>
                <c:pt idx="6">
                  <c:v>Martes</c:v>
                </c:pt>
              </c:strCache>
            </c:strRef>
          </c:cat>
          <c:val>
            <c:numRef>
              <c:f>Hoja3!$GW$56:$GW$62</c:f>
              <c:numCache>
                <c:formatCode>General</c:formatCode>
                <c:ptCount val="7"/>
                <c:pt idx="0">
                  <c:v>0.7383333333333334</c:v>
                </c:pt>
                <c:pt idx="1">
                  <c:v>0.71749999999999992</c:v>
                </c:pt>
                <c:pt idx="2">
                  <c:v>0.70499999999999996</c:v>
                </c:pt>
                <c:pt idx="3">
                  <c:v>0.62250000000000005</c:v>
                </c:pt>
                <c:pt idx="4">
                  <c:v>0.68750000000000011</c:v>
                </c:pt>
                <c:pt idx="5">
                  <c:v>0.6925</c:v>
                </c:pt>
                <c:pt idx="6">
                  <c:v>0.70250000000000001</c:v>
                </c:pt>
              </c:numCache>
            </c:numRef>
          </c:val>
          <c:smooth val="0"/>
        </c:ser>
        <c:ser>
          <c:idx val="1"/>
          <c:order val="1"/>
          <c:tx>
            <c:strRef>
              <c:f>Hoja3!$GX$55</c:f>
              <c:strCache>
                <c:ptCount val="1"/>
                <c:pt idx="0">
                  <c:v>Max L3</c:v>
                </c:pt>
              </c:strCache>
            </c:strRef>
          </c:tx>
          <c:cat>
            <c:strRef>
              <c:f>Hoja3!$EJ$56:$EJ$62</c:f>
              <c:strCache>
                <c:ptCount val="7"/>
                <c:pt idx="0">
                  <c:v>Miercoles</c:v>
                </c:pt>
                <c:pt idx="1">
                  <c:v>Jueves</c:v>
                </c:pt>
                <c:pt idx="2">
                  <c:v>Viernes</c:v>
                </c:pt>
                <c:pt idx="3">
                  <c:v>Sábado</c:v>
                </c:pt>
                <c:pt idx="4">
                  <c:v>Domingo</c:v>
                </c:pt>
                <c:pt idx="5">
                  <c:v>Lunes</c:v>
                </c:pt>
                <c:pt idx="6">
                  <c:v>Martes</c:v>
                </c:pt>
              </c:strCache>
            </c:strRef>
          </c:cat>
          <c:val>
            <c:numRef>
              <c:f>Hoja3!$GX$56:$GX$62</c:f>
              <c:numCache>
                <c:formatCode>General</c:formatCode>
                <c:ptCount val="7"/>
                <c:pt idx="0">
                  <c:v>1</c:v>
                </c:pt>
                <c:pt idx="1">
                  <c:v>0.99833333333333341</c:v>
                </c:pt>
                <c:pt idx="2">
                  <c:v>0.99583333333333346</c:v>
                </c:pt>
                <c:pt idx="3">
                  <c:v>0.99750000000000005</c:v>
                </c:pt>
                <c:pt idx="4">
                  <c:v>0.99416666666666675</c:v>
                </c:pt>
                <c:pt idx="5">
                  <c:v>0.99250000000000005</c:v>
                </c:pt>
                <c:pt idx="6">
                  <c:v>0.9916666666666667</c:v>
                </c:pt>
              </c:numCache>
            </c:numRef>
          </c:val>
          <c:smooth val="0"/>
        </c:ser>
        <c:ser>
          <c:idx val="2"/>
          <c:order val="2"/>
          <c:tx>
            <c:strRef>
              <c:f>Hoja3!$GY$55</c:f>
              <c:strCache>
                <c:ptCount val="1"/>
                <c:pt idx="0">
                  <c:v>Prom L3</c:v>
                </c:pt>
              </c:strCache>
            </c:strRef>
          </c:tx>
          <c:cat>
            <c:strRef>
              <c:f>Hoja3!$EJ$56:$EJ$62</c:f>
              <c:strCache>
                <c:ptCount val="7"/>
                <c:pt idx="0">
                  <c:v>Miercoles</c:v>
                </c:pt>
                <c:pt idx="1">
                  <c:v>Jueves</c:v>
                </c:pt>
                <c:pt idx="2">
                  <c:v>Viernes</c:v>
                </c:pt>
                <c:pt idx="3">
                  <c:v>Sábado</c:v>
                </c:pt>
                <c:pt idx="4">
                  <c:v>Domingo</c:v>
                </c:pt>
                <c:pt idx="5">
                  <c:v>Lunes</c:v>
                </c:pt>
                <c:pt idx="6">
                  <c:v>Martes</c:v>
                </c:pt>
              </c:strCache>
            </c:strRef>
          </c:cat>
          <c:val>
            <c:numRef>
              <c:f>Hoja3!$GY$56:$GY$62</c:f>
              <c:numCache>
                <c:formatCode>General</c:formatCode>
                <c:ptCount val="7"/>
                <c:pt idx="0">
                  <c:v>0.9738690476190478</c:v>
                </c:pt>
                <c:pt idx="1">
                  <c:v>0.98076388888888888</c:v>
                </c:pt>
                <c:pt idx="2">
                  <c:v>0.97815972222222258</c:v>
                </c:pt>
                <c:pt idx="3">
                  <c:v>0.97527777777777791</c:v>
                </c:pt>
                <c:pt idx="4">
                  <c:v>0.97958333333333369</c:v>
                </c:pt>
                <c:pt idx="5">
                  <c:v>0.97222222222222221</c:v>
                </c:pt>
                <c:pt idx="6">
                  <c:v>0.9571153846153847</c:v>
                </c:pt>
              </c:numCache>
            </c:numRef>
          </c:val>
          <c:smooth val="0"/>
        </c:ser>
        <c:dLbls>
          <c:showLegendKey val="0"/>
          <c:showVal val="0"/>
          <c:showCatName val="0"/>
          <c:showSerName val="0"/>
          <c:showPercent val="0"/>
          <c:showBubbleSize val="0"/>
        </c:dLbls>
        <c:marker val="1"/>
        <c:smooth val="0"/>
        <c:axId val="210086400"/>
        <c:axId val="209602816"/>
      </c:lineChart>
      <c:catAx>
        <c:axId val="210086400"/>
        <c:scaling>
          <c:orientation val="minMax"/>
        </c:scaling>
        <c:delete val="0"/>
        <c:axPos val="b"/>
        <c:title>
          <c:tx>
            <c:rich>
              <a:bodyPr/>
              <a:lstStyle/>
              <a:p>
                <a:pPr>
                  <a:defRPr/>
                </a:pPr>
                <a:r>
                  <a:rPr lang="es-ES"/>
                  <a:t>Tiempo</a:t>
                </a:r>
                <a:r>
                  <a:rPr lang="es-ES" baseline="0"/>
                  <a:t> - Día</a:t>
                </a:r>
                <a:endParaRPr lang="es-ES"/>
              </a:p>
            </c:rich>
          </c:tx>
          <c:layout/>
          <c:overlay val="0"/>
        </c:title>
        <c:numFmt formatCode="General" sourceLinked="1"/>
        <c:majorTickMark val="none"/>
        <c:minorTickMark val="none"/>
        <c:tickLblPos val="nextTo"/>
        <c:crossAx val="209602816"/>
        <c:crosses val="autoZero"/>
        <c:auto val="1"/>
        <c:lblAlgn val="ctr"/>
        <c:lblOffset val="100"/>
        <c:noMultiLvlLbl val="0"/>
      </c:catAx>
      <c:valAx>
        <c:axId val="209602816"/>
        <c:scaling>
          <c:orientation val="minMax"/>
        </c:scaling>
        <c:delete val="0"/>
        <c:axPos val="l"/>
        <c:majorGridlines/>
        <c:title>
          <c:tx>
            <c:rich>
              <a:bodyPr/>
              <a:lstStyle/>
              <a:p>
                <a:pPr>
                  <a:defRPr/>
                </a:pPr>
                <a:r>
                  <a:rPr lang="es-ES"/>
                  <a:t>Factor</a:t>
                </a:r>
                <a:r>
                  <a:rPr lang="es-ES" sz="1000" b="1" i="0" u="none" strike="noStrike" kern="1200" baseline="0">
                    <a:solidFill>
                      <a:sysClr val="windowText" lastClr="000000"/>
                    </a:solidFill>
                    <a:latin typeface="+mn-lt"/>
                    <a:ea typeface="+mn-ea"/>
                    <a:cs typeface="+mn-cs"/>
                  </a:rPr>
                  <a:t> </a:t>
                </a:r>
                <a:r>
                  <a:rPr lang="es-ES"/>
                  <a:t>de Potencia</a:t>
                </a:r>
                <a:r>
                  <a:rPr lang="es-ES" baseline="0"/>
                  <a:t> (FP)</a:t>
                </a:r>
                <a:endParaRPr lang="es-ES"/>
              </a:p>
            </c:rich>
          </c:tx>
          <c:layout/>
          <c:overlay val="0"/>
        </c:title>
        <c:numFmt formatCode="General" sourceLinked="1"/>
        <c:majorTickMark val="out"/>
        <c:minorTickMark val="none"/>
        <c:tickLblPos val="nextTo"/>
        <c:crossAx val="21008640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pPr>
            <a:r>
              <a:rPr lang="en-US" sz="1600"/>
              <a:t>Distribución de carga instalada (kW) en el Hospital General De Macas </a:t>
            </a:r>
            <a:endParaRPr lang="es-ES" sz="1600"/>
          </a:p>
        </c:rich>
      </c:tx>
      <c:layout>
        <c:manualLayout>
          <c:xMode val="edge"/>
          <c:yMode val="edge"/>
          <c:x val="4.9469522952666427E-2"/>
          <c:y val="1.0569148655077124E-5"/>
        </c:manualLayout>
      </c:layout>
      <c:overlay val="0"/>
    </c:title>
    <c:autoTitleDeleted val="0"/>
    <c:view3D>
      <c:rotX val="50"/>
      <c:rotY val="120"/>
      <c:rAngAx val="1"/>
    </c:view3D>
    <c:floor>
      <c:thickness val="0"/>
    </c:floor>
    <c:sideWall>
      <c:thickness val="0"/>
    </c:sideWall>
    <c:backWall>
      <c:thickness val="0"/>
    </c:backWall>
    <c:plotArea>
      <c:layout>
        <c:manualLayout>
          <c:layoutTarget val="inner"/>
          <c:xMode val="edge"/>
          <c:yMode val="edge"/>
          <c:x val="5.5934051024370615E-2"/>
          <c:y val="0.18031096840161878"/>
          <c:w val="0.65451770447046009"/>
          <c:h val="0.81968900113900856"/>
        </c:manualLayout>
      </c:layout>
      <c:pie3DChart>
        <c:varyColors val="1"/>
        <c:ser>
          <c:idx val="0"/>
          <c:order val="0"/>
          <c:tx>
            <c:v>DISTRIBUCION DE CARGA </c:v>
          </c:tx>
          <c:explosion val="4"/>
          <c:dPt>
            <c:idx val="2"/>
            <c:bubble3D val="0"/>
            <c:spPr>
              <a:solidFill>
                <a:srgbClr val="00B0F0"/>
              </a:solidFill>
              <a:ln>
                <a:solidFill>
                  <a:srgbClr val="00B0F0"/>
                </a:solidFill>
              </a:ln>
            </c:spPr>
          </c:dPt>
          <c:dPt>
            <c:idx val="6"/>
            <c:bubble3D val="0"/>
            <c:spPr>
              <a:solidFill>
                <a:srgbClr val="9A1E1E"/>
              </a:solidFill>
            </c:spPr>
          </c:dPt>
          <c:dLbls>
            <c:showLegendKey val="0"/>
            <c:showVal val="1"/>
            <c:showCatName val="0"/>
            <c:showSerName val="0"/>
            <c:showPercent val="0"/>
            <c:showBubbleSize val="0"/>
            <c:showLeaderLines val="1"/>
          </c:dLbls>
          <c:cat>
            <c:strRef>
              <c:f>Hoja1!$J$7:$J$14</c:f>
              <c:strCache>
                <c:ptCount val="8"/>
                <c:pt idx="0">
                  <c:v>EQUIPOS DE OFICINA</c:v>
                </c:pt>
                <c:pt idx="1">
                  <c:v>ILUMINACION</c:v>
                </c:pt>
                <c:pt idx="2">
                  <c:v>SISTEMA DE AIRE ACONDICIONADO</c:v>
                </c:pt>
                <c:pt idx="3">
                  <c:v>COCINA</c:v>
                </c:pt>
                <c:pt idx="4">
                  <c:v>MAQUINAS</c:v>
                </c:pt>
                <c:pt idx="5">
                  <c:v>LAVANDERIA</c:v>
                </c:pt>
                <c:pt idx="6">
                  <c:v>EQUIPOS MEDICOS</c:v>
                </c:pt>
                <c:pt idx="7">
                  <c:v>OTROS</c:v>
                </c:pt>
              </c:strCache>
            </c:strRef>
          </c:cat>
          <c:val>
            <c:numRef>
              <c:f>Hoja1!$M$7:$M$14</c:f>
              <c:numCache>
                <c:formatCode>0%</c:formatCode>
                <c:ptCount val="8"/>
                <c:pt idx="0">
                  <c:v>9.6983355412660552E-2</c:v>
                </c:pt>
                <c:pt idx="1">
                  <c:v>9.5181853883844272E-2</c:v>
                </c:pt>
                <c:pt idx="2">
                  <c:v>0.14818233163498501</c:v>
                </c:pt>
                <c:pt idx="3">
                  <c:v>8.3111289018498305E-2</c:v>
                </c:pt>
                <c:pt idx="4">
                  <c:v>8.4640420673314981E-2</c:v>
                </c:pt>
                <c:pt idx="5">
                  <c:v>0.10728269608580901</c:v>
                </c:pt>
                <c:pt idx="6">
                  <c:v>0.37704871913619764</c:v>
                </c:pt>
                <c:pt idx="7">
                  <c:v>7.5693341546901926E-3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7741983538355821"/>
          <c:y val="0.22556628534640716"/>
          <c:w val="0.3181985674250612"/>
          <c:h val="0.76543714644365102"/>
        </c:manualLayout>
      </c:layout>
      <c:overlay val="0"/>
    </c:legend>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s-ES" dirty="0"/>
              <a:t>Porcentaje de distribución de carga por usos finales </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1.2668180281145839E-2"/>
          <c:y val="9.8523498241965032E-2"/>
          <c:w val="0.76427805420028017"/>
          <c:h val="0.90099044223245672"/>
        </c:manualLayout>
      </c:layout>
      <c:pie3DChart>
        <c:varyColors val="1"/>
        <c:ser>
          <c:idx val="0"/>
          <c:order val="0"/>
          <c:explosion val="10"/>
          <c:dPt>
            <c:idx val="0"/>
            <c:bubble3D val="0"/>
            <c:spPr>
              <a:ln>
                <a:solidFill>
                  <a:srgbClr val="C00000"/>
                </a:solidFill>
              </a:ln>
            </c:spPr>
          </c:dPt>
          <c:dPt>
            <c:idx val="6"/>
            <c:bubble3D val="0"/>
            <c:spPr>
              <a:solidFill>
                <a:srgbClr val="9A1E1E"/>
              </a:solidFill>
            </c:spPr>
          </c:dPt>
          <c:dLbls>
            <c:showLegendKey val="0"/>
            <c:showVal val="0"/>
            <c:showCatName val="0"/>
            <c:showSerName val="0"/>
            <c:showPercent val="1"/>
            <c:showBubbleSize val="0"/>
            <c:showLeaderLines val="1"/>
          </c:dLbls>
          <c:cat>
            <c:strRef>
              <c:f>Hoja1!$BK$43:$BK$49</c:f>
              <c:strCache>
                <c:ptCount val="7"/>
                <c:pt idx="0">
                  <c:v>EQUIPOS DE OFICINA</c:v>
                </c:pt>
                <c:pt idx="1">
                  <c:v>ILUMINACIÓN</c:v>
                </c:pt>
                <c:pt idx="2">
                  <c:v>SISTEMA DE AIRE ACONDICIONADO</c:v>
                </c:pt>
                <c:pt idx="3">
                  <c:v>COCINA</c:v>
                </c:pt>
                <c:pt idx="4">
                  <c:v>MAQUINAS</c:v>
                </c:pt>
                <c:pt idx="5">
                  <c:v>LAVANDERÍA</c:v>
                </c:pt>
                <c:pt idx="6">
                  <c:v>EQUIPOS MÉDICOS </c:v>
                </c:pt>
              </c:strCache>
            </c:strRef>
          </c:cat>
          <c:val>
            <c:numRef>
              <c:f>Hoja1!$BM$43:$BM$49</c:f>
              <c:numCache>
                <c:formatCode>0.00%</c:formatCode>
                <c:ptCount val="7"/>
                <c:pt idx="0">
                  <c:v>0.14678211811025058</c:v>
                </c:pt>
                <c:pt idx="1">
                  <c:v>0.241261507061485</c:v>
                </c:pt>
                <c:pt idx="2">
                  <c:v>0.17218808047465767</c:v>
                </c:pt>
                <c:pt idx="3">
                  <c:v>4.1300237405971107E-2</c:v>
                </c:pt>
                <c:pt idx="4">
                  <c:v>0.10287113800368766</c:v>
                </c:pt>
                <c:pt idx="5">
                  <c:v>6.2773368855007644E-2</c:v>
                </c:pt>
                <c:pt idx="6">
                  <c:v>0.2328235500889404</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76572260106242696"/>
          <c:y val="0.20218834737203689"/>
          <c:w val="0.23291621143050897"/>
          <c:h val="0.79781165262796316"/>
        </c:manualLayout>
      </c:layout>
      <c:overlay val="0"/>
    </c:legend>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sz="1600" b="1" i="0" u="none" strike="noStrike" baseline="0">
                <a:effectLst/>
              </a:rPr>
              <a:t>Curva de carga</a:t>
            </a:r>
            <a:r>
              <a:rPr lang="en-US" sz="1600" b="1" i="0" u="none" strike="noStrike" kern="1200" baseline="0">
                <a:solidFill>
                  <a:sysClr val="windowText" lastClr="000000"/>
                </a:solidFill>
                <a:effectLst/>
                <a:latin typeface="+mn-lt"/>
                <a:ea typeface="+mn-ea"/>
                <a:cs typeface="+mn-cs"/>
              </a:rPr>
              <a:t> </a:t>
            </a:r>
            <a:r>
              <a:rPr lang="es-ES" sz="1600" b="1" i="0" u="none" strike="noStrike" baseline="0">
                <a:effectLst/>
              </a:rPr>
              <a:t>día promedio del </a:t>
            </a:r>
          </a:p>
          <a:p>
            <a:pPr>
              <a:defRPr sz="1600"/>
            </a:pPr>
            <a:r>
              <a:rPr lang="en-US" sz="1600" b="1" i="0" u="none" strike="noStrike" baseline="0">
                <a:effectLst/>
              </a:rPr>
              <a:t>Hospital General De Macas </a:t>
            </a:r>
            <a:endParaRPr lang="es-ES" sz="1600"/>
          </a:p>
        </c:rich>
      </c:tx>
      <c:layout>
        <c:manualLayout>
          <c:xMode val="edge"/>
          <c:yMode val="edge"/>
          <c:x val="0.29679190785880438"/>
          <c:y val="3.2828282828282832E-2"/>
        </c:manualLayout>
      </c:layout>
      <c:overlay val="0"/>
    </c:title>
    <c:autoTitleDeleted val="0"/>
    <c:plotArea>
      <c:layout>
        <c:manualLayout>
          <c:layoutTarget val="inner"/>
          <c:xMode val="edge"/>
          <c:yMode val="edge"/>
          <c:x val="0.11317543055730984"/>
          <c:y val="0.22525590551181102"/>
          <c:w val="0.72228342176774085"/>
          <c:h val="0.65423974995666923"/>
        </c:manualLayout>
      </c:layout>
      <c:areaChart>
        <c:grouping val="stacked"/>
        <c:varyColors val="0"/>
        <c:ser>
          <c:idx val="0"/>
          <c:order val="0"/>
          <c:tx>
            <c:strRef>
              <c:f>Hoja1!$B$85:$E$85</c:f>
              <c:strCache>
                <c:ptCount val="1"/>
                <c:pt idx="0">
                  <c:v>EQUIPOS DE OFICINA</c:v>
                </c:pt>
              </c:strCache>
            </c:strRef>
          </c:tx>
          <c:cat>
            <c:numRef>
              <c:f>Hoja1!$F$84:$AC$84</c:f>
              <c:numCache>
                <c:formatCode>General</c:formatCode>
                <c:ptCount val="24"/>
                <c:pt idx="0">
                  <c:v>0</c:v>
                </c:pt>
                <c:pt idx="1">
                  <c:v>1.1000000000000001</c:v>
                </c:pt>
                <c:pt idx="2">
                  <c:v>2.2000000000000002</c:v>
                </c:pt>
                <c:pt idx="3">
                  <c:v>3.3000000000000003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Hoja1!$F$85:$AC$85</c:f>
              <c:numCache>
                <c:formatCode>0.00</c:formatCode>
                <c:ptCount val="24"/>
                <c:pt idx="0">
                  <c:v>4.2985882675044005</c:v>
                </c:pt>
                <c:pt idx="1">
                  <c:v>4.2030640837820803</c:v>
                </c:pt>
                <c:pt idx="2">
                  <c:v>4.2030640837820803</c:v>
                </c:pt>
                <c:pt idx="3">
                  <c:v>3.84484839482338</c:v>
                </c:pt>
                <c:pt idx="4">
                  <c:v>3.84484839482338</c:v>
                </c:pt>
                <c:pt idx="5">
                  <c:v>3.84484839482338</c:v>
                </c:pt>
                <c:pt idx="6">
                  <c:v>3.8329078718580898</c:v>
                </c:pt>
                <c:pt idx="7">
                  <c:v>4.27470722157382</c:v>
                </c:pt>
                <c:pt idx="8">
                  <c:v>8.9652068696869893</c:v>
                </c:pt>
                <c:pt idx="9">
                  <c:v>11.504336591945673</c:v>
                </c:pt>
                <c:pt idx="10">
                  <c:v>10.936045254435589</c:v>
                </c:pt>
                <c:pt idx="11">
                  <c:v>10.821094724802181</c:v>
                </c:pt>
                <c:pt idx="12">
                  <c:v>10.717324349346878</c:v>
                </c:pt>
                <c:pt idx="13">
                  <c:v>8.2273768268335559</c:v>
                </c:pt>
                <c:pt idx="14">
                  <c:v>8.395282476360773</c:v>
                </c:pt>
                <c:pt idx="15">
                  <c:v>10.502977862359939</c:v>
                </c:pt>
                <c:pt idx="16">
                  <c:v>9.2807568415820327</c:v>
                </c:pt>
                <c:pt idx="17">
                  <c:v>7.0175855134835805</c:v>
                </c:pt>
                <c:pt idx="18">
                  <c:v>7.9417601983818091</c:v>
                </c:pt>
                <c:pt idx="19">
                  <c:v>6.8368568773738874</c:v>
                </c:pt>
                <c:pt idx="20">
                  <c:v>5.0150196454218001</c:v>
                </c:pt>
                <c:pt idx="21">
                  <c:v>5.0150196454218001</c:v>
                </c:pt>
                <c:pt idx="22">
                  <c:v>5.0150196454218001</c:v>
                </c:pt>
                <c:pt idx="23">
                  <c:v>6.0896667122979009</c:v>
                </c:pt>
              </c:numCache>
            </c:numRef>
          </c:val>
        </c:ser>
        <c:ser>
          <c:idx val="1"/>
          <c:order val="1"/>
          <c:tx>
            <c:strRef>
              <c:f>Hoja1!$B$86:$E$86</c:f>
              <c:strCache>
                <c:ptCount val="1"/>
                <c:pt idx="0">
                  <c:v>ILUMINACIÓN</c:v>
                </c:pt>
              </c:strCache>
            </c:strRef>
          </c:tx>
          <c:cat>
            <c:numRef>
              <c:f>Hoja1!$F$84:$AC$84</c:f>
              <c:numCache>
                <c:formatCode>General</c:formatCode>
                <c:ptCount val="24"/>
                <c:pt idx="0">
                  <c:v>0</c:v>
                </c:pt>
                <c:pt idx="1">
                  <c:v>1.1000000000000001</c:v>
                </c:pt>
                <c:pt idx="2">
                  <c:v>2.2000000000000002</c:v>
                </c:pt>
                <c:pt idx="3">
                  <c:v>3.3000000000000003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Hoja1!$F$86:$AC$86</c:f>
              <c:numCache>
                <c:formatCode>0.00</c:formatCode>
                <c:ptCount val="24"/>
                <c:pt idx="0">
                  <c:v>10.948723250400027</c:v>
                </c:pt>
                <c:pt idx="1">
                  <c:v>9.7335761625866581</c:v>
                </c:pt>
                <c:pt idx="2">
                  <c:v>8.9586099076036447</c:v>
                </c:pt>
                <c:pt idx="3">
                  <c:v>8.5866261052117974</c:v>
                </c:pt>
                <c:pt idx="4">
                  <c:v>8.2146423028199518</c:v>
                </c:pt>
                <c:pt idx="5">
                  <c:v>9.1020967344265404</c:v>
                </c:pt>
                <c:pt idx="6">
                  <c:v>9.926437570751963</c:v>
                </c:pt>
                <c:pt idx="7">
                  <c:v>10.87398746444709</c:v>
                </c:pt>
                <c:pt idx="8">
                  <c:v>8.0639264871900114</c:v>
                </c:pt>
                <c:pt idx="9">
                  <c:v>7.7238357944400349</c:v>
                </c:pt>
                <c:pt idx="10">
                  <c:v>6.9707618044821293</c:v>
                </c:pt>
                <c:pt idx="11">
                  <c:v>7.1724286695388315</c:v>
                </c:pt>
                <c:pt idx="12">
                  <c:v>7.9472893845305617</c:v>
                </c:pt>
                <c:pt idx="13">
                  <c:v>9.3160609571884851</c:v>
                </c:pt>
                <c:pt idx="14">
                  <c:v>9.0511672234312996</c:v>
                </c:pt>
                <c:pt idx="15">
                  <c:v>9.4799662706413574</c:v>
                </c:pt>
                <c:pt idx="16">
                  <c:v>12.680110583674708</c:v>
                </c:pt>
                <c:pt idx="17">
                  <c:v>15.024392076488207</c:v>
                </c:pt>
                <c:pt idx="18">
                  <c:v>16.324755772959968</c:v>
                </c:pt>
                <c:pt idx="19">
                  <c:v>20.792406322208706</c:v>
                </c:pt>
                <c:pt idx="20">
                  <c:v>18.822723189602453</c:v>
                </c:pt>
                <c:pt idx="21">
                  <c:v>18.950199122061019</c:v>
                </c:pt>
                <c:pt idx="22">
                  <c:v>13.869471660953513</c:v>
                </c:pt>
                <c:pt idx="23">
                  <c:v>12.060410139959579</c:v>
                </c:pt>
              </c:numCache>
            </c:numRef>
          </c:val>
        </c:ser>
        <c:ser>
          <c:idx val="2"/>
          <c:order val="2"/>
          <c:tx>
            <c:strRef>
              <c:f>Hoja1!$B$87:$E$87</c:f>
              <c:strCache>
                <c:ptCount val="1"/>
                <c:pt idx="0">
                  <c:v>SISTEMA DE AIRE ACONDICIONADO</c:v>
                </c:pt>
              </c:strCache>
            </c:strRef>
          </c:tx>
          <c:cat>
            <c:numRef>
              <c:f>Hoja1!$F$84:$AC$84</c:f>
              <c:numCache>
                <c:formatCode>General</c:formatCode>
                <c:ptCount val="24"/>
                <c:pt idx="0">
                  <c:v>0</c:v>
                </c:pt>
                <c:pt idx="1">
                  <c:v>1.1000000000000001</c:v>
                </c:pt>
                <c:pt idx="2">
                  <c:v>2.2000000000000002</c:v>
                </c:pt>
                <c:pt idx="3">
                  <c:v>3.3000000000000003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Hoja1!$F$87:$AC$87</c:f>
              <c:numCache>
                <c:formatCode>0.00</c:formatCode>
                <c:ptCount val="24"/>
                <c:pt idx="0">
                  <c:v>2.5570333949999999</c:v>
                </c:pt>
                <c:pt idx="1">
                  <c:v>2.5570333949999999</c:v>
                </c:pt>
                <c:pt idx="2">
                  <c:v>2.5570333949999999</c:v>
                </c:pt>
                <c:pt idx="3">
                  <c:v>2.5570333949999999</c:v>
                </c:pt>
                <c:pt idx="4">
                  <c:v>3.3816766648874994</c:v>
                </c:pt>
                <c:pt idx="5">
                  <c:v>3.3816766648874994</c:v>
                </c:pt>
                <c:pt idx="6">
                  <c:v>3.2407734705171864</c:v>
                </c:pt>
                <c:pt idx="7">
                  <c:v>3.1124388410847055</c:v>
                </c:pt>
                <c:pt idx="8">
                  <c:v>3.1124388410847055</c:v>
                </c:pt>
                <c:pt idx="9">
                  <c:v>7.9747346913954988</c:v>
                </c:pt>
                <c:pt idx="10">
                  <c:v>12.095671139619046</c:v>
                </c:pt>
                <c:pt idx="11">
                  <c:v>15.161587707313764</c:v>
                </c:pt>
                <c:pt idx="12">
                  <c:v>18.373358049900787</c:v>
                </c:pt>
                <c:pt idx="13">
                  <c:v>22.034246934275782</c:v>
                </c:pt>
                <c:pt idx="14">
                  <c:v>19.509778894820531</c:v>
                </c:pt>
                <c:pt idx="15">
                  <c:v>17.691822225075889</c:v>
                </c:pt>
                <c:pt idx="16">
                  <c:v>12.657682630262993</c:v>
                </c:pt>
                <c:pt idx="17">
                  <c:v>10.624416073194991</c:v>
                </c:pt>
                <c:pt idx="18">
                  <c:v>6.9613745434914378</c:v>
                </c:pt>
                <c:pt idx="19">
                  <c:v>5.883836156231407</c:v>
                </c:pt>
                <c:pt idx="20">
                  <c:v>4.815863410919845</c:v>
                </c:pt>
                <c:pt idx="21">
                  <c:v>5.069329906231415</c:v>
                </c:pt>
                <c:pt idx="22">
                  <c:v>4.191481469983815</c:v>
                </c:pt>
                <c:pt idx="23">
                  <c:v>3.6207592873199994</c:v>
                </c:pt>
              </c:numCache>
            </c:numRef>
          </c:val>
        </c:ser>
        <c:ser>
          <c:idx val="3"/>
          <c:order val="3"/>
          <c:tx>
            <c:strRef>
              <c:f>Hoja1!$B$88:$E$88</c:f>
              <c:strCache>
                <c:ptCount val="1"/>
                <c:pt idx="0">
                  <c:v>COCINA</c:v>
                </c:pt>
              </c:strCache>
            </c:strRef>
          </c:tx>
          <c:cat>
            <c:numRef>
              <c:f>Hoja1!$F$84:$AC$84</c:f>
              <c:numCache>
                <c:formatCode>General</c:formatCode>
                <c:ptCount val="24"/>
                <c:pt idx="0">
                  <c:v>0</c:v>
                </c:pt>
                <c:pt idx="1">
                  <c:v>1.1000000000000001</c:v>
                </c:pt>
                <c:pt idx="2">
                  <c:v>2.2000000000000002</c:v>
                </c:pt>
                <c:pt idx="3">
                  <c:v>3.3000000000000003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Hoja1!$F$88:$AC$88</c:f>
              <c:numCache>
                <c:formatCode>0.00</c:formatCode>
                <c:ptCount val="24"/>
                <c:pt idx="0">
                  <c:v>0.89300653199999991</c:v>
                </c:pt>
                <c:pt idx="1">
                  <c:v>0.89300653199999991</c:v>
                </c:pt>
                <c:pt idx="2">
                  <c:v>0.89300653199999991</c:v>
                </c:pt>
                <c:pt idx="3">
                  <c:v>0.89300653199999991</c:v>
                </c:pt>
                <c:pt idx="4">
                  <c:v>0.89300653199999991</c:v>
                </c:pt>
                <c:pt idx="5">
                  <c:v>0.89300653199999991</c:v>
                </c:pt>
                <c:pt idx="6">
                  <c:v>0.89300653199999991</c:v>
                </c:pt>
                <c:pt idx="7">
                  <c:v>3.3284788919999997</c:v>
                </c:pt>
                <c:pt idx="8">
                  <c:v>7.4173663764000004</c:v>
                </c:pt>
                <c:pt idx="9">
                  <c:v>1.0553713560000002</c:v>
                </c:pt>
                <c:pt idx="10">
                  <c:v>3.2202356760000002</c:v>
                </c:pt>
                <c:pt idx="11">
                  <c:v>7.8080350855068019</c:v>
                </c:pt>
                <c:pt idx="12">
                  <c:v>7.8080350855068019</c:v>
                </c:pt>
                <c:pt idx="13">
                  <c:v>1.0553713560000002</c:v>
                </c:pt>
                <c:pt idx="14">
                  <c:v>3.2202356760000002</c:v>
                </c:pt>
                <c:pt idx="15">
                  <c:v>3.2202356760000002</c:v>
                </c:pt>
                <c:pt idx="16">
                  <c:v>1.0553713560000002</c:v>
                </c:pt>
                <c:pt idx="17">
                  <c:v>7.4390150196000011</c:v>
                </c:pt>
                <c:pt idx="18">
                  <c:v>6.3051673319999999</c:v>
                </c:pt>
                <c:pt idx="19">
                  <c:v>3.1444654247999999</c:v>
                </c:pt>
                <c:pt idx="20">
                  <c:v>3.707330148</c:v>
                </c:pt>
                <c:pt idx="21">
                  <c:v>0.89300653199999991</c:v>
                </c:pt>
                <c:pt idx="22">
                  <c:v>0.89300653199999991</c:v>
                </c:pt>
                <c:pt idx="23">
                  <c:v>0.89300653199999991</c:v>
                </c:pt>
              </c:numCache>
            </c:numRef>
          </c:val>
        </c:ser>
        <c:ser>
          <c:idx val="4"/>
          <c:order val="4"/>
          <c:tx>
            <c:strRef>
              <c:f>Hoja1!$B$89:$E$89</c:f>
              <c:strCache>
                <c:ptCount val="1"/>
                <c:pt idx="0">
                  <c:v>MAQUINAS</c:v>
                </c:pt>
              </c:strCache>
            </c:strRef>
          </c:tx>
          <c:cat>
            <c:numRef>
              <c:f>Hoja1!$F$84:$AC$84</c:f>
              <c:numCache>
                <c:formatCode>General</c:formatCode>
                <c:ptCount val="24"/>
                <c:pt idx="0">
                  <c:v>0</c:v>
                </c:pt>
                <c:pt idx="1">
                  <c:v>1.1000000000000001</c:v>
                </c:pt>
                <c:pt idx="2">
                  <c:v>2.2000000000000002</c:v>
                </c:pt>
                <c:pt idx="3">
                  <c:v>3.3000000000000003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Hoja1!$F$89:$AC$89</c:f>
              <c:numCache>
                <c:formatCode>0.00</c:formatCode>
                <c:ptCount val="24"/>
                <c:pt idx="0">
                  <c:v>4.62395366155629</c:v>
                </c:pt>
                <c:pt idx="1">
                  <c:v>4.1394950292260555</c:v>
                </c:pt>
                <c:pt idx="2">
                  <c:v>4.1394950292260555</c:v>
                </c:pt>
                <c:pt idx="3">
                  <c:v>4.1394950292260555</c:v>
                </c:pt>
                <c:pt idx="4">
                  <c:v>4.3934165585350309</c:v>
                </c:pt>
                <c:pt idx="5">
                  <c:v>4.3934165585350309</c:v>
                </c:pt>
                <c:pt idx="6">
                  <c:v>4.9777625274119925</c:v>
                </c:pt>
                <c:pt idx="7">
                  <c:v>5.6131050048704463</c:v>
                </c:pt>
                <c:pt idx="8">
                  <c:v>5.6096340322335401</c:v>
                </c:pt>
                <c:pt idx="9">
                  <c:v>6.4312776853318194</c:v>
                </c:pt>
                <c:pt idx="10">
                  <c:v>6.4312776853318194</c:v>
                </c:pt>
                <c:pt idx="11">
                  <c:v>4.693358056182376</c:v>
                </c:pt>
                <c:pt idx="12">
                  <c:v>4.693358056182376</c:v>
                </c:pt>
                <c:pt idx="13">
                  <c:v>5.7327391019972849</c:v>
                </c:pt>
                <c:pt idx="14">
                  <c:v>5.7327391019972849</c:v>
                </c:pt>
                <c:pt idx="15">
                  <c:v>3.9325202777647523</c:v>
                </c:pt>
                <c:pt idx="16">
                  <c:v>6.3520654869775983</c:v>
                </c:pt>
                <c:pt idx="17">
                  <c:v>2.2867333462980493</c:v>
                </c:pt>
                <c:pt idx="18">
                  <c:v>2.922075823756503</c:v>
                </c:pt>
                <c:pt idx="19">
                  <c:v>3.5574183012149567</c:v>
                </c:pt>
                <c:pt idx="20">
                  <c:v>4.1927607786734091</c:v>
                </c:pt>
                <c:pt idx="21">
                  <c:v>4.8281032561318638</c:v>
                </c:pt>
                <c:pt idx="22">
                  <c:v>5.4634457335903166</c:v>
                </c:pt>
                <c:pt idx="23">
                  <c:v>6.0987882110487694</c:v>
                </c:pt>
              </c:numCache>
            </c:numRef>
          </c:val>
        </c:ser>
        <c:ser>
          <c:idx val="5"/>
          <c:order val="5"/>
          <c:tx>
            <c:strRef>
              <c:f>Hoja1!$B$90:$E$90</c:f>
              <c:strCache>
                <c:ptCount val="1"/>
                <c:pt idx="0">
                  <c:v>LAVANDERÍA</c:v>
                </c:pt>
              </c:strCache>
            </c:strRef>
          </c:tx>
          <c:cat>
            <c:numRef>
              <c:f>Hoja1!$F$84:$AC$84</c:f>
              <c:numCache>
                <c:formatCode>General</c:formatCode>
                <c:ptCount val="24"/>
                <c:pt idx="0">
                  <c:v>0</c:v>
                </c:pt>
                <c:pt idx="1">
                  <c:v>1.1000000000000001</c:v>
                </c:pt>
                <c:pt idx="2">
                  <c:v>2.2000000000000002</c:v>
                </c:pt>
                <c:pt idx="3">
                  <c:v>3.3000000000000003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Hoja1!$F$90:$AC$90</c:f>
              <c:numCache>
                <c:formatCode>0.00</c:formatCode>
                <c:ptCount val="24"/>
                <c:pt idx="0">
                  <c:v>0</c:v>
                </c:pt>
                <c:pt idx="1">
                  <c:v>0</c:v>
                </c:pt>
                <c:pt idx="2">
                  <c:v>0</c:v>
                </c:pt>
                <c:pt idx="3">
                  <c:v>0</c:v>
                </c:pt>
                <c:pt idx="4">
                  <c:v>0</c:v>
                </c:pt>
                <c:pt idx="5">
                  <c:v>0</c:v>
                </c:pt>
                <c:pt idx="6">
                  <c:v>2.6446687739999999</c:v>
                </c:pt>
                <c:pt idx="7">
                  <c:v>4.0982932999999999</c:v>
                </c:pt>
                <c:pt idx="8">
                  <c:v>4.6982932999999996</c:v>
                </c:pt>
                <c:pt idx="9">
                  <c:v>5.6982932999999996</c:v>
                </c:pt>
                <c:pt idx="10">
                  <c:v>5.6982932999999996</c:v>
                </c:pt>
                <c:pt idx="11">
                  <c:v>4.6156175730000006</c:v>
                </c:pt>
                <c:pt idx="12">
                  <c:v>2.7089466862500005</c:v>
                </c:pt>
                <c:pt idx="13">
                  <c:v>3.344378625</c:v>
                </c:pt>
                <c:pt idx="14">
                  <c:v>2.7089466862500005</c:v>
                </c:pt>
                <c:pt idx="15">
                  <c:v>5.6982932999999996</c:v>
                </c:pt>
                <c:pt idx="16">
                  <c:v>5.6982932999999996</c:v>
                </c:pt>
                <c:pt idx="17">
                  <c:v>5.6982932999999996</c:v>
                </c:pt>
                <c:pt idx="18">
                  <c:v>5.6982932999999996</c:v>
                </c:pt>
                <c:pt idx="19">
                  <c:v>5.6982932999999996</c:v>
                </c:pt>
                <c:pt idx="20">
                  <c:v>5.6982932999999996</c:v>
                </c:pt>
                <c:pt idx="21">
                  <c:v>0</c:v>
                </c:pt>
                <c:pt idx="22">
                  <c:v>0</c:v>
                </c:pt>
                <c:pt idx="23">
                  <c:v>0</c:v>
                </c:pt>
              </c:numCache>
            </c:numRef>
          </c:val>
        </c:ser>
        <c:ser>
          <c:idx val="6"/>
          <c:order val="6"/>
          <c:tx>
            <c:strRef>
              <c:f>Hoja1!$B$91:$E$91</c:f>
              <c:strCache>
                <c:ptCount val="1"/>
                <c:pt idx="0">
                  <c:v>EQUIPOS MÉDICOS </c:v>
                </c:pt>
              </c:strCache>
            </c:strRef>
          </c:tx>
          <c:spPr>
            <a:solidFill>
              <a:srgbClr val="9A1E1E"/>
            </a:solidFill>
          </c:spPr>
          <c:cat>
            <c:numRef>
              <c:f>Hoja1!$F$84:$AC$84</c:f>
              <c:numCache>
                <c:formatCode>General</c:formatCode>
                <c:ptCount val="24"/>
                <c:pt idx="0">
                  <c:v>0</c:v>
                </c:pt>
                <c:pt idx="1">
                  <c:v>1.1000000000000001</c:v>
                </c:pt>
                <c:pt idx="2">
                  <c:v>2.2000000000000002</c:v>
                </c:pt>
                <c:pt idx="3">
                  <c:v>3.3000000000000003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Hoja1!$F$91:$AC$91</c:f>
              <c:numCache>
                <c:formatCode>0.00</c:formatCode>
                <c:ptCount val="24"/>
                <c:pt idx="0">
                  <c:v>12.420780060470928</c:v>
                </c:pt>
                <c:pt idx="1">
                  <c:v>12.420780060470928</c:v>
                </c:pt>
                <c:pt idx="2">
                  <c:v>10.969996472563428</c:v>
                </c:pt>
                <c:pt idx="3">
                  <c:v>11.05289839187243</c:v>
                </c:pt>
                <c:pt idx="4">
                  <c:v>8.3042061546750006</c:v>
                </c:pt>
                <c:pt idx="5">
                  <c:v>8.3042061546750006</c:v>
                </c:pt>
                <c:pt idx="6">
                  <c:v>8.3042061546750006</c:v>
                </c:pt>
                <c:pt idx="7">
                  <c:v>9.9333856207849998</c:v>
                </c:pt>
                <c:pt idx="8">
                  <c:v>14.161954455401501</c:v>
                </c:pt>
                <c:pt idx="9">
                  <c:v>15.578149900941652</c:v>
                </c:pt>
                <c:pt idx="10">
                  <c:v>14.27968073443173</c:v>
                </c:pt>
                <c:pt idx="11">
                  <c:v>9.6939387325349049</c:v>
                </c:pt>
                <c:pt idx="12">
                  <c:v>8.458438962449625</c:v>
                </c:pt>
                <c:pt idx="13">
                  <c:v>8.4399366509380602</c:v>
                </c:pt>
                <c:pt idx="14">
                  <c:v>10.507536882502217</c:v>
                </c:pt>
                <c:pt idx="15">
                  <c:v>11.919355027867768</c:v>
                </c:pt>
                <c:pt idx="16">
                  <c:v>14.401767449327375</c:v>
                </c:pt>
                <c:pt idx="17">
                  <c:v>12.756929151658849</c:v>
                </c:pt>
                <c:pt idx="18">
                  <c:v>12.229212283194911</c:v>
                </c:pt>
                <c:pt idx="19">
                  <c:v>9.6834534385224469</c:v>
                </c:pt>
                <c:pt idx="20">
                  <c:v>9.4897843697519946</c:v>
                </c:pt>
                <c:pt idx="21">
                  <c:v>10.099518388391122</c:v>
                </c:pt>
                <c:pt idx="22">
                  <c:v>8.8603136781590823</c:v>
                </c:pt>
                <c:pt idx="23">
                  <c:v>8.8603136781590823</c:v>
                </c:pt>
              </c:numCache>
            </c:numRef>
          </c:val>
        </c:ser>
        <c:dLbls>
          <c:showLegendKey val="0"/>
          <c:showVal val="0"/>
          <c:showCatName val="0"/>
          <c:showSerName val="0"/>
          <c:showPercent val="0"/>
          <c:showBubbleSize val="0"/>
        </c:dLbls>
        <c:axId val="210994176"/>
        <c:axId val="210935808"/>
      </c:areaChart>
      <c:catAx>
        <c:axId val="210994176"/>
        <c:scaling>
          <c:orientation val="minMax"/>
        </c:scaling>
        <c:delete val="0"/>
        <c:axPos val="b"/>
        <c:title>
          <c:tx>
            <c:rich>
              <a:bodyPr/>
              <a:lstStyle/>
              <a:p>
                <a:pPr>
                  <a:defRPr/>
                </a:pPr>
                <a:r>
                  <a:rPr lang="es-ES"/>
                  <a:t>Tiempo</a:t>
                </a:r>
                <a:r>
                  <a:rPr lang="es-ES" baseline="0"/>
                  <a:t> Horas (H)</a:t>
                </a:r>
                <a:endParaRPr lang="es-ES"/>
              </a:p>
            </c:rich>
          </c:tx>
          <c:layout>
            <c:manualLayout>
              <c:xMode val="edge"/>
              <c:yMode val="edge"/>
              <c:x val="0.35329639790501299"/>
              <c:y val="0.93140072737544566"/>
            </c:manualLayout>
          </c:layout>
          <c:overlay val="0"/>
        </c:title>
        <c:numFmt formatCode="General" sourceLinked="1"/>
        <c:majorTickMark val="none"/>
        <c:minorTickMark val="none"/>
        <c:tickLblPos val="nextTo"/>
        <c:crossAx val="210935808"/>
        <c:crosses val="autoZero"/>
        <c:auto val="1"/>
        <c:lblAlgn val="ctr"/>
        <c:lblOffset val="100"/>
        <c:noMultiLvlLbl val="0"/>
      </c:catAx>
      <c:valAx>
        <c:axId val="210935808"/>
        <c:scaling>
          <c:orientation val="minMax"/>
        </c:scaling>
        <c:delete val="0"/>
        <c:axPos val="l"/>
        <c:majorGridlines/>
        <c:title>
          <c:tx>
            <c:rich>
              <a:bodyPr/>
              <a:lstStyle/>
              <a:p>
                <a:pPr>
                  <a:defRPr/>
                </a:pPr>
                <a:r>
                  <a:rPr lang="es-ES" dirty="0"/>
                  <a:t>Energía</a:t>
                </a:r>
                <a:r>
                  <a:rPr lang="es-ES" baseline="0" dirty="0"/>
                  <a:t> KW</a:t>
                </a:r>
                <a:endParaRPr lang="es-ES" dirty="0"/>
              </a:p>
            </c:rich>
          </c:tx>
          <c:layout/>
          <c:overlay val="0"/>
        </c:title>
        <c:numFmt formatCode="0.00" sourceLinked="1"/>
        <c:majorTickMark val="none"/>
        <c:minorTickMark val="none"/>
        <c:tickLblPos val="nextTo"/>
        <c:txPr>
          <a:bodyPr/>
          <a:lstStyle/>
          <a:p>
            <a:pPr>
              <a:defRPr sz="800"/>
            </a:pPr>
            <a:endParaRPr lang="es-ES"/>
          </a:p>
        </c:txPr>
        <c:crossAx val="210994176"/>
        <c:crosses val="autoZero"/>
        <c:crossBetween val="midCat"/>
      </c:valAx>
    </c:plotArea>
    <c:legend>
      <c:legendPos val="r"/>
      <c:layout>
        <c:manualLayout>
          <c:xMode val="edge"/>
          <c:yMode val="edge"/>
          <c:x val="0.84581779074952723"/>
          <c:y val="0.21261512765449772"/>
          <c:w val="0.15086960454469511"/>
          <c:h val="0.74133400938519045"/>
        </c:manualLayout>
      </c:layout>
      <c:overlay val="0"/>
      <c:txPr>
        <a:bodyPr/>
        <a:lstStyle/>
        <a:p>
          <a:pPr>
            <a:defRPr sz="900"/>
          </a:pPr>
          <a:endParaRPr lang="es-ES"/>
        </a:p>
      </c:txPr>
    </c:legend>
    <c:plotVisOnly val="1"/>
    <c:dispBlanksAs val="gap"/>
    <c:showDLblsOverMax val="0"/>
  </c:chart>
  <c:spPr>
    <a:effectLst>
      <a:softEdge rad="12700"/>
    </a:effectLst>
  </c:sp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600"/>
              <a:t>Comparativo de curva de carga total día</a:t>
            </a:r>
            <a:r>
              <a:rPr lang="es-ES" sz="1600" baseline="0"/>
              <a:t> promedio del</a:t>
            </a:r>
            <a:r>
              <a:rPr lang="es-ES" sz="1600" b="1" i="0" u="none" strike="noStrike" kern="1200" baseline="0">
                <a:solidFill>
                  <a:sysClr val="windowText" lastClr="000000"/>
                </a:solidFill>
                <a:latin typeface="+mn-lt"/>
                <a:ea typeface="+mn-ea"/>
                <a:cs typeface="+mn-cs"/>
              </a:rPr>
              <a:t> </a:t>
            </a:r>
            <a:r>
              <a:rPr lang="es-ES" sz="1600" baseline="0"/>
              <a:t>Hospital</a:t>
            </a:r>
            <a:r>
              <a:rPr lang="es-ES" sz="1600" b="1" i="0" u="none" strike="noStrike" kern="1200" baseline="0">
                <a:solidFill>
                  <a:sysClr val="windowText" lastClr="000000"/>
                </a:solidFill>
                <a:latin typeface="+mn-lt"/>
                <a:ea typeface="+mn-ea"/>
                <a:cs typeface="+mn-cs"/>
              </a:rPr>
              <a:t> </a:t>
            </a:r>
            <a:r>
              <a:rPr lang="es-ES" sz="1600" baseline="0"/>
              <a:t>General De Macas</a:t>
            </a:r>
            <a:endParaRPr lang="es-ES" sz="1600"/>
          </a:p>
        </c:rich>
      </c:tx>
      <c:layout>
        <c:manualLayout>
          <c:xMode val="edge"/>
          <c:yMode val="edge"/>
          <c:x val="0.12313909573520507"/>
          <c:y val="2.4482282431954269E-2"/>
        </c:manualLayout>
      </c:layout>
      <c:overlay val="0"/>
    </c:title>
    <c:autoTitleDeleted val="0"/>
    <c:plotArea>
      <c:layout>
        <c:manualLayout>
          <c:layoutTarget val="inner"/>
          <c:xMode val="edge"/>
          <c:yMode val="edge"/>
          <c:x val="0.13527086703296215"/>
          <c:y val="0.20677161319582024"/>
          <c:w val="0.70008671157008473"/>
          <c:h val="0.63156233428101316"/>
        </c:manualLayout>
      </c:layout>
      <c:lineChart>
        <c:grouping val="standard"/>
        <c:varyColors val="0"/>
        <c:ser>
          <c:idx val="9"/>
          <c:order val="2"/>
          <c:tx>
            <c:strRef>
              <c:f>Hoja1!$B$92:$E$92</c:f>
              <c:strCache>
                <c:ptCount val="1"/>
                <c:pt idx="0">
                  <c:v>Carga Total KW</c:v>
                </c:pt>
              </c:strCache>
            </c:strRef>
          </c:tx>
          <c:spPr>
            <a:ln cmpd="tri">
              <a:solidFill>
                <a:srgbClr val="00B050"/>
              </a:solidFill>
            </a:ln>
          </c:spPr>
          <c:dLbls>
            <c:dLbl>
              <c:idx val="0"/>
              <c:layout/>
              <c:showLegendKey val="0"/>
              <c:showVal val="1"/>
              <c:showCatName val="0"/>
              <c:showSerName val="0"/>
              <c:showPercent val="0"/>
              <c:showBubbleSize val="0"/>
            </c:dLbl>
            <c:dLbl>
              <c:idx val="4"/>
              <c:layout>
                <c:manualLayout>
                  <c:x val="-4.3010752688172081E-2"/>
                  <c:y val="3.844474098234156E-2"/>
                </c:manualLayout>
              </c:layout>
              <c:showLegendKey val="0"/>
              <c:showVal val="1"/>
              <c:showCatName val="0"/>
              <c:showSerName val="0"/>
              <c:showPercent val="0"/>
              <c:showBubbleSize val="0"/>
            </c:dLbl>
            <c:showLegendKey val="0"/>
            <c:showVal val="0"/>
            <c:showCatName val="0"/>
            <c:showSerName val="0"/>
            <c:showPercent val="0"/>
            <c:showBubbleSize val="0"/>
          </c:dLbls>
          <c:cat>
            <c:numRef>
              <c:f>Hoja1!$F$84:$AC$84</c:f>
              <c:numCache>
                <c:formatCode>General</c:formatCode>
                <c:ptCount val="24"/>
                <c:pt idx="0">
                  <c:v>0</c:v>
                </c:pt>
                <c:pt idx="1">
                  <c:v>1.1000000000000001</c:v>
                </c:pt>
                <c:pt idx="2">
                  <c:v>2.2000000000000002</c:v>
                </c:pt>
                <c:pt idx="3">
                  <c:v>3.3000000000000003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Hoja1!$F$92:$AC$92</c:f>
              <c:numCache>
                <c:formatCode>0.00</c:formatCode>
                <c:ptCount val="24"/>
                <c:pt idx="0">
                  <c:v>35.742085166931645</c:v>
                </c:pt>
                <c:pt idx="1">
                  <c:v>33.946955263065725</c:v>
                </c:pt>
                <c:pt idx="2">
                  <c:v>31.72120542017521</c:v>
                </c:pt>
                <c:pt idx="3">
                  <c:v>31.073907848133665</c:v>
                </c:pt>
                <c:pt idx="4">
                  <c:v>29.031796607740862</c:v>
                </c:pt>
                <c:pt idx="5">
                  <c:v>29.919251039347451</c:v>
                </c:pt>
                <c:pt idx="6">
                  <c:v>33.819762901214233</c:v>
                </c:pt>
                <c:pt idx="7">
                  <c:v>41.234396344761066</c:v>
                </c:pt>
                <c:pt idx="8">
                  <c:v>52.02882036199675</c:v>
                </c:pt>
                <c:pt idx="9">
                  <c:v>55.965999320054678</c:v>
                </c:pt>
                <c:pt idx="10">
                  <c:v>59.631965594300318</c:v>
                </c:pt>
                <c:pt idx="11">
                  <c:v>59.966060548878858</c:v>
                </c:pt>
                <c:pt idx="12">
                  <c:v>60.706750574167032</c:v>
                </c:pt>
                <c:pt idx="13">
                  <c:v>58.150110452233157</c:v>
                </c:pt>
                <c:pt idx="14">
                  <c:v>59.125686941362105</c:v>
                </c:pt>
                <c:pt idx="15">
                  <c:v>62.445170639709701</c:v>
                </c:pt>
                <c:pt idx="16">
                  <c:v>62.126047647824713</c:v>
                </c:pt>
                <c:pt idx="17">
                  <c:v>60.847364480723684</c:v>
                </c:pt>
                <c:pt idx="18">
                  <c:v>58.382639253784632</c:v>
                </c:pt>
                <c:pt idx="19">
                  <c:v>55.596729820351399</c:v>
                </c:pt>
                <c:pt idx="20">
                  <c:v>51.741774842369502</c:v>
                </c:pt>
                <c:pt idx="21">
                  <c:v>44.855176850237214</c:v>
                </c:pt>
                <c:pt idx="22">
                  <c:v>38.292738720108531</c:v>
                </c:pt>
                <c:pt idx="23">
                  <c:v>37.622944560785335</c:v>
                </c:pt>
              </c:numCache>
            </c:numRef>
          </c:val>
          <c:smooth val="1"/>
        </c:ser>
        <c:ser>
          <c:idx val="0"/>
          <c:order val="1"/>
          <c:tx>
            <c:strRef>
              <c:f>'E:\tesis\estudio de factibilidad\registros\DATOS EXCEL TABLEROS\[Hospital Perfil de Carga y Consumos.xls.xlsx]PAG1'!$AI$1</c:f>
              <c:strCache>
                <c:ptCount val="1"/>
                <c:pt idx="0">
                  <c:v>P. ACTIVA (Kw)</c:v>
                </c:pt>
              </c:strCache>
            </c:strRef>
          </c:tx>
          <c:dLbls>
            <c:dLbl>
              <c:idx val="15"/>
              <c:layout>
                <c:manualLayout>
                  <c:x val="-7.0135924751487513E-2"/>
                  <c:y val="-4.1958041958041925E-2"/>
                </c:manualLayout>
              </c:layout>
              <c:showLegendKey val="0"/>
              <c:showVal val="1"/>
              <c:showCatName val="0"/>
              <c:showSerName val="0"/>
              <c:showPercent val="0"/>
              <c:showBubbleSize val="0"/>
            </c:dLbl>
            <c:dLbl>
              <c:idx val="23"/>
              <c:layout>
                <c:manualLayout>
                  <c:x val="-0.13582360778756644"/>
                  <c:y val="2.7959811623521135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'E:\tesis\estudio de factibilidad\registros\DATOS EXCEL TABLEROS\[Hospital Perfil de Carga y Consumos.xls.xlsx]PAG1'!$AG$2:$AG$25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'E:\tesis\estudio de factibilidad\registros\DATOS EXCEL TABLEROS\[Hospital Perfil de Carga y Consumos.xls.xlsx]PAG1'!$AI$2:$AI$25</c:f>
              <c:numCache>
                <c:formatCode>General</c:formatCode>
                <c:ptCount val="24"/>
                <c:pt idx="0">
                  <c:v>36.238685561779057</c:v>
                </c:pt>
                <c:pt idx="1">
                  <c:v>34.648141451138144</c:v>
                </c:pt>
                <c:pt idx="2">
                  <c:v>32.822515808823532</c:v>
                </c:pt>
                <c:pt idx="3">
                  <c:v>31.048005540271493</c:v>
                </c:pt>
                <c:pt idx="4">
                  <c:v>30.275421133889694</c:v>
                </c:pt>
                <c:pt idx="5">
                  <c:v>30.495161797143385</c:v>
                </c:pt>
                <c:pt idx="6">
                  <c:v>32.489063148259305</c:v>
                </c:pt>
                <c:pt idx="7">
                  <c:v>40.029081122448979</c:v>
                </c:pt>
                <c:pt idx="8">
                  <c:v>49.733181864364035</c:v>
                </c:pt>
                <c:pt idx="9">
                  <c:v>55.188437264150942</c:v>
                </c:pt>
                <c:pt idx="10">
                  <c:v>57.914679184808897</c:v>
                </c:pt>
                <c:pt idx="11">
                  <c:v>58.838148646589261</c:v>
                </c:pt>
                <c:pt idx="12">
                  <c:v>59.901983784470239</c:v>
                </c:pt>
                <c:pt idx="13">
                  <c:v>57.656166524623636</c:v>
                </c:pt>
                <c:pt idx="14">
                  <c:v>58.137499093608596</c:v>
                </c:pt>
                <c:pt idx="15">
                  <c:v>61.298274219687869</c:v>
                </c:pt>
                <c:pt idx="16">
                  <c:v>61.684803061401489</c:v>
                </c:pt>
                <c:pt idx="17">
                  <c:v>58.019701713797218</c:v>
                </c:pt>
                <c:pt idx="18">
                  <c:v>55.170997340425529</c:v>
                </c:pt>
                <c:pt idx="19">
                  <c:v>55.309472257653063</c:v>
                </c:pt>
                <c:pt idx="20">
                  <c:v>50.271428571428572</c:v>
                </c:pt>
                <c:pt idx="21">
                  <c:v>43.673987563775512</c:v>
                </c:pt>
                <c:pt idx="22">
                  <c:v>39.17076279173137</c:v>
                </c:pt>
                <c:pt idx="23">
                  <c:v>37.727378223288625</c:v>
                </c:pt>
              </c:numCache>
            </c:numRef>
          </c:val>
          <c:smooth val="1"/>
        </c:ser>
        <c:ser>
          <c:idx val="1"/>
          <c:order val="0"/>
          <c:tx>
            <c:strRef>
              <c:f>'E:\tesis\estudio de factibilidad\registros\DATOS EXCEL TABLEROS\[Hospital Perfil de Carga y Consumos.xls.xlsx]PAG1'!$AL$1</c:f>
              <c:strCache>
                <c:ptCount val="1"/>
                <c:pt idx="0">
                  <c:v>P. REACTIVA (Kvar) </c:v>
                </c:pt>
              </c:strCache>
            </c:strRef>
          </c:tx>
          <c:dLbls>
            <c:dLbl>
              <c:idx val="4"/>
              <c:layout>
                <c:manualLayout>
                  <c:x val="-4.3010752688172081E-2"/>
                  <c:y val="4.1939717435281708E-2"/>
                </c:manualLayout>
              </c:layout>
              <c:showLegendKey val="0"/>
              <c:showVal val="1"/>
              <c:showCatName val="0"/>
              <c:showSerName val="0"/>
              <c:showPercent val="0"/>
              <c:showBubbleSize val="0"/>
            </c:dLbl>
            <c:dLbl>
              <c:idx val="16"/>
              <c:layout>
                <c:manualLayout>
                  <c:x val="-7.0175438596491224E-2"/>
                  <c:y val="-4.5434693888221848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'E:\tesis\estudio de factibilidad\registros\DATOS EXCEL TABLEROS\[Hospital Perfil de Carga y Consumos.xls.xlsx]PAG1'!$AG$2:$AG$25</c:f>
              <c:numCache>
                <c:formatCode>General</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'E:\tesis\estudio de factibilidad\registros\DATOS EXCEL TABLEROS\[Hospital Perfil de Carga y Consumos.xls.xlsx]PAG1'!$AL$2:$AL$25</c:f>
              <c:numCache>
                <c:formatCode>General</c:formatCode>
                <c:ptCount val="24"/>
                <c:pt idx="0">
                  <c:v>8.3852504257246387</c:v>
                </c:pt>
                <c:pt idx="1">
                  <c:v>8.0848790379901967</c:v>
                </c:pt>
                <c:pt idx="2">
                  <c:v>7.7542871088235286</c:v>
                </c:pt>
                <c:pt idx="3">
                  <c:v>7.4734098191676672</c:v>
                </c:pt>
                <c:pt idx="4">
                  <c:v>7.4041987581640063</c:v>
                </c:pt>
                <c:pt idx="5">
                  <c:v>7.4573323038461536</c:v>
                </c:pt>
                <c:pt idx="6">
                  <c:v>8.1236199062124843</c:v>
                </c:pt>
                <c:pt idx="7">
                  <c:v>10.150699340506202</c:v>
                </c:pt>
                <c:pt idx="8">
                  <c:v>13.156791452773417</c:v>
                </c:pt>
                <c:pt idx="9">
                  <c:v>13.852359526847664</c:v>
                </c:pt>
                <c:pt idx="10">
                  <c:v>14.803330000000001</c:v>
                </c:pt>
                <c:pt idx="11">
                  <c:v>14.902115007256892</c:v>
                </c:pt>
                <c:pt idx="12">
                  <c:v>15.865587616110306</c:v>
                </c:pt>
                <c:pt idx="13">
                  <c:v>15.206852189696635</c:v>
                </c:pt>
                <c:pt idx="14">
                  <c:v>15.615835938442686</c:v>
                </c:pt>
                <c:pt idx="15">
                  <c:v>16.101060306422571</c:v>
                </c:pt>
                <c:pt idx="16">
                  <c:v>16.165028710239362</c:v>
                </c:pt>
                <c:pt idx="17">
                  <c:v>14.803578588231836</c:v>
                </c:pt>
                <c:pt idx="18">
                  <c:v>14.37568489361702</c:v>
                </c:pt>
                <c:pt idx="19">
                  <c:v>14.115090208333333</c:v>
                </c:pt>
                <c:pt idx="20">
                  <c:v>12.502961377551021</c:v>
                </c:pt>
                <c:pt idx="21">
                  <c:v>10.427233553358844</c:v>
                </c:pt>
                <c:pt idx="22">
                  <c:v>9.4616432066869312</c:v>
                </c:pt>
                <c:pt idx="23">
                  <c:v>8.6259892519464998</c:v>
                </c:pt>
              </c:numCache>
            </c:numRef>
          </c:val>
          <c:smooth val="1"/>
        </c:ser>
        <c:dLbls>
          <c:showLegendKey val="0"/>
          <c:showVal val="0"/>
          <c:showCatName val="0"/>
          <c:showSerName val="0"/>
          <c:showPercent val="0"/>
          <c:showBubbleSize val="0"/>
        </c:dLbls>
        <c:marker val="1"/>
        <c:smooth val="0"/>
        <c:axId val="210993664"/>
        <c:axId val="210930496"/>
      </c:lineChart>
      <c:catAx>
        <c:axId val="210993664"/>
        <c:scaling>
          <c:orientation val="minMax"/>
        </c:scaling>
        <c:delete val="0"/>
        <c:axPos val="b"/>
        <c:title>
          <c:tx>
            <c:rich>
              <a:bodyPr/>
              <a:lstStyle/>
              <a:p>
                <a:pPr>
                  <a:defRPr/>
                </a:pPr>
                <a:r>
                  <a:rPr lang="es-ES"/>
                  <a:t>Timepo</a:t>
                </a:r>
                <a:r>
                  <a:rPr lang="es-ES" baseline="0"/>
                  <a:t> -</a:t>
                </a:r>
                <a:r>
                  <a:rPr lang="es-ES"/>
                  <a:t>Horas</a:t>
                </a:r>
                <a:r>
                  <a:rPr lang="es-ES" baseline="0"/>
                  <a:t> (H)</a:t>
                </a:r>
                <a:endParaRPr lang="es-ES"/>
              </a:p>
            </c:rich>
          </c:tx>
          <c:layout/>
          <c:overlay val="0"/>
        </c:title>
        <c:numFmt formatCode="General" sourceLinked="1"/>
        <c:majorTickMark val="none"/>
        <c:minorTickMark val="none"/>
        <c:tickLblPos val="nextTo"/>
        <c:crossAx val="210930496"/>
        <c:crosses val="autoZero"/>
        <c:auto val="1"/>
        <c:lblAlgn val="ctr"/>
        <c:lblOffset val="100"/>
        <c:noMultiLvlLbl val="0"/>
      </c:catAx>
      <c:valAx>
        <c:axId val="210930496"/>
        <c:scaling>
          <c:orientation val="minMax"/>
        </c:scaling>
        <c:delete val="0"/>
        <c:axPos val="l"/>
        <c:majorGridlines/>
        <c:title>
          <c:tx>
            <c:rich>
              <a:bodyPr/>
              <a:lstStyle/>
              <a:p>
                <a:pPr>
                  <a:defRPr/>
                </a:pPr>
                <a:r>
                  <a:rPr lang="es-ES"/>
                  <a:t>Potencia</a:t>
                </a:r>
              </a:p>
            </c:rich>
          </c:tx>
          <c:layout/>
          <c:overlay val="0"/>
        </c:title>
        <c:numFmt formatCode="0.00" sourceLinked="1"/>
        <c:majorTickMark val="out"/>
        <c:minorTickMark val="none"/>
        <c:tickLblPos val="nextTo"/>
        <c:crossAx val="210993664"/>
        <c:crosses val="autoZero"/>
        <c:crossBetween val="between"/>
      </c:valAx>
    </c:plotArea>
    <c:legend>
      <c:legendPos val="r"/>
      <c:layout>
        <c:manualLayout>
          <c:xMode val="edge"/>
          <c:yMode val="edge"/>
          <c:x val="0.84574475026216778"/>
          <c:y val="0.49647879082434149"/>
          <c:w val="0.13385240499314913"/>
          <c:h val="0.29800389402159472"/>
        </c:manualLayout>
      </c:layout>
      <c:overlay val="0"/>
      <c:txPr>
        <a:bodyPr/>
        <a:lstStyle/>
        <a:p>
          <a:pPr>
            <a:defRPr sz="800"/>
          </a:pPr>
          <a:endParaRPr lang="es-ES"/>
        </a:p>
      </c:txPr>
    </c:legend>
    <c:plotVisOnly val="1"/>
    <c:dispBlanksAs val="zero"/>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sz="1800" b="1" i="0" u="none" strike="noStrike" baseline="0">
                <a:effectLst/>
              </a:rPr>
              <a:t>Distribución de potencia de iluminación por áreas de servicios</a:t>
            </a:r>
            <a:endParaRPr lang="es-ES"/>
          </a:p>
        </c:rich>
      </c:tx>
      <c:layout>
        <c:manualLayout>
          <c:xMode val="edge"/>
          <c:yMode val="edge"/>
          <c:x val="0.12491666666666665"/>
          <c:y val="0"/>
        </c:manualLayout>
      </c:layout>
      <c:overlay val="0"/>
    </c:title>
    <c:autoTitleDeleted val="0"/>
    <c:view3D>
      <c:rotX val="75"/>
      <c:rotY val="61"/>
      <c:rAngAx val="0"/>
      <c:perspective val="30"/>
    </c:view3D>
    <c:floor>
      <c:thickness val="0"/>
    </c:floor>
    <c:sideWall>
      <c:thickness val="0"/>
    </c:sideWall>
    <c:backWall>
      <c:thickness val="0"/>
    </c:backWall>
    <c:plotArea>
      <c:layout>
        <c:manualLayout>
          <c:layoutTarget val="inner"/>
          <c:xMode val="edge"/>
          <c:yMode val="edge"/>
          <c:x val="1.2941175857339871E-3"/>
          <c:y val="0.20160987048750056"/>
          <c:w val="0.73967420833034336"/>
          <c:h val="0.74820984467105556"/>
        </c:manualLayout>
      </c:layout>
      <c:pie3DChart>
        <c:varyColors val="1"/>
        <c:ser>
          <c:idx val="0"/>
          <c:order val="0"/>
          <c:tx>
            <c:strRef>
              <c:f>Hoja2!$AE$7:$AE$8</c:f>
              <c:strCache>
                <c:ptCount val="1"/>
                <c:pt idx="0">
                  <c:v>Potencia  kW</c:v>
                </c:pt>
              </c:strCache>
            </c:strRef>
          </c:tx>
          <c:spPr>
            <a:scene3d>
              <a:camera prst="orthographicFront"/>
              <a:lightRig rig="threePt" dir="t">
                <a:rot lat="0" lon="0" rev="1200000"/>
              </a:lightRig>
            </a:scene3d>
            <a:sp3d prstMaterial="plastic">
              <a:bevelT w="63500" h="25400"/>
            </a:sp3d>
          </c:spPr>
          <c:explosion val="3"/>
          <c:dPt>
            <c:idx val="0"/>
            <c:bubble3D val="0"/>
            <c:spPr>
              <a:solidFill>
                <a:srgbClr val="FF0000"/>
              </a:solidFill>
              <a:scene3d>
                <a:camera prst="orthographicFront"/>
                <a:lightRig rig="threePt" dir="t">
                  <a:rot lat="0" lon="0" rev="1200000"/>
                </a:lightRig>
              </a:scene3d>
              <a:sp3d prstMaterial="plastic">
                <a:bevelT w="63500" h="25400"/>
              </a:sp3d>
            </c:spPr>
          </c:dPt>
          <c:dPt>
            <c:idx val="2"/>
            <c:bubble3D val="0"/>
            <c:spPr>
              <a:solidFill>
                <a:srgbClr val="00FF00"/>
              </a:solidFill>
              <a:scene3d>
                <a:camera prst="orthographicFront"/>
                <a:lightRig rig="threePt" dir="t">
                  <a:rot lat="0" lon="0" rev="1200000"/>
                </a:lightRig>
              </a:scene3d>
              <a:sp3d prstMaterial="plastic">
                <a:bevelT w="63500" h="25400"/>
              </a:sp3d>
            </c:spPr>
          </c:dPt>
          <c:dPt>
            <c:idx val="8"/>
            <c:bubble3D val="0"/>
            <c:spPr>
              <a:solidFill>
                <a:srgbClr val="00FFCC"/>
              </a:solidFill>
              <a:scene3d>
                <a:camera prst="orthographicFront"/>
                <a:lightRig rig="threePt" dir="t">
                  <a:rot lat="0" lon="0" rev="1200000"/>
                </a:lightRig>
              </a:scene3d>
              <a:sp3d prstMaterial="plastic">
                <a:bevelT w="63500" h="25400"/>
              </a:sp3d>
            </c:spPr>
          </c:dPt>
          <c:dLbls>
            <c:dLbl>
              <c:idx val="6"/>
              <c:layout>
                <c:manualLayout>
                  <c:x val="2.4508455823526846E-2"/>
                  <c:y val="1.6228233351179188E-2"/>
                </c:manualLayout>
              </c:layout>
              <c:showLegendKey val="0"/>
              <c:showVal val="1"/>
              <c:showCatName val="0"/>
              <c:showSerName val="0"/>
              <c:showPercent val="0"/>
              <c:showBubbleSize val="0"/>
            </c:dLbl>
            <c:showLegendKey val="0"/>
            <c:showVal val="1"/>
            <c:showCatName val="0"/>
            <c:showSerName val="0"/>
            <c:showPercent val="0"/>
            <c:showBubbleSize val="0"/>
            <c:showLeaderLines val="1"/>
          </c:dLbls>
          <c:cat>
            <c:strRef>
              <c:f>Hoja2!$Z$9:$Z$17</c:f>
              <c:strCache>
                <c:ptCount val="9"/>
                <c:pt idx="0">
                  <c:v>Corredores y salas de espera</c:v>
                </c:pt>
                <c:pt idx="1">
                  <c:v>Habitaciones</c:v>
                </c:pt>
                <c:pt idx="2">
                  <c:v>Emergencia</c:v>
                </c:pt>
                <c:pt idx="3">
                  <c:v>Laboratorios</c:v>
                </c:pt>
                <c:pt idx="4">
                  <c:v>Consultorios</c:v>
                </c:pt>
                <c:pt idx="5">
                  <c:v>Oficinas</c:v>
                </c:pt>
                <c:pt idx="6">
                  <c:v>Quirófanos</c:v>
                </c:pt>
                <c:pt idx="7">
                  <c:v>Servicios generales</c:v>
                </c:pt>
                <c:pt idx="8">
                  <c:v>Baños</c:v>
                </c:pt>
              </c:strCache>
            </c:strRef>
          </c:cat>
          <c:val>
            <c:numRef>
              <c:f>Hoja2!$AE$9:$AE$17</c:f>
              <c:numCache>
                <c:formatCode>0%</c:formatCode>
                <c:ptCount val="9"/>
                <c:pt idx="0">
                  <c:v>0.29470384055536897</c:v>
                </c:pt>
                <c:pt idx="1">
                  <c:v>0.11555256970104133</c:v>
                </c:pt>
                <c:pt idx="2">
                  <c:v>2.4185421565334229E-2</c:v>
                </c:pt>
                <c:pt idx="3">
                  <c:v>5.0050386294927786E-2</c:v>
                </c:pt>
                <c:pt idx="4">
                  <c:v>8.8679879072892182E-2</c:v>
                </c:pt>
                <c:pt idx="5">
                  <c:v>0.18273429627141419</c:v>
                </c:pt>
                <c:pt idx="6">
                  <c:v>3.2247228753778973E-2</c:v>
                </c:pt>
                <c:pt idx="7">
                  <c:v>0.16929795095733963</c:v>
                </c:pt>
                <c:pt idx="8">
                  <c:v>4.2548426827902816E-2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69171036717111423"/>
          <c:y val="0.27881287380061098"/>
          <c:w val="0.30828963282888583"/>
          <c:h val="0.65689935845666636"/>
        </c:manualLayout>
      </c:layout>
      <c:overlay val="0"/>
      <c:txPr>
        <a:bodyPr/>
        <a:lstStyle/>
        <a:p>
          <a:pPr>
            <a:defRPr sz="1050"/>
          </a:pPr>
          <a:endParaRPr lang="es-ES"/>
        </a:p>
      </c:txPr>
    </c:legend>
    <c:plotVisOnly val="1"/>
    <c:dispBlanksAs val="gap"/>
    <c:showDLblsOverMax val="0"/>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sz="1800" b="1" i="0" u="none" strike="noStrike" baseline="0" dirty="0">
                <a:effectLst/>
              </a:rPr>
              <a:t>Comparativo</a:t>
            </a:r>
            <a:r>
              <a:rPr lang="es-ES" sz="1800" b="1" i="0" u="none" strike="noStrike" kern="1200" baseline="0" dirty="0">
                <a:solidFill>
                  <a:sysClr val="windowText" lastClr="000000"/>
                </a:solidFill>
                <a:effectLst/>
                <a:latin typeface="+mn-lt"/>
                <a:ea typeface="+mn-ea"/>
                <a:cs typeface="+mn-cs"/>
              </a:rPr>
              <a:t> </a:t>
            </a:r>
            <a:r>
              <a:rPr lang="es-ES" sz="1800" b="1" i="0" u="none" strike="noStrike" baseline="0" dirty="0" smtClean="0">
                <a:effectLst/>
              </a:rPr>
              <a:t>iluminancia </a:t>
            </a:r>
            <a:r>
              <a:rPr lang="es-ES" sz="1800" b="1" i="0" u="none" strike="noStrike" baseline="0" dirty="0">
                <a:effectLst/>
              </a:rPr>
              <a:t>promedio</a:t>
            </a:r>
            <a:r>
              <a:rPr lang="es-ES" sz="1800" b="1" i="0" u="none" strike="noStrike" kern="1200" baseline="0" dirty="0">
                <a:solidFill>
                  <a:sysClr val="windowText" lastClr="000000"/>
                </a:solidFill>
                <a:effectLst/>
                <a:latin typeface="+mn-lt"/>
                <a:ea typeface="+mn-ea"/>
                <a:cs typeface="+mn-cs"/>
              </a:rPr>
              <a:t> </a:t>
            </a:r>
            <a:r>
              <a:rPr lang="es-ES" sz="1800" b="1" i="0" u="none" strike="noStrike" baseline="0" dirty="0">
                <a:effectLst/>
              </a:rPr>
              <a:t>por á</a:t>
            </a:r>
            <a:r>
              <a:rPr lang="es-ES" sz="1800" b="1" i="0" u="none" strike="noStrike" baseline="0" dirty="0" smtClean="0">
                <a:effectLst/>
              </a:rPr>
              <a:t>reas </a:t>
            </a:r>
            <a:r>
              <a:rPr lang="es-ES" sz="1800" b="1" i="0" u="none" strike="noStrike" baseline="0" dirty="0">
                <a:effectLst/>
              </a:rPr>
              <a:t>de servicio</a:t>
            </a:r>
            <a:endParaRPr lang="es-ES" dirty="0"/>
          </a:p>
        </c:rich>
      </c:tx>
      <c:layout>
        <c:manualLayout>
          <c:xMode val="edge"/>
          <c:yMode val="edge"/>
          <c:x val="0.13276542537865152"/>
          <c:y val="3.7037037037037035E-2"/>
        </c:manualLayout>
      </c:layout>
      <c:overlay val="0"/>
    </c:title>
    <c:autoTitleDeleted val="0"/>
    <c:plotArea>
      <c:layout>
        <c:manualLayout>
          <c:layoutTarget val="inner"/>
          <c:xMode val="edge"/>
          <c:yMode val="edge"/>
          <c:x val="0.14497462817147858"/>
          <c:y val="0.19480351414406533"/>
          <c:w val="0.6656813730937664"/>
          <c:h val="0.55026173811606882"/>
        </c:manualLayout>
      </c:layout>
      <c:barChart>
        <c:barDir val="col"/>
        <c:grouping val="clustered"/>
        <c:varyColors val="0"/>
        <c:ser>
          <c:idx val="0"/>
          <c:order val="1"/>
          <c:tx>
            <c:strRef>
              <c:f>Hoja2!$AH$8</c:f>
              <c:strCache>
                <c:ptCount val="1"/>
                <c:pt idx="0">
                  <c:v>Iluminancia Norma UNE (lux)</c:v>
                </c:pt>
              </c:strCache>
            </c:strRef>
          </c:tx>
          <c:invertIfNegative val="0"/>
          <c:cat>
            <c:strRef>
              <c:f>Hoja2!$AG$10:$AG$18</c:f>
              <c:strCache>
                <c:ptCount val="9"/>
                <c:pt idx="0">
                  <c:v>Corredores y salas de espera</c:v>
                </c:pt>
                <c:pt idx="1">
                  <c:v>Habitaciones</c:v>
                </c:pt>
                <c:pt idx="2">
                  <c:v>Emergencia</c:v>
                </c:pt>
                <c:pt idx="3">
                  <c:v>Laboratorios</c:v>
                </c:pt>
                <c:pt idx="4">
                  <c:v>Consultorios</c:v>
                </c:pt>
                <c:pt idx="5">
                  <c:v>Oficinas</c:v>
                </c:pt>
                <c:pt idx="6">
                  <c:v>Quirófanos</c:v>
                </c:pt>
                <c:pt idx="7">
                  <c:v>Servicios generales</c:v>
                </c:pt>
                <c:pt idx="8">
                  <c:v>Baños</c:v>
                </c:pt>
              </c:strCache>
            </c:strRef>
          </c:cat>
          <c:val>
            <c:numRef>
              <c:f>Hoja2!$AH$10:$AH$18</c:f>
              <c:numCache>
                <c:formatCode>General</c:formatCode>
                <c:ptCount val="9"/>
                <c:pt idx="0">
                  <c:v>50</c:v>
                </c:pt>
                <c:pt idx="1">
                  <c:v>200</c:v>
                </c:pt>
                <c:pt idx="2">
                  <c:v>300</c:v>
                </c:pt>
                <c:pt idx="3">
                  <c:v>500</c:v>
                </c:pt>
                <c:pt idx="4">
                  <c:v>500</c:v>
                </c:pt>
                <c:pt idx="5">
                  <c:v>350</c:v>
                </c:pt>
                <c:pt idx="6">
                  <c:v>500</c:v>
                </c:pt>
                <c:pt idx="7">
                  <c:v>200</c:v>
                </c:pt>
                <c:pt idx="8">
                  <c:v>100</c:v>
                </c:pt>
              </c:numCache>
            </c:numRef>
          </c:val>
        </c:ser>
        <c:ser>
          <c:idx val="1"/>
          <c:order val="0"/>
          <c:tx>
            <c:strRef>
              <c:f>Hoja2!$AI$8</c:f>
              <c:strCache>
                <c:ptCount val="1"/>
                <c:pt idx="0">
                  <c:v>Promedio medido (lux)</c:v>
                </c:pt>
              </c:strCache>
            </c:strRef>
          </c:tx>
          <c:invertIfNegative val="0"/>
          <c:cat>
            <c:strRef>
              <c:f>Hoja2!$AG$10:$AG$18</c:f>
              <c:strCache>
                <c:ptCount val="9"/>
                <c:pt idx="0">
                  <c:v>Corredores y salas de espera</c:v>
                </c:pt>
                <c:pt idx="1">
                  <c:v>Habitaciones</c:v>
                </c:pt>
                <c:pt idx="2">
                  <c:v>Emergencia</c:v>
                </c:pt>
                <c:pt idx="3">
                  <c:v>Laboratorios</c:v>
                </c:pt>
                <c:pt idx="4">
                  <c:v>Consultorios</c:v>
                </c:pt>
                <c:pt idx="5">
                  <c:v>Oficinas</c:v>
                </c:pt>
                <c:pt idx="6">
                  <c:v>Quirófanos</c:v>
                </c:pt>
                <c:pt idx="7">
                  <c:v>Servicios generales</c:v>
                </c:pt>
                <c:pt idx="8">
                  <c:v>Baños</c:v>
                </c:pt>
              </c:strCache>
            </c:strRef>
          </c:cat>
          <c:val>
            <c:numRef>
              <c:f>Hoja2!$AI$10:$AI$18</c:f>
              <c:numCache>
                <c:formatCode>General</c:formatCode>
                <c:ptCount val="9"/>
                <c:pt idx="0">
                  <c:v>163.07</c:v>
                </c:pt>
                <c:pt idx="1">
                  <c:v>119.2</c:v>
                </c:pt>
                <c:pt idx="2">
                  <c:v>206.2</c:v>
                </c:pt>
                <c:pt idx="3">
                  <c:v>433.67</c:v>
                </c:pt>
                <c:pt idx="4">
                  <c:v>304.91000000000003</c:v>
                </c:pt>
                <c:pt idx="5">
                  <c:v>254.77</c:v>
                </c:pt>
                <c:pt idx="6">
                  <c:v>550.72</c:v>
                </c:pt>
                <c:pt idx="7">
                  <c:v>192.36</c:v>
                </c:pt>
                <c:pt idx="8">
                  <c:v>85.94</c:v>
                </c:pt>
              </c:numCache>
            </c:numRef>
          </c:val>
        </c:ser>
        <c:dLbls>
          <c:showLegendKey val="0"/>
          <c:showVal val="0"/>
          <c:showCatName val="0"/>
          <c:showSerName val="0"/>
          <c:showPercent val="0"/>
          <c:showBubbleSize val="0"/>
        </c:dLbls>
        <c:gapWidth val="150"/>
        <c:axId val="209196544"/>
        <c:axId val="210932224"/>
      </c:barChart>
      <c:catAx>
        <c:axId val="209196544"/>
        <c:scaling>
          <c:orientation val="minMax"/>
        </c:scaling>
        <c:delete val="0"/>
        <c:axPos val="b"/>
        <c:title>
          <c:tx>
            <c:rich>
              <a:bodyPr/>
              <a:lstStyle/>
              <a:p>
                <a:pPr>
                  <a:defRPr/>
                </a:pPr>
                <a:r>
                  <a:rPr lang="es-ES"/>
                  <a:t>Área</a:t>
                </a:r>
                <a:r>
                  <a:rPr lang="es-ES" baseline="0"/>
                  <a:t> de servicio </a:t>
                </a:r>
                <a:endParaRPr lang="es-ES"/>
              </a:p>
            </c:rich>
          </c:tx>
          <c:layout/>
          <c:overlay val="0"/>
        </c:title>
        <c:majorTickMark val="none"/>
        <c:minorTickMark val="none"/>
        <c:tickLblPos val="nextTo"/>
        <c:crossAx val="210932224"/>
        <c:crosses val="autoZero"/>
        <c:auto val="1"/>
        <c:lblAlgn val="ctr"/>
        <c:lblOffset val="100"/>
        <c:noMultiLvlLbl val="0"/>
      </c:catAx>
      <c:valAx>
        <c:axId val="210932224"/>
        <c:scaling>
          <c:orientation val="minMax"/>
        </c:scaling>
        <c:delete val="0"/>
        <c:axPos val="l"/>
        <c:majorGridlines/>
        <c:title>
          <c:tx>
            <c:rich>
              <a:bodyPr/>
              <a:lstStyle/>
              <a:p>
                <a:pPr>
                  <a:defRPr/>
                </a:pPr>
                <a:r>
                  <a:rPr lang="es-ES"/>
                  <a:t>Iluminacia (LUX)</a:t>
                </a:r>
              </a:p>
            </c:rich>
          </c:tx>
          <c:layout/>
          <c:overlay val="0"/>
        </c:title>
        <c:numFmt formatCode="General" sourceLinked="1"/>
        <c:majorTickMark val="out"/>
        <c:minorTickMark val="none"/>
        <c:tickLblPos val="nextTo"/>
        <c:crossAx val="209196544"/>
        <c:crosses val="autoZero"/>
        <c:crossBetween val="between"/>
      </c:valAx>
    </c:plotArea>
    <c:legend>
      <c:legendPos val="r"/>
      <c:layout>
        <c:manualLayout>
          <c:xMode val="edge"/>
          <c:yMode val="edge"/>
          <c:x val="0.82031933508311483"/>
          <c:y val="0.43204469233012538"/>
          <c:w val="0.16301399825021873"/>
          <c:h val="0.40894284047827356"/>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C" sz="1800" b="1" i="0" u="none" strike="noStrike" baseline="0">
                <a:effectLst/>
              </a:rPr>
              <a:t>Índice de Calidad </a:t>
            </a:r>
            <a:r>
              <a:rPr lang="es-ES" baseline="0"/>
              <a:t>de Voltaje por Fase- TGN</a:t>
            </a:r>
            <a:endParaRPr lang="es-ES"/>
          </a:p>
        </c:rich>
      </c:tx>
      <c:layout>
        <c:manualLayout>
          <c:xMode val="edge"/>
          <c:yMode val="edge"/>
          <c:x val="0.12241288332920024"/>
          <c:y val="2.6338893766461809E-2"/>
        </c:manualLayout>
      </c:layout>
      <c:overlay val="0"/>
    </c:title>
    <c:autoTitleDeleted val="0"/>
    <c:plotArea>
      <c:layout>
        <c:manualLayout>
          <c:layoutTarget val="inner"/>
          <c:xMode val="edge"/>
          <c:yMode val="edge"/>
          <c:x val="0.14874711227044998"/>
          <c:y val="0.23402424391055679"/>
          <c:w val="0.66137648908023372"/>
          <c:h val="0.6202302645984602"/>
        </c:manualLayout>
      </c:layout>
      <c:barChart>
        <c:barDir val="col"/>
        <c:grouping val="clustered"/>
        <c:varyColors val="0"/>
        <c:ser>
          <c:idx val="3"/>
          <c:order val="0"/>
          <c:tx>
            <c:strRef>
              <c:f>'POTENCIA_ENERGIA COMPLETO'!$HC$272</c:f>
              <c:strCache>
                <c:ptCount val="1"/>
                <c:pt idx="0">
                  <c:v>Error % Prom</c:v>
                </c:pt>
              </c:strCache>
            </c:strRef>
          </c:tx>
          <c:invertIfNegative val="0"/>
          <c:dLbls>
            <c:showLegendKey val="0"/>
            <c:showVal val="1"/>
            <c:showCatName val="0"/>
            <c:showSerName val="0"/>
            <c:showPercent val="0"/>
            <c:showBubbleSize val="0"/>
            <c:showLeaderLines val="0"/>
          </c:dLbls>
          <c:cat>
            <c:strRef>
              <c:f>'POTENCIA_ENERGIA COMPLETO'!$HD$271:$HF$271</c:f>
              <c:strCache>
                <c:ptCount val="3"/>
                <c:pt idx="0">
                  <c:v>L1</c:v>
                </c:pt>
                <c:pt idx="1">
                  <c:v>L2</c:v>
                </c:pt>
                <c:pt idx="2">
                  <c:v>L3</c:v>
                </c:pt>
              </c:strCache>
            </c:strRef>
          </c:cat>
          <c:val>
            <c:numRef>
              <c:f>'POTENCIA_ENERGIA COMPLETO'!$HD$272:$HF$272</c:f>
              <c:numCache>
                <c:formatCode>0.00</c:formatCode>
                <c:ptCount val="3"/>
                <c:pt idx="0">
                  <c:v>-1.1878287917559893</c:v>
                </c:pt>
                <c:pt idx="1">
                  <c:v>-1.4272772270900072</c:v>
                </c:pt>
                <c:pt idx="2">
                  <c:v>-1.1353881391128793</c:v>
                </c:pt>
              </c:numCache>
            </c:numRef>
          </c:val>
        </c:ser>
        <c:ser>
          <c:idx val="4"/>
          <c:order val="1"/>
          <c:tx>
            <c:strRef>
              <c:f>'POTENCIA_ENERGIA COMPLETO'!$HC$273</c:f>
              <c:strCache>
                <c:ptCount val="1"/>
                <c:pt idx="0">
                  <c:v>Error % Min</c:v>
                </c:pt>
              </c:strCache>
            </c:strRef>
          </c:tx>
          <c:invertIfNegative val="0"/>
          <c:dLbls>
            <c:showLegendKey val="0"/>
            <c:showVal val="1"/>
            <c:showCatName val="0"/>
            <c:showSerName val="0"/>
            <c:showPercent val="0"/>
            <c:showBubbleSize val="0"/>
            <c:showLeaderLines val="0"/>
          </c:dLbls>
          <c:cat>
            <c:strRef>
              <c:f>'POTENCIA_ENERGIA COMPLETO'!$HD$271:$HF$271</c:f>
              <c:strCache>
                <c:ptCount val="3"/>
                <c:pt idx="0">
                  <c:v>L1</c:v>
                </c:pt>
                <c:pt idx="1">
                  <c:v>L2</c:v>
                </c:pt>
                <c:pt idx="2">
                  <c:v>L3</c:v>
                </c:pt>
              </c:strCache>
            </c:strRef>
          </c:cat>
          <c:val>
            <c:numRef>
              <c:f>'POTENCIA_ENERGIA COMPLETO'!$HD$273:$HF$273</c:f>
              <c:numCache>
                <c:formatCode>0.00</c:formatCode>
                <c:ptCount val="3"/>
                <c:pt idx="0">
                  <c:v>-13.543307086614176</c:v>
                </c:pt>
                <c:pt idx="1">
                  <c:v>-14.059055118110241</c:v>
                </c:pt>
                <c:pt idx="2">
                  <c:v>-13.811811023622045</c:v>
                </c:pt>
              </c:numCache>
            </c:numRef>
          </c:val>
        </c:ser>
        <c:ser>
          <c:idx val="5"/>
          <c:order val="2"/>
          <c:tx>
            <c:strRef>
              <c:f>'POTENCIA_ENERGIA COMPLETO'!$HC$274</c:f>
              <c:strCache>
                <c:ptCount val="1"/>
                <c:pt idx="0">
                  <c:v>Error % Max</c:v>
                </c:pt>
              </c:strCache>
            </c:strRef>
          </c:tx>
          <c:invertIfNegative val="0"/>
          <c:dLbls>
            <c:showLegendKey val="0"/>
            <c:showVal val="1"/>
            <c:showCatName val="0"/>
            <c:showSerName val="0"/>
            <c:showPercent val="0"/>
            <c:showBubbleSize val="0"/>
            <c:showLeaderLines val="0"/>
          </c:dLbls>
          <c:cat>
            <c:strRef>
              <c:f>'POTENCIA_ENERGIA COMPLETO'!$HD$271:$HF$271</c:f>
              <c:strCache>
                <c:ptCount val="3"/>
                <c:pt idx="0">
                  <c:v>L1</c:v>
                </c:pt>
                <c:pt idx="1">
                  <c:v>L2</c:v>
                </c:pt>
                <c:pt idx="2">
                  <c:v>L3</c:v>
                </c:pt>
              </c:strCache>
            </c:strRef>
          </c:cat>
          <c:val>
            <c:numRef>
              <c:f>'POTENCIA_ENERGIA COMPLETO'!$HD$274:$HF$274</c:f>
              <c:numCache>
                <c:formatCode>0.00</c:formatCode>
                <c:ptCount val="3"/>
                <c:pt idx="0">
                  <c:v>2.100787401574808</c:v>
                </c:pt>
                <c:pt idx="1">
                  <c:v>1.8645669291338542</c:v>
                </c:pt>
                <c:pt idx="2">
                  <c:v>2.2401574803149598</c:v>
                </c:pt>
              </c:numCache>
            </c:numRef>
          </c:val>
        </c:ser>
        <c:dLbls>
          <c:showLegendKey val="0"/>
          <c:showVal val="0"/>
          <c:showCatName val="0"/>
          <c:showSerName val="0"/>
          <c:showPercent val="0"/>
          <c:showBubbleSize val="0"/>
        </c:dLbls>
        <c:gapWidth val="150"/>
        <c:axId val="206962688"/>
        <c:axId val="162149440"/>
      </c:barChart>
      <c:catAx>
        <c:axId val="206962688"/>
        <c:scaling>
          <c:orientation val="minMax"/>
        </c:scaling>
        <c:delete val="0"/>
        <c:axPos val="b"/>
        <c:title>
          <c:tx>
            <c:rich>
              <a:bodyPr/>
              <a:lstStyle/>
              <a:p>
                <a:pPr>
                  <a:defRPr/>
                </a:pPr>
                <a:r>
                  <a:rPr lang="es-ES"/>
                  <a:t>fases 3</a:t>
                </a:r>
                <a:r>
                  <a:rPr lang="az-Cyrl-AZ">
                    <a:latin typeface="Times New Roman"/>
                    <a:cs typeface="Times New Roman"/>
                  </a:rPr>
                  <a:t>ө</a:t>
                </a:r>
                <a:endParaRPr lang="es-ES"/>
              </a:p>
            </c:rich>
          </c:tx>
          <c:layout/>
          <c:overlay val="0"/>
        </c:title>
        <c:majorTickMark val="none"/>
        <c:minorTickMark val="none"/>
        <c:tickLblPos val="nextTo"/>
        <c:crossAx val="162149440"/>
        <c:crosses val="autoZero"/>
        <c:auto val="1"/>
        <c:lblAlgn val="ctr"/>
        <c:lblOffset val="100"/>
        <c:noMultiLvlLbl val="0"/>
      </c:catAx>
      <c:valAx>
        <c:axId val="162149440"/>
        <c:scaling>
          <c:orientation val="minMax"/>
        </c:scaling>
        <c:delete val="0"/>
        <c:axPos val="l"/>
        <c:majorGridlines/>
        <c:title>
          <c:tx>
            <c:rich>
              <a:bodyPr/>
              <a:lstStyle/>
              <a:p>
                <a:pPr>
                  <a:defRPr/>
                </a:pPr>
                <a:r>
                  <a:rPr lang="es-ES" sz="1000" b="1" i="0" u="none" strike="noStrike" baseline="0">
                    <a:effectLst/>
                  </a:rPr>
                  <a:t>∆V </a:t>
                </a:r>
                <a:r>
                  <a:rPr lang="es-ES"/>
                  <a:t>-(%)</a:t>
                </a:r>
              </a:p>
            </c:rich>
          </c:tx>
          <c:layout/>
          <c:overlay val="0"/>
        </c:title>
        <c:numFmt formatCode="0.00" sourceLinked="1"/>
        <c:majorTickMark val="out"/>
        <c:minorTickMark val="none"/>
        <c:tickLblPos val="nextTo"/>
        <c:crossAx val="20696268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a:t>PORCENTAJE  DE RE DISTRIBUCIÒN DE USOS FINALES </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06025333789798E-2"/>
          <c:y val="0.2053127827106718"/>
          <c:w val="0.64844604012084961"/>
          <c:h val="0.7642982074049256"/>
        </c:manualLayout>
      </c:layout>
      <c:pie3DChart>
        <c:varyColors val="1"/>
        <c:ser>
          <c:idx val="0"/>
          <c:order val="0"/>
          <c:explosion val="19"/>
          <c:dPt>
            <c:idx val="6"/>
            <c:bubble3D val="0"/>
            <c:spPr>
              <a:solidFill>
                <a:srgbClr val="9A1E1E"/>
              </a:solidFill>
            </c:spPr>
          </c:dPt>
          <c:dLbls>
            <c:showLegendKey val="0"/>
            <c:showVal val="0"/>
            <c:showCatName val="0"/>
            <c:showSerName val="0"/>
            <c:showPercent val="1"/>
            <c:showBubbleSize val="0"/>
            <c:showLeaderLines val="1"/>
          </c:dLbls>
          <c:cat>
            <c:strRef>
              <c:f>Hoja1!$BK$57:$BK$63</c:f>
              <c:strCache>
                <c:ptCount val="7"/>
                <c:pt idx="0">
                  <c:v>EQUIPOS DE OFICINA</c:v>
                </c:pt>
                <c:pt idx="1">
                  <c:v>ILUMINACIÓN</c:v>
                </c:pt>
                <c:pt idx="2">
                  <c:v>SISTEMA DE AIRE ACONDICIONADO</c:v>
                </c:pt>
                <c:pt idx="3">
                  <c:v>COCINA</c:v>
                </c:pt>
                <c:pt idx="4">
                  <c:v>MAQUINAS</c:v>
                </c:pt>
                <c:pt idx="5">
                  <c:v>LAVANDERÍA</c:v>
                </c:pt>
                <c:pt idx="6">
                  <c:v>EQUIPOS MÉDICOS </c:v>
                </c:pt>
              </c:strCache>
            </c:strRef>
          </c:cat>
          <c:val>
            <c:numRef>
              <c:f>Hoja1!$BM$57:$BM$63</c:f>
              <c:numCache>
                <c:formatCode>0.00%</c:formatCode>
                <c:ptCount val="7"/>
                <c:pt idx="0">
                  <c:v>0.10551151446646108</c:v>
                </c:pt>
                <c:pt idx="1">
                  <c:v>0.13793952589680566</c:v>
                </c:pt>
                <c:pt idx="2">
                  <c:v>0.12893943473460692</c:v>
                </c:pt>
                <c:pt idx="3">
                  <c:v>5.8941089454403864E-2</c:v>
                </c:pt>
                <c:pt idx="4">
                  <c:v>0.14681118870457277</c:v>
                </c:pt>
                <c:pt idx="5">
                  <c:v>8.9586185974378105E-2</c:v>
                </c:pt>
                <c:pt idx="6">
                  <c:v>0.3322710607687715</c:v>
                </c:pt>
              </c:numCache>
            </c:numRef>
          </c:val>
        </c:ser>
        <c:dLbls>
          <c:showLegendKey val="0"/>
          <c:showVal val="0"/>
          <c:showCatName val="0"/>
          <c:showSerName val="0"/>
          <c:showPercent val="1"/>
          <c:showBubbleSize val="0"/>
          <c:showLeaderLines val="1"/>
        </c:dLbls>
      </c:pie3DChart>
    </c:plotArea>
    <c:legend>
      <c:legendPos val="r"/>
      <c:layout>
        <c:manualLayout>
          <c:xMode val="edge"/>
          <c:yMode val="edge"/>
          <c:x val="0.75615313511448468"/>
          <c:y val="0.24668094957764131"/>
          <c:w val="0.24248556430446194"/>
          <c:h val="0.74668420600905905"/>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sz="1800" b="1" i="0" baseline="0">
                <a:effectLst/>
              </a:rPr>
              <a:t>Tendencia Semanal </a:t>
            </a:r>
            <a:r>
              <a:rPr lang="es-ES" sz="1800" b="1" i="0" u="none" strike="noStrike" baseline="0">
                <a:effectLst/>
              </a:rPr>
              <a:t>de Voltaje</a:t>
            </a:r>
            <a:r>
              <a:rPr lang="es-ES" sz="1800" b="1" i="0" u="none" strike="noStrike" kern="1200" baseline="0">
                <a:solidFill>
                  <a:sysClr val="windowText" lastClr="000000"/>
                </a:solidFill>
                <a:effectLst/>
                <a:latin typeface="+mn-lt"/>
                <a:ea typeface="+mn-ea"/>
                <a:cs typeface="+mn-cs"/>
              </a:rPr>
              <a:t> </a:t>
            </a:r>
            <a:r>
              <a:rPr lang="es-ES" sz="1800" b="1" i="0" baseline="0">
                <a:effectLst/>
              </a:rPr>
              <a:t>Total- TGN</a:t>
            </a:r>
            <a:r>
              <a:rPr lang="es-ES" sz="1800" b="1" i="0" u="none" strike="noStrike" kern="1200" baseline="0">
                <a:solidFill>
                  <a:sysClr val="windowText" lastClr="000000"/>
                </a:solidFill>
                <a:effectLst/>
                <a:latin typeface="+mn-lt"/>
                <a:ea typeface="+mn-ea"/>
                <a:cs typeface="+mn-cs"/>
              </a:rPr>
              <a:t> </a:t>
            </a:r>
            <a:endParaRPr lang="es-ES">
              <a:effectLst/>
            </a:endParaRPr>
          </a:p>
        </c:rich>
      </c:tx>
      <c:layout/>
      <c:overlay val="0"/>
    </c:title>
    <c:autoTitleDeleted val="0"/>
    <c:plotArea>
      <c:layout>
        <c:manualLayout>
          <c:layoutTarget val="inner"/>
          <c:xMode val="edge"/>
          <c:yMode val="edge"/>
          <c:x val="0.13525801683123742"/>
          <c:y val="0.21485681707066029"/>
          <c:w val="0.72547161238246438"/>
          <c:h val="0.54894683431115232"/>
        </c:manualLayout>
      </c:layout>
      <c:lineChart>
        <c:grouping val="standard"/>
        <c:varyColors val="0"/>
        <c:ser>
          <c:idx val="5"/>
          <c:order val="1"/>
          <c:tx>
            <c:strRef>
              <c:f>'POTENCIA_ENERGIA COMPLETO'!$MV$167</c:f>
              <c:strCache>
                <c:ptCount val="1"/>
                <c:pt idx="0">
                  <c:v>Prom L1</c:v>
                </c:pt>
              </c:strCache>
            </c:strRef>
          </c:tx>
          <c:cat>
            <c:strRef>
              <c:f>'POTENCIA_ENERGIA COMPLETO'!$MS$168:$MS$174</c:f>
              <c:strCache>
                <c:ptCount val="7"/>
                <c:pt idx="0">
                  <c:v>Miércoles</c:v>
                </c:pt>
                <c:pt idx="1">
                  <c:v>Jueves</c:v>
                </c:pt>
                <c:pt idx="2">
                  <c:v>Viernes</c:v>
                </c:pt>
                <c:pt idx="3">
                  <c:v>Sábado</c:v>
                </c:pt>
                <c:pt idx="4">
                  <c:v>Domingo</c:v>
                </c:pt>
                <c:pt idx="5">
                  <c:v>Lunes</c:v>
                </c:pt>
                <c:pt idx="6">
                  <c:v>Martes</c:v>
                </c:pt>
              </c:strCache>
            </c:strRef>
          </c:cat>
          <c:val>
            <c:numRef>
              <c:f>'POTENCIA_ENERGIA COMPLETO'!$MV$168:$MV$174</c:f>
              <c:numCache>
                <c:formatCode>General</c:formatCode>
                <c:ptCount val="7"/>
                <c:pt idx="0">
                  <c:v>125.48709134542707</c:v>
                </c:pt>
                <c:pt idx="1">
                  <c:v>125.41626763668432</c:v>
                </c:pt>
                <c:pt idx="2">
                  <c:v>125.51717168209875</c:v>
                </c:pt>
                <c:pt idx="3">
                  <c:v>125.44773438051146</c:v>
                </c:pt>
                <c:pt idx="4">
                  <c:v>125.74062284536789</c:v>
                </c:pt>
                <c:pt idx="5">
                  <c:v>125.42594235008819</c:v>
                </c:pt>
                <c:pt idx="6">
                  <c:v>125.40985236945018</c:v>
                </c:pt>
              </c:numCache>
            </c:numRef>
          </c:val>
          <c:smooth val="0"/>
        </c:ser>
        <c:ser>
          <c:idx val="8"/>
          <c:order val="2"/>
          <c:tx>
            <c:strRef>
              <c:f>'POTENCIA_ENERGIA COMPLETO'!$ND$167</c:f>
              <c:strCache>
                <c:ptCount val="1"/>
                <c:pt idx="0">
                  <c:v>Prom L2</c:v>
                </c:pt>
              </c:strCache>
            </c:strRef>
          </c:tx>
          <c:dLbls>
            <c:dLbl>
              <c:idx val="0"/>
              <c:layout/>
              <c:showLegendKey val="0"/>
              <c:showVal val="1"/>
              <c:showCatName val="0"/>
              <c:showSerName val="0"/>
              <c:showPercent val="0"/>
              <c:showBubbleSize val="0"/>
            </c:dLbl>
            <c:dLbl>
              <c:idx val="4"/>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'POTENCIA_ENERGIA COMPLETO'!$MS$168:$MS$174</c:f>
              <c:strCache>
                <c:ptCount val="7"/>
                <c:pt idx="0">
                  <c:v>Miércoles</c:v>
                </c:pt>
                <c:pt idx="1">
                  <c:v>Jueves</c:v>
                </c:pt>
                <c:pt idx="2">
                  <c:v>Viernes</c:v>
                </c:pt>
                <c:pt idx="3">
                  <c:v>Sábado</c:v>
                </c:pt>
                <c:pt idx="4">
                  <c:v>Domingo</c:v>
                </c:pt>
                <c:pt idx="5">
                  <c:v>Lunes</c:v>
                </c:pt>
                <c:pt idx="6">
                  <c:v>Martes</c:v>
                </c:pt>
              </c:strCache>
            </c:strRef>
          </c:cat>
          <c:val>
            <c:numRef>
              <c:f>'POTENCIA_ENERGIA COMPLETO'!$ND$168:$ND$174</c:f>
              <c:numCache>
                <c:formatCode>General</c:formatCode>
                <c:ptCount val="7"/>
                <c:pt idx="0">
                  <c:v>124.90480500755859</c:v>
                </c:pt>
                <c:pt idx="1">
                  <c:v>125.15445882936508</c:v>
                </c:pt>
                <c:pt idx="2">
                  <c:v>125.2468377425044</c:v>
                </c:pt>
                <c:pt idx="3">
                  <c:v>125.1638780842152</c:v>
                </c:pt>
                <c:pt idx="4">
                  <c:v>125.41268333543468</c:v>
                </c:pt>
                <c:pt idx="5">
                  <c:v>125.12792873677246</c:v>
                </c:pt>
                <c:pt idx="6">
                  <c:v>125.19079790660224</c:v>
                </c:pt>
              </c:numCache>
            </c:numRef>
          </c:val>
          <c:smooth val="0"/>
        </c:ser>
        <c:ser>
          <c:idx val="2"/>
          <c:order val="0"/>
          <c:tx>
            <c:strRef>
              <c:f>'POTENCIA_ENERGIA COMPLETO'!$NM$167</c:f>
              <c:strCache>
                <c:ptCount val="1"/>
                <c:pt idx="0">
                  <c:v>Prom L3</c:v>
                </c:pt>
              </c:strCache>
            </c:strRef>
          </c:tx>
          <c:dLbls>
            <c:dLbl>
              <c:idx val="4"/>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'POTENCIA_ENERGIA COMPLETO'!$MS$168:$MS$174</c:f>
              <c:strCache>
                <c:ptCount val="7"/>
                <c:pt idx="0">
                  <c:v>Miércoles</c:v>
                </c:pt>
                <c:pt idx="1">
                  <c:v>Jueves</c:v>
                </c:pt>
                <c:pt idx="2">
                  <c:v>Viernes</c:v>
                </c:pt>
                <c:pt idx="3">
                  <c:v>Sábado</c:v>
                </c:pt>
                <c:pt idx="4">
                  <c:v>Domingo</c:v>
                </c:pt>
                <c:pt idx="5">
                  <c:v>Lunes</c:v>
                </c:pt>
                <c:pt idx="6">
                  <c:v>Martes</c:v>
                </c:pt>
              </c:strCache>
            </c:strRef>
          </c:cat>
          <c:val>
            <c:numRef>
              <c:f>'POTENCIA_ENERGIA COMPLETO'!$NM$168:$NM$174</c:f>
              <c:numCache>
                <c:formatCode>General</c:formatCode>
                <c:ptCount val="7"/>
                <c:pt idx="0">
                  <c:v>125.33283047996977</c:v>
                </c:pt>
                <c:pt idx="1">
                  <c:v>125.51606977513228</c:v>
                </c:pt>
                <c:pt idx="2">
                  <c:v>125.54713244047622</c:v>
                </c:pt>
                <c:pt idx="3">
                  <c:v>125.59913680555555</c:v>
                </c:pt>
                <c:pt idx="4">
                  <c:v>125.86782887844845</c:v>
                </c:pt>
                <c:pt idx="5">
                  <c:v>125.46496345899472</c:v>
                </c:pt>
                <c:pt idx="6">
                  <c:v>125.49443978605935</c:v>
                </c:pt>
              </c:numCache>
            </c:numRef>
          </c:val>
          <c:smooth val="0"/>
        </c:ser>
        <c:dLbls>
          <c:showLegendKey val="0"/>
          <c:showVal val="0"/>
          <c:showCatName val="0"/>
          <c:showSerName val="0"/>
          <c:showPercent val="0"/>
          <c:showBubbleSize val="0"/>
        </c:dLbls>
        <c:marker val="1"/>
        <c:smooth val="0"/>
        <c:axId val="206964736"/>
        <c:axId val="206938112"/>
      </c:lineChart>
      <c:catAx>
        <c:axId val="206964736"/>
        <c:scaling>
          <c:orientation val="minMax"/>
        </c:scaling>
        <c:delete val="0"/>
        <c:axPos val="b"/>
        <c:title>
          <c:tx>
            <c:rich>
              <a:bodyPr/>
              <a:lstStyle/>
              <a:p>
                <a:pPr>
                  <a:defRPr/>
                </a:pPr>
                <a:r>
                  <a:rPr lang="es-ES"/>
                  <a:t>Tiempo</a:t>
                </a:r>
                <a:r>
                  <a:rPr lang="es-ES" baseline="0"/>
                  <a:t> - Días</a:t>
                </a:r>
                <a:endParaRPr lang="es-ES"/>
              </a:p>
            </c:rich>
          </c:tx>
          <c:layout/>
          <c:overlay val="0"/>
        </c:title>
        <c:numFmt formatCode="General" sourceLinked="1"/>
        <c:majorTickMark val="none"/>
        <c:minorTickMark val="none"/>
        <c:tickLblPos val="nextTo"/>
        <c:crossAx val="206938112"/>
        <c:crosses val="autoZero"/>
        <c:auto val="1"/>
        <c:lblAlgn val="ctr"/>
        <c:lblOffset val="100"/>
        <c:noMultiLvlLbl val="0"/>
      </c:catAx>
      <c:valAx>
        <c:axId val="206938112"/>
        <c:scaling>
          <c:orientation val="minMax"/>
        </c:scaling>
        <c:delete val="0"/>
        <c:axPos val="l"/>
        <c:majorGridlines/>
        <c:title>
          <c:tx>
            <c:rich>
              <a:bodyPr/>
              <a:lstStyle/>
              <a:p>
                <a:pPr>
                  <a:defRPr/>
                </a:pPr>
                <a:r>
                  <a:rPr lang="es-ES"/>
                  <a:t>Voltaje</a:t>
                </a:r>
                <a:r>
                  <a:rPr lang="es-ES" baseline="0"/>
                  <a:t> (V)</a:t>
                </a:r>
                <a:endParaRPr lang="es-ES"/>
              </a:p>
            </c:rich>
          </c:tx>
          <c:layout/>
          <c:overlay val="0"/>
        </c:title>
        <c:numFmt formatCode="General" sourceLinked="1"/>
        <c:majorTickMark val="out"/>
        <c:minorTickMark val="none"/>
        <c:tickLblPos val="nextTo"/>
        <c:crossAx val="206964736"/>
        <c:crosses val="autoZero"/>
        <c:crossBetween val="between"/>
      </c:valAx>
    </c:plotArea>
    <c:legend>
      <c:legendPos val="r"/>
      <c:layout>
        <c:manualLayout>
          <c:xMode val="edge"/>
          <c:yMode val="edge"/>
          <c:x val="0.8768234164212162"/>
          <c:y val="0.44061776998808239"/>
          <c:w val="0.10961142549523739"/>
          <c:h val="0.34317206904380643"/>
        </c:manualLayou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a:defRPr/>
            </a:pPr>
            <a:r>
              <a:rPr lang="es-ES" sz="1800" b="1" i="0" u="none" strike="noStrike" baseline="0">
                <a:effectLst/>
              </a:rPr>
              <a:t>Voltaje día promedio- TGN</a:t>
            </a:r>
            <a:r>
              <a:rPr lang="es-ES" sz="1800" b="1" i="0" u="none" strike="noStrike" kern="1200" baseline="0">
                <a:solidFill>
                  <a:sysClr val="windowText" lastClr="000000"/>
                </a:solidFill>
                <a:effectLst/>
                <a:latin typeface="+mn-lt"/>
                <a:ea typeface="+mn-ea"/>
                <a:cs typeface="+mn-cs"/>
              </a:rPr>
              <a:t> </a:t>
            </a:r>
            <a:endParaRPr lang="es-ES"/>
          </a:p>
        </c:rich>
      </c:tx>
      <c:layout/>
      <c:overlay val="0"/>
    </c:title>
    <c:autoTitleDeleted val="0"/>
    <c:plotArea>
      <c:layout/>
      <c:lineChart>
        <c:grouping val="standard"/>
        <c:varyColors val="0"/>
        <c:ser>
          <c:idx val="0"/>
          <c:order val="1"/>
          <c:tx>
            <c:strRef>
              <c:f>'POTENCIA_ENERGIA COMPLETO'!$MU$4</c:f>
              <c:strCache>
                <c:ptCount val="1"/>
                <c:pt idx="0">
                  <c:v>L1 MED</c:v>
                </c:pt>
              </c:strCache>
            </c:strRef>
          </c:tx>
          <c:spPr>
            <a:ln>
              <a:solidFill>
                <a:srgbClr val="FF0000"/>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COMPLETO'!$MU$5:$MU$28</c:f>
              <c:numCache>
                <c:formatCode>General</c:formatCode>
                <c:ptCount val="24"/>
                <c:pt idx="0">
                  <c:v>125.92991515151513</c:v>
                </c:pt>
                <c:pt idx="1">
                  <c:v>125.92834131736527</c:v>
                </c:pt>
                <c:pt idx="2">
                  <c:v>126.0836445783132</c:v>
                </c:pt>
                <c:pt idx="3">
                  <c:v>126.22483132530122</c:v>
                </c:pt>
                <c:pt idx="4">
                  <c:v>126.13585542168683</c:v>
                </c:pt>
                <c:pt idx="5">
                  <c:v>125.97747590361429</c:v>
                </c:pt>
                <c:pt idx="6">
                  <c:v>126.22202994011977</c:v>
                </c:pt>
                <c:pt idx="7">
                  <c:v>125.8458606060606</c:v>
                </c:pt>
                <c:pt idx="8">
                  <c:v>125.44675449101801</c:v>
                </c:pt>
                <c:pt idx="9">
                  <c:v>125.36767469879514</c:v>
                </c:pt>
                <c:pt idx="10">
                  <c:v>125.27789247311831</c:v>
                </c:pt>
                <c:pt idx="11">
                  <c:v>125.31160103626937</c:v>
                </c:pt>
                <c:pt idx="12">
                  <c:v>125.30431282051279</c:v>
                </c:pt>
                <c:pt idx="13">
                  <c:v>125.01152331606224</c:v>
                </c:pt>
                <c:pt idx="14">
                  <c:v>124.80409374999995</c:v>
                </c:pt>
                <c:pt idx="15">
                  <c:v>124.94481770833339</c:v>
                </c:pt>
                <c:pt idx="16">
                  <c:v>124.98177894736848</c:v>
                </c:pt>
                <c:pt idx="17">
                  <c:v>125.22879896907226</c:v>
                </c:pt>
                <c:pt idx="18">
                  <c:v>124.962901554404</c:v>
                </c:pt>
                <c:pt idx="19">
                  <c:v>125.16330769230771</c:v>
                </c:pt>
                <c:pt idx="20">
                  <c:v>125.34248704663216</c:v>
                </c:pt>
                <c:pt idx="21">
                  <c:v>125.54675257731957</c:v>
                </c:pt>
                <c:pt idx="22">
                  <c:v>125.53163005780341</c:v>
                </c:pt>
                <c:pt idx="23">
                  <c:v>125.8500658682634</c:v>
                </c:pt>
              </c:numCache>
            </c:numRef>
          </c:val>
          <c:smooth val="0"/>
        </c:ser>
        <c:ser>
          <c:idx val="2"/>
          <c:order val="2"/>
          <c:tx>
            <c:strRef>
              <c:f>'POTENCIA_ENERGIA COMPLETO'!$MX$4</c:f>
              <c:strCache>
                <c:ptCount val="1"/>
                <c:pt idx="0">
                  <c:v>L2 MED</c:v>
                </c:pt>
              </c:strCache>
            </c:strRef>
          </c:tx>
          <c:spPr>
            <a:ln cmpd="sng">
              <a:solidFill>
                <a:schemeClr val="tx2">
                  <a:lumMod val="75000"/>
                </a:schemeClr>
              </a:solidFill>
            </a:ln>
          </c:spPr>
          <c:dLbls>
            <c:dLbl>
              <c:idx val="19"/>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COMPLETO'!$MX$5:$MX$28</c:f>
              <c:numCache>
                <c:formatCode>General</c:formatCode>
                <c:ptCount val="24"/>
                <c:pt idx="0">
                  <c:v>125.72826060606062</c:v>
                </c:pt>
                <c:pt idx="1">
                  <c:v>125.7985269461077</c:v>
                </c:pt>
                <c:pt idx="2">
                  <c:v>126.01354819277097</c:v>
                </c:pt>
                <c:pt idx="3">
                  <c:v>126.15633734939762</c:v>
                </c:pt>
                <c:pt idx="4">
                  <c:v>126.06707831325298</c:v>
                </c:pt>
                <c:pt idx="5">
                  <c:v>125.84837349397583</c:v>
                </c:pt>
                <c:pt idx="6">
                  <c:v>126.22346706586828</c:v>
                </c:pt>
                <c:pt idx="7">
                  <c:v>125.79961212121214</c:v>
                </c:pt>
                <c:pt idx="8">
                  <c:v>125.39515568862269</c:v>
                </c:pt>
                <c:pt idx="9">
                  <c:v>125.22996385542173</c:v>
                </c:pt>
                <c:pt idx="10">
                  <c:v>125.00596236559139</c:v>
                </c:pt>
                <c:pt idx="11">
                  <c:v>124.95449740932645</c:v>
                </c:pt>
                <c:pt idx="12">
                  <c:v>125.01833846153845</c:v>
                </c:pt>
                <c:pt idx="13">
                  <c:v>124.74955958549229</c:v>
                </c:pt>
                <c:pt idx="14">
                  <c:v>124.54994270833323</c:v>
                </c:pt>
                <c:pt idx="15">
                  <c:v>124.66505208333326</c:v>
                </c:pt>
                <c:pt idx="16">
                  <c:v>124.70458947368419</c:v>
                </c:pt>
                <c:pt idx="17">
                  <c:v>124.94264948453606</c:v>
                </c:pt>
                <c:pt idx="18">
                  <c:v>124.24403108808299</c:v>
                </c:pt>
                <c:pt idx="19">
                  <c:v>124.21359999999997</c:v>
                </c:pt>
                <c:pt idx="20">
                  <c:v>124.53024352331607</c:v>
                </c:pt>
                <c:pt idx="21">
                  <c:v>124.93239175257732</c:v>
                </c:pt>
                <c:pt idx="22">
                  <c:v>125.10528323699418</c:v>
                </c:pt>
                <c:pt idx="23">
                  <c:v>125.54382634730541</c:v>
                </c:pt>
              </c:numCache>
            </c:numRef>
          </c:val>
          <c:smooth val="0"/>
        </c:ser>
        <c:ser>
          <c:idx val="1"/>
          <c:order val="0"/>
          <c:tx>
            <c:strRef>
              <c:f>'POTENCIA_ENERGIA COMPLETO'!$NA$4</c:f>
              <c:strCache>
                <c:ptCount val="1"/>
                <c:pt idx="0">
                  <c:v>L3 MED</c:v>
                </c:pt>
              </c:strCache>
            </c:strRef>
          </c:tx>
          <c:spPr>
            <a:ln>
              <a:solidFill>
                <a:schemeClr val="accent3">
                  <a:lumMod val="50000"/>
                </a:schemeClr>
              </a:solidFill>
            </a:ln>
          </c:spPr>
          <c:dLbls>
            <c:dLbl>
              <c:idx val="3"/>
              <c:layout>
                <c:manualLayout>
                  <c:x val="-6.7950169875424682E-2"/>
                  <c:y val="-5.9574468085106386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COMPLETO'!$NA$5:$NA$28</c:f>
              <c:numCache>
                <c:formatCode>General</c:formatCode>
                <c:ptCount val="24"/>
                <c:pt idx="0">
                  <c:v>126.0926363636364</c:v>
                </c:pt>
                <c:pt idx="1">
                  <c:v>126.12862874251496</c:v>
                </c:pt>
                <c:pt idx="2">
                  <c:v>126.36094578313254</c:v>
                </c:pt>
                <c:pt idx="3">
                  <c:v>126.51129518072287</c:v>
                </c:pt>
                <c:pt idx="4">
                  <c:v>126.43581325301217</c:v>
                </c:pt>
                <c:pt idx="5">
                  <c:v>126.23978915662653</c:v>
                </c:pt>
                <c:pt idx="6">
                  <c:v>126.48552694610774</c:v>
                </c:pt>
                <c:pt idx="7">
                  <c:v>126.10840606060603</c:v>
                </c:pt>
                <c:pt idx="8">
                  <c:v>125.69614970059881</c:v>
                </c:pt>
                <c:pt idx="9">
                  <c:v>125.52460240963855</c:v>
                </c:pt>
                <c:pt idx="10">
                  <c:v>125.37625806451609</c:v>
                </c:pt>
                <c:pt idx="11">
                  <c:v>125.32247668393784</c:v>
                </c:pt>
                <c:pt idx="12">
                  <c:v>125.35454871794875</c:v>
                </c:pt>
                <c:pt idx="13">
                  <c:v>125.06434196891196</c:v>
                </c:pt>
                <c:pt idx="14">
                  <c:v>124.75160416666677</c:v>
                </c:pt>
                <c:pt idx="15">
                  <c:v>124.90184895833339</c:v>
                </c:pt>
                <c:pt idx="16">
                  <c:v>124.97413684210525</c:v>
                </c:pt>
                <c:pt idx="17">
                  <c:v>125.17219587628861</c:v>
                </c:pt>
                <c:pt idx="18">
                  <c:v>124.68054922279788</c:v>
                </c:pt>
                <c:pt idx="19">
                  <c:v>124.81838461538456</c:v>
                </c:pt>
                <c:pt idx="20">
                  <c:v>125.16949740932648</c:v>
                </c:pt>
                <c:pt idx="21">
                  <c:v>125.50414432989689</c:v>
                </c:pt>
                <c:pt idx="22">
                  <c:v>125.61197109826587</c:v>
                </c:pt>
                <c:pt idx="23">
                  <c:v>125.99828742514977</c:v>
                </c:pt>
              </c:numCache>
            </c:numRef>
          </c:val>
          <c:smooth val="0"/>
        </c:ser>
        <c:dLbls>
          <c:showLegendKey val="0"/>
          <c:showVal val="0"/>
          <c:showCatName val="0"/>
          <c:showSerName val="0"/>
          <c:showPercent val="0"/>
          <c:showBubbleSize val="0"/>
        </c:dLbls>
        <c:marker val="1"/>
        <c:smooth val="0"/>
        <c:axId val="206966272"/>
        <c:axId val="206943296"/>
      </c:lineChart>
      <c:catAx>
        <c:axId val="206966272"/>
        <c:scaling>
          <c:orientation val="minMax"/>
        </c:scaling>
        <c:delete val="0"/>
        <c:axPos val="b"/>
        <c:title>
          <c:tx>
            <c:rich>
              <a:bodyPr/>
              <a:lstStyle/>
              <a:p>
                <a:pPr>
                  <a:defRPr/>
                </a:pPr>
                <a:r>
                  <a:rPr lang="es-ES"/>
                  <a:t>Tiempo</a:t>
                </a:r>
                <a:r>
                  <a:rPr lang="es-ES" baseline="0"/>
                  <a:t> horas -(H)</a:t>
                </a:r>
                <a:endParaRPr lang="es-ES"/>
              </a:p>
            </c:rich>
          </c:tx>
          <c:layout>
            <c:manualLayout>
              <c:xMode val="edge"/>
              <c:yMode val="edge"/>
              <c:x val="0.42917302571297244"/>
              <c:y val="0.91245322755846381"/>
            </c:manualLayout>
          </c:layout>
          <c:overlay val="0"/>
        </c:title>
        <c:numFmt formatCode="0" sourceLinked="1"/>
        <c:majorTickMark val="none"/>
        <c:minorTickMark val="none"/>
        <c:tickLblPos val="nextTo"/>
        <c:crossAx val="206943296"/>
        <c:crosses val="autoZero"/>
        <c:auto val="1"/>
        <c:lblAlgn val="ctr"/>
        <c:lblOffset val="100"/>
        <c:noMultiLvlLbl val="0"/>
      </c:catAx>
      <c:valAx>
        <c:axId val="206943296"/>
        <c:scaling>
          <c:orientation val="minMax"/>
        </c:scaling>
        <c:delete val="0"/>
        <c:axPos val="l"/>
        <c:majorGridlines/>
        <c:title>
          <c:tx>
            <c:rich>
              <a:bodyPr/>
              <a:lstStyle/>
              <a:p>
                <a:pPr>
                  <a:defRPr/>
                </a:pPr>
                <a:r>
                  <a:rPr lang="es-ES"/>
                  <a:t>Voltaje</a:t>
                </a:r>
                <a:r>
                  <a:rPr lang="es-ES" sz="1000" b="1" i="0" u="none" strike="noStrike" kern="1200" baseline="0">
                    <a:solidFill>
                      <a:sysClr val="windowText" lastClr="000000"/>
                    </a:solidFill>
                    <a:latin typeface="+mn-lt"/>
                    <a:ea typeface="+mn-ea"/>
                    <a:cs typeface="+mn-cs"/>
                  </a:rPr>
                  <a:t> </a:t>
                </a:r>
                <a:r>
                  <a:rPr lang="es-ES"/>
                  <a:t>(V)</a:t>
                </a:r>
              </a:p>
            </c:rich>
          </c:tx>
          <c:layout/>
          <c:overlay val="0"/>
        </c:title>
        <c:numFmt formatCode="General" sourceLinked="1"/>
        <c:majorTickMark val="out"/>
        <c:minorTickMark val="none"/>
        <c:tickLblPos val="nextTo"/>
        <c:crossAx val="20696627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sz="1800" b="1" i="0" baseline="0">
                <a:effectLst/>
              </a:rPr>
              <a:t>Tendencia </a:t>
            </a:r>
            <a:r>
              <a:rPr lang="es-ES" sz="1800" b="1" i="0" u="none" strike="noStrike" baseline="0">
                <a:effectLst/>
              </a:rPr>
              <a:t>Semanal de Corriente </a:t>
            </a:r>
            <a:r>
              <a:rPr lang="es-ES" sz="1800" b="1" i="0" baseline="0">
                <a:effectLst/>
              </a:rPr>
              <a:t>Total TGN</a:t>
            </a:r>
            <a:endParaRPr lang="es-ES">
              <a:effectLst/>
            </a:endParaRPr>
          </a:p>
        </c:rich>
      </c:tx>
      <c:layout/>
      <c:overlay val="0"/>
    </c:title>
    <c:autoTitleDeleted val="0"/>
    <c:plotArea>
      <c:layout>
        <c:manualLayout>
          <c:layoutTarget val="inner"/>
          <c:xMode val="edge"/>
          <c:yMode val="edge"/>
          <c:x val="0.11442136101569426"/>
          <c:y val="0.13548450024827977"/>
          <c:w val="0.74311907145513545"/>
          <c:h val="0.67417003617791027"/>
        </c:manualLayout>
      </c:layout>
      <c:lineChart>
        <c:grouping val="standard"/>
        <c:varyColors val="0"/>
        <c:ser>
          <c:idx val="5"/>
          <c:order val="1"/>
          <c:tx>
            <c:strRef>
              <c:f>'POTENCIA_ENERGIA COMPLETO'!$NX$167</c:f>
              <c:strCache>
                <c:ptCount val="1"/>
                <c:pt idx="0">
                  <c:v>Prom L1</c:v>
                </c:pt>
              </c:strCache>
            </c:strRef>
          </c:tx>
          <c:cat>
            <c:strRef>
              <c:f>'POTENCIA_ENERGIA COMPLETO'!$MS$168:$MS$174</c:f>
              <c:strCache>
                <c:ptCount val="7"/>
                <c:pt idx="0">
                  <c:v>Miércoles</c:v>
                </c:pt>
                <c:pt idx="1">
                  <c:v>Jueves</c:v>
                </c:pt>
                <c:pt idx="2">
                  <c:v>Viernes</c:v>
                </c:pt>
                <c:pt idx="3">
                  <c:v>Sábado</c:v>
                </c:pt>
                <c:pt idx="4">
                  <c:v>Domingo</c:v>
                </c:pt>
                <c:pt idx="5">
                  <c:v>Lunes</c:v>
                </c:pt>
                <c:pt idx="6">
                  <c:v>Martes</c:v>
                </c:pt>
              </c:strCache>
            </c:strRef>
          </c:cat>
          <c:val>
            <c:numRef>
              <c:f>'POTENCIA_ENERGIA COMPLETO'!$NX$168:$NX$174</c:f>
              <c:numCache>
                <c:formatCode>General</c:formatCode>
                <c:ptCount val="7"/>
                <c:pt idx="0">
                  <c:v>133.47621213151925</c:v>
                </c:pt>
                <c:pt idx="1">
                  <c:v>128.9635174713404</c:v>
                </c:pt>
                <c:pt idx="2">
                  <c:v>123.32795331790123</c:v>
                </c:pt>
                <c:pt idx="3">
                  <c:v>120.98745317239855</c:v>
                </c:pt>
                <c:pt idx="4">
                  <c:v>89.590712208869377</c:v>
                </c:pt>
                <c:pt idx="5">
                  <c:v>128.77761926807759</c:v>
                </c:pt>
                <c:pt idx="6">
                  <c:v>132.63564147688061</c:v>
                </c:pt>
              </c:numCache>
            </c:numRef>
          </c:val>
          <c:smooth val="1"/>
        </c:ser>
        <c:ser>
          <c:idx val="8"/>
          <c:order val="2"/>
          <c:tx>
            <c:strRef>
              <c:f>'POTENCIA_ENERGIA COMPLETO'!$OA$167</c:f>
              <c:strCache>
                <c:ptCount val="1"/>
                <c:pt idx="0">
                  <c:v>Prom L2</c:v>
                </c:pt>
              </c:strCache>
            </c:strRef>
          </c:tx>
          <c:dLbls>
            <c:dLbl>
              <c:idx val="0"/>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'POTENCIA_ENERGIA COMPLETO'!$MS$168:$MS$174</c:f>
              <c:strCache>
                <c:ptCount val="7"/>
                <c:pt idx="0">
                  <c:v>Miércoles</c:v>
                </c:pt>
                <c:pt idx="1">
                  <c:v>Jueves</c:v>
                </c:pt>
                <c:pt idx="2">
                  <c:v>Viernes</c:v>
                </c:pt>
                <c:pt idx="3">
                  <c:v>Sábado</c:v>
                </c:pt>
                <c:pt idx="4">
                  <c:v>Domingo</c:v>
                </c:pt>
                <c:pt idx="5">
                  <c:v>Lunes</c:v>
                </c:pt>
                <c:pt idx="6">
                  <c:v>Martes</c:v>
                </c:pt>
              </c:strCache>
            </c:strRef>
          </c:cat>
          <c:val>
            <c:numRef>
              <c:f>'POTENCIA_ENERGIA COMPLETO'!$OA$168:$OA$174</c:f>
              <c:numCache>
                <c:formatCode>General</c:formatCode>
                <c:ptCount val="7"/>
                <c:pt idx="0">
                  <c:v>173.99433864323507</c:v>
                </c:pt>
                <c:pt idx="1">
                  <c:v>163.66121560846565</c:v>
                </c:pt>
                <c:pt idx="2">
                  <c:v>151.578680335097</c:v>
                </c:pt>
                <c:pt idx="3">
                  <c:v>150.96537670194002</c:v>
                </c:pt>
                <c:pt idx="4">
                  <c:v>123.0776073607351</c:v>
                </c:pt>
                <c:pt idx="5">
                  <c:v>151.79013541666669</c:v>
                </c:pt>
                <c:pt idx="6">
                  <c:v>157.0779681389464</c:v>
                </c:pt>
              </c:numCache>
            </c:numRef>
          </c:val>
          <c:smooth val="1"/>
        </c:ser>
        <c:ser>
          <c:idx val="11"/>
          <c:order val="3"/>
          <c:tx>
            <c:strRef>
              <c:f>'POTENCIA_ENERGIA COMPLETO'!$OD$167</c:f>
              <c:strCache>
                <c:ptCount val="1"/>
                <c:pt idx="0">
                  <c:v>Prom L3</c:v>
                </c:pt>
              </c:strCache>
            </c:strRef>
          </c:tx>
          <c:dLbls>
            <c:dLbl>
              <c:idx val="4"/>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strRef>
              <c:f>'POTENCIA_ENERGIA COMPLETO'!$MS$168:$MS$174</c:f>
              <c:strCache>
                <c:ptCount val="7"/>
                <c:pt idx="0">
                  <c:v>Miércoles</c:v>
                </c:pt>
                <c:pt idx="1">
                  <c:v>Jueves</c:v>
                </c:pt>
                <c:pt idx="2">
                  <c:v>Viernes</c:v>
                </c:pt>
                <c:pt idx="3">
                  <c:v>Sábado</c:v>
                </c:pt>
                <c:pt idx="4">
                  <c:v>Domingo</c:v>
                </c:pt>
                <c:pt idx="5">
                  <c:v>Lunes</c:v>
                </c:pt>
                <c:pt idx="6">
                  <c:v>Martes</c:v>
                </c:pt>
              </c:strCache>
            </c:strRef>
          </c:cat>
          <c:val>
            <c:numRef>
              <c:f>'POTENCIA_ENERGIA COMPLETO'!$OD$168:$OD$174</c:f>
              <c:numCache>
                <c:formatCode>General</c:formatCode>
                <c:ptCount val="7"/>
                <c:pt idx="0">
                  <c:v>124.33837016250945</c:v>
                </c:pt>
                <c:pt idx="1">
                  <c:v>117.26261381172843</c:v>
                </c:pt>
                <c:pt idx="2">
                  <c:v>106.86271527777778</c:v>
                </c:pt>
                <c:pt idx="3">
                  <c:v>103.55307907848324</c:v>
                </c:pt>
                <c:pt idx="4">
                  <c:v>86.183226382363614</c:v>
                </c:pt>
                <c:pt idx="5">
                  <c:v>121.00573087522046</c:v>
                </c:pt>
                <c:pt idx="6">
                  <c:v>121.47626403266618</c:v>
                </c:pt>
              </c:numCache>
            </c:numRef>
          </c:val>
          <c:smooth val="1"/>
        </c:ser>
        <c:ser>
          <c:idx val="2"/>
          <c:order val="0"/>
          <c:tx>
            <c:strRef>
              <c:f>'POTENCIA_ENERGIA COMPLETO'!$OG$167</c:f>
              <c:strCache>
                <c:ptCount val="1"/>
                <c:pt idx="0">
                  <c:v>Prom N</c:v>
                </c:pt>
              </c:strCache>
            </c:strRef>
          </c:tx>
          <c:cat>
            <c:strRef>
              <c:f>'POTENCIA_ENERGIA COMPLETO'!$MS$168:$MS$174</c:f>
              <c:strCache>
                <c:ptCount val="7"/>
                <c:pt idx="0">
                  <c:v>Miércoles</c:v>
                </c:pt>
                <c:pt idx="1">
                  <c:v>Jueves</c:v>
                </c:pt>
                <c:pt idx="2">
                  <c:v>Viernes</c:v>
                </c:pt>
                <c:pt idx="3">
                  <c:v>Sábado</c:v>
                </c:pt>
                <c:pt idx="4">
                  <c:v>Domingo</c:v>
                </c:pt>
                <c:pt idx="5">
                  <c:v>Lunes</c:v>
                </c:pt>
                <c:pt idx="6">
                  <c:v>Martes</c:v>
                </c:pt>
              </c:strCache>
            </c:strRef>
          </c:cat>
          <c:val>
            <c:numRef>
              <c:f>'POTENCIA_ENERGIA COMPLETO'!$OG$168:$OG$174</c:f>
              <c:numCache>
                <c:formatCode>General</c:formatCode>
                <c:ptCount val="7"/>
                <c:pt idx="0">
                  <c:v>16.193389399092968</c:v>
                </c:pt>
                <c:pt idx="1">
                  <c:v>10.167675705467376</c:v>
                </c:pt>
                <c:pt idx="2">
                  <c:v>12.041492724867723</c:v>
                </c:pt>
                <c:pt idx="3">
                  <c:v>14.700444856701937</c:v>
                </c:pt>
                <c:pt idx="4">
                  <c:v>14.674495357651606</c:v>
                </c:pt>
                <c:pt idx="5">
                  <c:v>14.58594890873016</c:v>
                </c:pt>
                <c:pt idx="6">
                  <c:v>13.222452783528871</c:v>
                </c:pt>
              </c:numCache>
            </c:numRef>
          </c:val>
          <c:smooth val="1"/>
        </c:ser>
        <c:dLbls>
          <c:showLegendKey val="0"/>
          <c:showVal val="0"/>
          <c:showCatName val="0"/>
          <c:showSerName val="0"/>
          <c:showPercent val="0"/>
          <c:showBubbleSize val="0"/>
        </c:dLbls>
        <c:marker val="1"/>
        <c:smooth val="0"/>
        <c:axId val="207176704"/>
        <c:axId val="206943872"/>
      </c:lineChart>
      <c:catAx>
        <c:axId val="207176704"/>
        <c:scaling>
          <c:orientation val="minMax"/>
        </c:scaling>
        <c:delete val="0"/>
        <c:axPos val="b"/>
        <c:title>
          <c:tx>
            <c:rich>
              <a:bodyPr/>
              <a:lstStyle/>
              <a:p>
                <a:pPr>
                  <a:defRPr/>
                </a:pPr>
                <a:r>
                  <a:rPr lang="es-ES"/>
                  <a:t>Tiempo</a:t>
                </a:r>
                <a:r>
                  <a:rPr lang="es-ES" baseline="0"/>
                  <a:t> - Días</a:t>
                </a:r>
                <a:endParaRPr lang="es-ES"/>
              </a:p>
            </c:rich>
          </c:tx>
          <c:layout/>
          <c:overlay val="0"/>
        </c:title>
        <c:numFmt formatCode="General" sourceLinked="1"/>
        <c:majorTickMark val="none"/>
        <c:minorTickMark val="none"/>
        <c:tickLblPos val="nextTo"/>
        <c:crossAx val="206943872"/>
        <c:crosses val="autoZero"/>
        <c:auto val="1"/>
        <c:lblAlgn val="ctr"/>
        <c:lblOffset val="100"/>
        <c:noMultiLvlLbl val="0"/>
      </c:catAx>
      <c:valAx>
        <c:axId val="206943872"/>
        <c:scaling>
          <c:orientation val="minMax"/>
        </c:scaling>
        <c:delete val="0"/>
        <c:axPos val="l"/>
        <c:majorGridlines/>
        <c:title>
          <c:tx>
            <c:rich>
              <a:bodyPr/>
              <a:lstStyle/>
              <a:p>
                <a:pPr>
                  <a:defRPr/>
                </a:pPr>
                <a:r>
                  <a:rPr lang="es-ES"/>
                  <a:t>Corriente (A)</a:t>
                </a:r>
              </a:p>
            </c:rich>
          </c:tx>
          <c:layout/>
          <c:overlay val="0"/>
        </c:title>
        <c:numFmt formatCode="General" sourceLinked="1"/>
        <c:majorTickMark val="out"/>
        <c:minorTickMark val="none"/>
        <c:tickLblPos val="nextTo"/>
        <c:crossAx val="20717670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s-ES" sz="1800" b="1" i="0" u="none" strike="noStrike" baseline="0">
                <a:effectLst/>
              </a:rPr>
              <a:t>Corriente </a:t>
            </a:r>
            <a:r>
              <a:rPr lang="es-ES" sz="1800" b="1" i="0" baseline="0">
                <a:effectLst/>
              </a:rPr>
              <a:t>día promedio-</a:t>
            </a:r>
            <a:r>
              <a:rPr lang="es-ES" sz="1800" b="1" i="0" u="none" strike="noStrike" baseline="0">
                <a:effectLst/>
              </a:rPr>
              <a:t> TGN</a:t>
            </a:r>
            <a:endParaRPr lang="es-ES"/>
          </a:p>
        </c:rich>
      </c:tx>
      <c:layout/>
      <c:overlay val="0"/>
    </c:title>
    <c:autoTitleDeleted val="0"/>
    <c:plotArea>
      <c:layout>
        <c:manualLayout>
          <c:layoutTarget val="inner"/>
          <c:xMode val="edge"/>
          <c:yMode val="edge"/>
          <c:x val="0.11807888267360245"/>
          <c:y val="0.15521043829698278"/>
          <c:w val="0.70517885773328104"/>
          <c:h val="0.69321127447564634"/>
        </c:manualLayout>
      </c:layout>
      <c:lineChart>
        <c:grouping val="standard"/>
        <c:varyColors val="0"/>
        <c:ser>
          <c:idx val="0"/>
          <c:order val="1"/>
          <c:tx>
            <c:strRef>
              <c:f>'POTENCIA_ENERGIA COMPLETO'!$ND$4</c:f>
              <c:strCache>
                <c:ptCount val="1"/>
                <c:pt idx="0">
                  <c:v>L1 MED</c:v>
                </c:pt>
              </c:strCache>
            </c:strRef>
          </c:tx>
          <c:spPr>
            <a:ln>
              <a:solidFill>
                <a:srgbClr val="FF0000"/>
              </a:solidFill>
            </a:ln>
          </c:spPr>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COMPLETO'!$ND$5:$ND$28</c:f>
              <c:numCache>
                <c:formatCode>General</c:formatCode>
                <c:ptCount val="24"/>
                <c:pt idx="0">
                  <c:v>87.673563636363639</c:v>
                </c:pt>
                <c:pt idx="1">
                  <c:v>86.180215568862309</c:v>
                </c:pt>
                <c:pt idx="2">
                  <c:v>84.9718012048193</c:v>
                </c:pt>
                <c:pt idx="3">
                  <c:v>82.408000000000044</c:v>
                </c:pt>
                <c:pt idx="4">
                  <c:v>82.961668674698785</c:v>
                </c:pt>
                <c:pt idx="5">
                  <c:v>84.524939759036144</c:v>
                </c:pt>
                <c:pt idx="6">
                  <c:v>103.74821556886231</c:v>
                </c:pt>
                <c:pt idx="7">
                  <c:v>123.16195757575758</c:v>
                </c:pt>
                <c:pt idx="8">
                  <c:v>144.1282335329341</c:v>
                </c:pt>
                <c:pt idx="9">
                  <c:v>152.72153012048202</c:v>
                </c:pt>
                <c:pt idx="10">
                  <c:v>143.07771505376351</c:v>
                </c:pt>
                <c:pt idx="11">
                  <c:v>148.76492227979276</c:v>
                </c:pt>
                <c:pt idx="12">
                  <c:v>162.62518974358974</c:v>
                </c:pt>
                <c:pt idx="13">
                  <c:v>162.32709326424867</c:v>
                </c:pt>
                <c:pt idx="14">
                  <c:v>166.73650520833331</c:v>
                </c:pt>
                <c:pt idx="15">
                  <c:v>168.69033333333326</c:v>
                </c:pt>
                <c:pt idx="16">
                  <c:v>164.10789473684216</c:v>
                </c:pt>
                <c:pt idx="17">
                  <c:v>138.13919072164956</c:v>
                </c:pt>
                <c:pt idx="18">
                  <c:v>114.31934715025908</c:v>
                </c:pt>
                <c:pt idx="19">
                  <c:v>111.92795897435896</c:v>
                </c:pt>
                <c:pt idx="20">
                  <c:v>102.1448082901555</c:v>
                </c:pt>
                <c:pt idx="21">
                  <c:v>96.34658762886599</c:v>
                </c:pt>
                <c:pt idx="22">
                  <c:v>92.266930635838179</c:v>
                </c:pt>
                <c:pt idx="23">
                  <c:v>88.608562874251518</c:v>
                </c:pt>
              </c:numCache>
            </c:numRef>
          </c:val>
          <c:smooth val="0"/>
        </c:ser>
        <c:ser>
          <c:idx val="2"/>
          <c:order val="2"/>
          <c:tx>
            <c:strRef>
              <c:f>'POTENCIA_ENERGIA COMPLETO'!$NG$4</c:f>
              <c:strCache>
                <c:ptCount val="1"/>
                <c:pt idx="0">
                  <c:v>L2 MED</c:v>
                </c:pt>
              </c:strCache>
            </c:strRef>
          </c:tx>
          <c:spPr>
            <a:ln cmpd="sng">
              <a:solidFill>
                <a:schemeClr val="tx2">
                  <a:lumMod val="75000"/>
                </a:schemeClr>
              </a:solidFill>
            </a:ln>
          </c:spPr>
          <c:dLbls>
            <c:dLbl>
              <c:idx val="12"/>
              <c:layout>
                <c:manualLayout>
                  <c:x val="-1.8108070246480066E-2"/>
                  <c:y val="-5.0032028377221011E-2"/>
                </c:manualLayout>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COMPLETO'!$NG$5:$NG$28</c:f>
              <c:numCache>
                <c:formatCode>General</c:formatCode>
                <c:ptCount val="24"/>
                <c:pt idx="0">
                  <c:v>103.51410909090912</c:v>
                </c:pt>
                <c:pt idx="1">
                  <c:v>101.73135329341321</c:v>
                </c:pt>
                <c:pt idx="2">
                  <c:v>100.75387349397593</c:v>
                </c:pt>
                <c:pt idx="3">
                  <c:v>97.981373493975966</c:v>
                </c:pt>
                <c:pt idx="4">
                  <c:v>98.560493975903626</c:v>
                </c:pt>
                <c:pt idx="5">
                  <c:v>102.1749939759036</c:v>
                </c:pt>
                <c:pt idx="6">
                  <c:v>118.30401197604793</c:v>
                </c:pt>
                <c:pt idx="7">
                  <c:v>154.86281818181811</c:v>
                </c:pt>
                <c:pt idx="8">
                  <c:v>183.43118562874255</c:v>
                </c:pt>
                <c:pt idx="9">
                  <c:v>192.68015662650589</c:v>
                </c:pt>
                <c:pt idx="10">
                  <c:v>190.31968817204307</c:v>
                </c:pt>
                <c:pt idx="11">
                  <c:v>199.31063730569949</c:v>
                </c:pt>
                <c:pt idx="12">
                  <c:v>212.05032307692301</c:v>
                </c:pt>
                <c:pt idx="13">
                  <c:v>210.48260621761659</c:v>
                </c:pt>
                <c:pt idx="14">
                  <c:v>205.99217187499994</c:v>
                </c:pt>
                <c:pt idx="15">
                  <c:v>206.79973437499999</c:v>
                </c:pt>
                <c:pt idx="16">
                  <c:v>199.65718421052634</c:v>
                </c:pt>
                <c:pt idx="17">
                  <c:v>167.68439690721652</c:v>
                </c:pt>
                <c:pt idx="18">
                  <c:v>154.13684974093263</c:v>
                </c:pt>
                <c:pt idx="19">
                  <c:v>145.10629230769226</c:v>
                </c:pt>
                <c:pt idx="20">
                  <c:v>126.99979274611397</c:v>
                </c:pt>
                <c:pt idx="21">
                  <c:v>114.78093814432989</c:v>
                </c:pt>
                <c:pt idx="22">
                  <c:v>108.45400000000005</c:v>
                </c:pt>
                <c:pt idx="23">
                  <c:v>106.433874251497</c:v>
                </c:pt>
              </c:numCache>
            </c:numRef>
          </c:val>
          <c:smooth val="0"/>
        </c:ser>
        <c:ser>
          <c:idx val="3"/>
          <c:order val="3"/>
          <c:tx>
            <c:strRef>
              <c:f>'POTENCIA_ENERGIA COMPLETO'!$NJ$4</c:f>
              <c:strCache>
                <c:ptCount val="1"/>
                <c:pt idx="0">
                  <c:v>L3 MED</c:v>
                </c:pt>
              </c:strCache>
            </c:strRef>
          </c:tx>
          <c:spPr>
            <a:ln>
              <a:solidFill>
                <a:schemeClr val="accent3">
                  <a:lumMod val="50000"/>
                </a:schemeClr>
              </a:solidFill>
            </a:ln>
          </c:spPr>
          <c:dLbls>
            <c:dLbl>
              <c:idx val="5"/>
              <c:layout/>
              <c:showLegendKey val="0"/>
              <c:showVal val="1"/>
              <c:showCatName val="0"/>
              <c:showSerName val="0"/>
              <c:showPercent val="0"/>
              <c:showBubbleSize val="0"/>
            </c:dLbl>
            <c:numFmt formatCode="#,##0.00" sourceLinked="0"/>
            <c:showLegendKey val="0"/>
            <c:showVal val="0"/>
            <c:showCatName val="0"/>
            <c:showSerName val="0"/>
            <c:showPercent val="0"/>
            <c:showBubbleSize val="0"/>
          </c:dLbls>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COMPLETO'!$NJ$5:$NJ$28</c:f>
              <c:numCache>
                <c:formatCode>General</c:formatCode>
                <c:ptCount val="24"/>
                <c:pt idx="0">
                  <c:v>73.431393939393956</c:v>
                </c:pt>
                <c:pt idx="1">
                  <c:v>71.451269461077871</c:v>
                </c:pt>
                <c:pt idx="2">
                  <c:v>70.348837349397613</c:v>
                </c:pt>
                <c:pt idx="3">
                  <c:v>66.15605421686746</c:v>
                </c:pt>
                <c:pt idx="4">
                  <c:v>65.320614457831297</c:v>
                </c:pt>
                <c:pt idx="5">
                  <c:v>66.216018072289174</c:v>
                </c:pt>
                <c:pt idx="6">
                  <c:v>85.479538922155669</c:v>
                </c:pt>
                <c:pt idx="7">
                  <c:v>114.1859575757577</c:v>
                </c:pt>
                <c:pt idx="8">
                  <c:v>136.12597604790417</c:v>
                </c:pt>
                <c:pt idx="9">
                  <c:v>145.20837349397587</c:v>
                </c:pt>
                <c:pt idx="10">
                  <c:v>135.33355913978488</c:v>
                </c:pt>
                <c:pt idx="11">
                  <c:v>142.89919689119171</c:v>
                </c:pt>
                <c:pt idx="12">
                  <c:v>156.80279999999996</c:v>
                </c:pt>
                <c:pt idx="13">
                  <c:v>157.07681347150265</c:v>
                </c:pt>
                <c:pt idx="14">
                  <c:v>158.39559895833332</c:v>
                </c:pt>
                <c:pt idx="15">
                  <c:v>158.53479687500004</c:v>
                </c:pt>
                <c:pt idx="16">
                  <c:v>155.1445210526316</c:v>
                </c:pt>
                <c:pt idx="17">
                  <c:v>127.37841237113412</c:v>
                </c:pt>
                <c:pt idx="18">
                  <c:v>106.01743005181348</c:v>
                </c:pt>
                <c:pt idx="19">
                  <c:v>101.45315897435891</c:v>
                </c:pt>
                <c:pt idx="20">
                  <c:v>91.36858549222795</c:v>
                </c:pt>
                <c:pt idx="21">
                  <c:v>84.806917525773244</c:v>
                </c:pt>
                <c:pt idx="22">
                  <c:v>77.929046242774604</c:v>
                </c:pt>
                <c:pt idx="23">
                  <c:v>75.639389221556854</c:v>
                </c:pt>
              </c:numCache>
            </c:numRef>
          </c:val>
          <c:smooth val="0"/>
        </c:ser>
        <c:ser>
          <c:idx val="1"/>
          <c:order val="0"/>
          <c:tx>
            <c:strRef>
              <c:f>'POTENCIA_ENERGIA COMPLETO'!$NM$4</c:f>
              <c:strCache>
                <c:ptCount val="1"/>
                <c:pt idx="0">
                  <c:v>N MED</c:v>
                </c:pt>
              </c:strCache>
            </c:strRef>
          </c:tx>
          <c:cat>
            <c:numRef>
              <c:f>'POTENCIA_ENERGIA COMPLETO'!$MS$5:$MS$28</c:f>
              <c:numCache>
                <c:formatCode>0</c:formatCod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numCache>
            </c:numRef>
          </c:cat>
          <c:val>
            <c:numRef>
              <c:f>'POTENCIA_ENERGIA COMPLETO'!$NM$5:$NM$28</c:f>
              <c:numCache>
                <c:formatCode>General</c:formatCode>
                <c:ptCount val="24"/>
                <c:pt idx="0">
                  <c:v>9.2562181818181788</c:v>
                </c:pt>
                <c:pt idx="1">
                  <c:v>8.8064550898203589</c:v>
                </c:pt>
                <c:pt idx="2">
                  <c:v>8.9277168674698775</c:v>
                </c:pt>
                <c:pt idx="3">
                  <c:v>8.6344698795180683</c:v>
                </c:pt>
                <c:pt idx="4">
                  <c:v>8.5383192771084371</c:v>
                </c:pt>
                <c:pt idx="5">
                  <c:v>9.9701686746987974</c:v>
                </c:pt>
                <c:pt idx="6">
                  <c:v>10.523664670658681</c:v>
                </c:pt>
                <c:pt idx="7">
                  <c:v>14.283490909090903</c:v>
                </c:pt>
                <c:pt idx="8">
                  <c:v>17.21447904191616</c:v>
                </c:pt>
                <c:pt idx="9">
                  <c:v>16.891024096385539</c:v>
                </c:pt>
                <c:pt idx="10">
                  <c:v>18.076258064516121</c:v>
                </c:pt>
                <c:pt idx="11">
                  <c:v>18.899430051813475</c:v>
                </c:pt>
                <c:pt idx="12">
                  <c:v>18.688066666666671</c:v>
                </c:pt>
                <c:pt idx="13">
                  <c:v>17.179689119170988</c:v>
                </c:pt>
                <c:pt idx="14">
                  <c:v>17.742187499999996</c:v>
                </c:pt>
                <c:pt idx="15">
                  <c:v>17.323119791666659</c:v>
                </c:pt>
                <c:pt idx="16">
                  <c:v>16.187084210526326</c:v>
                </c:pt>
                <c:pt idx="17">
                  <c:v>15.723958762886602</c:v>
                </c:pt>
                <c:pt idx="18">
                  <c:v>14.032740932642485</c:v>
                </c:pt>
                <c:pt idx="19">
                  <c:v>12.145466666666673</c:v>
                </c:pt>
                <c:pt idx="20">
                  <c:v>11.431917098445599</c:v>
                </c:pt>
                <c:pt idx="21">
                  <c:v>10.520422680412368</c:v>
                </c:pt>
                <c:pt idx="22">
                  <c:v>9.937236994219651</c:v>
                </c:pt>
                <c:pt idx="23">
                  <c:v>9.9235269461077849</c:v>
                </c:pt>
              </c:numCache>
            </c:numRef>
          </c:val>
          <c:smooth val="0"/>
        </c:ser>
        <c:dLbls>
          <c:showLegendKey val="0"/>
          <c:showVal val="0"/>
          <c:showCatName val="0"/>
          <c:showSerName val="0"/>
          <c:showPercent val="0"/>
          <c:showBubbleSize val="0"/>
        </c:dLbls>
        <c:marker val="1"/>
        <c:smooth val="0"/>
        <c:axId val="131836928"/>
        <c:axId val="162375936"/>
      </c:lineChart>
      <c:catAx>
        <c:axId val="131836928"/>
        <c:scaling>
          <c:orientation val="minMax"/>
        </c:scaling>
        <c:delete val="0"/>
        <c:axPos val="b"/>
        <c:title>
          <c:tx>
            <c:rich>
              <a:bodyPr/>
              <a:lstStyle/>
              <a:p>
                <a:pPr>
                  <a:defRPr/>
                </a:pPr>
                <a:r>
                  <a:rPr lang="es-ES"/>
                  <a:t>Tiempo</a:t>
                </a:r>
                <a:r>
                  <a:rPr lang="es-ES" baseline="0"/>
                  <a:t> Horas- (H)</a:t>
                </a:r>
                <a:endParaRPr lang="es-ES"/>
              </a:p>
            </c:rich>
          </c:tx>
          <c:layout/>
          <c:overlay val="0"/>
        </c:title>
        <c:numFmt formatCode="0" sourceLinked="1"/>
        <c:majorTickMark val="none"/>
        <c:minorTickMark val="none"/>
        <c:tickLblPos val="nextTo"/>
        <c:crossAx val="162375936"/>
        <c:crosses val="autoZero"/>
        <c:auto val="1"/>
        <c:lblAlgn val="ctr"/>
        <c:lblOffset val="100"/>
        <c:noMultiLvlLbl val="0"/>
      </c:catAx>
      <c:valAx>
        <c:axId val="162375936"/>
        <c:scaling>
          <c:orientation val="minMax"/>
        </c:scaling>
        <c:delete val="0"/>
        <c:axPos val="l"/>
        <c:majorGridlines/>
        <c:title>
          <c:tx>
            <c:rich>
              <a:bodyPr/>
              <a:lstStyle/>
              <a:p>
                <a:pPr>
                  <a:defRPr/>
                </a:pPr>
                <a:r>
                  <a:rPr lang="es-ES"/>
                  <a:t>Corriente</a:t>
                </a:r>
                <a:r>
                  <a:rPr lang="es-ES" baseline="0"/>
                  <a:t> (A)</a:t>
                </a:r>
                <a:endParaRPr lang="es-ES"/>
              </a:p>
            </c:rich>
          </c:tx>
          <c:layout/>
          <c:overlay val="0"/>
        </c:title>
        <c:numFmt formatCode="General" sourceLinked="1"/>
        <c:majorTickMark val="out"/>
        <c:minorTickMark val="none"/>
        <c:tickLblPos val="nextTo"/>
        <c:crossAx val="13183692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s-ES" baseline="0"/>
              <a:t>Picos de corriente por Fase -TGN</a:t>
            </a:r>
            <a:endParaRPr lang="es-ES"/>
          </a:p>
        </c:rich>
      </c:tx>
      <c:layout/>
      <c:overlay val="0"/>
    </c:title>
    <c:autoTitleDeleted val="0"/>
    <c:plotArea>
      <c:layout>
        <c:manualLayout>
          <c:layoutTarget val="inner"/>
          <c:xMode val="edge"/>
          <c:yMode val="edge"/>
          <c:x val="0.16215479111060332"/>
          <c:y val="0.16423715478188178"/>
          <c:w val="0.67682259185558269"/>
          <c:h val="0.7020521000448714"/>
        </c:manualLayout>
      </c:layout>
      <c:barChart>
        <c:barDir val="col"/>
        <c:grouping val="clustered"/>
        <c:varyColors val="0"/>
        <c:ser>
          <c:idx val="0"/>
          <c:order val="0"/>
          <c:tx>
            <c:strRef>
              <c:f>'POTENCIA_ENERGIA COMPLETO'!$HC$260</c:f>
              <c:strCache>
                <c:ptCount val="1"/>
                <c:pt idx="0">
                  <c:v>PROMEDIO</c:v>
                </c:pt>
              </c:strCache>
            </c:strRef>
          </c:tx>
          <c:invertIfNegative val="0"/>
          <c:dLbls>
            <c:dLbl>
              <c:idx val="3"/>
              <c:layout>
                <c:manualLayout>
                  <c:x val="-1.6666666666666767E-2"/>
                  <c:y val="-8.4875562720133283E-17"/>
                </c:manualLayout>
              </c:layout>
              <c:showLegendKey val="0"/>
              <c:showVal val="1"/>
              <c:showCatName val="0"/>
              <c:showSerName val="0"/>
              <c:showPercent val="0"/>
              <c:showBubbleSize val="0"/>
            </c:dLbl>
            <c:numFmt formatCode="#,##0.00" sourceLinked="0"/>
            <c:showLegendKey val="0"/>
            <c:showVal val="1"/>
            <c:showCatName val="0"/>
            <c:showSerName val="0"/>
            <c:showPercent val="0"/>
            <c:showBubbleSize val="0"/>
            <c:showLeaderLines val="0"/>
          </c:dLbls>
          <c:cat>
            <c:strRef>
              <c:f>'POTENCIA_ENERGIA COMPLETO'!$HK$259:$HN$259</c:f>
              <c:strCache>
                <c:ptCount val="4"/>
                <c:pt idx="0">
                  <c:v>L1</c:v>
                </c:pt>
                <c:pt idx="1">
                  <c:v>L2</c:v>
                </c:pt>
                <c:pt idx="2">
                  <c:v>L3</c:v>
                </c:pt>
                <c:pt idx="3">
                  <c:v>N</c:v>
                </c:pt>
              </c:strCache>
            </c:strRef>
          </c:cat>
          <c:val>
            <c:numRef>
              <c:f>'POTENCIA_ENERGIA COMPLETO'!$HK$260:$HN$260</c:f>
              <c:numCache>
                <c:formatCode>_(* #,##0.00_);_(* \(#,##0.00\);_(* "-"??_);_(@_)</c:formatCode>
                <c:ptCount val="4"/>
                <c:pt idx="0">
                  <c:v>121.85480978891178</c:v>
                </c:pt>
                <c:pt idx="1">
                  <c:v>151.98998144282035</c:v>
                </c:pt>
                <c:pt idx="2">
                  <c:v>176.89289770354867</c:v>
                </c:pt>
                <c:pt idx="3">
                  <c:v>13.525209928090936</c:v>
                </c:pt>
              </c:numCache>
            </c:numRef>
          </c:val>
        </c:ser>
        <c:ser>
          <c:idx val="1"/>
          <c:order val="1"/>
          <c:tx>
            <c:strRef>
              <c:f>'POTENCIA_ENERGIA COMPLETO'!$HC$261</c:f>
              <c:strCache>
                <c:ptCount val="1"/>
                <c:pt idx="0">
                  <c:v>MINIMO</c:v>
                </c:pt>
              </c:strCache>
            </c:strRef>
          </c:tx>
          <c:invertIfNegative val="0"/>
          <c:dLbls>
            <c:dLbl>
              <c:idx val="2"/>
              <c:layout/>
              <c:showLegendKey val="0"/>
              <c:showVal val="1"/>
              <c:showCatName val="0"/>
              <c:showSerName val="0"/>
              <c:showPercent val="0"/>
              <c:showBubbleSize val="0"/>
            </c:dLbl>
            <c:showLegendKey val="0"/>
            <c:showVal val="0"/>
            <c:showCatName val="0"/>
            <c:showSerName val="0"/>
            <c:showPercent val="0"/>
            <c:showBubbleSize val="0"/>
          </c:dLbls>
          <c:cat>
            <c:strRef>
              <c:f>'POTENCIA_ENERGIA COMPLETO'!$HK$259:$HN$259</c:f>
              <c:strCache>
                <c:ptCount val="4"/>
                <c:pt idx="0">
                  <c:v>L1</c:v>
                </c:pt>
                <c:pt idx="1">
                  <c:v>L2</c:v>
                </c:pt>
                <c:pt idx="2">
                  <c:v>L3</c:v>
                </c:pt>
                <c:pt idx="3">
                  <c:v>N</c:v>
                </c:pt>
              </c:strCache>
            </c:strRef>
          </c:cat>
          <c:val>
            <c:numRef>
              <c:f>'POTENCIA_ENERGIA COMPLETO'!$HK$261:$HN$261</c:f>
              <c:numCache>
                <c:formatCode>_(* #,##0.00_);_(* \(#,##0.00\);_(* "-"??_);_(@_)</c:formatCode>
                <c:ptCount val="4"/>
                <c:pt idx="0">
                  <c:v>50.863999999999997</c:v>
                </c:pt>
                <c:pt idx="1">
                  <c:v>70.090999999999994</c:v>
                </c:pt>
                <c:pt idx="2">
                  <c:v>40.636000000000003</c:v>
                </c:pt>
                <c:pt idx="3">
                  <c:v>2.8639999999999999</c:v>
                </c:pt>
              </c:numCache>
            </c:numRef>
          </c:val>
        </c:ser>
        <c:ser>
          <c:idx val="2"/>
          <c:order val="2"/>
          <c:tx>
            <c:strRef>
              <c:f>'POTENCIA_ENERGIA COMPLETO'!$HC$262</c:f>
              <c:strCache>
                <c:ptCount val="1"/>
                <c:pt idx="0">
                  <c:v>MAXIMO</c:v>
                </c:pt>
              </c:strCache>
            </c:strRef>
          </c:tx>
          <c:invertIfNegative val="0"/>
          <c:dLbls>
            <c:showLegendKey val="0"/>
            <c:showVal val="1"/>
            <c:showCatName val="0"/>
            <c:showSerName val="0"/>
            <c:showPercent val="0"/>
            <c:showBubbleSize val="0"/>
            <c:showLeaderLines val="0"/>
          </c:dLbls>
          <c:cat>
            <c:strRef>
              <c:f>'POTENCIA_ENERGIA COMPLETO'!$HK$259:$HN$259</c:f>
              <c:strCache>
                <c:ptCount val="4"/>
                <c:pt idx="0">
                  <c:v>L1</c:v>
                </c:pt>
                <c:pt idx="1">
                  <c:v>L2</c:v>
                </c:pt>
                <c:pt idx="2">
                  <c:v>L3</c:v>
                </c:pt>
                <c:pt idx="3">
                  <c:v>N</c:v>
                </c:pt>
              </c:strCache>
            </c:strRef>
          </c:cat>
          <c:val>
            <c:numRef>
              <c:f>'POTENCIA_ENERGIA COMPLETO'!$HK$262:$HN$262</c:f>
              <c:numCache>
                <c:formatCode>_(* #,##0.00_);_(* \(#,##0.00\);_(* "-"??_);_(@_)</c:formatCode>
                <c:ptCount val="4"/>
                <c:pt idx="0">
                  <c:v>388.22699999999998</c:v>
                </c:pt>
                <c:pt idx="1">
                  <c:v>443.45499999999998</c:v>
                </c:pt>
                <c:pt idx="2">
                  <c:v>382.77300000000002</c:v>
                </c:pt>
                <c:pt idx="3">
                  <c:v>13.525209928090936</c:v>
                </c:pt>
              </c:numCache>
            </c:numRef>
          </c:val>
        </c:ser>
        <c:dLbls>
          <c:showLegendKey val="0"/>
          <c:showVal val="0"/>
          <c:showCatName val="0"/>
          <c:showSerName val="0"/>
          <c:showPercent val="0"/>
          <c:showBubbleSize val="0"/>
        </c:dLbls>
        <c:gapWidth val="150"/>
        <c:axId val="207177728"/>
        <c:axId val="162374208"/>
      </c:barChart>
      <c:catAx>
        <c:axId val="207177728"/>
        <c:scaling>
          <c:orientation val="minMax"/>
        </c:scaling>
        <c:delete val="0"/>
        <c:axPos val="b"/>
        <c:title>
          <c:tx>
            <c:rich>
              <a:bodyPr/>
              <a:lstStyle/>
              <a:p>
                <a:pPr>
                  <a:defRPr/>
                </a:pPr>
                <a:r>
                  <a:rPr lang="es-ES"/>
                  <a:t>fases 3</a:t>
                </a:r>
                <a:r>
                  <a:rPr lang="az-Cyrl-AZ">
                    <a:latin typeface="Times New Roman"/>
                    <a:cs typeface="Times New Roman"/>
                  </a:rPr>
                  <a:t>ө</a:t>
                </a:r>
                <a:endParaRPr lang="es-ES"/>
              </a:p>
            </c:rich>
          </c:tx>
          <c:layout/>
          <c:overlay val="0"/>
        </c:title>
        <c:majorTickMark val="none"/>
        <c:minorTickMark val="none"/>
        <c:tickLblPos val="nextTo"/>
        <c:crossAx val="162374208"/>
        <c:crosses val="autoZero"/>
        <c:auto val="1"/>
        <c:lblAlgn val="ctr"/>
        <c:lblOffset val="100"/>
        <c:noMultiLvlLbl val="0"/>
      </c:catAx>
      <c:valAx>
        <c:axId val="162374208"/>
        <c:scaling>
          <c:orientation val="minMax"/>
        </c:scaling>
        <c:delete val="0"/>
        <c:axPos val="l"/>
        <c:majorGridlines/>
        <c:title>
          <c:tx>
            <c:rich>
              <a:bodyPr/>
              <a:lstStyle/>
              <a:p>
                <a:pPr>
                  <a:defRPr/>
                </a:pPr>
                <a:r>
                  <a:rPr lang="es-ES"/>
                  <a:t>Corriente- (Ac)</a:t>
                </a:r>
              </a:p>
            </c:rich>
          </c:tx>
          <c:layout/>
          <c:overlay val="0"/>
        </c:title>
        <c:numFmt formatCode="_(* #,##0.00_);_(* \(#,##0.00\);_(* &quot;-&quot;??_);_(@_)" sourceLinked="1"/>
        <c:majorTickMark val="out"/>
        <c:minorTickMark val="none"/>
        <c:tickLblPos val="nextTo"/>
        <c:crossAx val="207177728"/>
        <c:crosses val="autoZero"/>
        <c:crossBetween val="between"/>
      </c:valAx>
    </c:plotArea>
    <c:legend>
      <c:legendPos val="r"/>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3d3" qsCatId="3D" csTypeId="urn:microsoft.com/office/officeart/2005/8/colors/accent3_4" csCatId="accent3" phldr="1"/>
      <dgm:spPr/>
      <dgm:t>
        <a:bodyPr/>
        <a:lstStyle/>
        <a:p>
          <a:endParaRPr lang="es-ES"/>
        </a:p>
      </dgm:t>
    </dgm:pt>
    <dgm:pt modelId="{CB9964DC-5E01-4879-9733-CDEE2AB1D1F7}">
      <dgm:prSet phldrT="[Texto]"/>
      <dgm:spPr/>
      <dgm:t>
        <a:bodyPr/>
        <a:lstStyle/>
        <a:p>
          <a:r>
            <a:rPr lang="es-ES" dirty="0" smtClean="0"/>
            <a:t>Analizar los sistemas de uso final de la energía eléctrica, para mejorar su eficiencia mediante controles automáticos en el Hospital General de Macas. </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2400" dirty="0" smtClean="0"/>
            <a:t>Estudiar e identificar la factibilidad y diseño de un sistema automatizado de control para eficiencia eléctrica en los sistemas de uso final</a:t>
          </a:r>
          <a:endParaRPr lang="es-ES" sz="24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613D9770-E617-4792-A0EF-694D6913B044}">
      <dgm:prSet phldrT="[Texto]" custT="1"/>
      <dgm:spPr/>
      <dgm:t>
        <a:bodyPr/>
        <a:lstStyle/>
        <a:p>
          <a:r>
            <a:rPr lang="es-ES" sz="2400" dirty="0" smtClean="0"/>
            <a:t>Estudiar la factibilidad de sistemas redundantes de servicios eléctricos en medio voltaje.</a:t>
          </a:r>
          <a:endParaRPr lang="es-ES" sz="2400" dirty="0"/>
        </a:p>
      </dgm:t>
    </dgm:pt>
    <dgm:pt modelId="{8E58BE12-E61E-4161-87EB-35A7176E5F95}" type="parTrans" cxnId="{5381A87D-2F9F-4E5B-B016-190F721D8FE2}">
      <dgm:prSet/>
      <dgm:spPr/>
      <dgm:t>
        <a:bodyPr/>
        <a:lstStyle/>
        <a:p>
          <a:endParaRPr lang="es-ES"/>
        </a:p>
      </dgm:t>
    </dgm:pt>
    <dgm:pt modelId="{E4B6CB5B-513B-4507-8653-2C68DEB5C6C2}" type="sibTrans" cxnId="{5381A87D-2F9F-4E5B-B016-190F721D8FE2}">
      <dgm:prSet/>
      <dgm:spPr/>
      <dgm:t>
        <a:bodyPr/>
        <a:lstStyle/>
        <a:p>
          <a:endParaRPr lang="es-ES"/>
        </a:p>
      </dgm:t>
    </dgm:pt>
    <dgm:pt modelId="{3C7BC678-9963-47CC-A51A-8DD7D1B2BA40}">
      <dgm:prSet phldrT="[Texto]" custT="1"/>
      <dgm:spPr/>
      <dgm:t>
        <a:bodyPr/>
        <a:lstStyle/>
        <a:p>
          <a:r>
            <a:rPr lang="es-ES" sz="2400" dirty="0" smtClean="0"/>
            <a:t>Establecer la carga interna existente y determinar la proyección de carga futura para el dimensionamiento de un nuevo generador de emergencia para el hospital.</a:t>
          </a:r>
          <a:endParaRPr lang="es-ES" sz="2400" dirty="0"/>
        </a:p>
      </dgm:t>
    </dgm:pt>
    <dgm:pt modelId="{4A6999B9-0B6E-4805-AED9-DB61718CDFBD}" type="sibTrans" cxnId="{FC4F901D-171B-4904-A0E8-0820DB106E19}">
      <dgm:prSet/>
      <dgm:spPr/>
      <dgm:t>
        <a:bodyPr/>
        <a:lstStyle/>
        <a:p>
          <a:endParaRPr lang="es-ES"/>
        </a:p>
      </dgm:t>
    </dgm:pt>
    <dgm:pt modelId="{1403C3AE-380A-4F82-92DF-BFAA93FA6802}" type="parTrans" cxnId="{FC4F901D-171B-4904-A0E8-0820DB106E19}">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ScaleY="146011" custLinFactNeighborX="-622" custLinFactNeighborY="-28855"/>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3"/>
      <dgm:spPr/>
      <dgm:t>
        <a:bodyPr/>
        <a:lstStyle/>
        <a:p>
          <a:endParaRPr lang="es-ES"/>
        </a:p>
      </dgm:t>
    </dgm:pt>
    <dgm:pt modelId="{45B98A4A-0B6D-4F48-B74E-847DD2F0977C}" type="pres">
      <dgm:prSet presAssocID="{D0D20E71-FED1-4623-8034-D329000238BD}" presName="childText" presStyleLbl="bgAcc1" presStyleIdx="0" presStyleCnt="3" custScaleX="739626" custScaleY="125276" custLinFactNeighborX="426" custLinFactNeighborY="10536">
        <dgm:presLayoutVars>
          <dgm:bulletEnabled val="1"/>
        </dgm:presLayoutVars>
      </dgm:prSet>
      <dgm:spPr/>
      <dgm:t>
        <a:bodyPr/>
        <a:lstStyle/>
        <a:p>
          <a:endParaRPr lang="es-ES"/>
        </a:p>
      </dgm:t>
    </dgm:pt>
    <dgm:pt modelId="{2F4C8067-67BB-44C9-93F6-385513DB36F0}" type="pres">
      <dgm:prSet presAssocID="{1403C3AE-380A-4F82-92DF-BFAA93FA6802}" presName="Name13" presStyleLbl="parChTrans1D2" presStyleIdx="1" presStyleCnt="3"/>
      <dgm:spPr/>
      <dgm:t>
        <a:bodyPr/>
        <a:lstStyle/>
        <a:p>
          <a:endParaRPr lang="es-ES"/>
        </a:p>
      </dgm:t>
    </dgm:pt>
    <dgm:pt modelId="{61126DF8-EFA6-4B2B-B705-BD5C19885CDF}" type="pres">
      <dgm:prSet presAssocID="{3C7BC678-9963-47CC-A51A-8DD7D1B2BA40}" presName="childText" presStyleLbl="bgAcc1" presStyleIdx="1" presStyleCnt="3" custScaleX="739626" custScaleY="125276" custLinFactNeighborX="426" custLinFactNeighborY="5767">
        <dgm:presLayoutVars>
          <dgm:bulletEnabled val="1"/>
        </dgm:presLayoutVars>
      </dgm:prSet>
      <dgm:spPr/>
      <dgm:t>
        <a:bodyPr/>
        <a:lstStyle/>
        <a:p>
          <a:endParaRPr lang="es-ES"/>
        </a:p>
      </dgm:t>
    </dgm:pt>
    <dgm:pt modelId="{F27B7295-80E4-4410-9A4D-672618C6243E}" type="pres">
      <dgm:prSet presAssocID="{8E58BE12-E61E-4161-87EB-35A7176E5F95}" presName="Name13" presStyleLbl="parChTrans1D2" presStyleIdx="2" presStyleCnt="3"/>
      <dgm:spPr/>
      <dgm:t>
        <a:bodyPr/>
        <a:lstStyle/>
        <a:p>
          <a:endParaRPr lang="es-ES"/>
        </a:p>
      </dgm:t>
    </dgm:pt>
    <dgm:pt modelId="{59DD2AFD-1A85-48C2-96F2-E73FC04B45F7}" type="pres">
      <dgm:prSet presAssocID="{613D9770-E617-4792-A0EF-694D6913B044}" presName="childText" presStyleLbl="bgAcc1" presStyleIdx="2" presStyleCnt="3" custScaleX="739626" custScaleY="125276" custLinFactNeighborX="426" custLinFactNeighborY="5767">
        <dgm:presLayoutVars>
          <dgm:bulletEnabled val="1"/>
        </dgm:presLayoutVars>
      </dgm:prSet>
      <dgm:spPr/>
      <dgm:t>
        <a:bodyPr/>
        <a:lstStyle/>
        <a:p>
          <a:endParaRPr lang="es-ES"/>
        </a:p>
      </dgm:t>
    </dgm:pt>
  </dgm:ptLst>
  <dgm:cxnLst>
    <dgm:cxn modelId="{FC4F901D-171B-4904-A0E8-0820DB106E19}" srcId="{CB9964DC-5E01-4879-9733-CDEE2AB1D1F7}" destId="{3C7BC678-9963-47CC-A51A-8DD7D1B2BA40}" srcOrd="1" destOrd="0" parTransId="{1403C3AE-380A-4F82-92DF-BFAA93FA6802}" sibTransId="{4A6999B9-0B6E-4805-AED9-DB61718CDFBD}"/>
    <dgm:cxn modelId="{E5DF4D7B-2998-4040-B309-23173E1132D4}" srcId="{7061F2FC-F2AB-4DE3-98B0-886576B4E2C6}" destId="{CB9964DC-5E01-4879-9733-CDEE2AB1D1F7}" srcOrd="0" destOrd="0" parTransId="{5760939A-00E0-4E0F-82AC-14F95E0A4A90}" sibTransId="{2BAB4B72-4C27-47D9-A895-24F30C6A71EC}"/>
    <dgm:cxn modelId="{665D40FB-CC1D-45BA-977C-BC6DE9B1034E}" type="presOf" srcId="{1403C3AE-380A-4F82-92DF-BFAA93FA6802}" destId="{2F4C8067-67BB-44C9-93F6-385513DB36F0}" srcOrd="0" destOrd="0" presId="urn:microsoft.com/office/officeart/2005/8/layout/hierarchy3"/>
    <dgm:cxn modelId="{28911A94-8792-497E-83C9-014D4FBCFB72}" type="presOf" srcId="{8E58BE12-E61E-4161-87EB-35A7176E5F95}" destId="{F27B7295-80E4-4410-9A4D-672618C6243E}" srcOrd="0" destOrd="0" presId="urn:microsoft.com/office/officeart/2005/8/layout/hierarchy3"/>
    <dgm:cxn modelId="{86E31E25-18A3-4B63-9207-2DC07BE0A30B}" type="presOf" srcId="{4349BE00-98CD-4A0C-8970-0800DCF0B510}" destId="{6453487C-0FAF-4B32-BD10-ECD1ABD7E947}" srcOrd="0" destOrd="0" presId="urn:microsoft.com/office/officeart/2005/8/layout/hierarchy3"/>
    <dgm:cxn modelId="{9D230618-D8AC-4FC5-8423-AA4EF0C02ED5}" type="presOf" srcId="{7061F2FC-F2AB-4DE3-98B0-886576B4E2C6}" destId="{D433476B-D68D-4328-ADAC-B2895D3D50CF}" srcOrd="0" destOrd="0" presId="urn:microsoft.com/office/officeart/2005/8/layout/hierarchy3"/>
    <dgm:cxn modelId="{85D7DB20-3FA8-4D4C-94B8-88C966032143}" type="presOf" srcId="{CB9964DC-5E01-4879-9733-CDEE2AB1D1F7}" destId="{ECB1CA3E-26B8-4A39-AEF8-6F06E506D3C7}" srcOrd="0" destOrd="0" presId="urn:microsoft.com/office/officeart/2005/8/layout/hierarchy3"/>
    <dgm:cxn modelId="{F4F60F38-0903-442E-899B-DB938E86FCE6}" type="presOf" srcId="{613D9770-E617-4792-A0EF-694D6913B044}" destId="{59DD2AFD-1A85-48C2-96F2-E73FC04B45F7}" srcOrd="0" destOrd="0" presId="urn:microsoft.com/office/officeart/2005/8/layout/hierarchy3"/>
    <dgm:cxn modelId="{5381A87D-2F9F-4E5B-B016-190F721D8FE2}" srcId="{CB9964DC-5E01-4879-9733-CDEE2AB1D1F7}" destId="{613D9770-E617-4792-A0EF-694D6913B044}" srcOrd="2" destOrd="0" parTransId="{8E58BE12-E61E-4161-87EB-35A7176E5F95}" sibTransId="{E4B6CB5B-513B-4507-8653-2C68DEB5C6C2}"/>
    <dgm:cxn modelId="{F089DAE4-4EAC-4017-8D05-3633D1A97188}" type="presOf" srcId="{D0D20E71-FED1-4623-8034-D329000238BD}" destId="{45B98A4A-0B6D-4F48-B74E-847DD2F0977C}"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03A662DE-BCD2-4628-9DF6-162F716727FD}" type="presOf" srcId="{3C7BC678-9963-47CC-A51A-8DD7D1B2BA40}" destId="{61126DF8-EFA6-4B2B-B705-BD5C19885CDF}" srcOrd="0" destOrd="0" presId="urn:microsoft.com/office/officeart/2005/8/layout/hierarchy3"/>
    <dgm:cxn modelId="{13CC6498-68F1-4EAA-8E94-EEB3D7B4D091}" type="presOf" srcId="{CB9964DC-5E01-4879-9733-CDEE2AB1D1F7}" destId="{C7DDC059-89DD-4F99-A10D-9C975D60C8D8}" srcOrd="1" destOrd="0" presId="urn:microsoft.com/office/officeart/2005/8/layout/hierarchy3"/>
    <dgm:cxn modelId="{7152B83D-96CA-4545-9E4E-186D347B354B}" type="presParOf" srcId="{D433476B-D68D-4328-ADAC-B2895D3D50CF}" destId="{1E58A3BC-F1F7-40EE-89AA-32E802ED4BF7}" srcOrd="0" destOrd="0" presId="urn:microsoft.com/office/officeart/2005/8/layout/hierarchy3"/>
    <dgm:cxn modelId="{F4D9D88D-BB42-4DF0-8F2F-A0D7210C2C22}" type="presParOf" srcId="{1E58A3BC-F1F7-40EE-89AA-32E802ED4BF7}" destId="{D21DF85A-45CA-4CE0-B0ED-CF4615475EE0}" srcOrd="0" destOrd="0" presId="urn:microsoft.com/office/officeart/2005/8/layout/hierarchy3"/>
    <dgm:cxn modelId="{DDDC4D71-B035-4B40-9C88-504BD23740A6}" type="presParOf" srcId="{D21DF85A-45CA-4CE0-B0ED-CF4615475EE0}" destId="{ECB1CA3E-26B8-4A39-AEF8-6F06E506D3C7}" srcOrd="0" destOrd="0" presId="urn:microsoft.com/office/officeart/2005/8/layout/hierarchy3"/>
    <dgm:cxn modelId="{E955AE8E-69B5-42F4-A4DA-7CE8F6005E22}" type="presParOf" srcId="{D21DF85A-45CA-4CE0-B0ED-CF4615475EE0}" destId="{C7DDC059-89DD-4F99-A10D-9C975D60C8D8}" srcOrd="1" destOrd="0" presId="urn:microsoft.com/office/officeart/2005/8/layout/hierarchy3"/>
    <dgm:cxn modelId="{2B76D345-7E94-419B-B6F2-44D66890CCBE}" type="presParOf" srcId="{1E58A3BC-F1F7-40EE-89AA-32E802ED4BF7}" destId="{F784BE88-3DB9-4E87-AFCA-2ED0BF00DEA1}" srcOrd="1" destOrd="0" presId="urn:microsoft.com/office/officeart/2005/8/layout/hierarchy3"/>
    <dgm:cxn modelId="{98E4E58A-F3B6-423B-B16F-EEF6D8CE8D8B}" type="presParOf" srcId="{F784BE88-3DB9-4E87-AFCA-2ED0BF00DEA1}" destId="{6453487C-0FAF-4B32-BD10-ECD1ABD7E947}" srcOrd="0" destOrd="0" presId="urn:microsoft.com/office/officeart/2005/8/layout/hierarchy3"/>
    <dgm:cxn modelId="{02FCBBF0-DA23-4FA0-AC4F-18810631A270}" type="presParOf" srcId="{F784BE88-3DB9-4E87-AFCA-2ED0BF00DEA1}" destId="{45B98A4A-0B6D-4F48-B74E-847DD2F0977C}" srcOrd="1" destOrd="0" presId="urn:microsoft.com/office/officeart/2005/8/layout/hierarchy3"/>
    <dgm:cxn modelId="{5548E5C6-7DEB-46CB-BAA3-F5A98F8E3B5A}" type="presParOf" srcId="{F784BE88-3DB9-4E87-AFCA-2ED0BF00DEA1}" destId="{2F4C8067-67BB-44C9-93F6-385513DB36F0}" srcOrd="2" destOrd="0" presId="urn:microsoft.com/office/officeart/2005/8/layout/hierarchy3"/>
    <dgm:cxn modelId="{97CD6C26-9BB2-4104-A521-2A722246E6A0}" type="presParOf" srcId="{F784BE88-3DB9-4E87-AFCA-2ED0BF00DEA1}" destId="{61126DF8-EFA6-4B2B-B705-BD5C19885CDF}" srcOrd="3" destOrd="0" presId="urn:microsoft.com/office/officeart/2005/8/layout/hierarchy3"/>
    <dgm:cxn modelId="{B191079E-0A6E-4AE7-868F-653E8174C0A3}" type="presParOf" srcId="{F784BE88-3DB9-4E87-AFCA-2ED0BF00DEA1}" destId="{F27B7295-80E4-4410-9A4D-672618C6243E}" srcOrd="4" destOrd="0" presId="urn:microsoft.com/office/officeart/2005/8/layout/hierarchy3"/>
    <dgm:cxn modelId="{F512DB4E-C244-4BF0-8E06-7FFCCCE5576E}" type="presParOf" srcId="{F784BE88-3DB9-4E87-AFCA-2ED0BF00DEA1}" destId="{59DD2AFD-1A85-48C2-96F2-E73FC04B45F7}"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0A2D15-761A-4758-B83C-FECF474142F2}" type="doc">
      <dgm:prSet loTypeId="urn:microsoft.com/office/officeart/2005/8/layout/hList1" loCatId="list" qsTypeId="urn:microsoft.com/office/officeart/2005/8/quickstyle/simple5" qsCatId="simple" csTypeId="urn:microsoft.com/office/officeart/2005/8/colors/accent3_2" csCatId="accent3" phldr="1"/>
      <dgm:spPr/>
      <dgm:t>
        <a:bodyPr/>
        <a:lstStyle/>
        <a:p>
          <a:endParaRPr lang="es-ES"/>
        </a:p>
      </dgm:t>
    </dgm:pt>
    <dgm:pt modelId="{C8BFD7D2-F383-45AD-97B3-9AB6DB7CA4A3}">
      <dgm:prSet phldrT="[Texto]"/>
      <dgm:spPr/>
      <dgm:t>
        <a:bodyPr/>
        <a:lstStyle/>
        <a:p>
          <a:r>
            <a:rPr lang="es-ES" dirty="0" smtClean="0"/>
            <a:t>Análisis económico </a:t>
          </a:r>
          <a:endParaRPr lang="es-ES" dirty="0"/>
        </a:p>
      </dgm:t>
    </dgm:pt>
    <dgm:pt modelId="{3D12928D-D3C5-4745-B245-B6B8D2806FEF}" type="parTrans" cxnId="{6B419672-02C0-4882-B3A1-2D0096D547AD}">
      <dgm:prSet/>
      <dgm:spPr/>
      <dgm:t>
        <a:bodyPr/>
        <a:lstStyle/>
        <a:p>
          <a:endParaRPr lang="es-ES"/>
        </a:p>
      </dgm:t>
    </dgm:pt>
    <dgm:pt modelId="{2BA0A769-FDB5-4181-9D69-488F53D1F99B}" type="sibTrans" cxnId="{6B419672-02C0-4882-B3A1-2D0096D547AD}">
      <dgm:prSet/>
      <dgm:spPr/>
      <dgm:t>
        <a:bodyPr/>
        <a:lstStyle/>
        <a:p>
          <a:endParaRPr lang="es-ES"/>
        </a:p>
      </dgm:t>
    </dgm:pt>
    <dgm:pt modelId="{1FEF565F-FE52-4AA9-BC89-4BF9DB0EBF29}">
      <dgm:prSet phldrT="[Texto]"/>
      <dgm:spPr/>
      <dgm:t>
        <a:bodyPr/>
        <a:lstStyle/>
        <a:p>
          <a:r>
            <a:rPr lang="es-ES" dirty="0" smtClean="0"/>
            <a:t> PRS &lt; vida útil</a:t>
          </a:r>
          <a:endParaRPr lang="es-ES" dirty="0"/>
        </a:p>
      </dgm:t>
    </dgm:pt>
    <dgm:pt modelId="{96080CE9-1986-4328-9A54-27FAA6FA960C}" type="parTrans" cxnId="{B50FB82E-C420-4038-BD61-8425BD7DC8C7}">
      <dgm:prSet/>
      <dgm:spPr/>
      <dgm:t>
        <a:bodyPr/>
        <a:lstStyle/>
        <a:p>
          <a:endParaRPr lang="es-ES"/>
        </a:p>
      </dgm:t>
    </dgm:pt>
    <dgm:pt modelId="{321E56CC-06AF-4048-AD17-A5379FEAAAAF}" type="sibTrans" cxnId="{B50FB82E-C420-4038-BD61-8425BD7DC8C7}">
      <dgm:prSet/>
      <dgm:spPr/>
      <dgm:t>
        <a:bodyPr/>
        <a:lstStyle/>
        <a:p>
          <a:endParaRPr lang="es-ES"/>
        </a:p>
      </dgm:t>
    </dgm:pt>
    <dgm:pt modelId="{9D7F6CCA-327B-491A-8B54-87D56F5E05F2}">
      <dgm:prSet phldrT="[Texto]"/>
      <dgm:spPr/>
      <dgm:t>
        <a:bodyPr/>
        <a:lstStyle/>
        <a:p>
          <a:r>
            <a:rPr lang="es-ES" dirty="0" smtClean="0"/>
            <a:t> TIR &gt; TD</a:t>
          </a:r>
          <a:endParaRPr lang="es-ES" dirty="0"/>
        </a:p>
      </dgm:t>
    </dgm:pt>
    <dgm:pt modelId="{17D962C3-61D7-4D82-9EE4-C8032FF96705}" type="parTrans" cxnId="{ABFC2EF2-96BE-4578-90A9-A06654F30924}">
      <dgm:prSet/>
      <dgm:spPr/>
      <dgm:t>
        <a:bodyPr/>
        <a:lstStyle/>
        <a:p>
          <a:endParaRPr lang="es-ES"/>
        </a:p>
      </dgm:t>
    </dgm:pt>
    <dgm:pt modelId="{E136B479-0C79-4929-9B82-88557BEAF75B}" type="sibTrans" cxnId="{ABFC2EF2-96BE-4578-90A9-A06654F30924}">
      <dgm:prSet/>
      <dgm:spPr/>
      <dgm:t>
        <a:bodyPr/>
        <a:lstStyle/>
        <a:p>
          <a:endParaRPr lang="es-ES"/>
        </a:p>
      </dgm:t>
    </dgm:pt>
    <dgm:pt modelId="{8624A761-28A6-4662-98CE-1BF33BAF8D4C}">
      <dgm:prSet phldrT="[Texto]"/>
      <dgm:spPr/>
      <dgm:t>
        <a:bodyPr/>
        <a:lstStyle/>
        <a:p>
          <a:r>
            <a:rPr lang="es-ES" dirty="0" smtClean="0"/>
            <a:t> VAN &gt; 0</a:t>
          </a:r>
          <a:endParaRPr lang="es-ES" dirty="0"/>
        </a:p>
      </dgm:t>
    </dgm:pt>
    <dgm:pt modelId="{A560D850-F4DE-4537-8C09-5625FEB60E84}" type="parTrans" cxnId="{E556E02F-2DF1-4122-8680-33CAC035EACF}">
      <dgm:prSet/>
      <dgm:spPr/>
      <dgm:t>
        <a:bodyPr/>
        <a:lstStyle/>
        <a:p>
          <a:endParaRPr lang="es-ES"/>
        </a:p>
      </dgm:t>
    </dgm:pt>
    <dgm:pt modelId="{60CF0A8C-D97E-4C53-8476-D39F04FED98A}" type="sibTrans" cxnId="{E556E02F-2DF1-4122-8680-33CAC035EACF}">
      <dgm:prSet/>
      <dgm:spPr/>
      <dgm:t>
        <a:bodyPr/>
        <a:lstStyle/>
        <a:p>
          <a:endParaRPr lang="es-ES"/>
        </a:p>
      </dgm:t>
    </dgm:pt>
    <dgm:pt modelId="{E0C16A56-712D-4C57-B819-9EB4F119D17E}">
      <dgm:prSet phldrT="[Texto]"/>
      <dgm:spPr/>
      <dgm:t>
        <a:bodyPr/>
        <a:lstStyle/>
        <a:p>
          <a:r>
            <a:rPr lang="es-ES" dirty="0" smtClean="0"/>
            <a:t>RCB &lt; 1</a:t>
          </a:r>
          <a:endParaRPr lang="es-ES" dirty="0"/>
        </a:p>
      </dgm:t>
    </dgm:pt>
    <dgm:pt modelId="{9B503DC9-E6B0-4965-A80D-030CAD70A44C}" type="parTrans" cxnId="{AE4C1607-AF98-4768-8E07-D2E1546443D6}">
      <dgm:prSet/>
      <dgm:spPr/>
      <dgm:t>
        <a:bodyPr/>
        <a:lstStyle/>
        <a:p>
          <a:endParaRPr lang="es-ES"/>
        </a:p>
      </dgm:t>
    </dgm:pt>
    <dgm:pt modelId="{D1F835FA-F84E-4674-8718-2ABF1CCF340A}" type="sibTrans" cxnId="{AE4C1607-AF98-4768-8E07-D2E1546443D6}">
      <dgm:prSet/>
      <dgm:spPr/>
      <dgm:t>
        <a:bodyPr/>
        <a:lstStyle/>
        <a:p>
          <a:endParaRPr lang="es-ES"/>
        </a:p>
      </dgm:t>
    </dgm:pt>
    <dgm:pt modelId="{C9293547-405D-4BBC-A4B0-8871302E7F52}">
      <dgm:prSet phldrT="[Texto]"/>
      <dgm:spPr/>
      <dgm:t>
        <a:bodyPr/>
        <a:lstStyle/>
        <a:p>
          <a:r>
            <a:rPr lang="es-ES" dirty="0" smtClean="0"/>
            <a:t>Ciclo de vida</a:t>
          </a:r>
          <a:endParaRPr lang="es-ES" dirty="0"/>
        </a:p>
      </dgm:t>
    </dgm:pt>
    <dgm:pt modelId="{E37F468E-EC8E-42CE-BEA5-A286B39EDBEF}" type="parTrans" cxnId="{B4806D50-572F-406B-AD32-2D9D780C11EA}">
      <dgm:prSet/>
      <dgm:spPr/>
      <dgm:t>
        <a:bodyPr/>
        <a:lstStyle/>
        <a:p>
          <a:endParaRPr lang="es-ES"/>
        </a:p>
      </dgm:t>
    </dgm:pt>
    <dgm:pt modelId="{1887CFC4-2486-4A76-9C47-6070F5F1C4D3}" type="sibTrans" cxnId="{B4806D50-572F-406B-AD32-2D9D780C11EA}">
      <dgm:prSet/>
      <dgm:spPr/>
      <dgm:t>
        <a:bodyPr/>
        <a:lstStyle/>
        <a:p>
          <a:endParaRPr lang="es-ES"/>
        </a:p>
      </dgm:t>
    </dgm:pt>
    <dgm:pt modelId="{728532BF-916E-4B69-AA27-15B8A38B82C4}" type="pres">
      <dgm:prSet presAssocID="{F90A2D15-761A-4758-B83C-FECF474142F2}" presName="Name0" presStyleCnt="0">
        <dgm:presLayoutVars>
          <dgm:dir/>
          <dgm:animLvl val="lvl"/>
          <dgm:resizeHandles val="exact"/>
        </dgm:presLayoutVars>
      </dgm:prSet>
      <dgm:spPr/>
      <dgm:t>
        <a:bodyPr/>
        <a:lstStyle/>
        <a:p>
          <a:endParaRPr lang="es-ES"/>
        </a:p>
      </dgm:t>
    </dgm:pt>
    <dgm:pt modelId="{08441453-C790-4DDB-BBDE-3D7C5B41D970}" type="pres">
      <dgm:prSet presAssocID="{C8BFD7D2-F383-45AD-97B3-9AB6DB7CA4A3}" presName="composite" presStyleCnt="0"/>
      <dgm:spPr/>
    </dgm:pt>
    <dgm:pt modelId="{E67B4DB0-2C26-4E0E-8A8F-045300862008}" type="pres">
      <dgm:prSet presAssocID="{C8BFD7D2-F383-45AD-97B3-9AB6DB7CA4A3}" presName="parTx" presStyleLbl="alignNode1" presStyleIdx="0" presStyleCnt="1">
        <dgm:presLayoutVars>
          <dgm:chMax val="0"/>
          <dgm:chPref val="0"/>
          <dgm:bulletEnabled val="1"/>
        </dgm:presLayoutVars>
      </dgm:prSet>
      <dgm:spPr/>
      <dgm:t>
        <a:bodyPr/>
        <a:lstStyle/>
        <a:p>
          <a:endParaRPr lang="es-ES"/>
        </a:p>
      </dgm:t>
    </dgm:pt>
    <dgm:pt modelId="{354AD101-10F5-456B-8A0E-2BDA19329881}" type="pres">
      <dgm:prSet presAssocID="{C8BFD7D2-F383-45AD-97B3-9AB6DB7CA4A3}" presName="desTx" presStyleLbl="alignAccFollowNode1" presStyleIdx="0" presStyleCnt="1">
        <dgm:presLayoutVars>
          <dgm:bulletEnabled val="1"/>
        </dgm:presLayoutVars>
      </dgm:prSet>
      <dgm:spPr/>
      <dgm:t>
        <a:bodyPr/>
        <a:lstStyle/>
        <a:p>
          <a:endParaRPr lang="es-ES"/>
        </a:p>
      </dgm:t>
    </dgm:pt>
  </dgm:ptLst>
  <dgm:cxnLst>
    <dgm:cxn modelId="{E556E02F-2DF1-4122-8680-33CAC035EACF}" srcId="{C8BFD7D2-F383-45AD-97B3-9AB6DB7CA4A3}" destId="{8624A761-28A6-4662-98CE-1BF33BAF8D4C}" srcOrd="2" destOrd="0" parTransId="{A560D850-F4DE-4537-8C09-5625FEB60E84}" sibTransId="{60CF0A8C-D97E-4C53-8476-D39F04FED98A}"/>
    <dgm:cxn modelId="{DA8C760C-05D1-416D-AC8F-556ED8180A1D}" type="presOf" srcId="{F90A2D15-761A-4758-B83C-FECF474142F2}" destId="{728532BF-916E-4B69-AA27-15B8A38B82C4}" srcOrd="0" destOrd="0" presId="urn:microsoft.com/office/officeart/2005/8/layout/hList1"/>
    <dgm:cxn modelId="{05F2C165-6D8F-4E60-922F-79777FE5CAB8}" type="presOf" srcId="{E0C16A56-712D-4C57-B819-9EB4F119D17E}" destId="{354AD101-10F5-456B-8A0E-2BDA19329881}" srcOrd="0" destOrd="3" presId="urn:microsoft.com/office/officeart/2005/8/layout/hList1"/>
    <dgm:cxn modelId="{B4806D50-572F-406B-AD32-2D9D780C11EA}" srcId="{C8BFD7D2-F383-45AD-97B3-9AB6DB7CA4A3}" destId="{C9293547-405D-4BBC-A4B0-8871302E7F52}" srcOrd="4" destOrd="0" parTransId="{E37F468E-EC8E-42CE-BEA5-A286B39EDBEF}" sibTransId="{1887CFC4-2486-4A76-9C47-6070F5F1C4D3}"/>
    <dgm:cxn modelId="{F1E31A02-AB79-4056-86A5-BE536402356F}" type="presOf" srcId="{9D7F6CCA-327B-491A-8B54-87D56F5E05F2}" destId="{354AD101-10F5-456B-8A0E-2BDA19329881}" srcOrd="0" destOrd="1" presId="urn:microsoft.com/office/officeart/2005/8/layout/hList1"/>
    <dgm:cxn modelId="{D72FFC3F-FD78-4F09-AD3A-29C34E9DB702}" type="presOf" srcId="{C9293547-405D-4BBC-A4B0-8871302E7F52}" destId="{354AD101-10F5-456B-8A0E-2BDA19329881}" srcOrd="0" destOrd="4" presId="urn:microsoft.com/office/officeart/2005/8/layout/hList1"/>
    <dgm:cxn modelId="{5CB6EB6B-7C27-4377-80A4-78AB58395AAC}" type="presOf" srcId="{8624A761-28A6-4662-98CE-1BF33BAF8D4C}" destId="{354AD101-10F5-456B-8A0E-2BDA19329881}" srcOrd="0" destOrd="2" presId="urn:microsoft.com/office/officeart/2005/8/layout/hList1"/>
    <dgm:cxn modelId="{ABFC2EF2-96BE-4578-90A9-A06654F30924}" srcId="{C8BFD7D2-F383-45AD-97B3-9AB6DB7CA4A3}" destId="{9D7F6CCA-327B-491A-8B54-87D56F5E05F2}" srcOrd="1" destOrd="0" parTransId="{17D962C3-61D7-4D82-9EE4-C8032FF96705}" sibTransId="{E136B479-0C79-4929-9B82-88557BEAF75B}"/>
    <dgm:cxn modelId="{42E3DDA0-368C-4DC7-A1F9-EB3EE358E379}" type="presOf" srcId="{1FEF565F-FE52-4AA9-BC89-4BF9DB0EBF29}" destId="{354AD101-10F5-456B-8A0E-2BDA19329881}" srcOrd="0" destOrd="0" presId="urn:microsoft.com/office/officeart/2005/8/layout/hList1"/>
    <dgm:cxn modelId="{B50FB82E-C420-4038-BD61-8425BD7DC8C7}" srcId="{C8BFD7D2-F383-45AD-97B3-9AB6DB7CA4A3}" destId="{1FEF565F-FE52-4AA9-BC89-4BF9DB0EBF29}" srcOrd="0" destOrd="0" parTransId="{96080CE9-1986-4328-9A54-27FAA6FA960C}" sibTransId="{321E56CC-06AF-4048-AD17-A5379FEAAAAF}"/>
    <dgm:cxn modelId="{6BBBE9AF-5409-465D-8B53-3D8CC55431FA}" type="presOf" srcId="{C8BFD7D2-F383-45AD-97B3-9AB6DB7CA4A3}" destId="{E67B4DB0-2C26-4E0E-8A8F-045300862008}" srcOrd="0" destOrd="0" presId="urn:microsoft.com/office/officeart/2005/8/layout/hList1"/>
    <dgm:cxn modelId="{6B419672-02C0-4882-B3A1-2D0096D547AD}" srcId="{F90A2D15-761A-4758-B83C-FECF474142F2}" destId="{C8BFD7D2-F383-45AD-97B3-9AB6DB7CA4A3}" srcOrd="0" destOrd="0" parTransId="{3D12928D-D3C5-4745-B245-B6B8D2806FEF}" sibTransId="{2BA0A769-FDB5-4181-9D69-488F53D1F99B}"/>
    <dgm:cxn modelId="{AE4C1607-AF98-4768-8E07-D2E1546443D6}" srcId="{C8BFD7D2-F383-45AD-97B3-9AB6DB7CA4A3}" destId="{E0C16A56-712D-4C57-B819-9EB4F119D17E}" srcOrd="3" destOrd="0" parTransId="{9B503DC9-E6B0-4965-A80D-030CAD70A44C}" sibTransId="{D1F835FA-F84E-4674-8718-2ABF1CCF340A}"/>
    <dgm:cxn modelId="{1E03A64A-35B0-45FA-BF7A-19FBB7D9FF99}" type="presParOf" srcId="{728532BF-916E-4B69-AA27-15B8A38B82C4}" destId="{08441453-C790-4DDB-BBDE-3D7C5B41D970}" srcOrd="0" destOrd="0" presId="urn:microsoft.com/office/officeart/2005/8/layout/hList1"/>
    <dgm:cxn modelId="{9CF4FDA5-7641-4DD2-80F6-8BAF499A6ECE}" type="presParOf" srcId="{08441453-C790-4DDB-BBDE-3D7C5B41D970}" destId="{E67B4DB0-2C26-4E0E-8A8F-045300862008}" srcOrd="0" destOrd="0" presId="urn:microsoft.com/office/officeart/2005/8/layout/hList1"/>
    <dgm:cxn modelId="{E3CFC9BE-5399-4CF9-B106-76FDB33EF11C}" type="presParOf" srcId="{08441453-C790-4DDB-BBDE-3D7C5B41D970}" destId="{354AD101-10F5-456B-8A0E-2BDA19329881}"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42DD71B-3B41-40F9-B6A3-86B87DC91E8E}" type="doc">
      <dgm:prSet loTypeId="urn:microsoft.com/office/officeart/2005/8/layout/hierarchy2" loCatId="hierarchy" qsTypeId="urn:microsoft.com/office/officeart/2005/8/quickstyle/simple5" qsCatId="simple" csTypeId="urn:microsoft.com/office/officeart/2005/8/colors/colorful4" csCatId="colorful" phldr="1"/>
      <dgm:spPr/>
      <dgm:t>
        <a:bodyPr/>
        <a:lstStyle/>
        <a:p>
          <a:endParaRPr lang="es-ES"/>
        </a:p>
      </dgm:t>
    </dgm:pt>
    <dgm:pt modelId="{395BEBE5-F6A7-4A8D-9AC5-A6C330134CBE}">
      <dgm:prSet phldrT="[Texto]"/>
      <dgm:spPr/>
      <dgm:t>
        <a:bodyPr/>
        <a:lstStyle/>
        <a:p>
          <a:r>
            <a:rPr lang="es-ES" b="1" dirty="0" smtClean="0"/>
            <a:t>Interruptores crepusculares.</a:t>
          </a:r>
          <a:endParaRPr lang="es-ES" dirty="0"/>
        </a:p>
      </dgm:t>
    </dgm:pt>
    <dgm:pt modelId="{ED533309-F487-4AB4-9C0B-BC16237557D4}" type="parTrans" cxnId="{96E0029F-E254-49A7-8F5B-AE5E250BE6B1}">
      <dgm:prSet/>
      <dgm:spPr/>
      <dgm:t>
        <a:bodyPr/>
        <a:lstStyle/>
        <a:p>
          <a:endParaRPr lang="es-ES"/>
        </a:p>
      </dgm:t>
    </dgm:pt>
    <dgm:pt modelId="{FA6BB7C8-9F12-4A62-A20A-CB4AC6780DA1}" type="sibTrans" cxnId="{96E0029F-E254-49A7-8F5B-AE5E250BE6B1}">
      <dgm:prSet/>
      <dgm:spPr/>
      <dgm:t>
        <a:bodyPr/>
        <a:lstStyle/>
        <a:p>
          <a:endParaRPr lang="es-ES"/>
        </a:p>
      </dgm:t>
    </dgm:pt>
    <dgm:pt modelId="{22560B32-8CC8-4740-8418-EF4B72431595}">
      <dgm:prSet/>
      <dgm:spPr/>
      <dgm:t>
        <a:bodyPr/>
        <a:lstStyle/>
        <a:p>
          <a:r>
            <a:rPr lang="es-ES" b="1" dirty="0" smtClean="0"/>
            <a:t>Interruptor horario astronómico</a:t>
          </a:r>
          <a:endParaRPr lang="es-ES" dirty="0"/>
        </a:p>
      </dgm:t>
    </dgm:pt>
    <dgm:pt modelId="{6B9206CC-1D3E-4526-9E8A-D91659DFC6F1}" type="parTrans" cxnId="{EDB46B28-324E-43D6-88CC-A381125BA309}">
      <dgm:prSet/>
      <dgm:spPr/>
      <dgm:t>
        <a:bodyPr/>
        <a:lstStyle/>
        <a:p>
          <a:endParaRPr lang="es-ES"/>
        </a:p>
      </dgm:t>
    </dgm:pt>
    <dgm:pt modelId="{D17BA997-D8B8-450C-A48D-D2EB7DC2BE1F}" type="sibTrans" cxnId="{EDB46B28-324E-43D6-88CC-A381125BA309}">
      <dgm:prSet/>
      <dgm:spPr/>
      <dgm:t>
        <a:bodyPr/>
        <a:lstStyle/>
        <a:p>
          <a:endParaRPr lang="es-ES"/>
        </a:p>
      </dgm:t>
    </dgm:pt>
    <dgm:pt modelId="{9C9E32F3-8C2D-4CC9-AB20-92AD6D68784F}">
      <dgm:prSet/>
      <dgm:spPr/>
      <dgm:t>
        <a:bodyPr/>
        <a:lstStyle/>
        <a:p>
          <a:r>
            <a:rPr lang="es-ES" dirty="0" smtClean="0"/>
            <a:t>Interruptor de proximidad</a:t>
          </a:r>
        </a:p>
      </dgm:t>
    </dgm:pt>
    <dgm:pt modelId="{184B417D-C14C-4DC2-A015-7FCA075EEDF9}" type="parTrans" cxnId="{35B4C62D-BD0A-4492-B642-1826EE3BAA58}">
      <dgm:prSet/>
      <dgm:spPr/>
      <dgm:t>
        <a:bodyPr/>
        <a:lstStyle/>
        <a:p>
          <a:endParaRPr lang="es-ES"/>
        </a:p>
      </dgm:t>
    </dgm:pt>
    <dgm:pt modelId="{A23023D8-A7BB-4D81-BC79-67FF169C7F0E}" type="sibTrans" cxnId="{35B4C62D-BD0A-4492-B642-1826EE3BAA58}">
      <dgm:prSet/>
      <dgm:spPr/>
      <dgm:t>
        <a:bodyPr/>
        <a:lstStyle/>
        <a:p>
          <a:endParaRPr lang="es-ES"/>
        </a:p>
      </dgm:t>
    </dgm:pt>
    <dgm:pt modelId="{633CE074-11DE-43CC-9AE6-EDCC29B95E1D}">
      <dgm:prSet/>
      <dgm:spPr/>
      <dgm:t>
        <a:bodyPr/>
        <a:lstStyle/>
        <a:p>
          <a:r>
            <a:rPr lang="es-ES" dirty="0" smtClean="0"/>
            <a:t>Estabilizador reductor</a:t>
          </a:r>
          <a:endParaRPr lang="es-ES" b="1" dirty="0" smtClean="0"/>
        </a:p>
      </dgm:t>
    </dgm:pt>
    <dgm:pt modelId="{35FC246F-B264-4419-8262-8799481591F8}" type="parTrans" cxnId="{FBD2A9DD-EA04-423B-A0C1-3AE078A94C62}">
      <dgm:prSet/>
      <dgm:spPr/>
      <dgm:t>
        <a:bodyPr/>
        <a:lstStyle/>
        <a:p>
          <a:endParaRPr lang="es-ES"/>
        </a:p>
      </dgm:t>
    </dgm:pt>
    <dgm:pt modelId="{1CAC77E9-1FAE-4684-97FF-28077D1965DE}" type="sibTrans" cxnId="{FBD2A9DD-EA04-423B-A0C1-3AE078A94C62}">
      <dgm:prSet/>
      <dgm:spPr/>
      <dgm:t>
        <a:bodyPr/>
        <a:lstStyle/>
        <a:p>
          <a:endParaRPr lang="es-ES"/>
        </a:p>
      </dgm:t>
    </dgm:pt>
    <dgm:pt modelId="{7AEA0A35-5F1C-4F3B-A4B6-21DD5F4046A3}">
      <dgm:prSet phldrT="[Texto]"/>
      <dgm:spPr/>
      <dgm:t>
        <a:bodyPr/>
        <a:lstStyle/>
        <a:p>
          <a:r>
            <a:rPr lang="es-ES" dirty="0" smtClean="0"/>
            <a:t>Control</a:t>
          </a:r>
          <a:endParaRPr lang="es-ES" dirty="0"/>
        </a:p>
      </dgm:t>
    </dgm:pt>
    <dgm:pt modelId="{2F84A1FD-F744-4B1E-967F-0FCAA44E2188}" type="parTrans" cxnId="{27C25C61-B520-4C69-A478-A62E0C365EC3}">
      <dgm:prSet/>
      <dgm:spPr/>
      <dgm:t>
        <a:bodyPr/>
        <a:lstStyle/>
        <a:p>
          <a:endParaRPr lang="es-ES"/>
        </a:p>
      </dgm:t>
    </dgm:pt>
    <dgm:pt modelId="{90531D2F-FEBE-476B-9F40-EA5B1D4C9449}" type="sibTrans" cxnId="{27C25C61-B520-4C69-A478-A62E0C365EC3}">
      <dgm:prSet/>
      <dgm:spPr/>
      <dgm:t>
        <a:bodyPr/>
        <a:lstStyle/>
        <a:p>
          <a:endParaRPr lang="es-ES"/>
        </a:p>
      </dgm:t>
    </dgm:pt>
    <dgm:pt modelId="{43CA2707-E371-492B-A16F-B67DED79CA2C}" type="pres">
      <dgm:prSet presAssocID="{E42DD71B-3B41-40F9-B6A3-86B87DC91E8E}" presName="diagram" presStyleCnt="0">
        <dgm:presLayoutVars>
          <dgm:chPref val="1"/>
          <dgm:dir/>
          <dgm:animOne val="branch"/>
          <dgm:animLvl val="lvl"/>
          <dgm:resizeHandles val="exact"/>
        </dgm:presLayoutVars>
      </dgm:prSet>
      <dgm:spPr/>
      <dgm:t>
        <a:bodyPr/>
        <a:lstStyle/>
        <a:p>
          <a:endParaRPr lang="es-ES"/>
        </a:p>
      </dgm:t>
    </dgm:pt>
    <dgm:pt modelId="{59D642EB-EE0B-4CEF-9C7A-0E086229B735}" type="pres">
      <dgm:prSet presAssocID="{7AEA0A35-5F1C-4F3B-A4B6-21DD5F4046A3}" presName="root1" presStyleCnt="0"/>
      <dgm:spPr/>
    </dgm:pt>
    <dgm:pt modelId="{1BDE9312-AB4A-49A3-A3D1-4EFCB395A68E}" type="pres">
      <dgm:prSet presAssocID="{7AEA0A35-5F1C-4F3B-A4B6-21DD5F4046A3}" presName="LevelOneTextNode" presStyleLbl="node0" presStyleIdx="0" presStyleCnt="1">
        <dgm:presLayoutVars>
          <dgm:chPref val="3"/>
        </dgm:presLayoutVars>
      </dgm:prSet>
      <dgm:spPr/>
      <dgm:t>
        <a:bodyPr/>
        <a:lstStyle/>
        <a:p>
          <a:endParaRPr lang="es-ES"/>
        </a:p>
      </dgm:t>
    </dgm:pt>
    <dgm:pt modelId="{FC95CD73-3D31-49F0-920D-AC110FAF00FA}" type="pres">
      <dgm:prSet presAssocID="{7AEA0A35-5F1C-4F3B-A4B6-21DD5F4046A3}" presName="level2hierChild" presStyleCnt="0"/>
      <dgm:spPr/>
    </dgm:pt>
    <dgm:pt modelId="{4BBB8F13-9CA1-4155-AE7E-2F3645BAFC78}" type="pres">
      <dgm:prSet presAssocID="{ED533309-F487-4AB4-9C0B-BC16237557D4}" presName="conn2-1" presStyleLbl="parChTrans1D2" presStyleIdx="0" presStyleCnt="4"/>
      <dgm:spPr/>
      <dgm:t>
        <a:bodyPr/>
        <a:lstStyle/>
        <a:p>
          <a:endParaRPr lang="es-ES"/>
        </a:p>
      </dgm:t>
    </dgm:pt>
    <dgm:pt modelId="{110EDD2A-CE3C-4114-BCFC-112FE04E69B8}" type="pres">
      <dgm:prSet presAssocID="{ED533309-F487-4AB4-9C0B-BC16237557D4}" presName="connTx" presStyleLbl="parChTrans1D2" presStyleIdx="0" presStyleCnt="4"/>
      <dgm:spPr/>
      <dgm:t>
        <a:bodyPr/>
        <a:lstStyle/>
        <a:p>
          <a:endParaRPr lang="es-ES"/>
        </a:p>
      </dgm:t>
    </dgm:pt>
    <dgm:pt modelId="{1296F5AE-723F-4CC5-96E7-2207DCDD4264}" type="pres">
      <dgm:prSet presAssocID="{395BEBE5-F6A7-4A8D-9AC5-A6C330134CBE}" presName="root2" presStyleCnt="0"/>
      <dgm:spPr/>
    </dgm:pt>
    <dgm:pt modelId="{50685F46-52D0-4AAE-AC70-411DDD562A36}" type="pres">
      <dgm:prSet presAssocID="{395BEBE5-F6A7-4A8D-9AC5-A6C330134CBE}" presName="LevelTwoTextNode" presStyleLbl="node2" presStyleIdx="0" presStyleCnt="4">
        <dgm:presLayoutVars>
          <dgm:chPref val="3"/>
        </dgm:presLayoutVars>
      </dgm:prSet>
      <dgm:spPr/>
      <dgm:t>
        <a:bodyPr/>
        <a:lstStyle/>
        <a:p>
          <a:endParaRPr lang="es-ES"/>
        </a:p>
      </dgm:t>
    </dgm:pt>
    <dgm:pt modelId="{69D32693-C325-4BE1-BA4B-F8B9A5BB5A40}" type="pres">
      <dgm:prSet presAssocID="{395BEBE5-F6A7-4A8D-9AC5-A6C330134CBE}" presName="level3hierChild" presStyleCnt="0"/>
      <dgm:spPr/>
    </dgm:pt>
    <dgm:pt modelId="{6C3E5D58-8DB8-46C9-9C1D-21C4110806D5}" type="pres">
      <dgm:prSet presAssocID="{6B9206CC-1D3E-4526-9E8A-D91659DFC6F1}" presName="conn2-1" presStyleLbl="parChTrans1D2" presStyleIdx="1" presStyleCnt="4"/>
      <dgm:spPr/>
      <dgm:t>
        <a:bodyPr/>
        <a:lstStyle/>
        <a:p>
          <a:endParaRPr lang="es-ES"/>
        </a:p>
      </dgm:t>
    </dgm:pt>
    <dgm:pt modelId="{BDA961C5-33F6-4DED-88ED-1B3357808A5F}" type="pres">
      <dgm:prSet presAssocID="{6B9206CC-1D3E-4526-9E8A-D91659DFC6F1}" presName="connTx" presStyleLbl="parChTrans1D2" presStyleIdx="1" presStyleCnt="4"/>
      <dgm:spPr/>
      <dgm:t>
        <a:bodyPr/>
        <a:lstStyle/>
        <a:p>
          <a:endParaRPr lang="es-ES"/>
        </a:p>
      </dgm:t>
    </dgm:pt>
    <dgm:pt modelId="{6CF48BB3-C0D8-4620-9B27-6D9EF003EEE7}" type="pres">
      <dgm:prSet presAssocID="{22560B32-8CC8-4740-8418-EF4B72431595}" presName="root2" presStyleCnt="0"/>
      <dgm:spPr/>
    </dgm:pt>
    <dgm:pt modelId="{6608AF02-5BD3-4245-9119-1341DA604B42}" type="pres">
      <dgm:prSet presAssocID="{22560B32-8CC8-4740-8418-EF4B72431595}" presName="LevelTwoTextNode" presStyleLbl="node2" presStyleIdx="1" presStyleCnt="4">
        <dgm:presLayoutVars>
          <dgm:chPref val="3"/>
        </dgm:presLayoutVars>
      </dgm:prSet>
      <dgm:spPr/>
      <dgm:t>
        <a:bodyPr/>
        <a:lstStyle/>
        <a:p>
          <a:endParaRPr lang="es-ES"/>
        </a:p>
      </dgm:t>
    </dgm:pt>
    <dgm:pt modelId="{030B27E4-C2BC-444F-B8FA-5A56C7BFDEBE}" type="pres">
      <dgm:prSet presAssocID="{22560B32-8CC8-4740-8418-EF4B72431595}" presName="level3hierChild" presStyleCnt="0"/>
      <dgm:spPr/>
    </dgm:pt>
    <dgm:pt modelId="{483EECA2-15A1-4553-A187-59BC3C7F25E4}" type="pres">
      <dgm:prSet presAssocID="{184B417D-C14C-4DC2-A015-7FCA075EEDF9}" presName="conn2-1" presStyleLbl="parChTrans1D2" presStyleIdx="2" presStyleCnt="4"/>
      <dgm:spPr/>
      <dgm:t>
        <a:bodyPr/>
        <a:lstStyle/>
        <a:p>
          <a:endParaRPr lang="es-ES"/>
        </a:p>
      </dgm:t>
    </dgm:pt>
    <dgm:pt modelId="{93CCC0EF-5706-4BA2-BEB1-CF91EA997F7B}" type="pres">
      <dgm:prSet presAssocID="{184B417D-C14C-4DC2-A015-7FCA075EEDF9}" presName="connTx" presStyleLbl="parChTrans1D2" presStyleIdx="2" presStyleCnt="4"/>
      <dgm:spPr/>
      <dgm:t>
        <a:bodyPr/>
        <a:lstStyle/>
        <a:p>
          <a:endParaRPr lang="es-ES"/>
        </a:p>
      </dgm:t>
    </dgm:pt>
    <dgm:pt modelId="{B2001B61-DB54-4939-A679-A453B2226C9F}" type="pres">
      <dgm:prSet presAssocID="{9C9E32F3-8C2D-4CC9-AB20-92AD6D68784F}" presName="root2" presStyleCnt="0"/>
      <dgm:spPr/>
    </dgm:pt>
    <dgm:pt modelId="{1028922D-C7AF-4414-9BCF-9E9BCCB5FAED}" type="pres">
      <dgm:prSet presAssocID="{9C9E32F3-8C2D-4CC9-AB20-92AD6D68784F}" presName="LevelTwoTextNode" presStyleLbl="node2" presStyleIdx="2" presStyleCnt="4">
        <dgm:presLayoutVars>
          <dgm:chPref val="3"/>
        </dgm:presLayoutVars>
      </dgm:prSet>
      <dgm:spPr/>
      <dgm:t>
        <a:bodyPr/>
        <a:lstStyle/>
        <a:p>
          <a:endParaRPr lang="es-ES"/>
        </a:p>
      </dgm:t>
    </dgm:pt>
    <dgm:pt modelId="{46E6BE9F-F986-4F1E-B656-5075EBD3EBCD}" type="pres">
      <dgm:prSet presAssocID="{9C9E32F3-8C2D-4CC9-AB20-92AD6D68784F}" presName="level3hierChild" presStyleCnt="0"/>
      <dgm:spPr/>
    </dgm:pt>
    <dgm:pt modelId="{A8C7A4E0-7FE0-47BC-9384-3A2D1F856836}" type="pres">
      <dgm:prSet presAssocID="{35FC246F-B264-4419-8262-8799481591F8}" presName="conn2-1" presStyleLbl="parChTrans1D2" presStyleIdx="3" presStyleCnt="4"/>
      <dgm:spPr/>
      <dgm:t>
        <a:bodyPr/>
        <a:lstStyle/>
        <a:p>
          <a:endParaRPr lang="es-ES"/>
        </a:p>
      </dgm:t>
    </dgm:pt>
    <dgm:pt modelId="{BC089475-2B37-49B7-8F21-14720FC786AB}" type="pres">
      <dgm:prSet presAssocID="{35FC246F-B264-4419-8262-8799481591F8}" presName="connTx" presStyleLbl="parChTrans1D2" presStyleIdx="3" presStyleCnt="4"/>
      <dgm:spPr/>
      <dgm:t>
        <a:bodyPr/>
        <a:lstStyle/>
        <a:p>
          <a:endParaRPr lang="es-ES"/>
        </a:p>
      </dgm:t>
    </dgm:pt>
    <dgm:pt modelId="{7975FCD2-4F08-4EB2-A70F-B40A4A09BAE8}" type="pres">
      <dgm:prSet presAssocID="{633CE074-11DE-43CC-9AE6-EDCC29B95E1D}" presName="root2" presStyleCnt="0"/>
      <dgm:spPr/>
    </dgm:pt>
    <dgm:pt modelId="{147D29BC-FF9B-4BBC-B0F2-E32D50F4D9FF}" type="pres">
      <dgm:prSet presAssocID="{633CE074-11DE-43CC-9AE6-EDCC29B95E1D}" presName="LevelTwoTextNode" presStyleLbl="node2" presStyleIdx="3" presStyleCnt="4">
        <dgm:presLayoutVars>
          <dgm:chPref val="3"/>
        </dgm:presLayoutVars>
      </dgm:prSet>
      <dgm:spPr/>
      <dgm:t>
        <a:bodyPr/>
        <a:lstStyle/>
        <a:p>
          <a:endParaRPr lang="es-ES"/>
        </a:p>
      </dgm:t>
    </dgm:pt>
    <dgm:pt modelId="{D66A4152-6445-4713-A867-AFB9B536D8EF}" type="pres">
      <dgm:prSet presAssocID="{633CE074-11DE-43CC-9AE6-EDCC29B95E1D}" presName="level3hierChild" presStyleCnt="0"/>
      <dgm:spPr/>
    </dgm:pt>
  </dgm:ptLst>
  <dgm:cxnLst>
    <dgm:cxn modelId="{4B0F85BC-9DB3-4E95-A341-983216A52E28}" type="presOf" srcId="{35FC246F-B264-4419-8262-8799481591F8}" destId="{A8C7A4E0-7FE0-47BC-9384-3A2D1F856836}" srcOrd="0" destOrd="0" presId="urn:microsoft.com/office/officeart/2005/8/layout/hierarchy2"/>
    <dgm:cxn modelId="{27C25C61-B520-4C69-A478-A62E0C365EC3}" srcId="{E42DD71B-3B41-40F9-B6A3-86B87DC91E8E}" destId="{7AEA0A35-5F1C-4F3B-A4B6-21DD5F4046A3}" srcOrd="0" destOrd="0" parTransId="{2F84A1FD-F744-4B1E-967F-0FCAA44E2188}" sibTransId="{90531D2F-FEBE-476B-9F40-EA5B1D4C9449}"/>
    <dgm:cxn modelId="{36606D04-025D-45AB-8CFC-22CCB1287122}" type="presOf" srcId="{ED533309-F487-4AB4-9C0B-BC16237557D4}" destId="{110EDD2A-CE3C-4114-BCFC-112FE04E69B8}" srcOrd="1" destOrd="0" presId="urn:microsoft.com/office/officeart/2005/8/layout/hierarchy2"/>
    <dgm:cxn modelId="{9978B99B-7C97-4DD3-BBC8-7B85AF8F21F3}" type="presOf" srcId="{6B9206CC-1D3E-4526-9E8A-D91659DFC6F1}" destId="{6C3E5D58-8DB8-46C9-9C1D-21C4110806D5}" srcOrd="0" destOrd="0" presId="urn:microsoft.com/office/officeart/2005/8/layout/hierarchy2"/>
    <dgm:cxn modelId="{F889C8CA-2B95-43F9-AE73-028B16CBB0AE}" type="presOf" srcId="{9C9E32F3-8C2D-4CC9-AB20-92AD6D68784F}" destId="{1028922D-C7AF-4414-9BCF-9E9BCCB5FAED}" srcOrd="0" destOrd="0" presId="urn:microsoft.com/office/officeart/2005/8/layout/hierarchy2"/>
    <dgm:cxn modelId="{6AD16EA5-D542-4C30-B34A-A4215579B0ED}" type="presOf" srcId="{184B417D-C14C-4DC2-A015-7FCA075EEDF9}" destId="{93CCC0EF-5706-4BA2-BEB1-CF91EA997F7B}" srcOrd="1" destOrd="0" presId="urn:microsoft.com/office/officeart/2005/8/layout/hierarchy2"/>
    <dgm:cxn modelId="{FBD2A9DD-EA04-423B-A0C1-3AE078A94C62}" srcId="{7AEA0A35-5F1C-4F3B-A4B6-21DD5F4046A3}" destId="{633CE074-11DE-43CC-9AE6-EDCC29B95E1D}" srcOrd="3" destOrd="0" parTransId="{35FC246F-B264-4419-8262-8799481591F8}" sibTransId="{1CAC77E9-1FAE-4684-97FF-28077D1965DE}"/>
    <dgm:cxn modelId="{8970A88D-36F9-445F-BB50-9E415DEAD69F}" type="presOf" srcId="{ED533309-F487-4AB4-9C0B-BC16237557D4}" destId="{4BBB8F13-9CA1-4155-AE7E-2F3645BAFC78}" srcOrd="0" destOrd="0" presId="urn:microsoft.com/office/officeart/2005/8/layout/hierarchy2"/>
    <dgm:cxn modelId="{01C1AD76-F438-4DEA-A617-FF0607252D82}" type="presOf" srcId="{35FC246F-B264-4419-8262-8799481591F8}" destId="{BC089475-2B37-49B7-8F21-14720FC786AB}" srcOrd="1" destOrd="0" presId="urn:microsoft.com/office/officeart/2005/8/layout/hierarchy2"/>
    <dgm:cxn modelId="{96E0029F-E254-49A7-8F5B-AE5E250BE6B1}" srcId="{7AEA0A35-5F1C-4F3B-A4B6-21DD5F4046A3}" destId="{395BEBE5-F6A7-4A8D-9AC5-A6C330134CBE}" srcOrd="0" destOrd="0" parTransId="{ED533309-F487-4AB4-9C0B-BC16237557D4}" sibTransId="{FA6BB7C8-9F12-4A62-A20A-CB4AC6780DA1}"/>
    <dgm:cxn modelId="{35B4C62D-BD0A-4492-B642-1826EE3BAA58}" srcId="{7AEA0A35-5F1C-4F3B-A4B6-21DD5F4046A3}" destId="{9C9E32F3-8C2D-4CC9-AB20-92AD6D68784F}" srcOrd="2" destOrd="0" parTransId="{184B417D-C14C-4DC2-A015-7FCA075EEDF9}" sibTransId="{A23023D8-A7BB-4D81-BC79-67FF169C7F0E}"/>
    <dgm:cxn modelId="{5528FA8E-239A-4C5B-9708-C370C6D459DE}" type="presOf" srcId="{6B9206CC-1D3E-4526-9E8A-D91659DFC6F1}" destId="{BDA961C5-33F6-4DED-88ED-1B3357808A5F}" srcOrd="1" destOrd="0" presId="urn:microsoft.com/office/officeart/2005/8/layout/hierarchy2"/>
    <dgm:cxn modelId="{EDB46B28-324E-43D6-88CC-A381125BA309}" srcId="{7AEA0A35-5F1C-4F3B-A4B6-21DD5F4046A3}" destId="{22560B32-8CC8-4740-8418-EF4B72431595}" srcOrd="1" destOrd="0" parTransId="{6B9206CC-1D3E-4526-9E8A-D91659DFC6F1}" sibTransId="{D17BA997-D8B8-450C-A48D-D2EB7DC2BE1F}"/>
    <dgm:cxn modelId="{E2D6B36E-F554-4800-81FA-210F2D950AC5}" type="presOf" srcId="{7AEA0A35-5F1C-4F3B-A4B6-21DD5F4046A3}" destId="{1BDE9312-AB4A-49A3-A3D1-4EFCB395A68E}" srcOrd="0" destOrd="0" presId="urn:microsoft.com/office/officeart/2005/8/layout/hierarchy2"/>
    <dgm:cxn modelId="{82C400E5-8FAC-4993-90FA-3677B9175415}" type="presOf" srcId="{395BEBE5-F6A7-4A8D-9AC5-A6C330134CBE}" destId="{50685F46-52D0-4AAE-AC70-411DDD562A36}" srcOrd="0" destOrd="0" presId="urn:microsoft.com/office/officeart/2005/8/layout/hierarchy2"/>
    <dgm:cxn modelId="{8D6E945E-0633-4A71-8BAD-E0B48ADB2C0D}" type="presOf" srcId="{184B417D-C14C-4DC2-A015-7FCA075EEDF9}" destId="{483EECA2-15A1-4553-A187-59BC3C7F25E4}" srcOrd="0" destOrd="0" presId="urn:microsoft.com/office/officeart/2005/8/layout/hierarchy2"/>
    <dgm:cxn modelId="{4E877D34-DA73-4DC9-A44F-6AFEF97FF255}" type="presOf" srcId="{633CE074-11DE-43CC-9AE6-EDCC29B95E1D}" destId="{147D29BC-FF9B-4BBC-B0F2-E32D50F4D9FF}" srcOrd="0" destOrd="0" presId="urn:microsoft.com/office/officeart/2005/8/layout/hierarchy2"/>
    <dgm:cxn modelId="{E60A1F7E-46FB-4DD2-8739-F98F00E2A871}" type="presOf" srcId="{22560B32-8CC8-4740-8418-EF4B72431595}" destId="{6608AF02-5BD3-4245-9119-1341DA604B42}" srcOrd="0" destOrd="0" presId="urn:microsoft.com/office/officeart/2005/8/layout/hierarchy2"/>
    <dgm:cxn modelId="{DA6F972E-F9FD-4F7E-B8EB-4D650079D4C4}" type="presOf" srcId="{E42DD71B-3B41-40F9-B6A3-86B87DC91E8E}" destId="{43CA2707-E371-492B-A16F-B67DED79CA2C}" srcOrd="0" destOrd="0" presId="urn:microsoft.com/office/officeart/2005/8/layout/hierarchy2"/>
    <dgm:cxn modelId="{ABE8A08C-8D63-4CF0-81C4-5ACF625DE47D}" type="presParOf" srcId="{43CA2707-E371-492B-A16F-B67DED79CA2C}" destId="{59D642EB-EE0B-4CEF-9C7A-0E086229B735}" srcOrd="0" destOrd="0" presId="urn:microsoft.com/office/officeart/2005/8/layout/hierarchy2"/>
    <dgm:cxn modelId="{E1F03EE8-34E2-4C03-BBB2-E1CF90B73925}" type="presParOf" srcId="{59D642EB-EE0B-4CEF-9C7A-0E086229B735}" destId="{1BDE9312-AB4A-49A3-A3D1-4EFCB395A68E}" srcOrd="0" destOrd="0" presId="urn:microsoft.com/office/officeart/2005/8/layout/hierarchy2"/>
    <dgm:cxn modelId="{AD356E19-F449-4AF3-86EB-EDDB86E696B9}" type="presParOf" srcId="{59D642EB-EE0B-4CEF-9C7A-0E086229B735}" destId="{FC95CD73-3D31-49F0-920D-AC110FAF00FA}" srcOrd="1" destOrd="0" presId="urn:microsoft.com/office/officeart/2005/8/layout/hierarchy2"/>
    <dgm:cxn modelId="{D239F439-0D2F-4F87-A351-851FA6B1BAE8}" type="presParOf" srcId="{FC95CD73-3D31-49F0-920D-AC110FAF00FA}" destId="{4BBB8F13-9CA1-4155-AE7E-2F3645BAFC78}" srcOrd="0" destOrd="0" presId="urn:microsoft.com/office/officeart/2005/8/layout/hierarchy2"/>
    <dgm:cxn modelId="{B43BAC4F-1495-4EBE-BB3F-2495945A24B1}" type="presParOf" srcId="{4BBB8F13-9CA1-4155-AE7E-2F3645BAFC78}" destId="{110EDD2A-CE3C-4114-BCFC-112FE04E69B8}" srcOrd="0" destOrd="0" presId="urn:microsoft.com/office/officeart/2005/8/layout/hierarchy2"/>
    <dgm:cxn modelId="{49DC9625-2754-468A-BC0B-CEE0FA572658}" type="presParOf" srcId="{FC95CD73-3D31-49F0-920D-AC110FAF00FA}" destId="{1296F5AE-723F-4CC5-96E7-2207DCDD4264}" srcOrd="1" destOrd="0" presId="urn:microsoft.com/office/officeart/2005/8/layout/hierarchy2"/>
    <dgm:cxn modelId="{371F5F75-C7F3-45F8-B477-C023483D67D3}" type="presParOf" srcId="{1296F5AE-723F-4CC5-96E7-2207DCDD4264}" destId="{50685F46-52D0-4AAE-AC70-411DDD562A36}" srcOrd="0" destOrd="0" presId="urn:microsoft.com/office/officeart/2005/8/layout/hierarchy2"/>
    <dgm:cxn modelId="{55A6E2A6-5BCC-4CD7-8A83-8E2ECBA57064}" type="presParOf" srcId="{1296F5AE-723F-4CC5-96E7-2207DCDD4264}" destId="{69D32693-C325-4BE1-BA4B-F8B9A5BB5A40}" srcOrd="1" destOrd="0" presId="urn:microsoft.com/office/officeart/2005/8/layout/hierarchy2"/>
    <dgm:cxn modelId="{12481D46-C230-4E4C-8E3F-B2BA2470D842}" type="presParOf" srcId="{FC95CD73-3D31-49F0-920D-AC110FAF00FA}" destId="{6C3E5D58-8DB8-46C9-9C1D-21C4110806D5}" srcOrd="2" destOrd="0" presId="urn:microsoft.com/office/officeart/2005/8/layout/hierarchy2"/>
    <dgm:cxn modelId="{955C74AC-F183-4B9A-B79F-9F38C8EE8543}" type="presParOf" srcId="{6C3E5D58-8DB8-46C9-9C1D-21C4110806D5}" destId="{BDA961C5-33F6-4DED-88ED-1B3357808A5F}" srcOrd="0" destOrd="0" presId="urn:microsoft.com/office/officeart/2005/8/layout/hierarchy2"/>
    <dgm:cxn modelId="{CD7255C2-F3E8-4D3A-98A8-B894A2E095AB}" type="presParOf" srcId="{FC95CD73-3D31-49F0-920D-AC110FAF00FA}" destId="{6CF48BB3-C0D8-4620-9B27-6D9EF003EEE7}" srcOrd="3" destOrd="0" presId="urn:microsoft.com/office/officeart/2005/8/layout/hierarchy2"/>
    <dgm:cxn modelId="{91CD7CBD-F3D1-48AF-B084-20B65626F52A}" type="presParOf" srcId="{6CF48BB3-C0D8-4620-9B27-6D9EF003EEE7}" destId="{6608AF02-5BD3-4245-9119-1341DA604B42}" srcOrd="0" destOrd="0" presId="urn:microsoft.com/office/officeart/2005/8/layout/hierarchy2"/>
    <dgm:cxn modelId="{936C2451-2C07-4A70-973A-44DC203F6BBB}" type="presParOf" srcId="{6CF48BB3-C0D8-4620-9B27-6D9EF003EEE7}" destId="{030B27E4-C2BC-444F-B8FA-5A56C7BFDEBE}" srcOrd="1" destOrd="0" presId="urn:microsoft.com/office/officeart/2005/8/layout/hierarchy2"/>
    <dgm:cxn modelId="{87ED091F-7E96-46D9-B5BD-835B31B9AA18}" type="presParOf" srcId="{FC95CD73-3D31-49F0-920D-AC110FAF00FA}" destId="{483EECA2-15A1-4553-A187-59BC3C7F25E4}" srcOrd="4" destOrd="0" presId="urn:microsoft.com/office/officeart/2005/8/layout/hierarchy2"/>
    <dgm:cxn modelId="{E01259F1-1409-4A83-8D17-9B7C46516A5F}" type="presParOf" srcId="{483EECA2-15A1-4553-A187-59BC3C7F25E4}" destId="{93CCC0EF-5706-4BA2-BEB1-CF91EA997F7B}" srcOrd="0" destOrd="0" presId="urn:microsoft.com/office/officeart/2005/8/layout/hierarchy2"/>
    <dgm:cxn modelId="{194A3C22-FFE5-4597-B86F-0C575496E4C7}" type="presParOf" srcId="{FC95CD73-3D31-49F0-920D-AC110FAF00FA}" destId="{B2001B61-DB54-4939-A679-A453B2226C9F}" srcOrd="5" destOrd="0" presId="urn:microsoft.com/office/officeart/2005/8/layout/hierarchy2"/>
    <dgm:cxn modelId="{17C3F45E-B3CB-4975-837B-2881652A2723}" type="presParOf" srcId="{B2001B61-DB54-4939-A679-A453B2226C9F}" destId="{1028922D-C7AF-4414-9BCF-9E9BCCB5FAED}" srcOrd="0" destOrd="0" presId="urn:microsoft.com/office/officeart/2005/8/layout/hierarchy2"/>
    <dgm:cxn modelId="{2D6845FE-9903-4500-8394-8797346E1091}" type="presParOf" srcId="{B2001B61-DB54-4939-A679-A453B2226C9F}" destId="{46E6BE9F-F986-4F1E-B656-5075EBD3EBCD}" srcOrd="1" destOrd="0" presId="urn:microsoft.com/office/officeart/2005/8/layout/hierarchy2"/>
    <dgm:cxn modelId="{60FEDEE3-96AE-4D43-BCCF-D465F96F0DBE}" type="presParOf" srcId="{FC95CD73-3D31-49F0-920D-AC110FAF00FA}" destId="{A8C7A4E0-7FE0-47BC-9384-3A2D1F856836}" srcOrd="6" destOrd="0" presId="urn:microsoft.com/office/officeart/2005/8/layout/hierarchy2"/>
    <dgm:cxn modelId="{5606C651-4782-4A21-8F6A-DE2BAD11259F}" type="presParOf" srcId="{A8C7A4E0-7FE0-47BC-9384-3A2D1F856836}" destId="{BC089475-2B37-49B7-8F21-14720FC786AB}" srcOrd="0" destOrd="0" presId="urn:microsoft.com/office/officeart/2005/8/layout/hierarchy2"/>
    <dgm:cxn modelId="{DF2DA926-A0DE-4BC9-BEFE-0DCBBF201615}" type="presParOf" srcId="{FC95CD73-3D31-49F0-920D-AC110FAF00FA}" destId="{7975FCD2-4F08-4EB2-A70F-B40A4A09BAE8}" srcOrd="7" destOrd="0" presId="urn:microsoft.com/office/officeart/2005/8/layout/hierarchy2"/>
    <dgm:cxn modelId="{0B074D7B-1859-4122-B106-07698D23BC46}" type="presParOf" srcId="{7975FCD2-4F08-4EB2-A70F-B40A4A09BAE8}" destId="{147D29BC-FF9B-4BBC-B0F2-E32D50F4D9FF}" srcOrd="0" destOrd="0" presId="urn:microsoft.com/office/officeart/2005/8/layout/hierarchy2"/>
    <dgm:cxn modelId="{933A5D4F-CC82-489D-8286-60A1D3C8D975}" type="presParOf" srcId="{7975FCD2-4F08-4EB2-A70F-B40A4A09BAE8}" destId="{D66A4152-6445-4713-A867-AFB9B536D8EF}"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4900BF5-2904-4389-818E-9C3427B649E6}"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s-ES"/>
        </a:p>
      </dgm:t>
    </dgm:pt>
    <dgm:pt modelId="{54483681-2396-4E9A-9AAE-D20DCA08D629}">
      <dgm:prSet phldrT="[Texto]"/>
      <dgm:spPr/>
      <dgm:t>
        <a:bodyPr/>
        <a:lstStyle/>
        <a:p>
          <a:pPr algn="ctr"/>
          <a:r>
            <a:rPr lang="es-ES" b="1">
              <a:latin typeface="Times New Roman" panose="02020603050405020304" pitchFamily="18" charset="0"/>
              <a:cs typeface="Times New Roman" panose="02020603050405020304" pitchFamily="18" charset="0"/>
            </a:rPr>
            <a:t>Sistema Eléctrico Hospitalario</a:t>
          </a:r>
        </a:p>
      </dgm:t>
    </dgm:pt>
    <dgm:pt modelId="{C1A68676-8B61-4650-8F12-E0819F52F20E}" type="parTrans" cxnId="{C6C43D70-F983-4E6D-B31D-31ECAF78FB12}">
      <dgm:prSet/>
      <dgm:spPr/>
      <dgm:t>
        <a:bodyPr/>
        <a:lstStyle/>
        <a:p>
          <a:endParaRPr lang="es-ES">
            <a:latin typeface="Times New Roman" panose="02020603050405020304" pitchFamily="18" charset="0"/>
            <a:cs typeface="Times New Roman" panose="02020603050405020304" pitchFamily="18" charset="0"/>
          </a:endParaRPr>
        </a:p>
      </dgm:t>
    </dgm:pt>
    <dgm:pt modelId="{58271429-5EA0-4415-B9C0-B1749DF47536}" type="sibTrans" cxnId="{C6C43D70-F983-4E6D-B31D-31ECAF78FB12}">
      <dgm:prSet/>
      <dgm:spPr/>
      <dgm:t>
        <a:bodyPr/>
        <a:lstStyle/>
        <a:p>
          <a:endParaRPr lang="es-ES">
            <a:latin typeface="Times New Roman" panose="02020603050405020304" pitchFamily="18" charset="0"/>
            <a:cs typeface="Times New Roman" panose="02020603050405020304" pitchFamily="18" charset="0"/>
          </a:endParaRPr>
        </a:p>
      </dgm:t>
    </dgm:pt>
    <dgm:pt modelId="{D033DE7E-E557-4380-BBB6-38AEEC7ACDCC}">
      <dgm:prSet phldrT="[Texto]"/>
      <dgm:spPr/>
      <dgm:t>
        <a:bodyPr/>
        <a:lstStyle/>
        <a:p>
          <a:r>
            <a:rPr lang="es-ES">
              <a:latin typeface="Times New Roman" panose="02020603050405020304" pitchFamily="18" charset="0"/>
              <a:cs typeface="Times New Roman" panose="02020603050405020304" pitchFamily="18" charset="0"/>
            </a:rPr>
            <a:t>Alimentador </a:t>
          </a:r>
        </a:p>
        <a:p>
          <a:r>
            <a:rPr lang="es-ES" b="1">
              <a:latin typeface="Times New Roman" panose="02020603050405020304" pitchFamily="18" charset="0"/>
              <a:cs typeface="Times New Roman" panose="02020603050405020304" pitchFamily="18" charset="0"/>
            </a:rPr>
            <a:t>No Esencial</a:t>
          </a:r>
        </a:p>
      </dgm:t>
    </dgm:pt>
    <dgm:pt modelId="{727C0D21-411F-4AFC-A0E8-6F172FDCDCBD}" type="parTrans" cxnId="{6FAEC284-AC89-458F-8096-269288FB560C}">
      <dgm:prSet/>
      <dgm:spPr/>
      <dgm:t>
        <a:bodyPr/>
        <a:lstStyle/>
        <a:p>
          <a:endParaRPr lang="es-ES">
            <a:latin typeface="Times New Roman" panose="02020603050405020304" pitchFamily="18" charset="0"/>
            <a:cs typeface="Times New Roman" panose="02020603050405020304" pitchFamily="18" charset="0"/>
          </a:endParaRPr>
        </a:p>
      </dgm:t>
    </dgm:pt>
    <dgm:pt modelId="{D56ABD4A-140F-48BB-8F5D-F23732A6B552}" type="sibTrans" cxnId="{6FAEC284-AC89-458F-8096-269288FB560C}">
      <dgm:prSet/>
      <dgm:spPr/>
      <dgm:t>
        <a:bodyPr/>
        <a:lstStyle/>
        <a:p>
          <a:endParaRPr lang="es-ES">
            <a:latin typeface="Times New Roman" panose="02020603050405020304" pitchFamily="18" charset="0"/>
            <a:cs typeface="Times New Roman" panose="02020603050405020304" pitchFamily="18" charset="0"/>
          </a:endParaRPr>
        </a:p>
      </dgm:t>
    </dgm:pt>
    <dgm:pt modelId="{1037287A-12E5-4B36-9B6B-8BE3A95208DB}">
      <dgm:prSet phldrT="[Texto]"/>
      <dgm:spPr/>
      <dgm:t>
        <a:bodyPr/>
        <a:lstStyle/>
        <a:p>
          <a:r>
            <a:rPr lang="es-ES">
              <a:latin typeface="Times New Roman" panose="02020603050405020304" pitchFamily="18" charset="0"/>
              <a:cs typeface="Times New Roman" panose="02020603050405020304" pitchFamily="18" charset="0"/>
            </a:rPr>
            <a:t>Alimentador </a:t>
          </a:r>
        </a:p>
        <a:p>
          <a:r>
            <a:rPr lang="es-ES" b="1">
              <a:latin typeface="Times New Roman" panose="02020603050405020304" pitchFamily="18" charset="0"/>
              <a:cs typeface="Times New Roman" panose="02020603050405020304" pitchFamily="18" charset="0"/>
            </a:rPr>
            <a:t>Esencial</a:t>
          </a:r>
        </a:p>
      </dgm:t>
    </dgm:pt>
    <dgm:pt modelId="{214FA30A-65DD-400A-9F6C-03FADDC6E0F1}" type="parTrans" cxnId="{968E42E3-31CA-4CA4-9248-A7B50E98DED2}">
      <dgm:prSet/>
      <dgm:spPr/>
      <dgm:t>
        <a:bodyPr/>
        <a:lstStyle/>
        <a:p>
          <a:endParaRPr lang="es-ES">
            <a:latin typeface="Times New Roman" panose="02020603050405020304" pitchFamily="18" charset="0"/>
            <a:cs typeface="Times New Roman" panose="02020603050405020304" pitchFamily="18" charset="0"/>
          </a:endParaRPr>
        </a:p>
      </dgm:t>
    </dgm:pt>
    <dgm:pt modelId="{608FC7F3-E6C5-4BC6-81D9-3F2BFEEB2A68}" type="sibTrans" cxnId="{968E42E3-31CA-4CA4-9248-A7B50E98DED2}">
      <dgm:prSet/>
      <dgm:spPr/>
      <dgm:t>
        <a:bodyPr/>
        <a:lstStyle/>
        <a:p>
          <a:endParaRPr lang="es-ES">
            <a:latin typeface="Times New Roman" panose="02020603050405020304" pitchFamily="18" charset="0"/>
            <a:cs typeface="Times New Roman" panose="02020603050405020304" pitchFamily="18" charset="0"/>
          </a:endParaRPr>
        </a:p>
      </dgm:t>
    </dgm:pt>
    <dgm:pt modelId="{371866ED-076C-4428-B4AC-4BAA8495992C}">
      <dgm:prSet phldrT="[Texto]"/>
      <dgm:spPr/>
      <dgm:t>
        <a:bodyPr/>
        <a:lstStyle/>
        <a:p>
          <a:r>
            <a:rPr lang="es-ES">
              <a:latin typeface="Times New Roman" panose="02020603050405020304" pitchFamily="18" charset="0"/>
              <a:cs typeface="Times New Roman" panose="02020603050405020304" pitchFamily="18" charset="0"/>
            </a:rPr>
            <a:t>Alimnetador de Emergencia</a:t>
          </a:r>
        </a:p>
      </dgm:t>
    </dgm:pt>
    <dgm:pt modelId="{48345BEE-793C-4FB1-A830-1BEE4BFEE68C}" type="parTrans" cxnId="{CC8D6C92-4A56-4C9B-B8CC-89A88F6B62D6}">
      <dgm:prSet/>
      <dgm:spPr/>
      <dgm:t>
        <a:bodyPr/>
        <a:lstStyle/>
        <a:p>
          <a:endParaRPr lang="es-ES">
            <a:latin typeface="Times New Roman" panose="02020603050405020304" pitchFamily="18" charset="0"/>
            <a:cs typeface="Times New Roman" panose="02020603050405020304" pitchFamily="18" charset="0"/>
          </a:endParaRPr>
        </a:p>
      </dgm:t>
    </dgm:pt>
    <dgm:pt modelId="{AFB5A386-479A-440E-97ED-5D7298859AF6}" type="sibTrans" cxnId="{CC8D6C92-4A56-4C9B-B8CC-89A88F6B62D6}">
      <dgm:prSet/>
      <dgm:spPr/>
      <dgm:t>
        <a:bodyPr/>
        <a:lstStyle/>
        <a:p>
          <a:endParaRPr lang="es-ES">
            <a:latin typeface="Times New Roman" panose="02020603050405020304" pitchFamily="18" charset="0"/>
            <a:cs typeface="Times New Roman" panose="02020603050405020304" pitchFamily="18" charset="0"/>
          </a:endParaRPr>
        </a:p>
      </dgm:t>
    </dgm:pt>
    <dgm:pt modelId="{BD204BF0-E691-4A2A-8096-67AFC84BC82A}">
      <dgm:prSet phldrT="[Texto]"/>
      <dgm:spPr/>
      <dgm:t>
        <a:bodyPr/>
        <a:lstStyle/>
        <a:p>
          <a:r>
            <a:rPr lang="es-ES">
              <a:latin typeface="Times New Roman" panose="02020603050405020304" pitchFamily="18" charset="0"/>
              <a:cs typeface="Times New Roman" panose="02020603050405020304" pitchFamily="18" charset="0"/>
            </a:rPr>
            <a:t>Alimentador de Equipamiento</a:t>
          </a:r>
        </a:p>
      </dgm:t>
    </dgm:pt>
    <dgm:pt modelId="{E7FE559E-FD72-4DF1-A38F-AE2303CB01CA}" type="parTrans" cxnId="{4826631F-E4DD-420E-919A-9BA4F854D247}">
      <dgm:prSet/>
      <dgm:spPr/>
      <dgm:t>
        <a:bodyPr/>
        <a:lstStyle/>
        <a:p>
          <a:endParaRPr lang="es-ES">
            <a:latin typeface="Times New Roman" panose="02020603050405020304" pitchFamily="18" charset="0"/>
            <a:cs typeface="Times New Roman" panose="02020603050405020304" pitchFamily="18" charset="0"/>
          </a:endParaRPr>
        </a:p>
      </dgm:t>
    </dgm:pt>
    <dgm:pt modelId="{6EAA9188-A609-419E-AC57-F4CB7C12859B}" type="sibTrans" cxnId="{4826631F-E4DD-420E-919A-9BA4F854D247}">
      <dgm:prSet/>
      <dgm:spPr/>
      <dgm:t>
        <a:bodyPr/>
        <a:lstStyle/>
        <a:p>
          <a:endParaRPr lang="es-ES">
            <a:latin typeface="Times New Roman" panose="02020603050405020304" pitchFamily="18" charset="0"/>
            <a:cs typeface="Times New Roman" panose="02020603050405020304" pitchFamily="18" charset="0"/>
          </a:endParaRPr>
        </a:p>
      </dgm:t>
    </dgm:pt>
    <dgm:pt modelId="{CDF3711C-E23E-478D-9497-8EA79F3A1CF7}">
      <dgm:prSet phldrT="[Texto]"/>
      <dgm:spPr/>
      <dgm:t>
        <a:bodyPr/>
        <a:lstStyle/>
        <a:p>
          <a:r>
            <a:rPr lang="es-ES">
              <a:latin typeface="Times New Roman" panose="02020603050405020304" pitchFamily="18" charset="0"/>
              <a:cs typeface="Times New Roman" panose="02020603050405020304" pitchFamily="18" charset="0"/>
            </a:rPr>
            <a:t>Alimentador Crítico</a:t>
          </a:r>
        </a:p>
      </dgm:t>
    </dgm:pt>
    <dgm:pt modelId="{C2FA342C-8B0D-4529-BB4C-79F503F27DBE}" type="parTrans" cxnId="{2400C154-BF22-4043-A494-FAA97C8FB2B7}">
      <dgm:prSet/>
      <dgm:spPr/>
      <dgm:t>
        <a:bodyPr/>
        <a:lstStyle/>
        <a:p>
          <a:endParaRPr lang="es-ES">
            <a:latin typeface="Times New Roman" panose="02020603050405020304" pitchFamily="18" charset="0"/>
            <a:cs typeface="Times New Roman" panose="02020603050405020304" pitchFamily="18" charset="0"/>
          </a:endParaRPr>
        </a:p>
      </dgm:t>
    </dgm:pt>
    <dgm:pt modelId="{E70A1C1D-5651-44FE-8DEE-E00D659244C8}" type="sibTrans" cxnId="{2400C154-BF22-4043-A494-FAA97C8FB2B7}">
      <dgm:prSet/>
      <dgm:spPr/>
      <dgm:t>
        <a:bodyPr/>
        <a:lstStyle/>
        <a:p>
          <a:endParaRPr lang="es-ES">
            <a:latin typeface="Times New Roman" panose="02020603050405020304" pitchFamily="18" charset="0"/>
            <a:cs typeface="Times New Roman" panose="02020603050405020304" pitchFamily="18" charset="0"/>
          </a:endParaRPr>
        </a:p>
      </dgm:t>
    </dgm:pt>
    <dgm:pt modelId="{A46596BC-DDD9-4CBA-A564-88771B8B1264}">
      <dgm:prSet phldrT="[Texto]"/>
      <dgm:spPr/>
      <dgm:t>
        <a:bodyPr/>
        <a:lstStyle/>
        <a:p>
          <a:r>
            <a:rPr lang="es-ES">
              <a:latin typeface="Times New Roman" panose="02020603050405020304" pitchFamily="18" charset="0"/>
              <a:cs typeface="Times New Roman" panose="02020603050405020304" pitchFamily="18" charset="0"/>
            </a:rPr>
            <a:t>Alimentador de Seguridad</a:t>
          </a:r>
        </a:p>
      </dgm:t>
    </dgm:pt>
    <dgm:pt modelId="{1677F14C-D290-4196-ADCB-EA596DE58275}" type="parTrans" cxnId="{A1CF9275-978A-4D7A-AF53-4422EF8C88DE}">
      <dgm:prSet/>
      <dgm:spPr/>
      <dgm:t>
        <a:bodyPr/>
        <a:lstStyle/>
        <a:p>
          <a:endParaRPr lang="es-ES">
            <a:latin typeface="Times New Roman" panose="02020603050405020304" pitchFamily="18" charset="0"/>
            <a:cs typeface="Times New Roman" panose="02020603050405020304" pitchFamily="18" charset="0"/>
          </a:endParaRPr>
        </a:p>
      </dgm:t>
    </dgm:pt>
    <dgm:pt modelId="{11887167-82E1-4227-A0AE-1F0E306E0A38}" type="sibTrans" cxnId="{A1CF9275-978A-4D7A-AF53-4422EF8C88DE}">
      <dgm:prSet/>
      <dgm:spPr/>
      <dgm:t>
        <a:bodyPr/>
        <a:lstStyle/>
        <a:p>
          <a:endParaRPr lang="es-ES">
            <a:latin typeface="Times New Roman" panose="02020603050405020304" pitchFamily="18" charset="0"/>
            <a:cs typeface="Times New Roman" panose="02020603050405020304" pitchFamily="18" charset="0"/>
          </a:endParaRPr>
        </a:p>
      </dgm:t>
    </dgm:pt>
    <dgm:pt modelId="{2BF6B2AB-7302-462A-B6E9-AB213EEC7C8D}" type="pres">
      <dgm:prSet presAssocID="{E4900BF5-2904-4389-818E-9C3427B649E6}" presName="hierChild1" presStyleCnt="0">
        <dgm:presLayoutVars>
          <dgm:chPref val="1"/>
          <dgm:dir/>
          <dgm:animOne val="branch"/>
          <dgm:animLvl val="lvl"/>
          <dgm:resizeHandles/>
        </dgm:presLayoutVars>
      </dgm:prSet>
      <dgm:spPr/>
      <dgm:t>
        <a:bodyPr/>
        <a:lstStyle/>
        <a:p>
          <a:endParaRPr lang="es-ES"/>
        </a:p>
      </dgm:t>
    </dgm:pt>
    <dgm:pt modelId="{F48ADAC6-E5E2-4A6A-B39C-F0FEC98328FD}" type="pres">
      <dgm:prSet presAssocID="{54483681-2396-4E9A-9AAE-D20DCA08D629}" presName="hierRoot1" presStyleCnt="0"/>
      <dgm:spPr/>
    </dgm:pt>
    <dgm:pt modelId="{5390C8E1-C42B-48ED-A213-8E8CE4FE382C}" type="pres">
      <dgm:prSet presAssocID="{54483681-2396-4E9A-9AAE-D20DCA08D629}" presName="composite" presStyleCnt="0"/>
      <dgm:spPr/>
    </dgm:pt>
    <dgm:pt modelId="{C80E3884-07A3-4D4F-9DA4-676003AB3FF3}" type="pres">
      <dgm:prSet presAssocID="{54483681-2396-4E9A-9AAE-D20DCA08D629}" presName="background" presStyleLbl="node0" presStyleIdx="0" presStyleCnt="1"/>
      <dgm:spPr/>
    </dgm:pt>
    <dgm:pt modelId="{00898F29-C31C-41EE-9528-C33745B246AD}" type="pres">
      <dgm:prSet presAssocID="{54483681-2396-4E9A-9AAE-D20DCA08D629}" presName="text" presStyleLbl="fgAcc0" presStyleIdx="0" presStyleCnt="1" custScaleX="249915" custLinFactNeighborX="846" custLinFactNeighborY="-5329">
        <dgm:presLayoutVars>
          <dgm:chPref val="3"/>
        </dgm:presLayoutVars>
      </dgm:prSet>
      <dgm:spPr/>
      <dgm:t>
        <a:bodyPr/>
        <a:lstStyle/>
        <a:p>
          <a:endParaRPr lang="es-ES"/>
        </a:p>
      </dgm:t>
    </dgm:pt>
    <dgm:pt modelId="{F160FDB3-E7C1-4F4A-A707-E050838FB7BC}" type="pres">
      <dgm:prSet presAssocID="{54483681-2396-4E9A-9AAE-D20DCA08D629}" presName="hierChild2" presStyleCnt="0"/>
      <dgm:spPr/>
    </dgm:pt>
    <dgm:pt modelId="{4AAD395C-9E82-4419-971F-8C4ECDCABD33}" type="pres">
      <dgm:prSet presAssocID="{727C0D21-411F-4AFC-A0E8-6F172FDCDCBD}" presName="Name10" presStyleLbl="parChTrans1D2" presStyleIdx="0" presStyleCnt="2"/>
      <dgm:spPr/>
      <dgm:t>
        <a:bodyPr/>
        <a:lstStyle/>
        <a:p>
          <a:endParaRPr lang="es-ES"/>
        </a:p>
      </dgm:t>
    </dgm:pt>
    <dgm:pt modelId="{A815813E-A420-4A90-855E-676E7983C946}" type="pres">
      <dgm:prSet presAssocID="{D033DE7E-E557-4380-BBB6-38AEEC7ACDCC}" presName="hierRoot2" presStyleCnt="0"/>
      <dgm:spPr/>
    </dgm:pt>
    <dgm:pt modelId="{A42C3278-186E-4FBC-AFCD-8964F6C2A695}" type="pres">
      <dgm:prSet presAssocID="{D033DE7E-E557-4380-BBB6-38AEEC7ACDCC}" presName="composite2" presStyleCnt="0"/>
      <dgm:spPr/>
    </dgm:pt>
    <dgm:pt modelId="{53BF323D-58DE-4B55-8B7F-7D8A1896A791}" type="pres">
      <dgm:prSet presAssocID="{D033DE7E-E557-4380-BBB6-38AEEC7ACDCC}" presName="background2" presStyleLbl="node2" presStyleIdx="0" presStyleCnt="2"/>
      <dgm:spPr/>
    </dgm:pt>
    <dgm:pt modelId="{5E03A319-4CD8-44B3-812A-E16DAFDA6E2A}" type="pres">
      <dgm:prSet presAssocID="{D033DE7E-E557-4380-BBB6-38AEEC7ACDCC}" presName="text2" presStyleLbl="fgAcc2" presStyleIdx="0" presStyleCnt="2" custScaleX="152126" custLinFactX="-4252" custLinFactNeighborX="-100000">
        <dgm:presLayoutVars>
          <dgm:chPref val="3"/>
        </dgm:presLayoutVars>
      </dgm:prSet>
      <dgm:spPr/>
      <dgm:t>
        <a:bodyPr/>
        <a:lstStyle/>
        <a:p>
          <a:endParaRPr lang="es-ES"/>
        </a:p>
      </dgm:t>
    </dgm:pt>
    <dgm:pt modelId="{D4F4C877-8EBE-476E-9635-2E3291F47663}" type="pres">
      <dgm:prSet presAssocID="{D033DE7E-E557-4380-BBB6-38AEEC7ACDCC}" presName="hierChild3" presStyleCnt="0"/>
      <dgm:spPr/>
    </dgm:pt>
    <dgm:pt modelId="{5ED69899-A459-40B2-B376-65304F4CDDCD}" type="pres">
      <dgm:prSet presAssocID="{214FA30A-65DD-400A-9F6C-03FADDC6E0F1}" presName="Name10" presStyleLbl="parChTrans1D2" presStyleIdx="1" presStyleCnt="2"/>
      <dgm:spPr/>
      <dgm:t>
        <a:bodyPr/>
        <a:lstStyle/>
        <a:p>
          <a:endParaRPr lang="es-ES"/>
        </a:p>
      </dgm:t>
    </dgm:pt>
    <dgm:pt modelId="{3B63A61D-157E-47EA-868B-FCC9A73B9CE8}" type="pres">
      <dgm:prSet presAssocID="{1037287A-12E5-4B36-9B6B-8BE3A95208DB}" presName="hierRoot2" presStyleCnt="0"/>
      <dgm:spPr/>
    </dgm:pt>
    <dgm:pt modelId="{8E69769A-8DC2-4253-A2CF-BFA681DF1E25}" type="pres">
      <dgm:prSet presAssocID="{1037287A-12E5-4B36-9B6B-8BE3A95208DB}" presName="composite2" presStyleCnt="0"/>
      <dgm:spPr/>
    </dgm:pt>
    <dgm:pt modelId="{9DF83474-B232-4C72-A301-5553D20D0E29}" type="pres">
      <dgm:prSet presAssocID="{1037287A-12E5-4B36-9B6B-8BE3A95208DB}" presName="background2" presStyleLbl="node2" presStyleIdx="1" presStyleCnt="2"/>
      <dgm:spPr/>
    </dgm:pt>
    <dgm:pt modelId="{7C600B88-8242-4601-A917-31B8F4E72C15}" type="pres">
      <dgm:prSet presAssocID="{1037287A-12E5-4B36-9B6B-8BE3A95208DB}" presName="text2" presStyleLbl="fgAcc2" presStyleIdx="1" presStyleCnt="2" custScaleX="171123">
        <dgm:presLayoutVars>
          <dgm:chPref val="3"/>
        </dgm:presLayoutVars>
      </dgm:prSet>
      <dgm:spPr/>
      <dgm:t>
        <a:bodyPr/>
        <a:lstStyle/>
        <a:p>
          <a:endParaRPr lang="es-ES"/>
        </a:p>
      </dgm:t>
    </dgm:pt>
    <dgm:pt modelId="{9AFC0CFA-A590-4F7E-B567-BF540A70DBB6}" type="pres">
      <dgm:prSet presAssocID="{1037287A-12E5-4B36-9B6B-8BE3A95208DB}" presName="hierChild3" presStyleCnt="0"/>
      <dgm:spPr/>
    </dgm:pt>
    <dgm:pt modelId="{EBDF3664-13BF-4FAC-BE22-E0D95F26B049}" type="pres">
      <dgm:prSet presAssocID="{48345BEE-793C-4FB1-A830-1BEE4BFEE68C}" presName="Name17" presStyleLbl="parChTrans1D3" presStyleIdx="0" presStyleCnt="2"/>
      <dgm:spPr/>
      <dgm:t>
        <a:bodyPr/>
        <a:lstStyle/>
        <a:p>
          <a:endParaRPr lang="es-ES"/>
        </a:p>
      </dgm:t>
    </dgm:pt>
    <dgm:pt modelId="{ADEEB4A6-EAF9-40D9-8E73-26ADA4C7CBE1}" type="pres">
      <dgm:prSet presAssocID="{371866ED-076C-4428-B4AC-4BAA8495992C}" presName="hierRoot3" presStyleCnt="0"/>
      <dgm:spPr/>
    </dgm:pt>
    <dgm:pt modelId="{14D74E6B-BC5E-4245-9E29-EBCB08E24470}" type="pres">
      <dgm:prSet presAssocID="{371866ED-076C-4428-B4AC-4BAA8495992C}" presName="composite3" presStyleCnt="0"/>
      <dgm:spPr/>
    </dgm:pt>
    <dgm:pt modelId="{71042521-FBB8-4B1A-B2F0-DAEF080AA2E2}" type="pres">
      <dgm:prSet presAssocID="{371866ED-076C-4428-B4AC-4BAA8495992C}" presName="background3" presStyleLbl="node3" presStyleIdx="0" presStyleCnt="2"/>
      <dgm:spPr/>
    </dgm:pt>
    <dgm:pt modelId="{933EE92B-608B-4A30-AF54-DB2836746387}" type="pres">
      <dgm:prSet presAssocID="{371866ED-076C-4428-B4AC-4BAA8495992C}" presName="text3" presStyleLbl="fgAcc3" presStyleIdx="0" presStyleCnt="2" custScaleX="125974" custLinFactNeighborX="-36569">
        <dgm:presLayoutVars>
          <dgm:chPref val="3"/>
        </dgm:presLayoutVars>
      </dgm:prSet>
      <dgm:spPr/>
      <dgm:t>
        <a:bodyPr/>
        <a:lstStyle/>
        <a:p>
          <a:endParaRPr lang="es-ES"/>
        </a:p>
      </dgm:t>
    </dgm:pt>
    <dgm:pt modelId="{BD15AF48-2101-4062-80D0-93DDE0B8241E}" type="pres">
      <dgm:prSet presAssocID="{371866ED-076C-4428-B4AC-4BAA8495992C}" presName="hierChild4" presStyleCnt="0"/>
      <dgm:spPr/>
    </dgm:pt>
    <dgm:pt modelId="{E6C0261E-388B-44DC-BE4F-D6EF7035B117}" type="pres">
      <dgm:prSet presAssocID="{C2FA342C-8B0D-4529-BB4C-79F503F27DBE}" presName="Name23" presStyleLbl="parChTrans1D4" presStyleIdx="0" presStyleCnt="2"/>
      <dgm:spPr/>
      <dgm:t>
        <a:bodyPr/>
        <a:lstStyle/>
        <a:p>
          <a:endParaRPr lang="es-ES"/>
        </a:p>
      </dgm:t>
    </dgm:pt>
    <dgm:pt modelId="{9D652C17-1462-4699-BF6E-7246A9D131DC}" type="pres">
      <dgm:prSet presAssocID="{CDF3711C-E23E-478D-9497-8EA79F3A1CF7}" presName="hierRoot4" presStyleCnt="0"/>
      <dgm:spPr/>
    </dgm:pt>
    <dgm:pt modelId="{A0E7B5DF-0D9A-44D6-B66C-49B707DAF28E}" type="pres">
      <dgm:prSet presAssocID="{CDF3711C-E23E-478D-9497-8EA79F3A1CF7}" presName="composite4" presStyleCnt="0"/>
      <dgm:spPr/>
    </dgm:pt>
    <dgm:pt modelId="{FBE39847-30B2-42AF-B796-A5012D6C8FD9}" type="pres">
      <dgm:prSet presAssocID="{CDF3711C-E23E-478D-9497-8EA79F3A1CF7}" presName="background4" presStyleLbl="node4" presStyleIdx="0" presStyleCnt="2"/>
      <dgm:spPr/>
    </dgm:pt>
    <dgm:pt modelId="{154D991E-2D06-470E-ACC0-4B40EA8CDE07}" type="pres">
      <dgm:prSet presAssocID="{CDF3711C-E23E-478D-9497-8EA79F3A1CF7}" presName="text4" presStyleLbl="fgAcc4" presStyleIdx="0" presStyleCnt="2" custScaleX="118112" custLinFactNeighborX="-41234">
        <dgm:presLayoutVars>
          <dgm:chPref val="3"/>
        </dgm:presLayoutVars>
      </dgm:prSet>
      <dgm:spPr/>
      <dgm:t>
        <a:bodyPr/>
        <a:lstStyle/>
        <a:p>
          <a:endParaRPr lang="es-ES"/>
        </a:p>
      </dgm:t>
    </dgm:pt>
    <dgm:pt modelId="{27A1A3B5-9271-45FD-A729-5A808B5FC2E3}" type="pres">
      <dgm:prSet presAssocID="{CDF3711C-E23E-478D-9497-8EA79F3A1CF7}" presName="hierChild5" presStyleCnt="0"/>
      <dgm:spPr/>
    </dgm:pt>
    <dgm:pt modelId="{C562C809-295C-4C8E-B152-8E7446FA5FD8}" type="pres">
      <dgm:prSet presAssocID="{1677F14C-D290-4196-ADCB-EA596DE58275}" presName="Name23" presStyleLbl="parChTrans1D4" presStyleIdx="1" presStyleCnt="2"/>
      <dgm:spPr/>
      <dgm:t>
        <a:bodyPr/>
        <a:lstStyle/>
        <a:p>
          <a:endParaRPr lang="es-ES"/>
        </a:p>
      </dgm:t>
    </dgm:pt>
    <dgm:pt modelId="{47552597-C6BA-4421-9052-ED9B4509CDAD}" type="pres">
      <dgm:prSet presAssocID="{A46596BC-DDD9-4CBA-A564-88771B8B1264}" presName="hierRoot4" presStyleCnt="0"/>
      <dgm:spPr/>
    </dgm:pt>
    <dgm:pt modelId="{AAF0C9C0-B73B-49EE-9C15-5E36928178BC}" type="pres">
      <dgm:prSet presAssocID="{A46596BC-DDD9-4CBA-A564-88771B8B1264}" presName="composite4" presStyleCnt="0"/>
      <dgm:spPr/>
    </dgm:pt>
    <dgm:pt modelId="{E65E4BF8-2752-464E-8441-93DA0642F1B2}" type="pres">
      <dgm:prSet presAssocID="{A46596BC-DDD9-4CBA-A564-88771B8B1264}" presName="background4" presStyleLbl="node4" presStyleIdx="1" presStyleCnt="2"/>
      <dgm:spPr/>
    </dgm:pt>
    <dgm:pt modelId="{2004A548-6F0D-4781-B867-FEB6EBCFE239}" type="pres">
      <dgm:prSet presAssocID="{A46596BC-DDD9-4CBA-A564-88771B8B1264}" presName="text4" presStyleLbl="fgAcc4" presStyleIdx="1" presStyleCnt="2" custScaleX="126144" custLinFactNeighborX="-41234">
        <dgm:presLayoutVars>
          <dgm:chPref val="3"/>
        </dgm:presLayoutVars>
      </dgm:prSet>
      <dgm:spPr/>
      <dgm:t>
        <a:bodyPr/>
        <a:lstStyle/>
        <a:p>
          <a:endParaRPr lang="es-ES"/>
        </a:p>
      </dgm:t>
    </dgm:pt>
    <dgm:pt modelId="{7523B73A-F224-4311-8BAB-587F7170E728}" type="pres">
      <dgm:prSet presAssocID="{A46596BC-DDD9-4CBA-A564-88771B8B1264}" presName="hierChild5" presStyleCnt="0"/>
      <dgm:spPr/>
    </dgm:pt>
    <dgm:pt modelId="{1A3480C3-A9A2-4B59-842A-9002308A8371}" type="pres">
      <dgm:prSet presAssocID="{E7FE559E-FD72-4DF1-A38F-AE2303CB01CA}" presName="Name17" presStyleLbl="parChTrans1D3" presStyleIdx="1" presStyleCnt="2"/>
      <dgm:spPr/>
      <dgm:t>
        <a:bodyPr/>
        <a:lstStyle/>
        <a:p>
          <a:endParaRPr lang="es-ES"/>
        </a:p>
      </dgm:t>
    </dgm:pt>
    <dgm:pt modelId="{44F99AE0-080C-440F-8AC1-D0380AD6BBEB}" type="pres">
      <dgm:prSet presAssocID="{BD204BF0-E691-4A2A-8096-67AFC84BC82A}" presName="hierRoot3" presStyleCnt="0"/>
      <dgm:spPr/>
    </dgm:pt>
    <dgm:pt modelId="{447E6E53-6D0A-4DEF-AF31-0C04AE8FD58F}" type="pres">
      <dgm:prSet presAssocID="{BD204BF0-E691-4A2A-8096-67AFC84BC82A}" presName="composite3" presStyleCnt="0"/>
      <dgm:spPr/>
    </dgm:pt>
    <dgm:pt modelId="{3ADD62F5-8E08-4613-B3BB-21D182E05BA9}" type="pres">
      <dgm:prSet presAssocID="{BD204BF0-E691-4A2A-8096-67AFC84BC82A}" presName="background3" presStyleLbl="node3" presStyleIdx="1" presStyleCnt="2"/>
      <dgm:spPr/>
    </dgm:pt>
    <dgm:pt modelId="{7E7B890B-2280-4116-9BF3-753379B822B7}" type="pres">
      <dgm:prSet presAssocID="{BD204BF0-E691-4A2A-8096-67AFC84BC82A}" presName="text3" presStyleLbl="fgAcc3" presStyleIdx="1" presStyleCnt="2" custScaleX="149981" custLinFactNeighborX="28786">
        <dgm:presLayoutVars>
          <dgm:chPref val="3"/>
        </dgm:presLayoutVars>
      </dgm:prSet>
      <dgm:spPr/>
      <dgm:t>
        <a:bodyPr/>
        <a:lstStyle/>
        <a:p>
          <a:endParaRPr lang="es-ES"/>
        </a:p>
      </dgm:t>
    </dgm:pt>
    <dgm:pt modelId="{6A166605-D08B-46FD-8A3C-735CBDBCFDDC}" type="pres">
      <dgm:prSet presAssocID="{BD204BF0-E691-4A2A-8096-67AFC84BC82A}" presName="hierChild4" presStyleCnt="0"/>
      <dgm:spPr/>
    </dgm:pt>
  </dgm:ptLst>
  <dgm:cxnLst>
    <dgm:cxn modelId="{53B3CC97-6794-4A4F-9534-6FF575DD43B0}" type="presOf" srcId="{E4900BF5-2904-4389-818E-9C3427B649E6}" destId="{2BF6B2AB-7302-462A-B6E9-AB213EEC7C8D}" srcOrd="0" destOrd="0" presId="urn:microsoft.com/office/officeart/2005/8/layout/hierarchy1"/>
    <dgm:cxn modelId="{8AC18B45-2E48-4DB5-8F92-0EE156FDE40A}" type="presOf" srcId="{CDF3711C-E23E-478D-9497-8EA79F3A1CF7}" destId="{154D991E-2D06-470E-ACC0-4B40EA8CDE07}" srcOrd="0" destOrd="0" presId="urn:microsoft.com/office/officeart/2005/8/layout/hierarchy1"/>
    <dgm:cxn modelId="{CC8D6C92-4A56-4C9B-B8CC-89A88F6B62D6}" srcId="{1037287A-12E5-4B36-9B6B-8BE3A95208DB}" destId="{371866ED-076C-4428-B4AC-4BAA8495992C}" srcOrd="0" destOrd="0" parTransId="{48345BEE-793C-4FB1-A830-1BEE4BFEE68C}" sibTransId="{AFB5A386-479A-440E-97ED-5D7298859AF6}"/>
    <dgm:cxn modelId="{943327F4-9E55-4F5B-9B58-9712C842B173}" type="presOf" srcId="{54483681-2396-4E9A-9AAE-D20DCA08D629}" destId="{00898F29-C31C-41EE-9528-C33745B246AD}" srcOrd="0" destOrd="0" presId="urn:microsoft.com/office/officeart/2005/8/layout/hierarchy1"/>
    <dgm:cxn modelId="{4695B39E-B881-4960-B523-30919401088B}" type="presOf" srcId="{E7FE559E-FD72-4DF1-A38F-AE2303CB01CA}" destId="{1A3480C3-A9A2-4B59-842A-9002308A8371}" srcOrd="0" destOrd="0" presId="urn:microsoft.com/office/officeart/2005/8/layout/hierarchy1"/>
    <dgm:cxn modelId="{D2ABACA6-250A-49A7-87C3-C773EB4FB16B}" type="presOf" srcId="{371866ED-076C-4428-B4AC-4BAA8495992C}" destId="{933EE92B-608B-4A30-AF54-DB2836746387}" srcOrd="0" destOrd="0" presId="urn:microsoft.com/office/officeart/2005/8/layout/hierarchy1"/>
    <dgm:cxn modelId="{BA10FB2F-932B-4883-8E87-7AB18E0ECF45}" type="presOf" srcId="{1037287A-12E5-4B36-9B6B-8BE3A95208DB}" destId="{7C600B88-8242-4601-A917-31B8F4E72C15}" srcOrd="0" destOrd="0" presId="urn:microsoft.com/office/officeart/2005/8/layout/hierarchy1"/>
    <dgm:cxn modelId="{A9D45E62-C03E-44AE-A912-DD3856E03860}" type="presOf" srcId="{BD204BF0-E691-4A2A-8096-67AFC84BC82A}" destId="{7E7B890B-2280-4116-9BF3-753379B822B7}" srcOrd="0" destOrd="0" presId="urn:microsoft.com/office/officeart/2005/8/layout/hierarchy1"/>
    <dgm:cxn modelId="{C44DF7A9-AC1B-4480-B1BF-8E30CDDB91A0}" type="presOf" srcId="{48345BEE-793C-4FB1-A830-1BEE4BFEE68C}" destId="{EBDF3664-13BF-4FAC-BE22-E0D95F26B049}" srcOrd="0" destOrd="0" presId="urn:microsoft.com/office/officeart/2005/8/layout/hierarchy1"/>
    <dgm:cxn modelId="{A1CF9275-978A-4D7A-AF53-4422EF8C88DE}" srcId="{371866ED-076C-4428-B4AC-4BAA8495992C}" destId="{A46596BC-DDD9-4CBA-A564-88771B8B1264}" srcOrd="1" destOrd="0" parTransId="{1677F14C-D290-4196-ADCB-EA596DE58275}" sibTransId="{11887167-82E1-4227-A0AE-1F0E306E0A38}"/>
    <dgm:cxn modelId="{6FAEC284-AC89-458F-8096-269288FB560C}" srcId="{54483681-2396-4E9A-9AAE-D20DCA08D629}" destId="{D033DE7E-E557-4380-BBB6-38AEEC7ACDCC}" srcOrd="0" destOrd="0" parTransId="{727C0D21-411F-4AFC-A0E8-6F172FDCDCBD}" sibTransId="{D56ABD4A-140F-48BB-8F5D-F23732A6B552}"/>
    <dgm:cxn modelId="{7CF1C339-2B01-42DD-8A0D-ECEC02F5AC96}" type="presOf" srcId="{C2FA342C-8B0D-4529-BB4C-79F503F27DBE}" destId="{E6C0261E-388B-44DC-BE4F-D6EF7035B117}" srcOrd="0" destOrd="0" presId="urn:microsoft.com/office/officeart/2005/8/layout/hierarchy1"/>
    <dgm:cxn modelId="{0990525D-35D8-4D3B-8CAC-4AFA2E1544F7}" type="presOf" srcId="{A46596BC-DDD9-4CBA-A564-88771B8B1264}" destId="{2004A548-6F0D-4781-B867-FEB6EBCFE239}" srcOrd="0" destOrd="0" presId="urn:microsoft.com/office/officeart/2005/8/layout/hierarchy1"/>
    <dgm:cxn modelId="{2400C154-BF22-4043-A494-FAA97C8FB2B7}" srcId="{371866ED-076C-4428-B4AC-4BAA8495992C}" destId="{CDF3711C-E23E-478D-9497-8EA79F3A1CF7}" srcOrd="0" destOrd="0" parTransId="{C2FA342C-8B0D-4529-BB4C-79F503F27DBE}" sibTransId="{E70A1C1D-5651-44FE-8DEE-E00D659244C8}"/>
    <dgm:cxn modelId="{12D2FB89-D838-4B6E-96C0-25164E06F161}" type="presOf" srcId="{214FA30A-65DD-400A-9F6C-03FADDC6E0F1}" destId="{5ED69899-A459-40B2-B376-65304F4CDDCD}" srcOrd="0" destOrd="0" presId="urn:microsoft.com/office/officeart/2005/8/layout/hierarchy1"/>
    <dgm:cxn modelId="{C6C43D70-F983-4E6D-B31D-31ECAF78FB12}" srcId="{E4900BF5-2904-4389-818E-9C3427B649E6}" destId="{54483681-2396-4E9A-9AAE-D20DCA08D629}" srcOrd="0" destOrd="0" parTransId="{C1A68676-8B61-4650-8F12-E0819F52F20E}" sibTransId="{58271429-5EA0-4415-B9C0-B1749DF47536}"/>
    <dgm:cxn modelId="{A63B2EB8-A8B1-4B59-B6FC-CE5752D794C4}" type="presOf" srcId="{D033DE7E-E557-4380-BBB6-38AEEC7ACDCC}" destId="{5E03A319-4CD8-44B3-812A-E16DAFDA6E2A}" srcOrd="0" destOrd="0" presId="urn:microsoft.com/office/officeart/2005/8/layout/hierarchy1"/>
    <dgm:cxn modelId="{0A9263E7-A88D-4E92-AE55-8F1D581553D0}" type="presOf" srcId="{1677F14C-D290-4196-ADCB-EA596DE58275}" destId="{C562C809-295C-4C8E-B152-8E7446FA5FD8}" srcOrd="0" destOrd="0" presId="urn:microsoft.com/office/officeart/2005/8/layout/hierarchy1"/>
    <dgm:cxn modelId="{7A228EB2-95AD-4203-9BE2-678E307C6956}" type="presOf" srcId="{727C0D21-411F-4AFC-A0E8-6F172FDCDCBD}" destId="{4AAD395C-9E82-4419-971F-8C4ECDCABD33}" srcOrd="0" destOrd="0" presId="urn:microsoft.com/office/officeart/2005/8/layout/hierarchy1"/>
    <dgm:cxn modelId="{968E42E3-31CA-4CA4-9248-A7B50E98DED2}" srcId="{54483681-2396-4E9A-9AAE-D20DCA08D629}" destId="{1037287A-12E5-4B36-9B6B-8BE3A95208DB}" srcOrd="1" destOrd="0" parTransId="{214FA30A-65DD-400A-9F6C-03FADDC6E0F1}" sibTransId="{608FC7F3-E6C5-4BC6-81D9-3F2BFEEB2A68}"/>
    <dgm:cxn modelId="{4826631F-E4DD-420E-919A-9BA4F854D247}" srcId="{1037287A-12E5-4B36-9B6B-8BE3A95208DB}" destId="{BD204BF0-E691-4A2A-8096-67AFC84BC82A}" srcOrd="1" destOrd="0" parTransId="{E7FE559E-FD72-4DF1-A38F-AE2303CB01CA}" sibTransId="{6EAA9188-A609-419E-AC57-F4CB7C12859B}"/>
    <dgm:cxn modelId="{A1C417C1-FCCE-47E5-8D47-42A038240A62}" type="presParOf" srcId="{2BF6B2AB-7302-462A-B6E9-AB213EEC7C8D}" destId="{F48ADAC6-E5E2-4A6A-B39C-F0FEC98328FD}" srcOrd="0" destOrd="0" presId="urn:microsoft.com/office/officeart/2005/8/layout/hierarchy1"/>
    <dgm:cxn modelId="{56B97D36-7A71-48D9-9C86-22E2B7F56581}" type="presParOf" srcId="{F48ADAC6-E5E2-4A6A-B39C-F0FEC98328FD}" destId="{5390C8E1-C42B-48ED-A213-8E8CE4FE382C}" srcOrd="0" destOrd="0" presId="urn:microsoft.com/office/officeart/2005/8/layout/hierarchy1"/>
    <dgm:cxn modelId="{3B057246-CEE7-4DE2-99BF-12214AA03AEF}" type="presParOf" srcId="{5390C8E1-C42B-48ED-A213-8E8CE4FE382C}" destId="{C80E3884-07A3-4D4F-9DA4-676003AB3FF3}" srcOrd="0" destOrd="0" presId="urn:microsoft.com/office/officeart/2005/8/layout/hierarchy1"/>
    <dgm:cxn modelId="{DF90F86A-622E-4E82-9570-35A57A6F6065}" type="presParOf" srcId="{5390C8E1-C42B-48ED-A213-8E8CE4FE382C}" destId="{00898F29-C31C-41EE-9528-C33745B246AD}" srcOrd="1" destOrd="0" presId="urn:microsoft.com/office/officeart/2005/8/layout/hierarchy1"/>
    <dgm:cxn modelId="{771659FC-A362-4BFB-98CB-C34214FF0550}" type="presParOf" srcId="{F48ADAC6-E5E2-4A6A-B39C-F0FEC98328FD}" destId="{F160FDB3-E7C1-4F4A-A707-E050838FB7BC}" srcOrd="1" destOrd="0" presId="urn:microsoft.com/office/officeart/2005/8/layout/hierarchy1"/>
    <dgm:cxn modelId="{8D9E8A44-82C2-45CE-875E-00F5E79E7641}" type="presParOf" srcId="{F160FDB3-E7C1-4F4A-A707-E050838FB7BC}" destId="{4AAD395C-9E82-4419-971F-8C4ECDCABD33}" srcOrd="0" destOrd="0" presId="urn:microsoft.com/office/officeart/2005/8/layout/hierarchy1"/>
    <dgm:cxn modelId="{F889A935-6F57-4DFD-AF24-B882B46F68D3}" type="presParOf" srcId="{F160FDB3-E7C1-4F4A-A707-E050838FB7BC}" destId="{A815813E-A420-4A90-855E-676E7983C946}" srcOrd="1" destOrd="0" presId="urn:microsoft.com/office/officeart/2005/8/layout/hierarchy1"/>
    <dgm:cxn modelId="{77FD7F15-9F0F-4FD0-AE4E-436E485235B7}" type="presParOf" srcId="{A815813E-A420-4A90-855E-676E7983C946}" destId="{A42C3278-186E-4FBC-AFCD-8964F6C2A695}" srcOrd="0" destOrd="0" presId="urn:microsoft.com/office/officeart/2005/8/layout/hierarchy1"/>
    <dgm:cxn modelId="{ADBE8DFA-564F-4BF0-927D-45A178DC6CB8}" type="presParOf" srcId="{A42C3278-186E-4FBC-AFCD-8964F6C2A695}" destId="{53BF323D-58DE-4B55-8B7F-7D8A1896A791}" srcOrd="0" destOrd="0" presId="urn:microsoft.com/office/officeart/2005/8/layout/hierarchy1"/>
    <dgm:cxn modelId="{B4D3C6DB-68A6-4F43-849A-0E72398F202D}" type="presParOf" srcId="{A42C3278-186E-4FBC-AFCD-8964F6C2A695}" destId="{5E03A319-4CD8-44B3-812A-E16DAFDA6E2A}" srcOrd="1" destOrd="0" presId="urn:microsoft.com/office/officeart/2005/8/layout/hierarchy1"/>
    <dgm:cxn modelId="{BEE4412E-C2B8-4F0B-ABE0-28C2A78C2577}" type="presParOf" srcId="{A815813E-A420-4A90-855E-676E7983C946}" destId="{D4F4C877-8EBE-476E-9635-2E3291F47663}" srcOrd="1" destOrd="0" presId="urn:microsoft.com/office/officeart/2005/8/layout/hierarchy1"/>
    <dgm:cxn modelId="{3188F950-8D3F-4DED-9F33-86A7B3FD080D}" type="presParOf" srcId="{F160FDB3-E7C1-4F4A-A707-E050838FB7BC}" destId="{5ED69899-A459-40B2-B376-65304F4CDDCD}" srcOrd="2" destOrd="0" presId="urn:microsoft.com/office/officeart/2005/8/layout/hierarchy1"/>
    <dgm:cxn modelId="{D59E8200-11F5-4AA4-A312-E28A1A9B3D86}" type="presParOf" srcId="{F160FDB3-E7C1-4F4A-A707-E050838FB7BC}" destId="{3B63A61D-157E-47EA-868B-FCC9A73B9CE8}" srcOrd="3" destOrd="0" presId="urn:microsoft.com/office/officeart/2005/8/layout/hierarchy1"/>
    <dgm:cxn modelId="{0B3264B3-293B-444E-AFEC-948B64A3C68A}" type="presParOf" srcId="{3B63A61D-157E-47EA-868B-FCC9A73B9CE8}" destId="{8E69769A-8DC2-4253-A2CF-BFA681DF1E25}" srcOrd="0" destOrd="0" presId="urn:microsoft.com/office/officeart/2005/8/layout/hierarchy1"/>
    <dgm:cxn modelId="{F66C5B93-661D-4C7E-8803-8A71F8B5B544}" type="presParOf" srcId="{8E69769A-8DC2-4253-A2CF-BFA681DF1E25}" destId="{9DF83474-B232-4C72-A301-5553D20D0E29}" srcOrd="0" destOrd="0" presId="urn:microsoft.com/office/officeart/2005/8/layout/hierarchy1"/>
    <dgm:cxn modelId="{F70C833F-1633-40F9-A325-4972752E2FB2}" type="presParOf" srcId="{8E69769A-8DC2-4253-A2CF-BFA681DF1E25}" destId="{7C600B88-8242-4601-A917-31B8F4E72C15}" srcOrd="1" destOrd="0" presId="urn:microsoft.com/office/officeart/2005/8/layout/hierarchy1"/>
    <dgm:cxn modelId="{54EA3CBD-9EA9-4622-BF04-DD49D519367B}" type="presParOf" srcId="{3B63A61D-157E-47EA-868B-FCC9A73B9CE8}" destId="{9AFC0CFA-A590-4F7E-B567-BF540A70DBB6}" srcOrd="1" destOrd="0" presId="urn:microsoft.com/office/officeart/2005/8/layout/hierarchy1"/>
    <dgm:cxn modelId="{FB4C71B2-154A-454F-95A3-FDA709B5549B}" type="presParOf" srcId="{9AFC0CFA-A590-4F7E-B567-BF540A70DBB6}" destId="{EBDF3664-13BF-4FAC-BE22-E0D95F26B049}" srcOrd="0" destOrd="0" presId="urn:microsoft.com/office/officeart/2005/8/layout/hierarchy1"/>
    <dgm:cxn modelId="{75A94E9A-C1D1-4458-8EED-746490F0E745}" type="presParOf" srcId="{9AFC0CFA-A590-4F7E-B567-BF540A70DBB6}" destId="{ADEEB4A6-EAF9-40D9-8E73-26ADA4C7CBE1}" srcOrd="1" destOrd="0" presId="urn:microsoft.com/office/officeart/2005/8/layout/hierarchy1"/>
    <dgm:cxn modelId="{864AF583-2060-4099-8572-57FDA6DA93CA}" type="presParOf" srcId="{ADEEB4A6-EAF9-40D9-8E73-26ADA4C7CBE1}" destId="{14D74E6B-BC5E-4245-9E29-EBCB08E24470}" srcOrd="0" destOrd="0" presId="urn:microsoft.com/office/officeart/2005/8/layout/hierarchy1"/>
    <dgm:cxn modelId="{B40D5691-E7ED-4CC8-AC65-8F87F7500C14}" type="presParOf" srcId="{14D74E6B-BC5E-4245-9E29-EBCB08E24470}" destId="{71042521-FBB8-4B1A-B2F0-DAEF080AA2E2}" srcOrd="0" destOrd="0" presId="urn:microsoft.com/office/officeart/2005/8/layout/hierarchy1"/>
    <dgm:cxn modelId="{13BB9D20-1E1A-4BCB-920E-1B537230D57E}" type="presParOf" srcId="{14D74E6B-BC5E-4245-9E29-EBCB08E24470}" destId="{933EE92B-608B-4A30-AF54-DB2836746387}" srcOrd="1" destOrd="0" presId="urn:microsoft.com/office/officeart/2005/8/layout/hierarchy1"/>
    <dgm:cxn modelId="{42EB3CF9-9E57-4B13-AA96-60F442DF458C}" type="presParOf" srcId="{ADEEB4A6-EAF9-40D9-8E73-26ADA4C7CBE1}" destId="{BD15AF48-2101-4062-80D0-93DDE0B8241E}" srcOrd="1" destOrd="0" presId="urn:microsoft.com/office/officeart/2005/8/layout/hierarchy1"/>
    <dgm:cxn modelId="{E981E6EA-46A7-4DF1-9234-1FE6004B15C0}" type="presParOf" srcId="{BD15AF48-2101-4062-80D0-93DDE0B8241E}" destId="{E6C0261E-388B-44DC-BE4F-D6EF7035B117}" srcOrd="0" destOrd="0" presId="urn:microsoft.com/office/officeart/2005/8/layout/hierarchy1"/>
    <dgm:cxn modelId="{202787EA-774A-40C3-AB8B-6258ACAFE887}" type="presParOf" srcId="{BD15AF48-2101-4062-80D0-93DDE0B8241E}" destId="{9D652C17-1462-4699-BF6E-7246A9D131DC}" srcOrd="1" destOrd="0" presId="urn:microsoft.com/office/officeart/2005/8/layout/hierarchy1"/>
    <dgm:cxn modelId="{5DA91603-C58F-4E74-ABB4-E936965C73F1}" type="presParOf" srcId="{9D652C17-1462-4699-BF6E-7246A9D131DC}" destId="{A0E7B5DF-0D9A-44D6-B66C-49B707DAF28E}" srcOrd="0" destOrd="0" presId="urn:microsoft.com/office/officeart/2005/8/layout/hierarchy1"/>
    <dgm:cxn modelId="{E341E87E-AD95-4755-9B06-C036778FBEB7}" type="presParOf" srcId="{A0E7B5DF-0D9A-44D6-B66C-49B707DAF28E}" destId="{FBE39847-30B2-42AF-B796-A5012D6C8FD9}" srcOrd="0" destOrd="0" presId="urn:microsoft.com/office/officeart/2005/8/layout/hierarchy1"/>
    <dgm:cxn modelId="{EC7AEB03-5B21-494E-BD34-96A6DB14A17C}" type="presParOf" srcId="{A0E7B5DF-0D9A-44D6-B66C-49B707DAF28E}" destId="{154D991E-2D06-470E-ACC0-4B40EA8CDE07}" srcOrd="1" destOrd="0" presId="urn:microsoft.com/office/officeart/2005/8/layout/hierarchy1"/>
    <dgm:cxn modelId="{6D706FF4-5934-4BB3-B83C-4B746F524D91}" type="presParOf" srcId="{9D652C17-1462-4699-BF6E-7246A9D131DC}" destId="{27A1A3B5-9271-45FD-A729-5A808B5FC2E3}" srcOrd="1" destOrd="0" presId="urn:microsoft.com/office/officeart/2005/8/layout/hierarchy1"/>
    <dgm:cxn modelId="{78CF4952-4AC8-4EB4-9097-1224F23D8FA2}" type="presParOf" srcId="{BD15AF48-2101-4062-80D0-93DDE0B8241E}" destId="{C562C809-295C-4C8E-B152-8E7446FA5FD8}" srcOrd="2" destOrd="0" presId="urn:microsoft.com/office/officeart/2005/8/layout/hierarchy1"/>
    <dgm:cxn modelId="{1C8015C3-F10B-42E1-A4B1-655331BBC12F}" type="presParOf" srcId="{BD15AF48-2101-4062-80D0-93DDE0B8241E}" destId="{47552597-C6BA-4421-9052-ED9B4509CDAD}" srcOrd="3" destOrd="0" presId="urn:microsoft.com/office/officeart/2005/8/layout/hierarchy1"/>
    <dgm:cxn modelId="{339176F5-260F-4ABD-89B7-44FF85A0E644}" type="presParOf" srcId="{47552597-C6BA-4421-9052-ED9B4509CDAD}" destId="{AAF0C9C0-B73B-49EE-9C15-5E36928178BC}" srcOrd="0" destOrd="0" presId="urn:microsoft.com/office/officeart/2005/8/layout/hierarchy1"/>
    <dgm:cxn modelId="{708BB03B-478C-4C99-B8AA-32CD43A7C7FD}" type="presParOf" srcId="{AAF0C9C0-B73B-49EE-9C15-5E36928178BC}" destId="{E65E4BF8-2752-464E-8441-93DA0642F1B2}" srcOrd="0" destOrd="0" presId="urn:microsoft.com/office/officeart/2005/8/layout/hierarchy1"/>
    <dgm:cxn modelId="{C938CF53-F712-45E4-9E74-2B25E760236C}" type="presParOf" srcId="{AAF0C9C0-B73B-49EE-9C15-5E36928178BC}" destId="{2004A548-6F0D-4781-B867-FEB6EBCFE239}" srcOrd="1" destOrd="0" presId="urn:microsoft.com/office/officeart/2005/8/layout/hierarchy1"/>
    <dgm:cxn modelId="{71862FF3-9787-4C98-B729-B66BF3C58545}" type="presParOf" srcId="{47552597-C6BA-4421-9052-ED9B4509CDAD}" destId="{7523B73A-F224-4311-8BAB-587F7170E728}" srcOrd="1" destOrd="0" presId="urn:microsoft.com/office/officeart/2005/8/layout/hierarchy1"/>
    <dgm:cxn modelId="{D1EE381B-7732-4AF0-B1FF-3A3FA6AC42AE}" type="presParOf" srcId="{9AFC0CFA-A590-4F7E-B567-BF540A70DBB6}" destId="{1A3480C3-A9A2-4B59-842A-9002308A8371}" srcOrd="2" destOrd="0" presId="urn:microsoft.com/office/officeart/2005/8/layout/hierarchy1"/>
    <dgm:cxn modelId="{0AFFD5B0-F8A6-4899-B5C1-A98E2DD4D6C4}" type="presParOf" srcId="{9AFC0CFA-A590-4F7E-B567-BF540A70DBB6}" destId="{44F99AE0-080C-440F-8AC1-D0380AD6BBEB}" srcOrd="3" destOrd="0" presId="urn:microsoft.com/office/officeart/2005/8/layout/hierarchy1"/>
    <dgm:cxn modelId="{51717EBE-470D-4897-8DF5-C518B02BD5A6}" type="presParOf" srcId="{44F99AE0-080C-440F-8AC1-D0380AD6BBEB}" destId="{447E6E53-6D0A-4DEF-AF31-0C04AE8FD58F}" srcOrd="0" destOrd="0" presId="urn:microsoft.com/office/officeart/2005/8/layout/hierarchy1"/>
    <dgm:cxn modelId="{8E659620-44CF-411D-90B1-7169F683B779}" type="presParOf" srcId="{447E6E53-6D0A-4DEF-AF31-0C04AE8FD58F}" destId="{3ADD62F5-8E08-4613-B3BB-21D182E05BA9}" srcOrd="0" destOrd="0" presId="urn:microsoft.com/office/officeart/2005/8/layout/hierarchy1"/>
    <dgm:cxn modelId="{1EEF665B-D4B5-4AAE-9710-1C25E1F79F73}" type="presParOf" srcId="{447E6E53-6D0A-4DEF-AF31-0C04AE8FD58F}" destId="{7E7B890B-2280-4116-9BF3-753379B822B7}" srcOrd="1" destOrd="0" presId="urn:microsoft.com/office/officeart/2005/8/layout/hierarchy1"/>
    <dgm:cxn modelId="{2BF2B800-8DE6-433D-BD3A-47D133C16FB9}" type="presParOf" srcId="{44F99AE0-080C-440F-8AC1-D0380AD6BBEB}" destId="{6A166605-D08B-46FD-8A3C-735CBDBCFDD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F64962-AF19-4F2F-B50F-FC232415D6A0}"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F57AA4D6-7D08-4551-9E3C-A1EA3309C9A1}">
      <dgm:prSet phldrT="[Texto]"/>
      <dgm:spPr/>
      <dgm:t>
        <a:bodyPr/>
        <a:lstStyle/>
        <a:p>
          <a:r>
            <a:rPr lang="es-ES" b="1" u="none" dirty="0" smtClean="0"/>
            <a:t>Tipos de suministro </a:t>
          </a:r>
          <a:endParaRPr lang="es-ES" dirty="0"/>
        </a:p>
      </dgm:t>
    </dgm:pt>
    <dgm:pt modelId="{B85AFE13-EC49-42D2-B62C-F62CCE6962F5}" type="parTrans" cxnId="{D8BBED7E-A6DC-49FE-9E89-DDADEEF50688}">
      <dgm:prSet/>
      <dgm:spPr/>
      <dgm:t>
        <a:bodyPr/>
        <a:lstStyle/>
        <a:p>
          <a:endParaRPr lang="es-ES"/>
        </a:p>
      </dgm:t>
    </dgm:pt>
    <dgm:pt modelId="{5638B200-CA2A-41E8-A7D2-C0E03D47B9AC}" type="sibTrans" cxnId="{D8BBED7E-A6DC-49FE-9E89-DDADEEF50688}">
      <dgm:prSet/>
      <dgm:spPr/>
      <dgm:t>
        <a:bodyPr/>
        <a:lstStyle/>
        <a:p>
          <a:endParaRPr lang="es-ES"/>
        </a:p>
      </dgm:t>
    </dgm:pt>
    <dgm:pt modelId="{3F4C8937-E880-406C-B023-68510DDE4352}">
      <dgm:prSet phldrT="[Texto]"/>
      <dgm:spPr/>
      <dgm:t>
        <a:bodyPr/>
        <a:lstStyle/>
        <a:p>
          <a:r>
            <a:rPr lang="es-ES" b="1" dirty="0" smtClean="0"/>
            <a:t>Complementario o redundante</a:t>
          </a:r>
          <a:endParaRPr lang="es-ES" dirty="0"/>
        </a:p>
      </dgm:t>
    </dgm:pt>
    <dgm:pt modelId="{346B9FC8-6BBE-4E3D-B5BB-06E5F57764E2}" type="parTrans" cxnId="{420DCC9D-886D-4E52-AB31-1B6B332EB16E}">
      <dgm:prSet/>
      <dgm:spPr/>
      <dgm:t>
        <a:bodyPr/>
        <a:lstStyle/>
        <a:p>
          <a:endParaRPr lang="es-ES"/>
        </a:p>
      </dgm:t>
    </dgm:pt>
    <dgm:pt modelId="{4D75B75E-9C6F-48EC-B15B-9DAE36651B2D}" type="sibTrans" cxnId="{420DCC9D-886D-4E52-AB31-1B6B332EB16E}">
      <dgm:prSet/>
      <dgm:spPr/>
      <dgm:t>
        <a:bodyPr/>
        <a:lstStyle/>
        <a:p>
          <a:endParaRPr lang="es-ES"/>
        </a:p>
      </dgm:t>
    </dgm:pt>
    <dgm:pt modelId="{F80F9086-D982-406D-ACC1-35780AA1F7F4}">
      <dgm:prSet phldrT="[Texto]"/>
      <dgm:spPr/>
      <dgm:t>
        <a:bodyPr/>
        <a:lstStyle/>
        <a:p>
          <a:r>
            <a:rPr lang="es-ES" b="1" dirty="0" smtClean="0"/>
            <a:t>Empresa eléctrica </a:t>
          </a:r>
          <a:endParaRPr lang="es-ES" b="1" dirty="0"/>
        </a:p>
      </dgm:t>
    </dgm:pt>
    <dgm:pt modelId="{3B1B77C8-08F7-4E80-91A2-469259BBF81C}" type="parTrans" cxnId="{71140616-40C7-4A02-B703-4414C226EA81}">
      <dgm:prSet/>
      <dgm:spPr/>
      <dgm:t>
        <a:bodyPr/>
        <a:lstStyle/>
        <a:p>
          <a:endParaRPr lang="es-ES"/>
        </a:p>
      </dgm:t>
    </dgm:pt>
    <dgm:pt modelId="{3585C448-0E41-422A-B6E9-8670FECB096A}" type="sibTrans" cxnId="{71140616-40C7-4A02-B703-4414C226EA81}">
      <dgm:prSet/>
      <dgm:spPr/>
      <dgm:t>
        <a:bodyPr/>
        <a:lstStyle/>
        <a:p>
          <a:endParaRPr lang="es-ES"/>
        </a:p>
      </dgm:t>
    </dgm:pt>
    <dgm:pt modelId="{D9520875-0075-4C9F-957C-C11EA6090EDC}">
      <dgm:prSet phldrT="[Texto]"/>
      <dgm:spPr/>
      <dgm:t>
        <a:bodyPr/>
        <a:lstStyle/>
        <a:p>
          <a:r>
            <a:rPr lang="es-ES" b="1" dirty="0" smtClean="0"/>
            <a:t>Normal </a:t>
          </a:r>
          <a:endParaRPr lang="es-ES" dirty="0"/>
        </a:p>
      </dgm:t>
    </dgm:pt>
    <dgm:pt modelId="{83546B0B-116E-4EC7-87DB-EEBD8A810614}" type="sibTrans" cxnId="{A4AEE0BF-F949-4514-968C-CD6ABE844BCB}">
      <dgm:prSet/>
      <dgm:spPr/>
      <dgm:t>
        <a:bodyPr/>
        <a:lstStyle/>
        <a:p>
          <a:endParaRPr lang="es-ES"/>
        </a:p>
      </dgm:t>
    </dgm:pt>
    <dgm:pt modelId="{E374039B-0FFA-42EA-9B24-7BD48477FC03}" type="parTrans" cxnId="{A4AEE0BF-F949-4514-968C-CD6ABE844BCB}">
      <dgm:prSet/>
      <dgm:spPr/>
      <dgm:t>
        <a:bodyPr/>
        <a:lstStyle/>
        <a:p>
          <a:endParaRPr lang="es-ES"/>
        </a:p>
      </dgm:t>
    </dgm:pt>
    <dgm:pt modelId="{9416ADB3-BD1B-4D3C-AFA8-FE5950D5E121}">
      <dgm:prSet phldrT="[Texto]"/>
      <dgm:spPr/>
      <dgm:t>
        <a:bodyPr/>
        <a:lstStyle/>
        <a:p>
          <a:r>
            <a:rPr lang="es-ES" b="1" dirty="0" smtClean="0"/>
            <a:t>Producción propia (grupo electrógeno, UPS</a:t>
          </a:r>
          <a:r>
            <a:rPr lang="es-ES" dirty="0" smtClean="0"/>
            <a:t>)  </a:t>
          </a:r>
          <a:endParaRPr lang="es-ES" dirty="0"/>
        </a:p>
      </dgm:t>
    </dgm:pt>
    <dgm:pt modelId="{1520FD87-61A9-41A9-9C3F-8004C43108DF}" type="parTrans" cxnId="{880CE4D4-D188-464F-AD0A-81956ABDD505}">
      <dgm:prSet/>
      <dgm:spPr/>
      <dgm:t>
        <a:bodyPr/>
        <a:lstStyle/>
        <a:p>
          <a:endParaRPr lang="es-ES"/>
        </a:p>
      </dgm:t>
    </dgm:pt>
    <dgm:pt modelId="{F8331E49-11A4-40F2-B702-6B1ECE8BC1B5}" type="sibTrans" cxnId="{880CE4D4-D188-464F-AD0A-81956ABDD505}">
      <dgm:prSet/>
      <dgm:spPr/>
      <dgm:t>
        <a:bodyPr/>
        <a:lstStyle/>
        <a:p>
          <a:endParaRPr lang="es-ES"/>
        </a:p>
      </dgm:t>
    </dgm:pt>
    <dgm:pt modelId="{026CFF2C-70C0-4FAE-811A-9E8515CF0E99}">
      <dgm:prSet phldrT="[Texto]"/>
      <dgm:spPr/>
      <dgm:t>
        <a:bodyPr/>
        <a:lstStyle/>
        <a:p>
          <a:r>
            <a:rPr lang="es-ES" b="1" dirty="0" smtClean="0"/>
            <a:t>Empresa eléctrica </a:t>
          </a:r>
          <a:endParaRPr lang="es-ES" b="1" dirty="0"/>
        </a:p>
      </dgm:t>
    </dgm:pt>
    <dgm:pt modelId="{AC80EE40-918B-4648-8F38-EE7E13987257}" type="parTrans" cxnId="{15746206-918A-4245-A444-DD0C80269D0C}">
      <dgm:prSet/>
      <dgm:spPr/>
      <dgm:t>
        <a:bodyPr/>
        <a:lstStyle/>
        <a:p>
          <a:endParaRPr lang="es-ES"/>
        </a:p>
      </dgm:t>
    </dgm:pt>
    <dgm:pt modelId="{5DAE0C83-0098-4AB4-A683-C7E98F9B9511}" type="sibTrans" cxnId="{15746206-918A-4245-A444-DD0C80269D0C}">
      <dgm:prSet/>
      <dgm:spPr/>
      <dgm:t>
        <a:bodyPr/>
        <a:lstStyle/>
        <a:p>
          <a:endParaRPr lang="es-ES"/>
        </a:p>
      </dgm:t>
    </dgm:pt>
    <dgm:pt modelId="{E72B9BA3-EF1E-44A9-85F0-39B3E87BD70F}">
      <dgm:prSet phldrT="[Texto]"/>
      <dgm:spPr/>
      <dgm:t>
        <a:bodyPr/>
        <a:lstStyle/>
        <a:p>
          <a:r>
            <a:rPr lang="es-ES" b="1" dirty="0" smtClean="0"/>
            <a:t>Otra Empresa eléctrica </a:t>
          </a:r>
          <a:endParaRPr lang="es-ES" b="1" dirty="0"/>
        </a:p>
      </dgm:t>
    </dgm:pt>
    <dgm:pt modelId="{8BDC9751-85EE-4F3B-97E7-3570B0F7EB34}" type="parTrans" cxnId="{8BC02947-96F6-4AE6-AC90-5C2C42DA8D6B}">
      <dgm:prSet/>
      <dgm:spPr/>
      <dgm:t>
        <a:bodyPr/>
        <a:lstStyle/>
        <a:p>
          <a:endParaRPr lang="es-ES"/>
        </a:p>
      </dgm:t>
    </dgm:pt>
    <dgm:pt modelId="{03C04D77-5A62-4BCD-BF29-FE646478D8B1}" type="sibTrans" cxnId="{8BC02947-96F6-4AE6-AC90-5C2C42DA8D6B}">
      <dgm:prSet/>
      <dgm:spPr/>
      <dgm:t>
        <a:bodyPr/>
        <a:lstStyle/>
        <a:p>
          <a:endParaRPr lang="es-ES"/>
        </a:p>
      </dgm:t>
    </dgm:pt>
    <dgm:pt modelId="{EFE152AE-3D17-4889-A870-C6ED3ACECC62}" type="pres">
      <dgm:prSet presAssocID="{F9F64962-AF19-4F2F-B50F-FC232415D6A0}" presName="hierChild1" presStyleCnt="0">
        <dgm:presLayoutVars>
          <dgm:orgChart val="1"/>
          <dgm:chPref val="1"/>
          <dgm:dir/>
          <dgm:animOne val="branch"/>
          <dgm:animLvl val="lvl"/>
          <dgm:resizeHandles/>
        </dgm:presLayoutVars>
      </dgm:prSet>
      <dgm:spPr/>
      <dgm:t>
        <a:bodyPr/>
        <a:lstStyle/>
        <a:p>
          <a:endParaRPr lang="es-ES"/>
        </a:p>
      </dgm:t>
    </dgm:pt>
    <dgm:pt modelId="{D6B2E85D-5203-4F4D-AE76-B99E79659507}" type="pres">
      <dgm:prSet presAssocID="{F57AA4D6-7D08-4551-9E3C-A1EA3309C9A1}" presName="hierRoot1" presStyleCnt="0">
        <dgm:presLayoutVars>
          <dgm:hierBranch val="init"/>
        </dgm:presLayoutVars>
      </dgm:prSet>
      <dgm:spPr/>
    </dgm:pt>
    <dgm:pt modelId="{9FA26CBF-4ABE-4177-A95A-24FDCC4BADEC}" type="pres">
      <dgm:prSet presAssocID="{F57AA4D6-7D08-4551-9E3C-A1EA3309C9A1}" presName="rootComposite1" presStyleCnt="0"/>
      <dgm:spPr/>
    </dgm:pt>
    <dgm:pt modelId="{1715C819-5C1B-4A54-8C16-15FF8B86F9CC}" type="pres">
      <dgm:prSet presAssocID="{F57AA4D6-7D08-4551-9E3C-A1EA3309C9A1}" presName="rootText1" presStyleLbl="node0" presStyleIdx="0" presStyleCnt="1" custScaleX="155005">
        <dgm:presLayoutVars>
          <dgm:chPref val="3"/>
        </dgm:presLayoutVars>
      </dgm:prSet>
      <dgm:spPr/>
      <dgm:t>
        <a:bodyPr/>
        <a:lstStyle/>
        <a:p>
          <a:endParaRPr lang="es-ES"/>
        </a:p>
      </dgm:t>
    </dgm:pt>
    <dgm:pt modelId="{19AB410E-1003-4E4B-A38D-BDC3D34BFA5D}" type="pres">
      <dgm:prSet presAssocID="{F57AA4D6-7D08-4551-9E3C-A1EA3309C9A1}" presName="rootConnector1" presStyleLbl="node1" presStyleIdx="0" presStyleCnt="0"/>
      <dgm:spPr/>
      <dgm:t>
        <a:bodyPr/>
        <a:lstStyle/>
        <a:p>
          <a:endParaRPr lang="es-ES"/>
        </a:p>
      </dgm:t>
    </dgm:pt>
    <dgm:pt modelId="{D8AF8ECD-F7EA-48A2-BA28-2101CA9F641E}" type="pres">
      <dgm:prSet presAssocID="{F57AA4D6-7D08-4551-9E3C-A1EA3309C9A1}" presName="hierChild2" presStyleCnt="0"/>
      <dgm:spPr/>
    </dgm:pt>
    <dgm:pt modelId="{D6785B34-9084-4A04-8AB3-B6883AABA70A}" type="pres">
      <dgm:prSet presAssocID="{E374039B-0FFA-42EA-9B24-7BD48477FC03}" presName="Name37" presStyleLbl="parChTrans1D2" presStyleIdx="0" presStyleCnt="2"/>
      <dgm:spPr/>
      <dgm:t>
        <a:bodyPr/>
        <a:lstStyle/>
        <a:p>
          <a:endParaRPr lang="es-ES"/>
        </a:p>
      </dgm:t>
    </dgm:pt>
    <dgm:pt modelId="{06CF7846-14DD-49DB-8647-05A2EA5C880F}" type="pres">
      <dgm:prSet presAssocID="{D9520875-0075-4C9F-957C-C11EA6090EDC}" presName="hierRoot2" presStyleCnt="0">
        <dgm:presLayoutVars>
          <dgm:hierBranch val="init"/>
        </dgm:presLayoutVars>
      </dgm:prSet>
      <dgm:spPr/>
    </dgm:pt>
    <dgm:pt modelId="{7C06A7EA-606B-443D-A2B1-27908992380E}" type="pres">
      <dgm:prSet presAssocID="{D9520875-0075-4C9F-957C-C11EA6090EDC}" presName="rootComposite" presStyleCnt="0"/>
      <dgm:spPr/>
    </dgm:pt>
    <dgm:pt modelId="{48005EE8-9659-451B-B06E-9BA6DE239F24}" type="pres">
      <dgm:prSet presAssocID="{D9520875-0075-4C9F-957C-C11EA6090EDC}" presName="rootText" presStyleLbl="node2" presStyleIdx="0" presStyleCnt="2" custScaleX="124666">
        <dgm:presLayoutVars>
          <dgm:chPref val="3"/>
        </dgm:presLayoutVars>
      </dgm:prSet>
      <dgm:spPr/>
      <dgm:t>
        <a:bodyPr/>
        <a:lstStyle/>
        <a:p>
          <a:endParaRPr lang="es-ES"/>
        </a:p>
      </dgm:t>
    </dgm:pt>
    <dgm:pt modelId="{DB14CAF6-FB35-4E6A-9928-8D72E1881C4D}" type="pres">
      <dgm:prSet presAssocID="{D9520875-0075-4C9F-957C-C11EA6090EDC}" presName="rootConnector" presStyleLbl="node2" presStyleIdx="0" presStyleCnt="2"/>
      <dgm:spPr/>
      <dgm:t>
        <a:bodyPr/>
        <a:lstStyle/>
        <a:p>
          <a:endParaRPr lang="es-ES"/>
        </a:p>
      </dgm:t>
    </dgm:pt>
    <dgm:pt modelId="{A60986B4-8A9B-4D94-9987-2144D2AD1CB2}" type="pres">
      <dgm:prSet presAssocID="{D9520875-0075-4C9F-957C-C11EA6090EDC}" presName="hierChild4" presStyleCnt="0"/>
      <dgm:spPr/>
    </dgm:pt>
    <dgm:pt modelId="{F4A68AF4-95FF-48A6-B6E4-F19A33C0FCF1}" type="pres">
      <dgm:prSet presAssocID="{3B1B77C8-08F7-4E80-91A2-469259BBF81C}" presName="Name37" presStyleLbl="parChTrans1D3" presStyleIdx="0" presStyleCnt="4"/>
      <dgm:spPr/>
      <dgm:t>
        <a:bodyPr/>
        <a:lstStyle/>
        <a:p>
          <a:endParaRPr lang="es-ES"/>
        </a:p>
      </dgm:t>
    </dgm:pt>
    <dgm:pt modelId="{60163CDF-217E-47A4-89BE-C17460836A62}" type="pres">
      <dgm:prSet presAssocID="{F80F9086-D982-406D-ACC1-35780AA1F7F4}" presName="hierRoot2" presStyleCnt="0">
        <dgm:presLayoutVars>
          <dgm:hierBranch val="init"/>
        </dgm:presLayoutVars>
      </dgm:prSet>
      <dgm:spPr/>
    </dgm:pt>
    <dgm:pt modelId="{A08B22FF-A276-4EED-ABD4-A9FEA8702F55}" type="pres">
      <dgm:prSet presAssocID="{F80F9086-D982-406D-ACC1-35780AA1F7F4}" presName="rootComposite" presStyleCnt="0"/>
      <dgm:spPr/>
    </dgm:pt>
    <dgm:pt modelId="{7BD3A1A8-030A-456D-BE8B-DDB5C27B3821}" type="pres">
      <dgm:prSet presAssocID="{F80F9086-D982-406D-ACC1-35780AA1F7F4}" presName="rootText" presStyleLbl="node3" presStyleIdx="0" presStyleCnt="4" custScaleX="124666" custLinFactNeighborX="-10061">
        <dgm:presLayoutVars>
          <dgm:chPref val="3"/>
        </dgm:presLayoutVars>
      </dgm:prSet>
      <dgm:spPr/>
      <dgm:t>
        <a:bodyPr/>
        <a:lstStyle/>
        <a:p>
          <a:endParaRPr lang="es-ES"/>
        </a:p>
      </dgm:t>
    </dgm:pt>
    <dgm:pt modelId="{40AE534D-32CE-4B16-BE7D-257AD5E39A0D}" type="pres">
      <dgm:prSet presAssocID="{F80F9086-D982-406D-ACC1-35780AA1F7F4}" presName="rootConnector" presStyleLbl="node3" presStyleIdx="0" presStyleCnt="4"/>
      <dgm:spPr/>
      <dgm:t>
        <a:bodyPr/>
        <a:lstStyle/>
        <a:p>
          <a:endParaRPr lang="es-ES"/>
        </a:p>
      </dgm:t>
    </dgm:pt>
    <dgm:pt modelId="{73EA70D3-AB80-4324-B72C-8D5E87AD45B5}" type="pres">
      <dgm:prSet presAssocID="{F80F9086-D982-406D-ACC1-35780AA1F7F4}" presName="hierChild4" presStyleCnt="0"/>
      <dgm:spPr/>
    </dgm:pt>
    <dgm:pt modelId="{0387E0A7-297A-449F-844E-2AA9603605CC}" type="pres">
      <dgm:prSet presAssocID="{F80F9086-D982-406D-ACC1-35780AA1F7F4}" presName="hierChild5" presStyleCnt="0"/>
      <dgm:spPr/>
    </dgm:pt>
    <dgm:pt modelId="{CC33572C-8880-45CA-A0F3-5DD3FF1ADA4A}" type="pres">
      <dgm:prSet presAssocID="{D9520875-0075-4C9F-957C-C11EA6090EDC}" presName="hierChild5" presStyleCnt="0"/>
      <dgm:spPr/>
    </dgm:pt>
    <dgm:pt modelId="{7CFE97DE-FB14-4F6D-BB9C-079ACFC53814}" type="pres">
      <dgm:prSet presAssocID="{346B9FC8-6BBE-4E3D-B5BB-06E5F57764E2}" presName="Name37" presStyleLbl="parChTrans1D2" presStyleIdx="1" presStyleCnt="2"/>
      <dgm:spPr/>
      <dgm:t>
        <a:bodyPr/>
        <a:lstStyle/>
        <a:p>
          <a:endParaRPr lang="es-ES"/>
        </a:p>
      </dgm:t>
    </dgm:pt>
    <dgm:pt modelId="{C44E3624-B96F-4F1C-BA81-ED5555520AC4}" type="pres">
      <dgm:prSet presAssocID="{3F4C8937-E880-406C-B023-68510DDE4352}" presName="hierRoot2" presStyleCnt="0">
        <dgm:presLayoutVars>
          <dgm:hierBranch val="init"/>
        </dgm:presLayoutVars>
      </dgm:prSet>
      <dgm:spPr/>
    </dgm:pt>
    <dgm:pt modelId="{32A5355B-DB3A-4DD5-8042-B1EF6471BA6C}" type="pres">
      <dgm:prSet presAssocID="{3F4C8937-E880-406C-B023-68510DDE4352}" presName="rootComposite" presStyleCnt="0"/>
      <dgm:spPr/>
    </dgm:pt>
    <dgm:pt modelId="{057845C7-3F3F-444B-A007-F37690F55EFE}" type="pres">
      <dgm:prSet presAssocID="{3F4C8937-E880-406C-B023-68510DDE4352}" presName="rootText" presStyleLbl="node2" presStyleIdx="1" presStyleCnt="2" custScaleX="124666">
        <dgm:presLayoutVars>
          <dgm:chPref val="3"/>
        </dgm:presLayoutVars>
      </dgm:prSet>
      <dgm:spPr/>
      <dgm:t>
        <a:bodyPr/>
        <a:lstStyle/>
        <a:p>
          <a:endParaRPr lang="es-ES"/>
        </a:p>
      </dgm:t>
    </dgm:pt>
    <dgm:pt modelId="{40818583-335B-4D9E-9A94-B8887B67063C}" type="pres">
      <dgm:prSet presAssocID="{3F4C8937-E880-406C-B023-68510DDE4352}" presName="rootConnector" presStyleLbl="node2" presStyleIdx="1" presStyleCnt="2"/>
      <dgm:spPr/>
      <dgm:t>
        <a:bodyPr/>
        <a:lstStyle/>
        <a:p>
          <a:endParaRPr lang="es-ES"/>
        </a:p>
      </dgm:t>
    </dgm:pt>
    <dgm:pt modelId="{AF52AFDE-5F81-4F2E-A9B8-6CF513ADF1F4}" type="pres">
      <dgm:prSet presAssocID="{3F4C8937-E880-406C-B023-68510DDE4352}" presName="hierChild4" presStyleCnt="0"/>
      <dgm:spPr/>
    </dgm:pt>
    <dgm:pt modelId="{EDD3FCA2-EF61-42FA-AAAA-1746A7E0B094}" type="pres">
      <dgm:prSet presAssocID="{AC80EE40-918B-4648-8F38-EE7E13987257}" presName="Name37" presStyleLbl="parChTrans1D3" presStyleIdx="1" presStyleCnt="4"/>
      <dgm:spPr/>
      <dgm:t>
        <a:bodyPr/>
        <a:lstStyle/>
        <a:p>
          <a:endParaRPr lang="es-ES"/>
        </a:p>
      </dgm:t>
    </dgm:pt>
    <dgm:pt modelId="{DF54B38A-10F5-400E-AA11-CA53F1E21E0B}" type="pres">
      <dgm:prSet presAssocID="{026CFF2C-70C0-4FAE-811A-9E8515CF0E99}" presName="hierRoot2" presStyleCnt="0">
        <dgm:presLayoutVars>
          <dgm:hierBranch val="init"/>
        </dgm:presLayoutVars>
      </dgm:prSet>
      <dgm:spPr/>
    </dgm:pt>
    <dgm:pt modelId="{27B36F17-F402-4572-8458-B67E9167B726}" type="pres">
      <dgm:prSet presAssocID="{026CFF2C-70C0-4FAE-811A-9E8515CF0E99}" presName="rootComposite" presStyleCnt="0"/>
      <dgm:spPr/>
    </dgm:pt>
    <dgm:pt modelId="{3DF17C67-BBDF-496B-BF6E-FA674CCCE690}" type="pres">
      <dgm:prSet presAssocID="{026CFF2C-70C0-4FAE-811A-9E8515CF0E99}" presName="rootText" presStyleLbl="node3" presStyleIdx="1" presStyleCnt="4" custScaleX="124666">
        <dgm:presLayoutVars>
          <dgm:chPref val="3"/>
        </dgm:presLayoutVars>
      </dgm:prSet>
      <dgm:spPr/>
      <dgm:t>
        <a:bodyPr/>
        <a:lstStyle/>
        <a:p>
          <a:endParaRPr lang="es-ES"/>
        </a:p>
      </dgm:t>
    </dgm:pt>
    <dgm:pt modelId="{67446701-8959-4D76-9941-E26A326857E2}" type="pres">
      <dgm:prSet presAssocID="{026CFF2C-70C0-4FAE-811A-9E8515CF0E99}" presName="rootConnector" presStyleLbl="node3" presStyleIdx="1" presStyleCnt="4"/>
      <dgm:spPr/>
      <dgm:t>
        <a:bodyPr/>
        <a:lstStyle/>
        <a:p>
          <a:endParaRPr lang="es-ES"/>
        </a:p>
      </dgm:t>
    </dgm:pt>
    <dgm:pt modelId="{D7763B99-B639-4017-9A58-A63E21134D10}" type="pres">
      <dgm:prSet presAssocID="{026CFF2C-70C0-4FAE-811A-9E8515CF0E99}" presName="hierChild4" presStyleCnt="0"/>
      <dgm:spPr/>
    </dgm:pt>
    <dgm:pt modelId="{8C916B30-384C-4DCD-AA2E-4833FA15065A}" type="pres">
      <dgm:prSet presAssocID="{026CFF2C-70C0-4FAE-811A-9E8515CF0E99}" presName="hierChild5" presStyleCnt="0"/>
      <dgm:spPr/>
    </dgm:pt>
    <dgm:pt modelId="{ABB733D1-6E49-4E51-8244-3701A7A2681F}" type="pres">
      <dgm:prSet presAssocID="{8BDC9751-85EE-4F3B-97E7-3570B0F7EB34}" presName="Name37" presStyleLbl="parChTrans1D3" presStyleIdx="2" presStyleCnt="4"/>
      <dgm:spPr/>
      <dgm:t>
        <a:bodyPr/>
        <a:lstStyle/>
        <a:p>
          <a:endParaRPr lang="es-ES"/>
        </a:p>
      </dgm:t>
    </dgm:pt>
    <dgm:pt modelId="{9CF1F4A9-600D-4A17-9FBB-2C0E201FFE27}" type="pres">
      <dgm:prSet presAssocID="{E72B9BA3-EF1E-44A9-85F0-39B3E87BD70F}" presName="hierRoot2" presStyleCnt="0">
        <dgm:presLayoutVars>
          <dgm:hierBranch val="init"/>
        </dgm:presLayoutVars>
      </dgm:prSet>
      <dgm:spPr/>
    </dgm:pt>
    <dgm:pt modelId="{777C5E2F-16BB-413F-B50D-D81028B1B904}" type="pres">
      <dgm:prSet presAssocID="{E72B9BA3-EF1E-44A9-85F0-39B3E87BD70F}" presName="rootComposite" presStyleCnt="0"/>
      <dgm:spPr/>
    </dgm:pt>
    <dgm:pt modelId="{7998C736-CF0E-4D92-A7F8-DF00908CB02E}" type="pres">
      <dgm:prSet presAssocID="{E72B9BA3-EF1E-44A9-85F0-39B3E87BD70F}" presName="rootText" presStyleLbl="node3" presStyleIdx="2" presStyleCnt="4" custScaleX="124666">
        <dgm:presLayoutVars>
          <dgm:chPref val="3"/>
        </dgm:presLayoutVars>
      </dgm:prSet>
      <dgm:spPr/>
      <dgm:t>
        <a:bodyPr/>
        <a:lstStyle/>
        <a:p>
          <a:endParaRPr lang="es-ES"/>
        </a:p>
      </dgm:t>
    </dgm:pt>
    <dgm:pt modelId="{B6B03D2D-93A7-4E0B-AD40-E2760546BB07}" type="pres">
      <dgm:prSet presAssocID="{E72B9BA3-EF1E-44A9-85F0-39B3E87BD70F}" presName="rootConnector" presStyleLbl="node3" presStyleIdx="2" presStyleCnt="4"/>
      <dgm:spPr/>
      <dgm:t>
        <a:bodyPr/>
        <a:lstStyle/>
        <a:p>
          <a:endParaRPr lang="es-ES"/>
        </a:p>
      </dgm:t>
    </dgm:pt>
    <dgm:pt modelId="{B067C94D-27C4-43FE-88FC-EC218A3EA5F1}" type="pres">
      <dgm:prSet presAssocID="{E72B9BA3-EF1E-44A9-85F0-39B3E87BD70F}" presName="hierChild4" presStyleCnt="0"/>
      <dgm:spPr/>
    </dgm:pt>
    <dgm:pt modelId="{EC691553-76A9-40DB-98AF-8B9035AFC49A}" type="pres">
      <dgm:prSet presAssocID="{E72B9BA3-EF1E-44A9-85F0-39B3E87BD70F}" presName="hierChild5" presStyleCnt="0"/>
      <dgm:spPr/>
    </dgm:pt>
    <dgm:pt modelId="{E9A8E6EA-67C9-4111-A5E9-96274C800F19}" type="pres">
      <dgm:prSet presAssocID="{1520FD87-61A9-41A9-9C3F-8004C43108DF}" presName="Name37" presStyleLbl="parChTrans1D3" presStyleIdx="3" presStyleCnt="4"/>
      <dgm:spPr/>
      <dgm:t>
        <a:bodyPr/>
        <a:lstStyle/>
        <a:p>
          <a:endParaRPr lang="es-ES"/>
        </a:p>
      </dgm:t>
    </dgm:pt>
    <dgm:pt modelId="{3F874F52-1257-489C-BD72-3BBBA951AFB7}" type="pres">
      <dgm:prSet presAssocID="{9416ADB3-BD1B-4D3C-AFA8-FE5950D5E121}" presName="hierRoot2" presStyleCnt="0">
        <dgm:presLayoutVars>
          <dgm:hierBranch val="init"/>
        </dgm:presLayoutVars>
      </dgm:prSet>
      <dgm:spPr/>
    </dgm:pt>
    <dgm:pt modelId="{D5CF17D2-B8AE-4A09-A7AB-CB21A85FA16A}" type="pres">
      <dgm:prSet presAssocID="{9416ADB3-BD1B-4D3C-AFA8-FE5950D5E121}" presName="rootComposite" presStyleCnt="0"/>
      <dgm:spPr/>
    </dgm:pt>
    <dgm:pt modelId="{A6A5E54E-64E7-420E-82EA-6766CD8741B0}" type="pres">
      <dgm:prSet presAssocID="{9416ADB3-BD1B-4D3C-AFA8-FE5950D5E121}" presName="rootText" presStyleLbl="node3" presStyleIdx="3" presStyleCnt="4" custScaleX="124666">
        <dgm:presLayoutVars>
          <dgm:chPref val="3"/>
        </dgm:presLayoutVars>
      </dgm:prSet>
      <dgm:spPr/>
      <dgm:t>
        <a:bodyPr/>
        <a:lstStyle/>
        <a:p>
          <a:endParaRPr lang="es-ES"/>
        </a:p>
      </dgm:t>
    </dgm:pt>
    <dgm:pt modelId="{5AD3E6F4-3AB8-4F7B-86FE-56B1238B604E}" type="pres">
      <dgm:prSet presAssocID="{9416ADB3-BD1B-4D3C-AFA8-FE5950D5E121}" presName="rootConnector" presStyleLbl="node3" presStyleIdx="3" presStyleCnt="4"/>
      <dgm:spPr/>
      <dgm:t>
        <a:bodyPr/>
        <a:lstStyle/>
        <a:p>
          <a:endParaRPr lang="es-ES"/>
        </a:p>
      </dgm:t>
    </dgm:pt>
    <dgm:pt modelId="{DFB80AA1-50CC-4F45-ADB6-FF0B494E6A3E}" type="pres">
      <dgm:prSet presAssocID="{9416ADB3-BD1B-4D3C-AFA8-FE5950D5E121}" presName="hierChild4" presStyleCnt="0"/>
      <dgm:spPr/>
    </dgm:pt>
    <dgm:pt modelId="{FC90DA36-E465-4A86-8DBE-0EE18A91FC9E}" type="pres">
      <dgm:prSet presAssocID="{9416ADB3-BD1B-4D3C-AFA8-FE5950D5E121}" presName="hierChild5" presStyleCnt="0"/>
      <dgm:spPr/>
    </dgm:pt>
    <dgm:pt modelId="{D2AA845E-BE6D-4336-A416-2C4E5A4692E8}" type="pres">
      <dgm:prSet presAssocID="{3F4C8937-E880-406C-B023-68510DDE4352}" presName="hierChild5" presStyleCnt="0"/>
      <dgm:spPr/>
    </dgm:pt>
    <dgm:pt modelId="{083E709E-9C51-493B-9A2A-8E869658A907}" type="pres">
      <dgm:prSet presAssocID="{F57AA4D6-7D08-4551-9E3C-A1EA3309C9A1}" presName="hierChild3" presStyleCnt="0"/>
      <dgm:spPr/>
    </dgm:pt>
  </dgm:ptLst>
  <dgm:cxnLst>
    <dgm:cxn modelId="{420DCC9D-886D-4E52-AB31-1B6B332EB16E}" srcId="{F57AA4D6-7D08-4551-9E3C-A1EA3309C9A1}" destId="{3F4C8937-E880-406C-B023-68510DDE4352}" srcOrd="1" destOrd="0" parTransId="{346B9FC8-6BBE-4E3D-B5BB-06E5F57764E2}" sibTransId="{4D75B75E-9C6F-48EC-B15B-9DAE36651B2D}"/>
    <dgm:cxn modelId="{6395EC59-7A2E-4460-B8DA-272D8B808292}" type="presOf" srcId="{F57AA4D6-7D08-4551-9E3C-A1EA3309C9A1}" destId="{1715C819-5C1B-4A54-8C16-15FF8B86F9CC}" srcOrd="0" destOrd="0" presId="urn:microsoft.com/office/officeart/2005/8/layout/orgChart1"/>
    <dgm:cxn modelId="{D8BBED7E-A6DC-49FE-9E89-DDADEEF50688}" srcId="{F9F64962-AF19-4F2F-B50F-FC232415D6A0}" destId="{F57AA4D6-7D08-4551-9E3C-A1EA3309C9A1}" srcOrd="0" destOrd="0" parTransId="{B85AFE13-EC49-42D2-B62C-F62CCE6962F5}" sibTransId="{5638B200-CA2A-41E8-A7D2-C0E03D47B9AC}"/>
    <dgm:cxn modelId="{21748FFB-3E89-46A6-BC24-4132332E8DAE}" type="presOf" srcId="{E374039B-0FFA-42EA-9B24-7BD48477FC03}" destId="{D6785B34-9084-4A04-8AB3-B6883AABA70A}" srcOrd="0" destOrd="0" presId="urn:microsoft.com/office/officeart/2005/8/layout/orgChart1"/>
    <dgm:cxn modelId="{0A892631-E22F-4D43-8762-BE36D331A2F5}" type="presOf" srcId="{3F4C8937-E880-406C-B023-68510DDE4352}" destId="{057845C7-3F3F-444B-A007-F37690F55EFE}" srcOrd="0" destOrd="0" presId="urn:microsoft.com/office/officeart/2005/8/layout/orgChart1"/>
    <dgm:cxn modelId="{A68C986C-8EC9-4696-AB50-02EDF69D7D35}" type="presOf" srcId="{F80F9086-D982-406D-ACC1-35780AA1F7F4}" destId="{40AE534D-32CE-4B16-BE7D-257AD5E39A0D}" srcOrd="1" destOrd="0" presId="urn:microsoft.com/office/officeart/2005/8/layout/orgChart1"/>
    <dgm:cxn modelId="{6490C507-2235-421F-8207-0155F6EAB448}" type="presOf" srcId="{8BDC9751-85EE-4F3B-97E7-3570B0F7EB34}" destId="{ABB733D1-6E49-4E51-8244-3701A7A2681F}" srcOrd="0" destOrd="0" presId="urn:microsoft.com/office/officeart/2005/8/layout/orgChart1"/>
    <dgm:cxn modelId="{71140616-40C7-4A02-B703-4414C226EA81}" srcId="{D9520875-0075-4C9F-957C-C11EA6090EDC}" destId="{F80F9086-D982-406D-ACC1-35780AA1F7F4}" srcOrd="0" destOrd="0" parTransId="{3B1B77C8-08F7-4E80-91A2-469259BBF81C}" sibTransId="{3585C448-0E41-422A-B6E9-8670FECB096A}"/>
    <dgm:cxn modelId="{CC540D1B-6B9D-4A19-952C-E71CE5CCCD9F}" type="presOf" srcId="{D9520875-0075-4C9F-957C-C11EA6090EDC}" destId="{48005EE8-9659-451B-B06E-9BA6DE239F24}" srcOrd="0" destOrd="0" presId="urn:microsoft.com/office/officeart/2005/8/layout/orgChart1"/>
    <dgm:cxn modelId="{8BC02947-96F6-4AE6-AC90-5C2C42DA8D6B}" srcId="{3F4C8937-E880-406C-B023-68510DDE4352}" destId="{E72B9BA3-EF1E-44A9-85F0-39B3E87BD70F}" srcOrd="1" destOrd="0" parTransId="{8BDC9751-85EE-4F3B-97E7-3570B0F7EB34}" sibTransId="{03C04D77-5A62-4BCD-BF29-FE646478D8B1}"/>
    <dgm:cxn modelId="{3175F3CD-6D2E-45DB-AC6D-7CAE63D7B169}" type="presOf" srcId="{1520FD87-61A9-41A9-9C3F-8004C43108DF}" destId="{E9A8E6EA-67C9-4111-A5E9-96274C800F19}" srcOrd="0" destOrd="0" presId="urn:microsoft.com/office/officeart/2005/8/layout/orgChart1"/>
    <dgm:cxn modelId="{6AD820D8-DACB-4DFD-BE26-1FA22231FCEC}" type="presOf" srcId="{F80F9086-D982-406D-ACC1-35780AA1F7F4}" destId="{7BD3A1A8-030A-456D-BE8B-DDB5C27B3821}" srcOrd="0" destOrd="0" presId="urn:microsoft.com/office/officeart/2005/8/layout/orgChart1"/>
    <dgm:cxn modelId="{B415AF4A-6D17-4F89-8787-5D938F6E122B}" type="presOf" srcId="{026CFF2C-70C0-4FAE-811A-9E8515CF0E99}" destId="{67446701-8959-4D76-9941-E26A326857E2}" srcOrd="1" destOrd="0" presId="urn:microsoft.com/office/officeart/2005/8/layout/orgChart1"/>
    <dgm:cxn modelId="{085DB1E8-7735-4387-BFA8-5458D0B1560A}" type="presOf" srcId="{F9F64962-AF19-4F2F-B50F-FC232415D6A0}" destId="{EFE152AE-3D17-4889-A870-C6ED3ACECC62}" srcOrd="0" destOrd="0" presId="urn:microsoft.com/office/officeart/2005/8/layout/orgChart1"/>
    <dgm:cxn modelId="{F6C3050A-B042-4356-8EA8-69B6BE80FB7D}" type="presOf" srcId="{9416ADB3-BD1B-4D3C-AFA8-FE5950D5E121}" destId="{A6A5E54E-64E7-420E-82EA-6766CD8741B0}" srcOrd="0" destOrd="0" presId="urn:microsoft.com/office/officeart/2005/8/layout/orgChart1"/>
    <dgm:cxn modelId="{B54780F4-4BCF-4D6A-8D04-FEFAA656E1CB}" type="presOf" srcId="{D9520875-0075-4C9F-957C-C11EA6090EDC}" destId="{DB14CAF6-FB35-4E6A-9928-8D72E1881C4D}" srcOrd="1" destOrd="0" presId="urn:microsoft.com/office/officeart/2005/8/layout/orgChart1"/>
    <dgm:cxn modelId="{B1736000-8711-47A5-94FD-B561198B9CBD}" type="presOf" srcId="{E72B9BA3-EF1E-44A9-85F0-39B3E87BD70F}" destId="{7998C736-CF0E-4D92-A7F8-DF00908CB02E}" srcOrd="0" destOrd="0" presId="urn:microsoft.com/office/officeart/2005/8/layout/orgChart1"/>
    <dgm:cxn modelId="{26E3C3EF-6D23-4419-9068-950ACDCEE82C}" type="presOf" srcId="{9416ADB3-BD1B-4D3C-AFA8-FE5950D5E121}" destId="{5AD3E6F4-3AB8-4F7B-86FE-56B1238B604E}" srcOrd="1" destOrd="0" presId="urn:microsoft.com/office/officeart/2005/8/layout/orgChart1"/>
    <dgm:cxn modelId="{880CE4D4-D188-464F-AD0A-81956ABDD505}" srcId="{3F4C8937-E880-406C-B023-68510DDE4352}" destId="{9416ADB3-BD1B-4D3C-AFA8-FE5950D5E121}" srcOrd="2" destOrd="0" parTransId="{1520FD87-61A9-41A9-9C3F-8004C43108DF}" sibTransId="{F8331E49-11A4-40F2-B702-6B1ECE8BC1B5}"/>
    <dgm:cxn modelId="{AC590265-2A17-47BB-AEEB-033261A2EC7F}" type="presOf" srcId="{026CFF2C-70C0-4FAE-811A-9E8515CF0E99}" destId="{3DF17C67-BBDF-496B-BF6E-FA674CCCE690}" srcOrd="0" destOrd="0" presId="urn:microsoft.com/office/officeart/2005/8/layout/orgChart1"/>
    <dgm:cxn modelId="{C808DB13-B8A4-4ADA-A2D4-7DF9513F8C89}" type="presOf" srcId="{346B9FC8-6BBE-4E3D-B5BB-06E5F57764E2}" destId="{7CFE97DE-FB14-4F6D-BB9C-079ACFC53814}" srcOrd="0" destOrd="0" presId="urn:microsoft.com/office/officeart/2005/8/layout/orgChart1"/>
    <dgm:cxn modelId="{15746206-918A-4245-A444-DD0C80269D0C}" srcId="{3F4C8937-E880-406C-B023-68510DDE4352}" destId="{026CFF2C-70C0-4FAE-811A-9E8515CF0E99}" srcOrd="0" destOrd="0" parTransId="{AC80EE40-918B-4648-8F38-EE7E13987257}" sibTransId="{5DAE0C83-0098-4AB4-A683-C7E98F9B9511}"/>
    <dgm:cxn modelId="{26814FC0-239B-4AF6-8466-C2D2EA95079B}" type="presOf" srcId="{3F4C8937-E880-406C-B023-68510DDE4352}" destId="{40818583-335B-4D9E-9A94-B8887B67063C}" srcOrd="1" destOrd="0" presId="urn:microsoft.com/office/officeart/2005/8/layout/orgChart1"/>
    <dgm:cxn modelId="{828956D0-D84B-4715-BB52-78CC9D600112}" type="presOf" srcId="{E72B9BA3-EF1E-44A9-85F0-39B3E87BD70F}" destId="{B6B03D2D-93A7-4E0B-AD40-E2760546BB07}" srcOrd="1" destOrd="0" presId="urn:microsoft.com/office/officeart/2005/8/layout/orgChart1"/>
    <dgm:cxn modelId="{A4AEE0BF-F949-4514-968C-CD6ABE844BCB}" srcId="{F57AA4D6-7D08-4551-9E3C-A1EA3309C9A1}" destId="{D9520875-0075-4C9F-957C-C11EA6090EDC}" srcOrd="0" destOrd="0" parTransId="{E374039B-0FFA-42EA-9B24-7BD48477FC03}" sibTransId="{83546B0B-116E-4EC7-87DB-EEBD8A810614}"/>
    <dgm:cxn modelId="{53F9583C-4FB9-44A5-A6A2-FC4578882853}" type="presOf" srcId="{F57AA4D6-7D08-4551-9E3C-A1EA3309C9A1}" destId="{19AB410E-1003-4E4B-A38D-BDC3D34BFA5D}" srcOrd="1" destOrd="0" presId="urn:microsoft.com/office/officeart/2005/8/layout/orgChart1"/>
    <dgm:cxn modelId="{FB5BEC09-9CD3-4AF1-8901-A16A68EF816C}" type="presOf" srcId="{AC80EE40-918B-4648-8F38-EE7E13987257}" destId="{EDD3FCA2-EF61-42FA-AAAA-1746A7E0B094}" srcOrd="0" destOrd="0" presId="urn:microsoft.com/office/officeart/2005/8/layout/orgChart1"/>
    <dgm:cxn modelId="{D9638B02-6221-4FC8-9D9B-773A97218CB1}" type="presOf" srcId="{3B1B77C8-08F7-4E80-91A2-469259BBF81C}" destId="{F4A68AF4-95FF-48A6-B6E4-F19A33C0FCF1}" srcOrd="0" destOrd="0" presId="urn:microsoft.com/office/officeart/2005/8/layout/orgChart1"/>
    <dgm:cxn modelId="{B7B6D534-441E-4E45-AEB6-3AF925A0174A}" type="presParOf" srcId="{EFE152AE-3D17-4889-A870-C6ED3ACECC62}" destId="{D6B2E85D-5203-4F4D-AE76-B99E79659507}" srcOrd="0" destOrd="0" presId="urn:microsoft.com/office/officeart/2005/8/layout/orgChart1"/>
    <dgm:cxn modelId="{5D5F1F54-2F22-43D0-9424-73C572490CCA}" type="presParOf" srcId="{D6B2E85D-5203-4F4D-AE76-B99E79659507}" destId="{9FA26CBF-4ABE-4177-A95A-24FDCC4BADEC}" srcOrd="0" destOrd="0" presId="urn:microsoft.com/office/officeart/2005/8/layout/orgChart1"/>
    <dgm:cxn modelId="{59BEE447-0382-4886-AFE2-59539C808C1C}" type="presParOf" srcId="{9FA26CBF-4ABE-4177-A95A-24FDCC4BADEC}" destId="{1715C819-5C1B-4A54-8C16-15FF8B86F9CC}" srcOrd="0" destOrd="0" presId="urn:microsoft.com/office/officeart/2005/8/layout/orgChart1"/>
    <dgm:cxn modelId="{973AB263-94F3-432C-80DE-25082F0456D2}" type="presParOf" srcId="{9FA26CBF-4ABE-4177-A95A-24FDCC4BADEC}" destId="{19AB410E-1003-4E4B-A38D-BDC3D34BFA5D}" srcOrd="1" destOrd="0" presId="urn:microsoft.com/office/officeart/2005/8/layout/orgChart1"/>
    <dgm:cxn modelId="{091F5BD9-60C7-49A9-9B7F-25D641892211}" type="presParOf" srcId="{D6B2E85D-5203-4F4D-AE76-B99E79659507}" destId="{D8AF8ECD-F7EA-48A2-BA28-2101CA9F641E}" srcOrd="1" destOrd="0" presId="urn:microsoft.com/office/officeart/2005/8/layout/orgChart1"/>
    <dgm:cxn modelId="{63D2F1D6-72F9-4CED-BC65-50E1AF57C86B}" type="presParOf" srcId="{D8AF8ECD-F7EA-48A2-BA28-2101CA9F641E}" destId="{D6785B34-9084-4A04-8AB3-B6883AABA70A}" srcOrd="0" destOrd="0" presId="urn:microsoft.com/office/officeart/2005/8/layout/orgChart1"/>
    <dgm:cxn modelId="{1A7C10A7-57B0-4639-97ED-89EED4E59E64}" type="presParOf" srcId="{D8AF8ECD-F7EA-48A2-BA28-2101CA9F641E}" destId="{06CF7846-14DD-49DB-8647-05A2EA5C880F}" srcOrd="1" destOrd="0" presId="urn:microsoft.com/office/officeart/2005/8/layout/orgChart1"/>
    <dgm:cxn modelId="{710F4496-33CD-456A-A569-BD48B2A9A1ED}" type="presParOf" srcId="{06CF7846-14DD-49DB-8647-05A2EA5C880F}" destId="{7C06A7EA-606B-443D-A2B1-27908992380E}" srcOrd="0" destOrd="0" presId="urn:microsoft.com/office/officeart/2005/8/layout/orgChart1"/>
    <dgm:cxn modelId="{8C9B09ED-A801-464B-8B96-0E6BA21FFA17}" type="presParOf" srcId="{7C06A7EA-606B-443D-A2B1-27908992380E}" destId="{48005EE8-9659-451B-B06E-9BA6DE239F24}" srcOrd="0" destOrd="0" presId="urn:microsoft.com/office/officeart/2005/8/layout/orgChart1"/>
    <dgm:cxn modelId="{D50583F0-2D1E-461F-B18E-84A0736D53D6}" type="presParOf" srcId="{7C06A7EA-606B-443D-A2B1-27908992380E}" destId="{DB14CAF6-FB35-4E6A-9928-8D72E1881C4D}" srcOrd="1" destOrd="0" presId="urn:microsoft.com/office/officeart/2005/8/layout/orgChart1"/>
    <dgm:cxn modelId="{7D2630F5-F1F1-4DB6-B606-ACF82BAAB540}" type="presParOf" srcId="{06CF7846-14DD-49DB-8647-05A2EA5C880F}" destId="{A60986B4-8A9B-4D94-9987-2144D2AD1CB2}" srcOrd="1" destOrd="0" presId="urn:microsoft.com/office/officeart/2005/8/layout/orgChart1"/>
    <dgm:cxn modelId="{AE4B3F74-7E84-40AB-B0EB-CE05B0F0FFCA}" type="presParOf" srcId="{A60986B4-8A9B-4D94-9987-2144D2AD1CB2}" destId="{F4A68AF4-95FF-48A6-B6E4-F19A33C0FCF1}" srcOrd="0" destOrd="0" presId="urn:microsoft.com/office/officeart/2005/8/layout/orgChart1"/>
    <dgm:cxn modelId="{2A8507D4-012A-4AF8-9CB8-A666129A88ED}" type="presParOf" srcId="{A60986B4-8A9B-4D94-9987-2144D2AD1CB2}" destId="{60163CDF-217E-47A4-89BE-C17460836A62}" srcOrd="1" destOrd="0" presId="urn:microsoft.com/office/officeart/2005/8/layout/orgChart1"/>
    <dgm:cxn modelId="{E63733A2-65D0-451F-AF6A-0794FCDE76D1}" type="presParOf" srcId="{60163CDF-217E-47A4-89BE-C17460836A62}" destId="{A08B22FF-A276-4EED-ABD4-A9FEA8702F55}" srcOrd="0" destOrd="0" presId="urn:microsoft.com/office/officeart/2005/8/layout/orgChart1"/>
    <dgm:cxn modelId="{CA0FE8EA-13D6-4352-8278-D7478EE383BF}" type="presParOf" srcId="{A08B22FF-A276-4EED-ABD4-A9FEA8702F55}" destId="{7BD3A1A8-030A-456D-BE8B-DDB5C27B3821}" srcOrd="0" destOrd="0" presId="urn:microsoft.com/office/officeart/2005/8/layout/orgChart1"/>
    <dgm:cxn modelId="{0EC82CC0-426B-4CAD-9842-8B811394F9C7}" type="presParOf" srcId="{A08B22FF-A276-4EED-ABD4-A9FEA8702F55}" destId="{40AE534D-32CE-4B16-BE7D-257AD5E39A0D}" srcOrd="1" destOrd="0" presId="urn:microsoft.com/office/officeart/2005/8/layout/orgChart1"/>
    <dgm:cxn modelId="{464999B6-EB78-4F00-9D37-AED0C5B35D32}" type="presParOf" srcId="{60163CDF-217E-47A4-89BE-C17460836A62}" destId="{73EA70D3-AB80-4324-B72C-8D5E87AD45B5}" srcOrd="1" destOrd="0" presId="urn:microsoft.com/office/officeart/2005/8/layout/orgChart1"/>
    <dgm:cxn modelId="{30AAAE92-9A4B-4A01-94DA-22EB29DCFAC8}" type="presParOf" srcId="{60163CDF-217E-47A4-89BE-C17460836A62}" destId="{0387E0A7-297A-449F-844E-2AA9603605CC}" srcOrd="2" destOrd="0" presId="urn:microsoft.com/office/officeart/2005/8/layout/orgChart1"/>
    <dgm:cxn modelId="{4ADA099A-979B-4B5E-8E90-172499F10A44}" type="presParOf" srcId="{06CF7846-14DD-49DB-8647-05A2EA5C880F}" destId="{CC33572C-8880-45CA-A0F3-5DD3FF1ADA4A}" srcOrd="2" destOrd="0" presId="urn:microsoft.com/office/officeart/2005/8/layout/orgChart1"/>
    <dgm:cxn modelId="{37359066-30EA-4B3A-938F-DE3F1ED7EC24}" type="presParOf" srcId="{D8AF8ECD-F7EA-48A2-BA28-2101CA9F641E}" destId="{7CFE97DE-FB14-4F6D-BB9C-079ACFC53814}" srcOrd="2" destOrd="0" presId="urn:microsoft.com/office/officeart/2005/8/layout/orgChart1"/>
    <dgm:cxn modelId="{AD4A20C2-146E-4C67-ACF3-1EC2567326D3}" type="presParOf" srcId="{D8AF8ECD-F7EA-48A2-BA28-2101CA9F641E}" destId="{C44E3624-B96F-4F1C-BA81-ED5555520AC4}" srcOrd="3" destOrd="0" presId="urn:microsoft.com/office/officeart/2005/8/layout/orgChart1"/>
    <dgm:cxn modelId="{A6EDFAA9-F21F-4521-9A04-A654AF156E16}" type="presParOf" srcId="{C44E3624-B96F-4F1C-BA81-ED5555520AC4}" destId="{32A5355B-DB3A-4DD5-8042-B1EF6471BA6C}" srcOrd="0" destOrd="0" presId="urn:microsoft.com/office/officeart/2005/8/layout/orgChart1"/>
    <dgm:cxn modelId="{A67B1D4F-0537-4182-B60A-E85590D4AB34}" type="presParOf" srcId="{32A5355B-DB3A-4DD5-8042-B1EF6471BA6C}" destId="{057845C7-3F3F-444B-A007-F37690F55EFE}" srcOrd="0" destOrd="0" presId="urn:microsoft.com/office/officeart/2005/8/layout/orgChart1"/>
    <dgm:cxn modelId="{63E46C6E-B785-42F2-B8F4-4B60F3C92440}" type="presParOf" srcId="{32A5355B-DB3A-4DD5-8042-B1EF6471BA6C}" destId="{40818583-335B-4D9E-9A94-B8887B67063C}" srcOrd="1" destOrd="0" presId="urn:microsoft.com/office/officeart/2005/8/layout/orgChart1"/>
    <dgm:cxn modelId="{C0E6A460-7D63-4F33-B4E1-45618B1B8349}" type="presParOf" srcId="{C44E3624-B96F-4F1C-BA81-ED5555520AC4}" destId="{AF52AFDE-5F81-4F2E-A9B8-6CF513ADF1F4}" srcOrd="1" destOrd="0" presId="urn:microsoft.com/office/officeart/2005/8/layout/orgChart1"/>
    <dgm:cxn modelId="{FDF0400A-F534-449D-B4B3-D69B0FE81B87}" type="presParOf" srcId="{AF52AFDE-5F81-4F2E-A9B8-6CF513ADF1F4}" destId="{EDD3FCA2-EF61-42FA-AAAA-1746A7E0B094}" srcOrd="0" destOrd="0" presId="urn:microsoft.com/office/officeart/2005/8/layout/orgChart1"/>
    <dgm:cxn modelId="{D48BFCF8-EC8F-4C16-ABBA-32FA8D5D1530}" type="presParOf" srcId="{AF52AFDE-5F81-4F2E-A9B8-6CF513ADF1F4}" destId="{DF54B38A-10F5-400E-AA11-CA53F1E21E0B}" srcOrd="1" destOrd="0" presId="urn:microsoft.com/office/officeart/2005/8/layout/orgChart1"/>
    <dgm:cxn modelId="{B7EC9F7E-D806-4875-AC49-B014E4C54E38}" type="presParOf" srcId="{DF54B38A-10F5-400E-AA11-CA53F1E21E0B}" destId="{27B36F17-F402-4572-8458-B67E9167B726}" srcOrd="0" destOrd="0" presId="urn:microsoft.com/office/officeart/2005/8/layout/orgChart1"/>
    <dgm:cxn modelId="{64AAB30E-45D5-4146-920D-349B233238A6}" type="presParOf" srcId="{27B36F17-F402-4572-8458-B67E9167B726}" destId="{3DF17C67-BBDF-496B-BF6E-FA674CCCE690}" srcOrd="0" destOrd="0" presId="urn:microsoft.com/office/officeart/2005/8/layout/orgChart1"/>
    <dgm:cxn modelId="{26CF6CF8-8033-4818-BE94-EDE90A41E4BC}" type="presParOf" srcId="{27B36F17-F402-4572-8458-B67E9167B726}" destId="{67446701-8959-4D76-9941-E26A326857E2}" srcOrd="1" destOrd="0" presId="urn:microsoft.com/office/officeart/2005/8/layout/orgChart1"/>
    <dgm:cxn modelId="{C3D3606A-62DF-4EB2-90D2-72215FD6A266}" type="presParOf" srcId="{DF54B38A-10F5-400E-AA11-CA53F1E21E0B}" destId="{D7763B99-B639-4017-9A58-A63E21134D10}" srcOrd="1" destOrd="0" presId="urn:microsoft.com/office/officeart/2005/8/layout/orgChart1"/>
    <dgm:cxn modelId="{88345AEF-B6E0-49AF-913F-02111015D6C4}" type="presParOf" srcId="{DF54B38A-10F5-400E-AA11-CA53F1E21E0B}" destId="{8C916B30-384C-4DCD-AA2E-4833FA15065A}" srcOrd="2" destOrd="0" presId="urn:microsoft.com/office/officeart/2005/8/layout/orgChart1"/>
    <dgm:cxn modelId="{5AD70E53-96D1-48B5-905D-3E5319ED9A2F}" type="presParOf" srcId="{AF52AFDE-5F81-4F2E-A9B8-6CF513ADF1F4}" destId="{ABB733D1-6E49-4E51-8244-3701A7A2681F}" srcOrd="2" destOrd="0" presId="urn:microsoft.com/office/officeart/2005/8/layout/orgChart1"/>
    <dgm:cxn modelId="{E288FD4E-DA13-4529-A857-3BE20DAC3EAE}" type="presParOf" srcId="{AF52AFDE-5F81-4F2E-A9B8-6CF513ADF1F4}" destId="{9CF1F4A9-600D-4A17-9FBB-2C0E201FFE27}" srcOrd="3" destOrd="0" presId="urn:microsoft.com/office/officeart/2005/8/layout/orgChart1"/>
    <dgm:cxn modelId="{FC7D294F-99BE-4B7B-A1A2-F11D29EDCA87}" type="presParOf" srcId="{9CF1F4A9-600D-4A17-9FBB-2C0E201FFE27}" destId="{777C5E2F-16BB-413F-B50D-D81028B1B904}" srcOrd="0" destOrd="0" presId="urn:microsoft.com/office/officeart/2005/8/layout/orgChart1"/>
    <dgm:cxn modelId="{5F678E46-2FCC-4F82-835D-A02084AC16DF}" type="presParOf" srcId="{777C5E2F-16BB-413F-B50D-D81028B1B904}" destId="{7998C736-CF0E-4D92-A7F8-DF00908CB02E}" srcOrd="0" destOrd="0" presId="urn:microsoft.com/office/officeart/2005/8/layout/orgChart1"/>
    <dgm:cxn modelId="{C64E72C2-C0EF-493B-975A-AF6992C16259}" type="presParOf" srcId="{777C5E2F-16BB-413F-B50D-D81028B1B904}" destId="{B6B03D2D-93A7-4E0B-AD40-E2760546BB07}" srcOrd="1" destOrd="0" presId="urn:microsoft.com/office/officeart/2005/8/layout/orgChart1"/>
    <dgm:cxn modelId="{803431E9-13B4-4409-B242-09C2CDD8716B}" type="presParOf" srcId="{9CF1F4A9-600D-4A17-9FBB-2C0E201FFE27}" destId="{B067C94D-27C4-43FE-88FC-EC218A3EA5F1}" srcOrd="1" destOrd="0" presId="urn:microsoft.com/office/officeart/2005/8/layout/orgChart1"/>
    <dgm:cxn modelId="{C019CACB-54CB-46FC-A654-1B0EB8AF7B0C}" type="presParOf" srcId="{9CF1F4A9-600D-4A17-9FBB-2C0E201FFE27}" destId="{EC691553-76A9-40DB-98AF-8B9035AFC49A}" srcOrd="2" destOrd="0" presId="urn:microsoft.com/office/officeart/2005/8/layout/orgChart1"/>
    <dgm:cxn modelId="{1BA6C0E2-4787-43DF-AAAA-D06E46DC3C12}" type="presParOf" srcId="{AF52AFDE-5F81-4F2E-A9B8-6CF513ADF1F4}" destId="{E9A8E6EA-67C9-4111-A5E9-96274C800F19}" srcOrd="4" destOrd="0" presId="urn:microsoft.com/office/officeart/2005/8/layout/orgChart1"/>
    <dgm:cxn modelId="{DFB976E2-8E15-4E3F-A20B-787B6BF42CF0}" type="presParOf" srcId="{AF52AFDE-5F81-4F2E-A9B8-6CF513ADF1F4}" destId="{3F874F52-1257-489C-BD72-3BBBA951AFB7}" srcOrd="5" destOrd="0" presId="urn:microsoft.com/office/officeart/2005/8/layout/orgChart1"/>
    <dgm:cxn modelId="{7160D9F9-05BF-4F9F-A33E-49392B06F622}" type="presParOf" srcId="{3F874F52-1257-489C-BD72-3BBBA951AFB7}" destId="{D5CF17D2-B8AE-4A09-A7AB-CB21A85FA16A}" srcOrd="0" destOrd="0" presId="urn:microsoft.com/office/officeart/2005/8/layout/orgChart1"/>
    <dgm:cxn modelId="{BBB69356-05E0-4841-86C1-170F4C23EC11}" type="presParOf" srcId="{D5CF17D2-B8AE-4A09-A7AB-CB21A85FA16A}" destId="{A6A5E54E-64E7-420E-82EA-6766CD8741B0}" srcOrd="0" destOrd="0" presId="urn:microsoft.com/office/officeart/2005/8/layout/orgChart1"/>
    <dgm:cxn modelId="{20F432F0-385F-40A1-B345-7751D2F8E390}" type="presParOf" srcId="{D5CF17D2-B8AE-4A09-A7AB-CB21A85FA16A}" destId="{5AD3E6F4-3AB8-4F7B-86FE-56B1238B604E}" srcOrd="1" destOrd="0" presId="urn:microsoft.com/office/officeart/2005/8/layout/orgChart1"/>
    <dgm:cxn modelId="{2C5C4784-0841-48BC-97F0-DFE9B37FE8BC}" type="presParOf" srcId="{3F874F52-1257-489C-BD72-3BBBA951AFB7}" destId="{DFB80AA1-50CC-4F45-ADB6-FF0B494E6A3E}" srcOrd="1" destOrd="0" presId="urn:microsoft.com/office/officeart/2005/8/layout/orgChart1"/>
    <dgm:cxn modelId="{D1CCC6F1-B04A-4802-9E18-2A2B2D858825}" type="presParOf" srcId="{3F874F52-1257-489C-BD72-3BBBA951AFB7}" destId="{FC90DA36-E465-4A86-8DBE-0EE18A91FC9E}" srcOrd="2" destOrd="0" presId="urn:microsoft.com/office/officeart/2005/8/layout/orgChart1"/>
    <dgm:cxn modelId="{4CBAE5F6-9136-42FD-BE40-D8AA4D85884F}" type="presParOf" srcId="{C44E3624-B96F-4F1C-BA81-ED5555520AC4}" destId="{D2AA845E-BE6D-4336-A416-2C4E5A4692E8}" srcOrd="2" destOrd="0" presId="urn:microsoft.com/office/officeart/2005/8/layout/orgChart1"/>
    <dgm:cxn modelId="{A70DE4E5-3D01-40B7-A9D4-EB3F7AB888B0}" type="presParOf" srcId="{D6B2E85D-5203-4F4D-AE76-B99E79659507}" destId="{083E709E-9C51-493B-9A2A-8E869658A90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3_4" csCatId="accent3" phldr="1"/>
      <dgm:spPr/>
      <dgm:t>
        <a:bodyPr/>
        <a:lstStyle/>
        <a:p>
          <a:endParaRPr lang="es-ES"/>
        </a:p>
      </dgm:t>
    </dgm:pt>
    <dgm:pt modelId="{CB9964DC-5E01-4879-9733-CDEE2AB1D1F7}">
      <dgm:prSet phldrT="[Texto]"/>
      <dgm:spPr/>
      <dgm:t>
        <a:bodyPr/>
        <a:lstStyle/>
        <a:p>
          <a:r>
            <a:rPr lang="es-ES" dirty="0" smtClean="0"/>
            <a:t>Diseño de continuidad del suministro</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1600" dirty="0" smtClean="0"/>
            <a:t>Diseñar un adecuado número y segregación de circuitos y cargas </a:t>
          </a:r>
          <a:endParaRPr lang="es-ES" sz="16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613D9770-E617-4792-A0EF-694D6913B044}">
      <dgm:prSet phldrT="[Texto]" custT="1"/>
      <dgm:spPr/>
      <dgm:t>
        <a:bodyPr/>
        <a:lstStyle/>
        <a:p>
          <a:r>
            <a:rPr lang="es-ES" sz="1600" dirty="0" smtClean="0"/>
            <a:t>La arquitectura del sistema tiene que ser versátil y flexible </a:t>
          </a:r>
          <a:endParaRPr lang="es-ES" sz="1600" dirty="0"/>
        </a:p>
      </dgm:t>
    </dgm:pt>
    <dgm:pt modelId="{8E58BE12-E61E-4161-87EB-35A7176E5F95}" type="parTrans" cxnId="{5381A87D-2F9F-4E5B-B016-190F721D8FE2}">
      <dgm:prSet/>
      <dgm:spPr/>
      <dgm:t>
        <a:bodyPr/>
        <a:lstStyle/>
        <a:p>
          <a:endParaRPr lang="es-ES"/>
        </a:p>
      </dgm:t>
    </dgm:pt>
    <dgm:pt modelId="{E4B6CB5B-513B-4507-8653-2C68DEB5C6C2}" type="sibTrans" cxnId="{5381A87D-2F9F-4E5B-B016-190F721D8FE2}">
      <dgm:prSet/>
      <dgm:spPr/>
      <dgm:t>
        <a:bodyPr/>
        <a:lstStyle/>
        <a:p>
          <a:endParaRPr lang="es-ES"/>
        </a:p>
      </dgm:t>
    </dgm:pt>
    <dgm:pt modelId="{3C7BC678-9963-47CC-A51A-8DD7D1B2BA40}">
      <dgm:prSet phldrT="[Texto]" custT="1"/>
      <dgm:spPr/>
      <dgm:t>
        <a:bodyPr/>
        <a:lstStyle/>
        <a:p>
          <a:r>
            <a:rPr lang="es-ES" sz="1600" dirty="0" smtClean="0"/>
            <a:t>Las cargas no lineales y las de alto contenido en armónicos deberán alimentarse de forma separada de otras</a:t>
          </a:r>
          <a:endParaRPr lang="es-ES" sz="1600" dirty="0"/>
        </a:p>
      </dgm:t>
    </dgm:pt>
    <dgm:pt modelId="{4A6999B9-0B6E-4805-AED9-DB61718CDFBD}" type="sibTrans" cxnId="{FC4F901D-171B-4904-A0E8-0820DB106E19}">
      <dgm:prSet/>
      <dgm:spPr/>
      <dgm:t>
        <a:bodyPr/>
        <a:lstStyle/>
        <a:p>
          <a:endParaRPr lang="es-ES"/>
        </a:p>
      </dgm:t>
    </dgm:pt>
    <dgm:pt modelId="{1403C3AE-380A-4F82-92DF-BFAA93FA6802}" type="parTrans" cxnId="{FC4F901D-171B-4904-A0E8-0820DB106E19}">
      <dgm:prSet/>
      <dgm:spPr/>
      <dgm:t>
        <a:bodyPr/>
        <a:lstStyle/>
        <a:p>
          <a:endParaRPr lang="es-ES"/>
        </a:p>
      </dgm:t>
    </dgm:pt>
    <dgm:pt modelId="{05814803-D8BA-4043-BE3D-9DAE847CE7EF}">
      <dgm:prSet phldrT="[Texto]" custT="1"/>
      <dgm:spPr/>
      <dgm:t>
        <a:bodyPr/>
        <a:lstStyle/>
        <a:p>
          <a:r>
            <a:rPr lang="es-ES" sz="1600" dirty="0" smtClean="0"/>
            <a:t>Un adecuado sistema de deslastre de cargas y de conexión secuencial de otras que evite la circulación de grandes corrientes transitorias </a:t>
          </a:r>
          <a:endParaRPr lang="es-ES" sz="1600" dirty="0"/>
        </a:p>
      </dgm:t>
    </dgm:pt>
    <dgm:pt modelId="{511E261E-71FB-4782-9764-5FAD5E2CBA08}" type="parTrans" cxnId="{7796431B-CC65-454B-9CFD-03A0BD33F6CD}">
      <dgm:prSet/>
      <dgm:spPr/>
      <dgm:t>
        <a:bodyPr/>
        <a:lstStyle/>
        <a:p>
          <a:endParaRPr lang="es-ES"/>
        </a:p>
      </dgm:t>
    </dgm:pt>
    <dgm:pt modelId="{131972C9-3157-4082-B786-355128CE833F}" type="sibTrans" cxnId="{7796431B-CC65-454B-9CFD-03A0BD33F6CD}">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custScaleY="146011" custLinFactY="-100000" custLinFactNeighborX="-8460" custLinFactNeighborY="-13734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4"/>
      <dgm:spPr/>
      <dgm:t>
        <a:bodyPr/>
        <a:lstStyle/>
        <a:p>
          <a:endParaRPr lang="es-ES"/>
        </a:p>
      </dgm:t>
    </dgm:pt>
    <dgm:pt modelId="{45B98A4A-0B6D-4F48-B74E-847DD2F0977C}" type="pres">
      <dgm:prSet presAssocID="{D0D20E71-FED1-4623-8034-D329000238BD}" presName="childText" presStyleLbl="bgAcc1" presStyleIdx="0" presStyleCnt="4" custScaleX="739626" custScaleY="199559" custLinFactY="-41077" custLinFactNeighborX="-40701" custLinFactNeighborY="-100000">
        <dgm:presLayoutVars>
          <dgm:bulletEnabled val="1"/>
        </dgm:presLayoutVars>
      </dgm:prSet>
      <dgm:spPr/>
      <dgm:t>
        <a:bodyPr/>
        <a:lstStyle/>
        <a:p>
          <a:endParaRPr lang="es-ES"/>
        </a:p>
      </dgm:t>
    </dgm:pt>
    <dgm:pt modelId="{2F4C8067-67BB-44C9-93F6-385513DB36F0}" type="pres">
      <dgm:prSet presAssocID="{1403C3AE-380A-4F82-92DF-BFAA93FA6802}" presName="Name13" presStyleLbl="parChTrans1D2" presStyleIdx="1" presStyleCnt="4"/>
      <dgm:spPr/>
      <dgm:t>
        <a:bodyPr/>
        <a:lstStyle/>
        <a:p>
          <a:endParaRPr lang="es-ES"/>
        </a:p>
      </dgm:t>
    </dgm:pt>
    <dgm:pt modelId="{61126DF8-EFA6-4B2B-B705-BD5C19885CDF}" type="pres">
      <dgm:prSet presAssocID="{3C7BC678-9963-47CC-A51A-8DD7D1B2BA40}" presName="childText" presStyleLbl="bgAcc1" presStyleIdx="1" presStyleCnt="4" custScaleX="739626" custScaleY="199559" custLinFactY="-28935" custLinFactNeighborX="-40701" custLinFactNeighborY="-100000">
        <dgm:presLayoutVars>
          <dgm:bulletEnabled val="1"/>
        </dgm:presLayoutVars>
      </dgm:prSet>
      <dgm:spPr/>
      <dgm:t>
        <a:bodyPr/>
        <a:lstStyle/>
        <a:p>
          <a:endParaRPr lang="es-ES"/>
        </a:p>
      </dgm:t>
    </dgm:pt>
    <dgm:pt modelId="{F27B7295-80E4-4410-9A4D-672618C6243E}" type="pres">
      <dgm:prSet presAssocID="{8E58BE12-E61E-4161-87EB-35A7176E5F95}" presName="Name13" presStyleLbl="parChTrans1D2" presStyleIdx="2" presStyleCnt="4"/>
      <dgm:spPr/>
      <dgm:t>
        <a:bodyPr/>
        <a:lstStyle/>
        <a:p>
          <a:endParaRPr lang="es-ES"/>
        </a:p>
      </dgm:t>
    </dgm:pt>
    <dgm:pt modelId="{59DD2AFD-1A85-48C2-96F2-E73FC04B45F7}" type="pres">
      <dgm:prSet presAssocID="{613D9770-E617-4792-A0EF-694D6913B044}" presName="childText" presStyleLbl="bgAcc1" presStyleIdx="2" presStyleCnt="4" custScaleX="739626" custScaleY="199559" custLinFactY="-16794" custLinFactNeighborX="-40701" custLinFactNeighborY="-100000">
        <dgm:presLayoutVars>
          <dgm:bulletEnabled val="1"/>
        </dgm:presLayoutVars>
      </dgm:prSet>
      <dgm:spPr/>
      <dgm:t>
        <a:bodyPr/>
        <a:lstStyle/>
        <a:p>
          <a:endParaRPr lang="es-ES"/>
        </a:p>
      </dgm:t>
    </dgm:pt>
    <dgm:pt modelId="{C14E3DBA-4D49-4E43-A5B9-729F5F4A3557}" type="pres">
      <dgm:prSet presAssocID="{511E261E-71FB-4782-9764-5FAD5E2CBA08}" presName="Name13" presStyleLbl="parChTrans1D2" presStyleIdx="3" presStyleCnt="4"/>
      <dgm:spPr/>
      <dgm:t>
        <a:bodyPr/>
        <a:lstStyle/>
        <a:p>
          <a:endParaRPr lang="es-ES"/>
        </a:p>
      </dgm:t>
    </dgm:pt>
    <dgm:pt modelId="{4B2E35F6-AC05-43CC-9EFC-7F45489DDB0B}" type="pres">
      <dgm:prSet presAssocID="{05814803-D8BA-4043-BE3D-9DAE847CE7EF}" presName="childText" presStyleLbl="bgAcc1" presStyleIdx="3" presStyleCnt="4" custScaleX="739626" custScaleY="199559" custLinFactY="-22699" custLinFactNeighborX="-40701" custLinFactNeighborY="-100000">
        <dgm:presLayoutVars>
          <dgm:bulletEnabled val="1"/>
        </dgm:presLayoutVars>
      </dgm:prSet>
      <dgm:spPr/>
      <dgm:t>
        <a:bodyPr/>
        <a:lstStyle/>
        <a:p>
          <a:endParaRPr lang="es-ES"/>
        </a:p>
      </dgm:t>
    </dgm:pt>
  </dgm:ptLst>
  <dgm:cxnLst>
    <dgm:cxn modelId="{92C645AF-2DAA-45D9-944C-F988207936FF}" type="presOf" srcId="{613D9770-E617-4792-A0EF-694D6913B044}" destId="{59DD2AFD-1A85-48C2-96F2-E73FC04B45F7}" srcOrd="0" destOrd="0" presId="urn:microsoft.com/office/officeart/2005/8/layout/hierarchy3"/>
    <dgm:cxn modelId="{4471150B-2314-472D-BAE3-42A2C072486B}" type="presOf" srcId="{CB9964DC-5E01-4879-9733-CDEE2AB1D1F7}" destId="{C7DDC059-89DD-4F99-A10D-9C975D60C8D8}" srcOrd="1" destOrd="0" presId="urn:microsoft.com/office/officeart/2005/8/layout/hierarchy3"/>
    <dgm:cxn modelId="{3D051BB8-A434-4A33-92DB-DF9DC0800A35}" type="presOf" srcId="{3C7BC678-9963-47CC-A51A-8DD7D1B2BA40}" destId="{61126DF8-EFA6-4B2B-B705-BD5C19885CDF}" srcOrd="0" destOrd="0" presId="urn:microsoft.com/office/officeart/2005/8/layout/hierarchy3"/>
    <dgm:cxn modelId="{40A8602D-1CF7-4353-8E99-C47B268DE467}" type="presOf" srcId="{CB9964DC-5E01-4879-9733-CDEE2AB1D1F7}" destId="{ECB1CA3E-26B8-4A39-AEF8-6F06E506D3C7}" srcOrd="0" destOrd="0" presId="urn:microsoft.com/office/officeart/2005/8/layout/hierarchy3"/>
    <dgm:cxn modelId="{2B9CADFB-4A79-4894-8701-D8725B4E18F5}" type="presOf" srcId="{511E261E-71FB-4782-9764-5FAD5E2CBA08}" destId="{C14E3DBA-4D49-4E43-A5B9-729F5F4A3557}" srcOrd="0" destOrd="0" presId="urn:microsoft.com/office/officeart/2005/8/layout/hierarchy3"/>
    <dgm:cxn modelId="{7796431B-CC65-454B-9CFD-03A0BD33F6CD}" srcId="{CB9964DC-5E01-4879-9733-CDEE2AB1D1F7}" destId="{05814803-D8BA-4043-BE3D-9DAE847CE7EF}" srcOrd="3" destOrd="0" parTransId="{511E261E-71FB-4782-9764-5FAD5E2CBA08}" sibTransId="{131972C9-3157-4082-B786-355128CE833F}"/>
    <dgm:cxn modelId="{D3DEB769-A81A-494F-A408-7A13E024852C}" type="presOf" srcId="{05814803-D8BA-4043-BE3D-9DAE847CE7EF}" destId="{4B2E35F6-AC05-43CC-9EFC-7F45489DDB0B}" srcOrd="0" destOrd="0" presId="urn:microsoft.com/office/officeart/2005/8/layout/hierarchy3"/>
    <dgm:cxn modelId="{57F0DE6E-0440-419B-91A0-64C4637BA39C}"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FC4F901D-171B-4904-A0E8-0820DB106E19}" srcId="{CB9964DC-5E01-4879-9733-CDEE2AB1D1F7}" destId="{3C7BC678-9963-47CC-A51A-8DD7D1B2BA40}" srcOrd="1" destOrd="0" parTransId="{1403C3AE-380A-4F82-92DF-BFAA93FA6802}" sibTransId="{4A6999B9-0B6E-4805-AED9-DB61718CDFBD}"/>
    <dgm:cxn modelId="{A26F79D9-EAC4-4247-9834-81CB1F48A724}" type="presOf" srcId="{1403C3AE-380A-4F82-92DF-BFAA93FA6802}" destId="{2F4C8067-67BB-44C9-93F6-385513DB36F0}" srcOrd="0" destOrd="0" presId="urn:microsoft.com/office/officeart/2005/8/layout/hierarchy3"/>
    <dgm:cxn modelId="{A5460C66-E02F-4D8A-8CAE-0026343D5493}" type="presOf" srcId="{D0D20E71-FED1-4623-8034-D329000238BD}" destId="{45B98A4A-0B6D-4F48-B74E-847DD2F0977C}" srcOrd="0" destOrd="0" presId="urn:microsoft.com/office/officeart/2005/8/layout/hierarchy3"/>
    <dgm:cxn modelId="{5381A87D-2F9F-4E5B-B016-190F721D8FE2}" srcId="{CB9964DC-5E01-4879-9733-CDEE2AB1D1F7}" destId="{613D9770-E617-4792-A0EF-694D6913B044}" srcOrd="2" destOrd="0" parTransId="{8E58BE12-E61E-4161-87EB-35A7176E5F95}" sibTransId="{E4B6CB5B-513B-4507-8653-2C68DEB5C6C2}"/>
    <dgm:cxn modelId="{6D4B028B-55AA-4733-AB25-0D3A305320AC}" type="presOf" srcId="{4349BE00-98CD-4A0C-8970-0800DCF0B510}" destId="{6453487C-0FAF-4B32-BD10-ECD1ABD7E947}" srcOrd="0" destOrd="0" presId="urn:microsoft.com/office/officeart/2005/8/layout/hierarchy3"/>
    <dgm:cxn modelId="{2D02BF2C-1601-46FD-BB88-01464B4D946D}" type="presOf" srcId="{8E58BE12-E61E-4161-87EB-35A7176E5F95}" destId="{F27B7295-80E4-4410-9A4D-672618C6243E}" srcOrd="0" destOrd="0" presId="urn:microsoft.com/office/officeart/2005/8/layout/hierarchy3"/>
    <dgm:cxn modelId="{E8EF68E2-12AF-4765-8DD7-8D4BDF61F4FC}" type="presParOf" srcId="{D433476B-D68D-4328-ADAC-B2895D3D50CF}" destId="{1E58A3BC-F1F7-40EE-89AA-32E802ED4BF7}" srcOrd="0" destOrd="0" presId="urn:microsoft.com/office/officeart/2005/8/layout/hierarchy3"/>
    <dgm:cxn modelId="{2B537588-3EFA-4F7A-855A-D11F5D1EC34F}" type="presParOf" srcId="{1E58A3BC-F1F7-40EE-89AA-32E802ED4BF7}" destId="{D21DF85A-45CA-4CE0-B0ED-CF4615475EE0}" srcOrd="0" destOrd="0" presId="urn:microsoft.com/office/officeart/2005/8/layout/hierarchy3"/>
    <dgm:cxn modelId="{5CC3A2D2-52F3-4825-BA97-26C37D5E3990}" type="presParOf" srcId="{D21DF85A-45CA-4CE0-B0ED-CF4615475EE0}" destId="{ECB1CA3E-26B8-4A39-AEF8-6F06E506D3C7}" srcOrd="0" destOrd="0" presId="urn:microsoft.com/office/officeart/2005/8/layout/hierarchy3"/>
    <dgm:cxn modelId="{7486E392-2EC7-440F-87BA-5966DA233AF4}" type="presParOf" srcId="{D21DF85A-45CA-4CE0-B0ED-CF4615475EE0}" destId="{C7DDC059-89DD-4F99-A10D-9C975D60C8D8}" srcOrd="1" destOrd="0" presId="urn:microsoft.com/office/officeart/2005/8/layout/hierarchy3"/>
    <dgm:cxn modelId="{2D61BEC1-492C-4C55-B414-CB8E1924E199}" type="presParOf" srcId="{1E58A3BC-F1F7-40EE-89AA-32E802ED4BF7}" destId="{F784BE88-3DB9-4E87-AFCA-2ED0BF00DEA1}" srcOrd="1" destOrd="0" presId="urn:microsoft.com/office/officeart/2005/8/layout/hierarchy3"/>
    <dgm:cxn modelId="{8B37BD58-371F-4DC9-A5E2-668C58373A41}" type="presParOf" srcId="{F784BE88-3DB9-4E87-AFCA-2ED0BF00DEA1}" destId="{6453487C-0FAF-4B32-BD10-ECD1ABD7E947}" srcOrd="0" destOrd="0" presId="urn:microsoft.com/office/officeart/2005/8/layout/hierarchy3"/>
    <dgm:cxn modelId="{E4180C7C-F8FF-499D-B898-D0AEE60E6B55}" type="presParOf" srcId="{F784BE88-3DB9-4E87-AFCA-2ED0BF00DEA1}" destId="{45B98A4A-0B6D-4F48-B74E-847DD2F0977C}" srcOrd="1" destOrd="0" presId="urn:microsoft.com/office/officeart/2005/8/layout/hierarchy3"/>
    <dgm:cxn modelId="{B349E592-16E2-4087-8FB7-A98B0756B332}" type="presParOf" srcId="{F784BE88-3DB9-4E87-AFCA-2ED0BF00DEA1}" destId="{2F4C8067-67BB-44C9-93F6-385513DB36F0}" srcOrd="2" destOrd="0" presId="urn:microsoft.com/office/officeart/2005/8/layout/hierarchy3"/>
    <dgm:cxn modelId="{E4E26DDF-E26A-4B9D-9559-2BB464CA7117}" type="presParOf" srcId="{F784BE88-3DB9-4E87-AFCA-2ED0BF00DEA1}" destId="{61126DF8-EFA6-4B2B-B705-BD5C19885CDF}" srcOrd="3" destOrd="0" presId="urn:microsoft.com/office/officeart/2005/8/layout/hierarchy3"/>
    <dgm:cxn modelId="{219A61AF-5951-43CE-A87B-9B64302ECFC7}" type="presParOf" srcId="{F784BE88-3DB9-4E87-AFCA-2ED0BF00DEA1}" destId="{F27B7295-80E4-4410-9A4D-672618C6243E}" srcOrd="4" destOrd="0" presId="urn:microsoft.com/office/officeart/2005/8/layout/hierarchy3"/>
    <dgm:cxn modelId="{FA69D23F-0A1B-4D0C-9180-960B25BFAC40}" type="presParOf" srcId="{F784BE88-3DB9-4E87-AFCA-2ED0BF00DEA1}" destId="{59DD2AFD-1A85-48C2-96F2-E73FC04B45F7}" srcOrd="5" destOrd="0" presId="urn:microsoft.com/office/officeart/2005/8/layout/hierarchy3"/>
    <dgm:cxn modelId="{72489800-4016-4F54-A19C-025F86825E37}" type="presParOf" srcId="{F784BE88-3DB9-4E87-AFCA-2ED0BF00DEA1}" destId="{C14E3DBA-4D49-4E43-A5B9-729F5F4A3557}" srcOrd="6" destOrd="0" presId="urn:microsoft.com/office/officeart/2005/8/layout/hierarchy3"/>
    <dgm:cxn modelId="{F235B784-83AC-4AD3-A49F-B1EE2C444FCC}" type="presParOf" srcId="{F784BE88-3DB9-4E87-AFCA-2ED0BF00DEA1}" destId="{4B2E35F6-AC05-43CC-9EFC-7F45489DDB0B}" srcOrd="7"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3_4" csCatId="accent3" phldr="1"/>
      <dgm:spPr/>
      <dgm:t>
        <a:bodyPr/>
        <a:lstStyle/>
        <a:p>
          <a:endParaRPr lang="es-ES"/>
        </a:p>
      </dgm:t>
    </dgm:pt>
    <dgm:pt modelId="{CB9964DC-5E01-4879-9733-CDEE2AB1D1F7}">
      <dgm:prSet phldrT="[Texto]"/>
      <dgm:spPr/>
      <dgm:t>
        <a:bodyPr/>
        <a:lstStyle/>
        <a:p>
          <a:r>
            <a:rPr lang="es-ES" dirty="0" smtClean="0"/>
            <a:t>Equipos eléctricos </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1200" dirty="0" smtClean="0"/>
            <a:t>minimizar el riesgo y peligro de la vida y las propiedades como medida de protección a los potenciales de toque. </a:t>
          </a:r>
          <a:endParaRPr lang="es-ES" sz="12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3C7BC678-9963-47CC-A51A-8DD7D1B2BA40}">
      <dgm:prSet phldrT="[Texto]" custT="1"/>
      <dgm:spPr/>
      <dgm:t>
        <a:bodyPr/>
        <a:lstStyle/>
        <a:p>
          <a:r>
            <a:rPr lang="es-ES" sz="1200" dirty="0" smtClean="0"/>
            <a:t>Se conectan las carcasas metálicas del sistema eléctrico a la tierra. </a:t>
          </a:r>
          <a:endParaRPr lang="es-ES" sz="1200" dirty="0"/>
        </a:p>
      </dgm:t>
    </dgm:pt>
    <dgm:pt modelId="{4A6999B9-0B6E-4805-AED9-DB61718CDFBD}" type="sibTrans" cxnId="{FC4F901D-171B-4904-A0E8-0820DB106E19}">
      <dgm:prSet/>
      <dgm:spPr/>
      <dgm:t>
        <a:bodyPr/>
        <a:lstStyle/>
        <a:p>
          <a:endParaRPr lang="es-ES"/>
        </a:p>
      </dgm:t>
    </dgm:pt>
    <dgm:pt modelId="{1403C3AE-380A-4F82-92DF-BFAA93FA6802}" type="parTrans" cxnId="{FC4F901D-171B-4904-A0E8-0820DB106E19}">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514929" custScaleY="146011" custLinFactY="-100000" custLinFactNeighborX="-8460" custLinFactNeighborY="-13734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2"/>
      <dgm:spPr/>
      <dgm:t>
        <a:bodyPr/>
        <a:lstStyle/>
        <a:p>
          <a:endParaRPr lang="es-ES"/>
        </a:p>
      </dgm:t>
    </dgm:pt>
    <dgm:pt modelId="{45B98A4A-0B6D-4F48-B74E-847DD2F0977C}" type="pres">
      <dgm:prSet presAssocID="{D0D20E71-FED1-4623-8034-D329000238BD}" presName="childText" presStyleLbl="bgAcc1" presStyleIdx="0" presStyleCnt="2" custScaleX="552729" custScaleY="357006" custLinFactNeighborX="-49720" custLinFactNeighborY="-3440">
        <dgm:presLayoutVars>
          <dgm:bulletEnabled val="1"/>
        </dgm:presLayoutVars>
      </dgm:prSet>
      <dgm:spPr/>
      <dgm:t>
        <a:bodyPr/>
        <a:lstStyle/>
        <a:p>
          <a:endParaRPr lang="es-ES"/>
        </a:p>
      </dgm:t>
    </dgm:pt>
    <dgm:pt modelId="{2F4C8067-67BB-44C9-93F6-385513DB36F0}" type="pres">
      <dgm:prSet presAssocID="{1403C3AE-380A-4F82-92DF-BFAA93FA6802}" presName="Name13" presStyleLbl="parChTrans1D2" presStyleIdx="1" presStyleCnt="2"/>
      <dgm:spPr/>
      <dgm:t>
        <a:bodyPr/>
        <a:lstStyle/>
        <a:p>
          <a:endParaRPr lang="es-ES"/>
        </a:p>
      </dgm:t>
    </dgm:pt>
    <dgm:pt modelId="{61126DF8-EFA6-4B2B-B705-BD5C19885CDF}" type="pres">
      <dgm:prSet presAssocID="{3C7BC678-9963-47CC-A51A-8DD7D1B2BA40}" presName="childText" presStyleLbl="bgAcc1" presStyleIdx="1" presStyleCnt="2" custScaleX="552729" custScaleY="357006" custLinFactNeighborX="-49720" custLinFactNeighborY="83991">
        <dgm:presLayoutVars>
          <dgm:bulletEnabled val="1"/>
        </dgm:presLayoutVars>
      </dgm:prSet>
      <dgm:spPr/>
      <dgm:t>
        <a:bodyPr/>
        <a:lstStyle/>
        <a:p>
          <a:endParaRPr lang="es-ES"/>
        </a:p>
      </dgm:t>
    </dgm:pt>
  </dgm:ptLst>
  <dgm:cxnLst>
    <dgm:cxn modelId="{FC4F901D-171B-4904-A0E8-0820DB106E19}" srcId="{CB9964DC-5E01-4879-9733-CDEE2AB1D1F7}" destId="{3C7BC678-9963-47CC-A51A-8DD7D1B2BA40}" srcOrd="1" destOrd="0" parTransId="{1403C3AE-380A-4F82-92DF-BFAA93FA6802}" sibTransId="{4A6999B9-0B6E-4805-AED9-DB61718CDFBD}"/>
    <dgm:cxn modelId="{E5DF4D7B-2998-4040-B309-23173E1132D4}" srcId="{7061F2FC-F2AB-4DE3-98B0-886576B4E2C6}" destId="{CB9964DC-5E01-4879-9733-CDEE2AB1D1F7}" srcOrd="0" destOrd="0" parTransId="{5760939A-00E0-4E0F-82AC-14F95E0A4A90}" sibTransId="{2BAB4B72-4C27-47D9-A895-24F30C6A71EC}"/>
    <dgm:cxn modelId="{0C6808E0-77FD-49F2-B6F7-97FCD5C24515}" type="presOf" srcId="{CB9964DC-5E01-4879-9733-CDEE2AB1D1F7}" destId="{ECB1CA3E-26B8-4A39-AEF8-6F06E506D3C7}" srcOrd="0" destOrd="0" presId="urn:microsoft.com/office/officeart/2005/8/layout/hierarchy3"/>
    <dgm:cxn modelId="{0B75EE1A-A396-4004-A376-DDFF2F87FC49}" type="presOf" srcId="{CB9964DC-5E01-4879-9733-CDEE2AB1D1F7}" destId="{C7DDC059-89DD-4F99-A10D-9C975D60C8D8}" srcOrd="1" destOrd="0" presId="urn:microsoft.com/office/officeart/2005/8/layout/hierarchy3"/>
    <dgm:cxn modelId="{626704A7-8381-4C2C-93BB-7FA9C3E31C9A}" type="presOf" srcId="{1403C3AE-380A-4F82-92DF-BFAA93FA6802}" destId="{2F4C8067-67BB-44C9-93F6-385513DB36F0}" srcOrd="0" destOrd="0" presId="urn:microsoft.com/office/officeart/2005/8/layout/hierarchy3"/>
    <dgm:cxn modelId="{CA13825F-A517-46B3-A072-84E3F23A0229}" type="presOf" srcId="{D0D20E71-FED1-4623-8034-D329000238BD}" destId="{45B98A4A-0B6D-4F48-B74E-847DD2F0977C}" srcOrd="0" destOrd="0" presId="urn:microsoft.com/office/officeart/2005/8/layout/hierarchy3"/>
    <dgm:cxn modelId="{74C61588-6023-4B89-BB62-FA06CAD54BB5}" type="presOf" srcId="{3C7BC678-9963-47CC-A51A-8DD7D1B2BA40}" destId="{61126DF8-EFA6-4B2B-B705-BD5C19885CDF}" srcOrd="0" destOrd="0" presId="urn:microsoft.com/office/officeart/2005/8/layout/hierarchy3"/>
    <dgm:cxn modelId="{4412CA08-C994-4EFD-8350-F1DFC98DCC79}" type="presOf" srcId="{4349BE00-98CD-4A0C-8970-0800DCF0B510}" destId="{6453487C-0FAF-4B32-BD10-ECD1ABD7E947}"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B4804114-FE8E-4F9F-9D02-D2FB6734A015}" type="presOf" srcId="{7061F2FC-F2AB-4DE3-98B0-886576B4E2C6}" destId="{D433476B-D68D-4328-ADAC-B2895D3D50CF}" srcOrd="0" destOrd="0" presId="urn:microsoft.com/office/officeart/2005/8/layout/hierarchy3"/>
    <dgm:cxn modelId="{8B96D154-4D56-4289-BE0D-65A3AB04F3F4}" type="presParOf" srcId="{D433476B-D68D-4328-ADAC-B2895D3D50CF}" destId="{1E58A3BC-F1F7-40EE-89AA-32E802ED4BF7}" srcOrd="0" destOrd="0" presId="urn:microsoft.com/office/officeart/2005/8/layout/hierarchy3"/>
    <dgm:cxn modelId="{229E6F19-EE92-4980-BA9D-6FA5EBFAD70D}" type="presParOf" srcId="{1E58A3BC-F1F7-40EE-89AA-32E802ED4BF7}" destId="{D21DF85A-45CA-4CE0-B0ED-CF4615475EE0}" srcOrd="0" destOrd="0" presId="urn:microsoft.com/office/officeart/2005/8/layout/hierarchy3"/>
    <dgm:cxn modelId="{3D302AFC-AA78-4EEA-B730-7638924C9A8C}" type="presParOf" srcId="{D21DF85A-45CA-4CE0-B0ED-CF4615475EE0}" destId="{ECB1CA3E-26B8-4A39-AEF8-6F06E506D3C7}" srcOrd="0" destOrd="0" presId="urn:microsoft.com/office/officeart/2005/8/layout/hierarchy3"/>
    <dgm:cxn modelId="{D893CA25-45FF-4E65-BECE-F7CB5749482B}" type="presParOf" srcId="{D21DF85A-45CA-4CE0-B0ED-CF4615475EE0}" destId="{C7DDC059-89DD-4F99-A10D-9C975D60C8D8}" srcOrd="1" destOrd="0" presId="urn:microsoft.com/office/officeart/2005/8/layout/hierarchy3"/>
    <dgm:cxn modelId="{ACFEA483-5383-4745-9A20-14943DAA4656}" type="presParOf" srcId="{1E58A3BC-F1F7-40EE-89AA-32E802ED4BF7}" destId="{F784BE88-3DB9-4E87-AFCA-2ED0BF00DEA1}" srcOrd="1" destOrd="0" presId="urn:microsoft.com/office/officeart/2005/8/layout/hierarchy3"/>
    <dgm:cxn modelId="{37FD789B-06A6-47A5-9B20-B04BA351B9AA}" type="presParOf" srcId="{F784BE88-3DB9-4E87-AFCA-2ED0BF00DEA1}" destId="{6453487C-0FAF-4B32-BD10-ECD1ABD7E947}" srcOrd="0" destOrd="0" presId="urn:microsoft.com/office/officeart/2005/8/layout/hierarchy3"/>
    <dgm:cxn modelId="{393520DD-4477-4BF3-B873-7E2D6E8787C2}" type="presParOf" srcId="{F784BE88-3DB9-4E87-AFCA-2ED0BF00DEA1}" destId="{45B98A4A-0B6D-4F48-B74E-847DD2F0977C}" srcOrd="1" destOrd="0" presId="urn:microsoft.com/office/officeart/2005/8/layout/hierarchy3"/>
    <dgm:cxn modelId="{6DBD7C2A-7A40-4583-A9E7-66752289420B}" type="presParOf" srcId="{F784BE88-3DB9-4E87-AFCA-2ED0BF00DEA1}" destId="{2F4C8067-67BB-44C9-93F6-385513DB36F0}" srcOrd="2" destOrd="0" presId="urn:microsoft.com/office/officeart/2005/8/layout/hierarchy3"/>
    <dgm:cxn modelId="{1D9C697D-BF77-4414-81F4-412F0A7CE23C}" type="presParOf" srcId="{F784BE88-3DB9-4E87-AFCA-2ED0BF00DEA1}" destId="{61126DF8-EFA6-4B2B-B705-BD5C19885CD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6_4" csCatId="accent6" phldr="1"/>
      <dgm:spPr/>
      <dgm:t>
        <a:bodyPr/>
        <a:lstStyle/>
        <a:p>
          <a:endParaRPr lang="es-ES"/>
        </a:p>
      </dgm:t>
    </dgm:pt>
    <dgm:pt modelId="{CB9964DC-5E01-4879-9733-CDEE2AB1D1F7}">
      <dgm:prSet phldrT="[Texto]"/>
      <dgm:spPr/>
      <dgm:t>
        <a:bodyPr/>
        <a:lstStyle/>
        <a:p>
          <a:r>
            <a:rPr lang="es-ES" dirty="0" smtClean="0"/>
            <a:t>Sistemas eléctricos</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1200" dirty="0" smtClean="0"/>
            <a:t>limitar cualquier elevación de voltaje producto de una descarga atmosférica, fenómenos de inducción contactos con cables de más alto voltaje. </a:t>
          </a:r>
          <a:endParaRPr lang="es-ES" sz="12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3C7BC678-9963-47CC-A51A-8DD7D1B2BA40}">
      <dgm:prSet phldrT="[Texto]" custT="1"/>
      <dgm:spPr/>
      <dgm:t>
        <a:bodyPr/>
        <a:lstStyle/>
        <a:p>
          <a:r>
            <a:rPr lang="es-ES" sz="1200" dirty="0" smtClean="0"/>
            <a:t>Se conecta el neutro del sistema eléctrico a tierra</a:t>
          </a:r>
          <a:endParaRPr lang="es-ES" sz="1200" dirty="0"/>
        </a:p>
      </dgm:t>
    </dgm:pt>
    <dgm:pt modelId="{4A6999B9-0B6E-4805-AED9-DB61718CDFBD}" type="sibTrans" cxnId="{FC4F901D-171B-4904-A0E8-0820DB106E19}">
      <dgm:prSet/>
      <dgm:spPr/>
      <dgm:t>
        <a:bodyPr/>
        <a:lstStyle/>
        <a:p>
          <a:endParaRPr lang="es-ES"/>
        </a:p>
      </dgm:t>
    </dgm:pt>
    <dgm:pt modelId="{1403C3AE-380A-4F82-92DF-BFAA93FA6802}" type="parTrans" cxnId="{FC4F901D-171B-4904-A0E8-0820DB106E19}">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514929" custScaleY="146011" custLinFactY="-100000" custLinFactNeighborX="-8460" custLinFactNeighborY="-13734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2"/>
      <dgm:spPr/>
      <dgm:t>
        <a:bodyPr/>
        <a:lstStyle/>
        <a:p>
          <a:endParaRPr lang="es-ES"/>
        </a:p>
      </dgm:t>
    </dgm:pt>
    <dgm:pt modelId="{45B98A4A-0B6D-4F48-B74E-847DD2F0977C}" type="pres">
      <dgm:prSet presAssocID="{D0D20E71-FED1-4623-8034-D329000238BD}" presName="childText" presStyleLbl="bgAcc1" presStyleIdx="0" presStyleCnt="2" custScaleX="552729" custScaleY="357006" custLinFactNeighborX="-49720" custLinFactNeighborY="-3440">
        <dgm:presLayoutVars>
          <dgm:bulletEnabled val="1"/>
        </dgm:presLayoutVars>
      </dgm:prSet>
      <dgm:spPr/>
      <dgm:t>
        <a:bodyPr/>
        <a:lstStyle/>
        <a:p>
          <a:endParaRPr lang="es-ES"/>
        </a:p>
      </dgm:t>
    </dgm:pt>
    <dgm:pt modelId="{2F4C8067-67BB-44C9-93F6-385513DB36F0}" type="pres">
      <dgm:prSet presAssocID="{1403C3AE-380A-4F82-92DF-BFAA93FA6802}" presName="Name13" presStyleLbl="parChTrans1D2" presStyleIdx="1" presStyleCnt="2"/>
      <dgm:spPr/>
      <dgm:t>
        <a:bodyPr/>
        <a:lstStyle/>
        <a:p>
          <a:endParaRPr lang="es-ES"/>
        </a:p>
      </dgm:t>
    </dgm:pt>
    <dgm:pt modelId="{61126DF8-EFA6-4B2B-B705-BD5C19885CDF}" type="pres">
      <dgm:prSet presAssocID="{3C7BC678-9963-47CC-A51A-8DD7D1B2BA40}" presName="childText" presStyleLbl="bgAcc1" presStyleIdx="1" presStyleCnt="2" custScaleX="552729" custScaleY="357006" custLinFactNeighborX="-49720" custLinFactNeighborY="83991">
        <dgm:presLayoutVars>
          <dgm:bulletEnabled val="1"/>
        </dgm:presLayoutVars>
      </dgm:prSet>
      <dgm:spPr/>
      <dgm:t>
        <a:bodyPr/>
        <a:lstStyle/>
        <a:p>
          <a:endParaRPr lang="es-ES"/>
        </a:p>
      </dgm:t>
    </dgm:pt>
  </dgm:ptLst>
  <dgm:cxnLst>
    <dgm:cxn modelId="{FC4F901D-171B-4904-A0E8-0820DB106E19}" srcId="{CB9964DC-5E01-4879-9733-CDEE2AB1D1F7}" destId="{3C7BC678-9963-47CC-A51A-8DD7D1B2BA40}" srcOrd="1" destOrd="0" parTransId="{1403C3AE-380A-4F82-92DF-BFAA93FA6802}" sibTransId="{4A6999B9-0B6E-4805-AED9-DB61718CDFBD}"/>
    <dgm:cxn modelId="{E5DF4D7B-2998-4040-B309-23173E1132D4}" srcId="{7061F2FC-F2AB-4DE3-98B0-886576B4E2C6}" destId="{CB9964DC-5E01-4879-9733-CDEE2AB1D1F7}" srcOrd="0" destOrd="0" parTransId="{5760939A-00E0-4E0F-82AC-14F95E0A4A90}" sibTransId="{2BAB4B72-4C27-47D9-A895-24F30C6A71EC}"/>
    <dgm:cxn modelId="{8BE35F02-6319-4CAA-B32E-7F7F97B2EAF2}" type="presOf" srcId="{4349BE00-98CD-4A0C-8970-0800DCF0B510}" destId="{6453487C-0FAF-4B32-BD10-ECD1ABD7E947}" srcOrd="0" destOrd="0" presId="urn:microsoft.com/office/officeart/2005/8/layout/hierarchy3"/>
    <dgm:cxn modelId="{2FE36D5D-0D06-4B0B-8474-C55D5004CD68}" type="presOf" srcId="{CB9964DC-5E01-4879-9733-CDEE2AB1D1F7}" destId="{C7DDC059-89DD-4F99-A10D-9C975D60C8D8}" srcOrd="1" destOrd="0" presId="urn:microsoft.com/office/officeart/2005/8/layout/hierarchy3"/>
    <dgm:cxn modelId="{60B3BF1B-6781-46A7-B9D3-1369A1E12A72}" type="presOf" srcId="{3C7BC678-9963-47CC-A51A-8DD7D1B2BA40}" destId="{61126DF8-EFA6-4B2B-B705-BD5C19885CDF}" srcOrd="0" destOrd="0" presId="urn:microsoft.com/office/officeart/2005/8/layout/hierarchy3"/>
    <dgm:cxn modelId="{0BABB074-1B51-4B43-A3EB-F90AA7A59F00}" type="presOf" srcId="{1403C3AE-380A-4F82-92DF-BFAA93FA6802}" destId="{2F4C8067-67BB-44C9-93F6-385513DB36F0}" srcOrd="0" destOrd="0" presId="urn:microsoft.com/office/officeart/2005/8/layout/hierarchy3"/>
    <dgm:cxn modelId="{152ED649-010F-4AA1-AED6-D41DC38534DC}" type="presOf" srcId="{D0D20E71-FED1-4623-8034-D329000238BD}" destId="{45B98A4A-0B6D-4F48-B74E-847DD2F0977C}" srcOrd="0" destOrd="0" presId="urn:microsoft.com/office/officeart/2005/8/layout/hierarchy3"/>
    <dgm:cxn modelId="{32EB0293-700A-43EA-9794-03076CDE883D}" type="presOf" srcId="{7061F2FC-F2AB-4DE3-98B0-886576B4E2C6}" destId="{D433476B-D68D-4328-ADAC-B2895D3D50CF}" srcOrd="0" destOrd="0" presId="urn:microsoft.com/office/officeart/2005/8/layout/hierarchy3"/>
    <dgm:cxn modelId="{053D1440-A478-46BF-9D9C-A1FB9DDE9A6D}" type="presOf" srcId="{CB9964DC-5E01-4879-9733-CDEE2AB1D1F7}" destId="{ECB1CA3E-26B8-4A39-AEF8-6F06E506D3C7}"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FC1AAD5D-373B-4FB1-BB4C-70040F379C07}" type="presParOf" srcId="{D433476B-D68D-4328-ADAC-B2895D3D50CF}" destId="{1E58A3BC-F1F7-40EE-89AA-32E802ED4BF7}" srcOrd="0" destOrd="0" presId="urn:microsoft.com/office/officeart/2005/8/layout/hierarchy3"/>
    <dgm:cxn modelId="{6C527EB4-4BF3-496E-9838-BD48ED18529B}" type="presParOf" srcId="{1E58A3BC-F1F7-40EE-89AA-32E802ED4BF7}" destId="{D21DF85A-45CA-4CE0-B0ED-CF4615475EE0}" srcOrd="0" destOrd="0" presId="urn:microsoft.com/office/officeart/2005/8/layout/hierarchy3"/>
    <dgm:cxn modelId="{1AEA6404-BF41-4A27-A095-56B4B3934056}" type="presParOf" srcId="{D21DF85A-45CA-4CE0-B0ED-CF4615475EE0}" destId="{ECB1CA3E-26B8-4A39-AEF8-6F06E506D3C7}" srcOrd="0" destOrd="0" presId="urn:microsoft.com/office/officeart/2005/8/layout/hierarchy3"/>
    <dgm:cxn modelId="{08904F70-F109-4F5D-ADBD-E5FFE279DECC}" type="presParOf" srcId="{D21DF85A-45CA-4CE0-B0ED-CF4615475EE0}" destId="{C7DDC059-89DD-4F99-A10D-9C975D60C8D8}" srcOrd="1" destOrd="0" presId="urn:microsoft.com/office/officeart/2005/8/layout/hierarchy3"/>
    <dgm:cxn modelId="{AE842F3D-F1D3-416A-BBD7-9BBFABAD72E1}" type="presParOf" srcId="{1E58A3BC-F1F7-40EE-89AA-32E802ED4BF7}" destId="{F784BE88-3DB9-4E87-AFCA-2ED0BF00DEA1}" srcOrd="1" destOrd="0" presId="urn:microsoft.com/office/officeart/2005/8/layout/hierarchy3"/>
    <dgm:cxn modelId="{7541E93B-B644-4896-B896-AE5C51E927CA}" type="presParOf" srcId="{F784BE88-3DB9-4E87-AFCA-2ED0BF00DEA1}" destId="{6453487C-0FAF-4B32-BD10-ECD1ABD7E947}" srcOrd="0" destOrd="0" presId="urn:microsoft.com/office/officeart/2005/8/layout/hierarchy3"/>
    <dgm:cxn modelId="{6CDD36B7-7BC5-4B17-A00D-18108CE9EE8B}" type="presParOf" srcId="{F784BE88-3DB9-4E87-AFCA-2ED0BF00DEA1}" destId="{45B98A4A-0B6D-4F48-B74E-847DD2F0977C}" srcOrd="1" destOrd="0" presId="urn:microsoft.com/office/officeart/2005/8/layout/hierarchy3"/>
    <dgm:cxn modelId="{B3B568AC-DD10-457C-946B-C6F83C1B2E22}" type="presParOf" srcId="{F784BE88-3DB9-4E87-AFCA-2ED0BF00DEA1}" destId="{2F4C8067-67BB-44C9-93F6-385513DB36F0}" srcOrd="2" destOrd="0" presId="urn:microsoft.com/office/officeart/2005/8/layout/hierarchy3"/>
    <dgm:cxn modelId="{5B68675E-8054-4314-B153-EE3E0DEC79A2}" type="presParOf" srcId="{F784BE88-3DB9-4E87-AFCA-2ED0BF00DEA1}" destId="{61126DF8-EFA6-4B2B-B705-BD5C19885CDF}" srcOrd="3"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1_2" csCatId="accent1" phldr="1"/>
      <dgm:spPr/>
      <dgm:t>
        <a:bodyPr/>
        <a:lstStyle/>
        <a:p>
          <a:endParaRPr lang="es-ES"/>
        </a:p>
      </dgm:t>
    </dgm:pt>
    <dgm:pt modelId="{CB9964DC-5E01-4879-9733-CDEE2AB1D1F7}">
      <dgm:prSet phldrT="[Texto]"/>
      <dgm:spPr/>
      <dgm:t>
        <a:bodyPr/>
        <a:lstStyle/>
        <a:p>
          <a:r>
            <a:rPr lang="es-ES" dirty="0" smtClean="0"/>
            <a:t>Señales electrónicas</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1200" dirty="0" smtClean="0"/>
            <a:t>Evitar contaminación de señales en frecuencias no deseadas.</a:t>
          </a:r>
        </a:p>
        <a:p>
          <a:r>
            <a:rPr lang="es-ES" sz="1200" dirty="0" smtClean="0"/>
            <a:t>Correcta lectura de sensores . </a:t>
          </a:r>
          <a:endParaRPr lang="es-ES" sz="12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3C7BC678-9963-47CC-A51A-8DD7D1B2BA40}">
      <dgm:prSet phldrT="[Texto]" custT="1"/>
      <dgm:spPr/>
      <dgm:t>
        <a:bodyPr/>
        <a:lstStyle/>
        <a:p>
          <a:r>
            <a:rPr lang="es-ES" sz="1200" dirty="0" smtClean="0"/>
            <a:t>Se conectan blindaje a una referencia cero, puede ser la tierra como tal</a:t>
          </a:r>
          <a:endParaRPr lang="es-ES" sz="1200" dirty="0"/>
        </a:p>
      </dgm:t>
    </dgm:pt>
    <dgm:pt modelId="{4A6999B9-0B6E-4805-AED9-DB61718CDFBD}" type="sibTrans" cxnId="{FC4F901D-171B-4904-A0E8-0820DB106E19}">
      <dgm:prSet/>
      <dgm:spPr/>
      <dgm:t>
        <a:bodyPr/>
        <a:lstStyle/>
        <a:p>
          <a:endParaRPr lang="es-ES"/>
        </a:p>
      </dgm:t>
    </dgm:pt>
    <dgm:pt modelId="{1403C3AE-380A-4F82-92DF-BFAA93FA6802}" type="parTrans" cxnId="{FC4F901D-171B-4904-A0E8-0820DB106E19}">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514929" custScaleY="146011" custLinFactY="-100000" custLinFactNeighborX="-8460" custLinFactNeighborY="-13734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2"/>
      <dgm:spPr/>
      <dgm:t>
        <a:bodyPr/>
        <a:lstStyle/>
        <a:p>
          <a:endParaRPr lang="es-ES"/>
        </a:p>
      </dgm:t>
    </dgm:pt>
    <dgm:pt modelId="{45B98A4A-0B6D-4F48-B74E-847DD2F0977C}" type="pres">
      <dgm:prSet presAssocID="{D0D20E71-FED1-4623-8034-D329000238BD}" presName="childText" presStyleLbl="bgAcc1" presStyleIdx="0" presStyleCnt="2" custScaleX="552729" custScaleY="357006" custLinFactNeighborX="-49720" custLinFactNeighborY="-3440">
        <dgm:presLayoutVars>
          <dgm:bulletEnabled val="1"/>
        </dgm:presLayoutVars>
      </dgm:prSet>
      <dgm:spPr/>
      <dgm:t>
        <a:bodyPr/>
        <a:lstStyle/>
        <a:p>
          <a:endParaRPr lang="es-ES"/>
        </a:p>
      </dgm:t>
    </dgm:pt>
    <dgm:pt modelId="{2F4C8067-67BB-44C9-93F6-385513DB36F0}" type="pres">
      <dgm:prSet presAssocID="{1403C3AE-380A-4F82-92DF-BFAA93FA6802}" presName="Name13" presStyleLbl="parChTrans1D2" presStyleIdx="1" presStyleCnt="2"/>
      <dgm:spPr/>
      <dgm:t>
        <a:bodyPr/>
        <a:lstStyle/>
        <a:p>
          <a:endParaRPr lang="es-ES"/>
        </a:p>
      </dgm:t>
    </dgm:pt>
    <dgm:pt modelId="{61126DF8-EFA6-4B2B-B705-BD5C19885CDF}" type="pres">
      <dgm:prSet presAssocID="{3C7BC678-9963-47CC-A51A-8DD7D1B2BA40}" presName="childText" presStyleLbl="bgAcc1" presStyleIdx="1" presStyleCnt="2" custScaleX="552729" custScaleY="357006" custLinFactNeighborX="-49720" custLinFactNeighborY="83991">
        <dgm:presLayoutVars>
          <dgm:bulletEnabled val="1"/>
        </dgm:presLayoutVars>
      </dgm:prSet>
      <dgm:spPr/>
      <dgm:t>
        <a:bodyPr/>
        <a:lstStyle/>
        <a:p>
          <a:endParaRPr lang="es-ES"/>
        </a:p>
      </dgm:t>
    </dgm:pt>
  </dgm:ptLst>
  <dgm:cxnLst>
    <dgm:cxn modelId="{0368E159-E63D-45FB-995E-50B61944E9DF}" type="presOf" srcId="{4349BE00-98CD-4A0C-8970-0800DCF0B510}" destId="{6453487C-0FAF-4B32-BD10-ECD1ABD7E947}" srcOrd="0" destOrd="0" presId="urn:microsoft.com/office/officeart/2005/8/layout/hierarchy3"/>
    <dgm:cxn modelId="{FC4F901D-171B-4904-A0E8-0820DB106E19}" srcId="{CB9964DC-5E01-4879-9733-CDEE2AB1D1F7}" destId="{3C7BC678-9963-47CC-A51A-8DD7D1B2BA40}" srcOrd="1" destOrd="0" parTransId="{1403C3AE-380A-4F82-92DF-BFAA93FA6802}" sibTransId="{4A6999B9-0B6E-4805-AED9-DB61718CDFBD}"/>
    <dgm:cxn modelId="{0D0DC3F8-0B8D-43F1-B287-901C526EA2DF}" type="presOf" srcId="{7061F2FC-F2AB-4DE3-98B0-886576B4E2C6}" destId="{D433476B-D68D-4328-ADAC-B2895D3D50C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E6D56B31-6F55-4474-8396-B4360AAF7A7D}" type="presOf" srcId="{1403C3AE-380A-4F82-92DF-BFAA93FA6802}" destId="{2F4C8067-67BB-44C9-93F6-385513DB36F0}" srcOrd="0" destOrd="0" presId="urn:microsoft.com/office/officeart/2005/8/layout/hierarchy3"/>
    <dgm:cxn modelId="{F037FE10-C99D-45E8-8A39-B574364A0E6F}" type="presOf" srcId="{D0D20E71-FED1-4623-8034-D329000238BD}" destId="{45B98A4A-0B6D-4F48-B74E-847DD2F0977C}" srcOrd="0" destOrd="0" presId="urn:microsoft.com/office/officeart/2005/8/layout/hierarchy3"/>
    <dgm:cxn modelId="{501F365F-8D68-4E50-9A2B-A0BA613A0F00}" type="presOf" srcId="{3C7BC678-9963-47CC-A51A-8DD7D1B2BA40}" destId="{61126DF8-EFA6-4B2B-B705-BD5C19885CDF}"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A7546363-F0A0-426B-A1DF-F0A27243F30B}" type="presOf" srcId="{CB9964DC-5E01-4879-9733-CDEE2AB1D1F7}" destId="{ECB1CA3E-26B8-4A39-AEF8-6F06E506D3C7}" srcOrd="0" destOrd="0" presId="urn:microsoft.com/office/officeart/2005/8/layout/hierarchy3"/>
    <dgm:cxn modelId="{AF528CFD-52E4-4365-A3F0-06498617D30C}" type="presOf" srcId="{CB9964DC-5E01-4879-9733-CDEE2AB1D1F7}" destId="{C7DDC059-89DD-4F99-A10D-9C975D60C8D8}" srcOrd="1" destOrd="0" presId="urn:microsoft.com/office/officeart/2005/8/layout/hierarchy3"/>
    <dgm:cxn modelId="{022B5039-5215-4C8B-9CA8-526C0609FCC9}" type="presParOf" srcId="{D433476B-D68D-4328-ADAC-B2895D3D50CF}" destId="{1E58A3BC-F1F7-40EE-89AA-32E802ED4BF7}" srcOrd="0" destOrd="0" presId="urn:microsoft.com/office/officeart/2005/8/layout/hierarchy3"/>
    <dgm:cxn modelId="{966D98D5-094C-437F-940A-6FA35A5F8635}" type="presParOf" srcId="{1E58A3BC-F1F7-40EE-89AA-32E802ED4BF7}" destId="{D21DF85A-45CA-4CE0-B0ED-CF4615475EE0}" srcOrd="0" destOrd="0" presId="urn:microsoft.com/office/officeart/2005/8/layout/hierarchy3"/>
    <dgm:cxn modelId="{257C519B-486F-4715-994B-2C460D0B0E0C}" type="presParOf" srcId="{D21DF85A-45CA-4CE0-B0ED-CF4615475EE0}" destId="{ECB1CA3E-26B8-4A39-AEF8-6F06E506D3C7}" srcOrd="0" destOrd="0" presId="urn:microsoft.com/office/officeart/2005/8/layout/hierarchy3"/>
    <dgm:cxn modelId="{7655856B-9CE7-4125-8B10-8B4E2F5CCC9D}" type="presParOf" srcId="{D21DF85A-45CA-4CE0-B0ED-CF4615475EE0}" destId="{C7DDC059-89DD-4F99-A10D-9C975D60C8D8}" srcOrd="1" destOrd="0" presId="urn:microsoft.com/office/officeart/2005/8/layout/hierarchy3"/>
    <dgm:cxn modelId="{5064B1E5-02F4-44B0-9B5E-09CB62C53FF1}" type="presParOf" srcId="{1E58A3BC-F1F7-40EE-89AA-32E802ED4BF7}" destId="{F784BE88-3DB9-4E87-AFCA-2ED0BF00DEA1}" srcOrd="1" destOrd="0" presId="urn:microsoft.com/office/officeart/2005/8/layout/hierarchy3"/>
    <dgm:cxn modelId="{6D84EFBA-F8BB-4E10-87E9-8BA459E9B25A}" type="presParOf" srcId="{F784BE88-3DB9-4E87-AFCA-2ED0BF00DEA1}" destId="{6453487C-0FAF-4B32-BD10-ECD1ABD7E947}" srcOrd="0" destOrd="0" presId="urn:microsoft.com/office/officeart/2005/8/layout/hierarchy3"/>
    <dgm:cxn modelId="{99DE06BE-AF0E-4BC7-878A-D08D998D9AA6}" type="presParOf" srcId="{F784BE88-3DB9-4E87-AFCA-2ED0BF00DEA1}" destId="{45B98A4A-0B6D-4F48-B74E-847DD2F0977C}" srcOrd="1" destOrd="0" presId="urn:microsoft.com/office/officeart/2005/8/layout/hierarchy3"/>
    <dgm:cxn modelId="{18F77A1E-7EC4-4528-9511-E671CF601C15}" type="presParOf" srcId="{F784BE88-3DB9-4E87-AFCA-2ED0BF00DEA1}" destId="{2F4C8067-67BB-44C9-93F6-385513DB36F0}" srcOrd="2" destOrd="0" presId="urn:microsoft.com/office/officeart/2005/8/layout/hierarchy3"/>
    <dgm:cxn modelId="{5D162CC2-94B1-4C5F-94CA-8273456FE4C4}" type="presParOf" srcId="{F784BE88-3DB9-4E87-AFCA-2ED0BF00DEA1}" destId="{61126DF8-EFA6-4B2B-B705-BD5C19885CDF}" srcOrd="3"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accent5_4" csCatId="accent5" phldr="1"/>
      <dgm:spPr/>
      <dgm:t>
        <a:bodyPr/>
        <a:lstStyle/>
        <a:p>
          <a:endParaRPr lang="es-ES"/>
        </a:p>
      </dgm:t>
    </dgm:pt>
    <dgm:pt modelId="{CB9964DC-5E01-4879-9733-CDEE2AB1D1F7}">
      <dgm:prSet phldrT="[Texto]"/>
      <dgm:spPr/>
      <dgm:t>
        <a:bodyPr/>
        <a:lstStyle/>
        <a:p>
          <a:r>
            <a:rPr lang="es-ES" b="1" dirty="0" smtClean="0"/>
            <a:t>Protección electrónica </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1200" dirty="0" smtClean="0"/>
            <a:t>evitar la destrucción de elementos semiconductores por sobretensiones</a:t>
          </a:r>
          <a:endParaRPr lang="es-ES" sz="12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3C7BC678-9963-47CC-A51A-8DD7D1B2BA40}">
      <dgm:prSet phldrT="[Texto]" custT="1"/>
      <dgm:spPr/>
      <dgm:t>
        <a:bodyPr/>
        <a:lstStyle/>
        <a:p>
          <a:r>
            <a:rPr lang="es-ES" sz="1200" dirty="0" smtClean="0"/>
            <a:t>Se conectan blindaje a una referencia cero, puede ser la tierra como tal</a:t>
          </a:r>
          <a:endParaRPr lang="es-ES" sz="1200" dirty="0"/>
        </a:p>
      </dgm:t>
    </dgm:pt>
    <dgm:pt modelId="{4A6999B9-0B6E-4805-AED9-DB61718CDFBD}" type="sibTrans" cxnId="{FC4F901D-171B-4904-A0E8-0820DB106E19}">
      <dgm:prSet/>
      <dgm:spPr/>
      <dgm:t>
        <a:bodyPr/>
        <a:lstStyle/>
        <a:p>
          <a:endParaRPr lang="es-ES"/>
        </a:p>
      </dgm:t>
    </dgm:pt>
    <dgm:pt modelId="{1403C3AE-380A-4F82-92DF-BFAA93FA6802}" type="parTrans" cxnId="{FC4F901D-171B-4904-A0E8-0820DB106E19}">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514929" custScaleY="146011" custLinFactY="-100000" custLinFactNeighborX="-8460" custLinFactNeighborY="-13734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2"/>
      <dgm:spPr/>
      <dgm:t>
        <a:bodyPr/>
        <a:lstStyle/>
        <a:p>
          <a:endParaRPr lang="es-ES"/>
        </a:p>
      </dgm:t>
    </dgm:pt>
    <dgm:pt modelId="{45B98A4A-0B6D-4F48-B74E-847DD2F0977C}" type="pres">
      <dgm:prSet presAssocID="{D0D20E71-FED1-4623-8034-D329000238BD}" presName="childText" presStyleLbl="bgAcc1" presStyleIdx="0" presStyleCnt="2" custScaleX="552729" custScaleY="357006" custLinFactNeighborX="-49720" custLinFactNeighborY="-3440">
        <dgm:presLayoutVars>
          <dgm:bulletEnabled val="1"/>
        </dgm:presLayoutVars>
      </dgm:prSet>
      <dgm:spPr/>
      <dgm:t>
        <a:bodyPr/>
        <a:lstStyle/>
        <a:p>
          <a:endParaRPr lang="es-ES"/>
        </a:p>
      </dgm:t>
    </dgm:pt>
    <dgm:pt modelId="{2F4C8067-67BB-44C9-93F6-385513DB36F0}" type="pres">
      <dgm:prSet presAssocID="{1403C3AE-380A-4F82-92DF-BFAA93FA6802}" presName="Name13" presStyleLbl="parChTrans1D2" presStyleIdx="1" presStyleCnt="2"/>
      <dgm:spPr/>
      <dgm:t>
        <a:bodyPr/>
        <a:lstStyle/>
        <a:p>
          <a:endParaRPr lang="es-ES"/>
        </a:p>
      </dgm:t>
    </dgm:pt>
    <dgm:pt modelId="{61126DF8-EFA6-4B2B-B705-BD5C19885CDF}" type="pres">
      <dgm:prSet presAssocID="{3C7BC678-9963-47CC-A51A-8DD7D1B2BA40}" presName="childText" presStyleLbl="bgAcc1" presStyleIdx="1" presStyleCnt="2" custScaleX="552729" custScaleY="357006" custLinFactNeighborX="-49720" custLinFactNeighborY="83991">
        <dgm:presLayoutVars>
          <dgm:bulletEnabled val="1"/>
        </dgm:presLayoutVars>
      </dgm:prSet>
      <dgm:spPr/>
      <dgm:t>
        <a:bodyPr/>
        <a:lstStyle/>
        <a:p>
          <a:endParaRPr lang="es-ES"/>
        </a:p>
      </dgm:t>
    </dgm:pt>
  </dgm:ptLst>
  <dgm:cxnLst>
    <dgm:cxn modelId="{53872BE2-6BB6-4FF0-B6C6-9C8FEE3EFD4C}" type="presOf" srcId="{3C7BC678-9963-47CC-A51A-8DD7D1B2BA40}" destId="{61126DF8-EFA6-4B2B-B705-BD5C19885CDF}" srcOrd="0" destOrd="0" presId="urn:microsoft.com/office/officeart/2005/8/layout/hierarchy3"/>
    <dgm:cxn modelId="{FC4F901D-171B-4904-A0E8-0820DB106E19}" srcId="{CB9964DC-5E01-4879-9733-CDEE2AB1D1F7}" destId="{3C7BC678-9963-47CC-A51A-8DD7D1B2BA40}" srcOrd="1" destOrd="0" parTransId="{1403C3AE-380A-4F82-92DF-BFAA93FA6802}" sibTransId="{4A6999B9-0B6E-4805-AED9-DB61718CDFBD}"/>
    <dgm:cxn modelId="{E5DF4D7B-2998-4040-B309-23173E1132D4}" srcId="{7061F2FC-F2AB-4DE3-98B0-886576B4E2C6}" destId="{CB9964DC-5E01-4879-9733-CDEE2AB1D1F7}" srcOrd="0" destOrd="0" parTransId="{5760939A-00E0-4E0F-82AC-14F95E0A4A90}" sibTransId="{2BAB4B72-4C27-47D9-A895-24F30C6A71EC}"/>
    <dgm:cxn modelId="{F7B68D9F-2F77-4388-B1DE-DAAB4F4EEB12}" type="presOf" srcId="{D0D20E71-FED1-4623-8034-D329000238BD}" destId="{45B98A4A-0B6D-4F48-B74E-847DD2F0977C}" srcOrd="0" destOrd="0" presId="urn:microsoft.com/office/officeart/2005/8/layout/hierarchy3"/>
    <dgm:cxn modelId="{25748365-4575-46FA-B8E9-43477BF25C65}" type="presOf" srcId="{7061F2FC-F2AB-4DE3-98B0-886576B4E2C6}" destId="{D433476B-D68D-4328-ADAC-B2895D3D50CF}" srcOrd="0" destOrd="0" presId="urn:microsoft.com/office/officeart/2005/8/layout/hierarchy3"/>
    <dgm:cxn modelId="{09BB343D-5C9A-447B-A822-73E22D8AF351}" type="presOf" srcId="{1403C3AE-380A-4F82-92DF-BFAA93FA6802}" destId="{2F4C8067-67BB-44C9-93F6-385513DB36F0}" srcOrd="0" destOrd="0" presId="urn:microsoft.com/office/officeart/2005/8/layout/hierarchy3"/>
    <dgm:cxn modelId="{CA3FFDC1-A049-41A0-8E18-DAAD90D67399}" type="presOf" srcId="{CB9964DC-5E01-4879-9733-CDEE2AB1D1F7}" destId="{C7DDC059-89DD-4F99-A10D-9C975D60C8D8}" srcOrd="1" destOrd="0" presId="urn:microsoft.com/office/officeart/2005/8/layout/hierarchy3"/>
    <dgm:cxn modelId="{0AF6516C-8C8D-44FB-9563-051C9A8BF759}" type="presOf" srcId="{CB9964DC-5E01-4879-9733-CDEE2AB1D1F7}" destId="{ECB1CA3E-26B8-4A39-AEF8-6F06E506D3C7}" srcOrd="0" destOrd="0" presId="urn:microsoft.com/office/officeart/2005/8/layout/hierarchy3"/>
    <dgm:cxn modelId="{4458AA47-20D5-409A-A28B-0A2310E83280}" type="presOf" srcId="{4349BE00-98CD-4A0C-8970-0800DCF0B510}" destId="{6453487C-0FAF-4B32-BD10-ECD1ABD7E947}" srcOrd="0"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39BB3252-A348-4D5F-A385-120EF785F4E3}" type="presParOf" srcId="{D433476B-D68D-4328-ADAC-B2895D3D50CF}" destId="{1E58A3BC-F1F7-40EE-89AA-32E802ED4BF7}" srcOrd="0" destOrd="0" presId="urn:microsoft.com/office/officeart/2005/8/layout/hierarchy3"/>
    <dgm:cxn modelId="{D572D3A4-A1E8-4076-9E15-11EF46AD3214}" type="presParOf" srcId="{1E58A3BC-F1F7-40EE-89AA-32E802ED4BF7}" destId="{D21DF85A-45CA-4CE0-B0ED-CF4615475EE0}" srcOrd="0" destOrd="0" presId="urn:microsoft.com/office/officeart/2005/8/layout/hierarchy3"/>
    <dgm:cxn modelId="{E4D7CF6E-7C52-467F-9913-C558EAFD7131}" type="presParOf" srcId="{D21DF85A-45CA-4CE0-B0ED-CF4615475EE0}" destId="{ECB1CA3E-26B8-4A39-AEF8-6F06E506D3C7}" srcOrd="0" destOrd="0" presId="urn:microsoft.com/office/officeart/2005/8/layout/hierarchy3"/>
    <dgm:cxn modelId="{BA856E43-926B-4767-AB52-89447E397110}" type="presParOf" srcId="{D21DF85A-45CA-4CE0-B0ED-CF4615475EE0}" destId="{C7DDC059-89DD-4F99-A10D-9C975D60C8D8}" srcOrd="1" destOrd="0" presId="urn:microsoft.com/office/officeart/2005/8/layout/hierarchy3"/>
    <dgm:cxn modelId="{111F01D0-36D5-4F49-94B8-2A392D6B0D6C}" type="presParOf" srcId="{1E58A3BC-F1F7-40EE-89AA-32E802ED4BF7}" destId="{F784BE88-3DB9-4E87-AFCA-2ED0BF00DEA1}" srcOrd="1" destOrd="0" presId="urn:microsoft.com/office/officeart/2005/8/layout/hierarchy3"/>
    <dgm:cxn modelId="{E2F6F4E3-21C3-4FCD-A12F-633B992F055E}" type="presParOf" srcId="{F784BE88-3DB9-4E87-AFCA-2ED0BF00DEA1}" destId="{6453487C-0FAF-4B32-BD10-ECD1ABD7E947}" srcOrd="0" destOrd="0" presId="urn:microsoft.com/office/officeart/2005/8/layout/hierarchy3"/>
    <dgm:cxn modelId="{6E658BA4-1ADF-41A4-BEF8-9C5D4EC7501D}" type="presParOf" srcId="{F784BE88-3DB9-4E87-AFCA-2ED0BF00DEA1}" destId="{45B98A4A-0B6D-4F48-B74E-847DD2F0977C}" srcOrd="1" destOrd="0" presId="urn:microsoft.com/office/officeart/2005/8/layout/hierarchy3"/>
    <dgm:cxn modelId="{34FAB041-636F-4AD6-8F9A-053262D36611}" type="presParOf" srcId="{F784BE88-3DB9-4E87-AFCA-2ED0BF00DEA1}" destId="{2F4C8067-67BB-44C9-93F6-385513DB36F0}" srcOrd="2" destOrd="0" presId="urn:microsoft.com/office/officeart/2005/8/layout/hierarchy3"/>
    <dgm:cxn modelId="{F6A5BF40-BB8B-4E8D-8B1A-D71E8BB70084}" type="presParOf" srcId="{F784BE88-3DB9-4E87-AFCA-2ED0BF00DEA1}" destId="{61126DF8-EFA6-4B2B-B705-BD5C19885CDF}" srcOrd="3" destOrd="0" presId="urn:microsoft.com/office/officeart/2005/8/layout/hierarchy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colorful3" csCatId="colorful" phldr="1"/>
      <dgm:spPr/>
      <dgm:t>
        <a:bodyPr/>
        <a:lstStyle/>
        <a:p>
          <a:endParaRPr lang="es-ES"/>
        </a:p>
      </dgm:t>
    </dgm:pt>
    <dgm:pt modelId="{CB9964DC-5E01-4879-9733-CDEE2AB1D1F7}">
      <dgm:prSet phldrT="[Texto]"/>
      <dgm:spPr/>
      <dgm:t>
        <a:bodyPr/>
        <a:lstStyle/>
        <a:p>
          <a:r>
            <a:rPr lang="es-ES" b="1" dirty="0" smtClean="0"/>
            <a:t>Protección atmosférica</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1200" dirty="0" smtClean="0"/>
            <a:t>Evita que las descargas atmosféricas entren al sistema y causen daños a los equipos o personas</a:t>
          </a:r>
          <a:endParaRPr lang="es-ES" sz="12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3C7BC678-9963-47CC-A51A-8DD7D1B2BA40}">
      <dgm:prSet phldrT="[Texto]" custT="1"/>
      <dgm:spPr/>
      <dgm:t>
        <a:bodyPr/>
        <a:lstStyle/>
        <a:p>
          <a:r>
            <a:rPr lang="es-ES" sz="1200" dirty="0" smtClean="0"/>
            <a:t>Se conectan para  rayosa a  mallas  con puntas  a tierra </a:t>
          </a:r>
          <a:endParaRPr lang="es-ES" sz="1200" dirty="0"/>
        </a:p>
      </dgm:t>
    </dgm:pt>
    <dgm:pt modelId="{4A6999B9-0B6E-4805-AED9-DB61718CDFBD}" type="sibTrans" cxnId="{FC4F901D-171B-4904-A0E8-0820DB106E19}">
      <dgm:prSet/>
      <dgm:spPr/>
      <dgm:t>
        <a:bodyPr/>
        <a:lstStyle/>
        <a:p>
          <a:endParaRPr lang="es-ES"/>
        </a:p>
      </dgm:t>
    </dgm:pt>
    <dgm:pt modelId="{1403C3AE-380A-4F82-92DF-BFAA93FA6802}" type="parTrans" cxnId="{FC4F901D-171B-4904-A0E8-0820DB106E19}">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514929" custScaleY="146011" custLinFactY="-100000" custLinFactNeighborX="-8460" custLinFactNeighborY="-13734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2"/>
      <dgm:spPr/>
      <dgm:t>
        <a:bodyPr/>
        <a:lstStyle/>
        <a:p>
          <a:endParaRPr lang="es-ES"/>
        </a:p>
      </dgm:t>
    </dgm:pt>
    <dgm:pt modelId="{45B98A4A-0B6D-4F48-B74E-847DD2F0977C}" type="pres">
      <dgm:prSet presAssocID="{D0D20E71-FED1-4623-8034-D329000238BD}" presName="childText" presStyleLbl="bgAcc1" presStyleIdx="0" presStyleCnt="2" custScaleX="552729" custScaleY="357006" custLinFactNeighborX="-49720" custLinFactNeighborY="-3440">
        <dgm:presLayoutVars>
          <dgm:bulletEnabled val="1"/>
        </dgm:presLayoutVars>
      </dgm:prSet>
      <dgm:spPr/>
      <dgm:t>
        <a:bodyPr/>
        <a:lstStyle/>
        <a:p>
          <a:endParaRPr lang="es-ES"/>
        </a:p>
      </dgm:t>
    </dgm:pt>
    <dgm:pt modelId="{2F4C8067-67BB-44C9-93F6-385513DB36F0}" type="pres">
      <dgm:prSet presAssocID="{1403C3AE-380A-4F82-92DF-BFAA93FA6802}" presName="Name13" presStyleLbl="parChTrans1D2" presStyleIdx="1" presStyleCnt="2"/>
      <dgm:spPr/>
      <dgm:t>
        <a:bodyPr/>
        <a:lstStyle/>
        <a:p>
          <a:endParaRPr lang="es-ES"/>
        </a:p>
      </dgm:t>
    </dgm:pt>
    <dgm:pt modelId="{61126DF8-EFA6-4B2B-B705-BD5C19885CDF}" type="pres">
      <dgm:prSet presAssocID="{3C7BC678-9963-47CC-A51A-8DD7D1B2BA40}" presName="childText" presStyleLbl="bgAcc1" presStyleIdx="1" presStyleCnt="2" custScaleX="552729" custScaleY="357006" custLinFactNeighborX="-49720" custLinFactNeighborY="83991">
        <dgm:presLayoutVars>
          <dgm:bulletEnabled val="1"/>
        </dgm:presLayoutVars>
      </dgm:prSet>
      <dgm:spPr/>
      <dgm:t>
        <a:bodyPr/>
        <a:lstStyle/>
        <a:p>
          <a:endParaRPr lang="es-ES"/>
        </a:p>
      </dgm:t>
    </dgm:pt>
  </dgm:ptLst>
  <dgm:cxnLst>
    <dgm:cxn modelId="{FC4F901D-171B-4904-A0E8-0820DB106E19}" srcId="{CB9964DC-5E01-4879-9733-CDEE2AB1D1F7}" destId="{3C7BC678-9963-47CC-A51A-8DD7D1B2BA40}" srcOrd="1" destOrd="0" parTransId="{1403C3AE-380A-4F82-92DF-BFAA93FA6802}" sibTransId="{4A6999B9-0B6E-4805-AED9-DB61718CDFBD}"/>
    <dgm:cxn modelId="{E5DF4D7B-2998-4040-B309-23173E1132D4}" srcId="{7061F2FC-F2AB-4DE3-98B0-886576B4E2C6}" destId="{CB9964DC-5E01-4879-9733-CDEE2AB1D1F7}" srcOrd="0" destOrd="0" parTransId="{5760939A-00E0-4E0F-82AC-14F95E0A4A90}" sibTransId="{2BAB4B72-4C27-47D9-A895-24F30C6A71EC}"/>
    <dgm:cxn modelId="{B1F6A3B3-5EE4-4389-B1F5-77F2E961330C}" type="presOf" srcId="{D0D20E71-FED1-4623-8034-D329000238BD}" destId="{45B98A4A-0B6D-4F48-B74E-847DD2F0977C}" srcOrd="0" destOrd="0" presId="urn:microsoft.com/office/officeart/2005/8/layout/hierarchy3"/>
    <dgm:cxn modelId="{EBDECDB9-B763-4DDC-AED7-263246DFE93C}" type="presOf" srcId="{CB9964DC-5E01-4879-9733-CDEE2AB1D1F7}" destId="{ECB1CA3E-26B8-4A39-AEF8-6F06E506D3C7}" srcOrd="0" destOrd="0" presId="urn:microsoft.com/office/officeart/2005/8/layout/hierarchy3"/>
    <dgm:cxn modelId="{A054E10F-4D74-45FA-B071-FB87944EE17C}" type="presOf" srcId="{1403C3AE-380A-4F82-92DF-BFAA93FA6802}" destId="{2F4C8067-67BB-44C9-93F6-385513DB36F0}" srcOrd="0" destOrd="0" presId="urn:microsoft.com/office/officeart/2005/8/layout/hierarchy3"/>
    <dgm:cxn modelId="{9E38C2FC-A75A-478B-B807-E794ECA1EE30}" type="presOf" srcId="{4349BE00-98CD-4A0C-8970-0800DCF0B510}" destId="{6453487C-0FAF-4B32-BD10-ECD1ABD7E947}" srcOrd="0" destOrd="0" presId="urn:microsoft.com/office/officeart/2005/8/layout/hierarchy3"/>
    <dgm:cxn modelId="{AC9993BC-DEFA-4663-81A4-25811CB94E0F}" type="presOf" srcId="{7061F2FC-F2AB-4DE3-98B0-886576B4E2C6}" destId="{D433476B-D68D-4328-ADAC-B2895D3D50CF}" srcOrd="0" destOrd="0" presId="urn:microsoft.com/office/officeart/2005/8/layout/hierarchy3"/>
    <dgm:cxn modelId="{4CCAF0A1-4E92-46FF-980C-F2A2F9BF48C0}" type="presOf" srcId="{CB9964DC-5E01-4879-9733-CDEE2AB1D1F7}" destId="{C7DDC059-89DD-4F99-A10D-9C975D60C8D8}" srcOrd="1" destOrd="0" presId="urn:microsoft.com/office/officeart/2005/8/layout/hierarchy3"/>
    <dgm:cxn modelId="{2B3E0B88-707A-418B-AA63-FD88251C59CD}" srcId="{CB9964DC-5E01-4879-9733-CDEE2AB1D1F7}" destId="{D0D20E71-FED1-4623-8034-D329000238BD}" srcOrd="0" destOrd="0" parTransId="{4349BE00-98CD-4A0C-8970-0800DCF0B510}" sibTransId="{9E3869D8-A7FD-4027-8D69-6E2073D34B18}"/>
    <dgm:cxn modelId="{F3FCF562-4A1F-47BE-8640-C5387328451D}" type="presOf" srcId="{3C7BC678-9963-47CC-A51A-8DD7D1B2BA40}" destId="{61126DF8-EFA6-4B2B-B705-BD5C19885CDF}" srcOrd="0" destOrd="0" presId="urn:microsoft.com/office/officeart/2005/8/layout/hierarchy3"/>
    <dgm:cxn modelId="{27246CD0-43C1-4E4B-914E-FDB1857EA0EE}" type="presParOf" srcId="{D433476B-D68D-4328-ADAC-B2895D3D50CF}" destId="{1E58A3BC-F1F7-40EE-89AA-32E802ED4BF7}" srcOrd="0" destOrd="0" presId="urn:microsoft.com/office/officeart/2005/8/layout/hierarchy3"/>
    <dgm:cxn modelId="{AB9B45E9-F6F7-4C75-98BD-2761AAAD8733}" type="presParOf" srcId="{1E58A3BC-F1F7-40EE-89AA-32E802ED4BF7}" destId="{D21DF85A-45CA-4CE0-B0ED-CF4615475EE0}" srcOrd="0" destOrd="0" presId="urn:microsoft.com/office/officeart/2005/8/layout/hierarchy3"/>
    <dgm:cxn modelId="{F6A89B56-0434-42BD-B16C-BDB83A71BDF6}" type="presParOf" srcId="{D21DF85A-45CA-4CE0-B0ED-CF4615475EE0}" destId="{ECB1CA3E-26B8-4A39-AEF8-6F06E506D3C7}" srcOrd="0" destOrd="0" presId="urn:microsoft.com/office/officeart/2005/8/layout/hierarchy3"/>
    <dgm:cxn modelId="{F3DE0751-EB89-468C-8EB4-25C59BD51FB7}" type="presParOf" srcId="{D21DF85A-45CA-4CE0-B0ED-CF4615475EE0}" destId="{C7DDC059-89DD-4F99-A10D-9C975D60C8D8}" srcOrd="1" destOrd="0" presId="urn:microsoft.com/office/officeart/2005/8/layout/hierarchy3"/>
    <dgm:cxn modelId="{C7316475-BDD9-405E-A88C-06389E540634}" type="presParOf" srcId="{1E58A3BC-F1F7-40EE-89AA-32E802ED4BF7}" destId="{F784BE88-3DB9-4E87-AFCA-2ED0BF00DEA1}" srcOrd="1" destOrd="0" presId="urn:microsoft.com/office/officeart/2005/8/layout/hierarchy3"/>
    <dgm:cxn modelId="{E258E9A2-57E1-497C-92E4-30EF4A85C804}" type="presParOf" srcId="{F784BE88-3DB9-4E87-AFCA-2ED0BF00DEA1}" destId="{6453487C-0FAF-4B32-BD10-ECD1ABD7E947}" srcOrd="0" destOrd="0" presId="urn:microsoft.com/office/officeart/2005/8/layout/hierarchy3"/>
    <dgm:cxn modelId="{131FDA46-C84C-4C3B-B823-BE28F9CD9445}" type="presParOf" srcId="{F784BE88-3DB9-4E87-AFCA-2ED0BF00DEA1}" destId="{45B98A4A-0B6D-4F48-B74E-847DD2F0977C}" srcOrd="1" destOrd="0" presId="urn:microsoft.com/office/officeart/2005/8/layout/hierarchy3"/>
    <dgm:cxn modelId="{6E3BC92C-F63D-4891-BF20-C0D25EB18BF2}" type="presParOf" srcId="{F784BE88-3DB9-4E87-AFCA-2ED0BF00DEA1}" destId="{2F4C8067-67BB-44C9-93F6-385513DB36F0}" srcOrd="2" destOrd="0" presId="urn:microsoft.com/office/officeart/2005/8/layout/hierarchy3"/>
    <dgm:cxn modelId="{A2ADC3C4-89CF-40CE-AF01-81EDC48FBA74}" type="presParOf" srcId="{F784BE88-3DB9-4E87-AFCA-2ED0BF00DEA1}" destId="{61126DF8-EFA6-4B2B-B705-BD5C19885CDF}" srcOrd="3" destOrd="0" presId="urn:microsoft.com/office/officeart/2005/8/layout/hierarchy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CAC8E6-C01C-4F5D-9060-D3D5490E8FBB}" type="doc">
      <dgm:prSet loTypeId="urn:microsoft.com/office/officeart/2005/8/layout/hierarchy2" loCatId="hierarchy" qsTypeId="urn:microsoft.com/office/officeart/2005/8/quickstyle/simple5" qsCatId="simple" csTypeId="urn:microsoft.com/office/officeart/2005/8/colors/colorful2" csCatId="colorful" phldr="1"/>
      <dgm:spPr/>
      <dgm:t>
        <a:bodyPr/>
        <a:lstStyle/>
        <a:p>
          <a:endParaRPr lang="es-ES"/>
        </a:p>
      </dgm:t>
    </dgm:pt>
    <dgm:pt modelId="{951AED3E-A682-46D6-9B15-61945535E0FA}">
      <dgm:prSet phldrT="[Texto]" custT="1"/>
      <dgm:spPr/>
      <dgm:t>
        <a:bodyPr/>
        <a:lstStyle/>
        <a:p>
          <a:r>
            <a:rPr lang="es-ES" sz="1600" b="1" dirty="0" smtClean="0"/>
            <a:t>Energía:</a:t>
          </a:r>
          <a:endParaRPr lang="es-ES" sz="1600" dirty="0"/>
        </a:p>
      </dgm:t>
    </dgm:pt>
    <dgm:pt modelId="{5EA4330D-74C3-40EE-9499-B5053E62088A}" type="parTrans" cxnId="{B02B11F6-051F-4C4D-BBEE-1A5C2FA76C92}">
      <dgm:prSet/>
      <dgm:spPr/>
      <dgm:t>
        <a:bodyPr/>
        <a:lstStyle/>
        <a:p>
          <a:endParaRPr lang="es-ES"/>
        </a:p>
      </dgm:t>
    </dgm:pt>
    <dgm:pt modelId="{A5778C39-BDFD-4C62-89A4-EC2738DC31E2}" type="sibTrans" cxnId="{B02B11F6-051F-4C4D-BBEE-1A5C2FA76C92}">
      <dgm:prSet/>
      <dgm:spPr/>
      <dgm:t>
        <a:bodyPr/>
        <a:lstStyle/>
        <a:p>
          <a:endParaRPr lang="es-ES"/>
        </a:p>
      </dgm:t>
    </dgm:pt>
    <dgm:pt modelId="{42726E5E-D64A-4FF0-AA9B-9E0F429C8272}">
      <dgm:prSet custT="1"/>
      <dgm:spPr/>
      <dgm:t>
        <a:bodyPr/>
        <a:lstStyle/>
        <a:p>
          <a:r>
            <a:rPr lang="es-ES" sz="1600" dirty="0" smtClean="0"/>
            <a:t>Energía eólica</a:t>
          </a:r>
        </a:p>
      </dgm:t>
    </dgm:pt>
    <dgm:pt modelId="{0152AEC3-2F16-42DE-83BC-90B067721780}" type="parTrans" cxnId="{9CF0090A-B139-4F2D-B56C-D2980ADCA388}">
      <dgm:prSet/>
      <dgm:spPr/>
      <dgm:t>
        <a:bodyPr/>
        <a:lstStyle/>
        <a:p>
          <a:endParaRPr lang="es-ES"/>
        </a:p>
      </dgm:t>
    </dgm:pt>
    <dgm:pt modelId="{1B0508D5-36DC-4AA0-9BD6-5904DA571A64}" type="sibTrans" cxnId="{9CF0090A-B139-4F2D-B56C-D2980ADCA388}">
      <dgm:prSet/>
      <dgm:spPr/>
      <dgm:t>
        <a:bodyPr/>
        <a:lstStyle/>
        <a:p>
          <a:endParaRPr lang="es-ES"/>
        </a:p>
      </dgm:t>
    </dgm:pt>
    <dgm:pt modelId="{D60D07D2-626A-4516-A298-78D9D6CFAF25}">
      <dgm:prSet custT="1"/>
      <dgm:spPr/>
      <dgm:t>
        <a:bodyPr/>
        <a:lstStyle/>
        <a:p>
          <a:r>
            <a:rPr lang="es-ES" sz="1600" dirty="0" smtClean="0"/>
            <a:t>Energía mareomotriz</a:t>
          </a:r>
          <a:endParaRPr lang="es-ES" sz="1600" dirty="0"/>
        </a:p>
      </dgm:t>
    </dgm:pt>
    <dgm:pt modelId="{F303F189-FE3A-402A-A7CB-42B812903E92}" type="parTrans" cxnId="{939873C5-AEE0-4C37-9068-F8658A65DF31}">
      <dgm:prSet/>
      <dgm:spPr/>
      <dgm:t>
        <a:bodyPr/>
        <a:lstStyle/>
        <a:p>
          <a:endParaRPr lang="es-ES"/>
        </a:p>
      </dgm:t>
    </dgm:pt>
    <dgm:pt modelId="{CACF31AB-F5C1-4989-B4F5-8170A467D6EF}" type="sibTrans" cxnId="{939873C5-AEE0-4C37-9068-F8658A65DF31}">
      <dgm:prSet/>
      <dgm:spPr/>
      <dgm:t>
        <a:bodyPr/>
        <a:lstStyle/>
        <a:p>
          <a:endParaRPr lang="es-ES"/>
        </a:p>
      </dgm:t>
    </dgm:pt>
    <dgm:pt modelId="{C16F59F3-0CB3-4B00-9C5E-A34AEA8CC489}">
      <dgm:prSet custT="1"/>
      <dgm:spPr/>
      <dgm:t>
        <a:bodyPr/>
        <a:lstStyle/>
        <a:p>
          <a:r>
            <a:rPr lang="es-ES" sz="1600" dirty="0" smtClean="0"/>
            <a:t>Energía undimotriz</a:t>
          </a:r>
        </a:p>
      </dgm:t>
    </dgm:pt>
    <dgm:pt modelId="{D2673211-79D2-49A4-BD35-0F0DFC054F3B}" type="parTrans" cxnId="{9A0ACD60-CE88-4170-BDD7-3E6E07126C5F}">
      <dgm:prSet/>
      <dgm:spPr/>
      <dgm:t>
        <a:bodyPr/>
        <a:lstStyle/>
        <a:p>
          <a:endParaRPr lang="es-ES"/>
        </a:p>
      </dgm:t>
    </dgm:pt>
    <dgm:pt modelId="{1E0F2BC3-9850-4C4E-9F21-5456882646AC}" type="sibTrans" cxnId="{9A0ACD60-CE88-4170-BDD7-3E6E07126C5F}">
      <dgm:prSet/>
      <dgm:spPr/>
      <dgm:t>
        <a:bodyPr/>
        <a:lstStyle/>
        <a:p>
          <a:endParaRPr lang="es-ES"/>
        </a:p>
      </dgm:t>
    </dgm:pt>
    <dgm:pt modelId="{69673D25-B1D7-4DE7-9489-CD504BC52E93}">
      <dgm:prSet custT="1"/>
      <dgm:spPr/>
      <dgm:t>
        <a:bodyPr/>
        <a:lstStyle/>
        <a:p>
          <a:r>
            <a:rPr lang="es-ES" sz="1600" dirty="0" smtClean="0"/>
            <a:t>Energía hidráulica</a:t>
          </a:r>
        </a:p>
      </dgm:t>
    </dgm:pt>
    <dgm:pt modelId="{62A07E10-6FEE-4F6C-BD7F-BED2C1A9BE1C}" type="parTrans" cxnId="{918296AE-E158-479E-8989-D606256C57DB}">
      <dgm:prSet/>
      <dgm:spPr/>
      <dgm:t>
        <a:bodyPr/>
        <a:lstStyle/>
        <a:p>
          <a:endParaRPr lang="es-ES"/>
        </a:p>
      </dgm:t>
    </dgm:pt>
    <dgm:pt modelId="{EDFA4A72-A995-464C-9F83-F2745B5204BB}" type="sibTrans" cxnId="{918296AE-E158-479E-8989-D606256C57DB}">
      <dgm:prSet/>
      <dgm:spPr/>
      <dgm:t>
        <a:bodyPr/>
        <a:lstStyle/>
        <a:p>
          <a:endParaRPr lang="es-ES"/>
        </a:p>
      </dgm:t>
    </dgm:pt>
    <dgm:pt modelId="{5D0628C1-8E6F-4668-8F5E-35939D1BABA4}">
      <dgm:prSet custT="1"/>
      <dgm:spPr/>
      <dgm:t>
        <a:bodyPr/>
        <a:lstStyle/>
        <a:p>
          <a:r>
            <a:rPr lang="es-ES" sz="1600" dirty="0" smtClean="0"/>
            <a:t>Energía geotérmica</a:t>
          </a:r>
        </a:p>
      </dgm:t>
    </dgm:pt>
    <dgm:pt modelId="{E132F695-26BA-4A11-83B2-B1E7550D8622}" type="parTrans" cxnId="{506E65BA-A140-456E-81BC-90CD85F426F9}">
      <dgm:prSet/>
      <dgm:spPr/>
      <dgm:t>
        <a:bodyPr/>
        <a:lstStyle/>
        <a:p>
          <a:endParaRPr lang="es-ES"/>
        </a:p>
      </dgm:t>
    </dgm:pt>
    <dgm:pt modelId="{D2F97CE2-C347-4C06-AA2E-253A412FA1C6}" type="sibTrans" cxnId="{506E65BA-A140-456E-81BC-90CD85F426F9}">
      <dgm:prSet/>
      <dgm:spPr/>
      <dgm:t>
        <a:bodyPr/>
        <a:lstStyle/>
        <a:p>
          <a:endParaRPr lang="es-ES"/>
        </a:p>
      </dgm:t>
    </dgm:pt>
    <dgm:pt modelId="{6939B3BC-E38E-4F0E-A54E-32E732458168}">
      <dgm:prSet custT="1"/>
      <dgm:spPr/>
      <dgm:t>
        <a:bodyPr/>
        <a:lstStyle/>
        <a:p>
          <a:r>
            <a:rPr lang="es-ES" sz="1600" dirty="0" smtClean="0"/>
            <a:t>Energía solar</a:t>
          </a:r>
        </a:p>
      </dgm:t>
    </dgm:pt>
    <dgm:pt modelId="{8DB203BA-A260-49E5-8867-0DF429E220DC}" type="parTrans" cxnId="{D8A3A5DD-E08D-468B-8696-4A53AAE79EC3}">
      <dgm:prSet/>
      <dgm:spPr/>
      <dgm:t>
        <a:bodyPr/>
        <a:lstStyle/>
        <a:p>
          <a:endParaRPr lang="es-ES"/>
        </a:p>
      </dgm:t>
    </dgm:pt>
    <dgm:pt modelId="{9EC6261B-1248-41B6-96D8-299DD2D94553}" type="sibTrans" cxnId="{D8A3A5DD-E08D-468B-8696-4A53AAE79EC3}">
      <dgm:prSet/>
      <dgm:spPr/>
      <dgm:t>
        <a:bodyPr/>
        <a:lstStyle/>
        <a:p>
          <a:endParaRPr lang="es-ES"/>
        </a:p>
      </dgm:t>
    </dgm:pt>
    <dgm:pt modelId="{BB14B4BD-8ABE-41FD-B098-792CAE4C29AD}">
      <dgm:prSet custT="1"/>
      <dgm:spPr/>
      <dgm:t>
        <a:bodyPr/>
        <a:lstStyle/>
        <a:p>
          <a:r>
            <a:rPr lang="es-ES" sz="1600" dirty="0" smtClean="0"/>
            <a:t>Energía nuclear</a:t>
          </a:r>
          <a:endParaRPr lang="es-ES" sz="1600" dirty="0"/>
        </a:p>
      </dgm:t>
    </dgm:pt>
    <dgm:pt modelId="{36CE4CB2-1188-4A4D-99A1-FA6E388DFA7B}" type="parTrans" cxnId="{5880DFE6-26D2-4ED9-A231-396827C694AB}">
      <dgm:prSet/>
      <dgm:spPr/>
      <dgm:t>
        <a:bodyPr/>
        <a:lstStyle/>
        <a:p>
          <a:endParaRPr lang="es-ES"/>
        </a:p>
      </dgm:t>
    </dgm:pt>
    <dgm:pt modelId="{6E233625-3C57-4F94-AC1F-BE67F53D735F}" type="sibTrans" cxnId="{5880DFE6-26D2-4ED9-A231-396827C694AB}">
      <dgm:prSet/>
      <dgm:spPr/>
      <dgm:t>
        <a:bodyPr/>
        <a:lstStyle/>
        <a:p>
          <a:endParaRPr lang="es-ES"/>
        </a:p>
      </dgm:t>
    </dgm:pt>
    <dgm:pt modelId="{42853CEA-37CB-4292-8241-AA767BD1E205}">
      <dgm:prSet custT="1"/>
      <dgm:spPr/>
      <dgm:t>
        <a:bodyPr/>
        <a:lstStyle/>
        <a:p>
          <a:r>
            <a:rPr lang="es-ES" sz="1600" dirty="0" smtClean="0"/>
            <a:t>capacidad de causar un cambio o generar un trabajo. La energía está presente en diversas formas</a:t>
          </a:r>
          <a:endParaRPr lang="es-ES" sz="1600" dirty="0"/>
        </a:p>
      </dgm:t>
    </dgm:pt>
    <dgm:pt modelId="{136A8DFE-BD13-49A1-BEE7-4FFBCA060BE2}" type="parTrans" cxnId="{6D38196D-BD01-441B-B9F8-CDAE59D79A34}">
      <dgm:prSet/>
      <dgm:spPr/>
      <dgm:t>
        <a:bodyPr/>
        <a:lstStyle/>
        <a:p>
          <a:endParaRPr lang="es-ES"/>
        </a:p>
      </dgm:t>
    </dgm:pt>
    <dgm:pt modelId="{7916441D-319F-479D-B45B-BADBE9645DFF}" type="sibTrans" cxnId="{6D38196D-BD01-441B-B9F8-CDAE59D79A34}">
      <dgm:prSet/>
      <dgm:spPr/>
      <dgm:t>
        <a:bodyPr/>
        <a:lstStyle/>
        <a:p>
          <a:endParaRPr lang="es-ES"/>
        </a:p>
      </dgm:t>
    </dgm:pt>
    <dgm:pt modelId="{4F1ED8A6-6BD7-4F1F-8188-695DD86361DD}" type="pres">
      <dgm:prSet presAssocID="{66CAC8E6-C01C-4F5D-9060-D3D5490E8FBB}" presName="diagram" presStyleCnt="0">
        <dgm:presLayoutVars>
          <dgm:chPref val="1"/>
          <dgm:dir/>
          <dgm:animOne val="branch"/>
          <dgm:animLvl val="lvl"/>
          <dgm:resizeHandles val="exact"/>
        </dgm:presLayoutVars>
      </dgm:prSet>
      <dgm:spPr/>
      <dgm:t>
        <a:bodyPr/>
        <a:lstStyle/>
        <a:p>
          <a:endParaRPr lang="es-ES"/>
        </a:p>
      </dgm:t>
    </dgm:pt>
    <dgm:pt modelId="{411DE34B-BB19-4C35-903A-B697B2E89D11}" type="pres">
      <dgm:prSet presAssocID="{42853CEA-37CB-4292-8241-AA767BD1E205}" presName="root1" presStyleCnt="0"/>
      <dgm:spPr/>
    </dgm:pt>
    <dgm:pt modelId="{6BFAC31A-5D16-48A2-81F6-4E8E4C926D50}" type="pres">
      <dgm:prSet presAssocID="{42853CEA-37CB-4292-8241-AA767BD1E205}" presName="LevelOneTextNode" presStyleLbl="node0" presStyleIdx="0" presStyleCnt="2" custScaleX="168111" custScaleY="215972" custLinFactY="143307" custLinFactNeighborX="3571" custLinFactNeighborY="200000">
        <dgm:presLayoutVars>
          <dgm:chPref val="3"/>
        </dgm:presLayoutVars>
      </dgm:prSet>
      <dgm:spPr/>
      <dgm:t>
        <a:bodyPr/>
        <a:lstStyle/>
        <a:p>
          <a:endParaRPr lang="es-ES"/>
        </a:p>
      </dgm:t>
    </dgm:pt>
    <dgm:pt modelId="{86492160-7EBE-4C10-A0A4-B9A88CE573E3}" type="pres">
      <dgm:prSet presAssocID="{42853CEA-37CB-4292-8241-AA767BD1E205}" presName="level2hierChild" presStyleCnt="0"/>
      <dgm:spPr/>
    </dgm:pt>
    <dgm:pt modelId="{D44D5390-544E-42EC-BD1B-CFC30BAC3245}" type="pres">
      <dgm:prSet presAssocID="{951AED3E-A682-46D6-9B15-61945535E0FA}" presName="root1" presStyleCnt="0"/>
      <dgm:spPr/>
    </dgm:pt>
    <dgm:pt modelId="{2FAE5F73-041B-46FD-B2D3-E8B3964ED941}" type="pres">
      <dgm:prSet presAssocID="{951AED3E-A682-46D6-9B15-61945535E0FA}" presName="LevelOneTextNode" presStyleLbl="node0" presStyleIdx="1" presStyleCnt="2" custScaleX="168111">
        <dgm:presLayoutVars>
          <dgm:chPref val="3"/>
        </dgm:presLayoutVars>
      </dgm:prSet>
      <dgm:spPr/>
      <dgm:t>
        <a:bodyPr/>
        <a:lstStyle/>
        <a:p>
          <a:endParaRPr lang="es-ES"/>
        </a:p>
      </dgm:t>
    </dgm:pt>
    <dgm:pt modelId="{8AC18397-D935-4E68-A00F-A5B4BC6B695E}" type="pres">
      <dgm:prSet presAssocID="{951AED3E-A682-46D6-9B15-61945535E0FA}" presName="level2hierChild" presStyleCnt="0"/>
      <dgm:spPr/>
    </dgm:pt>
    <dgm:pt modelId="{6ED76514-4CA2-4858-9240-6AF67B9F258B}" type="pres">
      <dgm:prSet presAssocID="{0152AEC3-2F16-42DE-83BC-90B067721780}" presName="conn2-1" presStyleLbl="parChTrans1D2" presStyleIdx="0" presStyleCnt="7"/>
      <dgm:spPr/>
      <dgm:t>
        <a:bodyPr/>
        <a:lstStyle/>
        <a:p>
          <a:endParaRPr lang="es-ES"/>
        </a:p>
      </dgm:t>
    </dgm:pt>
    <dgm:pt modelId="{B2542119-B928-425E-A44B-0EBF47BC5963}" type="pres">
      <dgm:prSet presAssocID="{0152AEC3-2F16-42DE-83BC-90B067721780}" presName="connTx" presStyleLbl="parChTrans1D2" presStyleIdx="0" presStyleCnt="7"/>
      <dgm:spPr/>
      <dgm:t>
        <a:bodyPr/>
        <a:lstStyle/>
        <a:p>
          <a:endParaRPr lang="es-ES"/>
        </a:p>
      </dgm:t>
    </dgm:pt>
    <dgm:pt modelId="{E219F323-2FCE-4B74-8386-A90266159D52}" type="pres">
      <dgm:prSet presAssocID="{42726E5E-D64A-4FF0-AA9B-9E0F429C8272}" presName="root2" presStyleCnt="0"/>
      <dgm:spPr/>
    </dgm:pt>
    <dgm:pt modelId="{C65B1067-1579-4001-8027-5D96031F047A}" type="pres">
      <dgm:prSet presAssocID="{42726E5E-D64A-4FF0-AA9B-9E0F429C8272}" presName="LevelTwoTextNode" presStyleLbl="node2" presStyleIdx="0" presStyleCnt="7" custScaleX="168111">
        <dgm:presLayoutVars>
          <dgm:chPref val="3"/>
        </dgm:presLayoutVars>
      </dgm:prSet>
      <dgm:spPr/>
      <dgm:t>
        <a:bodyPr/>
        <a:lstStyle/>
        <a:p>
          <a:endParaRPr lang="es-ES"/>
        </a:p>
      </dgm:t>
    </dgm:pt>
    <dgm:pt modelId="{E9A06836-B68E-4EAD-8A62-3450E6A1F53C}" type="pres">
      <dgm:prSet presAssocID="{42726E5E-D64A-4FF0-AA9B-9E0F429C8272}" presName="level3hierChild" presStyleCnt="0"/>
      <dgm:spPr/>
    </dgm:pt>
    <dgm:pt modelId="{997F4764-C63A-4AB6-B99A-9259C372921C}" type="pres">
      <dgm:prSet presAssocID="{F303F189-FE3A-402A-A7CB-42B812903E92}" presName="conn2-1" presStyleLbl="parChTrans1D2" presStyleIdx="1" presStyleCnt="7"/>
      <dgm:spPr/>
      <dgm:t>
        <a:bodyPr/>
        <a:lstStyle/>
        <a:p>
          <a:endParaRPr lang="es-ES"/>
        </a:p>
      </dgm:t>
    </dgm:pt>
    <dgm:pt modelId="{4BFCFADD-CDE4-46A2-8CBD-3D2CA12A9E97}" type="pres">
      <dgm:prSet presAssocID="{F303F189-FE3A-402A-A7CB-42B812903E92}" presName="connTx" presStyleLbl="parChTrans1D2" presStyleIdx="1" presStyleCnt="7"/>
      <dgm:spPr/>
      <dgm:t>
        <a:bodyPr/>
        <a:lstStyle/>
        <a:p>
          <a:endParaRPr lang="es-ES"/>
        </a:p>
      </dgm:t>
    </dgm:pt>
    <dgm:pt modelId="{E59CFA64-24F4-4257-B57A-8CEE1BDD110A}" type="pres">
      <dgm:prSet presAssocID="{D60D07D2-626A-4516-A298-78D9D6CFAF25}" presName="root2" presStyleCnt="0"/>
      <dgm:spPr/>
    </dgm:pt>
    <dgm:pt modelId="{885138C7-0B23-424C-B4D3-AB1A79A0D0A9}" type="pres">
      <dgm:prSet presAssocID="{D60D07D2-626A-4516-A298-78D9D6CFAF25}" presName="LevelTwoTextNode" presStyleLbl="node2" presStyleIdx="1" presStyleCnt="7" custScaleX="168111">
        <dgm:presLayoutVars>
          <dgm:chPref val="3"/>
        </dgm:presLayoutVars>
      </dgm:prSet>
      <dgm:spPr/>
      <dgm:t>
        <a:bodyPr/>
        <a:lstStyle/>
        <a:p>
          <a:endParaRPr lang="es-ES"/>
        </a:p>
      </dgm:t>
    </dgm:pt>
    <dgm:pt modelId="{6374C73B-314A-41DB-9481-B93B3C670CB5}" type="pres">
      <dgm:prSet presAssocID="{D60D07D2-626A-4516-A298-78D9D6CFAF25}" presName="level3hierChild" presStyleCnt="0"/>
      <dgm:spPr/>
    </dgm:pt>
    <dgm:pt modelId="{5498B1C8-D89A-445F-B42B-2F0003B01D93}" type="pres">
      <dgm:prSet presAssocID="{D2673211-79D2-49A4-BD35-0F0DFC054F3B}" presName="conn2-1" presStyleLbl="parChTrans1D2" presStyleIdx="2" presStyleCnt="7"/>
      <dgm:spPr/>
      <dgm:t>
        <a:bodyPr/>
        <a:lstStyle/>
        <a:p>
          <a:endParaRPr lang="es-ES"/>
        </a:p>
      </dgm:t>
    </dgm:pt>
    <dgm:pt modelId="{625F5FB5-B486-4238-ADA8-6C0B73EC0CC4}" type="pres">
      <dgm:prSet presAssocID="{D2673211-79D2-49A4-BD35-0F0DFC054F3B}" presName="connTx" presStyleLbl="parChTrans1D2" presStyleIdx="2" presStyleCnt="7"/>
      <dgm:spPr/>
      <dgm:t>
        <a:bodyPr/>
        <a:lstStyle/>
        <a:p>
          <a:endParaRPr lang="es-ES"/>
        </a:p>
      </dgm:t>
    </dgm:pt>
    <dgm:pt modelId="{B30A404A-E7E1-483F-8F60-6688FE102EE7}" type="pres">
      <dgm:prSet presAssocID="{C16F59F3-0CB3-4B00-9C5E-A34AEA8CC489}" presName="root2" presStyleCnt="0"/>
      <dgm:spPr/>
    </dgm:pt>
    <dgm:pt modelId="{4D4940AD-7A17-4AD9-8295-E0F063E630A5}" type="pres">
      <dgm:prSet presAssocID="{C16F59F3-0CB3-4B00-9C5E-A34AEA8CC489}" presName="LevelTwoTextNode" presStyleLbl="node2" presStyleIdx="2" presStyleCnt="7" custScaleX="168111">
        <dgm:presLayoutVars>
          <dgm:chPref val="3"/>
        </dgm:presLayoutVars>
      </dgm:prSet>
      <dgm:spPr/>
      <dgm:t>
        <a:bodyPr/>
        <a:lstStyle/>
        <a:p>
          <a:endParaRPr lang="es-ES"/>
        </a:p>
      </dgm:t>
    </dgm:pt>
    <dgm:pt modelId="{065B2040-5642-4DC3-84A2-7E4383655031}" type="pres">
      <dgm:prSet presAssocID="{C16F59F3-0CB3-4B00-9C5E-A34AEA8CC489}" presName="level3hierChild" presStyleCnt="0"/>
      <dgm:spPr/>
    </dgm:pt>
    <dgm:pt modelId="{94DB8AA3-C9A9-4377-B26E-CD85912EE78F}" type="pres">
      <dgm:prSet presAssocID="{62A07E10-6FEE-4F6C-BD7F-BED2C1A9BE1C}" presName="conn2-1" presStyleLbl="parChTrans1D2" presStyleIdx="3" presStyleCnt="7"/>
      <dgm:spPr/>
      <dgm:t>
        <a:bodyPr/>
        <a:lstStyle/>
        <a:p>
          <a:endParaRPr lang="es-ES"/>
        </a:p>
      </dgm:t>
    </dgm:pt>
    <dgm:pt modelId="{4544AB70-C02D-4F99-A623-97FCD8A1EC95}" type="pres">
      <dgm:prSet presAssocID="{62A07E10-6FEE-4F6C-BD7F-BED2C1A9BE1C}" presName="connTx" presStyleLbl="parChTrans1D2" presStyleIdx="3" presStyleCnt="7"/>
      <dgm:spPr/>
      <dgm:t>
        <a:bodyPr/>
        <a:lstStyle/>
        <a:p>
          <a:endParaRPr lang="es-ES"/>
        </a:p>
      </dgm:t>
    </dgm:pt>
    <dgm:pt modelId="{5C87C481-9CB7-44DF-B4BB-F88418F76A7C}" type="pres">
      <dgm:prSet presAssocID="{69673D25-B1D7-4DE7-9489-CD504BC52E93}" presName="root2" presStyleCnt="0"/>
      <dgm:spPr/>
    </dgm:pt>
    <dgm:pt modelId="{BA3B64AA-5DD2-469D-9CF4-9D4255B0F9B6}" type="pres">
      <dgm:prSet presAssocID="{69673D25-B1D7-4DE7-9489-CD504BC52E93}" presName="LevelTwoTextNode" presStyleLbl="node2" presStyleIdx="3" presStyleCnt="7" custScaleX="168111">
        <dgm:presLayoutVars>
          <dgm:chPref val="3"/>
        </dgm:presLayoutVars>
      </dgm:prSet>
      <dgm:spPr/>
      <dgm:t>
        <a:bodyPr/>
        <a:lstStyle/>
        <a:p>
          <a:endParaRPr lang="es-ES"/>
        </a:p>
      </dgm:t>
    </dgm:pt>
    <dgm:pt modelId="{DE5E862D-B29E-4941-8139-898C6C10EB09}" type="pres">
      <dgm:prSet presAssocID="{69673D25-B1D7-4DE7-9489-CD504BC52E93}" presName="level3hierChild" presStyleCnt="0"/>
      <dgm:spPr/>
    </dgm:pt>
    <dgm:pt modelId="{E4B78027-C5E0-497C-83A1-C2CB376FB3D3}" type="pres">
      <dgm:prSet presAssocID="{E132F695-26BA-4A11-83B2-B1E7550D8622}" presName="conn2-1" presStyleLbl="parChTrans1D2" presStyleIdx="4" presStyleCnt="7"/>
      <dgm:spPr/>
      <dgm:t>
        <a:bodyPr/>
        <a:lstStyle/>
        <a:p>
          <a:endParaRPr lang="es-ES"/>
        </a:p>
      </dgm:t>
    </dgm:pt>
    <dgm:pt modelId="{3AF4211A-4977-427A-BB9C-654B496AA693}" type="pres">
      <dgm:prSet presAssocID="{E132F695-26BA-4A11-83B2-B1E7550D8622}" presName="connTx" presStyleLbl="parChTrans1D2" presStyleIdx="4" presStyleCnt="7"/>
      <dgm:spPr/>
      <dgm:t>
        <a:bodyPr/>
        <a:lstStyle/>
        <a:p>
          <a:endParaRPr lang="es-ES"/>
        </a:p>
      </dgm:t>
    </dgm:pt>
    <dgm:pt modelId="{97D987BC-AB8B-44EB-B4DA-9EA07D1F4C6E}" type="pres">
      <dgm:prSet presAssocID="{5D0628C1-8E6F-4668-8F5E-35939D1BABA4}" presName="root2" presStyleCnt="0"/>
      <dgm:spPr/>
    </dgm:pt>
    <dgm:pt modelId="{87E14B8C-195C-4F94-B6F6-C3FE2C411439}" type="pres">
      <dgm:prSet presAssocID="{5D0628C1-8E6F-4668-8F5E-35939D1BABA4}" presName="LevelTwoTextNode" presStyleLbl="node2" presStyleIdx="4" presStyleCnt="7" custScaleX="168111">
        <dgm:presLayoutVars>
          <dgm:chPref val="3"/>
        </dgm:presLayoutVars>
      </dgm:prSet>
      <dgm:spPr/>
      <dgm:t>
        <a:bodyPr/>
        <a:lstStyle/>
        <a:p>
          <a:endParaRPr lang="es-ES"/>
        </a:p>
      </dgm:t>
    </dgm:pt>
    <dgm:pt modelId="{EF3D18A3-E0A5-40F3-BCD6-E02D5E6FB3CD}" type="pres">
      <dgm:prSet presAssocID="{5D0628C1-8E6F-4668-8F5E-35939D1BABA4}" presName="level3hierChild" presStyleCnt="0"/>
      <dgm:spPr/>
    </dgm:pt>
    <dgm:pt modelId="{7701EE91-6B8A-46FD-B852-F0FD1C52A8E1}" type="pres">
      <dgm:prSet presAssocID="{8DB203BA-A260-49E5-8867-0DF429E220DC}" presName="conn2-1" presStyleLbl="parChTrans1D2" presStyleIdx="5" presStyleCnt="7"/>
      <dgm:spPr/>
      <dgm:t>
        <a:bodyPr/>
        <a:lstStyle/>
        <a:p>
          <a:endParaRPr lang="es-ES"/>
        </a:p>
      </dgm:t>
    </dgm:pt>
    <dgm:pt modelId="{594BC1EE-F99B-4017-86E8-FA13B2273D8B}" type="pres">
      <dgm:prSet presAssocID="{8DB203BA-A260-49E5-8867-0DF429E220DC}" presName="connTx" presStyleLbl="parChTrans1D2" presStyleIdx="5" presStyleCnt="7"/>
      <dgm:spPr/>
      <dgm:t>
        <a:bodyPr/>
        <a:lstStyle/>
        <a:p>
          <a:endParaRPr lang="es-ES"/>
        </a:p>
      </dgm:t>
    </dgm:pt>
    <dgm:pt modelId="{C739A832-257A-4553-80F8-1F22A0A2F143}" type="pres">
      <dgm:prSet presAssocID="{6939B3BC-E38E-4F0E-A54E-32E732458168}" presName="root2" presStyleCnt="0"/>
      <dgm:spPr/>
    </dgm:pt>
    <dgm:pt modelId="{5A72A980-5EEE-4979-8986-3A47F4F8E7DA}" type="pres">
      <dgm:prSet presAssocID="{6939B3BC-E38E-4F0E-A54E-32E732458168}" presName="LevelTwoTextNode" presStyleLbl="node2" presStyleIdx="5" presStyleCnt="7" custScaleX="168111">
        <dgm:presLayoutVars>
          <dgm:chPref val="3"/>
        </dgm:presLayoutVars>
      </dgm:prSet>
      <dgm:spPr/>
      <dgm:t>
        <a:bodyPr/>
        <a:lstStyle/>
        <a:p>
          <a:endParaRPr lang="es-ES"/>
        </a:p>
      </dgm:t>
    </dgm:pt>
    <dgm:pt modelId="{A70C9682-CF59-4BD9-BBD8-5F80A019C4DD}" type="pres">
      <dgm:prSet presAssocID="{6939B3BC-E38E-4F0E-A54E-32E732458168}" presName="level3hierChild" presStyleCnt="0"/>
      <dgm:spPr/>
    </dgm:pt>
    <dgm:pt modelId="{170537C1-BA3B-4B62-B02C-BC90A05CD10C}" type="pres">
      <dgm:prSet presAssocID="{36CE4CB2-1188-4A4D-99A1-FA6E388DFA7B}" presName="conn2-1" presStyleLbl="parChTrans1D2" presStyleIdx="6" presStyleCnt="7"/>
      <dgm:spPr/>
      <dgm:t>
        <a:bodyPr/>
        <a:lstStyle/>
        <a:p>
          <a:endParaRPr lang="es-ES"/>
        </a:p>
      </dgm:t>
    </dgm:pt>
    <dgm:pt modelId="{06934D07-0658-4806-8EBC-6CB4523D4886}" type="pres">
      <dgm:prSet presAssocID="{36CE4CB2-1188-4A4D-99A1-FA6E388DFA7B}" presName="connTx" presStyleLbl="parChTrans1D2" presStyleIdx="6" presStyleCnt="7"/>
      <dgm:spPr/>
      <dgm:t>
        <a:bodyPr/>
        <a:lstStyle/>
        <a:p>
          <a:endParaRPr lang="es-ES"/>
        </a:p>
      </dgm:t>
    </dgm:pt>
    <dgm:pt modelId="{43038BAE-C8DC-4C97-96B4-A0EF6EA03FC6}" type="pres">
      <dgm:prSet presAssocID="{BB14B4BD-8ABE-41FD-B098-792CAE4C29AD}" presName="root2" presStyleCnt="0"/>
      <dgm:spPr/>
    </dgm:pt>
    <dgm:pt modelId="{C5C1F448-1A36-4266-8015-1DB6882B198A}" type="pres">
      <dgm:prSet presAssocID="{BB14B4BD-8ABE-41FD-B098-792CAE4C29AD}" presName="LevelTwoTextNode" presStyleLbl="node2" presStyleIdx="6" presStyleCnt="7" custScaleX="168111">
        <dgm:presLayoutVars>
          <dgm:chPref val="3"/>
        </dgm:presLayoutVars>
      </dgm:prSet>
      <dgm:spPr/>
      <dgm:t>
        <a:bodyPr/>
        <a:lstStyle/>
        <a:p>
          <a:endParaRPr lang="es-ES"/>
        </a:p>
      </dgm:t>
    </dgm:pt>
    <dgm:pt modelId="{E7864A2A-42C1-4314-9749-E6DBB113B59E}" type="pres">
      <dgm:prSet presAssocID="{BB14B4BD-8ABE-41FD-B098-792CAE4C29AD}" presName="level3hierChild" presStyleCnt="0"/>
      <dgm:spPr/>
    </dgm:pt>
  </dgm:ptLst>
  <dgm:cxnLst>
    <dgm:cxn modelId="{77EB4190-2E9E-4F8A-9DE8-3C9656AB3395}" type="presOf" srcId="{62A07E10-6FEE-4F6C-BD7F-BED2C1A9BE1C}" destId="{94DB8AA3-C9A9-4377-B26E-CD85912EE78F}" srcOrd="0" destOrd="0" presId="urn:microsoft.com/office/officeart/2005/8/layout/hierarchy2"/>
    <dgm:cxn modelId="{8D5356CF-F3D8-42C1-A485-6811CAB5DB22}" type="presOf" srcId="{F303F189-FE3A-402A-A7CB-42B812903E92}" destId="{4BFCFADD-CDE4-46A2-8CBD-3D2CA12A9E97}" srcOrd="1" destOrd="0" presId="urn:microsoft.com/office/officeart/2005/8/layout/hierarchy2"/>
    <dgm:cxn modelId="{DC871F53-3F69-4FCE-99F5-44DEFCCED443}" type="presOf" srcId="{42726E5E-D64A-4FF0-AA9B-9E0F429C8272}" destId="{C65B1067-1579-4001-8027-5D96031F047A}" srcOrd="0" destOrd="0" presId="urn:microsoft.com/office/officeart/2005/8/layout/hierarchy2"/>
    <dgm:cxn modelId="{E12C1B3B-406A-44C0-86A1-84EF5D40A1E4}" type="presOf" srcId="{951AED3E-A682-46D6-9B15-61945535E0FA}" destId="{2FAE5F73-041B-46FD-B2D3-E8B3964ED941}" srcOrd="0" destOrd="0" presId="urn:microsoft.com/office/officeart/2005/8/layout/hierarchy2"/>
    <dgm:cxn modelId="{5880DFE6-26D2-4ED9-A231-396827C694AB}" srcId="{951AED3E-A682-46D6-9B15-61945535E0FA}" destId="{BB14B4BD-8ABE-41FD-B098-792CAE4C29AD}" srcOrd="6" destOrd="0" parTransId="{36CE4CB2-1188-4A4D-99A1-FA6E388DFA7B}" sibTransId="{6E233625-3C57-4F94-AC1F-BE67F53D735F}"/>
    <dgm:cxn modelId="{4638DDFA-BC6C-41E4-BABB-A92E9D679805}" type="presOf" srcId="{F303F189-FE3A-402A-A7CB-42B812903E92}" destId="{997F4764-C63A-4AB6-B99A-9259C372921C}" srcOrd="0" destOrd="0" presId="urn:microsoft.com/office/officeart/2005/8/layout/hierarchy2"/>
    <dgm:cxn modelId="{FCD48E4B-2EF9-44FF-929F-5193B7FCCE54}" type="presOf" srcId="{36CE4CB2-1188-4A4D-99A1-FA6E388DFA7B}" destId="{06934D07-0658-4806-8EBC-6CB4523D4886}" srcOrd="1" destOrd="0" presId="urn:microsoft.com/office/officeart/2005/8/layout/hierarchy2"/>
    <dgm:cxn modelId="{169E4805-CCAC-4338-A19C-AEC1D9C96909}" type="presOf" srcId="{BB14B4BD-8ABE-41FD-B098-792CAE4C29AD}" destId="{C5C1F448-1A36-4266-8015-1DB6882B198A}" srcOrd="0" destOrd="0" presId="urn:microsoft.com/office/officeart/2005/8/layout/hierarchy2"/>
    <dgm:cxn modelId="{B02B11F6-051F-4C4D-BBEE-1A5C2FA76C92}" srcId="{66CAC8E6-C01C-4F5D-9060-D3D5490E8FBB}" destId="{951AED3E-A682-46D6-9B15-61945535E0FA}" srcOrd="1" destOrd="0" parTransId="{5EA4330D-74C3-40EE-9499-B5053E62088A}" sibTransId="{A5778C39-BDFD-4C62-89A4-EC2738DC31E2}"/>
    <dgm:cxn modelId="{29CA2121-6883-496E-8F90-8BB8B26C13F0}" type="presOf" srcId="{C16F59F3-0CB3-4B00-9C5E-A34AEA8CC489}" destId="{4D4940AD-7A17-4AD9-8295-E0F063E630A5}" srcOrd="0" destOrd="0" presId="urn:microsoft.com/office/officeart/2005/8/layout/hierarchy2"/>
    <dgm:cxn modelId="{939873C5-AEE0-4C37-9068-F8658A65DF31}" srcId="{951AED3E-A682-46D6-9B15-61945535E0FA}" destId="{D60D07D2-626A-4516-A298-78D9D6CFAF25}" srcOrd="1" destOrd="0" parTransId="{F303F189-FE3A-402A-A7CB-42B812903E92}" sibTransId="{CACF31AB-F5C1-4989-B4F5-8170A467D6EF}"/>
    <dgm:cxn modelId="{918296AE-E158-479E-8989-D606256C57DB}" srcId="{951AED3E-A682-46D6-9B15-61945535E0FA}" destId="{69673D25-B1D7-4DE7-9489-CD504BC52E93}" srcOrd="3" destOrd="0" parTransId="{62A07E10-6FEE-4F6C-BD7F-BED2C1A9BE1C}" sibTransId="{EDFA4A72-A995-464C-9F83-F2745B5204BB}"/>
    <dgm:cxn modelId="{42B45525-5259-43D7-B50E-CC121617F4A2}" type="presOf" srcId="{E132F695-26BA-4A11-83B2-B1E7550D8622}" destId="{3AF4211A-4977-427A-BB9C-654B496AA693}" srcOrd="1" destOrd="0" presId="urn:microsoft.com/office/officeart/2005/8/layout/hierarchy2"/>
    <dgm:cxn modelId="{25AE8A95-609A-4497-B4BF-00585589E821}" type="presOf" srcId="{E132F695-26BA-4A11-83B2-B1E7550D8622}" destId="{E4B78027-C5E0-497C-83A1-C2CB376FB3D3}" srcOrd="0" destOrd="0" presId="urn:microsoft.com/office/officeart/2005/8/layout/hierarchy2"/>
    <dgm:cxn modelId="{FE8A9311-D76E-4F66-9474-CB7F78B75AED}" type="presOf" srcId="{8DB203BA-A260-49E5-8867-0DF429E220DC}" destId="{594BC1EE-F99B-4017-86E8-FA13B2273D8B}" srcOrd="1" destOrd="0" presId="urn:microsoft.com/office/officeart/2005/8/layout/hierarchy2"/>
    <dgm:cxn modelId="{AA8C6FC8-13A0-43B8-B171-1F27AD073E43}" type="presOf" srcId="{D60D07D2-626A-4516-A298-78D9D6CFAF25}" destId="{885138C7-0B23-424C-B4D3-AB1A79A0D0A9}" srcOrd="0" destOrd="0" presId="urn:microsoft.com/office/officeart/2005/8/layout/hierarchy2"/>
    <dgm:cxn modelId="{9CF0090A-B139-4F2D-B56C-D2980ADCA388}" srcId="{951AED3E-A682-46D6-9B15-61945535E0FA}" destId="{42726E5E-D64A-4FF0-AA9B-9E0F429C8272}" srcOrd="0" destOrd="0" parTransId="{0152AEC3-2F16-42DE-83BC-90B067721780}" sibTransId="{1B0508D5-36DC-4AA0-9BD6-5904DA571A64}"/>
    <dgm:cxn modelId="{34E4548B-A157-4A23-8A1C-9C7D462EB266}" type="presOf" srcId="{D2673211-79D2-49A4-BD35-0F0DFC054F3B}" destId="{625F5FB5-B486-4238-ADA8-6C0B73EC0CC4}" srcOrd="1" destOrd="0" presId="urn:microsoft.com/office/officeart/2005/8/layout/hierarchy2"/>
    <dgm:cxn modelId="{73A38694-B3DF-49E9-AF8E-8ADD57D055A4}" type="presOf" srcId="{36CE4CB2-1188-4A4D-99A1-FA6E388DFA7B}" destId="{170537C1-BA3B-4B62-B02C-BC90A05CD10C}" srcOrd="0" destOrd="0" presId="urn:microsoft.com/office/officeart/2005/8/layout/hierarchy2"/>
    <dgm:cxn modelId="{EF83B3F7-6B9E-4091-832C-FDDAC9E0D1A7}" type="presOf" srcId="{5D0628C1-8E6F-4668-8F5E-35939D1BABA4}" destId="{87E14B8C-195C-4F94-B6F6-C3FE2C411439}" srcOrd="0" destOrd="0" presId="urn:microsoft.com/office/officeart/2005/8/layout/hierarchy2"/>
    <dgm:cxn modelId="{9A0ACD60-CE88-4170-BDD7-3E6E07126C5F}" srcId="{951AED3E-A682-46D6-9B15-61945535E0FA}" destId="{C16F59F3-0CB3-4B00-9C5E-A34AEA8CC489}" srcOrd="2" destOrd="0" parTransId="{D2673211-79D2-49A4-BD35-0F0DFC054F3B}" sibTransId="{1E0F2BC3-9850-4C4E-9F21-5456882646AC}"/>
    <dgm:cxn modelId="{1A1466E3-84B4-4C36-86C0-25D3E68EF85E}" type="presOf" srcId="{D2673211-79D2-49A4-BD35-0F0DFC054F3B}" destId="{5498B1C8-D89A-445F-B42B-2F0003B01D93}" srcOrd="0" destOrd="0" presId="urn:microsoft.com/office/officeart/2005/8/layout/hierarchy2"/>
    <dgm:cxn modelId="{42BAA5F3-0E0A-46BF-B443-AFECBAF3596B}" type="presOf" srcId="{6939B3BC-E38E-4F0E-A54E-32E732458168}" destId="{5A72A980-5EEE-4979-8986-3A47F4F8E7DA}" srcOrd="0" destOrd="0" presId="urn:microsoft.com/office/officeart/2005/8/layout/hierarchy2"/>
    <dgm:cxn modelId="{3BD37203-AB81-4EEB-8E1B-DEA87BA53AD1}" type="presOf" srcId="{0152AEC3-2F16-42DE-83BC-90B067721780}" destId="{6ED76514-4CA2-4858-9240-6AF67B9F258B}" srcOrd="0" destOrd="0" presId="urn:microsoft.com/office/officeart/2005/8/layout/hierarchy2"/>
    <dgm:cxn modelId="{68F4FFE6-9BE2-4F98-BC40-4C1B152639E2}" type="presOf" srcId="{62A07E10-6FEE-4F6C-BD7F-BED2C1A9BE1C}" destId="{4544AB70-C02D-4F99-A623-97FCD8A1EC95}" srcOrd="1" destOrd="0" presId="urn:microsoft.com/office/officeart/2005/8/layout/hierarchy2"/>
    <dgm:cxn modelId="{E37D2432-22CE-4F54-9E0B-4B1775C4E1E9}" type="presOf" srcId="{69673D25-B1D7-4DE7-9489-CD504BC52E93}" destId="{BA3B64AA-5DD2-469D-9CF4-9D4255B0F9B6}" srcOrd="0" destOrd="0" presId="urn:microsoft.com/office/officeart/2005/8/layout/hierarchy2"/>
    <dgm:cxn modelId="{99F90418-40E4-4088-AF4B-8E906BAB5DBC}" type="presOf" srcId="{0152AEC3-2F16-42DE-83BC-90B067721780}" destId="{B2542119-B928-425E-A44B-0EBF47BC5963}" srcOrd="1" destOrd="0" presId="urn:microsoft.com/office/officeart/2005/8/layout/hierarchy2"/>
    <dgm:cxn modelId="{506E65BA-A140-456E-81BC-90CD85F426F9}" srcId="{951AED3E-A682-46D6-9B15-61945535E0FA}" destId="{5D0628C1-8E6F-4668-8F5E-35939D1BABA4}" srcOrd="4" destOrd="0" parTransId="{E132F695-26BA-4A11-83B2-B1E7550D8622}" sibTransId="{D2F97CE2-C347-4C06-AA2E-253A412FA1C6}"/>
    <dgm:cxn modelId="{408B713F-0907-4E43-8F4E-6CD4BA6D08D7}" type="presOf" srcId="{42853CEA-37CB-4292-8241-AA767BD1E205}" destId="{6BFAC31A-5D16-48A2-81F6-4E8E4C926D50}" srcOrd="0" destOrd="0" presId="urn:microsoft.com/office/officeart/2005/8/layout/hierarchy2"/>
    <dgm:cxn modelId="{6D38196D-BD01-441B-B9F8-CDAE59D79A34}" srcId="{66CAC8E6-C01C-4F5D-9060-D3D5490E8FBB}" destId="{42853CEA-37CB-4292-8241-AA767BD1E205}" srcOrd="0" destOrd="0" parTransId="{136A8DFE-BD13-49A1-BEE7-4FFBCA060BE2}" sibTransId="{7916441D-319F-479D-B45B-BADBE9645DFF}"/>
    <dgm:cxn modelId="{D8A3A5DD-E08D-468B-8696-4A53AAE79EC3}" srcId="{951AED3E-A682-46D6-9B15-61945535E0FA}" destId="{6939B3BC-E38E-4F0E-A54E-32E732458168}" srcOrd="5" destOrd="0" parTransId="{8DB203BA-A260-49E5-8867-0DF429E220DC}" sibTransId="{9EC6261B-1248-41B6-96D8-299DD2D94553}"/>
    <dgm:cxn modelId="{069DD4D4-BFB7-4729-907C-F01F158A414C}" type="presOf" srcId="{66CAC8E6-C01C-4F5D-9060-D3D5490E8FBB}" destId="{4F1ED8A6-6BD7-4F1F-8188-695DD86361DD}" srcOrd="0" destOrd="0" presId="urn:microsoft.com/office/officeart/2005/8/layout/hierarchy2"/>
    <dgm:cxn modelId="{8A621814-FE56-442F-9169-5522BD38185B}" type="presOf" srcId="{8DB203BA-A260-49E5-8867-0DF429E220DC}" destId="{7701EE91-6B8A-46FD-B852-F0FD1C52A8E1}" srcOrd="0" destOrd="0" presId="urn:microsoft.com/office/officeart/2005/8/layout/hierarchy2"/>
    <dgm:cxn modelId="{54E8DEAC-934B-493F-8024-DC75C7CCF952}" type="presParOf" srcId="{4F1ED8A6-6BD7-4F1F-8188-695DD86361DD}" destId="{411DE34B-BB19-4C35-903A-B697B2E89D11}" srcOrd="0" destOrd="0" presId="urn:microsoft.com/office/officeart/2005/8/layout/hierarchy2"/>
    <dgm:cxn modelId="{BA095923-F2C5-48F6-BCB0-E6462E714566}" type="presParOf" srcId="{411DE34B-BB19-4C35-903A-B697B2E89D11}" destId="{6BFAC31A-5D16-48A2-81F6-4E8E4C926D50}" srcOrd="0" destOrd="0" presId="urn:microsoft.com/office/officeart/2005/8/layout/hierarchy2"/>
    <dgm:cxn modelId="{500FF25D-14DA-40C7-B780-01EE4F70C6AA}" type="presParOf" srcId="{411DE34B-BB19-4C35-903A-B697B2E89D11}" destId="{86492160-7EBE-4C10-A0A4-B9A88CE573E3}" srcOrd="1" destOrd="0" presId="urn:microsoft.com/office/officeart/2005/8/layout/hierarchy2"/>
    <dgm:cxn modelId="{83B367AF-EDE0-4737-9762-11B0D6501A69}" type="presParOf" srcId="{4F1ED8A6-6BD7-4F1F-8188-695DD86361DD}" destId="{D44D5390-544E-42EC-BD1B-CFC30BAC3245}" srcOrd="1" destOrd="0" presId="urn:microsoft.com/office/officeart/2005/8/layout/hierarchy2"/>
    <dgm:cxn modelId="{60584E74-3531-4703-87A4-50AD57E073CF}" type="presParOf" srcId="{D44D5390-544E-42EC-BD1B-CFC30BAC3245}" destId="{2FAE5F73-041B-46FD-B2D3-E8B3964ED941}" srcOrd="0" destOrd="0" presId="urn:microsoft.com/office/officeart/2005/8/layout/hierarchy2"/>
    <dgm:cxn modelId="{18AD311F-8FE5-4153-A634-CC2E8B2E6F9D}" type="presParOf" srcId="{D44D5390-544E-42EC-BD1B-CFC30BAC3245}" destId="{8AC18397-D935-4E68-A00F-A5B4BC6B695E}" srcOrd="1" destOrd="0" presId="urn:microsoft.com/office/officeart/2005/8/layout/hierarchy2"/>
    <dgm:cxn modelId="{B809A49C-9A61-475E-B86D-9BADA502BDAC}" type="presParOf" srcId="{8AC18397-D935-4E68-A00F-A5B4BC6B695E}" destId="{6ED76514-4CA2-4858-9240-6AF67B9F258B}" srcOrd="0" destOrd="0" presId="urn:microsoft.com/office/officeart/2005/8/layout/hierarchy2"/>
    <dgm:cxn modelId="{AD7A5ACD-1C84-43D4-A7B1-340C79C224F1}" type="presParOf" srcId="{6ED76514-4CA2-4858-9240-6AF67B9F258B}" destId="{B2542119-B928-425E-A44B-0EBF47BC5963}" srcOrd="0" destOrd="0" presId="urn:microsoft.com/office/officeart/2005/8/layout/hierarchy2"/>
    <dgm:cxn modelId="{6AEFE2D4-C401-4ACD-9626-6F4C4A77B27F}" type="presParOf" srcId="{8AC18397-D935-4E68-A00F-A5B4BC6B695E}" destId="{E219F323-2FCE-4B74-8386-A90266159D52}" srcOrd="1" destOrd="0" presId="urn:microsoft.com/office/officeart/2005/8/layout/hierarchy2"/>
    <dgm:cxn modelId="{BD4DC7A8-0010-4D7D-90FE-2DCA76CE090A}" type="presParOf" srcId="{E219F323-2FCE-4B74-8386-A90266159D52}" destId="{C65B1067-1579-4001-8027-5D96031F047A}" srcOrd="0" destOrd="0" presId="urn:microsoft.com/office/officeart/2005/8/layout/hierarchy2"/>
    <dgm:cxn modelId="{755F7D43-9A37-4719-BB72-A055189CCF8B}" type="presParOf" srcId="{E219F323-2FCE-4B74-8386-A90266159D52}" destId="{E9A06836-B68E-4EAD-8A62-3450E6A1F53C}" srcOrd="1" destOrd="0" presId="urn:microsoft.com/office/officeart/2005/8/layout/hierarchy2"/>
    <dgm:cxn modelId="{1704441C-1A99-474F-8CA7-B6D76D39B4AB}" type="presParOf" srcId="{8AC18397-D935-4E68-A00F-A5B4BC6B695E}" destId="{997F4764-C63A-4AB6-B99A-9259C372921C}" srcOrd="2" destOrd="0" presId="urn:microsoft.com/office/officeart/2005/8/layout/hierarchy2"/>
    <dgm:cxn modelId="{41D7752B-770E-4A95-B589-276FCDB1813C}" type="presParOf" srcId="{997F4764-C63A-4AB6-B99A-9259C372921C}" destId="{4BFCFADD-CDE4-46A2-8CBD-3D2CA12A9E97}" srcOrd="0" destOrd="0" presId="urn:microsoft.com/office/officeart/2005/8/layout/hierarchy2"/>
    <dgm:cxn modelId="{A5145890-F7EB-4DFC-9CC5-3A9F71CF41D8}" type="presParOf" srcId="{8AC18397-D935-4E68-A00F-A5B4BC6B695E}" destId="{E59CFA64-24F4-4257-B57A-8CEE1BDD110A}" srcOrd="3" destOrd="0" presId="urn:microsoft.com/office/officeart/2005/8/layout/hierarchy2"/>
    <dgm:cxn modelId="{33329919-DF72-46CC-9218-8F0782E4483B}" type="presParOf" srcId="{E59CFA64-24F4-4257-B57A-8CEE1BDD110A}" destId="{885138C7-0B23-424C-B4D3-AB1A79A0D0A9}" srcOrd="0" destOrd="0" presId="urn:microsoft.com/office/officeart/2005/8/layout/hierarchy2"/>
    <dgm:cxn modelId="{CA5C64A6-3548-47DB-B2CD-52E8874BA3B9}" type="presParOf" srcId="{E59CFA64-24F4-4257-B57A-8CEE1BDD110A}" destId="{6374C73B-314A-41DB-9481-B93B3C670CB5}" srcOrd="1" destOrd="0" presId="urn:microsoft.com/office/officeart/2005/8/layout/hierarchy2"/>
    <dgm:cxn modelId="{FDA8002E-3252-4A99-A771-9E53CFFD87A1}" type="presParOf" srcId="{8AC18397-D935-4E68-A00F-A5B4BC6B695E}" destId="{5498B1C8-D89A-445F-B42B-2F0003B01D93}" srcOrd="4" destOrd="0" presId="urn:microsoft.com/office/officeart/2005/8/layout/hierarchy2"/>
    <dgm:cxn modelId="{F7140B61-157C-45F9-BF67-6AFB433A706B}" type="presParOf" srcId="{5498B1C8-D89A-445F-B42B-2F0003B01D93}" destId="{625F5FB5-B486-4238-ADA8-6C0B73EC0CC4}" srcOrd="0" destOrd="0" presId="urn:microsoft.com/office/officeart/2005/8/layout/hierarchy2"/>
    <dgm:cxn modelId="{132FB2EE-8A8E-4AEA-9D42-0E87C067DF7A}" type="presParOf" srcId="{8AC18397-D935-4E68-A00F-A5B4BC6B695E}" destId="{B30A404A-E7E1-483F-8F60-6688FE102EE7}" srcOrd="5" destOrd="0" presId="urn:microsoft.com/office/officeart/2005/8/layout/hierarchy2"/>
    <dgm:cxn modelId="{A95733F3-6F59-4914-8A5B-6563F248F414}" type="presParOf" srcId="{B30A404A-E7E1-483F-8F60-6688FE102EE7}" destId="{4D4940AD-7A17-4AD9-8295-E0F063E630A5}" srcOrd="0" destOrd="0" presId="urn:microsoft.com/office/officeart/2005/8/layout/hierarchy2"/>
    <dgm:cxn modelId="{16132EDB-B23B-47C7-90B4-6F161959C811}" type="presParOf" srcId="{B30A404A-E7E1-483F-8F60-6688FE102EE7}" destId="{065B2040-5642-4DC3-84A2-7E4383655031}" srcOrd="1" destOrd="0" presId="urn:microsoft.com/office/officeart/2005/8/layout/hierarchy2"/>
    <dgm:cxn modelId="{0377971C-CBB2-40CB-9351-815C370C037B}" type="presParOf" srcId="{8AC18397-D935-4E68-A00F-A5B4BC6B695E}" destId="{94DB8AA3-C9A9-4377-B26E-CD85912EE78F}" srcOrd="6" destOrd="0" presId="urn:microsoft.com/office/officeart/2005/8/layout/hierarchy2"/>
    <dgm:cxn modelId="{0E6557DE-D5BA-4561-A933-31D3475B2FC8}" type="presParOf" srcId="{94DB8AA3-C9A9-4377-B26E-CD85912EE78F}" destId="{4544AB70-C02D-4F99-A623-97FCD8A1EC95}" srcOrd="0" destOrd="0" presId="urn:microsoft.com/office/officeart/2005/8/layout/hierarchy2"/>
    <dgm:cxn modelId="{939CEDF7-E345-47D3-90F1-F7A373874D92}" type="presParOf" srcId="{8AC18397-D935-4E68-A00F-A5B4BC6B695E}" destId="{5C87C481-9CB7-44DF-B4BB-F88418F76A7C}" srcOrd="7" destOrd="0" presId="urn:microsoft.com/office/officeart/2005/8/layout/hierarchy2"/>
    <dgm:cxn modelId="{BA1A0B83-ED46-430B-B76E-FAF7929334AD}" type="presParOf" srcId="{5C87C481-9CB7-44DF-B4BB-F88418F76A7C}" destId="{BA3B64AA-5DD2-469D-9CF4-9D4255B0F9B6}" srcOrd="0" destOrd="0" presId="urn:microsoft.com/office/officeart/2005/8/layout/hierarchy2"/>
    <dgm:cxn modelId="{3B778230-42DD-4ED3-9A2B-CACE6FFE7A2C}" type="presParOf" srcId="{5C87C481-9CB7-44DF-B4BB-F88418F76A7C}" destId="{DE5E862D-B29E-4941-8139-898C6C10EB09}" srcOrd="1" destOrd="0" presId="urn:microsoft.com/office/officeart/2005/8/layout/hierarchy2"/>
    <dgm:cxn modelId="{B36232EC-3758-4752-9685-0EE431191539}" type="presParOf" srcId="{8AC18397-D935-4E68-A00F-A5B4BC6B695E}" destId="{E4B78027-C5E0-497C-83A1-C2CB376FB3D3}" srcOrd="8" destOrd="0" presId="urn:microsoft.com/office/officeart/2005/8/layout/hierarchy2"/>
    <dgm:cxn modelId="{4D621A91-3F1B-4A12-9EFE-776FD1D03012}" type="presParOf" srcId="{E4B78027-C5E0-497C-83A1-C2CB376FB3D3}" destId="{3AF4211A-4977-427A-BB9C-654B496AA693}" srcOrd="0" destOrd="0" presId="urn:microsoft.com/office/officeart/2005/8/layout/hierarchy2"/>
    <dgm:cxn modelId="{BF4024FF-CF39-424B-AB52-BB8C6C258DF8}" type="presParOf" srcId="{8AC18397-D935-4E68-A00F-A5B4BC6B695E}" destId="{97D987BC-AB8B-44EB-B4DA-9EA07D1F4C6E}" srcOrd="9" destOrd="0" presId="urn:microsoft.com/office/officeart/2005/8/layout/hierarchy2"/>
    <dgm:cxn modelId="{0423FFAB-5454-4B39-AF2E-9CA13C9EFE5F}" type="presParOf" srcId="{97D987BC-AB8B-44EB-B4DA-9EA07D1F4C6E}" destId="{87E14B8C-195C-4F94-B6F6-C3FE2C411439}" srcOrd="0" destOrd="0" presId="urn:microsoft.com/office/officeart/2005/8/layout/hierarchy2"/>
    <dgm:cxn modelId="{81EAEB7D-5516-4AE0-AC0C-73817512CECD}" type="presParOf" srcId="{97D987BC-AB8B-44EB-B4DA-9EA07D1F4C6E}" destId="{EF3D18A3-E0A5-40F3-BCD6-E02D5E6FB3CD}" srcOrd="1" destOrd="0" presId="urn:microsoft.com/office/officeart/2005/8/layout/hierarchy2"/>
    <dgm:cxn modelId="{855EBF54-77EA-4FFD-BE06-9A0CF14E4300}" type="presParOf" srcId="{8AC18397-D935-4E68-A00F-A5B4BC6B695E}" destId="{7701EE91-6B8A-46FD-B852-F0FD1C52A8E1}" srcOrd="10" destOrd="0" presId="urn:microsoft.com/office/officeart/2005/8/layout/hierarchy2"/>
    <dgm:cxn modelId="{AA797CFD-741C-410B-B426-BC80AF69937A}" type="presParOf" srcId="{7701EE91-6B8A-46FD-B852-F0FD1C52A8E1}" destId="{594BC1EE-F99B-4017-86E8-FA13B2273D8B}" srcOrd="0" destOrd="0" presId="urn:microsoft.com/office/officeart/2005/8/layout/hierarchy2"/>
    <dgm:cxn modelId="{D25A7C1A-1735-4FD0-90DA-112F96292DAD}" type="presParOf" srcId="{8AC18397-D935-4E68-A00F-A5B4BC6B695E}" destId="{C739A832-257A-4553-80F8-1F22A0A2F143}" srcOrd="11" destOrd="0" presId="urn:microsoft.com/office/officeart/2005/8/layout/hierarchy2"/>
    <dgm:cxn modelId="{322E883A-03E8-4315-BE2D-31C9721B9E6C}" type="presParOf" srcId="{C739A832-257A-4553-80F8-1F22A0A2F143}" destId="{5A72A980-5EEE-4979-8986-3A47F4F8E7DA}" srcOrd="0" destOrd="0" presId="urn:microsoft.com/office/officeart/2005/8/layout/hierarchy2"/>
    <dgm:cxn modelId="{897A8FC0-299C-41C2-B1F8-12C21D78C4AC}" type="presParOf" srcId="{C739A832-257A-4553-80F8-1F22A0A2F143}" destId="{A70C9682-CF59-4BD9-BBD8-5F80A019C4DD}" srcOrd="1" destOrd="0" presId="urn:microsoft.com/office/officeart/2005/8/layout/hierarchy2"/>
    <dgm:cxn modelId="{3F141EF8-5EA4-42B8-A951-36D50519510A}" type="presParOf" srcId="{8AC18397-D935-4E68-A00F-A5B4BC6B695E}" destId="{170537C1-BA3B-4B62-B02C-BC90A05CD10C}" srcOrd="12" destOrd="0" presId="urn:microsoft.com/office/officeart/2005/8/layout/hierarchy2"/>
    <dgm:cxn modelId="{39F5EC49-C795-4449-B588-955F7520A40F}" type="presParOf" srcId="{170537C1-BA3B-4B62-B02C-BC90A05CD10C}" destId="{06934D07-0658-4806-8EBC-6CB4523D4886}" srcOrd="0" destOrd="0" presId="urn:microsoft.com/office/officeart/2005/8/layout/hierarchy2"/>
    <dgm:cxn modelId="{D942E6B7-77B9-4DD9-82CA-5E24C4CA7E78}" type="presParOf" srcId="{8AC18397-D935-4E68-A00F-A5B4BC6B695E}" destId="{43038BAE-C8DC-4C97-96B4-A0EF6EA03FC6}" srcOrd="13" destOrd="0" presId="urn:microsoft.com/office/officeart/2005/8/layout/hierarchy2"/>
    <dgm:cxn modelId="{EFAA9BBA-3942-444E-AEC0-FE8F1CE7E7AF}" type="presParOf" srcId="{43038BAE-C8DC-4C97-96B4-A0EF6EA03FC6}" destId="{C5C1F448-1A36-4266-8015-1DB6882B198A}" srcOrd="0" destOrd="0" presId="urn:microsoft.com/office/officeart/2005/8/layout/hierarchy2"/>
    <dgm:cxn modelId="{DEC57BAE-8505-4A0A-9A53-BCAD8ED542FB}" type="presParOf" srcId="{43038BAE-C8DC-4C97-96B4-A0EF6EA03FC6}" destId="{E7864A2A-42C1-4314-9749-E6DBB113B59E}"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4" qsCatId="simple" csTypeId="urn:microsoft.com/office/officeart/2005/8/colors/colorful2" csCatId="colorful" phldr="1"/>
      <dgm:spPr/>
      <dgm:t>
        <a:bodyPr/>
        <a:lstStyle/>
        <a:p>
          <a:endParaRPr lang="es-ES"/>
        </a:p>
      </dgm:t>
    </dgm:pt>
    <dgm:pt modelId="{CB9964DC-5E01-4879-9733-CDEE2AB1D1F7}">
      <dgm:prSet phldrT="[Texto]"/>
      <dgm:spPr/>
      <dgm:t>
        <a:bodyPr/>
        <a:lstStyle/>
        <a:p>
          <a:r>
            <a:rPr lang="es-ES" b="1" dirty="0" smtClean="0"/>
            <a:t>Protección electrostática</a:t>
          </a:r>
          <a:endParaRPr lang="es-ES" dirty="0"/>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0D20E71-FED1-4623-8034-D329000238BD}">
      <dgm:prSet phldrT="[Texto]" custT="1"/>
      <dgm:spPr/>
      <dgm:t>
        <a:bodyPr/>
        <a:lstStyle/>
        <a:p>
          <a:r>
            <a:rPr lang="es-ES" sz="1200" dirty="0" smtClean="0"/>
            <a:t>Neutraliza las cargas electrostáticas producidas por los materiales dieléctricos</a:t>
          </a:r>
          <a:endParaRPr lang="es-ES" sz="1200" dirty="0"/>
        </a:p>
      </dgm:t>
    </dgm:pt>
    <dgm:pt modelId="{4349BE00-98CD-4A0C-8970-0800DCF0B510}" type="parTrans" cxnId="{2B3E0B88-707A-418B-AA63-FD88251C59CD}">
      <dgm:prSet/>
      <dgm:spPr/>
      <dgm:t>
        <a:bodyPr/>
        <a:lstStyle/>
        <a:p>
          <a:endParaRPr lang="es-ES"/>
        </a:p>
      </dgm:t>
    </dgm:pt>
    <dgm:pt modelId="{9E3869D8-A7FD-4027-8D69-6E2073D34B18}" type="sibTrans" cxnId="{2B3E0B88-707A-418B-AA63-FD88251C59CD}">
      <dgm:prSet/>
      <dgm:spPr/>
      <dgm:t>
        <a:bodyPr/>
        <a:lstStyle/>
        <a:p>
          <a:endParaRPr lang="es-ES"/>
        </a:p>
      </dgm:t>
    </dgm:pt>
    <dgm:pt modelId="{3C7BC678-9963-47CC-A51A-8DD7D1B2BA40}">
      <dgm:prSet phldrT="[Texto]" custT="1"/>
      <dgm:spPr/>
      <dgm:t>
        <a:bodyPr/>
        <a:lstStyle/>
        <a:p>
          <a:r>
            <a:rPr lang="es-ES" sz="1200" dirty="0" smtClean="0"/>
            <a:t>logra conectando todos lo elemento metálicos dieléctricos a tierra común o referencia cero</a:t>
          </a:r>
          <a:endParaRPr lang="es-ES" sz="1200" dirty="0"/>
        </a:p>
      </dgm:t>
    </dgm:pt>
    <dgm:pt modelId="{4A6999B9-0B6E-4805-AED9-DB61718CDFBD}" type="sibTrans" cxnId="{FC4F901D-171B-4904-A0E8-0820DB106E19}">
      <dgm:prSet/>
      <dgm:spPr/>
      <dgm:t>
        <a:bodyPr/>
        <a:lstStyle/>
        <a:p>
          <a:endParaRPr lang="es-ES"/>
        </a:p>
      </dgm:t>
    </dgm:pt>
    <dgm:pt modelId="{1403C3AE-380A-4F82-92DF-BFAA93FA6802}" type="parTrans" cxnId="{FC4F901D-171B-4904-A0E8-0820DB106E19}">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S"/>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514929" custScaleY="146011" custLinFactY="-100000" custLinFactNeighborX="-8460" custLinFactNeighborY="-137347"/>
      <dgm:spPr/>
      <dgm:t>
        <a:bodyPr/>
        <a:lstStyle/>
        <a:p>
          <a:endParaRPr lang="es-ES"/>
        </a:p>
      </dgm:t>
    </dgm:pt>
    <dgm:pt modelId="{C7DDC059-89DD-4F99-A10D-9C975D60C8D8}" type="pres">
      <dgm:prSet presAssocID="{CB9964DC-5E01-4879-9733-CDEE2AB1D1F7}" presName="rootConnector" presStyleLbl="node1" presStyleIdx="0" presStyleCnt="1"/>
      <dgm:spPr/>
      <dgm:t>
        <a:bodyPr/>
        <a:lstStyle/>
        <a:p>
          <a:endParaRPr lang="es-ES"/>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2"/>
      <dgm:spPr/>
      <dgm:t>
        <a:bodyPr/>
        <a:lstStyle/>
        <a:p>
          <a:endParaRPr lang="es-ES"/>
        </a:p>
      </dgm:t>
    </dgm:pt>
    <dgm:pt modelId="{45B98A4A-0B6D-4F48-B74E-847DD2F0977C}" type="pres">
      <dgm:prSet presAssocID="{D0D20E71-FED1-4623-8034-D329000238BD}" presName="childText" presStyleLbl="bgAcc1" presStyleIdx="0" presStyleCnt="2" custScaleX="552729" custScaleY="357006" custLinFactNeighborX="-49720" custLinFactNeighborY="-3440">
        <dgm:presLayoutVars>
          <dgm:bulletEnabled val="1"/>
        </dgm:presLayoutVars>
      </dgm:prSet>
      <dgm:spPr/>
      <dgm:t>
        <a:bodyPr/>
        <a:lstStyle/>
        <a:p>
          <a:endParaRPr lang="es-ES"/>
        </a:p>
      </dgm:t>
    </dgm:pt>
    <dgm:pt modelId="{2F4C8067-67BB-44C9-93F6-385513DB36F0}" type="pres">
      <dgm:prSet presAssocID="{1403C3AE-380A-4F82-92DF-BFAA93FA6802}" presName="Name13" presStyleLbl="parChTrans1D2" presStyleIdx="1" presStyleCnt="2"/>
      <dgm:spPr/>
      <dgm:t>
        <a:bodyPr/>
        <a:lstStyle/>
        <a:p>
          <a:endParaRPr lang="es-ES"/>
        </a:p>
      </dgm:t>
    </dgm:pt>
    <dgm:pt modelId="{61126DF8-EFA6-4B2B-B705-BD5C19885CDF}" type="pres">
      <dgm:prSet presAssocID="{3C7BC678-9963-47CC-A51A-8DD7D1B2BA40}" presName="childText" presStyleLbl="bgAcc1" presStyleIdx="1" presStyleCnt="2" custScaleX="552729" custScaleY="269346" custLinFactNeighborX="-49720" custLinFactNeighborY="83991">
        <dgm:presLayoutVars>
          <dgm:bulletEnabled val="1"/>
        </dgm:presLayoutVars>
      </dgm:prSet>
      <dgm:spPr/>
      <dgm:t>
        <a:bodyPr/>
        <a:lstStyle/>
        <a:p>
          <a:endParaRPr lang="es-ES"/>
        </a:p>
      </dgm:t>
    </dgm:pt>
  </dgm:ptLst>
  <dgm:cxnLst>
    <dgm:cxn modelId="{255DF195-5E8C-4522-ABDC-6AE0C589CAE3}" type="presOf" srcId="{D0D20E71-FED1-4623-8034-D329000238BD}" destId="{45B98A4A-0B6D-4F48-B74E-847DD2F0977C}" srcOrd="0" destOrd="0" presId="urn:microsoft.com/office/officeart/2005/8/layout/hierarchy3"/>
    <dgm:cxn modelId="{BA1BA6D1-507F-4AD4-984B-99F94C2F3EA9}" type="presOf" srcId="{1403C3AE-380A-4F82-92DF-BFAA93FA6802}" destId="{2F4C8067-67BB-44C9-93F6-385513DB36F0}" srcOrd="0" destOrd="0" presId="urn:microsoft.com/office/officeart/2005/8/layout/hierarchy3"/>
    <dgm:cxn modelId="{0C549922-4EF3-4917-8451-BD0FBA353F79}" type="presOf" srcId="{CB9964DC-5E01-4879-9733-CDEE2AB1D1F7}" destId="{ECB1CA3E-26B8-4A39-AEF8-6F06E506D3C7}" srcOrd="0" destOrd="0" presId="urn:microsoft.com/office/officeart/2005/8/layout/hierarchy3"/>
    <dgm:cxn modelId="{EFAE2363-45D0-45CC-9523-C72529378C9E}" type="presOf" srcId="{3C7BC678-9963-47CC-A51A-8DD7D1B2BA40}" destId="{61126DF8-EFA6-4B2B-B705-BD5C19885CDF}"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FC4F901D-171B-4904-A0E8-0820DB106E19}" srcId="{CB9964DC-5E01-4879-9733-CDEE2AB1D1F7}" destId="{3C7BC678-9963-47CC-A51A-8DD7D1B2BA40}" srcOrd="1" destOrd="0" parTransId="{1403C3AE-380A-4F82-92DF-BFAA93FA6802}" sibTransId="{4A6999B9-0B6E-4805-AED9-DB61718CDFBD}"/>
    <dgm:cxn modelId="{8E2466E3-C3B2-49F7-9CFA-E66846F7F3AB}" type="presOf" srcId="{CB9964DC-5E01-4879-9733-CDEE2AB1D1F7}" destId="{C7DDC059-89DD-4F99-A10D-9C975D60C8D8}" srcOrd="1" destOrd="0" presId="urn:microsoft.com/office/officeart/2005/8/layout/hierarchy3"/>
    <dgm:cxn modelId="{E998D547-6E39-4327-9C14-7E8BBA3F3AB5}" type="presOf" srcId="{7061F2FC-F2AB-4DE3-98B0-886576B4E2C6}" destId="{D433476B-D68D-4328-ADAC-B2895D3D50CF}" srcOrd="0" destOrd="0" presId="urn:microsoft.com/office/officeart/2005/8/layout/hierarchy3"/>
    <dgm:cxn modelId="{351126A9-F1C1-4D56-A520-A01DE517880B}" type="presOf" srcId="{4349BE00-98CD-4A0C-8970-0800DCF0B510}" destId="{6453487C-0FAF-4B32-BD10-ECD1ABD7E947}" srcOrd="0" destOrd="0" presId="urn:microsoft.com/office/officeart/2005/8/layout/hierarchy3"/>
    <dgm:cxn modelId="{70E08254-E5F1-444B-A721-323ADF278714}" type="presParOf" srcId="{D433476B-D68D-4328-ADAC-B2895D3D50CF}" destId="{1E58A3BC-F1F7-40EE-89AA-32E802ED4BF7}" srcOrd="0" destOrd="0" presId="urn:microsoft.com/office/officeart/2005/8/layout/hierarchy3"/>
    <dgm:cxn modelId="{0FCF8A68-6696-4871-81CA-0942858CED34}" type="presParOf" srcId="{1E58A3BC-F1F7-40EE-89AA-32E802ED4BF7}" destId="{D21DF85A-45CA-4CE0-B0ED-CF4615475EE0}" srcOrd="0" destOrd="0" presId="urn:microsoft.com/office/officeart/2005/8/layout/hierarchy3"/>
    <dgm:cxn modelId="{AC7B1F31-ACA3-4BB5-8CD2-A5A5BA65A526}" type="presParOf" srcId="{D21DF85A-45CA-4CE0-B0ED-CF4615475EE0}" destId="{ECB1CA3E-26B8-4A39-AEF8-6F06E506D3C7}" srcOrd="0" destOrd="0" presId="urn:microsoft.com/office/officeart/2005/8/layout/hierarchy3"/>
    <dgm:cxn modelId="{284CEE6F-EA86-42E1-9D5F-31CD643DCEB6}" type="presParOf" srcId="{D21DF85A-45CA-4CE0-B0ED-CF4615475EE0}" destId="{C7DDC059-89DD-4F99-A10D-9C975D60C8D8}" srcOrd="1" destOrd="0" presId="urn:microsoft.com/office/officeart/2005/8/layout/hierarchy3"/>
    <dgm:cxn modelId="{478E8D3A-65B2-4C95-AD7F-FAF71781C3F1}" type="presParOf" srcId="{1E58A3BC-F1F7-40EE-89AA-32E802ED4BF7}" destId="{F784BE88-3DB9-4E87-AFCA-2ED0BF00DEA1}" srcOrd="1" destOrd="0" presId="urn:microsoft.com/office/officeart/2005/8/layout/hierarchy3"/>
    <dgm:cxn modelId="{031ED6F6-D02B-4EE2-B4D7-2545BD2D7996}" type="presParOf" srcId="{F784BE88-3DB9-4E87-AFCA-2ED0BF00DEA1}" destId="{6453487C-0FAF-4B32-BD10-ECD1ABD7E947}" srcOrd="0" destOrd="0" presId="urn:microsoft.com/office/officeart/2005/8/layout/hierarchy3"/>
    <dgm:cxn modelId="{B30BCF4C-F235-4E9E-AFAF-61F371E50CC9}" type="presParOf" srcId="{F784BE88-3DB9-4E87-AFCA-2ED0BF00DEA1}" destId="{45B98A4A-0B6D-4F48-B74E-847DD2F0977C}" srcOrd="1" destOrd="0" presId="urn:microsoft.com/office/officeart/2005/8/layout/hierarchy3"/>
    <dgm:cxn modelId="{0110AB43-EDCF-46BC-83CB-1BACDAE66516}" type="presParOf" srcId="{F784BE88-3DB9-4E87-AFCA-2ED0BF00DEA1}" destId="{2F4C8067-67BB-44C9-93F6-385513DB36F0}" srcOrd="2" destOrd="0" presId="urn:microsoft.com/office/officeart/2005/8/layout/hierarchy3"/>
    <dgm:cxn modelId="{90A53D0C-4AF4-40EA-AF17-279E769268C6}" type="presParOf" srcId="{F784BE88-3DB9-4E87-AFCA-2ED0BF00DEA1}" destId="{61126DF8-EFA6-4B2B-B705-BD5C19885CDF}" srcOrd="3" destOrd="0" presId="urn:microsoft.com/office/officeart/2005/8/layout/hierarchy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D01C29C-C56E-4115-899A-A3423F059653}" type="doc">
      <dgm:prSet loTypeId="urn:microsoft.com/office/officeart/2005/8/layout/bProcess4" loCatId="process" qsTypeId="urn:microsoft.com/office/officeart/2005/8/quickstyle/simple5" qsCatId="simple" csTypeId="urn:microsoft.com/office/officeart/2005/8/colors/colorful2" csCatId="colorful" phldr="1"/>
      <dgm:spPr/>
      <dgm:t>
        <a:bodyPr/>
        <a:lstStyle/>
        <a:p>
          <a:endParaRPr lang="es-ES"/>
        </a:p>
      </dgm:t>
    </dgm:pt>
    <dgm:pt modelId="{32EB4BEE-C3B0-4546-842C-E8F3FB2EE9AD}">
      <dgm:prSet phldrT="[Texto]"/>
      <dgm:spPr/>
      <dgm:t>
        <a:bodyPr/>
        <a:lstStyle/>
        <a:p>
          <a:r>
            <a:rPr lang="es-ES" b="1" dirty="0" smtClean="0"/>
            <a:t>Carga/capacidad mínima </a:t>
          </a:r>
          <a:endParaRPr lang="es-ES" dirty="0"/>
        </a:p>
      </dgm:t>
    </dgm:pt>
    <dgm:pt modelId="{8097E9D6-35E0-4C1B-A45B-62DA09474CB4}" type="parTrans" cxnId="{86CD2588-5C4A-475C-9D94-5AC80AB680F6}">
      <dgm:prSet/>
      <dgm:spPr/>
      <dgm:t>
        <a:bodyPr/>
        <a:lstStyle/>
        <a:p>
          <a:endParaRPr lang="es-ES"/>
        </a:p>
      </dgm:t>
    </dgm:pt>
    <dgm:pt modelId="{21A8974D-F4AF-4664-B676-A791DD2AB511}" type="sibTrans" cxnId="{86CD2588-5C4A-475C-9D94-5AC80AB680F6}">
      <dgm:prSet/>
      <dgm:spPr/>
      <dgm:t>
        <a:bodyPr/>
        <a:lstStyle/>
        <a:p>
          <a:endParaRPr lang="es-ES"/>
        </a:p>
      </dgm:t>
    </dgm:pt>
    <dgm:pt modelId="{C312BC6A-6307-4EAC-BD45-E18AA31A7C91}">
      <dgm:prSet phldrT="[Texto]"/>
      <dgm:spPr/>
      <dgm:t>
        <a:bodyPr/>
        <a:lstStyle/>
        <a:p>
          <a:r>
            <a:rPr lang="es-ES" b="1" dirty="0" smtClean="0"/>
            <a:t>Ciclo de servicio</a:t>
          </a:r>
          <a:endParaRPr lang="es-ES" dirty="0"/>
        </a:p>
      </dgm:t>
    </dgm:pt>
    <dgm:pt modelId="{7914F9D2-BF36-42D3-9733-FA91092FEEBE}" type="parTrans" cxnId="{C2783557-8985-407B-B684-144E7BEE5F5D}">
      <dgm:prSet/>
      <dgm:spPr/>
      <dgm:t>
        <a:bodyPr/>
        <a:lstStyle/>
        <a:p>
          <a:endParaRPr lang="es-ES"/>
        </a:p>
      </dgm:t>
    </dgm:pt>
    <dgm:pt modelId="{02749C41-703A-4854-BEE4-10363B82AA10}" type="sibTrans" cxnId="{C2783557-8985-407B-B684-144E7BEE5F5D}">
      <dgm:prSet/>
      <dgm:spPr/>
      <dgm:t>
        <a:bodyPr/>
        <a:lstStyle/>
        <a:p>
          <a:endParaRPr lang="es-ES"/>
        </a:p>
      </dgm:t>
    </dgm:pt>
    <dgm:pt modelId="{1C5A8EFA-DEF7-40FB-A921-F5CE2BF948A0}">
      <dgm:prSet phldrT="[Texto]"/>
      <dgm:spPr/>
      <dgm:t>
        <a:bodyPr/>
        <a:lstStyle/>
        <a:p>
          <a:r>
            <a:rPr lang="es-ES" b="1" dirty="0" smtClean="0"/>
            <a:t>Máxima caída de voltaje /frecuencia</a:t>
          </a:r>
          <a:endParaRPr lang="es-ES" dirty="0"/>
        </a:p>
      </dgm:t>
    </dgm:pt>
    <dgm:pt modelId="{879B6B08-B4CF-4C58-B916-29D335E7CE6B}" type="parTrans" cxnId="{64151985-AC04-447A-A12C-75FF055DA8AC}">
      <dgm:prSet/>
      <dgm:spPr/>
      <dgm:t>
        <a:bodyPr/>
        <a:lstStyle/>
        <a:p>
          <a:endParaRPr lang="es-ES"/>
        </a:p>
      </dgm:t>
    </dgm:pt>
    <dgm:pt modelId="{491001C7-2F19-452D-95DA-32D9B0D45F7D}" type="sibTrans" cxnId="{64151985-AC04-447A-A12C-75FF055DA8AC}">
      <dgm:prSet/>
      <dgm:spPr/>
      <dgm:t>
        <a:bodyPr/>
        <a:lstStyle/>
        <a:p>
          <a:endParaRPr lang="es-ES"/>
        </a:p>
      </dgm:t>
    </dgm:pt>
    <dgm:pt modelId="{E3C4CF32-192B-4E5C-9A2B-F5B63FC77B5C}">
      <dgm:prSet phldrT="[Texto]"/>
      <dgm:spPr/>
      <dgm:t>
        <a:bodyPr/>
        <a:lstStyle/>
        <a:p>
          <a:r>
            <a:rPr lang="es-ES" b="1" dirty="0" smtClean="0"/>
            <a:t>Altitud y temperatura</a:t>
          </a:r>
          <a:endParaRPr lang="es-ES" dirty="0"/>
        </a:p>
      </dgm:t>
    </dgm:pt>
    <dgm:pt modelId="{FE99A340-45AF-4AC0-B022-4C63DC5B7864}" type="parTrans" cxnId="{BB8756D0-3579-4FAA-B983-E251E282B3D2}">
      <dgm:prSet/>
      <dgm:spPr/>
      <dgm:t>
        <a:bodyPr/>
        <a:lstStyle/>
        <a:p>
          <a:endParaRPr lang="es-ES"/>
        </a:p>
      </dgm:t>
    </dgm:pt>
    <dgm:pt modelId="{F3452644-ACA3-4DFB-B0CA-C52723066789}" type="sibTrans" cxnId="{BB8756D0-3579-4FAA-B983-E251E282B3D2}">
      <dgm:prSet/>
      <dgm:spPr/>
      <dgm:t>
        <a:bodyPr/>
        <a:lstStyle/>
        <a:p>
          <a:endParaRPr lang="es-ES"/>
        </a:p>
      </dgm:t>
    </dgm:pt>
    <dgm:pt modelId="{1979812F-9CCE-4716-894C-E540C0A45DED}">
      <dgm:prSet phldrT="[Texto]"/>
      <dgm:spPr/>
      <dgm:t>
        <a:bodyPr/>
        <a:lstStyle/>
        <a:p>
          <a:r>
            <a:rPr lang="es-ES" b="1" dirty="0" smtClean="0"/>
            <a:t>Combustible</a:t>
          </a:r>
          <a:endParaRPr lang="es-ES" dirty="0"/>
        </a:p>
      </dgm:t>
    </dgm:pt>
    <dgm:pt modelId="{29677EC7-05CD-472C-8DA8-FE2ACB9C74C1}" type="parTrans" cxnId="{ADAAE29C-B9FB-4426-BB4D-9150CD656EDF}">
      <dgm:prSet/>
      <dgm:spPr/>
      <dgm:t>
        <a:bodyPr/>
        <a:lstStyle/>
        <a:p>
          <a:endParaRPr lang="es-ES"/>
        </a:p>
      </dgm:t>
    </dgm:pt>
    <dgm:pt modelId="{B926BA02-424F-4332-9DC6-0F711E16EB5D}" type="sibTrans" cxnId="{ADAAE29C-B9FB-4426-BB4D-9150CD656EDF}">
      <dgm:prSet/>
      <dgm:spPr/>
      <dgm:t>
        <a:bodyPr/>
        <a:lstStyle/>
        <a:p>
          <a:endParaRPr lang="es-ES"/>
        </a:p>
      </dgm:t>
    </dgm:pt>
    <dgm:pt modelId="{F257883E-CAB6-4861-AAAF-F9DF7D53DB87}">
      <dgm:prSet phldrT="[Texto]"/>
      <dgm:spPr/>
      <dgm:t>
        <a:bodyPr/>
        <a:lstStyle/>
        <a:p>
          <a:r>
            <a:rPr lang="es-ES" b="1" dirty="0" smtClean="0"/>
            <a:t>Fase </a:t>
          </a:r>
          <a:endParaRPr lang="es-ES" dirty="0"/>
        </a:p>
      </dgm:t>
    </dgm:pt>
    <dgm:pt modelId="{767AB711-B761-4BB7-B2C9-C55DAE57000F}" type="parTrans" cxnId="{A52F0488-2CFB-4AA9-8D7D-C0F703D805B0}">
      <dgm:prSet/>
      <dgm:spPr/>
      <dgm:t>
        <a:bodyPr/>
        <a:lstStyle/>
        <a:p>
          <a:endParaRPr lang="es-ES"/>
        </a:p>
      </dgm:t>
    </dgm:pt>
    <dgm:pt modelId="{506CB279-E346-4C86-943D-2DFE9F328328}" type="sibTrans" cxnId="{A52F0488-2CFB-4AA9-8D7D-C0F703D805B0}">
      <dgm:prSet/>
      <dgm:spPr/>
      <dgm:t>
        <a:bodyPr/>
        <a:lstStyle/>
        <a:p>
          <a:endParaRPr lang="es-ES"/>
        </a:p>
      </dgm:t>
    </dgm:pt>
    <dgm:pt modelId="{2850C346-4368-4F85-8631-49A65390EC0F}">
      <dgm:prSet phldrT="[Texto]"/>
      <dgm:spPr/>
      <dgm:t>
        <a:bodyPr/>
        <a:lstStyle/>
        <a:p>
          <a:r>
            <a:rPr lang="es-ES" b="1" dirty="0" smtClean="0"/>
            <a:t>Lugar de instalación </a:t>
          </a:r>
          <a:endParaRPr lang="es-ES" dirty="0"/>
        </a:p>
      </dgm:t>
    </dgm:pt>
    <dgm:pt modelId="{A0DA1E98-A68B-40B2-B081-B38E4915F035}" type="parTrans" cxnId="{F2FD7C22-A249-4270-BA7D-44E0C0FA5A8F}">
      <dgm:prSet/>
      <dgm:spPr/>
      <dgm:t>
        <a:bodyPr/>
        <a:lstStyle/>
        <a:p>
          <a:endParaRPr lang="es-ES"/>
        </a:p>
      </dgm:t>
    </dgm:pt>
    <dgm:pt modelId="{0CF7D409-969F-452E-81AC-AD2ACA590135}" type="sibTrans" cxnId="{F2FD7C22-A249-4270-BA7D-44E0C0FA5A8F}">
      <dgm:prSet/>
      <dgm:spPr/>
      <dgm:t>
        <a:bodyPr/>
        <a:lstStyle/>
        <a:p>
          <a:endParaRPr lang="es-ES"/>
        </a:p>
      </dgm:t>
    </dgm:pt>
    <dgm:pt modelId="{C977A358-4BF6-435D-A1C0-F5B414EB2A37}">
      <dgm:prSet phldrT="[Texto]"/>
      <dgm:spPr/>
      <dgm:t>
        <a:bodyPr/>
        <a:lstStyle/>
        <a:p>
          <a:r>
            <a:rPr lang="es-ES" b="1" dirty="0" smtClean="0"/>
            <a:t>Venteo de gases</a:t>
          </a:r>
          <a:endParaRPr lang="es-ES" dirty="0"/>
        </a:p>
      </dgm:t>
    </dgm:pt>
    <dgm:pt modelId="{D00766B7-B2D0-4C23-AE27-D50C5212A7E7}" type="parTrans" cxnId="{12256CAE-287C-4F46-9D4F-6F80F03B0F5E}">
      <dgm:prSet/>
      <dgm:spPr/>
      <dgm:t>
        <a:bodyPr/>
        <a:lstStyle/>
        <a:p>
          <a:endParaRPr lang="es-ES"/>
        </a:p>
      </dgm:t>
    </dgm:pt>
    <dgm:pt modelId="{EF8AC6C6-1E67-40C8-98C4-307CA0C74EBA}" type="sibTrans" cxnId="{12256CAE-287C-4F46-9D4F-6F80F03B0F5E}">
      <dgm:prSet/>
      <dgm:spPr/>
      <dgm:t>
        <a:bodyPr/>
        <a:lstStyle/>
        <a:p>
          <a:endParaRPr lang="es-ES"/>
        </a:p>
      </dgm:t>
    </dgm:pt>
    <dgm:pt modelId="{DB87074D-5526-422C-B711-28C29B5C8694}">
      <dgm:prSet phldrT="[Texto]"/>
      <dgm:spPr/>
      <dgm:t>
        <a:bodyPr/>
        <a:lstStyle/>
        <a:p>
          <a:r>
            <a:rPr lang="es-ES" b="1" dirty="0" smtClean="0"/>
            <a:t>Plataformas y cobertura.</a:t>
          </a:r>
          <a:endParaRPr lang="es-ES" dirty="0"/>
        </a:p>
      </dgm:t>
    </dgm:pt>
    <dgm:pt modelId="{3A5BAFDE-8DAA-473F-83B4-8F723F655F1E}" type="parTrans" cxnId="{5BF0423C-7371-432B-96D2-F0AAEB199C1D}">
      <dgm:prSet/>
      <dgm:spPr/>
      <dgm:t>
        <a:bodyPr/>
        <a:lstStyle/>
        <a:p>
          <a:endParaRPr lang="es-ES"/>
        </a:p>
      </dgm:t>
    </dgm:pt>
    <dgm:pt modelId="{AE6F335B-4443-4BFB-970D-89C30E1EE6EE}" type="sibTrans" cxnId="{5BF0423C-7371-432B-96D2-F0AAEB199C1D}">
      <dgm:prSet/>
      <dgm:spPr/>
      <dgm:t>
        <a:bodyPr/>
        <a:lstStyle/>
        <a:p>
          <a:endParaRPr lang="es-ES"/>
        </a:p>
      </dgm:t>
    </dgm:pt>
    <dgm:pt modelId="{018EF5E3-FD54-4CD8-BB75-94902F7648CF}" type="pres">
      <dgm:prSet presAssocID="{FD01C29C-C56E-4115-899A-A3423F059653}" presName="Name0" presStyleCnt="0">
        <dgm:presLayoutVars>
          <dgm:dir/>
          <dgm:resizeHandles/>
        </dgm:presLayoutVars>
      </dgm:prSet>
      <dgm:spPr/>
      <dgm:t>
        <a:bodyPr/>
        <a:lstStyle/>
        <a:p>
          <a:endParaRPr lang="es-ES"/>
        </a:p>
      </dgm:t>
    </dgm:pt>
    <dgm:pt modelId="{0647D45C-2E46-4F62-9EAD-8EFFE809AA81}" type="pres">
      <dgm:prSet presAssocID="{32EB4BEE-C3B0-4546-842C-E8F3FB2EE9AD}" presName="compNode" presStyleCnt="0"/>
      <dgm:spPr/>
    </dgm:pt>
    <dgm:pt modelId="{C0AF5D74-68A0-4A5E-8B60-63A919A0BF28}" type="pres">
      <dgm:prSet presAssocID="{32EB4BEE-C3B0-4546-842C-E8F3FB2EE9AD}" presName="dummyConnPt" presStyleCnt="0"/>
      <dgm:spPr/>
    </dgm:pt>
    <dgm:pt modelId="{DBADEEFF-4225-49EF-B68C-F7735C44D48E}" type="pres">
      <dgm:prSet presAssocID="{32EB4BEE-C3B0-4546-842C-E8F3FB2EE9AD}" presName="node" presStyleLbl="node1" presStyleIdx="0" presStyleCnt="9">
        <dgm:presLayoutVars>
          <dgm:bulletEnabled val="1"/>
        </dgm:presLayoutVars>
      </dgm:prSet>
      <dgm:spPr/>
      <dgm:t>
        <a:bodyPr/>
        <a:lstStyle/>
        <a:p>
          <a:endParaRPr lang="es-ES"/>
        </a:p>
      </dgm:t>
    </dgm:pt>
    <dgm:pt modelId="{5A9393DD-3C44-493E-B54F-FA91F4D17AFD}" type="pres">
      <dgm:prSet presAssocID="{21A8974D-F4AF-4664-B676-A791DD2AB511}" presName="sibTrans" presStyleLbl="bgSibTrans2D1" presStyleIdx="0" presStyleCnt="8"/>
      <dgm:spPr/>
      <dgm:t>
        <a:bodyPr/>
        <a:lstStyle/>
        <a:p>
          <a:endParaRPr lang="es-ES"/>
        </a:p>
      </dgm:t>
    </dgm:pt>
    <dgm:pt modelId="{5DEDE18A-1C05-40CA-AB57-07EFE84C4A28}" type="pres">
      <dgm:prSet presAssocID="{C312BC6A-6307-4EAC-BD45-E18AA31A7C91}" presName="compNode" presStyleCnt="0"/>
      <dgm:spPr/>
    </dgm:pt>
    <dgm:pt modelId="{522D140D-3C5A-477C-A474-C4D0AC3D7611}" type="pres">
      <dgm:prSet presAssocID="{C312BC6A-6307-4EAC-BD45-E18AA31A7C91}" presName="dummyConnPt" presStyleCnt="0"/>
      <dgm:spPr/>
    </dgm:pt>
    <dgm:pt modelId="{8EFF9813-9A6F-415A-A54F-9FFDA5D1C09D}" type="pres">
      <dgm:prSet presAssocID="{C312BC6A-6307-4EAC-BD45-E18AA31A7C91}" presName="node" presStyleLbl="node1" presStyleIdx="1" presStyleCnt="9">
        <dgm:presLayoutVars>
          <dgm:bulletEnabled val="1"/>
        </dgm:presLayoutVars>
      </dgm:prSet>
      <dgm:spPr/>
      <dgm:t>
        <a:bodyPr/>
        <a:lstStyle/>
        <a:p>
          <a:endParaRPr lang="es-ES"/>
        </a:p>
      </dgm:t>
    </dgm:pt>
    <dgm:pt modelId="{941B2547-01E0-4AE2-A14A-27B79A6D1FE1}" type="pres">
      <dgm:prSet presAssocID="{02749C41-703A-4854-BEE4-10363B82AA10}" presName="sibTrans" presStyleLbl="bgSibTrans2D1" presStyleIdx="1" presStyleCnt="8"/>
      <dgm:spPr/>
      <dgm:t>
        <a:bodyPr/>
        <a:lstStyle/>
        <a:p>
          <a:endParaRPr lang="es-ES"/>
        </a:p>
      </dgm:t>
    </dgm:pt>
    <dgm:pt modelId="{6BF908D9-90E5-4DA6-8E3D-526E202090E7}" type="pres">
      <dgm:prSet presAssocID="{1C5A8EFA-DEF7-40FB-A921-F5CE2BF948A0}" presName="compNode" presStyleCnt="0"/>
      <dgm:spPr/>
    </dgm:pt>
    <dgm:pt modelId="{EDD1013B-7A10-4D8E-91A9-20EFD2A0F4FE}" type="pres">
      <dgm:prSet presAssocID="{1C5A8EFA-DEF7-40FB-A921-F5CE2BF948A0}" presName="dummyConnPt" presStyleCnt="0"/>
      <dgm:spPr/>
    </dgm:pt>
    <dgm:pt modelId="{CE10A257-B8BC-40DC-9D8E-C76B833498F4}" type="pres">
      <dgm:prSet presAssocID="{1C5A8EFA-DEF7-40FB-A921-F5CE2BF948A0}" presName="node" presStyleLbl="node1" presStyleIdx="2" presStyleCnt="9">
        <dgm:presLayoutVars>
          <dgm:bulletEnabled val="1"/>
        </dgm:presLayoutVars>
      </dgm:prSet>
      <dgm:spPr/>
      <dgm:t>
        <a:bodyPr/>
        <a:lstStyle/>
        <a:p>
          <a:endParaRPr lang="es-ES"/>
        </a:p>
      </dgm:t>
    </dgm:pt>
    <dgm:pt modelId="{A351AF9C-7014-4ACD-8DEC-78FC1AE494C5}" type="pres">
      <dgm:prSet presAssocID="{491001C7-2F19-452D-95DA-32D9B0D45F7D}" presName="sibTrans" presStyleLbl="bgSibTrans2D1" presStyleIdx="2" presStyleCnt="8"/>
      <dgm:spPr/>
      <dgm:t>
        <a:bodyPr/>
        <a:lstStyle/>
        <a:p>
          <a:endParaRPr lang="es-ES"/>
        </a:p>
      </dgm:t>
    </dgm:pt>
    <dgm:pt modelId="{ED61E62B-EC98-4EE8-833C-45E2E59B97BD}" type="pres">
      <dgm:prSet presAssocID="{E3C4CF32-192B-4E5C-9A2B-F5B63FC77B5C}" presName="compNode" presStyleCnt="0"/>
      <dgm:spPr/>
    </dgm:pt>
    <dgm:pt modelId="{B1E4C811-86F5-40DA-8633-7028E78A80DA}" type="pres">
      <dgm:prSet presAssocID="{E3C4CF32-192B-4E5C-9A2B-F5B63FC77B5C}" presName="dummyConnPt" presStyleCnt="0"/>
      <dgm:spPr/>
    </dgm:pt>
    <dgm:pt modelId="{B2E7B1BB-D20D-4A65-963C-EB81074EB793}" type="pres">
      <dgm:prSet presAssocID="{E3C4CF32-192B-4E5C-9A2B-F5B63FC77B5C}" presName="node" presStyleLbl="node1" presStyleIdx="3" presStyleCnt="9">
        <dgm:presLayoutVars>
          <dgm:bulletEnabled val="1"/>
        </dgm:presLayoutVars>
      </dgm:prSet>
      <dgm:spPr/>
      <dgm:t>
        <a:bodyPr/>
        <a:lstStyle/>
        <a:p>
          <a:endParaRPr lang="es-ES"/>
        </a:p>
      </dgm:t>
    </dgm:pt>
    <dgm:pt modelId="{24B8FD56-1CF0-43FD-92B9-2AD1EAA110D3}" type="pres">
      <dgm:prSet presAssocID="{F3452644-ACA3-4DFB-B0CA-C52723066789}" presName="sibTrans" presStyleLbl="bgSibTrans2D1" presStyleIdx="3" presStyleCnt="8"/>
      <dgm:spPr/>
      <dgm:t>
        <a:bodyPr/>
        <a:lstStyle/>
        <a:p>
          <a:endParaRPr lang="es-ES"/>
        </a:p>
      </dgm:t>
    </dgm:pt>
    <dgm:pt modelId="{D6033391-EF32-4AAB-8B2E-02E63B7B73B6}" type="pres">
      <dgm:prSet presAssocID="{1979812F-9CCE-4716-894C-E540C0A45DED}" presName="compNode" presStyleCnt="0"/>
      <dgm:spPr/>
    </dgm:pt>
    <dgm:pt modelId="{67469AC8-D5E4-4DA5-B764-D3A4FDE62860}" type="pres">
      <dgm:prSet presAssocID="{1979812F-9CCE-4716-894C-E540C0A45DED}" presName="dummyConnPt" presStyleCnt="0"/>
      <dgm:spPr/>
    </dgm:pt>
    <dgm:pt modelId="{D9D72288-E02B-41CE-BF43-E477E00D3EFA}" type="pres">
      <dgm:prSet presAssocID="{1979812F-9CCE-4716-894C-E540C0A45DED}" presName="node" presStyleLbl="node1" presStyleIdx="4" presStyleCnt="9">
        <dgm:presLayoutVars>
          <dgm:bulletEnabled val="1"/>
        </dgm:presLayoutVars>
      </dgm:prSet>
      <dgm:spPr/>
      <dgm:t>
        <a:bodyPr/>
        <a:lstStyle/>
        <a:p>
          <a:endParaRPr lang="es-ES"/>
        </a:p>
      </dgm:t>
    </dgm:pt>
    <dgm:pt modelId="{D26D7329-53C1-4AF1-9EF8-54F3DECC2CA3}" type="pres">
      <dgm:prSet presAssocID="{B926BA02-424F-4332-9DC6-0F711E16EB5D}" presName="sibTrans" presStyleLbl="bgSibTrans2D1" presStyleIdx="4" presStyleCnt="8"/>
      <dgm:spPr/>
      <dgm:t>
        <a:bodyPr/>
        <a:lstStyle/>
        <a:p>
          <a:endParaRPr lang="es-ES"/>
        </a:p>
      </dgm:t>
    </dgm:pt>
    <dgm:pt modelId="{355DAE94-624E-4460-914B-9C9DCAC9FB8C}" type="pres">
      <dgm:prSet presAssocID="{F257883E-CAB6-4861-AAAF-F9DF7D53DB87}" presName="compNode" presStyleCnt="0"/>
      <dgm:spPr/>
    </dgm:pt>
    <dgm:pt modelId="{E5ACF497-15EB-495E-BAFB-B669C23AD9A6}" type="pres">
      <dgm:prSet presAssocID="{F257883E-CAB6-4861-AAAF-F9DF7D53DB87}" presName="dummyConnPt" presStyleCnt="0"/>
      <dgm:spPr/>
    </dgm:pt>
    <dgm:pt modelId="{C501E583-A5FB-434D-991C-4311F65A2308}" type="pres">
      <dgm:prSet presAssocID="{F257883E-CAB6-4861-AAAF-F9DF7D53DB87}" presName="node" presStyleLbl="node1" presStyleIdx="5" presStyleCnt="9">
        <dgm:presLayoutVars>
          <dgm:bulletEnabled val="1"/>
        </dgm:presLayoutVars>
      </dgm:prSet>
      <dgm:spPr/>
      <dgm:t>
        <a:bodyPr/>
        <a:lstStyle/>
        <a:p>
          <a:endParaRPr lang="es-ES"/>
        </a:p>
      </dgm:t>
    </dgm:pt>
    <dgm:pt modelId="{A9881BDF-5993-4DFF-A968-A979401EAFBF}" type="pres">
      <dgm:prSet presAssocID="{506CB279-E346-4C86-943D-2DFE9F328328}" presName="sibTrans" presStyleLbl="bgSibTrans2D1" presStyleIdx="5" presStyleCnt="8"/>
      <dgm:spPr/>
      <dgm:t>
        <a:bodyPr/>
        <a:lstStyle/>
        <a:p>
          <a:endParaRPr lang="es-ES"/>
        </a:p>
      </dgm:t>
    </dgm:pt>
    <dgm:pt modelId="{7758B450-44B1-48AE-9EE4-0C1A72DDD27D}" type="pres">
      <dgm:prSet presAssocID="{2850C346-4368-4F85-8631-49A65390EC0F}" presName="compNode" presStyleCnt="0"/>
      <dgm:spPr/>
    </dgm:pt>
    <dgm:pt modelId="{AE8F9C21-E066-41E8-A68A-486A9E1C8E8D}" type="pres">
      <dgm:prSet presAssocID="{2850C346-4368-4F85-8631-49A65390EC0F}" presName="dummyConnPt" presStyleCnt="0"/>
      <dgm:spPr/>
    </dgm:pt>
    <dgm:pt modelId="{477865C0-35DA-40DF-85B1-EEF6DF2E3990}" type="pres">
      <dgm:prSet presAssocID="{2850C346-4368-4F85-8631-49A65390EC0F}" presName="node" presStyleLbl="node1" presStyleIdx="6" presStyleCnt="9">
        <dgm:presLayoutVars>
          <dgm:bulletEnabled val="1"/>
        </dgm:presLayoutVars>
      </dgm:prSet>
      <dgm:spPr/>
      <dgm:t>
        <a:bodyPr/>
        <a:lstStyle/>
        <a:p>
          <a:endParaRPr lang="es-ES"/>
        </a:p>
      </dgm:t>
    </dgm:pt>
    <dgm:pt modelId="{77993FE4-A133-4387-93D8-C9F877C35513}" type="pres">
      <dgm:prSet presAssocID="{0CF7D409-969F-452E-81AC-AD2ACA590135}" presName="sibTrans" presStyleLbl="bgSibTrans2D1" presStyleIdx="6" presStyleCnt="8"/>
      <dgm:spPr/>
      <dgm:t>
        <a:bodyPr/>
        <a:lstStyle/>
        <a:p>
          <a:endParaRPr lang="es-ES"/>
        </a:p>
      </dgm:t>
    </dgm:pt>
    <dgm:pt modelId="{6CC1CF87-A984-47AD-A94B-8E1AE197DE2A}" type="pres">
      <dgm:prSet presAssocID="{C977A358-4BF6-435D-A1C0-F5B414EB2A37}" presName="compNode" presStyleCnt="0"/>
      <dgm:spPr/>
    </dgm:pt>
    <dgm:pt modelId="{108609EE-5F42-436A-BBBD-15A14B05A00A}" type="pres">
      <dgm:prSet presAssocID="{C977A358-4BF6-435D-A1C0-F5B414EB2A37}" presName="dummyConnPt" presStyleCnt="0"/>
      <dgm:spPr/>
    </dgm:pt>
    <dgm:pt modelId="{734D66F8-43AC-4D48-B12C-D72CA27B8699}" type="pres">
      <dgm:prSet presAssocID="{C977A358-4BF6-435D-A1C0-F5B414EB2A37}" presName="node" presStyleLbl="node1" presStyleIdx="7" presStyleCnt="9">
        <dgm:presLayoutVars>
          <dgm:bulletEnabled val="1"/>
        </dgm:presLayoutVars>
      </dgm:prSet>
      <dgm:spPr/>
      <dgm:t>
        <a:bodyPr/>
        <a:lstStyle/>
        <a:p>
          <a:endParaRPr lang="es-ES"/>
        </a:p>
      </dgm:t>
    </dgm:pt>
    <dgm:pt modelId="{70401B1C-4447-4135-A429-F1E9A6FD4536}" type="pres">
      <dgm:prSet presAssocID="{EF8AC6C6-1E67-40C8-98C4-307CA0C74EBA}" presName="sibTrans" presStyleLbl="bgSibTrans2D1" presStyleIdx="7" presStyleCnt="8"/>
      <dgm:spPr/>
      <dgm:t>
        <a:bodyPr/>
        <a:lstStyle/>
        <a:p>
          <a:endParaRPr lang="es-ES"/>
        </a:p>
      </dgm:t>
    </dgm:pt>
    <dgm:pt modelId="{28D3DCE8-15F4-4379-A9A6-CD61C7664E39}" type="pres">
      <dgm:prSet presAssocID="{DB87074D-5526-422C-B711-28C29B5C8694}" presName="compNode" presStyleCnt="0"/>
      <dgm:spPr/>
    </dgm:pt>
    <dgm:pt modelId="{1BC78017-8C24-42E2-A697-6A12CE0E89F3}" type="pres">
      <dgm:prSet presAssocID="{DB87074D-5526-422C-B711-28C29B5C8694}" presName="dummyConnPt" presStyleCnt="0"/>
      <dgm:spPr/>
    </dgm:pt>
    <dgm:pt modelId="{1F660BB6-2FFA-4C0A-8849-43D7CEDB697C}" type="pres">
      <dgm:prSet presAssocID="{DB87074D-5526-422C-B711-28C29B5C8694}" presName="node" presStyleLbl="node1" presStyleIdx="8" presStyleCnt="9">
        <dgm:presLayoutVars>
          <dgm:bulletEnabled val="1"/>
        </dgm:presLayoutVars>
      </dgm:prSet>
      <dgm:spPr/>
      <dgm:t>
        <a:bodyPr/>
        <a:lstStyle/>
        <a:p>
          <a:endParaRPr lang="es-ES"/>
        </a:p>
      </dgm:t>
    </dgm:pt>
  </dgm:ptLst>
  <dgm:cxnLst>
    <dgm:cxn modelId="{116810D8-8AC4-44B2-98D1-7CDB709054DD}" type="presOf" srcId="{0CF7D409-969F-452E-81AC-AD2ACA590135}" destId="{77993FE4-A133-4387-93D8-C9F877C35513}" srcOrd="0" destOrd="0" presId="urn:microsoft.com/office/officeart/2005/8/layout/bProcess4"/>
    <dgm:cxn modelId="{4176506A-B758-41BF-B298-93FD825A5093}" type="presOf" srcId="{32EB4BEE-C3B0-4546-842C-E8F3FB2EE9AD}" destId="{DBADEEFF-4225-49EF-B68C-F7735C44D48E}" srcOrd="0" destOrd="0" presId="urn:microsoft.com/office/officeart/2005/8/layout/bProcess4"/>
    <dgm:cxn modelId="{25A077D4-BBC7-4295-AC3A-64C2D7D6838D}" type="presOf" srcId="{F257883E-CAB6-4861-AAAF-F9DF7D53DB87}" destId="{C501E583-A5FB-434D-991C-4311F65A2308}" srcOrd="0" destOrd="0" presId="urn:microsoft.com/office/officeart/2005/8/layout/bProcess4"/>
    <dgm:cxn modelId="{ED33DC04-A9F0-470A-ABB9-CAA80A218F07}" type="presOf" srcId="{506CB279-E346-4C86-943D-2DFE9F328328}" destId="{A9881BDF-5993-4DFF-A968-A979401EAFBF}" srcOrd="0" destOrd="0" presId="urn:microsoft.com/office/officeart/2005/8/layout/bProcess4"/>
    <dgm:cxn modelId="{3DC6C9DE-D607-480D-BC72-E734BBB4DC51}" type="presOf" srcId="{2850C346-4368-4F85-8631-49A65390EC0F}" destId="{477865C0-35DA-40DF-85B1-EEF6DF2E3990}" srcOrd="0" destOrd="0" presId="urn:microsoft.com/office/officeart/2005/8/layout/bProcess4"/>
    <dgm:cxn modelId="{6972F1B4-4550-4D48-B047-E76FEE082580}" type="presOf" srcId="{F3452644-ACA3-4DFB-B0CA-C52723066789}" destId="{24B8FD56-1CF0-43FD-92B9-2AD1EAA110D3}" srcOrd="0" destOrd="0" presId="urn:microsoft.com/office/officeart/2005/8/layout/bProcess4"/>
    <dgm:cxn modelId="{A52F0488-2CFB-4AA9-8D7D-C0F703D805B0}" srcId="{FD01C29C-C56E-4115-899A-A3423F059653}" destId="{F257883E-CAB6-4861-AAAF-F9DF7D53DB87}" srcOrd="5" destOrd="0" parTransId="{767AB711-B761-4BB7-B2C9-C55DAE57000F}" sibTransId="{506CB279-E346-4C86-943D-2DFE9F328328}"/>
    <dgm:cxn modelId="{12256CAE-287C-4F46-9D4F-6F80F03B0F5E}" srcId="{FD01C29C-C56E-4115-899A-A3423F059653}" destId="{C977A358-4BF6-435D-A1C0-F5B414EB2A37}" srcOrd="7" destOrd="0" parTransId="{D00766B7-B2D0-4C23-AE27-D50C5212A7E7}" sibTransId="{EF8AC6C6-1E67-40C8-98C4-307CA0C74EBA}"/>
    <dgm:cxn modelId="{59D09023-E5BF-46A0-BBAA-99536E1AC1A2}" type="presOf" srcId="{1979812F-9CCE-4716-894C-E540C0A45DED}" destId="{D9D72288-E02B-41CE-BF43-E477E00D3EFA}" srcOrd="0" destOrd="0" presId="urn:microsoft.com/office/officeart/2005/8/layout/bProcess4"/>
    <dgm:cxn modelId="{6E7172FB-E949-4A9A-B1EE-0576EA84709E}" type="presOf" srcId="{B926BA02-424F-4332-9DC6-0F711E16EB5D}" destId="{D26D7329-53C1-4AF1-9EF8-54F3DECC2CA3}" srcOrd="0" destOrd="0" presId="urn:microsoft.com/office/officeart/2005/8/layout/bProcess4"/>
    <dgm:cxn modelId="{899FEB13-87D7-490B-895E-DFB289307E8F}" type="presOf" srcId="{02749C41-703A-4854-BEE4-10363B82AA10}" destId="{941B2547-01E0-4AE2-A14A-27B79A6D1FE1}" srcOrd="0" destOrd="0" presId="urn:microsoft.com/office/officeart/2005/8/layout/bProcess4"/>
    <dgm:cxn modelId="{7EEB0A17-2949-481D-8CB5-30F1AD9F3236}" type="presOf" srcId="{1C5A8EFA-DEF7-40FB-A921-F5CE2BF948A0}" destId="{CE10A257-B8BC-40DC-9D8E-C76B833498F4}" srcOrd="0" destOrd="0" presId="urn:microsoft.com/office/officeart/2005/8/layout/bProcess4"/>
    <dgm:cxn modelId="{5BF0423C-7371-432B-96D2-F0AAEB199C1D}" srcId="{FD01C29C-C56E-4115-899A-A3423F059653}" destId="{DB87074D-5526-422C-B711-28C29B5C8694}" srcOrd="8" destOrd="0" parTransId="{3A5BAFDE-8DAA-473F-83B4-8F723F655F1E}" sibTransId="{AE6F335B-4443-4BFB-970D-89C30E1EE6EE}"/>
    <dgm:cxn modelId="{C4A92032-509C-41FD-BD67-21D5EC8D7509}" type="presOf" srcId="{E3C4CF32-192B-4E5C-9A2B-F5B63FC77B5C}" destId="{B2E7B1BB-D20D-4A65-963C-EB81074EB793}" srcOrd="0" destOrd="0" presId="urn:microsoft.com/office/officeart/2005/8/layout/bProcess4"/>
    <dgm:cxn modelId="{FF816CA0-F8D9-43AD-A95E-EF46BF9F76A0}" type="presOf" srcId="{C977A358-4BF6-435D-A1C0-F5B414EB2A37}" destId="{734D66F8-43AC-4D48-B12C-D72CA27B8699}" srcOrd="0" destOrd="0" presId="urn:microsoft.com/office/officeart/2005/8/layout/bProcess4"/>
    <dgm:cxn modelId="{86CD2588-5C4A-475C-9D94-5AC80AB680F6}" srcId="{FD01C29C-C56E-4115-899A-A3423F059653}" destId="{32EB4BEE-C3B0-4546-842C-E8F3FB2EE9AD}" srcOrd="0" destOrd="0" parTransId="{8097E9D6-35E0-4C1B-A45B-62DA09474CB4}" sibTransId="{21A8974D-F4AF-4664-B676-A791DD2AB511}"/>
    <dgm:cxn modelId="{BB8756D0-3579-4FAA-B983-E251E282B3D2}" srcId="{FD01C29C-C56E-4115-899A-A3423F059653}" destId="{E3C4CF32-192B-4E5C-9A2B-F5B63FC77B5C}" srcOrd="3" destOrd="0" parTransId="{FE99A340-45AF-4AC0-B022-4C63DC5B7864}" sibTransId="{F3452644-ACA3-4DFB-B0CA-C52723066789}"/>
    <dgm:cxn modelId="{ADAAE29C-B9FB-4426-BB4D-9150CD656EDF}" srcId="{FD01C29C-C56E-4115-899A-A3423F059653}" destId="{1979812F-9CCE-4716-894C-E540C0A45DED}" srcOrd="4" destOrd="0" parTransId="{29677EC7-05CD-472C-8DA8-FE2ACB9C74C1}" sibTransId="{B926BA02-424F-4332-9DC6-0F711E16EB5D}"/>
    <dgm:cxn modelId="{64151985-AC04-447A-A12C-75FF055DA8AC}" srcId="{FD01C29C-C56E-4115-899A-A3423F059653}" destId="{1C5A8EFA-DEF7-40FB-A921-F5CE2BF948A0}" srcOrd="2" destOrd="0" parTransId="{879B6B08-B4CF-4C58-B916-29D335E7CE6B}" sibTransId="{491001C7-2F19-452D-95DA-32D9B0D45F7D}"/>
    <dgm:cxn modelId="{40DBE6CB-42BA-4266-8F3C-FD262D5C13CD}" type="presOf" srcId="{EF8AC6C6-1E67-40C8-98C4-307CA0C74EBA}" destId="{70401B1C-4447-4135-A429-F1E9A6FD4536}" srcOrd="0" destOrd="0" presId="urn:microsoft.com/office/officeart/2005/8/layout/bProcess4"/>
    <dgm:cxn modelId="{E85EF354-B721-4052-B272-3C5D594F806E}" type="presOf" srcId="{FD01C29C-C56E-4115-899A-A3423F059653}" destId="{018EF5E3-FD54-4CD8-BB75-94902F7648CF}" srcOrd="0" destOrd="0" presId="urn:microsoft.com/office/officeart/2005/8/layout/bProcess4"/>
    <dgm:cxn modelId="{3A6340FA-63D0-4D4E-A48F-F45892974261}" type="presOf" srcId="{21A8974D-F4AF-4664-B676-A791DD2AB511}" destId="{5A9393DD-3C44-493E-B54F-FA91F4D17AFD}" srcOrd="0" destOrd="0" presId="urn:microsoft.com/office/officeart/2005/8/layout/bProcess4"/>
    <dgm:cxn modelId="{7A82C946-A7D9-47CD-91CA-01888CFC0273}" type="presOf" srcId="{DB87074D-5526-422C-B711-28C29B5C8694}" destId="{1F660BB6-2FFA-4C0A-8849-43D7CEDB697C}" srcOrd="0" destOrd="0" presId="urn:microsoft.com/office/officeart/2005/8/layout/bProcess4"/>
    <dgm:cxn modelId="{C2783557-8985-407B-B684-144E7BEE5F5D}" srcId="{FD01C29C-C56E-4115-899A-A3423F059653}" destId="{C312BC6A-6307-4EAC-BD45-E18AA31A7C91}" srcOrd="1" destOrd="0" parTransId="{7914F9D2-BF36-42D3-9733-FA91092FEEBE}" sibTransId="{02749C41-703A-4854-BEE4-10363B82AA10}"/>
    <dgm:cxn modelId="{C226843E-8506-4D9B-BC22-8DE5D5F3D033}" type="presOf" srcId="{491001C7-2F19-452D-95DA-32D9B0D45F7D}" destId="{A351AF9C-7014-4ACD-8DEC-78FC1AE494C5}" srcOrd="0" destOrd="0" presId="urn:microsoft.com/office/officeart/2005/8/layout/bProcess4"/>
    <dgm:cxn modelId="{EB0DB346-554A-452E-85EF-6D7D0E2C8A5E}" type="presOf" srcId="{C312BC6A-6307-4EAC-BD45-E18AA31A7C91}" destId="{8EFF9813-9A6F-415A-A54F-9FFDA5D1C09D}" srcOrd="0" destOrd="0" presId="urn:microsoft.com/office/officeart/2005/8/layout/bProcess4"/>
    <dgm:cxn modelId="{F2FD7C22-A249-4270-BA7D-44E0C0FA5A8F}" srcId="{FD01C29C-C56E-4115-899A-A3423F059653}" destId="{2850C346-4368-4F85-8631-49A65390EC0F}" srcOrd="6" destOrd="0" parTransId="{A0DA1E98-A68B-40B2-B081-B38E4915F035}" sibTransId="{0CF7D409-969F-452E-81AC-AD2ACA590135}"/>
    <dgm:cxn modelId="{6C031040-5074-46FE-9D19-96BB81483998}" type="presParOf" srcId="{018EF5E3-FD54-4CD8-BB75-94902F7648CF}" destId="{0647D45C-2E46-4F62-9EAD-8EFFE809AA81}" srcOrd="0" destOrd="0" presId="urn:microsoft.com/office/officeart/2005/8/layout/bProcess4"/>
    <dgm:cxn modelId="{EBC90C4D-6B3E-46F1-AE8D-FDC698944A7A}" type="presParOf" srcId="{0647D45C-2E46-4F62-9EAD-8EFFE809AA81}" destId="{C0AF5D74-68A0-4A5E-8B60-63A919A0BF28}" srcOrd="0" destOrd="0" presId="urn:microsoft.com/office/officeart/2005/8/layout/bProcess4"/>
    <dgm:cxn modelId="{5D7F2B31-E443-4338-A1B1-0D2088FE23FA}" type="presParOf" srcId="{0647D45C-2E46-4F62-9EAD-8EFFE809AA81}" destId="{DBADEEFF-4225-49EF-B68C-F7735C44D48E}" srcOrd="1" destOrd="0" presId="urn:microsoft.com/office/officeart/2005/8/layout/bProcess4"/>
    <dgm:cxn modelId="{378061DB-173A-4A9B-BB50-13CDBFD67240}" type="presParOf" srcId="{018EF5E3-FD54-4CD8-BB75-94902F7648CF}" destId="{5A9393DD-3C44-493E-B54F-FA91F4D17AFD}" srcOrd="1" destOrd="0" presId="urn:microsoft.com/office/officeart/2005/8/layout/bProcess4"/>
    <dgm:cxn modelId="{127BE539-60B3-422B-B7F4-00E04C13DED7}" type="presParOf" srcId="{018EF5E3-FD54-4CD8-BB75-94902F7648CF}" destId="{5DEDE18A-1C05-40CA-AB57-07EFE84C4A28}" srcOrd="2" destOrd="0" presId="urn:microsoft.com/office/officeart/2005/8/layout/bProcess4"/>
    <dgm:cxn modelId="{39E4CB6D-B4E5-456D-A19F-830322C1910F}" type="presParOf" srcId="{5DEDE18A-1C05-40CA-AB57-07EFE84C4A28}" destId="{522D140D-3C5A-477C-A474-C4D0AC3D7611}" srcOrd="0" destOrd="0" presId="urn:microsoft.com/office/officeart/2005/8/layout/bProcess4"/>
    <dgm:cxn modelId="{F6385027-AE2F-4E42-BB67-30FFA19E41EF}" type="presParOf" srcId="{5DEDE18A-1C05-40CA-AB57-07EFE84C4A28}" destId="{8EFF9813-9A6F-415A-A54F-9FFDA5D1C09D}" srcOrd="1" destOrd="0" presId="urn:microsoft.com/office/officeart/2005/8/layout/bProcess4"/>
    <dgm:cxn modelId="{0BA00E1F-9483-454E-815B-BAA563FEF256}" type="presParOf" srcId="{018EF5E3-FD54-4CD8-BB75-94902F7648CF}" destId="{941B2547-01E0-4AE2-A14A-27B79A6D1FE1}" srcOrd="3" destOrd="0" presId="urn:microsoft.com/office/officeart/2005/8/layout/bProcess4"/>
    <dgm:cxn modelId="{45381D9E-C3F0-4F47-93E5-430F6FC954AB}" type="presParOf" srcId="{018EF5E3-FD54-4CD8-BB75-94902F7648CF}" destId="{6BF908D9-90E5-4DA6-8E3D-526E202090E7}" srcOrd="4" destOrd="0" presId="urn:microsoft.com/office/officeart/2005/8/layout/bProcess4"/>
    <dgm:cxn modelId="{14F9FEEB-193A-49C2-A00F-7137FAA74357}" type="presParOf" srcId="{6BF908D9-90E5-4DA6-8E3D-526E202090E7}" destId="{EDD1013B-7A10-4D8E-91A9-20EFD2A0F4FE}" srcOrd="0" destOrd="0" presId="urn:microsoft.com/office/officeart/2005/8/layout/bProcess4"/>
    <dgm:cxn modelId="{7E7920AE-9553-4BEC-9ADE-59F82A6CC61C}" type="presParOf" srcId="{6BF908D9-90E5-4DA6-8E3D-526E202090E7}" destId="{CE10A257-B8BC-40DC-9D8E-C76B833498F4}" srcOrd="1" destOrd="0" presId="urn:microsoft.com/office/officeart/2005/8/layout/bProcess4"/>
    <dgm:cxn modelId="{8191C982-DF6C-42FF-8895-0368C53B2898}" type="presParOf" srcId="{018EF5E3-FD54-4CD8-BB75-94902F7648CF}" destId="{A351AF9C-7014-4ACD-8DEC-78FC1AE494C5}" srcOrd="5" destOrd="0" presId="urn:microsoft.com/office/officeart/2005/8/layout/bProcess4"/>
    <dgm:cxn modelId="{5BF8B8DC-E63F-44E4-B39B-8E4BDF21FCF8}" type="presParOf" srcId="{018EF5E3-FD54-4CD8-BB75-94902F7648CF}" destId="{ED61E62B-EC98-4EE8-833C-45E2E59B97BD}" srcOrd="6" destOrd="0" presId="urn:microsoft.com/office/officeart/2005/8/layout/bProcess4"/>
    <dgm:cxn modelId="{D77A1DA8-F9B3-4D96-8F70-6998A405E4AF}" type="presParOf" srcId="{ED61E62B-EC98-4EE8-833C-45E2E59B97BD}" destId="{B1E4C811-86F5-40DA-8633-7028E78A80DA}" srcOrd="0" destOrd="0" presId="urn:microsoft.com/office/officeart/2005/8/layout/bProcess4"/>
    <dgm:cxn modelId="{45F54DF6-904F-48C0-9EC3-1279B65E1537}" type="presParOf" srcId="{ED61E62B-EC98-4EE8-833C-45E2E59B97BD}" destId="{B2E7B1BB-D20D-4A65-963C-EB81074EB793}" srcOrd="1" destOrd="0" presId="urn:microsoft.com/office/officeart/2005/8/layout/bProcess4"/>
    <dgm:cxn modelId="{107B163E-8C0A-4E90-9462-87DF15761B33}" type="presParOf" srcId="{018EF5E3-FD54-4CD8-BB75-94902F7648CF}" destId="{24B8FD56-1CF0-43FD-92B9-2AD1EAA110D3}" srcOrd="7" destOrd="0" presId="urn:microsoft.com/office/officeart/2005/8/layout/bProcess4"/>
    <dgm:cxn modelId="{9B0E1308-3CAA-47ED-8B0C-51F511F983E7}" type="presParOf" srcId="{018EF5E3-FD54-4CD8-BB75-94902F7648CF}" destId="{D6033391-EF32-4AAB-8B2E-02E63B7B73B6}" srcOrd="8" destOrd="0" presId="urn:microsoft.com/office/officeart/2005/8/layout/bProcess4"/>
    <dgm:cxn modelId="{3C7CD478-50A7-49C8-BD2E-91C2D15E3FF9}" type="presParOf" srcId="{D6033391-EF32-4AAB-8B2E-02E63B7B73B6}" destId="{67469AC8-D5E4-4DA5-B764-D3A4FDE62860}" srcOrd="0" destOrd="0" presId="urn:microsoft.com/office/officeart/2005/8/layout/bProcess4"/>
    <dgm:cxn modelId="{AE54775C-40F5-4791-B739-58B67E80499F}" type="presParOf" srcId="{D6033391-EF32-4AAB-8B2E-02E63B7B73B6}" destId="{D9D72288-E02B-41CE-BF43-E477E00D3EFA}" srcOrd="1" destOrd="0" presId="urn:microsoft.com/office/officeart/2005/8/layout/bProcess4"/>
    <dgm:cxn modelId="{7E683CA0-35A0-4533-8554-7D40019003F5}" type="presParOf" srcId="{018EF5E3-FD54-4CD8-BB75-94902F7648CF}" destId="{D26D7329-53C1-4AF1-9EF8-54F3DECC2CA3}" srcOrd="9" destOrd="0" presId="urn:microsoft.com/office/officeart/2005/8/layout/bProcess4"/>
    <dgm:cxn modelId="{889EB6F2-68C3-4943-B1C5-F819F8973D16}" type="presParOf" srcId="{018EF5E3-FD54-4CD8-BB75-94902F7648CF}" destId="{355DAE94-624E-4460-914B-9C9DCAC9FB8C}" srcOrd="10" destOrd="0" presId="urn:microsoft.com/office/officeart/2005/8/layout/bProcess4"/>
    <dgm:cxn modelId="{C57F68CA-369D-4598-A8AB-A9004180890D}" type="presParOf" srcId="{355DAE94-624E-4460-914B-9C9DCAC9FB8C}" destId="{E5ACF497-15EB-495E-BAFB-B669C23AD9A6}" srcOrd="0" destOrd="0" presId="urn:microsoft.com/office/officeart/2005/8/layout/bProcess4"/>
    <dgm:cxn modelId="{2C3EAE6F-9074-49D6-A78D-9A61DB37882B}" type="presParOf" srcId="{355DAE94-624E-4460-914B-9C9DCAC9FB8C}" destId="{C501E583-A5FB-434D-991C-4311F65A2308}" srcOrd="1" destOrd="0" presId="urn:microsoft.com/office/officeart/2005/8/layout/bProcess4"/>
    <dgm:cxn modelId="{904382E3-EA69-4085-AAED-D6841EA52743}" type="presParOf" srcId="{018EF5E3-FD54-4CD8-BB75-94902F7648CF}" destId="{A9881BDF-5993-4DFF-A968-A979401EAFBF}" srcOrd="11" destOrd="0" presId="urn:microsoft.com/office/officeart/2005/8/layout/bProcess4"/>
    <dgm:cxn modelId="{4AA109F5-4533-4504-A7F4-A8577C43092A}" type="presParOf" srcId="{018EF5E3-FD54-4CD8-BB75-94902F7648CF}" destId="{7758B450-44B1-48AE-9EE4-0C1A72DDD27D}" srcOrd="12" destOrd="0" presId="urn:microsoft.com/office/officeart/2005/8/layout/bProcess4"/>
    <dgm:cxn modelId="{87959A6D-7411-4B48-B3D6-622941A2094F}" type="presParOf" srcId="{7758B450-44B1-48AE-9EE4-0C1A72DDD27D}" destId="{AE8F9C21-E066-41E8-A68A-486A9E1C8E8D}" srcOrd="0" destOrd="0" presId="urn:microsoft.com/office/officeart/2005/8/layout/bProcess4"/>
    <dgm:cxn modelId="{029FFE7B-497C-4ACD-B213-7F1421AC4363}" type="presParOf" srcId="{7758B450-44B1-48AE-9EE4-0C1A72DDD27D}" destId="{477865C0-35DA-40DF-85B1-EEF6DF2E3990}" srcOrd="1" destOrd="0" presId="urn:microsoft.com/office/officeart/2005/8/layout/bProcess4"/>
    <dgm:cxn modelId="{79F48AE1-4DD4-4DF2-9D67-EBD466827945}" type="presParOf" srcId="{018EF5E3-FD54-4CD8-BB75-94902F7648CF}" destId="{77993FE4-A133-4387-93D8-C9F877C35513}" srcOrd="13" destOrd="0" presId="urn:microsoft.com/office/officeart/2005/8/layout/bProcess4"/>
    <dgm:cxn modelId="{6DA313CE-ECD6-4E56-912D-3B23973C7F40}" type="presParOf" srcId="{018EF5E3-FD54-4CD8-BB75-94902F7648CF}" destId="{6CC1CF87-A984-47AD-A94B-8E1AE197DE2A}" srcOrd="14" destOrd="0" presId="urn:microsoft.com/office/officeart/2005/8/layout/bProcess4"/>
    <dgm:cxn modelId="{98744C29-E648-4865-A865-D28BA13E622F}" type="presParOf" srcId="{6CC1CF87-A984-47AD-A94B-8E1AE197DE2A}" destId="{108609EE-5F42-436A-BBBD-15A14B05A00A}" srcOrd="0" destOrd="0" presId="urn:microsoft.com/office/officeart/2005/8/layout/bProcess4"/>
    <dgm:cxn modelId="{CFD2F3CB-73ED-4B6F-BE2F-FEE1CEF7F0CA}" type="presParOf" srcId="{6CC1CF87-A984-47AD-A94B-8E1AE197DE2A}" destId="{734D66F8-43AC-4D48-B12C-D72CA27B8699}" srcOrd="1" destOrd="0" presId="urn:microsoft.com/office/officeart/2005/8/layout/bProcess4"/>
    <dgm:cxn modelId="{B4F3EFF1-657A-4860-A289-1EFB75A8087B}" type="presParOf" srcId="{018EF5E3-FD54-4CD8-BB75-94902F7648CF}" destId="{70401B1C-4447-4135-A429-F1E9A6FD4536}" srcOrd="15" destOrd="0" presId="urn:microsoft.com/office/officeart/2005/8/layout/bProcess4"/>
    <dgm:cxn modelId="{8D371610-6D70-4D80-9F85-D8EBC2B21484}" type="presParOf" srcId="{018EF5E3-FD54-4CD8-BB75-94902F7648CF}" destId="{28D3DCE8-15F4-4379-A9A6-CD61C7664E39}" srcOrd="16" destOrd="0" presId="urn:microsoft.com/office/officeart/2005/8/layout/bProcess4"/>
    <dgm:cxn modelId="{A7E2FB2C-0265-470B-9C4D-32DC1BAB81D0}" type="presParOf" srcId="{28D3DCE8-15F4-4379-A9A6-CD61C7664E39}" destId="{1BC78017-8C24-42E2-A697-6A12CE0E89F3}" srcOrd="0" destOrd="0" presId="urn:microsoft.com/office/officeart/2005/8/layout/bProcess4"/>
    <dgm:cxn modelId="{9E41DC3A-4798-404E-8141-81D58D56C6FD}" type="presParOf" srcId="{28D3DCE8-15F4-4379-A9A6-CD61C7664E39}" destId="{1F660BB6-2FFA-4C0A-8849-43D7CEDB697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458BD8-CC66-484F-BADD-162B60E7F99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S"/>
        </a:p>
      </dgm:t>
    </dgm:pt>
    <dgm:pt modelId="{BE0C91CC-4067-4E7C-A84A-997230221AA3}">
      <dgm:prSet phldrT="[Texto]"/>
      <dgm:spPr/>
      <dgm:t>
        <a:bodyPr/>
        <a:lstStyle/>
        <a:p>
          <a:r>
            <a:rPr lang="es-EC" b="1" dirty="0" smtClean="0"/>
            <a:t>Beneficios económicos:</a:t>
          </a:r>
          <a:endParaRPr lang="es-ES" b="1" dirty="0"/>
        </a:p>
      </dgm:t>
    </dgm:pt>
    <dgm:pt modelId="{FF4C1783-A733-4509-A393-2591B9F15C14}" type="parTrans" cxnId="{E9AAD432-461A-48E2-BC70-358AD40530F9}">
      <dgm:prSet/>
      <dgm:spPr/>
      <dgm:t>
        <a:bodyPr/>
        <a:lstStyle/>
        <a:p>
          <a:endParaRPr lang="es-ES"/>
        </a:p>
      </dgm:t>
    </dgm:pt>
    <dgm:pt modelId="{8F9065AF-121E-48CE-9BEE-B84FA2EC8067}" type="sibTrans" cxnId="{E9AAD432-461A-48E2-BC70-358AD40530F9}">
      <dgm:prSet/>
      <dgm:spPr/>
      <dgm:t>
        <a:bodyPr/>
        <a:lstStyle/>
        <a:p>
          <a:endParaRPr lang="es-ES"/>
        </a:p>
      </dgm:t>
    </dgm:pt>
    <dgm:pt modelId="{32B8222D-A62F-4226-89A0-A9B64211F66E}">
      <dgm:prSet/>
      <dgm:spPr/>
      <dgm:t>
        <a:bodyPr/>
        <a:lstStyle/>
        <a:p>
          <a:r>
            <a:rPr lang="es-EC" b="1" dirty="0" smtClean="0"/>
            <a:t>Beneficios ambientales:</a:t>
          </a:r>
          <a:endParaRPr lang="es-ES" b="1" dirty="0"/>
        </a:p>
      </dgm:t>
    </dgm:pt>
    <dgm:pt modelId="{9BBAF447-5F06-4445-80C3-00C4247DC74A}" type="parTrans" cxnId="{BB6CF252-458B-43EA-9423-C140F849CD55}">
      <dgm:prSet/>
      <dgm:spPr/>
      <dgm:t>
        <a:bodyPr/>
        <a:lstStyle/>
        <a:p>
          <a:endParaRPr lang="es-ES"/>
        </a:p>
      </dgm:t>
    </dgm:pt>
    <dgm:pt modelId="{0050C4D5-10A1-48E6-B0DC-E91EE4452573}" type="sibTrans" cxnId="{BB6CF252-458B-43EA-9423-C140F849CD55}">
      <dgm:prSet/>
      <dgm:spPr/>
      <dgm:t>
        <a:bodyPr/>
        <a:lstStyle/>
        <a:p>
          <a:endParaRPr lang="es-ES"/>
        </a:p>
      </dgm:t>
    </dgm:pt>
    <dgm:pt modelId="{7DCA49FF-37B4-4824-811C-43E59DBDCB4E}">
      <dgm:prSet/>
      <dgm:spPr/>
      <dgm:t>
        <a:bodyPr/>
        <a:lstStyle/>
        <a:p>
          <a:r>
            <a:rPr lang="es-EC" b="1" dirty="0" smtClean="0"/>
            <a:t>Beneficios a nivel país:</a:t>
          </a:r>
          <a:endParaRPr lang="es-ES" dirty="0"/>
        </a:p>
      </dgm:t>
    </dgm:pt>
    <dgm:pt modelId="{AB440254-ABCD-4B2C-83C5-79619C08CE3E}" type="parTrans" cxnId="{A3E2A8A4-4AE9-4E52-969E-BB387BC7DCA2}">
      <dgm:prSet/>
      <dgm:spPr/>
      <dgm:t>
        <a:bodyPr/>
        <a:lstStyle/>
        <a:p>
          <a:endParaRPr lang="es-ES"/>
        </a:p>
      </dgm:t>
    </dgm:pt>
    <dgm:pt modelId="{5B9523C9-5804-4FC7-AC57-15030C2B98D6}" type="sibTrans" cxnId="{A3E2A8A4-4AE9-4E52-969E-BB387BC7DCA2}">
      <dgm:prSet/>
      <dgm:spPr/>
      <dgm:t>
        <a:bodyPr/>
        <a:lstStyle/>
        <a:p>
          <a:endParaRPr lang="es-ES"/>
        </a:p>
      </dgm:t>
    </dgm:pt>
    <dgm:pt modelId="{4A51EF4E-9FFA-44ED-863C-0126039576DD}">
      <dgm:prSet phldrT="[Texto]"/>
      <dgm:spPr/>
      <dgm:t>
        <a:bodyPr/>
        <a:lstStyle/>
        <a:p>
          <a:r>
            <a:rPr lang="es-EC" dirty="0" smtClean="0"/>
            <a:t>Reduce los costos de producción u operación de las empresas, mejorando la competitividad de las empresas.</a:t>
          </a:r>
          <a:endParaRPr lang="es-ES" dirty="0"/>
        </a:p>
      </dgm:t>
    </dgm:pt>
    <dgm:pt modelId="{B2E3D786-F566-4302-B31C-76F6BE599A6D}" type="parTrans" cxnId="{C4C47070-BA19-4537-8151-80E7956B69DB}">
      <dgm:prSet/>
      <dgm:spPr/>
      <dgm:t>
        <a:bodyPr/>
        <a:lstStyle/>
        <a:p>
          <a:endParaRPr lang="es-ES"/>
        </a:p>
      </dgm:t>
    </dgm:pt>
    <dgm:pt modelId="{DC169FCA-6AD6-4D58-B4A9-0F1343166DBA}" type="sibTrans" cxnId="{C4C47070-BA19-4537-8151-80E7956B69DB}">
      <dgm:prSet/>
      <dgm:spPr/>
      <dgm:t>
        <a:bodyPr/>
        <a:lstStyle/>
        <a:p>
          <a:endParaRPr lang="es-ES"/>
        </a:p>
      </dgm:t>
    </dgm:pt>
    <dgm:pt modelId="{33930443-0F9F-4EF5-BAB4-1AF9EBDD5D41}">
      <dgm:prSet/>
      <dgm:spPr/>
      <dgm:t>
        <a:bodyPr/>
        <a:lstStyle/>
        <a:p>
          <a:r>
            <a:rPr lang="es-EC" smtClean="0"/>
            <a:t> </a:t>
          </a:r>
          <a:r>
            <a:rPr lang="es-EC" dirty="0" smtClean="0"/>
            <a:t>Reduce el consumo de recursos naturales y por ende, disminuye la emisión de gases contaminantes.</a:t>
          </a:r>
          <a:endParaRPr lang="es-ES" dirty="0"/>
        </a:p>
      </dgm:t>
    </dgm:pt>
    <dgm:pt modelId="{F4CA1AA0-E8D0-4876-97D9-AE785432C34C}" type="parTrans" cxnId="{C1B20977-EADD-41DA-8ABF-4DEFD3249AC8}">
      <dgm:prSet/>
      <dgm:spPr/>
      <dgm:t>
        <a:bodyPr/>
        <a:lstStyle/>
        <a:p>
          <a:endParaRPr lang="es-ES"/>
        </a:p>
      </dgm:t>
    </dgm:pt>
    <dgm:pt modelId="{B7E585CA-773D-4AFE-8FDE-5F48E33AEFF4}" type="sibTrans" cxnId="{C1B20977-EADD-41DA-8ABF-4DEFD3249AC8}">
      <dgm:prSet/>
      <dgm:spPr/>
      <dgm:t>
        <a:bodyPr/>
        <a:lstStyle/>
        <a:p>
          <a:endParaRPr lang="es-ES"/>
        </a:p>
      </dgm:t>
    </dgm:pt>
    <dgm:pt modelId="{4F390FB6-6B33-453C-BA7E-23E6F8080DD8}">
      <dgm:prSet/>
      <dgm:spPr/>
      <dgm:t>
        <a:bodyPr/>
        <a:lstStyle/>
        <a:p>
          <a:r>
            <a:rPr lang="es-EC" smtClean="0"/>
            <a:t>Aumenta </a:t>
          </a:r>
          <a:r>
            <a:rPr lang="es-EC" dirty="0" smtClean="0"/>
            <a:t>la seguridad del abastecimiento de energía y disminuye la vulnerabilidad del país por dependencia de fuentes energéticas externas.</a:t>
          </a:r>
          <a:endParaRPr lang="es-ES" dirty="0"/>
        </a:p>
      </dgm:t>
    </dgm:pt>
    <dgm:pt modelId="{5986F206-2A21-4694-8BA7-AE759CC1ACE9}" type="parTrans" cxnId="{B539787A-3571-4D59-A5C3-12C23CF148A5}">
      <dgm:prSet/>
      <dgm:spPr/>
      <dgm:t>
        <a:bodyPr/>
        <a:lstStyle/>
        <a:p>
          <a:endParaRPr lang="es-ES"/>
        </a:p>
      </dgm:t>
    </dgm:pt>
    <dgm:pt modelId="{D15EEB5B-3C35-4D85-BF12-50FE39259072}" type="sibTrans" cxnId="{B539787A-3571-4D59-A5C3-12C23CF148A5}">
      <dgm:prSet/>
      <dgm:spPr/>
      <dgm:t>
        <a:bodyPr/>
        <a:lstStyle/>
        <a:p>
          <a:endParaRPr lang="es-ES"/>
        </a:p>
      </dgm:t>
    </dgm:pt>
    <dgm:pt modelId="{1C3BA68F-8BDF-4F91-AAF8-1FE8221B3D36}" type="pres">
      <dgm:prSet presAssocID="{59458BD8-CC66-484F-BADD-162B60E7F99D}" presName="Name0" presStyleCnt="0">
        <dgm:presLayoutVars>
          <dgm:chMax val="7"/>
          <dgm:chPref val="7"/>
          <dgm:dir/>
        </dgm:presLayoutVars>
      </dgm:prSet>
      <dgm:spPr/>
      <dgm:t>
        <a:bodyPr/>
        <a:lstStyle/>
        <a:p>
          <a:endParaRPr lang="es-ES"/>
        </a:p>
      </dgm:t>
    </dgm:pt>
    <dgm:pt modelId="{E3A9E98B-8F2F-4A21-B389-08D3923D0CD7}" type="pres">
      <dgm:prSet presAssocID="{59458BD8-CC66-484F-BADD-162B60E7F99D}" presName="Name1" presStyleCnt="0"/>
      <dgm:spPr/>
    </dgm:pt>
    <dgm:pt modelId="{010C9825-333A-4845-969B-C6D69F22E7F4}" type="pres">
      <dgm:prSet presAssocID="{59458BD8-CC66-484F-BADD-162B60E7F99D}" presName="cycle" presStyleCnt="0"/>
      <dgm:spPr/>
    </dgm:pt>
    <dgm:pt modelId="{5C3BFD87-225F-4A34-836C-FB74A86EBF44}" type="pres">
      <dgm:prSet presAssocID="{59458BD8-CC66-484F-BADD-162B60E7F99D}" presName="srcNode" presStyleLbl="node1" presStyleIdx="0" presStyleCnt="3"/>
      <dgm:spPr/>
    </dgm:pt>
    <dgm:pt modelId="{D5CE0B74-17D5-4898-AF78-5049241F07AF}" type="pres">
      <dgm:prSet presAssocID="{59458BD8-CC66-484F-BADD-162B60E7F99D}" presName="conn" presStyleLbl="parChTrans1D2" presStyleIdx="0" presStyleCnt="1"/>
      <dgm:spPr/>
      <dgm:t>
        <a:bodyPr/>
        <a:lstStyle/>
        <a:p>
          <a:endParaRPr lang="es-ES"/>
        </a:p>
      </dgm:t>
    </dgm:pt>
    <dgm:pt modelId="{2445BADD-3082-41C1-BFF2-AAF2AE2E7EB3}" type="pres">
      <dgm:prSet presAssocID="{59458BD8-CC66-484F-BADD-162B60E7F99D}" presName="extraNode" presStyleLbl="node1" presStyleIdx="0" presStyleCnt="3"/>
      <dgm:spPr/>
    </dgm:pt>
    <dgm:pt modelId="{BD038FB3-50BC-4823-8DA4-FBC1123BA5E3}" type="pres">
      <dgm:prSet presAssocID="{59458BD8-CC66-484F-BADD-162B60E7F99D}" presName="dstNode" presStyleLbl="node1" presStyleIdx="0" presStyleCnt="3"/>
      <dgm:spPr/>
    </dgm:pt>
    <dgm:pt modelId="{43E4E068-25BC-45D4-AE7B-E59064A6A87F}" type="pres">
      <dgm:prSet presAssocID="{BE0C91CC-4067-4E7C-A84A-997230221AA3}" presName="text_1" presStyleLbl="node1" presStyleIdx="0" presStyleCnt="3">
        <dgm:presLayoutVars>
          <dgm:bulletEnabled val="1"/>
        </dgm:presLayoutVars>
      </dgm:prSet>
      <dgm:spPr/>
      <dgm:t>
        <a:bodyPr/>
        <a:lstStyle/>
        <a:p>
          <a:endParaRPr lang="es-ES"/>
        </a:p>
      </dgm:t>
    </dgm:pt>
    <dgm:pt modelId="{00E24EE4-34AF-415B-9DD5-3DE2380AE3B6}" type="pres">
      <dgm:prSet presAssocID="{BE0C91CC-4067-4E7C-A84A-997230221AA3}" presName="accent_1" presStyleCnt="0"/>
      <dgm:spPr/>
    </dgm:pt>
    <dgm:pt modelId="{0B6981CC-7249-46EE-9C11-72F897CBC66F}" type="pres">
      <dgm:prSet presAssocID="{BE0C91CC-4067-4E7C-A84A-997230221AA3}" presName="accentRepeatNode" presStyleLbl="solidFgAcc1" presStyleIdx="0" presStyleCnt="3" custScaleX="135139" custScaleY="113157"/>
      <dgm:spPr/>
    </dgm:pt>
    <dgm:pt modelId="{9CFEA577-352E-4788-AAFD-6DBCDFE22A43}" type="pres">
      <dgm:prSet presAssocID="{32B8222D-A62F-4226-89A0-A9B64211F66E}" presName="text_2" presStyleLbl="node1" presStyleIdx="1" presStyleCnt="3">
        <dgm:presLayoutVars>
          <dgm:bulletEnabled val="1"/>
        </dgm:presLayoutVars>
      </dgm:prSet>
      <dgm:spPr/>
      <dgm:t>
        <a:bodyPr/>
        <a:lstStyle/>
        <a:p>
          <a:endParaRPr lang="es-ES"/>
        </a:p>
      </dgm:t>
    </dgm:pt>
    <dgm:pt modelId="{870B80A1-D538-48B6-B67F-C5BC7A493734}" type="pres">
      <dgm:prSet presAssocID="{32B8222D-A62F-4226-89A0-A9B64211F66E}" presName="accent_2" presStyleCnt="0"/>
      <dgm:spPr/>
    </dgm:pt>
    <dgm:pt modelId="{FD45D179-E62D-4374-8BD0-E62B372BB017}" type="pres">
      <dgm:prSet presAssocID="{32B8222D-A62F-4226-89A0-A9B64211F66E}" presName="accentRepeatNode" presStyleLbl="solidFgAcc1" presStyleIdx="1" presStyleCnt="3" custScaleX="135139" custScaleY="113157"/>
      <dgm:spPr/>
    </dgm:pt>
    <dgm:pt modelId="{842FFA56-0819-46FA-8319-70915C5008F9}" type="pres">
      <dgm:prSet presAssocID="{7DCA49FF-37B4-4824-811C-43E59DBDCB4E}" presName="text_3" presStyleLbl="node1" presStyleIdx="2" presStyleCnt="3">
        <dgm:presLayoutVars>
          <dgm:bulletEnabled val="1"/>
        </dgm:presLayoutVars>
      </dgm:prSet>
      <dgm:spPr/>
      <dgm:t>
        <a:bodyPr/>
        <a:lstStyle/>
        <a:p>
          <a:endParaRPr lang="es-ES"/>
        </a:p>
      </dgm:t>
    </dgm:pt>
    <dgm:pt modelId="{47FD1733-0597-43AC-9329-85D847841CCF}" type="pres">
      <dgm:prSet presAssocID="{7DCA49FF-37B4-4824-811C-43E59DBDCB4E}" presName="accent_3" presStyleCnt="0"/>
      <dgm:spPr/>
    </dgm:pt>
    <dgm:pt modelId="{A375A347-578C-41F1-87FD-D95B99CE1EB1}" type="pres">
      <dgm:prSet presAssocID="{7DCA49FF-37B4-4824-811C-43E59DBDCB4E}" presName="accentRepeatNode" presStyleLbl="solidFgAcc1" presStyleIdx="2" presStyleCnt="3" custScaleX="135139" custScaleY="113157"/>
      <dgm:spPr/>
    </dgm:pt>
  </dgm:ptLst>
  <dgm:cxnLst>
    <dgm:cxn modelId="{C1B20977-EADD-41DA-8ABF-4DEFD3249AC8}" srcId="{32B8222D-A62F-4226-89A0-A9B64211F66E}" destId="{33930443-0F9F-4EF5-BAB4-1AF9EBDD5D41}" srcOrd="0" destOrd="0" parTransId="{F4CA1AA0-E8D0-4876-97D9-AE785432C34C}" sibTransId="{B7E585CA-773D-4AFE-8FDE-5F48E33AEFF4}"/>
    <dgm:cxn modelId="{89F9EBBB-3F6B-41D3-8EBF-ABB6648B2CF2}" type="presOf" srcId="{33930443-0F9F-4EF5-BAB4-1AF9EBDD5D41}" destId="{9CFEA577-352E-4788-AAFD-6DBCDFE22A43}" srcOrd="0" destOrd="1" presId="urn:microsoft.com/office/officeart/2008/layout/VerticalCurvedList"/>
    <dgm:cxn modelId="{C4C47070-BA19-4537-8151-80E7956B69DB}" srcId="{BE0C91CC-4067-4E7C-A84A-997230221AA3}" destId="{4A51EF4E-9FFA-44ED-863C-0126039576DD}" srcOrd="0" destOrd="0" parTransId="{B2E3D786-F566-4302-B31C-76F6BE599A6D}" sibTransId="{DC169FCA-6AD6-4D58-B4A9-0F1343166DBA}"/>
    <dgm:cxn modelId="{A0F5C7EA-961B-4A72-BED1-614B553D0D91}" type="presOf" srcId="{7DCA49FF-37B4-4824-811C-43E59DBDCB4E}" destId="{842FFA56-0819-46FA-8319-70915C5008F9}" srcOrd="0" destOrd="0" presId="urn:microsoft.com/office/officeart/2008/layout/VerticalCurvedList"/>
    <dgm:cxn modelId="{792DEF74-9BDE-442A-A244-3699A4900EAF}" type="presOf" srcId="{4F390FB6-6B33-453C-BA7E-23E6F8080DD8}" destId="{842FFA56-0819-46FA-8319-70915C5008F9}" srcOrd="0" destOrd="1" presId="urn:microsoft.com/office/officeart/2008/layout/VerticalCurvedList"/>
    <dgm:cxn modelId="{7CDDBC73-BB6C-4209-B41D-4EA106548F0D}" type="presOf" srcId="{32B8222D-A62F-4226-89A0-A9B64211F66E}" destId="{9CFEA577-352E-4788-AAFD-6DBCDFE22A43}" srcOrd="0" destOrd="0" presId="urn:microsoft.com/office/officeart/2008/layout/VerticalCurvedList"/>
    <dgm:cxn modelId="{26722472-B4E7-4AFC-82D0-E8375DB824D8}" type="presOf" srcId="{BE0C91CC-4067-4E7C-A84A-997230221AA3}" destId="{43E4E068-25BC-45D4-AE7B-E59064A6A87F}" srcOrd="0" destOrd="0" presId="urn:microsoft.com/office/officeart/2008/layout/VerticalCurvedList"/>
    <dgm:cxn modelId="{FA4BC3B2-45C3-4BB9-9844-421A31CAC6E0}" type="presOf" srcId="{59458BD8-CC66-484F-BADD-162B60E7F99D}" destId="{1C3BA68F-8BDF-4F91-AAF8-1FE8221B3D36}" srcOrd="0" destOrd="0" presId="urn:microsoft.com/office/officeart/2008/layout/VerticalCurvedList"/>
    <dgm:cxn modelId="{B1392CE7-F0C3-438F-AC4E-0695449EB53D}" type="presOf" srcId="{DC169FCA-6AD6-4D58-B4A9-0F1343166DBA}" destId="{D5CE0B74-17D5-4898-AF78-5049241F07AF}" srcOrd="0" destOrd="0" presId="urn:microsoft.com/office/officeart/2008/layout/VerticalCurvedList"/>
    <dgm:cxn modelId="{A3E2A8A4-4AE9-4E52-969E-BB387BC7DCA2}" srcId="{59458BD8-CC66-484F-BADD-162B60E7F99D}" destId="{7DCA49FF-37B4-4824-811C-43E59DBDCB4E}" srcOrd="2" destOrd="0" parTransId="{AB440254-ABCD-4B2C-83C5-79619C08CE3E}" sibTransId="{5B9523C9-5804-4FC7-AC57-15030C2B98D6}"/>
    <dgm:cxn modelId="{E9AAD432-461A-48E2-BC70-358AD40530F9}" srcId="{59458BD8-CC66-484F-BADD-162B60E7F99D}" destId="{BE0C91CC-4067-4E7C-A84A-997230221AA3}" srcOrd="0" destOrd="0" parTransId="{FF4C1783-A733-4509-A393-2591B9F15C14}" sibTransId="{8F9065AF-121E-48CE-9BEE-B84FA2EC8067}"/>
    <dgm:cxn modelId="{BCAF156B-6421-4F8E-9559-B55914D89B87}" type="presOf" srcId="{4A51EF4E-9FFA-44ED-863C-0126039576DD}" destId="{43E4E068-25BC-45D4-AE7B-E59064A6A87F}" srcOrd="0" destOrd="1" presId="urn:microsoft.com/office/officeart/2008/layout/VerticalCurvedList"/>
    <dgm:cxn modelId="{B539787A-3571-4D59-A5C3-12C23CF148A5}" srcId="{7DCA49FF-37B4-4824-811C-43E59DBDCB4E}" destId="{4F390FB6-6B33-453C-BA7E-23E6F8080DD8}" srcOrd="0" destOrd="0" parTransId="{5986F206-2A21-4694-8BA7-AE759CC1ACE9}" sibTransId="{D15EEB5B-3C35-4D85-BF12-50FE39259072}"/>
    <dgm:cxn modelId="{BB6CF252-458B-43EA-9423-C140F849CD55}" srcId="{59458BD8-CC66-484F-BADD-162B60E7F99D}" destId="{32B8222D-A62F-4226-89A0-A9B64211F66E}" srcOrd="1" destOrd="0" parTransId="{9BBAF447-5F06-4445-80C3-00C4247DC74A}" sibTransId="{0050C4D5-10A1-48E6-B0DC-E91EE4452573}"/>
    <dgm:cxn modelId="{FB5779AD-3E51-4563-B4B1-EDC7C79F1D51}" type="presParOf" srcId="{1C3BA68F-8BDF-4F91-AAF8-1FE8221B3D36}" destId="{E3A9E98B-8F2F-4A21-B389-08D3923D0CD7}" srcOrd="0" destOrd="0" presId="urn:microsoft.com/office/officeart/2008/layout/VerticalCurvedList"/>
    <dgm:cxn modelId="{914E0880-6295-4676-9C7D-E4F8D6FA3B14}" type="presParOf" srcId="{E3A9E98B-8F2F-4A21-B389-08D3923D0CD7}" destId="{010C9825-333A-4845-969B-C6D69F22E7F4}" srcOrd="0" destOrd="0" presId="urn:microsoft.com/office/officeart/2008/layout/VerticalCurvedList"/>
    <dgm:cxn modelId="{7814A3FC-08B9-42EC-BC92-D6279B4BF797}" type="presParOf" srcId="{010C9825-333A-4845-969B-C6D69F22E7F4}" destId="{5C3BFD87-225F-4A34-836C-FB74A86EBF44}" srcOrd="0" destOrd="0" presId="urn:microsoft.com/office/officeart/2008/layout/VerticalCurvedList"/>
    <dgm:cxn modelId="{955CE980-35F3-4C25-95CA-298B2855E504}" type="presParOf" srcId="{010C9825-333A-4845-969B-C6D69F22E7F4}" destId="{D5CE0B74-17D5-4898-AF78-5049241F07AF}" srcOrd="1" destOrd="0" presId="urn:microsoft.com/office/officeart/2008/layout/VerticalCurvedList"/>
    <dgm:cxn modelId="{F2A883A6-76FD-4AF9-80A4-214DB8591E9D}" type="presParOf" srcId="{010C9825-333A-4845-969B-C6D69F22E7F4}" destId="{2445BADD-3082-41C1-BFF2-AAF2AE2E7EB3}" srcOrd="2" destOrd="0" presId="urn:microsoft.com/office/officeart/2008/layout/VerticalCurvedList"/>
    <dgm:cxn modelId="{3C3AC8A9-0531-40FB-AE64-D3228544B21D}" type="presParOf" srcId="{010C9825-333A-4845-969B-C6D69F22E7F4}" destId="{BD038FB3-50BC-4823-8DA4-FBC1123BA5E3}" srcOrd="3" destOrd="0" presId="urn:microsoft.com/office/officeart/2008/layout/VerticalCurvedList"/>
    <dgm:cxn modelId="{066E3886-AC21-456B-BB93-5CE005A8D633}" type="presParOf" srcId="{E3A9E98B-8F2F-4A21-B389-08D3923D0CD7}" destId="{43E4E068-25BC-45D4-AE7B-E59064A6A87F}" srcOrd="1" destOrd="0" presId="urn:microsoft.com/office/officeart/2008/layout/VerticalCurvedList"/>
    <dgm:cxn modelId="{EB791CD0-E499-4624-B2AC-37DF2A53B43E}" type="presParOf" srcId="{E3A9E98B-8F2F-4A21-B389-08D3923D0CD7}" destId="{00E24EE4-34AF-415B-9DD5-3DE2380AE3B6}" srcOrd="2" destOrd="0" presId="urn:microsoft.com/office/officeart/2008/layout/VerticalCurvedList"/>
    <dgm:cxn modelId="{19E24459-3D32-4758-826B-86DCB937829B}" type="presParOf" srcId="{00E24EE4-34AF-415B-9DD5-3DE2380AE3B6}" destId="{0B6981CC-7249-46EE-9C11-72F897CBC66F}" srcOrd="0" destOrd="0" presId="urn:microsoft.com/office/officeart/2008/layout/VerticalCurvedList"/>
    <dgm:cxn modelId="{BAF779EE-7551-4F90-92D4-96C64527001A}" type="presParOf" srcId="{E3A9E98B-8F2F-4A21-B389-08D3923D0CD7}" destId="{9CFEA577-352E-4788-AAFD-6DBCDFE22A43}" srcOrd="3" destOrd="0" presId="urn:microsoft.com/office/officeart/2008/layout/VerticalCurvedList"/>
    <dgm:cxn modelId="{84B7D6D8-7A58-47F7-84D1-098C6E877BD0}" type="presParOf" srcId="{E3A9E98B-8F2F-4A21-B389-08D3923D0CD7}" destId="{870B80A1-D538-48B6-B67F-C5BC7A493734}" srcOrd="4" destOrd="0" presId="urn:microsoft.com/office/officeart/2008/layout/VerticalCurvedList"/>
    <dgm:cxn modelId="{35846251-9097-418B-A6B9-4AF16ABD7C9D}" type="presParOf" srcId="{870B80A1-D538-48B6-B67F-C5BC7A493734}" destId="{FD45D179-E62D-4374-8BD0-E62B372BB017}" srcOrd="0" destOrd="0" presId="urn:microsoft.com/office/officeart/2008/layout/VerticalCurvedList"/>
    <dgm:cxn modelId="{02318302-579F-462B-BEF2-3907F2FEE010}" type="presParOf" srcId="{E3A9E98B-8F2F-4A21-B389-08D3923D0CD7}" destId="{842FFA56-0819-46FA-8319-70915C5008F9}" srcOrd="5" destOrd="0" presId="urn:microsoft.com/office/officeart/2008/layout/VerticalCurvedList"/>
    <dgm:cxn modelId="{72D8EBC9-3405-40F6-9ADE-D8A569A4D425}" type="presParOf" srcId="{E3A9E98B-8F2F-4A21-B389-08D3923D0CD7}" destId="{47FD1733-0597-43AC-9329-85D847841CCF}" srcOrd="6" destOrd="0" presId="urn:microsoft.com/office/officeart/2008/layout/VerticalCurvedList"/>
    <dgm:cxn modelId="{15D4C298-0639-4241-A212-AAFFE4284138}" type="presParOf" srcId="{47FD1733-0597-43AC-9329-85D847841CCF}" destId="{A375A347-578C-41F1-87FD-D95B99CE1E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618264-A244-4556-82EC-D04B3A542C21}" type="doc">
      <dgm:prSet loTypeId="urn:microsoft.com/office/officeart/2008/layout/SquareAccentList" loCatId="list" qsTypeId="urn:microsoft.com/office/officeart/2005/8/quickstyle/3d1" qsCatId="3D" csTypeId="urn:microsoft.com/office/officeart/2005/8/colors/colorful2" csCatId="colorful" phldr="1"/>
      <dgm:spPr/>
      <dgm:t>
        <a:bodyPr/>
        <a:lstStyle/>
        <a:p>
          <a:endParaRPr lang="es-ES"/>
        </a:p>
      </dgm:t>
    </dgm:pt>
    <dgm:pt modelId="{3F33A910-6882-4F6B-9BC1-48007E3C0BCA}">
      <dgm:prSet phldrT="[Texto]" custT="1"/>
      <dgm:spPr/>
      <dgm:t>
        <a:bodyPr/>
        <a:lstStyle/>
        <a:p>
          <a:r>
            <a:rPr lang="es-ES" sz="2000" b="1" dirty="0" smtClean="0"/>
            <a:t>Gestión energética </a:t>
          </a:r>
          <a:endParaRPr lang="es-ES" sz="2000" b="1" dirty="0"/>
        </a:p>
      </dgm:t>
    </dgm:pt>
    <dgm:pt modelId="{89FD6553-9138-43FA-87D2-5AE9980B82F8}" type="parTrans" cxnId="{27F09EB4-4C9E-4758-926E-A7FC7A05477F}">
      <dgm:prSet/>
      <dgm:spPr/>
      <dgm:t>
        <a:bodyPr/>
        <a:lstStyle/>
        <a:p>
          <a:endParaRPr lang="es-ES"/>
        </a:p>
      </dgm:t>
    </dgm:pt>
    <dgm:pt modelId="{C3D20E62-25E7-4F31-BEDF-573C05E26B2B}" type="sibTrans" cxnId="{27F09EB4-4C9E-4758-926E-A7FC7A05477F}">
      <dgm:prSet/>
      <dgm:spPr/>
      <dgm:t>
        <a:bodyPr/>
        <a:lstStyle/>
        <a:p>
          <a:endParaRPr lang="es-ES"/>
        </a:p>
      </dgm:t>
    </dgm:pt>
    <dgm:pt modelId="{3AEB5685-5AEF-45B4-BF78-7557B5A07D8A}">
      <dgm:prSet phldrT="[Texto]" custT="1"/>
      <dgm:spPr/>
      <dgm:t>
        <a:bodyPr/>
        <a:lstStyle/>
        <a:p>
          <a:r>
            <a:rPr lang="es-ES" sz="1400" dirty="0" smtClean="0"/>
            <a:t>servicios de iluminación</a:t>
          </a:r>
          <a:endParaRPr lang="es-ES" sz="1400" dirty="0"/>
        </a:p>
      </dgm:t>
    </dgm:pt>
    <dgm:pt modelId="{17E83EB9-7A10-4FCA-9D03-0B2802CA5318}" type="parTrans" cxnId="{20856370-CAAC-454A-B108-46101CAE9C6A}">
      <dgm:prSet/>
      <dgm:spPr/>
      <dgm:t>
        <a:bodyPr/>
        <a:lstStyle/>
        <a:p>
          <a:endParaRPr lang="es-ES"/>
        </a:p>
      </dgm:t>
    </dgm:pt>
    <dgm:pt modelId="{4FB46DE2-59B5-4725-BA30-12FB09D7B781}" type="sibTrans" cxnId="{20856370-CAAC-454A-B108-46101CAE9C6A}">
      <dgm:prSet/>
      <dgm:spPr/>
      <dgm:t>
        <a:bodyPr/>
        <a:lstStyle/>
        <a:p>
          <a:endParaRPr lang="es-ES"/>
        </a:p>
      </dgm:t>
    </dgm:pt>
    <dgm:pt modelId="{3CD66EF2-8D2B-40E2-89A0-BAC4AB2A2FDE}">
      <dgm:prSet phldrT="[Texto]" custT="1"/>
      <dgm:spPr/>
      <dgm:t>
        <a:bodyPr/>
        <a:lstStyle/>
        <a:p>
          <a:r>
            <a:rPr lang="es-ES" sz="2000" b="1" u="none" dirty="0" smtClean="0"/>
            <a:t>Ahorros potenciales</a:t>
          </a:r>
          <a:endParaRPr lang="es-ES" sz="2000" dirty="0"/>
        </a:p>
      </dgm:t>
    </dgm:pt>
    <dgm:pt modelId="{78218270-069F-4280-905B-EAF90F863574}" type="parTrans" cxnId="{A5FD8340-E286-48CE-9F0D-B42E31D58B29}">
      <dgm:prSet/>
      <dgm:spPr/>
      <dgm:t>
        <a:bodyPr/>
        <a:lstStyle/>
        <a:p>
          <a:endParaRPr lang="es-ES"/>
        </a:p>
      </dgm:t>
    </dgm:pt>
    <dgm:pt modelId="{C3217E87-DA8E-4EAA-A62B-E3BB4DB77E10}" type="sibTrans" cxnId="{A5FD8340-E286-48CE-9F0D-B42E31D58B29}">
      <dgm:prSet/>
      <dgm:spPr/>
      <dgm:t>
        <a:bodyPr/>
        <a:lstStyle/>
        <a:p>
          <a:endParaRPr lang="es-ES"/>
        </a:p>
      </dgm:t>
    </dgm:pt>
    <dgm:pt modelId="{586CAF68-4E8E-4791-B839-ABD93B18A7B8}">
      <dgm:prSet phldrT="[Texto]" custT="1"/>
      <dgm:spPr/>
      <dgm:t>
        <a:bodyPr/>
        <a:lstStyle/>
        <a:p>
          <a:r>
            <a:rPr lang="es-ES" sz="1400" dirty="0" smtClean="0"/>
            <a:t>Uso racional de la energía por parte del personal</a:t>
          </a:r>
          <a:endParaRPr lang="es-ES" sz="1400" dirty="0"/>
        </a:p>
      </dgm:t>
    </dgm:pt>
    <dgm:pt modelId="{14DE33EC-7E4B-4946-9E4C-B6D6E42BA1F6}" type="parTrans" cxnId="{AD53481B-81C6-4575-82D8-FD512339B61D}">
      <dgm:prSet/>
      <dgm:spPr/>
      <dgm:t>
        <a:bodyPr/>
        <a:lstStyle/>
        <a:p>
          <a:endParaRPr lang="es-ES"/>
        </a:p>
      </dgm:t>
    </dgm:pt>
    <dgm:pt modelId="{3DE34B1A-ED84-48A7-8F1B-B3332DDBA1A0}" type="sibTrans" cxnId="{AD53481B-81C6-4575-82D8-FD512339B61D}">
      <dgm:prSet/>
      <dgm:spPr/>
      <dgm:t>
        <a:bodyPr/>
        <a:lstStyle/>
        <a:p>
          <a:endParaRPr lang="es-ES"/>
        </a:p>
      </dgm:t>
    </dgm:pt>
    <dgm:pt modelId="{CD24B654-D3CC-474A-8D3C-47D442D1BA05}">
      <dgm:prSet phldrT="[Texto]" custT="1"/>
      <dgm:spPr/>
      <dgm:t>
        <a:bodyPr/>
        <a:lstStyle/>
        <a:p>
          <a:r>
            <a:rPr lang="es-ES" sz="1400" dirty="0" smtClean="0"/>
            <a:t>antigüedad de las edificaciones</a:t>
          </a:r>
          <a:endParaRPr lang="es-ES" sz="1400" dirty="0"/>
        </a:p>
      </dgm:t>
    </dgm:pt>
    <dgm:pt modelId="{42FC9E47-F400-46C9-8756-F6D5B48FD67A}" type="parTrans" cxnId="{CEE2ACB0-3557-4C9F-AD9C-CE4474473049}">
      <dgm:prSet/>
      <dgm:spPr/>
      <dgm:t>
        <a:bodyPr/>
        <a:lstStyle/>
        <a:p>
          <a:endParaRPr lang="es-ES"/>
        </a:p>
      </dgm:t>
    </dgm:pt>
    <dgm:pt modelId="{C2E11E3B-A8F9-4681-A3DE-86F317A0BB30}" type="sibTrans" cxnId="{CEE2ACB0-3557-4C9F-AD9C-CE4474473049}">
      <dgm:prSet/>
      <dgm:spPr/>
      <dgm:t>
        <a:bodyPr/>
        <a:lstStyle/>
        <a:p>
          <a:endParaRPr lang="es-ES"/>
        </a:p>
      </dgm:t>
    </dgm:pt>
    <dgm:pt modelId="{C36020EE-D589-4503-B208-BB46DA0F667D}">
      <dgm:prSet phldrT="[Texto]" custT="1"/>
      <dgm:spPr/>
      <dgm:t>
        <a:bodyPr/>
        <a:lstStyle/>
        <a:p>
          <a:r>
            <a:rPr lang="es-ES" sz="1400" dirty="0" smtClean="0"/>
            <a:t>tecnología</a:t>
          </a:r>
          <a:endParaRPr lang="es-ES" sz="1400" dirty="0"/>
        </a:p>
      </dgm:t>
    </dgm:pt>
    <dgm:pt modelId="{9F817150-CCEE-4BE7-898E-25501E965A8C}" type="parTrans" cxnId="{479DB13A-280E-45A2-9FD6-80BE38EA8136}">
      <dgm:prSet/>
      <dgm:spPr/>
      <dgm:t>
        <a:bodyPr/>
        <a:lstStyle/>
        <a:p>
          <a:endParaRPr lang="es-ES"/>
        </a:p>
      </dgm:t>
    </dgm:pt>
    <dgm:pt modelId="{A732FF9F-0719-4E2C-B50F-42F217857C0D}" type="sibTrans" cxnId="{479DB13A-280E-45A2-9FD6-80BE38EA8136}">
      <dgm:prSet/>
      <dgm:spPr/>
      <dgm:t>
        <a:bodyPr/>
        <a:lstStyle/>
        <a:p>
          <a:endParaRPr lang="es-ES"/>
        </a:p>
      </dgm:t>
    </dgm:pt>
    <dgm:pt modelId="{8B1CFFEB-0464-4D09-BD81-8FCDC154131E}">
      <dgm:prSet phldrT="[Texto]" custT="1"/>
      <dgm:spPr/>
      <dgm:t>
        <a:bodyPr/>
        <a:lstStyle/>
        <a:p>
          <a:r>
            <a:rPr lang="es-ES" sz="1400" dirty="0" smtClean="0"/>
            <a:t> datos, acondicionamiento térmico</a:t>
          </a:r>
          <a:endParaRPr lang="es-ES" sz="1400" dirty="0"/>
        </a:p>
      </dgm:t>
    </dgm:pt>
    <dgm:pt modelId="{5CC84FCF-E4A8-4E26-BD49-04D04EAEDC55}" type="parTrans" cxnId="{0ACCE765-34FB-4F51-92D6-CD62BDFDE9F9}">
      <dgm:prSet/>
      <dgm:spPr/>
      <dgm:t>
        <a:bodyPr/>
        <a:lstStyle/>
        <a:p>
          <a:endParaRPr lang="es-ES"/>
        </a:p>
      </dgm:t>
    </dgm:pt>
    <dgm:pt modelId="{3C5BC1BE-9CF6-499B-8486-0F6E75E433AE}" type="sibTrans" cxnId="{0ACCE765-34FB-4F51-92D6-CD62BDFDE9F9}">
      <dgm:prSet/>
      <dgm:spPr/>
      <dgm:t>
        <a:bodyPr/>
        <a:lstStyle/>
        <a:p>
          <a:endParaRPr lang="es-ES"/>
        </a:p>
      </dgm:t>
    </dgm:pt>
    <dgm:pt modelId="{3F1E23CF-14E6-41EC-9C57-DB1558034357}">
      <dgm:prSet phldrT="[Texto]" custT="1"/>
      <dgm:spPr/>
      <dgm:t>
        <a:bodyPr/>
        <a:lstStyle/>
        <a:p>
          <a:r>
            <a:rPr lang="es-ES" sz="1400" dirty="0" smtClean="0"/>
            <a:t>transporte de personas</a:t>
          </a:r>
          <a:endParaRPr lang="es-ES" sz="1400" dirty="0"/>
        </a:p>
      </dgm:t>
    </dgm:pt>
    <dgm:pt modelId="{F9856829-9A33-4D44-ACFA-1B2DEB913912}" type="parTrans" cxnId="{71170448-3917-4CCA-A6CF-B140D549604A}">
      <dgm:prSet/>
      <dgm:spPr/>
      <dgm:t>
        <a:bodyPr/>
        <a:lstStyle/>
        <a:p>
          <a:endParaRPr lang="es-ES"/>
        </a:p>
      </dgm:t>
    </dgm:pt>
    <dgm:pt modelId="{C724A06E-4288-458B-9147-DD40D9BF879E}" type="sibTrans" cxnId="{71170448-3917-4CCA-A6CF-B140D549604A}">
      <dgm:prSet/>
      <dgm:spPr/>
      <dgm:t>
        <a:bodyPr/>
        <a:lstStyle/>
        <a:p>
          <a:endParaRPr lang="es-ES"/>
        </a:p>
      </dgm:t>
    </dgm:pt>
    <dgm:pt modelId="{D0D28FBB-C816-4297-8F6B-4AC73633CDA3}">
      <dgm:prSet phldrT="[Texto]" custT="1"/>
      <dgm:spPr/>
      <dgm:t>
        <a:bodyPr/>
        <a:lstStyle/>
        <a:p>
          <a:r>
            <a:rPr lang="es-ES" sz="1400" dirty="0" smtClean="0"/>
            <a:t>bombeo de agua y funcionamiento del equipamiento instalado</a:t>
          </a:r>
          <a:endParaRPr lang="es-ES" sz="1400" dirty="0"/>
        </a:p>
      </dgm:t>
    </dgm:pt>
    <dgm:pt modelId="{73A991DF-779F-4AC7-9AC9-2BDDDB00CB1A}" type="parTrans" cxnId="{55ED1544-05AD-44BA-BD85-4441380CD651}">
      <dgm:prSet/>
      <dgm:spPr/>
      <dgm:t>
        <a:bodyPr/>
        <a:lstStyle/>
        <a:p>
          <a:endParaRPr lang="es-ES"/>
        </a:p>
      </dgm:t>
    </dgm:pt>
    <dgm:pt modelId="{98DFC185-DC91-4BCE-BD85-22B3F0DE5567}" type="sibTrans" cxnId="{55ED1544-05AD-44BA-BD85-4441380CD651}">
      <dgm:prSet/>
      <dgm:spPr/>
      <dgm:t>
        <a:bodyPr/>
        <a:lstStyle/>
        <a:p>
          <a:endParaRPr lang="es-ES"/>
        </a:p>
      </dgm:t>
    </dgm:pt>
    <dgm:pt modelId="{D41035C3-BB3D-47DA-A4A5-F50686348B36}" type="pres">
      <dgm:prSet presAssocID="{4E618264-A244-4556-82EC-D04B3A542C21}" presName="layout" presStyleCnt="0">
        <dgm:presLayoutVars>
          <dgm:chMax/>
          <dgm:chPref/>
          <dgm:dir/>
          <dgm:resizeHandles/>
        </dgm:presLayoutVars>
      </dgm:prSet>
      <dgm:spPr/>
      <dgm:t>
        <a:bodyPr/>
        <a:lstStyle/>
        <a:p>
          <a:endParaRPr lang="es-ES"/>
        </a:p>
      </dgm:t>
    </dgm:pt>
    <dgm:pt modelId="{F8A31393-9A88-41C8-8260-59B73E8EC0CC}" type="pres">
      <dgm:prSet presAssocID="{3F33A910-6882-4F6B-9BC1-48007E3C0BCA}" presName="root" presStyleCnt="0">
        <dgm:presLayoutVars>
          <dgm:chMax/>
          <dgm:chPref/>
        </dgm:presLayoutVars>
      </dgm:prSet>
      <dgm:spPr/>
    </dgm:pt>
    <dgm:pt modelId="{7556DC84-F317-4025-8DDA-D22292F6FE4E}" type="pres">
      <dgm:prSet presAssocID="{3F33A910-6882-4F6B-9BC1-48007E3C0BCA}" presName="rootComposite" presStyleCnt="0">
        <dgm:presLayoutVars/>
      </dgm:prSet>
      <dgm:spPr/>
    </dgm:pt>
    <dgm:pt modelId="{6E713693-78DE-44A4-9835-AE3A5C196AAE}" type="pres">
      <dgm:prSet presAssocID="{3F33A910-6882-4F6B-9BC1-48007E3C0BCA}" presName="ParentAccent" presStyleLbl="alignNode1" presStyleIdx="0" presStyleCnt="2"/>
      <dgm:spPr/>
    </dgm:pt>
    <dgm:pt modelId="{9B4407FF-DBCE-44C2-9B4A-A5DA1615021F}" type="pres">
      <dgm:prSet presAssocID="{3F33A910-6882-4F6B-9BC1-48007E3C0BCA}" presName="ParentSmallAccent" presStyleLbl="fgAcc1" presStyleIdx="0" presStyleCnt="2"/>
      <dgm:spPr/>
    </dgm:pt>
    <dgm:pt modelId="{AD49BB1B-F962-4CFF-A867-ADBE392D5D1A}" type="pres">
      <dgm:prSet presAssocID="{3F33A910-6882-4F6B-9BC1-48007E3C0BCA}" presName="Parent" presStyleLbl="revTx" presStyleIdx="0" presStyleCnt="9" custLinFactNeighborX="1886">
        <dgm:presLayoutVars>
          <dgm:chMax/>
          <dgm:chPref val="4"/>
          <dgm:bulletEnabled val="1"/>
        </dgm:presLayoutVars>
      </dgm:prSet>
      <dgm:spPr/>
      <dgm:t>
        <a:bodyPr/>
        <a:lstStyle/>
        <a:p>
          <a:endParaRPr lang="es-ES"/>
        </a:p>
      </dgm:t>
    </dgm:pt>
    <dgm:pt modelId="{F013F40E-4DFD-4EFC-BDBF-19EDA188419A}" type="pres">
      <dgm:prSet presAssocID="{3F33A910-6882-4F6B-9BC1-48007E3C0BCA}" presName="childShape" presStyleCnt="0">
        <dgm:presLayoutVars>
          <dgm:chMax val="0"/>
          <dgm:chPref val="0"/>
        </dgm:presLayoutVars>
      </dgm:prSet>
      <dgm:spPr/>
    </dgm:pt>
    <dgm:pt modelId="{6AF9639F-2AA9-4CFC-89EA-A3D08F08973E}" type="pres">
      <dgm:prSet presAssocID="{3AEB5685-5AEF-45B4-BF78-7557B5A07D8A}" presName="childComposite" presStyleCnt="0">
        <dgm:presLayoutVars>
          <dgm:chMax val="0"/>
          <dgm:chPref val="0"/>
        </dgm:presLayoutVars>
      </dgm:prSet>
      <dgm:spPr/>
    </dgm:pt>
    <dgm:pt modelId="{3D5FAB4A-C0C4-4D23-B031-D5CBB6999DA7}" type="pres">
      <dgm:prSet presAssocID="{3AEB5685-5AEF-45B4-BF78-7557B5A07D8A}" presName="ChildAccent" presStyleLbl="solidFgAcc1" presStyleIdx="0" presStyleCnt="7"/>
      <dgm:spPr/>
    </dgm:pt>
    <dgm:pt modelId="{D3F48484-51F8-4831-80B4-07C6321A15A2}" type="pres">
      <dgm:prSet presAssocID="{3AEB5685-5AEF-45B4-BF78-7557B5A07D8A}" presName="Child" presStyleLbl="revTx" presStyleIdx="1" presStyleCnt="9" custScaleY="167296">
        <dgm:presLayoutVars>
          <dgm:chMax val="0"/>
          <dgm:chPref val="0"/>
          <dgm:bulletEnabled val="1"/>
        </dgm:presLayoutVars>
      </dgm:prSet>
      <dgm:spPr/>
      <dgm:t>
        <a:bodyPr/>
        <a:lstStyle/>
        <a:p>
          <a:endParaRPr lang="es-ES"/>
        </a:p>
      </dgm:t>
    </dgm:pt>
    <dgm:pt modelId="{C3F6C5D3-9124-40C4-9F7D-FE69C5687108}" type="pres">
      <dgm:prSet presAssocID="{8B1CFFEB-0464-4D09-BD81-8FCDC154131E}" presName="childComposite" presStyleCnt="0">
        <dgm:presLayoutVars>
          <dgm:chMax val="0"/>
          <dgm:chPref val="0"/>
        </dgm:presLayoutVars>
      </dgm:prSet>
      <dgm:spPr/>
    </dgm:pt>
    <dgm:pt modelId="{F15C79B7-0DF3-46A2-AB6D-677153BFFACB}" type="pres">
      <dgm:prSet presAssocID="{8B1CFFEB-0464-4D09-BD81-8FCDC154131E}" presName="ChildAccent" presStyleLbl="solidFgAcc1" presStyleIdx="1" presStyleCnt="7"/>
      <dgm:spPr/>
    </dgm:pt>
    <dgm:pt modelId="{B19AC5E3-AAB0-419E-932A-0E2B57EEBD60}" type="pres">
      <dgm:prSet presAssocID="{8B1CFFEB-0464-4D09-BD81-8FCDC154131E}" presName="Child" presStyleLbl="revTx" presStyleIdx="2" presStyleCnt="9" custScaleY="167296">
        <dgm:presLayoutVars>
          <dgm:chMax val="0"/>
          <dgm:chPref val="0"/>
          <dgm:bulletEnabled val="1"/>
        </dgm:presLayoutVars>
      </dgm:prSet>
      <dgm:spPr/>
      <dgm:t>
        <a:bodyPr/>
        <a:lstStyle/>
        <a:p>
          <a:endParaRPr lang="es-ES"/>
        </a:p>
      </dgm:t>
    </dgm:pt>
    <dgm:pt modelId="{7765D10B-1F78-41A0-9B77-646EA8894F40}" type="pres">
      <dgm:prSet presAssocID="{3F1E23CF-14E6-41EC-9C57-DB1558034357}" presName="childComposite" presStyleCnt="0">
        <dgm:presLayoutVars>
          <dgm:chMax val="0"/>
          <dgm:chPref val="0"/>
        </dgm:presLayoutVars>
      </dgm:prSet>
      <dgm:spPr/>
    </dgm:pt>
    <dgm:pt modelId="{2808A083-0151-4D95-A25C-BFC46E15635E}" type="pres">
      <dgm:prSet presAssocID="{3F1E23CF-14E6-41EC-9C57-DB1558034357}" presName="ChildAccent" presStyleLbl="solidFgAcc1" presStyleIdx="2" presStyleCnt="7"/>
      <dgm:spPr/>
    </dgm:pt>
    <dgm:pt modelId="{0CC83C38-B8B9-46E4-9938-06B0791A3A53}" type="pres">
      <dgm:prSet presAssocID="{3F1E23CF-14E6-41EC-9C57-DB1558034357}" presName="Child" presStyleLbl="revTx" presStyleIdx="3" presStyleCnt="9" custScaleY="167296">
        <dgm:presLayoutVars>
          <dgm:chMax val="0"/>
          <dgm:chPref val="0"/>
          <dgm:bulletEnabled val="1"/>
        </dgm:presLayoutVars>
      </dgm:prSet>
      <dgm:spPr/>
      <dgm:t>
        <a:bodyPr/>
        <a:lstStyle/>
        <a:p>
          <a:endParaRPr lang="es-ES"/>
        </a:p>
      </dgm:t>
    </dgm:pt>
    <dgm:pt modelId="{CD04A85B-131C-46F7-9075-12F1CD6ED539}" type="pres">
      <dgm:prSet presAssocID="{D0D28FBB-C816-4297-8F6B-4AC73633CDA3}" presName="childComposite" presStyleCnt="0">
        <dgm:presLayoutVars>
          <dgm:chMax val="0"/>
          <dgm:chPref val="0"/>
        </dgm:presLayoutVars>
      </dgm:prSet>
      <dgm:spPr/>
    </dgm:pt>
    <dgm:pt modelId="{01DF60C7-4500-419F-BEE3-C60800FDCDFC}" type="pres">
      <dgm:prSet presAssocID="{D0D28FBB-C816-4297-8F6B-4AC73633CDA3}" presName="ChildAccent" presStyleLbl="solidFgAcc1" presStyleIdx="3" presStyleCnt="7"/>
      <dgm:spPr/>
    </dgm:pt>
    <dgm:pt modelId="{9F34445E-2B77-44C7-AAE4-C7AFDE207BFC}" type="pres">
      <dgm:prSet presAssocID="{D0D28FBB-C816-4297-8F6B-4AC73633CDA3}" presName="Child" presStyleLbl="revTx" presStyleIdx="4" presStyleCnt="9" custScaleY="167296">
        <dgm:presLayoutVars>
          <dgm:chMax val="0"/>
          <dgm:chPref val="0"/>
          <dgm:bulletEnabled val="1"/>
        </dgm:presLayoutVars>
      </dgm:prSet>
      <dgm:spPr/>
      <dgm:t>
        <a:bodyPr/>
        <a:lstStyle/>
        <a:p>
          <a:endParaRPr lang="es-ES"/>
        </a:p>
      </dgm:t>
    </dgm:pt>
    <dgm:pt modelId="{66A82D78-9001-4A9F-A916-124D2F8A2798}" type="pres">
      <dgm:prSet presAssocID="{3CD66EF2-8D2B-40E2-89A0-BAC4AB2A2FDE}" presName="root" presStyleCnt="0">
        <dgm:presLayoutVars>
          <dgm:chMax/>
          <dgm:chPref/>
        </dgm:presLayoutVars>
      </dgm:prSet>
      <dgm:spPr/>
    </dgm:pt>
    <dgm:pt modelId="{3AEB03E0-6589-456E-A021-06295547D0C9}" type="pres">
      <dgm:prSet presAssocID="{3CD66EF2-8D2B-40E2-89A0-BAC4AB2A2FDE}" presName="rootComposite" presStyleCnt="0">
        <dgm:presLayoutVars/>
      </dgm:prSet>
      <dgm:spPr/>
    </dgm:pt>
    <dgm:pt modelId="{9046A8AA-7344-4BDA-B51E-D036AB4D5C6C}" type="pres">
      <dgm:prSet presAssocID="{3CD66EF2-8D2B-40E2-89A0-BAC4AB2A2FDE}" presName="ParentAccent" presStyleLbl="alignNode1" presStyleIdx="1" presStyleCnt="2"/>
      <dgm:spPr/>
    </dgm:pt>
    <dgm:pt modelId="{484EB0DD-B625-410E-93EC-99AA451B9EAA}" type="pres">
      <dgm:prSet presAssocID="{3CD66EF2-8D2B-40E2-89A0-BAC4AB2A2FDE}" presName="ParentSmallAccent" presStyleLbl="fgAcc1" presStyleIdx="1" presStyleCnt="2"/>
      <dgm:spPr/>
    </dgm:pt>
    <dgm:pt modelId="{808A2A35-97D9-4D83-BA14-89A45FEB8C97}" type="pres">
      <dgm:prSet presAssocID="{3CD66EF2-8D2B-40E2-89A0-BAC4AB2A2FDE}" presName="Parent" presStyleLbl="revTx" presStyleIdx="5" presStyleCnt="9">
        <dgm:presLayoutVars>
          <dgm:chMax/>
          <dgm:chPref val="4"/>
          <dgm:bulletEnabled val="1"/>
        </dgm:presLayoutVars>
      </dgm:prSet>
      <dgm:spPr/>
      <dgm:t>
        <a:bodyPr/>
        <a:lstStyle/>
        <a:p>
          <a:endParaRPr lang="es-ES"/>
        </a:p>
      </dgm:t>
    </dgm:pt>
    <dgm:pt modelId="{82A2142F-52CA-4005-A168-002EA13ADA97}" type="pres">
      <dgm:prSet presAssocID="{3CD66EF2-8D2B-40E2-89A0-BAC4AB2A2FDE}" presName="childShape" presStyleCnt="0">
        <dgm:presLayoutVars>
          <dgm:chMax val="0"/>
          <dgm:chPref val="0"/>
        </dgm:presLayoutVars>
      </dgm:prSet>
      <dgm:spPr/>
    </dgm:pt>
    <dgm:pt modelId="{B4C421D0-61A5-4831-A138-AFC1AD06831F}" type="pres">
      <dgm:prSet presAssocID="{586CAF68-4E8E-4791-B839-ABD93B18A7B8}" presName="childComposite" presStyleCnt="0">
        <dgm:presLayoutVars>
          <dgm:chMax val="0"/>
          <dgm:chPref val="0"/>
        </dgm:presLayoutVars>
      </dgm:prSet>
      <dgm:spPr/>
    </dgm:pt>
    <dgm:pt modelId="{81ADE007-994C-4884-BD9A-947A029AD85E}" type="pres">
      <dgm:prSet presAssocID="{586CAF68-4E8E-4791-B839-ABD93B18A7B8}" presName="ChildAccent" presStyleLbl="solidFgAcc1" presStyleIdx="4" presStyleCnt="7"/>
      <dgm:spPr/>
    </dgm:pt>
    <dgm:pt modelId="{42F8D219-AACC-469C-A0BB-76230C222DBF}" type="pres">
      <dgm:prSet presAssocID="{586CAF68-4E8E-4791-B839-ABD93B18A7B8}" presName="Child" presStyleLbl="revTx" presStyleIdx="6" presStyleCnt="9">
        <dgm:presLayoutVars>
          <dgm:chMax val="0"/>
          <dgm:chPref val="0"/>
          <dgm:bulletEnabled val="1"/>
        </dgm:presLayoutVars>
      </dgm:prSet>
      <dgm:spPr/>
      <dgm:t>
        <a:bodyPr/>
        <a:lstStyle/>
        <a:p>
          <a:endParaRPr lang="es-ES"/>
        </a:p>
      </dgm:t>
    </dgm:pt>
    <dgm:pt modelId="{E9777CB5-CD22-4B0A-A682-D01C37827E88}" type="pres">
      <dgm:prSet presAssocID="{CD24B654-D3CC-474A-8D3C-47D442D1BA05}" presName="childComposite" presStyleCnt="0">
        <dgm:presLayoutVars>
          <dgm:chMax val="0"/>
          <dgm:chPref val="0"/>
        </dgm:presLayoutVars>
      </dgm:prSet>
      <dgm:spPr/>
    </dgm:pt>
    <dgm:pt modelId="{68FD09E1-749B-4AA6-8BF6-A7C41B268696}" type="pres">
      <dgm:prSet presAssocID="{CD24B654-D3CC-474A-8D3C-47D442D1BA05}" presName="ChildAccent" presStyleLbl="solidFgAcc1" presStyleIdx="5" presStyleCnt="7"/>
      <dgm:spPr/>
    </dgm:pt>
    <dgm:pt modelId="{72264836-F7E8-46B8-8317-0E5B7371FB70}" type="pres">
      <dgm:prSet presAssocID="{CD24B654-D3CC-474A-8D3C-47D442D1BA05}" presName="Child" presStyleLbl="revTx" presStyleIdx="7" presStyleCnt="9">
        <dgm:presLayoutVars>
          <dgm:chMax val="0"/>
          <dgm:chPref val="0"/>
          <dgm:bulletEnabled val="1"/>
        </dgm:presLayoutVars>
      </dgm:prSet>
      <dgm:spPr/>
      <dgm:t>
        <a:bodyPr/>
        <a:lstStyle/>
        <a:p>
          <a:endParaRPr lang="es-ES"/>
        </a:p>
      </dgm:t>
    </dgm:pt>
    <dgm:pt modelId="{27489ECF-1FCA-47FA-9E84-9E53EB38DE45}" type="pres">
      <dgm:prSet presAssocID="{C36020EE-D589-4503-B208-BB46DA0F667D}" presName="childComposite" presStyleCnt="0">
        <dgm:presLayoutVars>
          <dgm:chMax val="0"/>
          <dgm:chPref val="0"/>
        </dgm:presLayoutVars>
      </dgm:prSet>
      <dgm:spPr/>
    </dgm:pt>
    <dgm:pt modelId="{AF22ACA5-5C49-4780-BCE1-60953902CECC}" type="pres">
      <dgm:prSet presAssocID="{C36020EE-D589-4503-B208-BB46DA0F667D}" presName="ChildAccent" presStyleLbl="solidFgAcc1" presStyleIdx="6" presStyleCnt="7"/>
      <dgm:spPr/>
    </dgm:pt>
    <dgm:pt modelId="{0C2559B6-E10E-4025-BCCB-EFF0FFA9AF06}" type="pres">
      <dgm:prSet presAssocID="{C36020EE-D589-4503-B208-BB46DA0F667D}" presName="Child" presStyleLbl="revTx" presStyleIdx="8" presStyleCnt="9">
        <dgm:presLayoutVars>
          <dgm:chMax val="0"/>
          <dgm:chPref val="0"/>
          <dgm:bulletEnabled val="1"/>
        </dgm:presLayoutVars>
      </dgm:prSet>
      <dgm:spPr/>
      <dgm:t>
        <a:bodyPr/>
        <a:lstStyle/>
        <a:p>
          <a:endParaRPr lang="es-ES"/>
        </a:p>
      </dgm:t>
    </dgm:pt>
  </dgm:ptLst>
  <dgm:cxnLst>
    <dgm:cxn modelId="{B1852494-B616-466C-B94E-216DB01992C7}" type="presOf" srcId="{3F33A910-6882-4F6B-9BC1-48007E3C0BCA}" destId="{AD49BB1B-F962-4CFF-A867-ADBE392D5D1A}" srcOrd="0" destOrd="0" presId="urn:microsoft.com/office/officeart/2008/layout/SquareAccentList"/>
    <dgm:cxn modelId="{0ACCE765-34FB-4F51-92D6-CD62BDFDE9F9}" srcId="{3F33A910-6882-4F6B-9BC1-48007E3C0BCA}" destId="{8B1CFFEB-0464-4D09-BD81-8FCDC154131E}" srcOrd="1" destOrd="0" parTransId="{5CC84FCF-E4A8-4E26-BD49-04D04EAEDC55}" sibTransId="{3C5BC1BE-9CF6-499B-8486-0F6E75E433AE}"/>
    <dgm:cxn modelId="{F42F8FE4-28C4-4D94-B616-CD2CF6B7C61E}" type="presOf" srcId="{CD24B654-D3CC-474A-8D3C-47D442D1BA05}" destId="{72264836-F7E8-46B8-8317-0E5B7371FB70}" srcOrd="0" destOrd="0" presId="urn:microsoft.com/office/officeart/2008/layout/SquareAccentList"/>
    <dgm:cxn modelId="{55ED1544-05AD-44BA-BD85-4441380CD651}" srcId="{3F33A910-6882-4F6B-9BC1-48007E3C0BCA}" destId="{D0D28FBB-C816-4297-8F6B-4AC73633CDA3}" srcOrd="3" destOrd="0" parTransId="{73A991DF-779F-4AC7-9AC9-2BDDDB00CB1A}" sibTransId="{98DFC185-DC91-4BCE-BD85-22B3F0DE5567}"/>
    <dgm:cxn modelId="{27F09EB4-4C9E-4758-926E-A7FC7A05477F}" srcId="{4E618264-A244-4556-82EC-D04B3A542C21}" destId="{3F33A910-6882-4F6B-9BC1-48007E3C0BCA}" srcOrd="0" destOrd="0" parTransId="{89FD6553-9138-43FA-87D2-5AE9980B82F8}" sibTransId="{C3D20E62-25E7-4F31-BEDF-573C05E26B2B}"/>
    <dgm:cxn modelId="{20856370-CAAC-454A-B108-46101CAE9C6A}" srcId="{3F33A910-6882-4F6B-9BC1-48007E3C0BCA}" destId="{3AEB5685-5AEF-45B4-BF78-7557B5A07D8A}" srcOrd="0" destOrd="0" parTransId="{17E83EB9-7A10-4FCA-9D03-0B2802CA5318}" sibTransId="{4FB46DE2-59B5-4725-BA30-12FB09D7B781}"/>
    <dgm:cxn modelId="{19481D62-68FB-4FDC-9B92-60AAAE2E2A16}" type="presOf" srcId="{586CAF68-4E8E-4791-B839-ABD93B18A7B8}" destId="{42F8D219-AACC-469C-A0BB-76230C222DBF}" srcOrd="0" destOrd="0" presId="urn:microsoft.com/office/officeart/2008/layout/SquareAccentList"/>
    <dgm:cxn modelId="{CEE2ACB0-3557-4C9F-AD9C-CE4474473049}" srcId="{3CD66EF2-8D2B-40E2-89A0-BAC4AB2A2FDE}" destId="{CD24B654-D3CC-474A-8D3C-47D442D1BA05}" srcOrd="1" destOrd="0" parTransId="{42FC9E47-F400-46C9-8756-F6D5B48FD67A}" sibTransId="{C2E11E3B-A8F9-4681-A3DE-86F317A0BB30}"/>
    <dgm:cxn modelId="{2F16EB86-018D-495F-8CAD-8B6417E08264}" type="presOf" srcId="{3CD66EF2-8D2B-40E2-89A0-BAC4AB2A2FDE}" destId="{808A2A35-97D9-4D83-BA14-89A45FEB8C97}" srcOrd="0" destOrd="0" presId="urn:microsoft.com/office/officeart/2008/layout/SquareAccentList"/>
    <dgm:cxn modelId="{7B1C7785-EE2F-4D51-8760-ACCE7004AE81}" type="presOf" srcId="{8B1CFFEB-0464-4D09-BD81-8FCDC154131E}" destId="{B19AC5E3-AAB0-419E-932A-0E2B57EEBD60}" srcOrd="0" destOrd="0" presId="urn:microsoft.com/office/officeart/2008/layout/SquareAccentList"/>
    <dgm:cxn modelId="{83D61DD6-D7C8-4007-9AFF-53ADBF25D00D}" type="presOf" srcId="{4E618264-A244-4556-82EC-D04B3A542C21}" destId="{D41035C3-BB3D-47DA-A4A5-F50686348B36}" srcOrd="0" destOrd="0" presId="urn:microsoft.com/office/officeart/2008/layout/SquareAccentList"/>
    <dgm:cxn modelId="{479DB13A-280E-45A2-9FD6-80BE38EA8136}" srcId="{3CD66EF2-8D2B-40E2-89A0-BAC4AB2A2FDE}" destId="{C36020EE-D589-4503-B208-BB46DA0F667D}" srcOrd="2" destOrd="0" parTransId="{9F817150-CCEE-4BE7-898E-25501E965A8C}" sibTransId="{A732FF9F-0719-4E2C-B50F-42F217857C0D}"/>
    <dgm:cxn modelId="{A674E2A5-6BFC-4FB7-B485-B8D440CBA79A}" type="presOf" srcId="{3F1E23CF-14E6-41EC-9C57-DB1558034357}" destId="{0CC83C38-B8B9-46E4-9938-06B0791A3A53}" srcOrd="0" destOrd="0" presId="urn:microsoft.com/office/officeart/2008/layout/SquareAccentList"/>
    <dgm:cxn modelId="{A5FD8340-E286-48CE-9F0D-B42E31D58B29}" srcId="{4E618264-A244-4556-82EC-D04B3A542C21}" destId="{3CD66EF2-8D2B-40E2-89A0-BAC4AB2A2FDE}" srcOrd="1" destOrd="0" parTransId="{78218270-069F-4280-905B-EAF90F863574}" sibTransId="{C3217E87-DA8E-4EAA-A62B-E3BB4DB77E10}"/>
    <dgm:cxn modelId="{71170448-3917-4CCA-A6CF-B140D549604A}" srcId="{3F33A910-6882-4F6B-9BC1-48007E3C0BCA}" destId="{3F1E23CF-14E6-41EC-9C57-DB1558034357}" srcOrd="2" destOrd="0" parTransId="{F9856829-9A33-4D44-ACFA-1B2DEB913912}" sibTransId="{C724A06E-4288-458B-9147-DD40D9BF879E}"/>
    <dgm:cxn modelId="{B8242026-29E0-41DD-9CE4-CBF94B6DD9BC}" type="presOf" srcId="{C36020EE-D589-4503-B208-BB46DA0F667D}" destId="{0C2559B6-E10E-4025-BCCB-EFF0FFA9AF06}" srcOrd="0" destOrd="0" presId="urn:microsoft.com/office/officeart/2008/layout/SquareAccentList"/>
    <dgm:cxn modelId="{AD53481B-81C6-4575-82D8-FD512339B61D}" srcId="{3CD66EF2-8D2B-40E2-89A0-BAC4AB2A2FDE}" destId="{586CAF68-4E8E-4791-B839-ABD93B18A7B8}" srcOrd="0" destOrd="0" parTransId="{14DE33EC-7E4B-4946-9E4C-B6D6E42BA1F6}" sibTransId="{3DE34B1A-ED84-48A7-8F1B-B3332DDBA1A0}"/>
    <dgm:cxn modelId="{8A6A1041-6E05-4416-87EA-640B51ED676D}" type="presOf" srcId="{D0D28FBB-C816-4297-8F6B-4AC73633CDA3}" destId="{9F34445E-2B77-44C7-AAE4-C7AFDE207BFC}" srcOrd="0" destOrd="0" presId="urn:microsoft.com/office/officeart/2008/layout/SquareAccentList"/>
    <dgm:cxn modelId="{A9F568AF-BB06-4AFA-912F-8C72B6E13201}" type="presOf" srcId="{3AEB5685-5AEF-45B4-BF78-7557B5A07D8A}" destId="{D3F48484-51F8-4831-80B4-07C6321A15A2}" srcOrd="0" destOrd="0" presId="urn:microsoft.com/office/officeart/2008/layout/SquareAccentList"/>
    <dgm:cxn modelId="{5BABA033-7FC5-47DF-8979-1F1BE796940E}" type="presParOf" srcId="{D41035C3-BB3D-47DA-A4A5-F50686348B36}" destId="{F8A31393-9A88-41C8-8260-59B73E8EC0CC}" srcOrd="0" destOrd="0" presId="urn:microsoft.com/office/officeart/2008/layout/SquareAccentList"/>
    <dgm:cxn modelId="{87042CC5-4BE3-47EA-B641-616FC6F92D26}" type="presParOf" srcId="{F8A31393-9A88-41C8-8260-59B73E8EC0CC}" destId="{7556DC84-F317-4025-8DDA-D22292F6FE4E}" srcOrd="0" destOrd="0" presId="urn:microsoft.com/office/officeart/2008/layout/SquareAccentList"/>
    <dgm:cxn modelId="{16CD3146-336D-4844-8E2E-FD39D0A5ADAE}" type="presParOf" srcId="{7556DC84-F317-4025-8DDA-D22292F6FE4E}" destId="{6E713693-78DE-44A4-9835-AE3A5C196AAE}" srcOrd="0" destOrd="0" presId="urn:microsoft.com/office/officeart/2008/layout/SquareAccentList"/>
    <dgm:cxn modelId="{4C89BC29-E14B-42CA-84A9-35038C21BAD9}" type="presParOf" srcId="{7556DC84-F317-4025-8DDA-D22292F6FE4E}" destId="{9B4407FF-DBCE-44C2-9B4A-A5DA1615021F}" srcOrd="1" destOrd="0" presId="urn:microsoft.com/office/officeart/2008/layout/SquareAccentList"/>
    <dgm:cxn modelId="{A5A4C905-0EA8-4195-8391-29010CE441B9}" type="presParOf" srcId="{7556DC84-F317-4025-8DDA-D22292F6FE4E}" destId="{AD49BB1B-F962-4CFF-A867-ADBE392D5D1A}" srcOrd="2" destOrd="0" presId="urn:microsoft.com/office/officeart/2008/layout/SquareAccentList"/>
    <dgm:cxn modelId="{19A75B83-7AB8-4134-8CF9-8C7857F693FC}" type="presParOf" srcId="{F8A31393-9A88-41C8-8260-59B73E8EC0CC}" destId="{F013F40E-4DFD-4EFC-BDBF-19EDA188419A}" srcOrd="1" destOrd="0" presId="urn:microsoft.com/office/officeart/2008/layout/SquareAccentList"/>
    <dgm:cxn modelId="{4E8E2179-6292-4DC8-8E66-3A50680B887B}" type="presParOf" srcId="{F013F40E-4DFD-4EFC-BDBF-19EDA188419A}" destId="{6AF9639F-2AA9-4CFC-89EA-A3D08F08973E}" srcOrd="0" destOrd="0" presId="urn:microsoft.com/office/officeart/2008/layout/SquareAccentList"/>
    <dgm:cxn modelId="{D720FCF4-4384-40AA-BF7B-2C3800D8432A}" type="presParOf" srcId="{6AF9639F-2AA9-4CFC-89EA-A3D08F08973E}" destId="{3D5FAB4A-C0C4-4D23-B031-D5CBB6999DA7}" srcOrd="0" destOrd="0" presId="urn:microsoft.com/office/officeart/2008/layout/SquareAccentList"/>
    <dgm:cxn modelId="{641CA36F-F9A7-4950-BBFE-07442EA4A4FF}" type="presParOf" srcId="{6AF9639F-2AA9-4CFC-89EA-A3D08F08973E}" destId="{D3F48484-51F8-4831-80B4-07C6321A15A2}" srcOrd="1" destOrd="0" presId="urn:microsoft.com/office/officeart/2008/layout/SquareAccentList"/>
    <dgm:cxn modelId="{2B558AF2-E715-4347-8FCB-EB52EDDD747D}" type="presParOf" srcId="{F013F40E-4DFD-4EFC-BDBF-19EDA188419A}" destId="{C3F6C5D3-9124-40C4-9F7D-FE69C5687108}" srcOrd="1" destOrd="0" presId="urn:microsoft.com/office/officeart/2008/layout/SquareAccentList"/>
    <dgm:cxn modelId="{D2FFB335-7025-4588-B514-42E85E00760D}" type="presParOf" srcId="{C3F6C5D3-9124-40C4-9F7D-FE69C5687108}" destId="{F15C79B7-0DF3-46A2-AB6D-677153BFFACB}" srcOrd="0" destOrd="0" presId="urn:microsoft.com/office/officeart/2008/layout/SquareAccentList"/>
    <dgm:cxn modelId="{DAC54BBE-E372-4211-B85F-C5F57A002F45}" type="presParOf" srcId="{C3F6C5D3-9124-40C4-9F7D-FE69C5687108}" destId="{B19AC5E3-AAB0-419E-932A-0E2B57EEBD60}" srcOrd="1" destOrd="0" presId="urn:microsoft.com/office/officeart/2008/layout/SquareAccentList"/>
    <dgm:cxn modelId="{F83D529A-E9C1-4236-A425-7B2F9B7D0A66}" type="presParOf" srcId="{F013F40E-4DFD-4EFC-BDBF-19EDA188419A}" destId="{7765D10B-1F78-41A0-9B77-646EA8894F40}" srcOrd="2" destOrd="0" presId="urn:microsoft.com/office/officeart/2008/layout/SquareAccentList"/>
    <dgm:cxn modelId="{7F8A6432-9B07-4907-837C-6B323173F6DE}" type="presParOf" srcId="{7765D10B-1F78-41A0-9B77-646EA8894F40}" destId="{2808A083-0151-4D95-A25C-BFC46E15635E}" srcOrd="0" destOrd="0" presId="urn:microsoft.com/office/officeart/2008/layout/SquareAccentList"/>
    <dgm:cxn modelId="{A63CF728-8890-4550-8BBC-E886A6EB80E5}" type="presParOf" srcId="{7765D10B-1F78-41A0-9B77-646EA8894F40}" destId="{0CC83C38-B8B9-46E4-9938-06B0791A3A53}" srcOrd="1" destOrd="0" presId="urn:microsoft.com/office/officeart/2008/layout/SquareAccentList"/>
    <dgm:cxn modelId="{3CB6A7DD-21FA-4FDD-BAEE-BFB5DDA525CA}" type="presParOf" srcId="{F013F40E-4DFD-4EFC-BDBF-19EDA188419A}" destId="{CD04A85B-131C-46F7-9075-12F1CD6ED539}" srcOrd="3" destOrd="0" presId="urn:microsoft.com/office/officeart/2008/layout/SquareAccentList"/>
    <dgm:cxn modelId="{08AFF96A-1EB2-4FC0-9EF2-4D53F263C9CD}" type="presParOf" srcId="{CD04A85B-131C-46F7-9075-12F1CD6ED539}" destId="{01DF60C7-4500-419F-BEE3-C60800FDCDFC}" srcOrd="0" destOrd="0" presId="urn:microsoft.com/office/officeart/2008/layout/SquareAccentList"/>
    <dgm:cxn modelId="{5C4E0C1A-9324-49D0-B817-28D04F78EA59}" type="presParOf" srcId="{CD04A85B-131C-46F7-9075-12F1CD6ED539}" destId="{9F34445E-2B77-44C7-AAE4-C7AFDE207BFC}" srcOrd="1" destOrd="0" presId="urn:microsoft.com/office/officeart/2008/layout/SquareAccentList"/>
    <dgm:cxn modelId="{7A6ED3A9-4EA9-43CF-9107-6C04E7A608D8}" type="presParOf" srcId="{D41035C3-BB3D-47DA-A4A5-F50686348B36}" destId="{66A82D78-9001-4A9F-A916-124D2F8A2798}" srcOrd="1" destOrd="0" presId="urn:microsoft.com/office/officeart/2008/layout/SquareAccentList"/>
    <dgm:cxn modelId="{C2AE93F7-3031-4DEA-B539-85CAEB394110}" type="presParOf" srcId="{66A82D78-9001-4A9F-A916-124D2F8A2798}" destId="{3AEB03E0-6589-456E-A021-06295547D0C9}" srcOrd="0" destOrd="0" presId="urn:microsoft.com/office/officeart/2008/layout/SquareAccentList"/>
    <dgm:cxn modelId="{EB879931-2749-4706-98E9-78FCDAB8E777}" type="presParOf" srcId="{3AEB03E0-6589-456E-A021-06295547D0C9}" destId="{9046A8AA-7344-4BDA-B51E-D036AB4D5C6C}" srcOrd="0" destOrd="0" presId="urn:microsoft.com/office/officeart/2008/layout/SquareAccentList"/>
    <dgm:cxn modelId="{A899C506-4776-415D-A79D-186EBFF59DFE}" type="presParOf" srcId="{3AEB03E0-6589-456E-A021-06295547D0C9}" destId="{484EB0DD-B625-410E-93EC-99AA451B9EAA}" srcOrd="1" destOrd="0" presId="urn:microsoft.com/office/officeart/2008/layout/SquareAccentList"/>
    <dgm:cxn modelId="{A28A818E-C789-4111-AFE5-ACA876D6CCF5}" type="presParOf" srcId="{3AEB03E0-6589-456E-A021-06295547D0C9}" destId="{808A2A35-97D9-4D83-BA14-89A45FEB8C97}" srcOrd="2" destOrd="0" presId="urn:microsoft.com/office/officeart/2008/layout/SquareAccentList"/>
    <dgm:cxn modelId="{EC6887CA-443C-4552-AA5F-A70F9E453AED}" type="presParOf" srcId="{66A82D78-9001-4A9F-A916-124D2F8A2798}" destId="{82A2142F-52CA-4005-A168-002EA13ADA97}" srcOrd="1" destOrd="0" presId="urn:microsoft.com/office/officeart/2008/layout/SquareAccentList"/>
    <dgm:cxn modelId="{6C0C0CBF-ADB6-49B7-A2A3-36C8E07294A0}" type="presParOf" srcId="{82A2142F-52CA-4005-A168-002EA13ADA97}" destId="{B4C421D0-61A5-4831-A138-AFC1AD06831F}" srcOrd="0" destOrd="0" presId="urn:microsoft.com/office/officeart/2008/layout/SquareAccentList"/>
    <dgm:cxn modelId="{E90AFEA0-C506-4340-8994-08F2C3630B46}" type="presParOf" srcId="{B4C421D0-61A5-4831-A138-AFC1AD06831F}" destId="{81ADE007-994C-4884-BD9A-947A029AD85E}" srcOrd="0" destOrd="0" presId="urn:microsoft.com/office/officeart/2008/layout/SquareAccentList"/>
    <dgm:cxn modelId="{368D2529-3386-4F04-8D02-858362618A8A}" type="presParOf" srcId="{B4C421D0-61A5-4831-A138-AFC1AD06831F}" destId="{42F8D219-AACC-469C-A0BB-76230C222DBF}" srcOrd="1" destOrd="0" presId="urn:microsoft.com/office/officeart/2008/layout/SquareAccentList"/>
    <dgm:cxn modelId="{F4A1F3BA-F9A5-451B-ADD7-842E6A6BDEA7}" type="presParOf" srcId="{82A2142F-52CA-4005-A168-002EA13ADA97}" destId="{E9777CB5-CD22-4B0A-A682-D01C37827E88}" srcOrd="1" destOrd="0" presId="urn:microsoft.com/office/officeart/2008/layout/SquareAccentList"/>
    <dgm:cxn modelId="{6983FCA1-6766-434A-AAA1-4FEC6CF0644F}" type="presParOf" srcId="{E9777CB5-CD22-4B0A-A682-D01C37827E88}" destId="{68FD09E1-749B-4AA6-8BF6-A7C41B268696}" srcOrd="0" destOrd="0" presId="urn:microsoft.com/office/officeart/2008/layout/SquareAccentList"/>
    <dgm:cxn modelId="{FD68B758-8B2E-43E8-B913-42563394AB77}" type="presParOf" srcId="{E9777CB5-CD22-4B0A-A682-D01C37827E88}" destId="{72264836-F7E8-46B8-8317-0E5B7371FB70}" srcOrd="1" destOrd="0" presId="urn:microsoft.com/office/officeart/2008/layout/SquareAccentList"/>
    <dgm:cxn modelId="{2AC72B26-B7D7-4F15-8110-13C06A0996F3}" type="presParOf" srcId="{82A2142F-52CA-4005-A168-002EA13ADA97}" destId="{27489ECF-1FCA-47FA-9E84-9E53EB38DE45}" srcOrd="2" destOrd="0" presId="urn:microsoft.com/office/officeart/2008/layout/SquareAccentList"/>
    <dgm:cxn modelId="{2AD479C5-9427-415C-BA05-D17CC6A91AF7}" type="presParOf" srcId="{27489ECF-1FCA-47FA-9E84-9E53EB38DE45}" destId="{AF22ACA5-5C49-4780-BCE1-60953902CECC}" srcOrd="0" destOrd="0" presId="urn:microsoft.com/office/officeart/2008/layout/SquareAccentList"/>
    <dgm:cxn modelId="{FE99098C-FAA2-424C-B64A-E6C4371A5E6B}" type="presParOf" srcId="{27489ECF-1FCA-47FA-9E84-9E53EB38DE45}" destId="{0C2559B6-E10E-4025-BCCB-EFF0FFA9AF06}"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618264-A244-4556-82EC-D04B3A542C21}" type="doc">
      <dgm:prSet loTypeId="urn:microsoft.com/office/officeart/2008/layout/SquareAccentList" loCatId="list" qsTypeId="urn:microsoft.com/office/officeart/2005/8/quickstyle/3d1" qsCatId="3D" csTypeId="urn:microsoft.com/office/officeart/2005/8/colors/accent1_4" csCatId="accent1" phldr="1"/>
      <dgm:spPr/>
      <dgm:t>
        <a:bodyPr/>
        <a:lstStyle/>
        <a:p>
          <a:endParaRPr lang="es-ES"/>
        </a:p>
      </dgm:t>
    </dgm:pt>
    <dgm:pt modelId="{3F33A910-6882-4F6B-9BC1-48007E3C0BCA}">
      <dgm:prSet phldrT="[Texto]"/>
      <dgm:spPr/>
      <dgm:t>
        <a:bodyPr/>
        <a:lstStyle/>
        <a:p>
          <a:r>
            <a:rPr lang="es-ES" b="1" dirty="0" smtClean="0"/>
            <a:t>Usos de la energía</a:t>
          </a:r>
          <a:endParaRPr lang="es-ES" b="1" dirty="0"/>
        </a:p>
      </dgm:t>
    </dgm:pt>
    <dgm:pt modelId="{89FD6553-9138-43FA-87D2-5AE9980B82F8}" type="parTrans" cxnId="{27F09EB4-4C9E-4758-926E-A7FC7A05477F}">
      <dgm:prSet/>
      <dgm:spPr/>
      <dgm:t>
        <a:bodyPr/>
        <a:lstStyle/>
        <a:p>
          <a:endParaRPr lang="es-ES"/>
        </a:p>
      </dgm:t>
    </dgm:pt>
    <dgm:pt modelId="{C3D20E62-25E7-4F31-BEDF-573C05E26B2B}" type="sibTrans" cxnId="{27F09EB4-4C9E-4758-926E-A7FC7A05477F}">
      <dgm:prSet/>
      <dgm:spPr/>
      <dgm:t>
        <a:bodyPr/>
        <a:lstStyle/>
        <a:p>
          <a:endParaRPr lang="es-ES"/>
        </a:p>
      </dgm:t>
    </dgm:pt>
    <dgm:pt modelId="{BED03C15-8414-4A57-AC29-741EB3AABDDC}">
      <dgm:prSet custT="1"/>
      <dgm:spPr/>
      <dgm:t>
        <a:bodyPr/>
        <a:lstStyle/>
        <a:p>
          <a:r>
            <a:rPr lang="es-ES" sz="1400" dirty="0" smtClean="0"/>
            <a:t>Sus características constructivas y ubicación, </a:t>
          </a:r>
          <a:endParaRPr lang="es-ES" sz="1400" dirty="0"/>
        </a:p>
      </dgm:t>
    </dgm:pt>
    <dgm:pt modelId="{894C59EB-FEAF-450E-8BAD-7ECB66F6EE12}" type="parTrans" cxnId="{32F6A034-B33A-48D5-9D1E-EB41974BF610}">
      <dgm:prSet/>
      <dgm:spPr/>
      <dgm:t>
        <a:bodyPr/>
        <a:lstStyle/>
        <a:p>
          <a:endParaRPr lang="es-ES"/>
        </a:p>
      </dgm:t>
    </dgm:pt>
    <dgm:pt modelId="{AB2B1271-BA02-412F-BD0E-1DD9694E1569}" type="sibTrans" cxnId="{32F6A034-B33A-48D5-9D1E-EB41974BF610}">
      <dgm:prSet/>
      <dgm:spPr/>
      <dgm:t>
        <a:bodyPr/>
        <a:lstStyle/>
        <a:p>
          <a:endParaRPr lang="es-ES"/>
        </a:p>
      </dgm:t>
    </dgm:pt>
    <dgm:pt modelId="{2CBF58B1-1725-4FCC-A9AA-CC8F0B4E2C65}">
      <dgm:prSet custT="1"/>
      <dgm:spPr/>
      <dgm:t>
        <a:bodyPr/>
        <a:lstStyle/>
        <a:p>
          <a:r>
            <a:rPr lang="es-ES" sz="1400" dirty="0" smtClean="0"/>
            <a:t>El clima del lugar.</a:t>
          </a:r>
          <a:endParaRPr lang="es-ES" sz="1400" dirty="0"/>
        </a:p>
      </dgm:t>
    </dgm:pt>
    <dgm:pt modelId="{0DF2CF05-8E56-48C9-A459-99F7192DA336}" type="parTrans" cxnId="{5D229227-C54B-403A-A0D2-25D886E744AE}">
      <dgm:prSet/>
      <dgm:spPr/>
      <dgm:t>
        <a:bodyPr/>
        <a:lstStyle/>
        <a:p>
          <a:endParaRPr lang="es-ES"/>
        </a:p>
      </dgm:t>
    </dgm:pt>
    <dgm:pt modelId="{9D67A8DC-2CAF-4C10-9012-9B3822704AA8}" type="sibTrans" cxnId="{5D229227-C54B-403A-A0D2-25D886E744AE}">
      <dgm:prSet/>
      <dgm:spPr/>
      <dgm:t>
        <a:bodyPr/>
        <a:lstStyle/>
        <a:p>
          <a:endParaRPr lang="es-ES"/>
        </a:p>
      </dgm:t>
    </dgm:pt>
    <dgm:pt modelId="{849E7510-3A01-48FD-AC62-C867269CBC5E}">
      <dgm:prSet custT="1"/>
      <dgm:spPr/>
      <dgm:t>
        <a:bodyPr/>
        <a:lstStyle/>
        <a:p>
          <a:r>
            <a:rPr lang="es-ES" sz="1400" dirty="0" smtClean="0"/>
            <a:t>El perfil de uso.</a:t>
          </a:r>
          <a:endParaRPr lang="es-ES" sz="1400" dirty="0"/>
        </a:p>
      </dgm:t>
    </dgm:pt>
    <dgm:pt modelId="{8C7E3181-ED09-409F-B145-96D82746E705}" type="parTrans" cxnId="{BB0716AC-83ED-438A-8399-D2EC8A500CF4}">
      <dgm:prSet/>
      <dgm:spPr/>
      <dgm:t>
        <a:bodyPr/>
        <a:lstStyle/>
        <a:p>
          <a:endParaRPr lang="es-ES"/>
        </a:p>
      </dgm:t>
    </dgm:pt>
    <dgm:pt modelId="{77DF416A-AD86-4514-B040-31969D81452D}" type="sibTrans" cxnId="{BB0716AC-83ED-438A-8399-D2EC8A500CF4}">
      <dgm:prSet/>
      <dgm:spPr/>
      <dgm:t>
        <a:bodyPr/>
        <a:lstStyle/>
        <a:p>
          <a:endParaRPr lang="es-ES"/>
        </a:p>
      </dgm:t>
    </dgm:pt>
    <dgm:pt modelId="{8653403E-10D0-494C-A0FD-9F098808F481}">
      <dgm:prSet custT="1"/>
      <dgm:spPr/>
      <dgm:t>
        <a:bodyPr/>
        <a:lstStyle/>
        <a:p>
          <a:r>
            <a:rPr lang="es-ES" sz="1400" dirty="0" smtClean="0"/>
            <a:t>Los servicios energéticos que se utilizan.</a:t>
          </a:r>
          <a:endParaRPr lang="es-ES" sz="1400" dirty="0"/>
        </a:p>
      </dgm:t>
    </dgm:pt>
    <dgm:pt modelId="{724CE47F-6FCF-4095-999E-4364691853E6}" type="parTrans" cxnId="{3D038C72-C7E7-4A22-B714-95E4A1983717}">
      <dgm:prSet/>
      <dgm:spPr/>
      <dgm:t>
        <a:bodyPr/>
        <a:lstStyle/>
        <a:p>
          <a:endParaRPr lang="es-ES"/>
        </a:p>
      </dgm:t>
    </dgm:pt>
    <dgm:pt modelId="{372D9445-3605-42FB-9B2A-0CE02FCEB8EC}" type="sibTrans" cxnId="{3D038C72-C7E7-4A22-B714-95E4A1983717}">
      <dgm:prSet/>
      <dgm:spPr/>
      <dgm:t>
        <a:bodyPr/>
        <a:lstStyle/>
        <a:p>
          <a:endParaRPr lang="es-ES"/>
        </a:p>
      </dgm:t>
    </dgm:pt>
    <dgm:pt modelId="{812B47E6-55D7-490A-A07F-8D50E552A750}">
      <dgm:prSet custT="1"/>
      <dgm:spPr/>
      <dgm:t>
        <a:bodyPr/>
        <a:lstStyle/>
        <a:p>
          <a:r>
            <a:rPr lang="es-ES" sz="1400" dirty="0" smtClean="0"/>
            <a:t>El comportamiento de los ocupantes.</a:t>
          </a:r>
          <a:endParaRPr lang="es-ES" sz="1400" dirty="0"/>
        </a:p>
      </dgm:t>
    </dgm:pt>
    <dgm:pt modelId="{E47ED574-B1A5-4E75-A72C-CD13ED9F483F}" type="parTrans" cxnId="{BF9BF648-E77D-4BBD-AE04-9D182E89DF3D}">
      <dgm:prSet/>
      <dgm:spPr/>
      <dgm:t>
        <a:bodyPr/>
        <a:lstStyle/>
        <a:p>
          <a:endParaRPr lang="es-ES"/>
        </a:p>
      </dgm:t>
    </dgm:pt>
    <dgm:pt modelId="{759671DA-6519-48ED-A700-1DE975778230}" type="sibTrans" cxnId="{BF9BF648-E77D-4BBD-AE04-9D182E89DF3D}">
      <dgm:prSet/>
      <dgm:spPr/>
      <dgm:t>
        <a:bodyPr/>
        <a:lstStyle/>
        <a:p>
          <a:endParaRPr lang="es-ES"/>
        </a:p>
      </dgm:t>
    </dgm:pt>
    <dgm:pt modelId="{1EA9782F-9241-4029-8B6A-3215505C8FA0}">
      <dgm:prSet custT="1"/>
      <dgm:spPr/>
      <dgm:t>
        <a:bodyPr/>
        <a:lstStyle/>
        <a:p>
          <a:r>
            <a:rPr lang="es-ES" sz="1400" dirty="0" smtClean="0"/>
            <a:t>El equipamiento tecnológico. </a:t>
          </a:r>
          <a:endParaRPr lang="es-ES" sz="1400" dirty="0"/>
        </a:p>
      </dgm:t>
    </dgm:pt>
    <dgm:pt modelId="{CDC7D4CC-2A2D-4158-975F-AA4370335016}" type="parTrans" cxnId="{5919B164-CA48-4201-9733-60FBC1E5EAE0}">
      <dgm:prSet/>
      <dgm:spPr/>
      <dgm:t>
        <a:bodyPr/>
        <a:lstStyle/>
        <a:p>
          <a:endParaRPr lang="es-ES"/>
        </a:p>
      </dgm:t>
    </dgm:pt>
    <dgm:pt modelId="{09703BF3-3789-42E3-862F-076405465B7B}" type="sibTrans" cxnId="{5919B164-CA48-4201-9733-60FBC1E5EAE0}">
      <dgm:prSet/>
      <dgm:spPr/>
      <dgm:t>
        <a:bodyPr/>
        <a:lstStyle/>
        <a:p>
          <a:endParaRPr lang="es-ES"/>
        </a:p>
      </dgm:t>
    </dgm:pt>
    <dgm:pt modelId="{C86079D0-78DB-4392-B187-871283085212}">
      <dgm:prSet custT="1"/>
      <dgm:spPr/>
      <dgm:t>
        <a:bodyPr/>
        <a:lstStyle/>
        <a:p>
          <a:r>
            <a:rPr lang="es-ES" sz="1400" dirty="0" smtClean="0"/>
            <a:t> gestión del edificio</a:t>
          </a:r>
          <a:endParaRPr lang="es-ES" sz="1400" dirty="0"/>
        </a:p>
      </dgm:t>
    </dgm:pt>
    <dgm:pt modelId="{A6C13E1E-9075-4ABE-BC9B-FD2E06218963}" type="parTrans" cxnId="{4A8DAF0E-A5C8-4730-9CDF-A040A942EE9F}">
      <dgm:prSet/>
      <dgm:spPr/>
      <dgm:t>
        <a:bodyPr/>
        <a:lstStyle/>
        <a:p>
          <a:endParaRPr lang="es-ES"/>
        </a:p>
      </dgm:t>
    </dgm:pt>
    <dgm:pt modelId="{6A5F8493-C75B-4FD5-86BF-F8A79F861FA5}" type="sibTrans" cxnId="{4A8DAF0E-A5C8-4730-9CDF-A040A942EE9F}">
      <dgm:prSet/>
      <dgm:spPr/>
      <dgm:t>
        <a:bodyPr/>
        <a:lstStyle/>
        <a:p>
          <a:endParaRPr lang="es-ES"/>
        </a:p>
      </dgm:t>
    </dgm:pt>
    <dgm:pt modelId="{3AECF562-BE3E-4CFF-9365-BE08B058D22D}">
      <dgm:prSet custT="1"/>
      <dgm:spPr/>
      <dgm:t>
        <a:bodyPr/>
        <a:lstStyle/>
        <a:p>
          <a:r>
            <a:rPr lang="es-ES" sz="1400" dirty="0" smtClean="0"/>
            <a:t>Años de servicio del hospital.</a:t>
          </a:r>
          <a:endParaRPr lang="es-ES" sz="1400" dirty="0"/>
        </a:p>
      </dgm:t>
    </dgm:pt>
    <dgm:pt modelId="{DEB9FD21-C07D-4AF5-8B8E-4926655F2CEF}" type="parTrans" cxnId="{A4B0C2E9-CD15-407E-AB08-1000C27E147C}">
      <dgm:prSet/>
      <dgm:spPr/>
      <dgm:t>
        <a:bodyPr/>
        <a:lstStyle/>
        <a:p>
          <a:endParaRPr lang="es-ES"/>
        </a:p>
      </dgm:t>
    </dgm:pt>
    <dgm:pt modelId="{8CE62314-F9FB-47F6-8027-E3C420F76306}" type="sibTrans" cxnId="{A4B0C2E9-CD15-407E-AB08-1000C27E147C}">
      <dgm:prSet/>
      <dgm:spPr/>
      <dgm:t>
        <a:bodyPr/>
        <a:lstStyle/>
        <a:p>
          <a:endParaRPr lang="es-ES"/>
        </a:p>
      </dgm:t>
    </dgm:pt>
    <dgm:pt modelId="{4047B4D2-4D2D-4A1F-A211-CEDD81D942C8}">
      <dgm:prSet custT="1"/>
      <dgm:spPr/>
      <dgm:t>
        <a:bodyPr/>
        <a:lstStyle/>
        <a:p>
          <a:r>
            <a:rPr lang="es-ES" sz="1400" dirty="0" smtClean="0"/>
            <a:t>Horas de funcionamiento diarias.</a:t>
          </a:r>
          <a:endParaRPr lang="es-ES" sz="1400" dirty="0"/>
        </a:p>
      </dgm:t>
    </dgm:pt>
    <dgm:pt modelId="{A41D9539-85F1-49CA-AA75-404CE4AA1F9F}" type="parTrans" cxnId="{BB0F0CC4-BB46-49D0-BFB7-B3500B85385A}">
      <dgm:prSet/>
      <dgm:spPr/>
      <dgm:t>
        <a:bodyPr/>
        <a:lstStyle/>
        <a:p>
          <a:endParaRPr lang="es-ES"/>
        </a:p>
      </dgm:t>
    </dgm:pt>
    <dgm:pt modelId="{BEA98666-A8C9-49E0-8BD7-338FF6015024}" type="sibTrans" cxnId="{BB0F0CC4-BB46-49D0-BFB7-B3500B85385A}">
      <dgm:prSet/>
      <dgm:spPr/>
      <dgm:t>
        <a:bodyPr/>
        <a:lstStyle/>
        <a:p>
          <a:endParaRPr lang="es-ES"/>
        </a:p>
      </dgm:t>
    </dgm:pt>
    <dgm:pt modelId="{D85284BE-5D3A-4956-B20C-B175127C211F}">
      <dgm:prSet custT="1"/>
      <dgm:spPr/>
      <dgm:t>
        <a:bodyPr/>
        <a:lstStyle/>
        <a:p>
          <a:r>
            <a:rPr lang="es-ES" sz="1400" dirty="0" smtClean="0"/>
            <a:t>Número de pacientes.</a:t>
          </a:r>
          <a:endParaRPr lang="es-ES" sz="1400" dirty="0"/>
        </a:p>
      </dgm:t>
    </dgm:pt>
    <dgm:pt modelId="{B30EC837-BC64-4507-AD39-AE412143E2C4}" type="parTrans" cxnId="{4A7D06F2-B347-431B-A5B7-412556023629}">
      <dgm:prSet/>
      <dgm:spPr/>
      <dgm:t>
        <a:bodyPr/>
        <a:lstStyle/>
        <a:p>
          <a:endParaRPr lang="es-ES"/>
        </a:p>
      </dgm:t>
    </dgm:pt>
    <dgm:pt modelId="{F297687C-C56C-4894-AE3E-C17CC77ACADD}" type="sibTrans" cxnId="{4A7D06F2-B347-431B-A5B7-412556023629}">
      <dgm:prSet/>
      <dgm:spPr/>
      <dgm:t>
        <a:bodyPr/>
        <a:lstStyle/>
        <a:p>
          <a:endParaRPr lang="es-ES"/>
        </a:p>
      </dgm:t>
    </dgm:pt>
    <dgm:pt modelId="{F4DBC8E3-4E08-4ECD-8830-C835275D4765}">
      <dgm:prSet custT="1"/>
      <dgm:spPr/>
      <dgm:t>
        <a:bodyPr/>
        <a:lstStyle/>
        <a:p>
          <a:r>
            <a:rPr lang="es-ES" sz="1400" dirty="0" smtClean="0"/>
            <a:t>Configuración y descripción del sistema eléctrico </a:t>
          </a:r>
          <a:endParaRPr lang="es-ES" sz="1400" dirty="0"/>
        </a:p>
      </dgm:t>
    </dgm:pt>
    <dgm:pt modelId="{C1555EC5-D063-4EF7-B7AC-D68A28AA5D7C}" type="parTrans" cxnId="{50B214C3-5174-4BD5-B0A7-D69FC496D8AA}">
      <dgm:prSet/>
      <dgm:spPr/>
      <dgm:t>
        <a:bodyPr/>
        <a:lstStyle/>
        <a:p>
          <a:endParaRPr lang="es-ES"/>
        </a:p>
      </dgm:t>
    </dgm:pt>
    <dgm:pt modelId="{F0F24F58-A95A-4C05-9728-47A356435DC9}" type="sibTrans" cxnId="{50B214C3-5174-4BD5-B0A7-D69FC496D8AA}">
      <dgm:prSet/>
      <dgm:spPr/>
      <dgm:t>
        <a:bodyPr/>
        <a:lstStyle/>
        <a:p>
          <a:endParaRPr lang="es-ES"/>
        </a:p>
      </dgm:t>
    </dgm:pt>
    <dgm:pt modelId="{52AFFA35-25F8-46F2-A145-FA54EBD805D5}">
      <dgm:prSet custT="1"/>
      <dgm:spPr/>
      <dgm:t>
        <a:bodyPr/>
        <a:lstStyle/>
        <a:p>
          <a:r>
            <a:rPr lang="es-ES" sz="1400" dirty="0" smtClean="0"/>
            <a:t>Tarifas y consumos de energía eléctrico</a:t>
          </a:r>
          <a:endParaRPr lang="es-ES" sz="1400" dirty="0"/>
        </a:p>
      </dgm:t>
    </dgm:pt>
    <dgm:pt modelId="{37F7EEC3-B5A6-48AC-9076-59883978F095}" type="parTrans" cxnId="{96AA4058-2CE0-4783-A2D3-7942503AEEB4}">
      <dgm:prSet/>
      <dgm:spPr/>
      <dgm:t>
        <a:bodyPr/>
        <a:lstStyle/>
        <a:p>
          <a:endParaRPr lang="es-ES"/>
        </a:p>
      </dgm:t>
    </dgm:pt>
    <dgm:pt modelId="{12A1518A-A31E-4B72-89E0-8B77EA4BED6E}" type="sibTrans" cxnId="{96AA4058-2CE0-4783-A2D3-7942503AEEB4}">
      <dgm:prSet/>
      <dgm:spPr/>
      <dgm:t>
        <a:bodyPr/>
        <a:lstStyle/>
        <a:p>
          <a:endParaRPr lang="es-ES"/>
        </a:p>
      </dgm:t>
    </dgm:pt>
    <dgm:pt modelId="{D41035C3-BB3D-47DA-A4A5-F50686348B36}" type="pres">
      <dgm:prSet presAssocID="{4E618264-A244-4556-82EC-D04B3A542C21}" presName="layout" presStyleCnt="0">
        <dgm:presLayoutVars>
          <dgm:chMax/>
          <dgm:chPref/>
          <dgm:dir/>
          <dgm:resizeHandles/>
        </dgm:presLayoutVars>
      </dgm:prSet>
      <dgm:spPr/>
      <dgm:t>
        <a:bodyPr/>
        <a:lstStyle/>
        <a:p>
          <a:endParaRPr lang="es-ES"/>
        </a:p>
      </dgm:t>
    </dgm:pt>
    <dgm:pt modelId="{F8A31393-9A88-41C8-8260-59B73E8EC0CC}" type="pres">
      <dgm:prSet presAssocID="{3F33A910-6882-4F6B-9BC1-48007E3C0BCA}" presName="root" presStyleCnt="0">
        <dgm:presLayoutVars>
          <dgm:chMax/>
          <dgm:chPref/>
        </dgm:presLayoutVars>
      </dgm:prSet>
      <dgm:spPr/>
    </dgm:pt>
    <dgm:pt modelId="{7556DC84-F317-4025-8DDA-D22292F6FE4E}" type="pres">
      <dgm:prSet presAssocID="{3F33A910-6882-4F6B-9BC1-48007E3C0BCA}" presName="rootComposite" presStyleCnt="0">
        <dgm:presLayoutVars/>
      </dgm:prSet>
      <dgm:spPr/>
    </dgm:pt>
    <dgm:pt modelId="{6E713693-78DE-44A4-9835-AE3A5C196AAE}" type="pres">
      <dgm:prSet presAssocID="{3F33A910-6882-4F6B-9BC1-48007E3C0BCA}" presName="ParentAccent" presStyleLbl="alignNode1" presStyleIdx="0" presStyleCnt="1" custScaleX="155618" custScaleY="142227" custLinFactNeighborX="19540" custLinFactNeighborY="52966"/>
      <dgm:spPr/>
    </dgm:pt>
    <dgm:pt modelId="{9B4407FF-DBCE-44C2-9B4A-A5DA1615021F}" type="pres">
      <dgm:prSet presAssocID="{3F33A910-6882-4F6B-9BC1-48007E3C0BCA}" presName="ParentSmallAccent" presStyleLbl="fgAcc1" presStyleIdx="0" presStyleCnt="1" custLinFactNeighborX="-25344" custLinFactNeighborY="64144"/>
      <dgm:spPr/>
    </dgm:pt>
    <dgm:pt modelId="{AD49BB1B-F962-4CFF-A867-ADBE392D5D1A}" type="pres">
      <dgm:prSet presAssocID="{3F33A910-6882-4F6B-9BC1-48007E3C0BCA}" presName="Parent" presStyleLbl="revTx" presStyleIdx="0" presStyleCnt="13" custLinFactNeighborX="1260">
        <dgm:presLayoutVars>
          <dgm:chMax/>
          <dgm:chPref val="4"/>
          <dgm:bulletEnabled val="1"/>
        </dgm:presLayoutVars>
      </dgm:prSet>
      <dgm:spPr/>
      <dgm:t>
        <a:bodyPr/>
        <a:lstStyle/>
        <a:p>
          <a:endParaRPr lang="es-ES"/>
        </a:p>
      </dgm:t>
    </dgm:pt>
    <dgm:pt modelId="{F013F40E-4DFD-4EFC-BDBF-19EDA188419A}" type="pres">
      <dgm:prSet presAssocID="{3F33A910-6882-4F6B-9BC1-48007E3C0BCA}" presName="childShape" presStyleCnt="0">
        <dgm:presLayoutVars>
          <dgm:chMax val="0"/>
          <dgm:chPref val="0"/>
        </dgm:presLayoutVars>
      </dgm:prSet>
      <dgm:spPr/>
    </dgm:pt>
    <dgm:pt modelId="{D0560716-DD77-41B7-B83B-EC93A0303F39}" type="pres">
      <dgm:prSet presAssocID="{BED03C15-8414-4A57-AC29-741EB3AABDDC}" presName="childComposite" presStyleCnt="0">
        <dgm:presLayoutVars>
          <dgm:chMax val="0"/>
          <dgm:chPref val="0"/>
        </dgm:presLayoutVars>
      </dgm:prSet>
      <dgm:spPr/>
    </dgm:pt>
    <dgm:pt modelId="{C8D41A73-EBFE-4960-8662-88D7A1DE5ECA}" type="pres">
      <dgm:prSet presAssocID="{BED03C15-8414-4A57-AC29-741EB3AABDDC}" presName="ChildAccent" presStyleLbl="solidFgAcc1" presStyleIdx="0" presStyleCnt="12"/>
      <dgm:spPr/>
    </dgm:pt>
    <dgm:pt modelId="{E50526F2-9F15-4F5D-801B-DBEAABAEF815}" type="pres">
      <dgm:prSet presAssocID="{BED03C15-8414-4A57-AC29-741EB3AABDDC}" presName="Child" presStyleLbl="revTx" presStyleIdx="1" presStyleCnt="13" custScaleX="205869" custLinFactNeighborX="55505" custLinFactNeighborY="13499">
        <dgm:presLayoutVars>
          <dgm:chMax val="0"/>
          <dgm:chPref val="0"/>
          <dgm:bulletEnabled val="1"/>
        </dgm:presLayoutVars>
      </dgm:prSet>
      <dgm:spPr/>
      <dgm:t>
        <a:bodyPr/>
        <a:lstStyle/>
        <a:p>
          <a:endParaRPr lang="es-ES"/>
        </a:p>
      </dgm:t>
    </dgm:pt>
    <dgm:pt modelId="{B81B9A14-342B-4C1F-95C8-84628A85C7FA}" type="pres">
      <dgm:prSet presAssocID="{2CBF58B1-1725-4FCC-A9AA-CC8F0B4E2C65}" presName="childComposite" presStyleCnt="0">
        <dgm:presLayoutVars>
          <dgm:chMax val="0"/>
          <dgm:chPref val="0"/>
        </dgm:presLayoutVars>
      </dgm:prSet>
      <dgm:spPr/>
    </dgm:pt>
    <dgm:pt modelId="{82AC8369-5795-4A53-B4EE-B178A733A73D}" type="pres">
      <dgm:prSet presAssocID="{2CBF58B1-1725-4FCC-A9AA-CC8F0B4E2C65}" presName="ChildAccent" presStyleLbl="solidFgAcc1" presStyleIdx="1" presStyleCnt="12"/>
      <dgm:spPr/>
    </dgm:pt>
    <dgm:pt modelId="{9DC38113-3476-400F-9581-0E7312DF1C1D}" type="pres">
      <dgm:prSet presAssocID="{2CBF58B1-1725-4FCC-A9AA-CC8F0B4E2C65}" presName="Child" presStyleLbl="revTx" presStyleIdx="2" presStyleCnt="13" custScaleX="205869" custLinFactNeighborX="55505" custLinFactNeighborY="13499">
        <dgm:presLayoutVars>
          <dgm:chMax val="0"/>
          <dgm:chPref val="0"/>
          <dgm:bulletEnabled val="1"/>
        </dgm:presLayoutVars>
      </dgm:prSet>
      <dgm:spPr/>
      <dgm:t>
        <a:bodyPr/>
        <a:lstStyle/>
        <a:p>
          <a:endParaRPr lang="es-ES"/>
        </a:p>
      </dgm:t>
    </dgm:pt>
    <dgm:pt modelId="{EB214DDD-616F-41BC-9D4B-157FA6EA5D07}" type="pres">
      <dgm:prSet presAssocID="{849E7510-3A01-48FD-AC62-C867269CBC5E}" presName="childComposite" presStyleCnt="0">
        <dgm:presLayoutVars>
          <dgm:chMax val="0"/>
          <dgm:chPref val="0"/>
        </dgm:presLayoutVars>
      </dgm:prSet>
      <dgm:spPr/>
    </dgm:pt>
    <dgm:pt modelId="{FB461279-7908-4EBE-BA92-251D1C59BA6A}" type="pres">
      <dgm:prSet presAssocID="{849E7510-3A01-48FD-AC62-C867269CBC5E}" presName="ChildAccent" presStyleLbl="solidFgAcc1" presStyleIdx="2" presStyleCnt="12"/>
      <dgm:spPr/>
    </dgm:pt>
    <dgm:pt modelId="{1ED133F8-6491-4EC7-90AE-8CD504E47BE8}" type="pres">
      <dgm:prSet presAssocID="{849E7510-3A01-48FD-AC62-C867269CBC5E}" presName="Child" presStyleLbl="revTx" presStyleIdx="3" presStyleCnt="13" custScaleX="205869" custLinFactNeighborX="55505" custLinFactNeighborY="13499">
        <dgm:presLayoutVars>
          <dgm:chMax val="0"/>
          <dgm:chPref val="0"/>
          <dgm:bulletEnabled val="1"/>
        </dgm:presLayoutVars>
      </dgm:prSet>
      <dgm:spPr/>
      <dgm:t>
        <a:bodyPr/>
        <a:lstStyle/>
        <a:p>
          <a:endParaRPr lang="es-ES"/>
        </a:p>
      </dgm:t>
    </dgm:pt>
    <dgm:pt modelId="{A9218478-423E-4FF5-947B-6A5EBBCE338A}" type="pres">
      <dgm:prSet presAssocID="{8653403E-10D0-494C-A0FD-9F098808F481}" presName="childComposite" presStyleCnt="0">
        <dgm:presLayoutVars>
          <dgm:chMax val="0"/>
          <dgm:chPref val="0"/>
        </dgm:presLayoutVars>
      </dgm:prSet>
      <dgm:spPr/>
    </dgm:pt>
    <dgm:pt modelId="{777FA264-4FA7-4F92-94B4-21BB7B37F15F}" type="pres">
      <dgm:prSet presAssocID="{8653403E-10D0-494C-A0FD-9F098808F481}" presName="ChildAccent" presStyleLbl="solidFgAcc1" presStyleIdx="3" presStyleCnt="12"/>
      <dgm:spPr/>
    </dgm:pt>
    <dgm:pt modelId="{75B9FD29-9443-4A43-89B1-3CEF7EC69AD2}" type="pres">
      <dgm:prSet presAssocID="{8653403E-10D0-494C-A0FD-9F098808F481}" presName="Child" presStyleLbl="revTx" presStyleIdx="4" presStyleCnt="13" custScaleX="205869" custLinFactNeighborX="55505" custLinFactNeighborY="13499">
        <dgm:presLayoutVars>
          <dgm:chMax val="0"/>
          <dgm:chPref val="0"/>
          <dgm:bulletEnabled val="1"/>
        </dgm:presLayoutVars>
      </dgm:prSet>
      <dgm:spPr/>
      <dgm:t>
        <a:bodyPr/>
        <a:lstStyle/>
        <a:p>
          <a:endParaRPr lang="es-ES"/>
        </a:p>
      </dgm:t>
    </dgm:pt>
    <dgm:pt modelId="{ECA1C856-65E1-444C-8615-0AE13FE076CB}" type="pres">
      <dgm:prSet presAssocID="{812B47E6-55D7-490A-A07F-8D50E552A750}" presName="childComposite" presStyleCnt="0">
        <dgm:presLayoutVars>
          <dgm:chMax val="0"/>
          <dgm:chPref val="0"/>
        </dgm:presLayoutVars>
      </dgm:prSet>
      <dgm:spPr/>
    </dgm:pt>
    <dgm:pt modelId="{E622A4E7-C47A-4E04-A0DF-27BA45D3FA18}" type="pres">
      <dgm:prSet presAssocID="{812B47E6-55D7-490A-A07F-8D50E552A750}" presName="ChildAccent" presStyleLbl="solidFgAcc1" presStyleIdx="4" presStyleCnt="12"/>
      <dgm:spPr/>
    </dgm:pt>
    <dgm:pt modelId="{D70CAFE0-7356-4974-9375-5D59EC13AD63}" type="pres">
      <dgm:prSet presAssocID="{812B47E6-55D7-490A-A07F-8D50E552A750}" presName="Child" presStyleLbl="revTx" presStyleIdx="5" presStyleCnt="13" custScaleX="205869" custLinFactNeighborX="55505" custLinFactNeighborY="13499">
        <dgm:presLayoutVars>
          <dgm:chMax val="0"/>
          <dgm:chPref val="0"/>
          <dgm:bulletEnabled val="1"/>
        </dgm:presLayoutVars>
      </dgm:prSet>
      <dgm:spPr/>
      <dgm:t>
        <a:bodyPr/>
        <a:lstStyle/>
        <a:p>
          <a:endParaRPr lang="es-ES"/>
        </a:p>
      </dgm:t>
    </dgm:pt>
    <dgm:pt modelId="{4B458DF0-95EE-46C6-B39E-EA817CA13773}" type="pres">
      <dgm:prSet presAssocID="{1EA9782F-9241-4029-8B6A-3215505C8FA0}" presName="childComposite" presStyleCnt="0">
        <dgm:presLayoutVars>
          <dgm:chMax val="0"/>
          <dgm:chPref val="0"/>
        </dgm:presLayoutVars>
      </dgm:prSet>
      <dgm:spPr/>
    </dgm:pt>
    <dgm:pt modelId="{37A34F78-4E8A-41D5-90D4-295F86AAF880}" type="pres">
      <dgm:prSet presAssocID="{1EA9782F-9241-4029-8B6A-3215505C8FA0}" presName="ChildAccent" presStyleLbl="solidFgAcc1" presStyleIdx="5" presStyleCnt="12"/>
      <dgm:spPr/>
    </dgm:pt>
    <dgm:pt modelId="{512B4895-E777-4BA7-B7ED-16F9BD4B530D}" type="pres">
      <dgm:prSet presAssocID="{1EA9782F-9241-4029-8B6A-3215505C8FA0}" presName="Child" presStyleLbl="revTx" presStyleIdx="6" presStyleCnt="13" custScaleX="205869" custLinFactNeighborX="55505" custLinFactNeighborY="13499">
        <dgm:presLayoutVars>
          <dgm:chMax val="0"/>
          <dgm:chPref val="0"/>
          <dgm:bulletEnabled val="1"/>
        </dgm:presLayoutVars>
      </dgm:prSet>
      <dgm:spPr/>
      <dgm:t>
        <a:bodyPr/>
        <a:lstStyle/>
        <a:p>
          <a:endParaRPr lang="es-ES"/>
        </a:p>
      </dgm:t>
    </dgm:pt>
    <dgm:pt modelId="{7ECAC892-C2C2-46DA-AD58-767B6EFB0A39}" type="pres">
      <dgm:prSet presAssocID="{C86079D0-78DB-4392-B187-871283085212}" presName="childComposite" presStyleCnt="0">
        <dgm:presLayoutVars>
          <dgm:chMax val="0"/>
          <dgm:chPref val="0"/>
        </dgm:presLayoutVars>
      </dgm:prSet>
      <dgm:spPr/>
    </dgm:pt>
    <dgm:pt modelId="{C2074584-3CAE-4CBE-A0CA-C3670CC5752A}" type="pres">
      <dgm:prSet presAssocID="{C86079D0-78DB-4392-B187-871283085212}" presName="ChildAccent" presStyleLbl="solidFgAcc1" presStyleIdx="6" presStyleCnt="12"/>
      <dgm:spPr/>
    </dgm:pt>
    <dgm:pt modelId="{B2E42F7D-6976-43DD-8A19-777F996BB605}" type="pres">
      <dgm:prSet presAssocID="{C86079D0-78DB-4392-B187-871283085212}" presName="Child" presStyleLbl="revTx" presStyleIdx="7" presStyleCnt="13" custScaleX="205869" custLinFactNeighborX="55505" custLinFactNeighborY="13499">
        <dgm:presLayoutVars>
          <dgm:chMax val="0"/>
          <dgm:chPref val="0"/>
          <dgm:bulletEnabled val="1"/>
        </dgm:presLayoutVars>
      </dgm:prSet>
      <dgm:spPr/>
      <dgm:t>
        <a:bodyPr/>
        <a:lstStyle/>
        <a:p>
          <a:endParaRPr lang="es-ES"/>
        </a:p>
      </dgm:t>
    </dgm:pt>
    <dgm:pt modelId="{7DC0CEC6-199B-4573-A705-F9BB7E463BA3}" type="pres">
      <dgm:prSet presAssocID="{3AECF562-BE3E-4CFF-9365-BE08B058D22D}" presName="childComposite" presStyleCnt="0">
        <dgm:presLayoutVars>
          <dgm:chMax val="0"/>
          <dgm:chPref val="0"/>
        </dgm:presLayoutVars>
      </dgm:prSet>
      <dgm:spPr/>
    </dgm:pt>
    <dgm:pt modelId="{E15EF0CD-2501-46AE-8315-4DE4D81D43F5}" type="pres">
      <dgm:prSet presAssocID="{3AECF562-BE3E-4CFF-9365-BE08B058D22D}" presName="ChildAccent" presStyleLbl="solidFgAcc1" presStyleIdx="7" presStyleCnt="12"/>
      <dgm:spPr/>
    </dgm:pt>
    <dgm:pt modelId="{55C942DC-8F5B-4D49-9FDE-48A282EA2E94}" type="pres">
      <dgm:prSet presAssocID="{3AECF562-BE3E-4CFF-9365-BE08B058D22D}" presName="Child" presStyleLbl="revTx" presStyleIdx="8" presStyleCnt="13" custScaleX="205869" custLinFactNeighborX="55505" custLinFactNeighborY="13499">
        <dgm:presLayoutVars>
          <dgm:chMax val="0"/>
          <dgm:chPref val="0"/>
          <dgm:bulletEnabled val="1"/>
        </dgm:presLayoutVars>
      </dgm:prSet>
      <dgm:spPr/>
      <dgm:t>
        <a:bodyPr/>
        <a:lstStyle/>
        <a:p>
          <a:endParaRPr lang="es-ES"/>
        </a:p>
      </dgm:t>
    </dgm:pt>
    <dgm:pt modelId="{5A243A71-62BB-4B58-994F-EF3FBBDF6D52}" type="pres">
      <dgm:prSet presAssocID="{4047B4D2-4D2D-4A1F-A211-CEDD81D942C8}" presName="childComposite" presStyleCnt="0">
        <dgm:presLayoutVars>
          <dgm:chMax val="0"/>
          <dgm:chPref val="0"/>
        </dgm:presLayoutVars>
      </dgm:prSet>
      <dgm:spPr/>
    </dgm:pt>
    <dgm:pt modelId="{24400A88-9267-4E98-9DD2-2EF3F6B5A420}" type="pres">
      <dgm:prSet presAssocID="{4047B4D2-4D2D-4A1F-A211-CEDD81D942C8}" presName="ChildAccent" presStyleLbl="solidFgAcc1" presStyleIdx="8" presStyleCnt="12"/>
      <dgm:spPr/>
    </dgm:pt>
    <dgm:pt modelId="{B3D48C3F-C584-4E55-A1E6-92F6DAACAEAA}" type="pres">
      <dgm:prSet presAssocID="{4047B4D2-4D2D-4A1F-A211-CEDD81D942C8}" presName="Child" presStyleLbl="revTx" presStyleIdx="9" presStyleCnt="13" custScaleX="205869" custLinFactNeighborX="55505" custLinFactNeighborY="13499">
        <dgm:presLayoutVars>
          <dgm:chMax val="0"/>
          <dgm:chPref val="0"/>
          <dgm:bulletEnabled val="1"/>
        </dgm:presLayoutVars>
      </dgm:prSet>
      <dgm:spPr/>
      <dgm:t>
        <a:bodyPr/>
        <a:lstStyle/>
        <a:p>
          <a:endParaRPr lang="es-ES"/>
        </a:p>
      </dgm:t>
    </dgm:pt>
    <dgm:pt modelId="{F0931ADD-1C17-47FA-9023-5928C9951D85}" type="pres">
      <dgm:prSet presAssocID="{D85284BE-5D3A-4956-B20C-B175127C211F}" presName="childComposite" presStyleCnt="0">
        <dgm:presLayoutVars>
          <dgm:chMax val="0"/>
          <dgm:chPref val="0"/>
        </dgm:presLayoutVars>
      </dgm:prSet>
      <dgm:spPr/>
    </dgm:pt>
    <dgm:pt modelId="{C0462FDC-C527-4BBB-B99A-43842818B0D7}" type="pres">
      <dgm:prSet presAssocID="{D85284BE-5D3A-4956-B20C-B175127C211F}" presName="ChildAccent" presStyleLbl="solidFgAcc1" presStyleIdx="9" presStyleCnt="12"/>
      <dgm:spPr/>
    </dgm:pt>
    <dgm:pt modelId="{575EF75F-D5D6-42EA-B856-791FF6B6FA1E}" type="pres">
      <dgm:prSet presAssocID="{D85284BE-5D3A-4956-B20C-B175127C211F}" presName="Child" presStyleLbl="revTx" presStyleIdx="10" presStyleCnt="13" custScaleX="205869" custLinFactNeighborX="55505" custLinFactNeighborY="13499">
        <dgm:presLayoutVars>
          <dgm:chMax val="0"/>
          <dgm:chPref val="0"/>
          <dgm:bulletEnabled val="1"/>
        </dgm:presLayoutVars>
      </dgm:prSet>
      <dgm:spPr/>
      <dgm:t>
        <a:bodyPr/>
        <a:lstStyle/>
        <a:p>
          <a:endParaRPr lang="es-ES"/>
        </a:p>
      </dgm:t>
    </dgm:pt>
    <dgm:pt modelId="{D7A86147-CF7E-4F74-AE28-85B6CA9970DF}" type="pres">
      <dgm:prSet presAssocID="{F4DBC8E3-4E08-4ECD-8830-C835275D4765}" presName="childComposite" presStyleCnt="0">
        <dgm:presLayoutVars>
          <dgm:chMax val="0"/>
          <dgm:chPref val="0"/>
        </dgm:presLayoutVars>
      </dgm:prSet>
      <dgm:spPr/>
    </dgm:pt>
    <dgm:pt modelId="{78DADF0C-5D60-4235-ABF9-55F2C6CA744F}" type="pres">
      <dgm:prSet presAssocID="{F4DBC8E3-4E08-4ECD-8830-C835275D4765}" presName="ChildAccent" presStyleLbl="solidFgAcc1" presStyleIdx="10" presStyleCnt="12"/>
      <dgm:spPr/>
    </dgm:pt>
    <dgm:pt modelId="{63734804-8F68-454B-ADB8-A15F72211B01}" type="pres">
      <dgm:prSet presAssocID="{F4DBC8E3-4E08-4ECD-8830-C835275D4765}" presName="Child" presStyleLbl="revTx" presStyleIdx="11" presStyleCnt="13" custScaleX="205869" custLinFactNeighborX="55505" custLinFactNeighborY="13499">
        <dgm:presLayoutVars>
          <dgm:chMax val="0"/>
          <dgm:chPref val="0"/>
          <dgm:bulletEnabled val="1"/>
        </dgm:presLayoutVars>
      </dgm:prSet>
      <dgm:spPr/>
      <dgm:t>
        <a:bodyPr/>
        <a:lstStyle/>
        <a:p>
          <a:endParaRPr lang="es-ES"/>
        </a:p>
      </dgm:t>
    </dgm:pt>
    <dgm:pt modelId="{84856F24-2C88-4EBB-8AD6-51082E504046}" type="pres">
      <dgm:prSet presAssocID="{52AFFA35-25F8-46F2-A145-FA54EBD805D5}" presName="childComposite" presStyleCnt="0">
        <dgm:presLayoutVars>
          <dgm:chMax val="0"/>
          <dgm:chPref val="0"/>
        </dgm:presLayoutVars>
      </dgm:prSet>
      <dgm:spPr/>
    </dgm:pt>
    <dgm:pt modelId="{36004488-1CAE-45FB-A946-D382FAE10A5F}" type="pres">
      <dgm:prSet presAssocID="{52AFFA35-25F8-46F2-A145-FA54EBD805D5}" presName="ChildAccent" presStyleLbl="solidFgAcc1" presStyleIdx="11" presStyleCnt="12"/>
      <dgm:spPr/>
    </dgm:pt>
    <dgm:pt modelId="{3F247F50-911E-48F6-95B6-C2E1DD523832}" type="pres">
      <dgm:prSet presAssocID="{52AFFA35-25F8-46F2-A145-FA54EBD805D5}" presName="Child" presStyleLbl="revTx" presStyleIdx="12" presStyleCnt="13" custScaleX="205869" custLinFactNeighborX="55505" custLinFactNeighborY="1447">
        <dgm:presLayoutVars>
          <dgm:chMax val="0"/>
          <dgm:chPref val="0"/>
          <dgm:bulletEnabled val="1"/>
        </dgm:presLayoutVars>
      </dgm:prSet>
      <dgm:spPr/>
      <dgm:t>
        <a:bodyPr/>
        <a:lstStyle/>
        <a:p>
          <a:endParaRPr lang="es-ES"/>
        </a:p>
      </dgm:t>
    </dgm:pt>
  </dgm:ptLst>
  <dgm:cxnLst>
    <dgm:cxn modelId="{09BB837C-8D15-46CA-B060-A8D716D7B54B}" type="presOf" srcId="{812B47E6-55D7-490A-A07F-8D50E552A750}" destId="{D70CAFE0-7356-4974-9375-5D59EC13AD63}" srcOrd="0" destOrd="0" presId="urn:microsoft.com/office/officeart/2008/layout/SquareAccentList"/>
    <dgm:cxn modelId="{3D038C72-C7E7-4A22-B714-95E4A1983717}" srcId="{3F33A910-6882-4F6B-9BC1-48007E3C0BCA}" destId="{8653403E-10D0-494C-A0FD-9F098808F481}" srcOrd="3" destOrd="0" parTransId="{724CE47F-6FCF-4095-999E-4364691853E6}" sibTransId="{372D9445-3605-42FB-9B2A-0CE02FCEB8EC}"/>
    <dgm:cxn modelId="{27F09EB4-4C9E-4758-926E-A7FC7A05477F}" srcId="{4E618264-A244-4556-82EC-D04B3A542C21}" destId="{3F33A910-6882-4F6B-9BC1-48007E3C0BCA}" srcOrd="0" destOrd="0" parTransId="{89FD6553-9138-43FA-87D2-5AE9980B82F8}" sibTransId="{C3D20E62-25E7-4F31-BEDF-573C05E26B2B}"/>
    <dgm:cxn modelId="{0A7A4599-9484-43D9-9526-CCBCCCB60DB4}" type="presOf" srcId="{3AECF562-BE3E-4CFF-9365-BE08B058D22D}" destId="{55C942DC-8F5B-4D49-9FDE-48A282EA2E94}" srcOrd="0" destOrd="0" presId="urn:microsoft.com/office/officeart/2008/layout/SquareAccentList"/>
    <dgm:cxn modelId="{E2776429-F232-4B6B-BB7A-B4931DE9A54B}" type="presOf" srcId="{2CBF58B1-1725-4FCC-A9AA-CC8F0B4E2C65}" destId="{9DC38113-3476-400F-9581-0E7312DF1C1D}" srcOrd="0" destOrd="0" presId="urn:microsoft.com/office/officeart/2008/layout/SquareAccentList"/>
    <dgm:cxn modelId="{5919B164-CA48-4201-9733-60FBC1E5EAE0}" srcId="{3F33A910-6882-4F6B-9BC1-48007E3C0BCA}" destId="{1EA9782F-9241-4029-8B6A-3215505C8FA0}" srcOrd="5" destOrd="0" parTransId="{CDC7D4CC-2A2D-4158-975F-AA4370335016}" sibTransId="{09703BF3-3789-42E3-862F-076405465B7B}"/>
    <dgm:cxn modelId="{E0528F47-A6CB-4A87-B84A-DAECBDCAE90D}" type="presOf" srcId="{D85284BE-5D3A-4956-B20C-B175127C211F}" destId="{575EF75F-D5D6-42EA-B856-791FF6B6FA1E}" srcOrd="0" destOrd="0" presId="urn:microsoft.com/office/officeart/2008/layout/SquareAccentList"/>
    <dgm:cxn modelId="{BB0716AC-83ED-438A-8399-D2EC8A500CF4}" srcId="{3F33A910-6882-4F6B-9BC1-48007E3C0BCA}" destId="{849E7510-3A01-48FD-AC62-C867269CBC5E}" srcOrd="2" destOrd="0" parTransId="{8C7E3181-ED09-409F-B145-96D82746E705}" sibTransId="{77DF416A-AD86-4514-B040-31969D81452D}"/>
    <dgm:cxn modelId="{B4BCD999-F8F9-4E26-A908-E46B359DB084}" type="presOf" srcId="{C86079D0-78DB-4392-B187-871283085212}" destId="{B2E42F7D-6976-43DD-8A19-777F996BB605}" srcOrd="0" destOrd="0" presId="urn:microsoft.com/office/officeart/2008/layout/SquareAccentList"/>
    <dgm:cxn modelId="{9ED3190C-10ED-4671-AFFD-7E7A4E29E52E}" type="presOf" srcId="{849E7510-3A01-48FD-AC62-C867269CBC5E}" destId="{1ED133F8-6491-4EC7-90AE-8CD504E47BE8}" srcOrd="0" destOrd="0" presId="urn:microsoft.com/office/officeart/2008/layout/SquareAccentList"/>
    <dgm:cxn modelId="{32F6A034-B33A-48D5-9D1E-EB41974BF610}" srcId="{3F33A910-6882-4F6B-9BC1-48007E3C0BCA}" destId="{BED03C15-8414-4A57-AC29-741EB3AABDDC}" srcOrd="0" destOrd="0" parTransId="{894C59EB-FEAF-450E-8BAD-7ECB66F6EE12}" sibTransId="{AB2B1271-BA02-412F-BD0E-1DD9694E1569}"/>
    <dgm:cxn modelId="{9AACD176-5DBF-4C5A-B197-7DEF02521419}" type="presOf" srcId="{3F33A910-6882-4F6B-9BC1-48007E3C0BCA}" destId="{AD49BB1B-F962-4CFF-A867-ADBE392D5D1A}" srcOrd="0" destOrd="0" presId="urn:microsoft.com/office/officeart/2008/layout/SquareAccentList"/>
    <dgm:cxn modelId="{4A8DAF0E-A5C8-4730-9CDF-A040A942EE9F}" srcId="{3F33A910-6882-4F6B-9BC1-48007E3C0BCA}" destId="{C86079D0-78DB-4392-B187-871283085212}" srcOrd="6" destOrd="0" parTransId="{A6C13E1E-9075-4ABE-BC9B-FD2E06218963}" sibTransId="{6A5F8493-C75B-4FD5-86BF-F8A79F861FA5}"/>
    <dgm:cxn modelId="{3ADCB7C1-4AA1-463B-BFF6-DEA4CD015E2D}" type="presOf" srcId="{4047B4D2-4D2D-4A1F-A211-CEDD81D942C8}" destId="{B3D48C3F-C584-4E55-A1E6-92F6DAACAEAA}" srcOrd="0" destOrd="0" presId="urn:microsoft.com/office/officeart/2008/layout/SquareAccentList"/>
    <dgm:cxn modelId="{50B214C3-5174-4BD5-B0A7-D69FC496D8AA}" srcId="{3F33A910-6882-4F6B-9BC1-48007E3C0BCA}" destId="{F4DBC8E3-4E08-4ECD-8830-C835275D4765}" srcOrd="10" destOrd="0" parTransId="{C1555EC5-D063-4EF7-B7AC-D68A28AA5D7C}" sibTransId="{F0F24F58-A95A-4C05-9728-47A356435DC9}"/>
    <dgm:cxn modelId="{5D229227-C54B-403A-A0D2-25D886E744AE}" srcId="{3F33A910-6882-4F6B-9BC1-48007E3C0BCA}" destId="{2CBF58B1-1725-4FCC-A9AA-CC8F0B4E2C65}" srcOrd="1" destOrd="0" parTransId="{0DF2CF05-8E56-48C9-A459-99F7192DA336}" sibTransId="{9D67A8DC-2CAF-4C10-9012-9B3822704AA8}"/>
    <dgm:cxn modelId="{BF9BF648-E77D-4BBD-AE04-9D182E89DF3D}" srcId="{3F33A910-6882-4F6B-9BC1-48007E3C0BCA}" destId="{812B47E6-55D7-490A-A07F-8D50E552A750}" srcOrd="4" destOrd="0" parTransId="{E47ED574-B1A5-4E75-A72C-CD13ED9F483F}" sibTransId="{759671DA-6519-48ED-A700-1DE975778230}"/>
    <dgm:cxn modelId="{9CB45A9E-8DC3-4EC4-8486-0D6DF8858302}" type="presOf" srcId="{BED03C15-8414-4A57-AC29-741EB3AABDDC}" destId="{E50526F2-9F15-4F5D-801B-DBEAABAEF815}" srcOrd="0" destOrd="0" presId="urn:microsoft.com/office/officeart/2008/layout/SquareAccentList"/>
    <dgm:cxn modelId="{4A7D06F2-B347-431B-A5B7-412556023629}" srcId="{3F33A910-6882-4F6B-9BC1-48007E3C0BCA}" destId="{D85284BE-5D3A-4956-B20C-B175127C211F}" srcOrd="9" destOrd="0" parTransId="{B30EC837-BC64-4507-AD39-AE412143E2C4}" sibTransId="{F297687C-C56C-4894-AE3E-C17CC77ACADD}"/>
    <dgm:cxn modelId="{24136633-F986-476C-A2B6-879D3DC22999}" type="presOf" srcId="{8653403E-10D0-494C-A0FD-9F098808F481}" destId="{75B9FD29-9443-4A43-89B1-3CEF7EC69AD2}" srcOrd="0" destOrd="0" presId="urn:microsoft.com/office/officeart/2008/layout/SquareAccentList"/>
    <dgm:cxn modelId="{96AA4058-2CE0-4783-A2D3-7942503AEEB4}" srcId="{3F33A910-6882-4F6B-9BC1-48007E3C0BCA}" destId="{52AFFA35-25F8-46F2-A145-FA54EBD805D5}" srcOrd="11" destOrd="0" parTransId="{37F7EEC3-B5A6-48AC-9076-59883978F095}" sibTransId="{12A1518A-A31E-4B72-89E0-8B77EA4BED6E}"/>
    <dgm:cxn modelId="{BB0F0CC4-BB46-49D0-BFB7-B3500B85385A}" srcId="{3F33A910-6882-4F6B-9BC1-48007E3C0BCA}" destId="{4047B4D2-4D2D-4A1F-A211-CEDD81D942C8}" srcOrd="8" destOrd="0" parTransId="{A41D9539-85F1-49CA-AA75-404CE4AA1F9F}" sibTransId="{BEA98666-A8C9-49E0-8BD7-338FF6015024}"/>
    <dgm:cxn modelId="{A4B0C2E9-CD15-407E-AB08-1000C27E147C}" srcId="{3F33A910-6882-4F6B-9BC1-48007E3C0BCA}" destId="{3AECF562-BE3E-4CFF-9365-BE08B058D22D}" srcOrd="7" destOrd="0" parTransId="{DEB9FD21-C07D-4AF5-8B8E-4926655F2CEF}" sibTransId="{8CE62314-F9FB-47F6-8027-E3C420F76306}"/>
    <dgm:cxn modelId="{1BE0F9F7-09B4-4092-8A61-D19610945AED}" type="presOf" srcId="{4E618264-A244-4556-82EC-D04B3A542C21}" destId="{D41035C3-BB3D-47DA-A4A5-F50686348B36}" srcOrd="0" destOrd="0" presId="urn:microsoft.com/office/officeart/2008/layout/SquareAccentList"/>
    <dgm:cxn modelId="{1F285AEC-9984-484D-A525-AE143C93A647}" type="presOf" srcId="{1EA9782F-9241-4029-8B6A-3215505C8FA0}" destId="{512B4895-E777-4BA7-B7ED-16F9BD4B530D}" srcOrd="0" destOrd="0" presId="urn:microsoft.com/office/officeart/2008/layout/SquareAccentList"/>
    <dgm:cxn modelId="{7ED4AC0B-94B3-4E02-AB0B-3E11E2600F91}" type="presOf" srcId="{52AFFA35-25F8-46F2-A145-FA54EBD805D5}" destId="{3F247F50-911E-48F6-95B6-C2E1DD523832}" srcOrd="0" destOrd="0" presId="urn:microsoft.com/office/officeart/2008/layout/SquareAccentList"/>
    <dgm:cxn modelId="{93A97443-1948-42CA-A5B9-05E22B9FD50F}" type="presOf" srcId="{F4DBC8E3-4E08-4ECD-8830-C835275D4765}" destId="{63734804-8F68-454B-ADB8-A15F72211B01}" srcOrd="0" destOrd="0" presId="urn:microsoft.com/office/officeart/2008/layout/SquareAccentList"/>
    <dgm:cxn modelId="{854E501C-D80C-45A7-98D4-3155B17B6D7B}" type="presParOf" srcId="{D41035C3-BB3D-47DA-A4A5-F50686348B36}" destId="{F8A31393-9A88-41C8-8260-59B73E8EC0CC}" srcOrd="0" destOrd="0" presId="urn:microsoft.com/office/officeart/2008/layout/SquareAccentList"/>
    <dgm:cxn modelId="{019F8FBB-B7C0-4D7A-B5BD-DF99660E2B2A}" type="presParOf" srcId="{F8A31393-9A88-41C8-8260-59B73E8EC0CC}" destId="{7556DC84-F317-4025-8DDA-D22292F6FE4E}" srcOrd="0" destOrd="0" presId="urn:microsoft.com/office/officeart/2008/layout/SquareAccentList"/>
    <dgm:cxn modelId="{5C798CBE-7F9E-4E6E-9C7B-78EFEE306905}" type="presParOf" srcId="{7556DC84-F317-4025-8DDA-D22292F6FE4E}" destId="{6E713693-78DE-44A4-9835-AE3A5C196AAE}" srcOrd="0" destOrd="0" presId="urn:microsoft.com/office/officeart/2008/layout/SquareAccentList"/>
    <dgm:cxn modelId="{89974649-2782-4DEE-B706-37F559FF4918}" type="presParOf" srcId="{7556DC84-F317-4025-8DDA-D22292F6FE4E}" destId="{9B4407FF-DBCE-44C2-9B4A-A5DA1615021F}" srcOrd="1" destOrd="0" presId="urn:microsoft.com/office/officeart/2008/layout/SquareAccentList"/>
    <dgm:cxn modelId="{AEB4A32B-6840-4965-BBD5-4495633D3823}" type="presParOf" srcId="{7556DC84-F317-4025-8DDA-D22292F6FE4E}" destId="{AD49BB1B-F962-4CFF-A867-ADBE392D5D1A}" srcOrd="2" destOrd="0" presId="urn:microsoft.com/office/officeart/2008/layout/SquareAccentList"/>
    <dgm:cxn modelId="{41A92FD2-B481-463F-8C9E-771B2DBFF784}" type="presParOf" srcId="{F8A31393-9A88-41C8-8260-59B73E8EC0CC}" destId="{F013F40E-4DFD-4EFC-BDBF-19EDA188419A}" srcOrd="1" destOrd="0" presId="urn:microsoft.com/office/officeart/2008/layout/SquareAccentList"/>
    <dgm:cxn modelId="{D6C87CE8-EBE0-4640-906A-E38D16AEFB07}" type="presParOf" srcId="{F013F40E-4DFD-4EFC-BDBF-19EDA188419A}" destId="{D0560716-DD77-41B7-B83B-EC93A0303F39}" srcOrd="0" destOrd="0" presId="urn:microsoft.com/office/officeart/2008/layout/SquareAccentList"/>
    <dgm:cxn modelId="{4508CEAC-4306-4AF3-93C0-A60A74BDCCE0}" type="presParOf" srcId="{D0560716-DD77-41B7-B83B-EC93A0303F39}" destId="{C8D41A73-EBFE-4960-8662-88D7A1DE5ECA}" srcOrd="0" destOrd="0" presId="urn:microsoft.com/office/officeart/2008/layout/SquareAccentList"/>
    <dgm:cxn modelId="{75B60CF3-BEFB-4FD9-B8EA-F25F0E2D1E46}" type="presParOf" srcId="{D0560716-DD77-41B7-B83B-EC93A0303F39}" destId="{E50526F2-9F15-4F5D-801B-DBEAABAEF815}" srcOrd="1" destOrd="0" presId="urn:microsoft.com/office/officeart/2008/layout/SquareAccentList"/>
    <dgm:cxn modelId="{D95341A1-ED90-4629-8D34-765FF370B6E4}" type="presParOf" srcId="{F013F40E-4DFD-4EFC-BDBF-19EDA188419A}" destId="{B81B9A14-342B-4C1F-95C8-84628A85C7FA}" srcOrd="1" destOrd="0" presId="urn:microsoft.com/office/officeart/2008/layout/SquareAccentList"/>
    <dgm:cxn modelId="{45A4E903-2E77-4FBC-B7ED-E848475B0F50}" type="presParOf" srcId="{B81B9A14-342B-4C1F-95C8-84628A85C7FA}" destId="{82AC8369-5795-4A53-B4EE-B178A733A73D}" srcOrd="0" destOrd="0" presId="urn:microsoft.com/office/officeart/2008/layout/SquareAccentList"/>
    <dgm:cxn modelId="{48471572-DE85-46ED-A2CF-82C97D07CE62}" type="presParOf" srcId="{B81B9A14-342B-4C1F-95C8-84628A85C7FA}" destId="{9DC38113-3476-400F-9581-0E7312DF1C1D}" srcOrd="1" destOrd="0" presId="urn:microsoft.com/office/officeart/2008/layout/SquareAccentList"/>
    <dgm:cxn modelId="{04C36296-98E7-4B76-BEC6-2B8EF0A2E6F3}" type="presParOf" srcId="{F013F40E-4DFD-4EFC-BDBF-19EDA188419A}" destId="{EB214DDD-616F-41BC-9D4B-157FA6EA5D07}" srcOrd="2" destOrd="0" presId="urn:microsoft.com/office/officeart/2008/layout/SquareAccentList"/>
    <dgm:cxn modelId="{F58A5CB2-99BE-4C65-BAEC-6043D192AF85}" type="presParOf" srcId="{EB214DDD-616F-41BC-9D4B-157FA6EA5D07}" destId="{FB461279-7908-4EBE-BA92-251D1C59BA6A}" srcOrd="0" destOrd="0" presId="urn:microsoft.com/office/officeart/2008/layout/SquareAccentList"/>
    <dgm:cxn modelId="{81B814CC-2CBA-4F27-BE9F-C9AFF1ECDD4D}" type="presParOf" srcId="{EB214DDD-616F-41BC-9D4B-157FA6EA5D07}" destId="{1ED133F8-6491-4EC7-90AE-8CD504E47BE8}" srcOrd="1" destOrd="0" presId="urn:microsoft.com/office/officeart/2008/layout/SquareAccentList"/>
    <dgm:cxn modelId="{DCE124DA-A018-4924-B130-8761FE316E3C}" type="presParOf" srcId="{F013F40E-4DFD-4EFC-BDBF-19EDA188419A}" destId="{A9218478-423E-4FF5-947B-6A5EBBCE338A}" srcOrd="3" destOrd="0" presId="urn:microsoft.com/office/officeart/2008/layout/SquareAccentList"/>
    <dgm:cxn modelId="{1A1B7174-6957-4EFA-AC79-FE15EE81420B}" type="presParOf" srcId="{A9218478-423E-4FF5-947B-6A5EBBCE338A}" destId="{777FA264-4FA7-4F92-94B4-21BB7B37F15F}" srcOrd="0" destOrd="0" presId="urn:microsoft.com/office/officeart/2008/layout/SquareAccentList"/>
    <dgm:cxn modelId="{54D11B72-765B-40A5-8CB5-C552498D8F15}" type="presParOf" srcId="{A9218478-423E-4FF5-947B-6A5EBBCE338A}" destId="{75B9FD29-9443-4A43-89B1-3CEF7EC69AD2}" srcOrd="1" destOrd="0" presId="urn:microsoft.com/office/officeart/2008/layout/SquareAccentList"/>
    <dgm:cxn modelId="{48061E3D-065D-4D53-84FD-58FFF2569A4D}" type="presParOf" srcId="{F013F40E-4DFD-4EFC-BDBF-19EDA188419A}" destId="{ECA1C856-65E1-444C-8615-0AE13FE076CB}" srcOrd="4" destOrd="0" presId="urn:microsoft.com/office/officeart/2008/layout/SquareAccentList"/>
    <dgm:cxn modelId="{0A514193-DCD1-4F0F-9538-2A58ABC42BCC}" type="presParOf" srcId="{ECA1C856-65E1-444C-8615-0AE13FE076CB}" destId="{E622A4E7-C47A-4E04-A0DF-27BA45D3FA18}" srcOrd="0" destOrd="0" presId="urn:microsoft.com/office/officeart/2008/layout/SquareAccentList"/>
    <dgm:cxn modelId="{5C3A0C9C-4FCF-4434-BECD-FA7C8921AF3B}" type="presParOf" srcId="{ECA1C856-65E1-444C-8615-0AE13FE076CB}" destId="{D70CAFE0-7356-4974-9375-5D59EC13AD63}" srcOrd="1" destOrd="0" presId="urn:microsoft.com/office/officeart/2008/layout/SquareAccentList"/>
    <dgm:cxn modelId="{011FAF79-54CA-4DDB-9DF8-3AD5CF22D495}" type="presParOf" srcId="{F013F40E-4DFD-4EFC-BDBF-19EDA188419A}" destId="{4B458DF0-95EE-46C6-B39E-EA817CA13773}" srcOrd="5" destOrd="0" presId="urn:microsoft.com/office/officeart/2008/layout/SquareAccentList"/>
    <dgm:cxn modelId="{1689281A-9A91-46E3-AA60-D4518A06F45D}" type="presParOf" srcId="{4B458DF0-95EE-46C6-B39E-EA817CA13773}" destId="{37A34F78-4E8A-41D5-90D4-295F86AAF880}" srcOrd="0" destOrd="0" presId="urn:microsoft.com/office/officeart/2008/layout/SquareAccentList"/>
    <dgm:cxn modelId="{14E85F2E-7584-4ECF-950F-0E1E721D6A50}" type="presParOf" srcId="{4B458DF0-95EE-46C6-B39E-EA817CA13773}" destId="{512B4895-E777-4BA7-B7ED-16F9BD4B530D}" srcOrd="1" destOrd="0" presId="urn:microsoft.com/office/officeart/2008/layout/SquareAccentList"/>
    <dgm:cxn modelId="{D20D5CBA-2846-4B40-AA95-0787DC2513F1}" type="presParOf" srcId="{F013F40E-4DFD-4EFC-BDBF-19EDA188419A}" destId="{7ECAC892-C2C2-46DA-AD58-767B6EFB0A39}" srcOrd="6" destOrd="0" presId="urn:microsoft.com/office/officeart/2008/layout/SquareAccentList"/>
    <dgm:cxn modelId="{43CAAEF4-5D8C-415C-AA89-57B1ECECEFB0}" type="presParOf" srcId="{7ECAC892-C2C2-46DA-AD58-767B6EFB0A39}" destId="{C2074584-3CAE-4CBE-A0CA-C3670CC5752A}" srcOrd="0" destOrd="0" presId="urn:microsoft.com/office/officeart/2008/layout/SquareAccentList"/>
    <dgm:cxn modelId="{D189EEA0-26BD-471A-831F-2EF2C991B5B7}" type="presParOf" srcId="{7ECAC892-C2C2-46DA-AD58-767B6EFB0A39}" destId="{B2E42F7D-6976-43DD-8A19-777F996BB605}" srcOrd="1" destOrd="0" presId="urn:microsoft.com/office/officeart/2008/layout/SquareAccentList"/>
    <dgm:cxn modelId="{6198A13A-5422-4844-A7B5-7BA1C78B5DC6}" type="presParOf" srcId="{F013F40E-4DFD-4EFC-BDBF-19EDA188419A}" destId="{7DC0CEC6-199B-4573-A705-F9BB7E463BA3}" srcOrd="7" destOrd="0" presId="urn:microsoft.com/office/officeart/2008/layout/SquareAccentList"/>
    <dgm:cxn modelId="{263BC2CC-B90C-4DB8-AAB9-89C9E5FA9C6D}" type="presParOf" srcId="{7DC0CEC6-199B-4573-A705-F9BB7E463BA3}" destId="{E15EF0CD-2501-46AE-8315-4DE4D81D43F5}" srcOrd="0" destOrd="0" presId="urn:microsoft.com/office/officeart/2008/layout/SquareAccentList"/>
    <dgm:cxn modelId="{D8F43858-615A-43EB-A3E5-CEA348CB3AFC}" type="presParOf" srcId="{7DC0CEC6-199B-4573-A705-F9BB7E463BA3}" destId="{55C942DC-8F5B-4D49-9FDE-48A282EA2E94}" srcOrd="1" destOrd="0" presId="urn:microsoft.com/office/officeart/2008/layout/SquareAccentList"/>
    <dgm:cxn modelId="{2AF97E3E-6641-4294-9C38-D9461FCDE6D5}" type="presParOf" srcId="{F013F40E-4DFD-4EFC-BDBF-19EDA188419A}" destId="{5A243A71-62BB-4B58-994F-EF3FBBDF6D52}" srcOrd="8" destOrd="0" presId="urn:microsoft.com/office/officeart/2008/layout/SquareAccentList"/>
    <dgm:cxn modelId="{46497FD7-58F3-48ED-8A50-E3C79DFB99F7}" type="presParOf" srcId="{5A243A71-62BB-4B58-994F-EF3FBBDF6D52}" destId="{24400A88-9267-4E98-9DD2-2EF3F6B5A420}" srcOrd="0" destOrd="0" presId="urn:microsoft.com/office/officeart/2008/layout/SquareAccentList"/>
    <dgm:cxn modelId="{35A8C9FD-A507-4FEE-8500-6F484C4A52C5}" type="presParOf" srcId="{5A243A71-62BB-4B58-994F-EF3FBBDF6D52}" destId="{B3D48C3F-C584-4E55-A1E6-92F6DAACAEAA}" srcOrd="1" destOrd="0" presId="urn:microsoft.com/office/officeart/2008/layout/SquareAccentList"/>
    <dgm:cxn modelId="{426BF5E6-1DDB-4407-ABC0-7A71DF3C9B5E}" type="presParOf" srcId="{F013F40E-4DFD-4EFC-BDBF-19EDA188419A}" destId="{F0931ADD-1C17-47FA-9023-5928C9951D85}" srcOrd="9" destOrd="0" presId="urn:microsoft.com/office/officeart/2008/layout/SquareAccentList"/>
    <dgm:cxn modelId="{1CEBD7DB-D111-427B-83B7-3E48B17E6926}" type="presParOf" srcId="{F0931ADD-1C17-47FA-9023-5928C9951D85}" destId="{C0462FDC-C527-4BBB-B99A-43842818B0D7}" srcOrd="0" destOrd="0" presId="urn:microsoft.com/office/officeart/2008/layout/SquareAccentList"/>
    <dgm:cxn modelId="{337F08FA-DDE4-4A9D-A790-A891E8117F2F}" type="presParOf" srcId="{F0931ADD-1C17-47FA-9023-5928C9951D85}" destId="{575EF75F-D5D6-42EA-B856-791FF6B6FA1E}" srcOrd="1" destOrd="0" presId="urn:microsoft.com/office/officeart/2008/layout/SquareAccentList"/>
    <dgm:cxn modelId="{4EA3D95E-537E-4B52-8B78-B6B6EE6BA656}" type="presParOf" srcId="{F013F40E-4DFD-4EFC-BDBF-19EDA188419A}" destId="{D7A86147-CF7E-4F74-AE28-85B6CA9970DF}" srcOrd="10" destOrd="0" presId="urn:microsoft.com/office/officeart/2008/layout/SquareAccentList"/>
    <dgm:cxn modelId="{E7E26BD3-0A1C-4B85-8327-CE899D94BDA5}" type="presParOf" srcId="{D7A86147-CF7E-4F74-AE28-85B6CA9970DF}" destId="{78DADF0C-5D60-4235-ABF9-55F2C6CA744F}" srcOrd="0" destOrd="0" presId="urn:microsoft.com/office/officeart/2008/layout/SquareAccentList"/>
    <dgm:cxn modelId="{11F6DACA-D0EA-4D97-B2CF-A4D25D8AD118}" type="presParOf" srcId="{D7A86147-CF7E-4F74-AE28-85B6CA9970DF}" destId="{63734804-8F68-454B-ADB8-A15F72211B01}" srcOrd="1" destOrd="0" presId="urn:microsoft.com/office/officeart/2008/layout/SquareAccentList"/>
    <dgm:cxn modelId="{01304F00-3708-4B03-B532-1A08D41A8810}" type="presParOf" srcId="{F013F40E-4DFD-4EFC-BDBF-19EDA188419A}" destId="{84856F24-2C88-4EBB-8AD6-51082E504046}" srcOrd="11" destOrd="0" presId="urn:microsoft.com/office/officeart/2008/layout/SquareAccentList"/>
    <dgm:cxn modelId="{1EA1FF57-3695-47D6-9ED5-7E74612A2877}" type="presParOf" srcId="{84856F24-2C88-4EBB-8AD6-51082E504046}" destId="{36004488-1CAE-45FB-A946-D382FAE10A5F}" srcOrd="0" destOrd="0" presId="urn:microsoft.com/office/officeart/2008/layout/SquareAccentList"/>
    <dgm:cxn modelId="{266010D2-6871-4BDD-A1BE-031572168DA0}" type="presParOf" srcId="{84856F24-2C88-4EBB-8AD6-51082E504046}" destId="{3F247F50-911E-48F6-95B6-C2E1DD523832}" srcOrd="1" destOrd="0" presId="urn:microsoft.com/office/officeart/2008/layout/Squa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7C34E5-67DF-4929-81A0-FED45D87FCB0}"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es-ES"/>
        </a:p>
      </dgm:t>
    </dgm:pt>
    <dgm:pt modelId="{0DC4A3E4-0E18-4ECC-AED4-8C8C7E561D2D}">
      <dgm:prSet phldrT="[Texto]" custT="1"/>
      <dgm:spPr/>
      <dgm:t>
        <a:bodyPr/>
        <a:lstStyle/>
        <a:p>
          <a:r>
            <a:rPr lang="es-ES" sz="1200" b="1" dirty="0" smtClean="0"/>
            <a:t>CONELEC – 004/01</a:t>
          </a:r>
          <a:endParaRPr lang="es-ES" sz="1200" b="1" dirty="0"/>
        </a:p>
      </dgm:t>
    </dgm:pt>
    <dgm:pt modelId="{729D2E6D-E316-4E50-9E67-2957CCEC651B}" type="parTrans" cxnId="{C3C39B8E-28EC-4DC3-B439-1DAD97023BD0}">
      <dgm:prSet/>
      <dgm:spPr/>
      <dgm:t>
        <a:bodyPr/>
        <a:lstStyle/>
        <a:p>
          <a:endParaRPr lang="es-ES"/>
        </a:p>
      </dgm:t>
    </dgm:pt>
    <dgm:pt modelId="{06A2EBE3-28A1-46C4-9204-227DA83A5499}" type="sibTrans" cxnId="{C3C39B8E-28EC-4DC3-B439-1DAD97023BD0}">
      <dgm:prSet/>
      <dgm:spPr/>
      <dgm:t>
        <a:bodyPr/>
        <a:lstStyle/>
        <a:p>
          <a:endParaRPr lang="es-ES"/>
        </a:p>
      </dgm:t>
    </dgm:pt>
    <dgm:pt modelId="{845A90D0-A07F-48AA-8EE9-3F69FC8D1A4E}">
      <dgm:prSet phldrT="[Texto]"/>
      <dgm:spPr/>
      <dgm:t>
        <a:bodyPr/>
        <a:lstStyle/>
        <a:p>
          <a:r>
            <a:rPr lang="es-ES" dirty="0" smtClean="0"/>
            <a:t>Establece los niveles de calidad del servicio eléctrico de distribución y los procedimientos de evaluación a ser considerados </a:t>
          </a:r>
          <a:endParaRPr lang="es-ES" dirty="0"/>
        </a:p>
      </dgm:t>
    </dgm:pt>
    <dgm:pt modelId="{7F9CCE91-13AC-4D2C-8D22-24B61EDA82EC}" type="parTrans" cxnId="{631A8BDF-29DF-443D-9287-6482F477F44F}">
      <dgm:prSet/>
      <dgm:spPr/>
      <dgm:t>
        <a:bodyPr/>
        <a:lstStyle/>
        <a:p>
          <a:endParaRPr lang="es-ES"/>
        </a:p>
      </dgm:t>
    </dgm:pt>
    <dgm:pt modelId="{F9D39CF9-1014-468C-995B-A74297F641A7}" type="sibTrans" cxnId="{631A8BDF-29DF-443D-9287-6482F477F44F}">
      <dgm:prSet/>
      <dgm:spPr/>
      <dgm:t>
        <a:bodyPr/>
        <a:lstStyle/>
        <a:p>
          <a:endParaRPr lang="es-ES"/>
        </a:p>
      </dgm:t>
    </dgm:pt>
    <dgm:pt modelId="{931B0767-F020-4FAF-8334-55AEF7450094}">
      <dgm:prSet phldrT="[Texto]" custT="1"/>
      <dgm:spPr/>
      <dgm:t>
        <a:bodyPr/>
        <a:lstStyle/>
        <a:p>
          <a:r>
            <a:rPr lang="es-ES" sz="1200" b="1" u="none" dirty="0" smtClean="0"/>
            <a:t>NTE INEN-IEC 61000-2-2</a:t>
          </a:r>
          <a:endParaRPr lang="es-ES" sz="1200" b="1" dirty="0"/>
        </a:p>
      </dgm:t>
    </dgm:pt>
    <dgm:pt modelId="{B0B5D0B8-121B-40AC-B528-E626CEDA2B12}" type="parTrans" cxnId="{14ED0EEC-F302-4C36-8003-071BE2D254A5}">
      <dgm:prSet/>
      <dgm:spPr/>
      <dgm:t>
        <a:bodyPr/>
        <a:lstStyle/>
        <a:p>
          <a:endParaRPr lang="es-ES"/>
        </a:p>
      </dgm:t>
    </dgm:pt>
    <dgm:pt modelId="{B3051610-B28D-490D-8859-8E3BE9589DD5}" type="sibTrans" cxnId="{14ED0EEC-F302-4C36-8003-071BE2D254A5}">
      <dgm:prSet/>
      <dgm:spPr/>
      <dgm:t>
        <a:bodyPr/>
        <a:lstStyle/>
        <a:p>
          <a:endParaRPr lang="es-ES"/>
        </a:p>
      </dgm:t>
    </dgm:pt>
    <dgm:pt modelId="{1180596F-01AF-4DC1-932A-FFE0B31AA09C}">
      <dgm:prSet phldrT="[Texto]"/>
      <dgm:spPr/>
      <dgm:t>
        <a:bodyPr/>
        <a:lstStyle/>
        <a:p>
          <a:r>
            <a:rPr lang="es-ES" dirty="0" smtClean="0"/>
            <a:t>Análisis de perturbaciones conducidas en el rango de frecuencias de 0 kHz a 9 kHz.   baja voltaje, nominal máxima de 420 V monofásica, o 690 V trifásica.</a:t>
          </a:r>
          <a:endParaRPr lang="es-ES" dirty="0"/>
        </a:p>
      </dgm:t>
    </dgm:pt>
    <dgm:pt modelId="{E6334F40-673D-4F36-BC56-3BFE03AF2279}" type="parTrans" cxnId="{F6495D64-E02F-4A71-B3A6-441BC6E95182}">
      <dgm:prSet/>
      <dgm:spPr/>
      <dgm:t>
        <a:bodyPr/>
        <a:lstStyle/>
        <a:p>
          <a:endParaRPr lang="es-ES"/>
        </a:p>
      </dgm:t>
    </dgm:pt>
    <dgm:pt modelId="{68D56284-000F-4213-8365-084A6D8A73B0}" type="sibTrans" cxnId="{F6495D64-E02F-4A71-B3A6-441BC6E95182}">
      <dgm:prSet/>
      <dgm:spPr/>
      <dgm:t>
        <a:bodyPr/>
        <a:lstStyle/>
        <a:p>
          <a:endParaRPr lang="es-ES"/>
        </a:p>
      </dgm:t>
    </dgm:pt>
    <dgm:pt modelId="{50FD3EAB-CBA4-4B81-B6D5-277AE6FAC3AD}">
      <dgm:prSet phldrT="[Texto]" custT="1"/>
      <dgm:spPr/>
      <dgm:t>
        <a:bodyPr/>
        <a:lstStyle/>
        <a:p>
          <a:r>
            <a:rPr lang="es-ES" sz="1200" b="1" u="none" dirty="0" smtClean="0"/>
            <a:t>Manual de eficiencia energética en edificios públicos</a:t>
          </a:r>
          <a:endParaRPr lang="es-ES" sz="1200" b="1" dirty="0"/>
        </a:p>
      </dgm:t>
    </dgm:pt>
    <dgm:pt modelId="{4D0140EF-AF46-4231-B422-BD7F3C8847BD}" type="parTrans" cxnId="{52B20A76-63F2-4FD3-A2E8-07C286D4792D}">
      <dgm:prSet/>
      <dgm:spPr/>
      <dgm:t>
        <a:bodyPr/>
        <a:lstStyle/>
        <a:p>
          <a:endParaRPr lang="es-ES"/>
        </a:p>
      </dgm:t>
    </dgm:pt>
    <dgm:pt modelId="{E5FFE551-8361-488B-AEC2-72CC7218BBCC}" type="sibTrans" cxnId="{52B20A76-63F2-4FD3-A2E8-07C286D4792D}">
      <dgm:prSet/>
      <dgm:spPr/>
      <dgm:t>
        <a:bodyPr/>
        <a:lstStyle/>
        <a:p>
          <a:endParaRPr lang="es-ES"/>
        </a:p>
      </dgm:t>
    </dgm:pt>
    <dgm:pt modelId="{B0AA5CD3-38E4-47E7-A011-BD458F3474E7}">
      <dgm:prSet phldrT="[Texto]"/>
      <dgm:spPr/>
      <dgm:t>
        <a:bodyPr/>
        <a:lstStyle/>
        <a:p>
          <a:r>
            <a:rPr lang="es-ES" dirty="0" smtClean="0"/>
            <a:t>Buenas prácticas e innovación tecnológica. utilización de herramientas de monitoreo y control, que conlleven al uso eficiente y eficaz de los recursos públicos </a:t>
          </a:r>
          <a:endParaRPr lang="es-ES" dirty="0"/>
        </a:p>
      </dgm:t>
    </dgm:pt>
    <dgm:pt modelId="{76A81161-EAF6-4961-9DE5-44E64A5C5B5F}" type="parTrans" cxnId="{7F50F8B2-A3CB-4B0C-BFAF-90578013A955}">
      <dgm:prSet/>
      <dgm:spPr/>
      <dgm:t>
        <a:bodyPr/>
        <a:lstStyle/>
        <a:p>
          <a:endParaRPr lang="es-ES"/>
        </a:p>
      </dgm:t>
    </dgm:pt>
    <dgm:pt modelId="{771FC3DC-88E1-4349-8D7E-3FEE65588331}" type="sibTrans" cxnId="{7F50F8B2-A3CB-4B0C-BFAF-90578013A955}">
      <dgm:prSet/>
      <dgm:spPr/>
      <dgm:t>
        <a:bodyPr/>
        <a:lstStyle/>
        <a:p>
          <a:endParaRPr lang="es-ES"/>
        </a:p>
      </dgm:t>
    </dgm:pt>
    <dgm:pt modelId="{EC4FBE64-21DF-4518-8CC0-C34973E861F6}">
      <dgm:prSet phldrT="[Texto]" custT="1"/>
      <dgm:spPr/>
      <dgm:t>
        <a:bodyPr/>
        <a:lstStyle/>
        <a:p>
          <a:r>
            <a:rPr lang="es-ES" sz="1200" b="1" dirty="0" smtClean="0"/>
            <a:t>NFPA 70 </a:t>
          </a:r>
          <a:endParaRPr lang="es-ES" sz="1200" b="1" dirty="0"/>
        </a:p>
      </dgm:t>
    </dgm:pt>
    <dgm:pt modelId="{DC8AE2CD-04DF-4EFF-9933-CE8987984C05}" type="parTrans" cxnId="{F15B7CFC-2DB0-4948-9674-7A0F9AA2A172}">
      <dgm:prSet/>
      <dgm:spPr/>
      <dgm:t>
        <a:bodyPr/>
        <a:lstStyle/>
        <a:p>
          <a:endParaRPr lang="es-ES"/>
        </a:p>
      </dgm:t>
    </dgm:pt>
    <dgm:pt modelId="{8F7D9FAB-673C-473D-8B18-8BA5626C10A1}" type="sibTrans" cxnId="{F15B7CFC-2DB0-4948-9674-7A0F9AA2A172}">
      <dgm:prSet/>
      <dgm:spPr/>
      <dgm:t>
        <a:bodyPr/>
        <a:lstStyle/>
        <a:p>
          <a:endParaRPr lang="es-ES"/>
        </a:p>
      </dgm:t>
    </dgm:pt>
    <dgm:pt modelId="{F5F670C9-2F07-4CCD-8C6E-40035768CF0F}">
      <dgm:prSet phldrT="[Texto]"/>
      <dgm:spPr/>
      <dgm:t>
        <a:bodyPr/>
        <a:lstStyle/>
        <a:p>
          <a:r>
            <a:rPr lang="es-ES" dirty="0" smtClean="0"/>
            <a:t>(</a:t>
          </a:r>
          <a:r>
            <a:rPr lang="es-ES" dirty="0" err="1" smtClean="0"/>
            <a:t>National</a:t>
          </a:r>
          <a:r>
            <a:rPr lang="es-ES" dirty="0" smtClean="0"/>
            <a:t> </a:t>
          </a:r>
          <a:r>
            <a:rPr lang="es-ES" dirty="0" err="1" smtClean="0"/>
            <a:t>Fire</a:t>
          </a:r>
          <a:r>
            <a:rPr lang="es-ES" dirty="0" smtClean="0"/>
            <a:t> </a:t>
          </a:r>
          <a:r>
            <a:rPr lang="es-ES" dirty="0" err="1" smtClean="0"/>
            <a:t>Protection</a:t>
          </a:r>
          <a:r>
            <a:rPr lang="es-ES" dirty="0" smtClean="0"/>
            <a:t> </a:t>
          </a:r>
          <a:r>
            <a:rPr lang="es-ES" dirty="0" err="1" smtClean="0"/>
            <a:t>Association</a:t>
          </a:r>
          <a:r>
            <a:rPr lang="es-ES" dirty="0" smtClean="0"/>
            <a:t>) Seguridad Eléctrica en Lugares de Trabajo</a:t>
          </a:r>
          <a:endParaRPr lang="es-ES" dirty="0"/>
        </a:p>
      </dgm:t>
    </dgm:pt>
    <dgm:pt modelId="{55AEE8A5-D4C5-4301-8DA7-E1FF7DB19049}" type="parTrans" cxnId="{B1526D15-4278-4C8A-81AA-7EEE56059ACF}">
      <dgm:prSet/>
      <dgm:spPr/>
      <dgm:t>
        <a:bodyPr/>
        <a:lstStyle/>
        <a:p>
          <a:endParaRPr lang="es-ES"/>
        </a:p>
      </dgm:t>
    </dgm:pt>
    <dgm:pt modelId="{9B373EC1-0B98-4199-A46B-8503CD45599A}" type="sibTrans" cxnId="{B1526D15-4278-4C8A-81AA-7EEE56059ACF}">
      <dgm:prSet/>
      <dgm:spPr/>
      <dgm:t>
        <a:bodyPr/>
        <a:lstStyle/>
        <a:p>
          <a:endParaRPr lang="es-ES"/>
        </a:p>
      </dgm:t>
    </dgm:pt>
    <dgm:pt modelId="{2E0F339F-FCD4-4DB1-A2F6-F3F8D7A0CEA7}">
      <dgm:prSet phldrT="[Texto]" custT="1"/>
      <dgm:spPr/>
      <dgm:t>
        <a:bodyPr/>
        <a:lstStyle/>
        <a:p>
          <a:r>
            <a:rPr lang="es-ES" sz="1200" b="1" dirty="0" smtClean="0"/>
            <a:t>NTE INEN  2 506:2009 </a:t>
          </a:r>
          <a:endParaRPr lang="es-ES" sz="1200" b="1" dirty="0"/>
        </a:p>
      </dgm:t>
    </dgm:pt>
    <dgm:pt modelId="{2DA32EC6-D492-4E08-9F17-26F558C874AF}" type="parTrans" cxnId="{9180D69E-6CCA-4AC2-B9B4-B876116FF8DC}">
      <dgm:prSet/>
      <dgm:spPr/>
      <dgm:t>
        <a:bodyPr/>
        <a:lstStyle/>
        <a:p>
          <a:endParaRPr lang="es-ES"/>
        </a:p>
      </dgm:t>
    </dgm:pt>
    <dgm:pt modelId="{6ACD6383-50C3-40EB-BB18-DF5D57759ED0}" type="sibTrans" cxnId="{9180D69E-6CCA-4AC2-B9B4-B876116FF8DC}">
      <dgm:prSet/>
      <dgm:spPr/>
      <dgm:t>
        <a:bodyPr/>
        <a:lstStyle/>
        <a:p>
          <a:endParaRPr lang="es-ES"/>
        </a:p>
      </dgm:t>
    </dgm:pt>
    <dgm:pt modelId="{62B833D3-88E2-4E2C-8447-654FD0D29CD3}">
      <dgm:prSet phldrT="[Texto]"/>
      <dgm:spPr/>
      <dgm:t>
        <a:bodyPr/>
        <a:lstStyle/>
        <a:p>
          <a:r>
            <a:rPr lang="es-ES" dirty="0" smtClean="0"/>
            <a:t> Establece los requisitos que debe cumplir un edificio para reducir a límites sostenibles su consumo de energía</a:t>
          </a:r>
          <a:endParaRPr lang="es-ES" dirty="0"/>
        </a:p>
      </dgm:t>
    </dgm:pt>
    <dgm:pt modelId="{4EF08751-1C6B-407E-A58B-41782897B1E8}" type="parTrans" cxnId="{096B958D-2C98-449A-A956-5BE29B8A52C8}">
      <dgm:prSet/>
      <dgm:spPr/>
      <dgm:t>
        <a:bodyPr/>
        <a:lstStyle/>
        <a:p>
          <a:endParaRPr lang="es-ES"/>
        </a:p>
      </dgm:t>
    </dgm:pt>
    <dgm:pt modelId="{FE1BD166-91C4-46E9-931C-27C2F5AD3A76}" type="sibTrans" cxnId="{096B958D-2C98-449A-A956-5BE29B8A52C8}">
      <dgm:prSet/>
      <dgm:spPr/>
      <dgm:t>
        <a:bodyPr/>
        <a:lstStyle/>
        <a:p>
          <a:endParaRPr lang="es-ES"/>
        </a:p>
      </dgm:t>
    </dgm:pt>
    <dgm:pt modelId="{4DF8F963-3123-42D5-B1BE-11C5ABFC18B7}">
      <dgm:prSet phldrT="[Texto]" custT="1"/>
      <dgm:spPr/>
      <dgm:t>
        <a:bodyPr/>
        <a:lstStyle/>
        <a:p>
          <a:r>
            <a:rPr lang="es-ES" sz="1800" b="1" u="none" dirty="0" smtClean="0"/>
            <a:t>ISO 500001</a:t>
          </a:r>
          <a:endParaRPr lang="es-ES" sz="1800" dirty="0"/>
        </a:p>
      </dgm:t>
    </dgm:pt>
    <dgm:pt modelId="{F31AFF48-3D07-49C4-987E-93174866F3C7}" type="parTrans" cxnId="{97E8A600-B11A-4229-B513-20AA481D6D18}">
      <dgm:prSet/>
      <dgm:spPr/>
      <dgm:t>
        <a:bodyPr/>
        <a:lstStyle/>
        <a:p>
          <a:endParaRPr lang="es-ES"/>
        </a:p>
      </dgm:t>
    </dgm:pt>
    <dgm:pt modelId="{0081411D-50C1-43C5-9889-E2D474804E94}" type="sibTrans" cxnId="{97E8A600-B11A-4229-B513-20AA481D6D18}">
      <dgm:prSet/>
      <dgm:spPr/>
      <dgm:t>
        <a:bodyPr/>
        <a:lstStyle/>
        <a:p>
          <a:endParaRPr lang="es-ES"/>
        </a:p>
      </dgm:t>
    </dgm:pt>
    <dgm:pt modelId="{B62E71F8-9770-40E4-9B87-F45C76F01E05}">
      <dgm:prSet phldrT="[Texto]"/>
      <dgm:spPr/>
      <dgm:t>
        <a:bodyPr/>
        <a:lstStyle/>
        <a:p>
          <a:r>
            <a:rPr lang="es-ES" dirty="0" smtClean="0"/>
            <a:t>Establece un marco para las plantas industriales, instalaciones comerciales, institucionales y gubernamentales, y organizaciones para gestionar la energía.</a:t>
          </a:r>
          <a:endParaRPr lang="es-ES" dirty="0"/>
        </a:p>
      </dgm:t>
    </dgm:pt>
    <dgm:pt modelId="{F0D68C36-5FB0-430A-888F-C36ADA5EB573}" type="parTrans" cxnId="{E83A2C3B-0762-4A46-83D9-628CFE2674A6}">
      <dgm:prSet/>
      <dgm:spPr/>
      <dgm:t>
        <a:bodyPr/>
        <a:lstStyle/>
        <a:p>
          <a:endParaRPr lang="es-ES"/>
        </a:p>
      </dgm:t>
    </dgm:pt>
    <dgm:pt modelId="{BC2C063A-825C-4DF8-9E8B-286FE5684875}" type="sibTrans" cxnId="{E83A2C3B-0762-4A46-83D9-628CFE2674A6}">
      <dgm:prSet/>
      <dgm:spPr/>
      <dgm:t>
        <a:bodyPr/>
        <a:lstStyle/>
        <a:p>
          <a:endParaRPr lang="es-ES"/>
        </a:p>
      </dgm:t>
    </dgm:pt>
    <dgm:pt modelId="{1F90C14F-98D2-4F60-81C2-97791BC12EE7}" type="pres">
      <dgm:prSet presAssocID="{3C7C34E5-67DF-4929-81A0-FED45D87FCB0}" presName="Name0" presStyleCnt="0">
        <dgm:presLayoutVars>
          <dgm:chPref val="3"/>
          <dgm:dir/>
          <dgm:animLvl val="lvl"/>
          <dgm:resizeHandles/>
        </dgm:presLayoutVars>
      </dgm:prSet>
      <dgm:spPr/>
      <dgm:t>
        <a:bodyPr/>
        <a:lstStyle/>
        <a:p>
          <a:endParaRPr lang="es-ES"/>
        </a:p>
      </dgm:t>
    </dgm:pt>
    <dgm:pt modelId="{1415BB42-E6DE-4027-8471-8F4D9E256B04}" type="pres">
      <dgm:prSet presAssocID="{0DC4A3E4-0E18-4ECC-AED4-8C8C7E561D2D}" presName="horFlow" presStyleCnt="0"/>
      <dgm:spPr/>
    </dgm:pt>
    <dgm:pt modelId="{E54A07A1-8790-4397-9C61-C800CCAC178B}" type="pres">
      <dgm:prSet presAssocID="{0DC4A3E4-0E18-4ECC-AED4-8C8C7E561D2D}" presName="bigChev" presStyleLbl="node1" presStyleIdx="0" presStyleCnt="6"/>
      <dgm:spPr/>
      <dgm:t>
        <a:bodyPr/>
        <a:lstStyle/>
        <a:p>
          <a:endParaRPr lang="es-ES"/>
        </a:p>
      </dgm:t>
    </dgm:pt>
    <dgm:pt modelId="{0A5E68C0-5450-4108-838F-B94F5CAC0C1A}" type="pres">
      <dgm:prSet presAssocID="{7F9CCE91-13AC-4D2C-8D22-24B61EDA82EC}" presName="parTrans" presStyleCnt="0"/>
      <dgm:spPr/>
    </dgm:pt>
    <dgm:pt modelId="{AB8DD24D-2A79-4CDB-9A22-F3E19A479F41}" type="pres">
      <dgm:prSet presAssocID="{845A90D0-A07F-48AA-8EE9-3F69FC8D1A4E}" presName="node" presStyleLbl="alignAccFollowNode1" presStyleIdx="0" presStyleCnt="6" custScaleX="429022">
        <dgm:presLayoutVars>
          <dgm:bulletEnabled val="1"/>
        </dgm:presLayoutVars>
      </dgm:prSet>
      <dgm:spPr/>
      <dgm:t>
        <a:bodyPr/>
        <a:lstStyle/>
        <a:p>
          <a:endParaRPr lang="es-ES"/>
        </a:p>
      </dgm:t>
    </dgm:pt>
    <dgm:pt modelId="{F47DC372-79F8-49D9-97E7-31D004516673}" type="pres">
      <dgm:prSet presAssocID="{0DC4A3E4-0E18-4ECC-AED4-8C8C7E561D2D}" presName="vSp" presStyleCnt="0"/>
      <dgm:spPr/>
    </dgm:pt>
    <dgm:pt modelId="{C956670F-90E5-4F2E-B452-3569C4456F9F}" type="pres">
      <dgm:prSet presAssocID="{931B0767-F020-4FAF-8334-55AEF7450094}" presName="horFlow" presStyleCnt="0"/>
      <dgm:spPr/>
    </dgm:pt>
    <dgm:pt modelId="{97829B4D-ECE7-477D-86A5-809274852EA9}" type="pres">
      <dgm:prSet presAssocID="{931B0767-F020-4FAF-8334-55AEF7450094}" presName="bigChev" presStyleLbl="node1" presStyleIdx="1" presStyleCnt="6"/>
      <dgm:spPr/>
      <dgm:t>
        <a:bodyPr/>
        <a:lstStyle/>
        <a:p>
          <a:endParaRPr lang="es-ES"/>
        </a:p>
      </dgm:t>
    </dgm:pt>
    <dgm:pt modelId="{5468B5B7-0DAF-4D3B-8F93-14237931A8DA}" type="pres">
      <dgm:prSet presAssocID="{E6334F40-673D-4F36-BC56-3BFE03AF2279}" presName="parTrans" presStyleCnt="0"/>
      <dgm:spPr/>
    </dgm:pt>
    <dgm:pt modelId="{38038D07-C8A2-46D8-861C-0141D283C44A}" type="pres">
      <dgm:prSet presAssocID="{1180596F-01AF-4DC1-932A-FFE0B31AA09C}" presName="node" presStyleLbl="alignAccFollowNode1" presStyleIdx="1" presStyleCnt="6" custScaleX="429022">
        <dgm:presLayoutVars>
          <dgm:bulletEnabled val="1"/>
        </dgm:presLayoutVars>
      </dgm:prSet>
      <dgm:spPr/>
      <dgm:t>
        <a:bodyPr/>
        <a:lstStyle/>
        <a:p>
          <a:endParaRPr lang="es-ES"/>
        </a:p>
      </dgm:t>
    </dgm:pt>
    <dgm:pt modelId="{DF57D6AF-EF54-4EB2-9BA6-775D192BC9CA}" type="pres">
      <dgm:prSet presAssocID="{931B0767-F020-4FAF-8334-55AEF7450094}" presName="vSp" presStyleCnt="0"/>
      <dgm:spPr/>
    </dgm:pt>
    <dgm:pt modelId="{137487E0-906E-4E56-A81B-A0759EF933D0}" type="pres">
      <dgm:prSet presAssocID="{2E0F339F-FCD4-4DB1-A2F6-F3F8D7A0CEA7}" presName="horFlow" presStyleCnt="0"/>
      <dgm:spPr/>
    </dgm:pt>
    <dgm:pt modelId="{263DB19F-130F-44CD-9382-3D05193FD389}" type="pres">
      <dgm:prSet presAssocID="{2E0F339F-FCD4-4DB1-A2F6-F3F8D7A0CEA7}" presName="bigChev" presStyleLbl="node1" presStyleIdx="2" presStyleCnt="6"/>
      <dgm:spPr/>
      <dgm:t>
        <a:bodyPr/>
        <a:lstStyle/>
        <a:p>
          <a:endParaRPr lang="es-ES"/>
        </a:p>
      </dgm:t>
    </dgm:pt>
    <dgm:pt modelId="{45B283B1-C25D-4866-8FAB-9AC676E577A4}" type="pres">
      <dgm:prSet presAssocID="{4EF08751-1C6B-407E-A58B-41782897B1E8}" presName="parTrans" presStyleCnt="0"/>
      <dgm:spPr/>
    </dgm:pt>
    <dgm:pt modelId="{406DA93D-5C91-47EC-A44D-407254F03CD9}" type="pres">
      <dgm:prSet presAssocID="{62B833D3-88E2-4E2C-8447-654FD0D29CD3}" presName="node" presStyleLbl="alignAccFollowNode1" presStyleIdx="2" presStyleCnt="6" custScaleX="429022">
        <dgm:presLayoutVars>
          <dgm:bulletEnabled val="1"/>
        </dgm:presLayoutVars>
      </dgm:prSet>
      <dgm:spPr/>
      <dgm:t>
        <a:bodyPr/>
        <a:lstStyle/>
        <a:p>
          <a:endParaRPr lang="es-ES"/>
        </a:p>
      </dgm:t>
    </dgm:pt>
    <dgm:pt modelId="{65D0B780-EFFA-4389-AA01-F897134FCFC3}" type="pres">
      <dgm:prSet presAssocID="{2E0F339F-FCD4-4DB1-A2F6-F3F8D7A0CEA7}" presName="vSp" presStyleCnt="0"/>
      <dgm:spPr/>
    </dgm:pt>
    <dgm:pt modelId="{01A61926-E4A8-45FD-89E3-D8BC972E179F}" type="pres">
      <dgm:prSet presAssocID="{50FD3EAB-CBA4-4B81-B6D5-277AE6FAC3AD}" presName="horFlow" presStyleCnt="0"/>
      <dgm:spPr/>
    </dgm:pt>
    <dgm:pt modelId="{509AAF00-CCEA-4DF5-9D63-3E78F251A0A2}" type="pres">
      <dgm:prSet presAssocID="{50FD3EAB-CBA4-4B81-B6D5-277AE6FAC3AD}" presName="bigChev" presStyleLbl="node1" presStyleIdx="3" presStyleCnt="6"/>
      <dgm:spPr/>
      <dgm:t>
        <a:bodyPr/>
        <a:lstStyle/>
        <a:p>
          <a:endParaRPr lang="es-ES"/>
        </a:p>
      </dgm:t>
    </dgm:pt>
    <dgm:pt modelId="{E08C5A3F-ACD6-401B-96BB-23BFBA7F10FF}" type="pres">
      <dgm:prSet presAssocID="{76A81161-EAF6-4961-9DE5-44E64A5C5B5F}" presName="parTrans" presStyleCnt="0"/>
      <dgm:spPr/>
    </dgm:pt>
    <dgm:pt modelId="{806287A3-FDE4-40BC-88C1-6E51BCFEBAC6}" type="pres">
      <dgm:prSet presAssocID="{B0AA5CD3-38E4-47E7-A011-BD458F3474E7}" presName="node" presStyleLbl="alignAccFollowNode1" presStyleIdx="3" presStyleCnt="6" custScaleX="429022">
        <dgm:presLayoutVars>
          <dgm:bulletEnabled val="1"/>
        </dgm:presLayoutVars>
      </dgm:prSet>
      <dgm:spPr/>
      <dgm:t>
        <a:bodyPr/>
        <a:lstStyle/>
        <a:p>
          <a:endParaRPr lang="es-ES"/>
        </a:p>
      </dgm:t>
    </dgm:pt>
    <dgm:pt modelId="{7E41C35C-D5E0-417D-B282-D7E5837731EF}" type="pres">
      <dgm:prSet presAssocID="{50FD3EAB-CBA4-4B81-B6D5-277AE6FAC3AD}" presName="vSp" presStyleCnt="0"/>
      <dgm:spPr/>
    </dgm:pt>
    <dgm:pt modelId="{FD6379A2-E8C9-49BF-B40F-576B7EBFA33A}" type="pres">
      <dgm:prSet presAssocID="{4DF8F963-3123-42D5-B1BE-11C5ABFC18B7}" presName="horFlow" presStyleCnt="0"/>
      <dgm:spPr/>
    </dgm:pt>
    <dgm:pt modelId="{DF1118ED-37F2-4434-907F-6768AE77D749}" type="pres">
      <dgm:prSet presAssocID="{4DF8F963-3123-42D5-B1BE-11C5ABFC18B7}" presName="bigChev" presStyleLbl="node1" presStyleIdx="4" presStyleCnt="6"/>
      <dgm:spPr/>
      <dgm:t>
        <a:bodyPr/>
        <a:lstStyle/>
        <a:p>
          <a:endParaRPr lang="es-ES"/>
        </a:p>
      </dgm:t>
    </dgm:pt>
    <dgm:pt modelId="{8C7975A7-99F0-4870-AB2B-8973EC4ACE0E}" type="pres">
      <dgm:prSet presAssocID="{F0D68C36-5FB0-430A-888F-C36ADA5EB573}" presName="parTrans" presStyleCnt="0"/>
      <dgm:spPr/>
    </dgm:pt>
    <dgm:pt modelId="{107D2D77-CAFE-4E48-8058-71EF4F6D907E}" type="pres">
      <dgm:prSet presAssocID="{B62E71F8-9770-40E4-9B87-F45C76F01E05}" presName="node" presStyleLbl="alignAccFollowNode1" presStyleIdx="4" presStyleCnt="6" custScaleX="429022">
        <dgm:presLayoutVars>
          <dgm:bulletEnabled val="1"/>
        </dgm:presLayoutVars>
      </dgm:prSet>
      <dgm:spPr/>
      <dgm:t>
        <a:bodyPr/>
        <a:lstStyle/>
        <a:p>
          <a:endParaRPr lang="es-ES"/>
        </a:p>
      </dgm:t>
    </dgm:pt>
    <dgm:pt modelId="{90C015EB-EDAB-4C69-8879-3C2C315201B3}" type="pres">
      <dgm:prSet presAssocID="{4DF8F963-3123-42D5-B1BE-11C5ABFC18B7}" presName="vSp" presStyleCnt="0"/>
      <dgm:spPr/>
    </dgm:pt>
    <dgm:pt modelId="{25E12289-43B6-4687-A792-C18DFF6280C7}" type="pres">
      <dgm:prSet presAssocID="{EC4FBE64-21DF-4518-8CC0-C34973E861F6}" presName="horFlow" presStyleCnt="0"/>
      <dgm:spPr/>
    </dgm:pt>
    <dgm:pt modelId="{2F188A5C-7559-4CB1-916C-5D5353086E3D}" type="pres">
      <dgm:prSet presAssocID="{EC4FBE64-21DF-4518-8CC0-C34973E861F6}" presName="bigChev" presStyleLbl="node1" presStyleIdx="5" presStyleCnt="6"/>
      <dgm:spPr/>
      <dgm:t>
        <a:bodyPr/>
        <a:lstStyle/>
        <a:p>
          <a:endParaRPr lang="es-ES"/>
        </a:p>
      </dgm:t>
    </dgm:pt>
    <dgm:pt modelId="{387EAD4D-5C68-4EC9-8D0F-4F37958BFFE2}" type="pres">
      <dgm:prSet presAssocID="{55AEE8A5-D4C5-4301-8DA7-E1FF7DB19049}" presName="parTrans" presStyleCnt="0"/>
      <dgm:spPr/>
    </dgm:pt>
    <dgm:pt modelId="{A0A037FE-C36D-4236-A5D3-4EB16F692021}" type="pres">
      <dgm:prSet presAssocID="{F5F670C9-2F07-4CCD-8C6E-40035768CF0F}" presName="node" presStyleLbl="alignAccFollowNode1" presStyleIdx="5" presStyleCnt="6" custScaleX="429022">
        <dgm:presLayoutVars>
          <dgm:bulletEnabled val="1"/>
        </dgm:presLayoutVars>
      </dgm:prSet>
      <dgm:spPr/>
      <dgm:t>
        <a:bodyPr/>
        <a:lstStyle/>
        <a:p>
          <a:endParaRPr lang="es-ES"/>
        </a:p>
      </dgm:t>
    </dgm:pt>
  </dgm:ptLst>
  <dgm:cxnLst>
    <dgm:cxn modelId="{A01E9654-0004-4C78-A4A2-4AD65DA9DD55}" type="presOf" srcId="{3C7C34E5-67DF-4929-81A0-FED45D87FCB0}" destId="{1F90C14F-98D2-4F60-81C2-97791BC12EE7}" srcOrd="0" destOrd="0" presId="urn:microsoft.com/office/officeart/2005/8/layout/lProcess3"/>
    <dgm:cxn modelId="{A8157972-C16C-4B36-82B1-C962ADC42484}" type="presOf" srcId="{845A90D0-A07F-48AA-8EE9-3F69FC8D1A4E}" destId="{AB8DD24D-2A79-4CDB-9A22-F3E19A479F41}" srcOrd="0" destOrd="0" presId="urn:microsoft.com/office/officeart/2005/8/layout/lProcess3"/>
    <dgm:cxn modelId="{73E89167-8E84-4875-8C1C-D85E2D6AC0E7}" type="presOf" srcId="{B62E71F8-9770-40E4-9B87-F45C76F01E05}" destId="{107D2D77-CAFE-4E48-8058-71EF4F6D907E}" srcOrd="0" destOrd="0" presId="urn:microsoft.com/office/officeart/2005/8/layout/lProcess3"/>
    <dgm:cxn modelId="{096B958D-2C98-449A-A956-5BE29B8A52C8}" srcId="{2E0F339F-FCD4-4DB1-A2F6-F3F8D7A0CEA7}" destId="{62B833D3-88E2-4E2C-8447-654FD0D29CD3}" srcOrd="0" destOrd="0" parTransId="{4EF08751-1C6B-407E-A58B-41782897B1E8}" sibTransId="{FE1BD166-91C4-46E9-931C-27C2F5AD3A76}"/>
    <dgm:cxn modelId="{FFFF0281-0C3C-42EC-92C3-47613047D8A1}" type="presOf" srcId="{1180596F-01AF-4DC1-932A-FFE0B31AA09C}" destId="{38038D07-C8A2-46D8-861C-0141D283C44A}" srcOrd="0" destOrd="0" presId="urn:microsoft.com/office/officeart/2005/8/layout/lProcess3"/>
    <dgm:cxn modelId="{14ED0EEC-F302-4C36-8003-071BE2D254A5}" srcId="{3C7C34E5-67DF-4929-81A0-FED45D87FCB0}" destId="{931B0767-F020-4FAF-8334-55AEF7450094}" srcOrd="1" destOrd="0" parTransId="{B0B5D0B8-121B-40AC-B528-E626CEDA2B12}" sibTransId="{B3051610-B28D-490D-8859-8E3BE9589DD5}"/>
    <dgm:cxn modelId="{F33B9ACE-F9F0-43D8-9FEC-854AE66F0728}" type="presOf" srcId="{931B0767-F020-4FAF-8334-55AEF7450094}" destId="{97829B4D-ECE7-477D-86A5-809274852EA9}" srcOrd="0" destOrd="0" presId="urn:microsoft.com/office/officeart/2005/8/layout/lProcess3"/>
    <dgm:cxn modelId="{B3F89C00-417A-49B0-B78F-009834837A5C}" type="presOf" srcId="{F5F670C9-2F07-4CCD-8C6E-40035768CF0F}" destId="{A0A037FE-C36D-4236-A5D3-4EB16F692021}" srcOrd="0" destOrd="0" presId="urn:microsoft.com/office/officeart/2005/8/layout/lProcess3"/>
    <dgm:cxn modelId="{52B20A76-63F2-4FD3-A2E8-07C286D4792D}" srcId="{3C7C34E5-67DF-4929-81A0-FED45D87FCB0}" destId="{50FD3EAB-CBA4-4B81-B6D5-277AE6FAC3AD}" srcOrd="3" destOrd="0" parTransId="{4D0140EF-AF46-4231-B422-BD7F3C8847BD}" sibTransId="{E5FFE551-8361-488B-AEC2-72CC7218BBCC}"/>
    <dgm:cxn modelId="{631A8BDF-29DF-443D-9287-6482F477F44F}" srcId="{0DC4A3E4-0E18-4ECC-AED4-8C8C7E561D2D}" destId="{845A90D0-A07F-48AA-8EE9-3F69FC8D1A4E}" srcOrd="0" destOrd="0" parTransId="{7F9CCE91-13AC-4D2C-8D22-24B61EDA82EC}" sibTransId="{F9D39CF9-1014-468C-995B-A74297F641A7}"/>
    <dgm:cxn modelId="{9663018F-245D-4DE7-A436-BD337611C308}" type="presOf" srcId="{4DF8F963-3123-42D5-B1BE-11C5ABFC18B7}" destId="{DF1118ED-37F2-4434-907F-6768AE77D749}" srcOrd="0" destOrd="0" presId="urn:microsoft.com/office/officeart/2005/8/layout/lProcess3"/>
    <dgm:cxn modelId="{B1526D15-4278-4C8A-81AA-7EEE56059ACF}" srcId="{EC4FBE64-21DF-4518-8CC0-C34973E861F6}" destId="{F5F670C9-2F07-4CCD-8C6E-40035768CF0F}" srcOrd="0" destOrd="0" parTransId="{55AEE8A5-D4C5-4301-8DA7-E1FF7DB19049}" sibTransId="{9B373EC1-0B98-4199-A46B-8503CD45599A}"/>
    <dgm:cxn modelId="{F15B7CFC-2DB0-4948-9674-7A0F9AA2A172}" srcId="{3C7C34E5-67DF-4929-81A0-FED45D87FCB0}" destId="{EC4FBE64-21DF-4518-8CC0-C34973E861F6}" srcOrd="5" destOrd="0" parTransId="{DC8AE2CD-04DF-4EFF-9933-CE8987984C05}" sibTransId="{8F7D9FAB-673C-473D-8B18-8BA5626C10A1}"/>
    <dgm:cxn modelId="{C3C39B8E-28EC-4DC3-B439-1DAD97023BD0}" srcId="{3C7C34E5-67DF-4929-81A0-FED45D87FCB0}" destId="{0DC4A3E4-0E18-4ECC-AED4-8C8C7E561D2D}" srcOrd="0" destOrd="0" parTransId="{729D2E6D-E316-4E50-9E67-2957CCEC651B}" sibTransId="{06A2EBE3-28A1-46C4-9204-227DA83A5499}"/>
    <dgm:cxn modelId="{E83A2C3B-0762-4A46-83D9-628CFE2674A6}" srcId="{4DF8F963-3123-42D5-B1BE-11C5ABFC18B7}" destId="{B62E71F8-9770-40E4-9B87-F45C76F01E05}" srcOrd="0" destOrd="0" parTransId="{F0D68C36-5FB0-430A-888F-C36ADA5EB573}" sibTransId="{BC2C063A-825C-4DF8-9E8B-286FE5684875}"/>
    <dgm:cxn modelId="{0CBE484B-9BB9-4691-A1AA-BBD4F6185194}" type="presOf" srcId="{2E0F339F-FCD4-4DB1-A2F6-F3F8D7A0CEA7}" destId="{263DB19F-130F-44CD-9382-3D05193FD389}" srcOrd="0" destOrd="0" presId="urn:microsoft.com/office/officeart/2005/8/layout/lProcess3"/>
    <dgm:cxn modelId="{072AD242-5613-47D2-9153-491CC38DE705}" type="presOf" srcId="{62B833D3-88E2-4E2C-8447-654FD0D29CD3}" destId="{406DA93D-5C91-47EC-A44D-407254F03CD9}" srcOrd="0" destOrd="0" presId="urn:microsoft.com/office/officeart/2005/8/layout/lProcess3"/>
    <dgm:cxn modelId="{25536845-89CC-49D6-A402-E32D42B4969E}" type="presOf" srcId="{EC4FBE64-21DF-4518-8CC0-C34973E861F6}" destId="{2F188A5C-7559-4CB1-916C-5D5353086E3D}" srcOrd="0" destOrd="0" presId="urn:microsoft.com/office/officeart/2005/8/layout/lProcess3"/>
    <dgm:cxn modelId="{97E8A600-B11A-4229-B513-20AA481D6D18}" srcId="{3C7C34E5-67DF-4929-81A0-FED45D87FCB0}" destId="{4DF8F963-3123-42D5-B1BE-11C5ABFC18B7}" srcOrd="4" destOrd="0" parTransId="{F31AFF48-3D07-49C4-987E-93174866F3C7}" sibTransId="{0081411D-50C1-43C5-9889-E2D474804E94}"/>
    <dgm:cxn modelId="{9180D69E-6CCA-4AC2-B9B4-B876116FF8DC}" srcId="{3C7C34E5-67DF-4929-81A0-FED45D87FCB0}" destId="{2E0F339F-FCD4-4DB1-A2F6-F3F8D7A0CEA7}" srcOrd="2" destOrd="0" parTransId="{2DA32EC6-D492-4E08-9F17-26F558C874AF}" sibTransId="{6ACD6383-50C3-40EB-BB18-DF5D57759ED0}"/>
    <dgm:cxn modelId="{D1396AAA-C4AE-4863-A39A-1E17F90FDA03}" type="presOf" srcId="{B0AA5CD3-38E4-47E7-A011-BD458F3474E7}" destId="{806287A3-FDE4-40BC-88C1-6E51BCFEBAC6}" srcOrd="0" destOrd="0" presId="urn:microsoft.com/office/officeart/2005/8/layout/lProcess3"/>
    <dgm:cxn modelId="{F6495D64-E02F-4A71-B3A6-441BC6E95182}" srcId="{931B0767-F020-4FAF-8334-55AEF7450094}" destId="{1180596F-01AF-4DC1-932A-FFE0B31AA09C}" srcOrd="0" destOrd="0" parTransId="{E6334F40-673D-4F36-BC56-3BFE03AF2279}" sibTransId="{68D56284-000F-4213-8365-084A6D8A73B0}"/>
    <dgm:cxn modelId="{7E7C32A5-1379-4362-B9D4-93370E82E0F0}" type="presOf" srcId="{50FD3EAB-CBA4-4B81-B6D5-277AE6FAC3AD}" destId="{509AAF00-CCEA-4DF5-9D63-3E78F251A0A2}" srcOrd="0" destOrd="0" presId="urn:microsoft.com/office/officeart/2005/8/layout/lProcess3"/>
    <dgm:cxn modelId="{7F50F8B2-A3CB-4B0C-BFAF-90578013A955}" srcId="{50FD3EAB-CBA4-4B81-B6D5-277AE6FAC3AD}" destId="{B0AA5CD3-38E4-47E7-A011-BD458F3474E7}" srcOrd="0" destOrd="0" parTransId="{76A81161-EAF6-4961-9DE5-44E64A5C5B5F}" sibTransId="{771FC3DC-88E1-4349-8D7E-3FEE65588331}"/>
    <dgm:cxn modelId="{D136544C-FBA9-41B9-903C-C5A970F67266}" type="presOf" srcId="{0DC4A3E4-0E18-4ECC-AED4-8C8C7E561D2D}" destId="{E54A07A1-8790-4397-9C61-C800CCAC178B}" srcOrd="0" destOrd="0" presId="urn:microsoft.com/office/officeart/2005/8/layout/lProcess3"/>
    <dgm:cxn modelId="{2063EF6E-C2D1-434C-ABBC-71993955875A}" type="presParOf" srcId="{1F90C14F-98D2-4F60-81C2-97791BC12EE7}" destId="{1415BB42-E6DE-4027-8471-8F4D9E256B04}" srcOrd="0" destOrd="0" presId="urn:microsoft.com/office/officeart/2005/8/layout/lProcess3"/>
    <dgm:cxn modelId="{DF5DC563-674F-490B-97F9-F82C110B2273}" type="presParOf" srcId="{1415BB42-E6DE-4027-8471-8F4D9E256B04}" destId="{E54A07A1-8790-4397-9C61-C800CCAC178B}" srcOrd="0" destOrd="0" presId="urn:microsoft.com/office/officeart/2005/8/layout/lProcess3"/>
    <dgm:cxn modelId="{7D688F0D-4CD5-4702-9D46-BE510D65186D}" type="presParOf" srcId="{1415BB42-E6DE-4027-8471-8F4D9E256B04}" destId="{0A5E68C0-5450-4108-838F-B94F5CAC0C1A}" srcOrd="1" destOrd="0" presId="urn:microsoft.com/office/officeart/2005/8/layout/lProcess3"/>
    <dgm:cxn modelId="{22AF4B17-8201-4D5D-AE34-8BB176716AFB}" type="presParOf" srcId="{1415BB42-E6DE-4027-8471-8F4D9E256B04}" destId="{AB8DD24D-2A79-4CDB-9A22-F3E19A479F41}" srcOrd="2" destOrd="0" presId="urn:microsoft.com/office/officeart/2005/8/layout/lProcess3"/>
    <dgm:cxn modelId="{817C91A6-342C-4DEB-96AD-98DB27F8495E}" type="presParOf" srcId="{1F90C14F-98D2-4F60-81C2-97791BC12EE7}" destId="{F47DC372-79F8-49D9-97E7-31D004516673}" srcOrd="1" destOrd="0" presId="urn:microsoft.com/office/officeart/2005/8/layout/lProcess3"/>
    <dgm:cxn modelId="{8920DD2A-1D7F-4B29-999D-BEE6BCBDACF3}" type="presParOf" srcId="{1F90C14F-98D2-4F60-81C2-97791BC12EE7}" destId="{C956670F-90E5-4F2E-B452-3569C4456F9F}" srcOrd="2" destOrd="0" presId="urn:microsoft.com/office/officeart/2005/8/layout/lProcess3"/>
    <dgm:cxn modelId="{0788C651-F270-4378-BA59-B216B855C5B9}" type="presParOf" srcId="{C956670F-90E5-4F2E-B452-3569C4456F9F}" destId="{97829B4D-ECE7-477D-86A5-809274852EA9}" srcOrd="0" destOrd="0" presId="urn:microsoft.com/office/officeart/2005/8/layout/lProcess3"/>
    <dgm:cxn modelId="{649E3D99-AACD-4A74-A807-9AE41A6FBC94}" type="presParOf" srcId="{C956670F-90E5-4F2E-B452-3569C4456F9F}" destId="{5468B5B7-0DAF-4D3B-8F93-14237931A8DA}" srcOrd="1" destOrd="0" presId="urn:microsoft.com/office/officeart/2005/8/layout/lProcess3"/>
    <dgm:cxn modelId="{AADD61BA-36A2-4118-98C2-40DC8175EA95}" type="presParOf" srcId="{C956670F-90E5-4F2E-B452-3569C4456F9F}" destId="{38038D07-C8A2-46D8-861C-0141D283C44A}" srcOrd="2" destOrd="0" presId="urn:microsoft.com/office/officeart/2005/8/layout/lProcess3"/>
    <dgm:cxn modelId="{AF17F399-3421-4B17-9633-5501A26C2DFB}" type="presParOf" srcId="{1F90C14F-98D2-4F60-81C2-97791BC12EE7}" destId="{DF57D6AF-EF54-4EB2-9BA6-775D192BC9CA}" srcOrd="3" destOrd="0" presId="urn:microsoft.com/office/officeart/2005/8/layout/lProcess3"/>
    <dgm:cxn modelId="{E248B0A2-6B4C-4273-9AC3-ACF4B81340F0}" type="presParOf" srcId="{1F90C14F-98D2-4F60-81C2-97791BC12EE7}" destId="{137487E0-906E-4E56-A81B-A0759EF933D0}" srcOrd="4" destOrd="0" presId="urn:microsoft.com/office/officeart/2005/8/layout/lProcess3"/>
    <dgm:cxn modelId="{230D0328-63F5-4A4C-BFF5-306AD0D1FE98}" type="presParOf" srcId="{137487E0-906E-4E56-A81B-A0759EF933D0}" destId="{263DB19F-130F-44CD-9382-3D05193FD389}" srcOrd="0" destOrd="0" presId="urn:microsoft.com/office/officeart/2005/8/layout/lProcess3"/>
    <dgm:cxn modelId="{BA64CB7A-38F8-406C-B1AE-08CA6CD4C3D9}" type="presParOf" srcId="{137487E0-906E-4E56-A81B-A0759EF933D0}" destId="{45B283B1-C25D-4866-8FAB-9AC676E577A4}" srcOrd="1" destOrd="0" presId="urn:microsoft.com/office/officeart/2005/8/layout/lProcess3"/>
    <dgm:cxn modelId="{90E2B043-BB59-4347-B4CB-FEDB3A3BEC99}" type="presParOf" srcId="{137487E0-906E-4E56-A81B-A0759EF933D0}" destId="{406DA93D-5C91-47EC-A44D-407254F03CD9}" srcOrd="2" destOrd="0" presId="urn:microsoft.com/office/officeart/2005/8/layout/lProcess3"/>
    <dgm:cxn modelId="{B556707C-FBE6-4393-93DB-DD59834307D8}" type="presParOf" srcId="{1F90C14F-98D2-4F60-81C2-97791BC12EE7}" destId="{65D0B780-EFFA-4389-AA01-F897134FCFC3}" srcOrd="5" destOrd="0" presId="urn:microsoft.com/office/officeart/2005/8/layout/lProcess3"/>
    <dgm:cxn modelId="{832CDDD4-0F86-417A-98BE-D8D042F1489F}" type="presParOf" srcId="{1F90C14F-98D2-4F60-81C2-97791BC12EE7}" destId="{01A61926-E4A8-45FD-89E3-D8BC972E179F}" srcOrd="6" destOrd="0" presId="urn:microsoft.com/office/officeart/2005/8/layout/lProcess3"/>
    <dgm:cxn modelId="{96D4BFEC-99A3-45A0-9CD1-BAEB75F6F1F5}" type="presParOf" srcId="{01A61926-E4A8-45FD-89E3-D8BC972E179F}" destId="{509AAF00-CCEA-4DF5-9D63-3E78F251A0A2}" srcOrd="0" destOrd="0" presId="urn:microsoft.com/office/officeart/2005/8/layout/lProcess3"/>
    <dgm:cxn modelId="{657C727B-72E2-425D-9F82-D36301CD3E30}" type="presParOf" srcId="{01A61926-E4A8-45FD-89E3-D8BC972E179F}" destId="{E08C5A3F-ACD6-401B-96BB-23BFBA7F10FF}" srcOrd="1" destOrd="0" presId="urn:microsoft.com/office/officeart/2005/8/layout/lProcess3"/>
    <dgm:cxn modelId="{64155520-669D-4038-AE31-E84E19C7E401}" type="presParOf" srcId="{01A61926-E4A8-45FD-89E3-D8BC972E179F}" destId="{806287A3-FDE4-40BC-88C1-6E51BCFEBAC6}" srcOrd="2" destOrd="0" presId="urn:microsoft.com/office/officeart/2005/8/layout/lProcess3"/>
    <dgm:cxn modelId="{88DD7E9F-8915-441B-9516-3C9DE8EB6106}" type="presParOf" srcId="{1F90C14F-98D2-4F60-81C2-97791BC12EE7}" destId="{7E41C35C-D5E0-417D-B282-D7E5837731EF}" srcOrd="7" destOrd="0" presId="urn:microsoft.com/office/officeart/2005/8/layout/lProcess3"/>
    <dgm:cxn modelId="{970399DD-1213-402D-A29C-8FC2A3A07309}" type="presParOf" srcId="{1F90C14F-98D2-4F60-81C2-97791BC12EE7}" destId="{FD6379A2-E8C9-49BF-B40F-576B7EBFA33A}" srcOrd="8" destOrd="0" presId="urn:microsoft.com/office/officeart/2005/8/layout/lProcess3"/>
    <dgm:cxn modelId="{FAAF7605-92EB-4D95-8DE9-F13B53815FEF}" type="presParOf" srcId="{FD6379A2-E8C9-49BF-B40F-576B7EBFA33A}" destId="{DF1118ED-37F2-4434-907F-6768AE77D749}" srcOrd="0" destOrd="0" presId="urn:microsoft.com/office/officeart/2005/8/layout/lProcess3"/>
    <dgm:cxn modelId="{8824A6B5-4ECC-492E-988F-61921A021832}" type="presParOf" srcId="{FD6379A2-E8C9-49BF-B40F-576B7EBFA33A}" destId="{8C7975A7-99F0-4870-AB2B-8973EC4ACE0E}" srcOrd="1" destOrd="0" presId="urn:microsoft.com/office/officeart/2005/8/layout/lProcess3"/>
    <dgm:cxn modelId="{7DE9BAA0-6157-40B1-9319-D1D830672EC1}" type="presParOf" srcId="{FD6379A2-E8C9-49BF-B40F-576B7EBFA33A}" destId="{107D2D77-CAFE-4E48-8058-71EF4F6D907E}" srcOrd="2" destOrd="0" presId="urn:microsoft.com/office/officeart/2005/8/layout/lProcess3"/>
    <dgm:cxn modelId="{1F0F7A10-B9D7-40B7-BEA8-A8FD4731F26C}" type="presParOf" srcId="{1F90C14F-98D2-4F60-81C2-97791BC12EE7}" destId="{90C015EB-EDAB-4C69-8879-3C2C315201B3}" srcOrd="9" destOrd="0" presId="urn:microsoft.com/office/officeart/2005/8/layout/lProcess3"/>
    <dgm:cxn modelId="{5464E285-17C8-4ABF-9B58-B523FDBE0FAD}" type="presParOf" srcId="{1F90C14F-98D2-4F60-81C2-97791BC12EE7}" destId="{25E12289-43B6-4687-A792-C18DFF6280C7}" srcOrd="10" destOrd="0" presId="urn:microsoft.com/office/officeart/2005/8/layout/lProcess3"/>
    <dgm:cxn modelId="{593A88DC-D7BB-4F75-9A7C-FAC6B0FB633E}" type="presParOf" srcId="{25E12289-43B6-4687-A792-C18DFF6280C7}" destId="{2F188A5C-7559-4CB1-916C-5D5353086E3D}" srcOrd="0" destOrd="0" presId="urn:microsoft.com/office/officeart/2005/8/layout/lProcess3"/>
    <dgm:cxn modelId="{FFA6E673-3886-47B1-80C4-6B8D97A949D2}" type="presParOf" srcId="{25E12289-43B6-4687-A792-C18DFF6280C7}" destId="{387EAD4D-5C68-4EC9-8D0F-4F37958BFFE2}" srcOrd="1" destOrd="0" presId="urn:microsoft.com/office/officeart/2005/8/layout/lProcess3"/>
    <dgm:cxn modelId="{F3926E56-FEA4-4E7B-BD58-A3265C40A212}" type="presParOf" srcId="{25E12289-43B6-4687-A792-C18DFF6280C7}" destId="{A0A037FE-C36D-4236-A5D3-4EB16F692021}"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CF004F-7208-4716-B46C-21DE222E4754}" type="doc">
      <dgm:prSet loTypeId="urn:microsoft.com/office/officeart/2005/8/layout/vList5" loCatId="list" qsTypeId="urn:microsoft.com/office/officeart/2005/8/quickstyle/simple5" qsCatId="simple" csTypeId="urn:microsoft.com/office/officeart/2005/8/colors/colorful2" csCatId="colorful" phldr="1"/>
      <dgm:spPr/>
      <dgm:t>
        <a:bodyPr/>
        <a:lstStyle/>
        <a:p>
          <a:endParaRPr lang="es-ES"/>
        </a:p>
      </dgm:t>
    </dgm:pt>
    <dgm:pt modelId="{DCC15236-D983-49D8-83A6-D7AE2BCFF0E0}">
      <dgm:prSet phldrT="[Texto]"/>
      <dgm:spPr/>
      <dgm:t>
        <a:bodyPr/>
        <a:lstStyle/>
        <a:p>
          <a:r>
            <a:rPr lang="es-ES" b="1" u="none" dirty="0" smtClean="0"/>
            <a:t>Iluminación</a:t>
          </a:r>
          <a:endParaRPr lang="es-ES" dirty="0"/>
        </a:p>
      </dgm:t>
    </dgm:pt>
    <dgm:pt modelId="{BF87227A-BA25-401A-AA64-7DD9761F7F78}" type="parTrans" cxnId="{E08E552D-B8F8-4605-A7A4-068150A3CC33}">
      <dgm:prSet/>
      <dgm:spPr/>
      <dgm:t>
        <a:bodyPr/>
        <a:lstStyle/>
        <a:p>
          <a:endParaRPr lang="es-ES"/>
        </a:p>
      </dgm:t>
    </dgm:pt>
    <dgm:pt modelId="{DD3B2B30-ECDD-45DA-A4EF-8B5027305553}" type="sibTrans" cxnId="{E08E552D-B8F8-4605-A7A4-068150A3CC33}">
      <dgm:prSet/>
      <dgm:spPr/>
      <dgm:t>
        <a:bodyPr/>
        <a:lstStyle/>
        <a:p>
          <a:endParaRPr lang="es-ES"/>
        </a:p>
      </dgm:t>
    </dgm:pt>
    <dgm:pt modelId="{FC16822B-DEE1-4877-B54A-75AEB669FB40}">
      <dgm:prSet phldrT="[Texto]"/>
      <dgm:spPr/>
      <dgm:t>
        <a:bodyPr/>
        <a:lstStyle/>
        <a:p>
          <a:r>
            <a:rPr lang="es-ES" dirty="0" smtClean="0"/>
            <a:t>Aprovechar al máximo la luz natural</a:t>
          </a:r>
          <a:endParaRPr lang="es-ES" dirty="0"/>
        </a:p>
      </dgm:t>
    </dgm:pt>
    <dgm:pt modelId="{103BD07C-B50C-462A-A938-A7560DEF3050}" type="parTrans" cxnId="{B54372B4-FBB2-4907-AE00-E24E0E65AB59}">
      <dgm:prSet/>
      <dgm:spPr/>
      <dgm:t>
        <a:bodyPr/>
        <a:lstStyle/>
        <a:p>
          <a:endParaRPr lang="es-ES"/>
        </a:p>
      </dgm:t>
    </dgm:pt>
    <dgm:pt modelId="{1A43DED6-F001-4129-93F7-70D6A7D9DA00}" type="sibTrans" cxnId="{B54372B4-FBB2-4907-AE00-E24E0E65AB59}">
      <dgm:prSet/>
      <dgm:spPr/>
      <dgm:t>
        <a:bodyPr/>
        <a:lstStyle/>
        <a:p>
          <a:endParaRPr lang="es-ES"/>
        </a:p>
      </dgm:t>
    </dgm:pt>
    <dgm:pt modelId="{5CE60817-D9D1-4378-838E-02B7E51E5D2A}">
      <dgm:prSet phldrT="[Texto]"/>
      <dgm:spPr/>
      <dgm:t>
        <a:bodyPr/>
        <a:lstStyle/>
        <a:p>
          <a:r>
            <a:rPr lang="es-ES" dirty="0" smtClean="0"/>
            <a:t>Instalar luminarias eficientes </a:t>
          </a:r>
          <a:endParaRPr lang="es-ES" dirty="0"/>
        </a:p>
      </dgm:t>
    </dgm:pt>
    <dgm:pt modelId="{21DC29DB-E6B5-4761-83E6-0473DEC79013}" type="parTrans" cxnId="{48CB4E4B-7C26-4BED-A6D8-9D6F59A1549F}">
      <dgm:prSet/>
      <dgm:spPr/>
      <dgm:t>
        <a:bodyPr/>
        <a:lstStyle/>
        <a:p>
          <a:endParaRPr lang="es-ES"/>
        </a:p>
      </dgm:t>
    </dgm:pt>
    <dgm:pt modelId="{3E04C8F7-B14C-4184-BBAF-2203CD968652}" type="sibTrans" cxnId="{48CB4E4B-7C26-4BED-A6D8-9D6F59A1549F}">
      <dgm:prSet/>
      <dgm:spPr/>
      <dgm:t>
        <a:bodyPr/>
        <a:lstStyle/>
        <a:p>
          <a:endParaRPr lang="es-ES"/>
        </a:p>
      </dgm:t>
    </dgm:pt>
    <dgm:pt modelId="{825A29C1-5B54-4AFA-AFC4-725ED9F35082}">
      <dgm:prSet phldrT="[Texto]"/>
      <dgm:spPr/>
      <dgm:t>
        <a:bodyPr/>
        <a:lstStyle/>
        <a:p>
          <a:r>
            <a:rPr lang="es-ES" b="1" u="none" dirty="0" smtClean="0"/>
            <a:t>Fuerza </a:t>
          </a:r>
          <a:endParaRPr lang="es-ES" dirty="0"/>
        </a:p>
      </dgm:t>
    </dgm:pt>
    <dgm:pt modelId="{AE837EC3-DF4F-45C3-9A6A-B3D3617518C9}" type="parTrans" cxnId="{1AC5CF41-B52B-4358-86FA-DE6071AD6A91}">
      <dgm:prSet/>
      <dgm:spPr/>
      <dgm:t>
        <a:bodyPr/>
        <a:lstStyle/>
        <a:p>
          <a:endParaRPr lang="es-ES"/>
        </a:p>
      </dgm:t>
    </dgm:pt>
    <dgm:pt modelId="{6729E9CA-0CAC-4F4E-A067-178AE55783D9}" type="sibTrans" cxnId="{1AC5CF41-B52B-4358-86FA-DE6071AD6A91}">
      <dgm:prSet/>
      <dgm:spPr/>
      <dgm:t>
        <a:bodyPr/>
        <a:lstStyle/>
        <a:p>
          <a:endParaRPr lang="es-ES"/>
        </a:p>
      </dgm:t>
    </dgm:pt>
    <dgm:pt modelId="{F0B6BD2E-2135-45A2-9DEC-67212F730D98}">
      <dgm:prSet phldrT="[Texto]" custT="1"/>
      <dgm:spPr/>
      <dgm:t>
        <a:bodyPr/>
        <a:lstStyle/>
        <a:p>
          <a:r>
            <a:rPr lang="es-ES" sz="1400" dirty="0" smtClean="0"/>
            <a:t>Evitar el trabajo en vacío de motores</a:t>
          </a:r>
          <a:endParaRPr lang="es-ES" sz="1400" dirty="0"/>
        </a:p>
      </dgm:t>
    </dgm:pt>
    <dgm:pt modelId="{C8BC6936-A55E-4EF9-809C-D8A9C541E0AC}" type="parTrans" cxnId="{267225EC-3A1E-41E5-97FB-4B985C703AAE}">
      <dgm:prSet/>
      <dgm:spPr/>
      <dgm:t>
        <a:bodyPr/>
        <a:lstStyle/>
        <a:p>
          <a:endParaRPr lang="es-ES"/>
        </a:p>
      </dgm:t>
    </dgm:pt>
    <dgm:pt modelId="{CBFCBD38-AE1C-4FF2-9446-0A7C667B8A64}" type="sibTrans" cxnId="{267225EC-3A1E-41E5-97FB-4B985C703AAE}">
      <dgm:prSet/>
      <dgm:spPr/>
      <dgm:t>
        <a:bodyPr/>
        <a:lstStyle/>
        <a:p>
          <a:endParaRPr lang="es-ES"/>
        </a:p>
      </dgm:t>
    </dgm:pt>
    <dgm:pt modelId="{39E3A4CE-D4F6-40A3-A415-7F21F0548818}">
      <dgm:prSet phldrT="[Texto]" custT="1"/>
      <dgm:spPr/>
      <dgm:t>
        <a:bodyPr/>
        <a:lstStyle/>
        <a:p>
          <a:r>
            <a:rPr lang="es-ES" sz="1400" dirty="0" smtClean="0"/>
            <a:t>Determinar Los equipos de mayor consumo</a:t>
          </a:r>
          <a:endParaRPr lang="es-ES" sz="1400" dirty="0"/>
        </a:p>
      </dgm:t>
    </dgm:pt>
    <dgm:pt modelId="{FA4AE85E-D457-41B9-9BFF-746F04A92E68}" type="parTrans" cxnId="{B80962EB-CAC0-4C49-9614-41202B3DD31A}">
      <dgm:prSet/>
      <dgm:spPr/>
      <dgm:t>
        <a:bodyPr/>
        <a:lstStyle/>
        <a:p>
          <a:endParaRPr lang="es-ES"/>
        </a:p>
      </dgm:t>
    </dgm:pt>
    <dgm:pt modelId="{A1A188E5-63C0-498A-AD7A-CDBAAA31EF57}" type="sibTrans" cxnId="{B80962EB-CAC0-4C49-9614-41202B3DD31A}">
      <dgm:prSet/>
      <dgm:spPr/>
      <dgm:t>
        <a:bodyPr/>
        <a:lstStyle/>
        <a:p>
          <a:endParaRPr lang="es-ES"/>
        </a:p>
      </dgm:t>
    </dgm:pt>
    <dgm:pt modelId="{264758A6-E941-4F07-B56D-A1397ED852AB}">
      <dgm:prSet phldrT="[Texto]"/>
      <dgm:spPr/>
      <dgm:t>
        <a:bodyPr/>
        <a:lstStyle/>
        <a:p>
          <a:r>
            <a:rPr lang="es-ES" b="1" u="none" dirty="0" smtClean="0"/>
            <a:t>Refrigeración y climatización</a:t>
          </a:r>
          <a:endParaRPr lang="es-ES" dirty="0"/>
        </a:p>
      </dgm:t>
    </dgm:pt>
    <dgm:pt modelId="{00E51F2A-EAAE-49F3-994D-AADB822E656F}" type="parTrans" cxnId="{EE9BBA82-1514-4119-B043-D784BEBE9F57}">
      <dgm:prSet/>
      <dgm:spPr/>
      <dgm:t>
        <a:bodyPr/>
        <a:lstStyle/>
        <a:p>
          <a:endParaRPr lang="es-ES"/>
        </a:p>
      </dgm:t>
    </dgm:pt>
    <dgm:pt modelId="{30974340-63CA-4C69-BEA6-D5705FB4E827}" type="sibTrans" cxnId="{EE9BBA82-1514-4119-B043-D784BEBE9F57}">
      <dgm:prSet/>
      <dgm:spPr/>
      <dgm:t>
        <a:bodyPr/>
        <a:lstStyle/>
        <a:p>
          <a:endParaRPr lang="es-ES"/>
        </a:p>
      </dgm:t>
    </dgm:pt>
    <dgm:pt modelId="{846D9964-762A-482C-B568-BF805A918D97}">
      <dgm:prSet phldrT="[Texto]"/>
      <dgm:spPr/>
      <dgm:t>
        <a:bodyPr/>
        <a:lstStyle/>
        <a:p>
          <a:r>
            <a:rPr lang="es-ES" dirty="0" smtClean="0"/>
            <a:t>Mantener el aislamiento térmico en buen estado</a:t>
          </a:r>
          <a:endParaRPr lang="es-ES" dirty="0"/>
        </a:p>
      </dgm:t>
    </dgm:pt>
    <dgm:pt modelId="{A819D698-F281-43BF-9BAB-1F4063BF5C85}" type="parTrans" cxnId="{53640EFD-978E-4BDC-8C7E-2AC49B5322CF}">
      <dgm:prSet/>
      <dgm:spPr/>
      <dgm:t>
        <a:bodyPr/>
        <a:lstStyle/>
        <a:p>
          <a:endParaRPr lang="es-ES"/>
        </a:p>
      </dgm:t>
    </dgm:pt>
    <dgm:pt modelId="{2E805EA3-1787-4D89-99E1-BCAB7007CC26}" type="sibTrans" cxnId="{53640EFD-978E-4BDC-8C7E-2AC49B5322CF}">
      <dgm:prSet/>
      <dgm:spPr/>
      <dgm:t>
        <a:bodyPr/>
        <a:lstStyle/>
        <a:p>
          <a:endParaRPr lang="es-ES"/>
        </a:p>
      </dgm:t>
    </dgm:pt>
    <dgm:pt modelId="{29ABDCA3-705C-4AB7-852F-8DA819CBD13F}">
      <dgm:prSet phldrT="[Texto]"/>
      <dgm:spPr/>
      <dgm:t>
        <a:bodyPr/>
        <a:lstStyle/>
        <a:p>
          <a:r>
            <a:rPr lang="es-ES" b="1" dirty="0" smtClean="0"/>
            <a:t>Datos Comunicaciones</a:t>
          </a:r>
          <a:endParaRPr lang="es-ES" b="1" dirty="0"/>
        </a:p>
      </dgm:t>
    </dgm:pt>
    <dgm:pt modelId="{4295F7B2-F461-41FB-84D3-A42C50D498DC}" type="parTrans" cxnId="{593DE5B8-15F9-44AA-B2EB-D256A4F31127}">
      <dgm:prSet/>
      <dgm:spPr/>
      <dgm:t>
        <a:bodyPr/>
        <a:lstStyle/>
        <a:p>
          <a:endParaRPr lang="es-ES"/>
        </a:p>
      </dgm:t>
    </dgm:pt>
    <dgm:pt modelId="{BF2F77FD-C62A-4A87-B760-712E6735AB62}" type="sibTrans" cxnId="{593DE5B8-15F9-44AA-B2EB-D256A4F31127}">
      <dgm:prSet/>
      <dgm:spPr/>
      <dgm:t>
        <a:bodyPr/>
        <a:lstStyle/>
        <a:p>
          <a:endParaRPr lang="es-ES"/>
        </a:p>
      </dgm:t>
    </dgm:pt>
    <dgm:pt modelId="{3078B7E0-4722-429B-A802-3ED9F69C7AA1}">
      <dgm:prSet phldrT="[Texto]"/>
      <dgm:spPr/>
      <dgm:t>
        <a:bodyPr/>
        <a:lstStyle/>
        <a:p>
          <a:r>
            <a:rPr lang="es-ES" dirty="0" smtClean="0"/>
            <a:t>Instalar temporizadores, sensores de presencia y fotoceldas</a:t>
          </a:r>
          <a:endParaRPr lang="es-ES" dirty="0"/>
        </a:p>
      </dgm:t>
    </dgm:pt>
    <dgm:pt modelId="{08C6B72B-EAE6-46BF-8948-A56CADB153AA}" type="parTrans" cxnId="{A2897867-D700-4CED-8BA0-E980A0A8EEEF}">
      <dgm:prSet/>
      <dgm:spPr/>
      <dgm:t>
        <a:bodyPr/>
        <a:lstStyle/>
        <a:p>
          <a:endParaRPr lang="es-ES"/>
        </a:p>
      </dgm:t>
    </dgm:pt>
    <dgm:pt modelId="{47424473-50FE-46C2-8100-1E03554979DB}" type="sibTrans" cxnId="{A2897867-D700-4CED-8BA0-E980A0A8EEEF}">
      <dgm:prSet/>
      <dgm:spPr/>
      <dgm:t>
        <a:bodyPr/>
        <a:lstStyle/>
        <a:p>
          <a:endParaRPr lang="es-ES"/>
        </a:p>
      </dgm:t>
    </dgm:pt>
    <dgm:pt modelId="{1A0991EF-AABC-4661-86D8-ABCF02E2B3E9}">
      <dgm:prSet phldrT="[Texto]" custT="1"/>
      <dgm:spPr/>
      <dgm:t>
        <a:bodyPr/>
        <a:lstStyle/>
        <a:p>
          <a:r>
            <a:rPr lang="es-ES" sz="1400" dirty="0" smtClean="0"/>
            <a:t>Eliminar simultaneidad en el uso de equipos</a:t>
          </a:r>
          <a:endParaRPr lang="es-ES" sz="1400" dirty="0"/>
        </a:p>
      </dgm:t>
    </dgm:pt>
    <dgm:pt modelId="{DDE95450-FAB8-4677-9305-B8798036CDB8}" type="parTrans" cxnId="{CEDB93CB-499B-487F-8229-ADC5E10977E0}">
      <dgm:prSet/>
      <dgm:spPr/>
      <dgm:t>
        <a:bodyPr/>
        <a:lstStyle/>
        <a:p>
          <a:endParaRPr lang="es-ES"/>
        </a:p>
      </dgm:t>
    </dgm:pt>
    <dgm:pt modelId="{A7B420F5-9489-4DBD-AC37-25D291E31BD6}" type="sibTrans" cxnId="{CEDB93CB-499B-487F-8229-ADC5E10977E0}">
      <dgm:prSet/>
      <dgm:spPr/>
      <dgm:t>
        <a:bodyPr/>
        <a:lstStyle/>
        <a:p>
          <a:endParaRPr lang="es-ES"/>
        </a:p>
      </dgm:t>
    </dgm:pt>
    <dgm:pt modelId="{B15C65D3-2C85-4F32-9AC0-D292D1B29663}">
      <dgm:prSet phldrT="[Texto]" custT="1"/>
      <dgm:spPr/>
      <dgm:t>
        <a:bodyPr/>
        <a:lstStyle/>
        <a:p>
          <a:r>
            <a:rPr lang="es-ES" sz="1400" dirty="0" smtClean="0"/>
            <a:t>Emplear motores y transformadores de alta eficiencia</a:t>
          </a:r>
          <a:endParaRPr lang="es-ES" sz="1200" dirty="0"/>
        </a:p>
      </dgm:t>
    </dgm:pt>
    <dgm:pt modelId="{DC2D6B06-AA45-41E9-9DE0-016C3122FBA7}" type="parTrans" cxnId="{AF3923F6-A154-41CA-B030-865A57AADA54}">
      <dgm:prSet/>
      <dgm:spPr/>
      <dgm:t>
        <a:bodyPr/>
        <a:lstStyle/>
        <a:p>
          <a:endParaRPr lang="es-ES"/>
        </a:p>
      </dgm:t>
    </dgm:pt>
    <dgm:pt modelId="{0582D665-D52B-46B3-912E-D4477C3611EB}" type="sibTrans" cxnId="{AF3923F6-A154-41CA-B030-865A57AADA54}">
      <dgm:prSet/>
      <dgm:spPr/>
      <dgm:t>
        <a:bodyPr/>
        <a:lstStyle/>
        <a:p>
          <a:endParaRPr lang="es-ES"/>
        </a:p>
      </dgm:t>
    </dgm:pt>
    <dgm:pt modelId="{262AC51B-5078-43BA-A6F7-4F8E63D62AA7}">
      <dgm:prSet phldrT="[Texto]"/>
      <dgm:spPr/>
      <dgm:t>
        <a:bodyPr/>
        <a:lstStyle/>
        <a:p>
          <a:r>
            <a:rPr lang="es-ES" dirty="0" smtClean="0"/>
            <a:t>Mantener condiciones de circulación del aire adecuadas</a:t>
          </a:r>
          <a:endParaRPr lang="es-ES" dirty="0"/>
        </a:p>
      </dgm:t>
    </dgm:pt>
    <dgm:pt modelId="{5217FB87-FE32-482A-9E9D-FD5F4B3136C8}" type="parTrans" cxnId="{18CC3A91-8636-4BDD-8A67-114978E6EFF3}">
      <dgm:prSet/>
      <dgm:spPr/>
      <dgm:t>
        <a:bodyPr/>
        <a:lstStyle/>
        <a:p>
          <a:endParaRPr lang="es-ES"/>
        </a:p>
      </dgm:t>
    </dgm:pt>
    <dgm:pt modelId="{7B72AFE1-A4E0-4A1C-A207-D54268277AA5}" type="sibTrans" cxnId="{18CC3A91-8636-4BDD-8A67-114978E6EFF3}">
      <dgm:prSet/>
      <dgm:spPr/>
      <dgm:t>
        <a:bodyPr/>
        <a:lstStyle/>
        <a:p>
          <a:endParaRPr lang="es-ES"/>
        </a:p>
      </dgm:t>
    </dgm:pt>
    <dgm:pt modelId="{CB52FE4A-D4B6-479E-AE13-1F8DFE09B29B}">
      <dgm:prSet phldrT="[Texto]"/>
      <dgm:spPr/>
      <dgm:t>
        <a:bodyPr/>
        <a:lstStyle/>
        <a:p>
          <a:r>
            <a:rPr lang="es-ES" dirty="0" smtClean="0"/>
            <a:t>Apagar los equipos de climatización en habitaciones vacías</a:t>
          </a:r>
          <a:endParaRPr lang="es-ES" dirty="0"/>
        </a:p>
      </dgm:t>
    </dgm:pt>
    <dgm:pt modelId="{C3C0A937-1ADE-4865-8A9A-B8A1A1F05192}" type="parTrans" cxnId="{5930567D-5981-4028-9114-E5C0B8D65FE2}">
      <dgm:prSet/>
      <dgm:spPr/>
      <dgm:t>
        <a:bodyPr/>
        <a:lstStyle/>
        <a:p>
          <a:endParaRPr lang="es-ES"/>
        </a:p>
      </dgm:t>
    </dgm:pt>
    <dgm:pt modelId="{7B0BE3E7-2D5C-4E56-8356-A5F9E9335BA5}" type="sibTrans" cxnId="{5930567D-5981-4028-9114-E5C0B8D65FE2}">
      <dgm:prSet/>
      <dgm:spPr/>
      <dgm:t>
        <a:bodyPr/>
        <a:lstStyle/>
        <a:p>
          <a:endParaRPr lang="es-ES"/>
        </a:p>
      </dgm:t>
    </dgm:pt>
    <dgm:pt modelId="{71002D33-DD12-48B4-9A51-91E9E3CE8B78}">
      <dgm:prSet phldrT="[Texto]"/>
      <dgm:spPr/>
      <dgm:t>
        <a:bodyPr/>
        <a:lstStyle/>
        <a:p>
          <a:r>
            <a:rPr lang="es-ES" dirty="0" smtClean="0"/>
            <a:t>Limpiar los filtros y las rejillas con regularidad</a:t>
          </a:r>
          <a:endParaRPr lang="es-ES" dirty="0"/>
        </a:p>
      </dgm:t>
    </dgm:pt>
    <dgm:pt modelId="{52D084C6-C661-4A96-8EF6-D4D95495A7F1}" type="parTrans" cxnId="{F3E1D141-DB2D-4430-980E-0932C72F14FB}">
      <dgm:prSet/>
      <dgm:spPr/>
      <dgm:t>
        <a:bodyPr/>
        <a:lstStyle/>
        <a:p>
          <a:endParaRPr lang="es-ES"/>
        </a:p>
      </dgm:t>
    </dgm:pt>
    <dgm:pt modelId="{A64752B2-D42F-4F14-80E3-DA8BA80EE32E}" type="sibTrans" cxnId="{F3E1D141-DB2D-4430-980E-0932C72F14FB}">
      <dgm:prSet/>
      <dgm:spPr/>
      <dgm:t>
        <a:bodyPr/>
        <a:lstStyle/>
        <a:p>
          <a:endParaRPr lang="es-ES"/>
        </a:p>
      </dgm:t>
    </dgm:pt>
    <dgm:pt modelId="{489D7F58-1B03-4FCC-B342-9FC1DAD7DDF5}">
      <dgm:prSet phldrT="[Texto]"/>
      <dgm:spPr/>
      <dgm:t>
        <a:bodyPr/>
        <a:lstStyle/>
        <a:p>
          <a:r>
            <a:rPr lang="es-ES" dirty="0" smtClean="0"/>
            <a:t>Apagar  el  computador  durante  los  periodos  de  comida  o  equivalentes</a:t>
          </a:r>
          <a:endParaRPr lang="es-ES" dirty="0"/>
        </a:p>
      </dgm:t>
    </dgm:pt>
    <dgm:pt modelId="{71140C04-BDAF-4F67-90D9-513F62A1BB6D}" type="parTrans" cxnId="{E733F2A9-B169-4D18-A031-CA178EF6E150}">
      <dgm:prSet/>
      <dgm:spPr/>
      <dgm:t>
        <a:bodyPr/>
        <a:lstStyle/>
        <a:p>
          <a:endParaRPr lang="es-ES"/>
        </a:p>
      </dgm:t>
    </dgm:pt>
    <dgm:pt modelId="{5CC17A96-4E73-4980-884C-437D94D099D6}" type="sibTrans" cxnId="{E733F2A9-B169-4D18-A031-CA178EF6E150}">
      <dgm:prSet/>
      <dgm:spPr/>
      <dgm:t>
        <a:bodyPr/>
        <a:lstStyle/>
        <a:p>
          <a:endParaRPr lang="es-ES"/>
        </a:p>
      </dgm:t>
    </dgm:pt>
    <dgm:pt modelId="{415F3325-3921-4B7D-A24D-AE2840ABD602}">
      <dgm:prSet phldrT="[Texto]"/>
      <dgm:spPr/>
      <dgm:t>
        <a:bodyPr/>
        <a:lstStyle/>
        <a:p>
          <a:r>
            <a:rPr lang="es-ES" dirty="0" smtClean="0"/>
            <a:t>Utilizar  la  opción  de  impresión  a  doble  cara </a:t>
          </a:r>
          <a:endParaRPr lang="es-ES" dirty="0"/>
        </a:p>
      </dgm:t>
    </dgm:pt>
    <dgm:pt modelId="{06F6E282-B685-4F2D-9A6D-46334CF5F2E7}" type="parTrans" cxnId="{EE7B2833-36A2-45A6-847D-CF0581F7D735}">
      <dgm:prSet/>
      <dgm:spPr/>
      <dgm:t>
        <a:bodyPr/>
        <a:lstStyle/>
        <a:p>
          <a:endParaRPr lang="es-ES"/>
        </a:p>
      </dgm:t>
    </dgm:pt>
    <dgm:pt modelId="{9621FB42-4754-44D0-B140-E01ECD9472B1}" type="sibTrans" cxnId="{EE7B2833-36A2-45A6-847D-CF0581F7D735}">
      <dgm:prSet/>
      <dgm:spPr/>
      <dgm:t>
        <a:bodyPr/>
        <a:lstStyle/>
        <a:p>
          <a:endParaRPr lang="es-ES"/>
        </a:p>
      </dgm:t>
    </dgm:pt>
    <dgm:pt modelId="{A483095B-3DE4-43CD-86CC-F0CAB022F326}">
      <dgm:prSet phldrT="[Texto]"/>
      <dgm:spPr/>
      <dgm:t>
        <a:bodyPr/>
        <a:lstStyle/>
        <a:p>
          <a:r>
            <a:rPr lang="es-ES" smtClean="0"/>
            <a:t> Configurar  la  computadora  para  activar  el  modo  “dormir”</a:t>
          </a:r>
          <a:endParaRPr lang="es-ES" dirty="0"/>
        </a:p>
      </dgm:t>
    </dgm:pt>
    <dgm:pt modelId="{D3A44B49-E6B8-47B1-BE41-FFF756AA47E6}" type="parTrans" cxnId="{231F3A07-EE45-4EF8-9CD0-2B5B563DFAF3}">
      <dgm:prSet/>
      <dgm:spPr/>
      <dgm:t>
        <a:bodyPr/>
        <a:lstStyle/>
        <a:p>
          <a:endParaRPr lang="es-ES"/>
        </a:p>
      </dgm:t>
    </dgm:pt>
    <dgm:pt modelId="{0F1D2E57-BEF1-4399-8864-1D098CDCA28D}" type="sibTrans" cxnId="{231F3A07-EE45-4EF8-9CD0-2B5B563DFAF3}">
      <dgm:prSet/>
      <dgm:spPr/>
      <dgm:t>
        <a:bodyPr/>
        <a:lstStyle/>
        <a:p>
          <a:endParaRPr lang="es-ES"/>
        </a:p>
      </dgm:t>
    </dgm:pt>
    <dgm:pt modelId="{A112A321-DA79-42DF-89FC-02B7E19CB036}" type="pres">
      <dgm:prSet presAssocID="{D7CF004F-7208-4716-B46C-21DE222E4754}" presName="Name0" presStyleCnt="0">
        <dgm:presLayoutVars>
          <dgm:dir/>
          <dgm:animLvl val="lvl"/>
          <dgm:resizeHandles val="exact"/>
        </dgm:presLayoutVars>
      </dgm:prSet>
      <dgm:spPr/>
      <dgm:t>
        <a:bodyPr/>
        <a:lstStyle/>
        <a:p>
          <a:endParaRPr lang="es-ES"/>
        </a:p>
      </dgm:t>
    </dgm:pt>
    <dgm:pt modelId="{2B078AB3-DAB6-4C5D-BF27-AAD4FC6FCB97}" type="pres">
      <dgm:prSet presAssocID="{DCC15236-D983-49D8-83A6-D7AE2BCFF0E0}" presName="linNode" presStyleCnt="0"/>
      <dgm:spPr/>
    </dgm:pt>
    <dgm:pt modelId="{B8158B11-3288-4960-8912-FD2B05C06E99}" type="pres">
      <dgm:prSet presAssocID="{DCC15236-D983-49D8-83A6-D7AE2BCFF0E0}" presName="parentText" presStyleLbl="node1" presStyleIdx="0" presStyleCnt="4">
        <dgm:presLayoutVars>
          <dgm:chMax val="1"/>
          <dgm:bulletEnabled val="1"/>
        </dgm:presLayoutVars>
      </dgm:prSet>
      <dgm:spPr/>
      <dgm:t>
        <a:bodyPr/>
        <a:lstStyle/>
        <a:p>
          <a:endParaRPr lang="es-ES"/>
        </a:p>
      </dgm:t>
    </dgm:pt>
    <dgm:pt modelId="{CD9EDD24-B22D-4901-8FB1-25C4AD7B52C2}" type="pres">
      <dgm:prSet presAssocID="{DCC15236-D983-49D8-83A6-D7AE2BCFF0E0}" presName="descendantText" presStyleLbl="alignAccFollowNode1" presStyleIdx="0" presStyleCnt="4" custScaleX="121000" custScaleY="121000">
        <dgm:presLayoutVars>
          <dgm:bulletEnabled val="1"/>
        </dgm:presLayoutVars>
      </dgm:prSet>
      <dgm:spPr/>
      <dgm:t>
        <a:bodyPr/>
        <a:lstStyle/>
        <a:p>
          <a:endParaRPr lang="es-ES"/>
        </a:p>
      </dgm:t>
    </dgm:pt>
    <dgm:pt modelId="{CCFB2A1D-BEC4-48B0-8667-2AAEEAAC07F9}" type="pres">
      <dgm:prSet presAssocID="{DD3B2B30-ECDD-45DA-A4EF-8B5027305553}" presName="sp" presStyleCnt="0"/>
      <dgm:spPr/>
    </dgm:pt>
    <dgm:pt modelId="{2B9383B7-482A-4F5B-8954-69559268FFDE}" type="pres">
      <dgm:prSet presAssocID="{825A29C1-5B54-4AFA-AFC4-725ED9F35082}" presName="linNode" presStyleCnt="0"/>
      <dgm:spPr/>
    </dgm:pt>
    <dgm:pt modelId="{38DD125D-127E-4AF9-89C9-F2BBCF1BC583}" type="pres">
      <dgm:prSet presAssocID="{825A29C1-5B54-4AFA-AFC4-725ED9F35082}" presName="parentText" presStyleLbl="node1" presStyleIdx="1" presStyleCnt="4">
        <dgm:presLayoutVars>
          <dgm:chMax val="1"/>
          <dgm:bulletEnabled val="1"/>
        </dgm:presLayoutVars>
      </dgm:prSet>
      <dgm:spPr/>
      <dgm:t>
        <a:bodyPr/>
        <a:lstStyle/>
        <a:p>
          <a:endParaRPr lang="es-ES"/>
        </a:p>
      </dgm:t>
    </dgm:pt>
    <dgm:pt modelId="{D95D5A3C-1AF7-4B78-8793-5CF0E176BC06}" type="pres">
      <dgm:prSet presAssocID="{825A29C1-5B54-4AFA-AFC4-725ED9F35082}" presName="descendantText" presStyleLbl="alignAccFollowNode1" presStyleIdx="1" presStyleCnt="4" custScaleX="121000" custScaleY="121000" custLinFactNeighborX="4612" custLinFactNeighborY="3440">
        <dgm:presLayoutVars>
          <dgm:bulletEnabled val="1"/>
        </dgm:presLayoutVars>
      </dgm:prSet>
      <dgm:spPr/>
      <dgm:t>
        <a:bodyPr/>
        <a:lstStyle/>
        <a:p>
          <a:endParaRPr lang="es-ES"/>
        </a:p>
      </dgm:t>
    </dgm:pt>
    <dgm:pt modelId="{D06F119E-71EE-4C21-9B6D-7B7642A8BD97}" type="pres">
      <dgm:prSet presAssocID="{6729E9CA-0CAC-4F4E-A067-178AE55783D9}" presName="sp" presStyleCnt="0"/>
      <dgm:spPr/>
    </dgm:pt>
    <dgm:pt modelId="{E8B60EE6-6EBF-4CD4-8712-09D55464DD09}" type="pres">
      <dgm:prSet presAssocID="{264758A6-E941-4F07-B56D-A1397ED852AB}" presName="linNode" presStyleCnt="0"/>
      <dgm:spPr/>
    </dgm:pt>
    <dgm:pt modelId="{8E2463FB-BF5C-4FD0-954B-805E7628C571}" type="pres">
      <dgm:prSet presAssocID="{264758A6-E941-4F07-B56D-A1397ED852AB}" presName="parentText" presStyleLbl="node1" presStyleIdx="2" presStyleCnt="4">
        <dgm:presLayoutVars>
          <dgm:chMax val="1"/>
          <dgm:bulletEnabled val="1"/>
        </dgm:presLayoutVars>
      </dgm:prSet>
      <dgm:spPr/>
      <dgm:t>
        <a:bodyPr/>
        <a:lstStyle/>
        <a:p>
          <a:endParaRPr lang="es-ES"/>
        </a:p>
      </dgm:t>
    </dgm:pt>
    <dgm:pt modelId="{9A8B92DD-9D80-48A6-B1C3-73FFB7535F22}" type="pres">
      <dgm:prSet presAssocID="{264758A6-E941-4F07-B56D-A1397ED852AB}" presName="descendantText" presStyleLbl="alignAccFollowNode1" presStyleIdx="2" presStyleCnt="4" custScaleX="121000" custScaleY="121000">
        <dgm:presLayoutVars>
          <dgm:bulletEnabled val="1"/>
        </dgm:presLayoutVars>
      </dgm:prSet>
      <dgm:spPr/>
      <dgm:t>
        <a:bodyPr/>
        <a:lstStyle/>
        <a:p>
          <a:endParaRPr lang="es-ES"/>
        </a:p>
      </dgm:t>
    </dgm:pt>
    <dgm:pt modelId="{F6D8D520-5B2F-4BDE-BE28-37B866656C70}" type="pres">
      <dgm:prSet presAssocID="{30974340-63CA-4C69-BEA6-D5705FB4E827}" presName="sp" presStyleCnt="0"/>
      <dgm:spPr/>
    </dgm:pt>
    <dgm:pt modelId="{04BFEE2B-719A-4312-AE53-6BDFA5474BC6}" type="pres">
      <dgm:prSet presAssocID="{29ABDCA3-705C-4AB7-852F-8DA819CBD13F}" presName="linNode" presStyleCnt="0"/>
      <dgm:spPr/>
    </dgm:pt>
    <dgm:pt modelId="{67BB561F-1BE3-47C2-9892-F3C5587447F3}" type="pres">
      <dgm:prSet presAssocID="{29ABDCA3-705C-4AB7-852F-8DA819CBD13F}" presName="parentText" presStyleLbl="node1" presStyleIdx="3" presStyleCnt="4">
        <dgm:presLayoutVars>
          <dgm:chMax val="1"/>
          <dgm:bulletEnabled val="1"/>
        </dgm:presLayoutVars>
      </dgm:prSet>
      <dgm:spPr/>
      <dgm:t>
        <a:bodyPr/>
        <a:lstStyle/>
        <a:p>
          <a:endParaRPr lang="es-ES"/>
        </a:p>
      </dgm:t>
    </dgm:pt>
    <dgm:pt modelId="{70FFDC77-1358-4D51-928E-D6E6CE9D4B46}" type="pres">
      <dgm:prSet presAssocID="{29ABDCA3-705C-4AB7-852F-8DA819CBD13F}" presName="descendantText" presStyleLbl="alignAccFollowNode1" presStyleIdx="3" presStyleCnt="4" custScaleX="121000" custScaleY="121000">
        <dgm:presLayoutVars>
          <dgm:bulletEnabled val="1"/>
        </dgm:presLayoutVars>
      </dgm:prSet>
      <dgm:spPr/>
      <dgm:t>
        <a:bodyPr/>
        <a:lstStyle/>
        <a:p>
          <a:endParaRPr lang="es-ES"/>
        </a:p>
      </dgm:t>
    </dgm:pt>
  </dgm:ptLst>
  <dgm:cxnLst>
    <dgm:cxn modelId="{97C79D99-A8C6-490D-B72D-1B193E51E88F}" type="presOf" srcId="{1A0991EF-AABC-4661-86D8-ABCF02E2B3E9}" destId="{D95D5A3C-1AF7-4B78-8793-5CF0E176BC06}" srcOrd="0" destOrd="2" presId="urn:microsoft.com/office/officeart/2005/8/layout/vList5"/>
    <dgm:cxn modelId="{AF3923F6-A154-41CA-B030-865A57AADA54}" srcId="{825A29C1-5B54-4AFA-AFC4-725ED9F35082}" destId="{B15C65D3-2C85-4F32-9AC0-D292D1B29663}" srcOrd="3" destOrd="0" parTransId="{DC2D6B06-AA45-41E9-9DE0-016C3122FBA7}" sibTransId="{0582D665-D52B-46B3-912E-D4477C3611EB}"/>
    <dgm:cxn modelId="{53640EFD-978E-4BDC-8C7E-2AC49B5322CF}" srcId="{264758A6-E941-4F07-B56D-A1397ED852AB}" destId="{846D9964-762A-482C-B568-BF805A918D97}" srcOrd="0" destOrd="0" parTransId="{A819D698-F281-43BF-9BAB-1F4063BF5C85}" sibTransId="{2E805EA3-1787-4D89-99E1-BCAB7007CC26}"/>
    <dgm:cxn modelId="{E08E552D-B8F8-4605-A7A4-068150A3CC33}" srcId="{D7CF004F-7208-4716-B46C-21DE222E4754}" destId="{DCC15236-D983-49D8-83A6-D7AE2BCFF0E0}" srcOrd="0" destOrd="0" parTransId="{BF87227A-BA25-401A-AA64-7DD9761F7F78}" sibTransId="{DD3B2B30-ECDD-45DA-A4EF-8B5027305553}"/>
    <dgm:cxn modelId="{231F3A07-EE45-4EF8-9CD0-2B5B563DFAF3}" srcId="{29ABDCA3-705C-4AB7-852F-8DA819CBD13F}" destId="{A483095B-3DE4-43CD-86CC-F0CAB022F326}" srcOrd="2" destOrd="0" parTransId="{D3A44B49-E6B8-47B1-BE41-FFF756AA47E6}" sibTransId="{0F1D2E57-BEF1-4399-8864-1D098CDCA28D}"/>
    <dgm:cxn modelId="{1E8AF991-685B-492E-8E82-980CF5A4D2D8}" type="presOf" srcId="{262AC51B-5078-43BA-A6F7-4F8E63D62AA7}" destId="{9A8B92DD-9D80-48A6-B1C3-73FFB7535F22}" srcOrd="0" destOrd="1" presId="urn:microsoft.com/office/officeart/2005/8/layout/vList5"/>
    <dgm:cxn modelId="{C864153F-34B8-4C76-9219-A088DB757DE9}" type="presOf" srcId="{39E3A4CE-D4F6-40A3-A415-7F21F0548818}" destId="{D95D5A3C-1AF7-4B78-8793-5CF0E176BC06}" srcOrd="0" destOrd="1" presId="urn:microsoft.com/office/officeart/2005/8/layout/vList5"/>
    <dgm:cxn modelId="{A2897867-D700-4CED-8BA0-E980A0A8EEEF}" srcId="{DCC15236-D983-49D8-83A6-D7AE2BCFF0E0}" destId="{3078B7E0-4722-429B-A802-3ED9F69C7AA1}" srcOrd="2" destOrd="0" parTransId="{08C6B72B-EAE6-46BF-8948-A56CADB153AA}" sibTransId="{47424473-50FE-46C2-8100-1E03554979DB}"/>
    <dgm:cxn modelId="{B54372B4-FBB2-4907-AE00-E24E0E65AB59}" srcId="{DCC15236-D983-49D8-83A6-D7AE2BCFF0E0}" destId="{FC16822B-DEE1-4877-B54A-75AEB669FB40}" srcOrd="0" destOrd="0" parTransId="{103BD07C-B50C-462A-A938-A7560DEF3050}" sibTransId="{1A43DED6-F001-4129-93F7-70D6A7D9DA00}"/>
    <dgm:cxn modelId="{EB178539-7ABF-4CBB-9FA6-0DC50A84DA9C}" type="presOf" srcId="{846D9964-762A-482C-B568-BF805A918D97}" destId="{9A8B92DD-9D80-48A6-B1C3-73FFB7535F22}" srcOrd="0" destOrd="0" presId="urn:microsoft.com/office/officeart/2005/8/layout/vList5"/>
    <dgm:cxn modelId="{D5E33E9B-5E1C-4114-95DE-A36A450934F6}" type="presOf" srcId="{5CE60817-D9D1-4378-838E-02B7E51E5D2A}" destId="{CD9EDD24-B22D-4901-8FB1-25C4AD7B52C2}" srcOrd="0" destOrd="1" presId="urn:microsoft.com/office/officeart/2005/8/layout/vList5"/>
    <dgm:cxn modelId="{3345B052-073C-4140-B975-4717F6237F54}" type="presOf" srcId="{D7CF004F-7208-4716-B46C-21DE222E4754}" destId="{A112A321-DA79-42DF-89FC-02B7E19CB036}" srcOrd="0" destOrd="0" presId="urn:microsoft.com/office/officeart/2005/8/layout/vList5"/>
    <dgm:cxn modelId="{B80962EB-CAC0-4C49-9614-41202B3DD31A}" srcId="{825A29C1-5B54-4AFA-AFC4-725ED9F35082}" destId="{39E3A4CE-D4F6-40A3-A415-7F21F0548818}" srcOrd="1" destOrd="0" parTransId="{FA4AE85E-D457-41B9-9BFF-746F04A92E68}" sibTransId="{A1A188E5-63C0-498A-AD7A-CDBAAA31EF57}"/>
    <dgm:cxn modelId="{18CC3A91-8636-4BDD-8A67-114978E6EFF3}" srcId="{264758A6-E941-4F07-B56D-A1397ED852AB}" destId="{262AC51B-5078-43BA-A6F7-4F8E63D62AA7}" srcOrd="1" destOrd="0" parTransId="{5217FB87-FE32-482A-9E9D-FD5F4B3136C8}" sibTransId="{7B72AFE1-A4E0-4A1C-A207-D54268277AA5}"/>
    <dgm:cxn modelId="{CBC5D204-B5D5-48E8-A8BA-63DC883C5D49}" type="presOf" srcId="{FC16822B-DEE1-4877-B54A-75AEB669FB40}" destId="{CD9EDD24-B22D-4901-8FB1-25C4AD7B52C2}" srcOrd="0" destOrd="0" presId="urn:microsoft.com/office/officeart/2005/8/layout/vList5"/>
    <dgm:cxn modelId="{CEDB93CB-499B-487F-8229-ADC5E10977E0}" srcId="{825A29C1-5B54-4AFA-AFC4-725ED9F35082}" destId="{1A0991EF-AABC-4661-86D8-ABCF02E2B3E9}" srcOrd="2" destOrd="0" parTransId="{DDE95450-FAB8-4677-9305-B8798036CDB8}" sibTransId="{A7B420F5-9489-4DBD-AC37-25D291E31BD6}"/>
    <dgm:cxn modelId="{EE9BBA82-1514-4119-B043-D784BEBE9F57}" srcId="{D7CF004F-7208-4716-B46C-21DE222E4754}" destId="{264758A6-E941-4F07-B56D-A1397ED852AB}" srcOrd="2" destOrd="0" parTransId="{00E51F2A-EAAE-49F3-994D-AADB822E656F}" sibTransId="{30974340-63CA-4C69-BEA6-D5705FB4E827}"/>
    <dgm:cxn modelId="{F3E1D141-DB2D-4430-980E-0932C72F14FB}" srcId="{264758A6-E941-4F07-B56D-A1397ED852AB}" destId="{71002D33-DD12-48B4-9A51-91E9E3CE8B78}" srcOrd="3" destOrd="0" parTransId="{52D084C6-C661-4A96-8EF6-D4D95495A7F1}" sibTransId="{A64752B2-D42F-4F14-80E3-DA8BA80EE32E}"/>
    <dgm:cxn modelId="{EE7B2833-36A2-45A6-847D-CF0581F7D735}" srcId="{29ABDCA3-705C-4AB7-852F-8DA819CBD13F}" destId="{415F3325-3921-4B7D-A24D-AE2840ABD602}" srcOrd="1" destOrd="0" parTransId="{06F6E282-B685-4F2D-9A6D-46334CF5F2E7}" sibTransId="{9621FB42-4754-44D0-B140-E01ECD9472B1}"/>
    <dgm:cxn modelId="{593DE5B8-15F9-44AA-B2EB-D256A4F31127}" srcId="{D7CF004F-7208-4716-B46C-21DE222E4754}" destId="{29ABDCA3-705C-4AB7-852F-8DA819CBD13F}" srcOrd="3" destOrd="0" parTransId="{4295F7B2-F461-41FB-84D3-A42C50D498DC}" sibTransId="{BF2F77FD-C62A-4A87-B760-712E6735AB62}"/>
    <dgm:cxn modelId="{6BDDAF83-6F47-4DCF-BF52-6F87390B2396}" type="presOf" srcId="{825A29C1-5B54-4AFA-AFC4-725ED9F35082}" destId="{38DD125D-127E-4AF9-89C9-F2BBCF1BC583}" srcOrd="0" destOrd="0" presId="urn:microsoft.com/office/officeart/2005/8/layout/vList5"/>
    <dgm:cxn modelId="{5930567D-5981-4028-9114-E5C0B8D65FE2}" srcId="{264758A6-E941-4F07-B56D-A1397ED852AB}" destId="{CB52FE4A-D4B6-479E-AE13-1F8DFE09B29B}" srcOrd="2" destOrd="0" parTransId="{C3C0A937-1ADE-4865-8A9A-B8A1A1F05192}" sibTransId="{7B0BE3E7-2D5C-4E56-8356-A5F9E9335BA5}"/>
    <dgm:cxn modelId="{267225EC-3A1E-41E5-97FB-4B985C703AAE}" srcId="{825A29C1-5B54-4AFA-AFC4-725ED9F35082}" destId="{F0B6BD2E-2135-45A2-9DEC-67212F730D98}" srcOrd="0" destOrd="0" parTransId="{C8BC6936-A55E-4EF9-809C-D8A9C541E0AC}" sibTransId="{CBFCBD38-AE1C-4FF2-9446-0A7C667B8A64}"/>
    <dgm:cxn modelId="{C009BF79-8B97-4F1A-968A-2EBE7111482A}" type="presOf" srcId="{415F3325-3921-4B7D-A24D-AE2840ABD602}" destId="{70FFDC77-1358-4D51-928E-D6E6CE9D4B46}" srcOrd="0" destOrd="1" presId="urn:microsoft.com/office/officeart/2005/8/layout/vList5"/>
    <dgm:cxn modelId="{2FEFD35F-F320-404B-A16E-0E0503C523A1}" type="presOf" srcId="{489D7F58-1B03-4FCC-B342-9FC1DAD7DDF5}" destId="{70FFDC77-1358-4D51-928E-D6E6CE9D4B46}" srcOrd="0" destOrd="0" presId="urn:microsoft.com/office/officeart/2005/8/layout/vList5"/>
    <dgm:cxn modelId="{149392C0-6F40-4F0F-A08E-3BD9FA619454}" type="presOf" srcId="{B15C65D3-2C85-4F32-9AC0-D292D1B29663}" destId="{D95D5A3C-1AF7-4B78-8793-5CF0E176BC06}" srcOrd="0" destOrd="3" presId="urn:microsoft.com/office/officeart/2005/8/layout/vList5"/>
    <dgm:cxn modelId="{48CB4E4B-7C26-4BED-A6D8-9D6F59A1549F}" srcId="{DCC15236-D983-49D8-83A6-D7AE2BCFF0E0}" destId="{5CE60817-D9D1-4378-838E-02B7E51E5D2A}" srcOrd="1" destOrd="0" parTransId="{21DC29DB-E6B5-4761-83E6-0473DEC79013}" sibTransId="{3E04C8F7-B14C-4184-BBAF-2203CD968652}"/>
    <dgm:cxn modelId="{E75B16CC-5A30-46A3-9516-65075DEF0B68}" type="presOf" srcId="{A483095B-3DE4-43CD-86CC-F0CAB022F326}" destId="{70FFDC77-1358-4D51-928E-D6E6CE9D4B46}" srcOrd="0" destOrd="2" presId="urn:microsoft.com/office/officeart/2005/8/layout/vList5"/>
    <dgm:cxn modelId="{4E713700-00A2-47C9-BB50-A2954E4B9B7F}" type="presOf" srcId="{3078B7E0-4722-429B-A802-3ED9F69C7AA1}" destId="{CD9EDD24-B22D-4901-8FB1-25C4AD7B52C2}" srcOrd="0" destOrd="2" presId="urn:microsoft.com/office/officeart/2005/8/layout/vList5"/>
    <dgm:cxn modelId="{E733F2A9-B169-4D18-A031-CA178EF6E150}" srcId="{29ABDCA3-705C-4AB7-852F-8DA819CBD13F}" destId="{489D7F58-1B03-4FCC-B342-9FC1DAD7DDF5}" srcOrd="0" destOrd="0" parTransId="{71140C04-BDAF-4F67-90D9-513F62A1BB6D}" sibTransId="{5CC17A96-4E73-4980-884C-437D94D099D6}"/>
    <dgm:cxn modelId="{D10BDD39-79DB-42F5-A3AE-58EBFA095639}" type="presOf" srcId="{71002D33-DD12-48B4-9A51-91E9E3CE8B78}" destId="{9A8B92DD-9D80-48A6-B1C3-73FFB7535F22}" srcOrd="0" destOrd="3" presId="urn:microsoft.com/office/officeart/2005/8/layout/vList5"/>
    <dgm:cxn modelId="{1AC5CF41-B52B-4358-86FA-DE6071AD6A91}" srcId="{D7CF004F-7208-4716-B46C-21DE222E4754}" destId="{825A29C1-5B54-4AFA-AFC4-725ED9F35082}" srcOrd="1" destOrd="0" parTransId="{AE837EC3-DF4F-45C3-9A6A-B3D3617518C9}" sibTransId="{6729E9CA-0CAC-4F4E-A067-178AE55783D9}"/>
    <dgm:cxn modelId="{392DAD30-4ED0-4AEA-B337-907546A7DC16}" type="presOf" srcId="{29ABDCA3-705C-4AB7-852F-8DA819CBD13F}" destId="{67BB561F-1BE3-47C2-9892-F3C5587447F3}" srcOrd="0" destOrd="0" presId="urn:microsoft.com/office/officeart/2005/8/layout/vList5"/>
    <dgm:cxn modelId="{BF19BD62-CE93-408F-B548-DAA2CAC16C27}" type="presOf" srcId="{DCC15236-D983-49D8-83A6-D7AE2BCFF0E0}" destId="{B8158B11-3288-4960-8912-FD2B05C06E99}" srcOrd="0" destOrd="0" presId="urn:microsoft.com/office/officeart/2005/8/layout/vList5"/>
    <dgm:cxn modelId="{37C7F81C-687C-4220-AFB4-E7DFC8893A92}" type="presOf" srcId="{264758A6-E941-4F07-B56D-A1397ED852AB}" destId="{8E2463FB-BF5C-4FD0-954B-805E7628C571}" srcOrd="0" destOrd="0" presId="urn:microsoft.com/office/officeart/2005/8/layout/vList5"/>
    <dgm:cxn modelId="{7D2F96D6-72A1-4B49-9FA9-594EACE5F0F4}" type="presOf" srcId="{CB52FE4A-D4B6-479E-AE13-1F8DFE09B29B}" destId="{9A8B92DD-9D80-48A6-B1C3-73FFB7535F22}" srcOrd="0" destOrd="2" presId="urn:microsoft.com/office/officeart/2005/8/layout/vList5"/>
    <dgm:cxn modelId="{1792E9CD-1D94-4BDD-88BA-B0A62154427E}" type="presOf" srcId="{F0B6BD2E-2135-45A2-9DEC-67212F730D98}" destId="{D95D5A3C-1AF7-4B78-8793-5CF0E176BC06}" srcOrd="0" destOrd="0" presId="urn:microsoft.com/office/officeart/2005/8/layout/vList5"/>
    <dgm:cxn modelId="{95893BAB-C71C-4767-9B1A-CFF5EF583042}" type="presParOf" srcId="{A112A321-DA79-42DF-89FC-02B7E19CB036}" destId="{2B078AB3-DAB6-4C5D-BF27-AAD4FC6FCB97}" srcOrd="0" destOrd="0" presId="urn:microsoft.com/office/officeart/2005/8/layout/vList5"/>
    <dgm:cxn modelId="{E1A70DC7-7C87-4713-93E8-DAB3B2C6D214}" type="presParOf" srcId="{2B078AB3-DAB6-4C5D-BF27-AAD4FC6FCB97}" destId="{B8158B11-3288-4960-8912-FD2B05C06E99}" srcOrd="0" destOrd="0" presId="urn:microsoft.com/office/officeart/2005/8/layout/vList5"/>
    <dgm:cxn modelId="{BA798A32-5895-4CF7-9E79-2F59A2F3DE72}" type="presParOf" srcId="{2B078AB3-DAB6-4C5D-BF27-AAD4FC6FCB97}" destId="{CD9EDD24-B22D-4901-8FB1-25C4AD7B52C2}" srcOrd="1" destOrd="0" presId="urn:microsoft.com/office/officeart/2005/8/layout/vList5"/>
    <dgm:cxn modelId="{E4FAD5A3-B67E-4EF3-A1A0-7FB9A50334D3}" type="presParOf" srcId="{A112A321-DA79-42DF-89FC-02B7E19CB036}" destId="{CCFB2A1D-BEC4-48B0-8667-2AAEEAAC07F9}" srcOrd="1" destOrd="0" presId="urn:microsoft.com/office/officeart/2005/8/layout/vList5"/>
    <dgm:cxn modelId="{1EB98508-9AE1-4995-8FD0-595CEEE744CE}" type="presParOf" srcId="{A112A321-DA79-42DF-89FC-02B7E19CB036}" destId="{2B9383B7-482A-4F5B-8954-69559268FFDE}" srcOrd="2" destOrd="0" presId="urn:microsoft.com/office/officeart/2005/8/layout/vList5"/>
    <dgm:cxn modelId="{06251D98-7A65-4E06-8DDD-A5B1DB4762DE}" type="presParOf" srcId="{2B9383B7-482A-4F5B-8954-69559268FFDE}" destId="{38DD125D-127E-4AF9-89C9-F2BBCF1BC583}" srcOrd="0" destOrd="0" presId="urn:microsoft.com/office/officeart/2005/8/layout/vList5"/>
    <dgm:cxn modelId="{2CE6D6D1-00C6-4AF9-93A0-74937D108ED5}" type="presParOf" srcId="{2B9383B7-482A-4F5B-8954-69559268FFDE}" destId="{D95D5A3C-1AF7-4B78-8793-5CF0E176BC06}" srcOrd="1" destOrd="0" presId="urn:microsoft.com/office/officeart/2005/8/layout/vList5"/>
    <dgm:cxn modelId="{446163B4-974F-40BE-BAFC-99FCC2E0ED68}" type="presParOf" srcId="{A112A321-DA79-42DF-89FC-02B7E19CB036}" destId="{D06F119E-71EE-4C21-9B6D-7B7642A8BD97}" srcOrd="3" destOrd="0" presId="urn:microsoft.com/office/officeart/2005/8/layout/vList5"/>
    <dgm:cxn modelId="{9E474D1C-D08E-4DD4-9B43-C2FB5B8AB0D5}" type="presParOf" srcId="{A112A321-DA79-42DF-89FC-02B7E19CB036}" destId="{E8B60EE6-6EBF-4CD4-8712-09D55464DD09}" srcOrd="4" destOrd="0" presId="urn:microsoft.com/office/officeart/2005/8/layout/vList5"/>
    <dgm:cxn modelId="{98B5176C-56E0-4B5E-BBC0-6FA824E44BB5}" type="presParOf" srcId="{E8B60EE6-6EBF-4CD4-8712-09D55464DD09}" destId="{8E2463FB-BF5C-4FD0-954B-805E7628C571}" srcOrd="0" destOrd="0" presId="urn:microsoft.com/office/officeart/2005/8/layout/vList5"/>
    <dgm:cxn modelId="{C670B626-521A-46EB-B2AC-3939FF58A17B}" type="presParOf" srcId="{E8B60EE6-6EBF-4CD4-8712-09D55464DD09}" destId="{9A8B92DD-9D80-48A6-B1C3-73FFB7535F22}" srcOrd="1" destOrd="0" presId="urn:microsoft.com/office/officeart/2005/8/layout/vList5"/>
    <dgm:cxn modelId="{CCCF78CE-EF87-4D0E-9651-E73D1F5AD319}" type="presParOf" srcId="{A112A321-DA79-42DF-89FC-02B7E19CB036}" destId="{F6D8D520-5B2F-4BDE-BE28-37B866656C70}" srcOrd="5" destOrd="0" presId="urn:microsoft.com/office/officeart/2005/8/layout/vList5"/>
    <dgm:cxn modelId="{6BB6A20D-482F-473B-981D-C78A2A967A32}" type="presParOf" srcId="{A112A321-DA79-42DF-89FC-02B7E19CB036}" destId="{04BFEE2B-719A-4312-AE53-6BDFA5474BC6}" srcOrd="6" destOrd="0" presId="urn:microsoft.com/office/officeart/2005/8/layout/vList5"/>
    <dgm:cxn modelId="{77845A31-3BE7-4569-8A1F-E67B6525850D}" type="presParOf" srcId="{04BFEE2B-719A-4312-AE53-6BDFA5474BC6}" destId="{67BB561F-1BE3-47C2-9892-F3C5587447F3}" srcOrd="0" destOrd="0" presId="urn:microsoft.com/office/officeart/2005/8/layout/vList5"/>
    <dgm:cxn modelId="{2164806F-D9B8-4C32-A335-DC059D4AD31B}" type="presParOf" srcId="{04BFEE2B-719A-4312-AE53-6BDFA5474BC6}" destId="{70FFDC77-1358-4D51-928E-D6E6CE9D4B4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C36E13-C157-4224-8400-EE1B6775DA20}" type="doc">
      <dgm:prSet loTypeId="urn:microsoft.com/office/officeart/2005/8/layout/cycle2" loCatId="cycle" qsTypeId="urn:microsoft.com/office/officeart/2005/8/quickstyle/simple5" qsCatId="simple" csTypeId="urn:microsoft.com/office/officeart/2005/8/colors/colorful2" csCatId="colorful" phldr="1"/>
      <dgm:spPr/>
      <dgm:t>
        <a:bodyPr/>
        <a:lstStyle/>
        <a:p>
          <a:endParaRPr lang="es-ES"/>
        </a:p>
      </dgm:t>
    </dgm:pt>
    <dgm:pt modelId="{DFF7BA11-DD63-4205-9EE4-6436E0C010F6}">
      <dgm:prSet phldrT="[Texto]"/>
      <dgm:spPr/>
      <dgm:t>
        <a:bodyPr/>
        <a:lstStyle/>
        <a:p>
          <a:r>
            <a:rPr lang="es-ES" dirty="0" smtClean="0"/>
            <a:t>Identifica el potencial</a:t>
          </a:r>
          <a:endParaRPr lang="es-ES" dirty="0"/>
        </a:p>
      </dgm:t>
    </dgm:pt>
    <dgm:pt modelId="{7F608547-1D3A-46E4-AFD9-903617AFDE37}" type="parTrans" cxnId="{77D22DD7-74DC-4170-8E46-D7562A57B357}">
      <dgm:prSet/>
      <dgm:spPr/>
      <dgm:t>
        <a:bodyPr/>
        <a:lstStyle/>
        <a:p>
          <a:endParaRPr lang="es-ES"/>
        </a:p>
      </dgm:t>
    </dgm:pt>
    <dgm:pt modelId="{346CB38D-556B-4FF9-B7A8-4CC2F166EAE1}" type="sibTrans" cxnId="{77D22DD7-74DC-4170-8E46-D7562A57B357}">
      <dgm:prSet/>
      <dgm:spPr/>
      <dgm:t>
        <a:bodyPr/>
        <a:lstStyle/>
        <a:p>
          <a:endParaRPr lang="es-ES"/>
        </a:p>
      </dgm:t>
    </dgm:pt>
    <dgm:pt modelId="{88E437CF-D329-404C-B4C3-3E2E88E11F26}">
      <dgm:prSet phldrT="[Texto]"/>
      <dgm:spPr/>
      <dgm:t>
        <a:bodyPr/>
        <a:lstStyle/>
        <a:p>
          <a:r>
            <a:rPr lang="es-ES" dirty="0" smtClean="0"/>
            <a:t>Diagnostica</a:t>
          </a:r>
          <a:endParaRPr lang="es-ES" dirty="0"/>
        </a:p>
      </dgm:t>
    </dgm:pt>
    <dgm:pt modelId="{A5EE34A5-5CB4-4ACC-A47A-380392443940}" type="parTrans" cxnId="{6C08BFD1-ADF5-40B9-80BA-FFB4A5F47F62}">
      <dgm:prSet/>
      <dgm:spPr/>
      <dgm:t>
        <a:bodyPr/>
        <a:lstStyle/>
        <a:p>
          <a:endParaRPr lang="es-ES"/>
        </a:p>
      </dgm:t>
    </dgm:pt>
    <dgm:pt modelId="{877DFC08-FD01-46B9-8CB7-07A15DEAF57D}" type="sibTrans" cxnId="{6C08BFD1-ADF5-40B9-80BA-FFB4A5F47F62}">
      <dgm:prSet/>
      <dgm:spPr/>
      <dgm:t>
        <a:bodyPr/>
        <a:lstStyle/>
        <a:p>
          <a:endParaRPr lang="es-ES"/>
        </a:p>
      </dgm:t>
    </dgm:pt>
    <dgm:pt modelId="{9FDFC907-3E05-4856-A542-4C3A7674F162}">
      <dgm:prSet phldrT="[Texto]"/>
      <dgm:spPr/>
      <dgm:t>
        <a:bodyPr/>
        <a:lstStyle/>
        <a:p>
          <a:r>
            <a:rPr lang="es-ES" dirty="0" smtClean="0"/>
            <a:t>Conceptualiza y diseña la solución</a:t>
          </a:r>
          <a:endParaRPr lang="es-ES" dirty="0"/>
        </a:p>
      </dgm:t>
    </dgm:pt>
    <dgm:pt modelId="{798C596B-D905-4E42-A9D5-AC5EED46A7C0}" type="parTrans" cxnId="{B3C359D6-8E12-442F-B6CE-6E9A4731E72D}">
      <dgm:prSet/>
      <dgm:spPr/>
      <dgm:t>
        <a:bodyPr/>
        <a:lstStyle/>
        <a:p>
          <a:endParaRPr lang="es-ES"/>
        </a:p>
      </dgm:t>
    </dgm:pt>
    <dgm:pt modelId="{3510EF33-698E-4F67-92AD-BEE3F83719B2}" type="sibTrans" cxnId="{B3C359D6-8E12-442F-B6CE-6E9A4731E72D}">
      <dgm:prSet/>
      <dgm:spPr/>
      <dgm:t>
        <a:bodyPr/>
        <a:lstStyle/>
        <a:p>
          <a:endParaRPr lang="es-ES"/>
        </a:p>
      </dgm:t>
    </dgm:pt>
    <dgm:pt modelId="{98C6523B-E49E-4E2D-BC4E-0682720F05E4}">
      <dgm:prSet phldrT="[Texto]"/>
      <dgm:spPr/>
      <dgm:t>
        <a:bodyPr/>
        <a:lstStyle/>
        <a:p>
          <a:r>
            <a:rPr lang="es-ES" dirty="0" smtClean="0"/>
            <a:t>Análisis económico </a:t>
          </a:r>
          <a:endParaRPr lang="es-ES" dirty="0"/>
        </a:p>
      </dgm:t>
    </dgm:pt>
    <dgm:pt modelId="{61B13215-C356-48BD-8309-31E88F2C3434}" type="parTrans" cxnId="{90F37F88-8AD6-40FF-9992-FD3FCF5EDDE1}">
      <dgm:prSet/>
      <dgm:spPr/>
      <dgm:t>
        <a:bodyPr/>
        <a:lstStyle/>
        <a:p>
          <a:endParaRPr lang="es-ES"/>
        </a:p>
      </dgm:t>
    </dgm:pt>
    <dgm:pt modelId="{B832A91E-1DBB-462A-9E06-4C81F8F000AB}" type="sibTrans" cxnId="{90F37F88-8AD6-40FF-9992-FD3FCF5EDDE1}">
      <dgm:prSet/>
      <dgm:spPr/>
      <dgm:t>
        <a:bodyPr/>
        <a:lstStyle/>
        <a:p>
          <a:endParaRPr lang="es-ES"/>
        </a:p>
      </dgm:t>
    </dgm:pt>
    <dgm:pt modelId="{7EBC646A-4925-4351-94B5-D4FDB085C46C}">
      <dgm:prSet phldrT="[Texto]"/>
      <dgm:spPr/>
      <dgm:t>
        <a:bodyPr/>
        <a:lstStyle/>
        <a:p>
          <a:r>
            <a:rPr lang="es-ES" dirty="0" smtClean="0"/>
            <a:t>Implementa</a:t>
          </a:r>
          <a:endParaRPr lang="es-ES" dirty="0"/>
        </a:p>
      </dgm:t>
    </dgm:pt>
    <dgm:pt modelId="{FF08CD9A-78B7-40C1-BE09-7E5A1E82AD4F}" type="parTrans" cxnId="{47F05EC1-8F25-4A8D-A398-CDD5C48D83A7}">
      <dgm:prSet/>
      <dgm:spPr/>
      <dgm:t>
        <a:bodyPr/>
        <a:lstStyle/>
        <a:p>
          <a:endParaRPr lang="es-ES"/>
        </a:p>
      </dgm:t>
    </dgm:pt>
    <dgm:pt modelId="{4D10EE94-0D9A-49B2-BE9A-8C53FBA28151}" type="sibTrans" cxnId="{47F05EC1-8F25-4A8D-A398-CDD5C48D83A7}">
      <dgm:prSet/>
      <dgm:spPr/>
      <dgm:t>
        <a:bodyPr/>
        <a:lstStyle/>
        <a:p>
          <a:endParaRPr lang="es-ES"/>
        </a:p>
      </dgm:t>
    </dgm:pt>
    <dgm:pt modelId="{97A82CF8-1664-485B-BC07-37FC5C2FBB36}">
      <dgm:prSet phldrT="[Texto]"/>
      <dgm:spPr/>
      <dgm:t>
        <a:bodyPr/>
        <a:lstStyle/>
        <a:p>
          <a:r>
            <a:rPr lang="es-ES" dirty="0" smtClean="0"/>
            <a:t>Seguimiento y control de resultados </a:t>
          </a:r>
          <a:endParaRPr lang="es-ES" dirty="0"/>
        </a:p>
      </dgm:t>
    </dgm:pt>
    <dgm:pt modelId="{8E1D935B-4D85-41BF-8CCB-988B65B26951}" type="parTrans" cxnId="{DB99544E-3EE7-4C08-A1D5-4EB4F99D342F}">
      <dgm:prSet/>
      <dgm:spPr/>
      <dgm:t>
        <a:bodyPr/>
        <a:lstStyle/>
        <a:p>
          <a:endParaRPr lang="es-ES"/>
        </a:p>
      </dgm:t>
    </dgm:pt>
    <dgm:pt modelId="{A903D538-563F-4F97-A66F-54216CF68770}" type="sibTrans" cxnId="{DB99544E-3EE7-4C08-A1D5-4EB4F99D342F}">
      <dgm:prSet/>
      <dgm:spPr/>
      <dgm:t>
        <a:bodyPr/>
        <a:lstStyle/>
        <a:p>
          <a:endParaRPr lang="es-ES"/>
        </a:p>
      </dgm:t>
    </dgm:pt>
    <dgm:pt modelId="{F8C3DC81-35BE-4892-87C9-DBFB5C9B9F5C}" type="pres">
      <dgm:prSet presAssocID="{F2C36E13-C157-4224-8400-EE1B6775DA20}" presName="cycle" presStyleCnt="0">
        <dgm:presLayoutVars>
          <dgm:dir/>
          <dgm:resizeHandles val="exact"/>
        </dgm:presLayoutVars>
      </dgm:prSet>
      <dgm:spPr/>
      <dgm:t>
        <a:bodyPr/>
        <a:lstStyle/>
        <a:p>
          <a:endParaRPr lang="es-ES"/>
        </a:p>
      </dgm:t>
    </dgm:pt>
    <dgm:pt modelId="{6924383F-2F5A-47B9-BF80-D0EFD32C3683}" type="pres">
      <dgm:prSet presAssocID="{DFF7BA11-DD63-4205-9EE4-6436E0C010F6}" presName="node" presStyleLbl="node1" presStyleIdx="0" presStyleCnt="6" custScaleX="129064" custScaleY="110360">
        <dgm:presLayoutVars>
          <dgm:bulletEnabled val="1"/>
        </dgm:presLayoutVars>
      </dgm:prSet>
      <dgm:spPr/>
      <dgm:t>
        <a:bodyPr/>
        <a:lstStyle/>
        <a:p>
          <a:endParaRPr lang="es-ES"/>
        </a:p>
      </dgm:t>
    </dgm:pt>
    <dgm:pt modelId="{23D7349A-961E-4B71-BF00-F0DC0E135FFF}" type="pres">
      <dgm:prSet presAssocID="{346CB38D-556B-4FF9-B7A8-4CC2F166EAE1}" presName="sibTrans" presStyleLbl="sibTrans2D1" presStyleIdx="0" presStyleCnt="6"/>
      <dgm:spPr/>
      <dgm:t>
        <a:bodyPr/>
        <a:lstStyle/>
        <a:p>
          <a:endParaRPr lang="es-ES"/>
        </a:p>
      </dgm:t>
    </dgm:pt>
    <dgm:pt modelId="{85C16962-9EE6-47BB-9422-B2C6B2B3B59C}" type="pres">
      <dgm:prSet presAssocID="{346CB38D-556B-4FF9-B7A8-4CC2F166EAE1}" presName="connectorText" presStyleLbl="sibTrans2D1" presStyleIdx="0" presStyleCnt="6"/>
      <dgm:spPr/>
      <dgm:t>
        <a:bodyPr/>
        <a:lstStyle/>
        <a:p>
          <a:endParaRPr lang="es-ES"/>
        </a:p>
      </dgm:t>
    </dgm:pt>
    <dgm:pt modelId="{BF713554-F750-4911-B015-322DF0496CC7}" type="pres">
      <dgm:prSet presAssocID="{88E437CF-D329-404C-B4C3-3E2E88E11F26}" presName="node" presStyleLbl="node1" presStyleIdx="1" presStyleCnt="6" custScaleX="129064" custScaleY="110360">
        <dgm:presLayoutVars>
          <dgm:bulletEnabled val="1"/>
        </dgm:presLayoutVars>
      </dgm:prSet>
      <dgm:spPr/>
      <dgm:t>
        <a:bodyPr/>
        <a:lstStyle/>
        <a:p>
          <a:endParaRPr lang="es-ES"/>
        </a:p>
      </dgm:t>
    </dgm:pt>
    <dgm:pt modelId="{26D16F1F-614C-4543-BD80-CDDE3DC8D298}" type="pres">
      <dgm:prSet presAssocID="{877DFC08-FD01-46B9-8CB7-07A15DEAF57D}" presName="sibTrans" presStyleLbl="sibTrans2D1" presStyleIdx="1" presStyleCnt="6"/>
      <dgm:spPr/>
      <dgm:t>
        <a:bodyPr/>
        <a:lstStyle/>
        <a:p>
          <a:endParaRPr lang="es-ES"/>
        </a:p>
      </dgm:t>
    </dgm:pt>
    <dgm:pt modelId="{045B788C-B6BA-474F-B28D-FC21AF1B9AD1}" type="pres">
      <dgm:prSet presAssocID="{877DFC08-FD01-46B9-8CB7-07A15DEAF57D}" presName="connectorText" presStyleLbl="sibTrans2D1" presStyleIdx="1" presStyleCnt="6"/>
      <dgm:spPr/>
      <dgm:t>
        <a:bodyPr/>
        <a:lstStyle/>
        <a:p>
          <a:endParaRPr lang="es-ES"/>
        </a:p>
      </dgm:t>
    </dgm:pt>
    <dgm:pt modelId="{51160E98-4EDD-48B2-AD0F-D7CA76A41034}" type="pres">
      <dgm:prSet presAssocID="{9FDFC907-3E05-4856-A542-4C3A7674F162}" presName="node" presStyleLbl="node1" presStyleIdx="2" presStyleCnt="6" custScaleX="129064" custScaleY="110360">
        <dgm:presLayoutVars>
          <dgm:bulletEnabled val="1"/>
        </dgm:presLayoutVars>
      </dgm:prSet>
      <dgm:spPr/>
      <dgm:t>
        <a:bodyPr/>
        <a:lstStyle/>
        <a:p>
          <a:endParaRPr lang="es-ES"/>
        </a:p>
      </dgm:t>
    </dgm:pt>
    <dgm:pt modelId="{94E65AED-49AE-4A64-850C-1D0F97DA1D4E}" type="pres">
      <dgm:prSet presAssocID="{3510EF33-698E-4F67-92AD-BEE3F83719B2}" presName="sibTrans" presStyleLbl="sibTrans2D1" presStyleIdx="2" presStyleCnt="6"/>
      <dgm:spPr/>
      <dgm:t>
        <a:bodyPr/>
        <a:lstStyle/>
        <a:p>
          <a:endParaRPr lang="es-ES"/>
        </a:p>
      </dgm:t>
    </dgm:pt>
    <dgm:pt modelId="{397E8BED-CF10-4E61-A22E-6ECBE551A8CE}" type="pres">
      <dgm:prSet presAssocID="{3510EF33-698E-4F67-92AD-BEE3F83719B2}" presName="connectorText" presStyleLbl="sibTrans2D1" presStyleIdx="2" presStyleCnt="6"/>
      <dgm:spPr/>
      <dgm:t>
        <a:bodyPr/>
        <a:lstStyle/>
        <a:p>
          <a:endParaRPr lang="es-ES"/>
        </a:p>
      </dgm:t>
    </dgm:pt>
    <dgm:pt modelId="{48366AC3-0EFF-4A5A-AABF-B9F56D933459}" type="pres">
      <dgm:prSet presAssocID="{98C6523B-E49E-4E2D-BC4E-0682720F05E4}" presName="node" presStyleLbl="node1" presStyleIdx="3" presStyleCnt="6" custScaleX="129064" custScaleY="110360">
        <dgm:presLayoutVars>
          <dgm:bulletEnabled val="1"/>
        </dgm:presLayoutVars>
      </dgm:prSet>
      <dgm:spPr/>
      <dgm:t>
        <a:bodyPr/>
        <a:lstStyle/>
        <a:p>
          <a:endParaRPr lang="es-ES"/>
        </a:p>
      </dgm:t>
    </dgm:pt>
    <dgm:pt modelId="{DEEA46E8-7A95-4E2C-9850-2C57B5147CEC}" type="pres">
      <dgm:prSet presAssocID="{B832A91E-1DBB-462A-9E06-4C81F8F000AB}" presName="sibTrans" presStyleLbl="sibTrans2D1" presStyleIdx="3" presStyleCnt="6"/>
      <dgm:spPr/>
      <dgm:t>
        <a:bodyPr/>
        <a:lstStyle/>
        <a:p>
          <a:endParaRPr lang="es-ES"/>
        </a:p>
      </dgm:t>
    </dgm:pt>
    <dgm:pt modelId="{E7E46686-3D2B-41F7-ACD9-AAFF8B1C4B8C}" type="pres">
      <dgm:prSet presAssocID="{B832A91E-1DBB-462A-9E06-4C81F8F000AB}" presName="connectorText" presStyleLbl="sibTrans2D1" presStyleIdx="3" presStyleCnt="6"/>
      <dgm:spPr/>
      <dgm:t>
        <a:bodyPr/>
        <a:lstStyle/>
        <a:p>
          <a:endParaRPr lang="es-ES"/>
        </a:p>
      </dgm:t>
    </dgm:pt>
    <dgm:pt modelId="{DE157A12-AF0A-4067-BDA3-7243FBFF0312}" type="pres">
      <dgm:prSet presAssocID="{7EBC646A-4925-4351-94B5-D4FDB085C46C}" presName="node" presStyleLbl="node1" presStyleIdx="4" presStyleCnt="6" custScaleX="129064" custScaleY="110360">
        <dgm:presLayoutVars>
          <dgm:bulletEnabled val="1"/>
        </dgm:presLayoutVars>
      </dgm:prSet>
      <dgm:spPr/>
      <dgm:t>
        <a:bodyPr/>
        <a:lstStyle/>
        <a:p>
          <a:endParaRPr lang="es-ES"/>
        </a:p>
      </dgm:t>
    </dgm:pt>
    <dgm:pt modelId="{55ACBA32-FF6C-4CD1-91C9-9055A0C9464A}" type="pres">
      <dgm:prSet presAssocID="{4D10EE94-0D9A-49B2-BE9A-8C53FBA28151}" presName="sibTrans" presStyleLbl="sibTrans2D1" presStyleIdx="4" presStyleCnt="6"/>
      <dgm:spPr/>
      <dgm:t>
        <a:bodyPr/>
        <a:lstStyle/>
        <a:p>
          <a:endParaRPr lang="es-ES"/>
        </a:p>
      </dgm:t>
    </dgm:pt>
    <dgm:pt modelId="{CAA8ABA4-CD64-490B-90A8-7E0D8D6698AC}" type="pres">
      <dgm:prSet presAssocID="{4D10EE94-0D9A-49B2-BE9A-8C53FBA28151}" presName="connectorText" presStyleLbl="sibTrans2D1" presStyleIdx="4" presStyleCnt="6"/>
      <dgm:spPr/>
      <dgm:t>
        <a:bodyPr/>
        <a:lstStyle/>
        <a:p>
          <a:endParaRPr lang="es-ES"/>
        </a:p>
      </dgm:t>
    </dgm:pt>
    <dgm:pt modelId="{0F7F7384-1FAF-4CE3-AD79-E43F91AD9C22}" type="pres">
      <dgm:prSet presAssocID="{97A82CF8-1664-485B-BC07-37FC5C2FBB36}" presName="node" presStyleLbl="node1" presStyleIdx="5" presStyleCnt="6" custScaleX="129064" custScaleY="110360">
        <dgm:presLayoutVars>
          <dgm:bulletEnabled val="1"/>
        </dgm:presLayoutVars>
      </dgm:prSet>
      <dgm:spPr/>
      <dgm:t>
        <a:bodyPr/>
        <a:lstStyle/>
        <a:p>
          <a:endParaRPr lang="es-ES"/>
        </a:p>
      </dgm:t>
    </dgm:pt>
    <dgm:pt modelId="{6B8DC5C4-AD6C-4C10-9161-666FF1509B07}" type="pres">
      <dgm:prSet presAssocID="{A903D538-563F-4F97-A66F-54216CF68770}" presName="sibTrans" presStyleLbl="sibTrans2D1" presStyleIdx="5" presStyleCnt="6"/>
      <dgm:spPr/>
      <dgm:t>
        <a:bodyPr/>
        <a:lstStyle/>
        <a:p>
          <a:endParaRPr lang="es-ES"/>
        </a:p>
      </dgm:t>
    </dgm:pt>
    <dgm:pt modelId="{9469E589-8ABB-4492-B9CC-7327D92CAC2F}" type="pres">
      <dgm:prSet presAssocID="{A903D538-563F-4F97-A66F-54216CF68770}" presName="connectorText" presStyleLbl="sibTrans2D1" presStyleIdx="5" presStyleCnt="6"/>
      <dgm:spPr/>
      <dgm:t>
        <a:bodyPr/>
        <a:lstStyle/>
        <a:p>
          <a:endParaRPr lang="es-ES"/>
        </a:p>
      </dgm:t>
    </dgm:pt>
  </dgm:ptLst>
  <dgm:cxnLst>
    <dgm:cxn modelId="{8B951AAC-1751-4054-84AE-927EC5C924C6}" type="presOf" srcId="{346CB38D-556B-4FF9-B7A8-4CC2F166EAE1}" destId="{85C16962-9EE6-47BB-9422-B2C6B2B3B59C}" srcOrd="1" destOrd="0" presId="urn:microsoft.com/office/officeart/2005/8/layout/cycle2"/>
    <dgm:cxn modelId="{ADF3B2BF-75A5-4366-9FD7-01D1F0B1A79B}" type="presOf" srcId="{A903D538-563F-4F97-A66F-54216CF68770}" destId="{9469E589-8ABB-4492-B9CC-7327D92CAC2F}" srcOrd="1" destOrd="0" presId="urn:microsoft.com/office/officeart/2005/8/layout/cycle2"/>
    <dgm:cxn modelId="{B8E8AF48-179E-45A3-9AD8-6DC24419F9CB}" type="presOf" srcId="{B832A91E-1DBB-462A-9E06-4C81F8F000AB}" destId="{DEEA46E8-7A95-4E2C-9850-2C57B5147CEC}" srcOrd="0" destOrd="0" presId="urn:microsoft.com/office/officeart/2005/8/layout/cycle2"/>
    <dgm:cxn modelId="{08C33676-FCA2-47C4-BE2F-48F077B14826}" type="presOf" srcId="{346CB38D-556B-4FF9-B7A8-4CC2F166EAE1}" destId="{23D7349A-961E-4B71-BF00-F0DC0E135FFF}" srcOrd="0" destOrd="0" presId="urn:microsoft.com/office/officeart/2005/8/layout/cycle2"/>
    <dgm:cxn modelId="{6C08BFD1-ADF5-40B9-80BA-FFB4A5F47F62}" srcId="{F2C36E13-C157-4224-8400-EE1B6775DA20}" destId="{88E437CF-D329-404C-B4C3-3E2E88E11F26}" srcOrd="1" destOrd="0" parTransId="{A5EE34A5-5CB4-4ACC-A47A-380392443940}" sibTransId="{877DFC08-FD01-46B9-8CB7-07A15DEAF57D}"/>
    <dgm:cxn modelId="{2C1322CD-777D-42CF-B4AA-107FE8224920}" type="presOf" srcId="{3510EF33-698E-4F67-92AD-BEE3F83719B2}" destId="{397E8BED-CF10-4E61-A22E-6ECBE551A8CE}" srcOrd="1" destOrd="0" presId="urn:microsoft.com/office/officeart/2005/8/layout/cycle2"/>
    <dgm:cxn modelId="{7D41AED8-CA2C-4137-9261-DBB8A572BFCA}" type="presOf" srcId="{877DFC08-FD01-46B9-8CB7-07A15DEAF57D}" destId="{045B788C-B6BA-474F-B28D-FC21AF1B9AD1}" srcOrd="1" destOrd="0" presId="urn:microsoft.com/office/officeart/2005/8/layout/cycle2"/>
    <dgm:cxn modelId="{0BCE5860-8AF7-4F57-9787-A28180B73161}" type="presOf" srcId="{A903D538-563F-4F97-A66F-54216CF68770}" destId="{6B8DC5C4-AD6C-4C10-9161-666FF1509B07}" srcOrd="0" destOrd="0" presId="urn:microsoft.com/office/officeart/2005/8/layout/cycle2"/>
    <dgm:cxn modelId="{DB99544E-3EE7-4C08-A1D5-4EB4F99D342F}" srcId="{F2C36E13-C157-4224-8400-EE1B6775DA20}" destId="{97A82CF8-1664-485B-BC07-37FC5C2FBB36}" srcOrd="5" destOrd="0" parTransId="{8E1D935B-4D85-41BF-8CCB-988B65B26951}" sibTransId="{A903D538-563F-4F97-A66F-54216CF68770}"/>
    <dgm:cxn modelId="{54C3F1FC-0043-43E2-8E07-CF5C1B4058C5}" type="presOf" srcId="{DFF7BA11-DD63-4205-9EE4-6436E0C010F6}" destId="{6924383F-2F5A-47B9-BF80-D0EFD32C3683}" srcOrd="0" destOrd="0" presId="urn:microsoft.com/office/officeart/2005/8/layout/cycle2"/>
    <dgm:cxn modelId="{39B4D9C5-9E8A-4BC8-AF22-1CBF2EC6D149}" type="presOf" srcId="{98C6523B-E49E-4E2D-BC4E-0682720F05E4}" destId="{48366AC3-0EFF-4A5A-AABF-B9F56D933459}" srcOrd="0" destOrd="0" presId="urn:microsoft.com/office/officeart/2005/8/layout/cycle2"/>
    <dgm:cxn modelId="{77D22DD7-74DC-4170-8E46-D7562A57B357}" srcId="{F2C36E13-C157-4224-8400-EE1B6775DA20}" destId="{DFF7BA11-DD63-4205-9EE4-6436E0C010F6}" srcOrd="0" destOrd="0" parTransId="{7F608547-1D3A-46E4-AFD9-903617AFDE37}" sibTransId="{346CB38D-556B-4FF9-B7A8-4CC2F166EAE1}"/>
    <dgm:cxn modelId="{B3C359D6-8E12-442F-B6CE-6E9A4731E72D}" srcId="{F2C36E13-C157-4224-8400-EE1B6775DA20}" destId="{9FDFC907-3E05-4856-A542-4C3A7674F162}" srcOrd="2" destOrd="0" parTransId="{798C596B-D905-4E42-A9D5-AC5EED46A7C0}" sibTransId="{3510EF33-698E-4F67-92AD-BEE3F83719B2}"/>
    <dgm:cxn modelId="{CA312922-CBCE-495F-A036-903C8C560D78}" type="presOf" srcId="{3510EF33-698E-4F67-92AD-BEE3F83719B2}" destId="{94E65AED-49AE-4A64-850C-1D0F97DA1D4E}" srcOrd="0" destOrd="0" presId="urn:microsoft.com/office/officeart/2005/8/layout/cycle2"/>
    <dgm:cxn modelId="{660828B7-3224-4B5B-9225-A377EF77AF4B}" type="presOf" srcId="{4D10EE94-0D9A-49B2-BE9A-8C53FBA28151}" destId="{55ACBA32-FF6C-4CD1-91C9-9055A0C9464A}" srcOrd="0" destOrd="0" presId="urn:microsoft.com/office/officeart/2005/8/layout/cycle2"/>
    <dgm:cxn modelId="{AF41411F-178D-41DF-811E-60469659E14D}" type="presOf" srcId="{F2C36E13-C157-4224-8400-EE1B6775DA20}" destId="{F8C3DC81-35BE-4892-87C9-DBFB5C9B9F5C}" srcOrd="0" destOrd="0" presId="urn:microsoft.com/office/officeart/2005/8/layout/cycle2"/>
    <dgm:cxn modelId="{25456BB6-5A07-4325-9FDA-33BFDEA948DD}" type="presOf" srcId="{97A82CF8-1664-485B-BC07-37FC5C2FBB36}" destId="{0F7F7384-1FAF-4CE3-AD79-E43F91AD9C22}" srcOrd="0" destOrd="0" presId="urn:microsoft.com/office/officeart/2005/8/layout/cycle2"/>
    <dgm:cxn modelId="{F1481A02-178F-409A-97EB-A9CE08155114}" type="presOf" srcId="{9FDFC907-3E05-4856-A542-4C3A7674F162}" destId="{51160E98-4EDD-48B2-AD0F-D7CA76A41034}" srcOrd="0" destOrd="0" presId="urn:microsoft.com/office/officeart/2005/8/layout/cycle2"/>
    <dgm:cxn modelId="{2E7BCDC5-CE23-4FAD-80BA-219364346269}" type="presOf" srcId="{877DFC08-FD01-46B9-8CB7-07A15DEAF57D}" destId="{26D16F1F-614C-4543-BD80-CDDE3DC8D298}" srcOrd="0" destOrd="0" presId="urn:microsoft.com/office/officeart/2005/8/layout/cycle2"/>
    <dgm:cxn modelId="{90F37F88-8AD6-40FF-9992-FD3FCF5EDDE1}" srcId="{F2C36E13-C157-4224-8400-EE1B6775DA20}" destId="{98C6523B-E49E-4E2D-BC4E-0682720F05E4}" srcOrd="3" destOrd="0" parTransId="{61B13215-C356-48BD-8309-31E88F2C3434}" sibTransId="{B832A91E-1DBB-462A-9E06-4C81F8F000AB}"/>
    <dgm:cxn modelId="{EE929A88-A7BE-4E7A-A0FD-72256C671388}" type="presOf" srcId="{B832A91E-1DBB-462A-9E06-4C81F8F000AB}" destId="{E7E46686-3D2B-41F7-ACD9-AAFF8B1C4B8C}" srcOrd="1" destOrd="0" presId="urn:microsoft.com/office/officeart/2005/8/layout/cycle2"/>
    <dgm:cxn modelId="{47F05EC1-8F25-4A8D-A398-CDD5C48D83A7}" srcId="{F2C36E13-C157-4224-8400-EE1B6775DA20}" destId="{7EBC646A-4925-4351-94B5-D4FDB085C46C}" srcOrd="4" destOrd="0" parTransId="{FF08CD9A-78B7-40C1-BE09-7E5A1E82AD4F}" sibTransId="{4D10EE94-0D9A-49B2-BE9A-8C53FBA28151}"/>
    <dgm:cxn modelId="{AC80DD9B-6BA9-4851-AF2E-A75AF8A50790}" type="presOf" srcId="{88E437CF-D329-404C-B4C3-3E2E88E11F26}" destId="{BF713554-F750-4911-B015-322DF0496CC7}" srcOrd="0" destOrd="0" presId="urn:microsoft.com/office/officeart/2005/8/layout/cycle2"/>
    <dgm:cxn modelId="{0A6D8D7E-CD60-406C-B651-8219A093EC19}" type="presOf" srcId="{4D10EE94-0D9A-49B2-BE9A-8C53FBA28151}" destId="{CAA8ABA4-CD64-490B-90A8-7E0D8D6698AC}" srcOrd="1" destOrd="0" presId="urn:microsoft.com/office/officeart/2005/8/layout/cycle2"/>
    <dgm:cxn modelId="{6E65C2ED-72EA-473D-8686-822449ACC637}" type="presOf" srcId="{7EBC646A-4925-4351-94B5-D4FDB085C46C}" destId="{DE157A12-AF0A-4067-BDA3-7243FBFF0312}" srcOrd="0" destOrd="0" presId="urn:microsoft.com/office/officeart/2005/8/layout/cycle2"/>
    <dgm:cxn modelId="{8F5BEFEE-83D3-46DE-81EA-0EBD4FE323B0}" type="presParOf" srcId="{F8C3DC81-35BE-4892-87C9-DBFB5C9B9F5C}" destId="{6924383F-2F5A-47B9-BF80-D0EFD32C3683}" srcOrd="0" destOrd="0" presId="urn:microsoft.com/office/officeart/2005/8/layout/cycle2"/>
    <dgm:cxn modelId="{9AD04AC9-766E-4ED6-83E8-597BD254316A}" type="presParOf" srcId="{F8C3DC81-35BE-4892-87C9-DBFB5C9B9F5C}" destId="{23D7349A-961E-4B71-BF00-F0DC0E135FFF}" srcOrd="1" destOrd="0" presId="urn:microsoft.com/office/officeart/2005/8/layout/cycle2"/>
    <dgm:cxn modelId="{1B1DDABA-1C0E-4DC5-BF40-DFABFD301156}" type="presParOf" srcId="{23D7349A-961E-4B71-BF00-F0DC0E135FFF}" destId="{85C16962-9EE6-47BB-9422-B2C6B2B3B59C}" srcOrd="0" destOrd="0" presId="urn:microsoft.com/office/officeart/2005/8/layout/cycle2"/>
    <dgm:cxn modelId="{AA744CE4-CAEA-4B74-8947-AD2680A58611}" type="presParOf" srcId="{F8C3DC81-35BE-4892-87C9-DBFB5C9B9F5C}" destId="{BF713554-F750-4911-B015-322DF0496CC7}" srcOrd="2" destOrd="0" presId="urn:microsoft.com/office/officeart/2005/8/layout/cycle2"/>
    <dgm:cxn modelId="{E251BDAB-3352-44E0-993B-C9E8F59E3378}" type="presParOf" srcId="{F8C3DC81-35BE-4892-87C9-DBFB5C9B9F5C}" destId="{26D16F1F-614C-4543-BD80-CDDE3DC8D298}" srcOrd="3" destOrd="0" presId="urn:microsoft.com/office/officeart/2005/8/layout/cycle2"/>
    <dgm:cxn modelId="{F777CF6F-9A88-4D56-8453-05FDA2E5F652}" type="presParOf" srcId="{26D16F1F-614C-4543-BD80-CDDE3DC8D298}" destId="{045B788C-B6BA-474F-B28D-FC21AF1B9AD1}" srcOrd="0" destOrd="0" presId="urn:microsoft.com/office/officeart/2005/8/layout/cycle2"/>
    <dgm:cxn modelId="{373B028E-70B0-4FDB-941B-551240CF54A3}" type="presParOf" srcId="{F8C3DC81-35BE-4892-87C9-DBFB5C9B9F5C}" destId="{51160E98-4EDD-48B2-AD0F-D7CA76A41034}" srcOrd="4" destOrd="0" presId="urn:microsoft.com/office/officeart/2005/8/layout/cycle2"/>
    <dgm:cxn modelId="{A12643D0-847C-4626-861B-D1A32D3D1FF9}" type="presParOf" srcId="{F8C3DC81-35BE-4892-87C9-DBFB5C9B9F5C}" destId="{94E65AED-49AE-4A64-850C-1D0F97DA1D4E}" srcOrd="5" destOrd="0" presId="urn:microsoft.com/office/officeart/2005/8/layout/cycle2"/>
    <dgm:cxn modelId="{20283935-35D2-481F-ACA0-16679253EC81}" type="presParOf" srcId="{94E65AED-49AE-4A64-850C-1D0F97DA1D4E}" destId="{397E8BED-CF10-4E61-A22E-6ECBE551A8CE}" srcOrd="0" destOrd="0" presId="urn:microsoft.com/office/officeart/2005/8/layout/cycle2"/>
    <dgm:cxn modelId="{0AC1FDA9-3298-4D6C-9E13-548495D50C2D}" type="presParOf" srcId="{F8C3DC81-35BE-4892-87C9-DBFB5C9B9F5C}" destId="{48366AC3-0EFF-4A5A-AABF-B9F56D933459}" srcOrd="6" destOrd="0" presId="urn:microsoft.com/office/officeart/2005/8/layout/cycle2"/>
    <dgm:cxn modelId="{72F462CD-2835-47AE-A64F-E82775C7BF85}" type="presParOf" srcId="{F8C3DC81-35BE-4892-87C9-DBFB5C9B9F5C}" destId="{DEEA46E8-7A95-4E2C-9850-2C57B5147CEC}" srcOrd="7" destOrd="0" presId="urn:microsoft.com/office/officeart/2005/8/layout/cycle2"/>
    <dgm:cxn modelId="{ADB68D9B-44D0-4DDA-8EA7-BE0970A47772}" type="presParOf" srcId="{DEEA46E8-7A95-4E2C-9850-2C57B5147CEC}" destId="{E7E46686-3D2B-41F7-ACD9-AAFF8B1C4B8C}" srcOrd="0" destOrd="0" presId="urn:microsoft.com/office/officeart/2005/8/layout/cycle2"/>
    <dgm:cxn modelId="{5B3DBAC6-474D-4CC8-935E-BDDBB4AB07A1}" type="presParOf" srcId="{F8C3DC81-35BE-4892-87C9-DBFB5C9B9F5C}" destId="{DE157A12-AF0A-4067-BDA3-7243FBFF0312}" srcOrd="8" destOrd="0" presId="urn:microsoft.com/office/officeart/2005/8/layout/cycle2"/>
    <dgm:cxn modelId="{44D3CFF8-2203-4426-AE50-1B87F5FEE867}" type="presParOf" srcId="{F8C3DC81-35BE-4892-87C9-DBFB5C9B9F5C}" destId="{55ACBA32-FF6C-4CD1-91C9-9055A0C9464A}" srcOrd="9" destOrd="0" presId="urn:microsoft.com/office/officeart/2005/8/layout/cycle2"/>
    <dgm:cxn modelId="{AFBB060E-0153-4694-A620-2A181864E110}" type="presParOf" srcId="{55ACBA32-FF6C-4CD1-91C9-9055A0C9464A}" destId="{CAA8ABA4-CD64-490B-90A8-7E0D8D6698AC}" srcOrd="0" destOrd="0" presId="urn:microsoft.com/office/officeart/2005/8/layout/cycle2"/>
    <dgm:cxn modelId="{638655F4-A0D3-42FE-990F-66BBE3FE06AE}" type="presParOf" srcId="{F8C3DC81-35BE-4892-87C9-DBFB5C9B9F5C}" destId="{0F7F7384-1FAF-4CE3-AD79-E43F91AD9C22}" srcOrd="10" destOrd="0" presId="urn:microsoft.com/office/officeart/2005/8/layout/cycle2"/>
    <dgm:cxn modelId="{E514D5C8-2F0C-4780-AA9C-EE8AB80E77A6}" type="presParOf" srcId="{F8C3DC81-35BE-4892-87C9-DBFB5C9B9F5C}" destId="{6B8DC5C4-AD6C-4C10-9161-666FF1509B07}" srcOrd="11" destOrd="0" presId="urn:microsoft.com/office/officeart/2005/8/layout/cycle2"/>
    <dgm:cxn modelId="{DFD86FA1-4E9E-4368-910B-ECADA081A512}" type="presParOf" srcId="{6B8DC5C4-AD6C-4C10-9161-666FF1509B07}" destId="{9469E589-8ABB-4492-B9CC-7327D92CAC2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0A2D15-761A-4758-B83C-FECF474142F2}" type="doc">
      <dgm:prSet loTypeId="urn:microsoft.com/office/officeart/2005/8/layout/hList1" loCatId="list" qsTypeId="urn:microsoft.com/office/officeart/2005/8/quickstyle/simple5" qsCatId="simple" csTypeId="urn:microsoft.com/office/officeart/2005/8/colors/accent6_4" csCatId="accent6" phldr="1"/>
      <dgm:spPr/>
      <dgm:t>
        <a:bodyPr/>
        <a:lstStyle/>
        <a:p>
          <a:endParaRPr lang="es-ES"/>
        </a:p>
      </dgm:t>
    </dgm:pt>
    <dgm:pt modelId="{C8BFD7D2-F383-45AD-97B3-9AB6DB7CA4A3}">
      <dgm:prSet phldrT="[Texto]"/>
      <dgm:spPr/>
      <dgm:t>
        <a:bodyPr/>
        <a:lstStyle/>
        <a:p>
          <a:r>
            <a:rPr lang="es-ES" dirty="0" smtClean="0"/>
            <a:t>Diagnóstico </a:t>
          </a:r>
          <a:endParaRPr lang="es-ES" dirty="0"/>
        </a:p>
      </dgm:t>
    </dgm:pt>
    <dgm:pt modelId="{3D12928D-D3C5-4745-B245-B6B8D2806FEF}" type="parTrans" cxnId="{6B419672-02C0-4882-B3A1-2D0096D547AD}">
      <dgm:prSet/>
      <dgm:spPr/>
      <dgm:t>
        <a:bodyPr/>
        <a:lstStyle/>
        <a:p>
          <a:endParaRPr lang="es-ES"/>
        </a:p>
      </dgm:t>
    </dgm:pt>
    <dgm:pt modelId="{2BA0A769-FDB5-4181-9D69-488F53D1F99B}" type="sibTrans" cxnId="{6B419672-02C0-4882-B3A1-2D0096D547AD}">
      <dgm:prSet/>
      <dgm:spPr/>
      <dgm:t>
        <a:bodyPr/>
        <a:lstStyle/>
        <a:p>
          <a:endParaRPr lang="es-ES"/>
        </a:p>
      </dgm:t>
    </dgm:pt>
    <dgm:pt modelId="{1FEF565F-FE52-4AA9-BC89-4BF9DB0EBF29}">
      <dgm:prSet phldrT="[Texto]"/>
      <dgm:spPr/>
      <dgm:t>
        <a:bodyPr/>
        <a:lstStyle/>
        <a:p>
          <a:r>
            <a:rPr lang="es-ES" dirty="0" smtClean="0"/>
            <a:t> Preliminar</a:t>
          </a:r>
          <a:endParaRPr lang="es-ES" dirty="0"/>
        </a:p>
      </dgm:t>
    </dgm:pt>
    <dgm:pt modelId="{96080CE9-1986-4328-9A54-27FAA6FA960C}" type="parTrans" cxnId="{B50FB82E-C420-4038-BD61-8425BD7DC8C7}">
      <dgm:prSet/>
      <dgm:spPr/>
      <dgm:t>
        <a:bodyPr/>
        <a:lstStyle/>
        <a:p>
          <a:endParaRPr lang="es-ES"/>
        </a:p>
      </dgm:t>
    </dgm:pt>
    <dgm:pt modelId="{321E56CC-06AF-4048-AD17-A5379FEAAAAF}" type="sibTrans" cxnId="{B50FB82E-C420-4038-BD61-8425BD7DC8C7}">
      <dgm:prSet/>
      <dgm:spPr/>
      <dgm:t>
        <a:bodyPr/>
        <a:lstStyle/>
        <a:p>
          <a:endParaRPr lang="es-ES"/>
        </a:p>
      </dgm:t>
    </dgm:pt>
    <dgm:pt modelId="{9D7F6CCA-327B-491A-8B54-87D56F5E05F2}">
      <dgm:prSet phldrT="[Texto]"/>
      <dgm:spPr/>
      <dgm:t>
        <a:bodyPr/>
        <a:lstStyle/>
        <a:p>
          <a:r>
            <a:rPr lang="es-ES" dirty="0" smtClean="0"/>
            <a:t> Nivel 1 (DEN1)</a:t>
          </a:r>
          <a:endParaRPr lang="es-ES" dirty="0"/>
        </a:p>
      </dgm:t>
    </dgm:pt>
    <dgm:pt modelId="{17D962C3-61D7-4D82-9EE4-C8032FF96705}" type="parTrans" cxnId="{ABFC2EF2-96BE-4578-90A9-A06654F30924}">
      <dgm:prSet/>
      <dgm:spPr/>
      <dgm:t>
        <a:bodyPr/>
        <a:lstStyle/>
        <a:p>
          <a:endParaRPr lang="es-ES"/>
        </a:p>
      </dgm:t>
    </dgm:pt>
    <dgm:pt modelId="{E136B479-0C79-4929-9B82-88557BEAF75B}" type="sibTrans" cxnId="{ABFC2EF2-96BE-4578-90A9-A06654F30924}">
      <dgm:prSet/>
      <dgm:spPr/>
      <dgm:t>
        <a:bodyPr/>
        <a:lstStyle/>
        <a:p>
          <a:endParaRPr lang="es-ES"/>
        </a:p>
      </dgm:t>
    </dgm:pt>
    <dgm:pt modelId="{8624A761-28A6-4662-98CE-1BF33BAF8D4C}">
      <dgm:prSet phldrT="[Texto]"/>
      <dgm:spPr/>
      <dgm:t>
        <a:bodyPr/>
        <a:lstStyle/>
        <a:p>
          <a:r>
            <a:rPr lang="es-ES" dirty="0" smtClean="0"/>
            <a:t> Nivel 2 (DEN2)</a:t>
          </a:r>
          <a:endParaRPr lang="es-ES" dirty="0"/>
        </a:p>
      </dgm:t>
    </dgm:pt>
    <dgm:pt modelId="{A560D850-F4DE-4537-8C09-5625FEB60E84}" type="parTrans" cxnId="{E556E02F-2DF1-4122-8680-33CAC035EACF}">
      <dgm:prSet/>
      <dgm:spPr/>
      <dgm:t>
        <a:bodyPr/>
        <a:lstStyle/>
        <a:p>
          <a:endParaRPr lang="es-ES"/>
        </a:p>
      </dgm:t>
    </dgm:pt>
    <dgm:pt modelId="{60CF0A8C-D97E-4C53-8476-D39F04FED98A}" type="sibTrans" cxnId="{E556E02F-2DF1-4122-8680-33CAC035EACF}">
      <dgm:prSet/>
      <dgm:spPr/>
      <dgm:t>
        <a:bodyPr/>
        <a:lstStyle/>
        <a:p>
          <a:endParaRPr lang="es-ES"/>
        </a:p>
      </dgm:t>
    </dgm:pt>
    <dgm:pt modelId="{728532BF-916E-4B69-AA27-15B8A38B82C4}" type="pres">
      <dgm:prSet presAssocID="{F90A2D15-761A-4758-B83C-FECF474142F2}" presName="Name0" presStyleCnt="0">
        <dgm:presLayoutVars>
          <dgm:dir/>
          <dgm:animLvl val="lvl"/>
          <dgm:resizeHandles val="exact"/>
        </dgm:presLayoutVars>
      </dgm:prSet>
      <dgm:spPr/>
      <dgm:t>
        <a:bodyPr/>
        <a:lstStyle/>
        <a:p>
          <a:endParaRPr lang="es-ES"/>
        </a:p>
      </dgm:t>
    </dgm:pt>
    <dgm:pt modelId="{08441453-C790-4DDB-BBDE-3D7C5B41D970}" type="pres">
      <dgm:prSet presAssocID="{C8BFD7D2-F383-45AD-97B3-9AB6DB7CA4A3}" presName="composite" presStyleCnt="0"/>
      <dgm:spPr/>
    </dgm:pt>
    <dgm:pt modelId="{E67B4DB0-2C26-4E0E-8A8F-045300862008}" type="pres">
      <dgm:prSet presAssocID="{C8BFD7D2-F383-45AD-97B3-9AB6DB7CA4A3}" presName="parTx" presStyleLbl="alignNode1" presStyleIdx="0" presStyleCnt="1">
        <dgm:presLayoutVars>
          <dgm:chMax val="0"/>
          <dgm:chPref val="0"/>
          <dgm:bulletEnabled val="1"/>
        </dgm:presLayoutVars>
      </dgm:prSet>
      <dgm:spPr/>
      <dgm:t>
        <a:bodyPr/>
        <a:lstStyle/>
        <a:p>
          <a:endParaRPr lang="es-ES"/>
        </a:p>
      </dgm:t>
    </dgm:pt>
    <dgm:pt modelId="{354AD101-10F5-456B-8A0E-2BDA19329881}" type="pres">
      <dgm:prSet presAssocID="{C8BFD7D2-F383-45AD-97B3-9AB6DB7CA4A3}" presName="desTx" presStyleLbl="alignAccFollowNode1" presStyleIdx="0" presStyleCnt="1">
        <dgm:presLayoutVars>
          <dgm:bulletEnabled val="1"/>
        </dgm:presLayoutVars>
      </dgm:prSet>
      <dgm:spPr/>
      <dgm:t>
        <a:bodyPr/>
        <a:lstStyle/>
        <a:p>
          <a:endParaRPr lang="es-ES"/>
        </a:p>
      </dgm:t>
    </dgm:pt>
  </dgm:ptLst>
  <dgm:cxnLst>
    <dgm:cxn modelId="{E556E02F-2DF1-4122-8680-33CAC035EACF}" srcId="{C8BFD7D2-F383-45AD-97B3-9AB6DB7CA4A3}" destId="{8624A761-28A6-4662-98CE-1BF33BAF8D4C}" srcOrd="2" destOrd="0" parTransId="{A560D850-F4DE-4537-8C09-5625FEB60E84}" sibTransId="{60CF0A8C-D97E-4C53-8476-D39F04FED98A}"/>
    <dgm:cxn modelId="{C67EE3AF-729C-4999-A2EB-C810221D02BE}" type="presOf" srcId="{F90A2D15-761A-4758-B83C-FECF474142F2}" destId="{728532BF-916E-4B69-AA27-15B8A38B82C4}" srcOrd="0" destOrd="0" presId="urn:microsoft.com/office/officeart/2005/8/layout/hList1"/>
    <dgm:cxn modelId="{BD005069-FD9D-4388-9593-D2E65641D0FB}" type="presOf" srcId="{8624A761-28A6-4662-98CE-1BF33BAF8D4C}" destId="{354AD101-10F5-456B-8A0E-2BDA19329881}" srcOrd="0" destOrd="2" presId="urn:microsoft.com/office/officeart/2005/8/layout/hList1"/>
    <dgm:cxn modelId="{ABFC2EF2-96BE-4578-90A9-A06654F30924}" srcId="{C8BFD7D2-F383-45AD-97B3-9AB6DB7CA4A3}" destId="{9D7F6CCA-327B-491A-8B54-87D56F5E05F2}" srcOrd="1" destOrd="0" parTransId="{17D962C3-61D7-4D82-9EE4-C8032FF96705}" sibTransId="{E136B479-0C79-4929-9B82-88557BEAF75B}"/>
    <dgm:cxn modelId="{B50FB82E-C420-4038-BD61-8425BD7DC8C7}" srcId="{C8BFD7D2-F383-45AD-97B3-9AB6DB7CA4A3}" destId="{1FEF565F-FE52-4AA9-BC89-4BF9DB0EBF29}" srcOrd="0" destOrd="0" parTransId="{96080CE9-1986-4328-9A54-27FAA6FA960C}" sibTransId="{321E56CC-06AF-4048-AD17-A5379FEAAAAF}"/>
    <dgm:cxn modelId="{49551ED1-A7A4-4F20-A44D-74F8CD185989}" type="presOf" srcId="{C8BFD7D2-F383-45AD-97B3-9AB6DB7CA4A3}" destId="{E67B4DB0-2C26-4E0E-8A8F-045300862008}" srcOrd="0" destOrd="0" presId="urn:microsoft.com/office/officeart/2005/8/layout/hList1"/>
    <dgm:cxn modelId="{51C3A59A-1069-4C5B-9BF9-D5D7027C6351}" type="presOf" srcId="{1FEF565F-FE52-4AA9-BC89-4BF9DB0EBF29}" destId="{354AD101-10F5-456B-8A0E-2BDA19329881}" srcOrd="0" destOrd="0" presId="urn:microsoft.com/office/officeart/2005/8/layout/hList1"/>
    <dgm:cxn modelId="{6B419672-02C0-4882-B3A1-2D0096D547AD}" srcId="{F90A2D15-761A-4758-B83C-FECF474142F2}" destId="{C8BFD7D2-F383-45AD-97B3-9AB6DB7CA4A3}" srcOrd="0" destOrd="0" parTransId="{3D12928D-D3C5-4745-B245-B6B8D2806FEF}" sibTransId="{2BA0A769-FDB5-4181-9D69-488F53D1F99B}"/>
    <dgm:cxn modelId="{F11EE235-5C30-4A4E-AC58-1090F65AD55A}" type="presOf" srcId="{9D7F6CCA-327B-491A-8B54-87D56F5E05F2}" destId="{354AD101-10F5-456B-8A0E-2BDA19329881}" srcOrd="0" destOrd="1" presId="urn:microsoft.com/office/officeart/2005/8/layout/hList1"/>
    <dgm:cxn modelId="{548E1700-3051-40D7-A1B9-917AE1A4E6A5}" type="presParOf" srcId="{728532BF-916E-4B69-AA27-15B8A38B82C4}" destId="{08441453-C790-4DDB-BBDE-3D7C5B41D970}" srcOrd="0" destOrd="0" presId="urn:microsoft.com/office/officeart/2005/8/layout/hList1"/>
    <dgm:cxn modelId="{4EB23128-E22B-48B3-8AEA-4FF91370ACFF}" type="presParOf" srcId="{08441453-C790-4DDB-BBDE-3D7C5B41D970}" destId="{E67B4DB0-2C26-4E0E-8A8F-045300862008}" srcOrd="0" destOrd="0" presId="urn:microsoft.com/office/officeart/2005/8/layout/hList1"/>
    <dgm:cxn modelId="{919D6BAF-7AED-4524-A219-D01DFE5AAB16}" type="presParOf" srcId="{08441453-C790-4DDB-BBDE-3D7C5B41D970}" destId="{354AD101-10F5-456B-8A0E-2BDA19329881}"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07856"/>
          <a:ext cx="9604730" cy="1145267"/>
        </a:xfrm>
        <a:prstGeom prst="roundRect">
          <a:avLst>
            <a:gd name="adj" fmla="val 10000"/>
          </a:avLst>
        </a:prstGeom>
        <a:solidFill>
          <a:schemeClr val="accent3">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kern="1200" dirty="0" smtClean="0"/>
            <a:t>Analizar los sistemas de uso final de la energía eléctrica, para mejorar su eficiencia mediante controles automáticos en el Hospital General de Macas. </a:t>
          </a:r>
          <a:endParaRPr lang="es-ES" sz="2400" kern="1200" dirty="0"/>
        </a:p>
      </dsp:txBody>
      <dsp:txXfrm>
        <a:off x="33544" y="341400"/>
        <a:ext cx="9537642" cy="1078179"/>
      </dsp:txXfrm>
    </dsp:sp>
    <dsp:sp modelId="{6453487C-0FAF-4B32-BD10-ECD1ABD7E947}">
      <dsp:nvSpPr>
        <dsp:cNvPr id="0" name=""/>
        <dsp:cNvSpPr/>
      </dsp:nvSpPr>
      <dsp:spPr>
        <a:xfrm>
          <a:off x="960473" y="1453124"/>
          <a:ext cx="971168" cy="996378"/>
        </a:xfrm>
        <a:custGeom>
          <a:avLst/>
          <a:gdLst/>
          <a:ahLst/>
          <a:cxnLst/>
          <a:rect l="0" t="0" r="0" b="0"/>
          <a:pathLst>
            <a:path>
              <a:moveTo>
                <a:pt x="0" y="0"/>
              </a:moveTo>
              <a:lnTo>
                <a:pt x="0" y="996378"/>
              </a:lnTo>
              <a:lnTo>
                <a:pt x="971168" y="996378"/>
              </a:lnTo>
            </a:path>
          </a:pathLst>
        </a:custGeom>
        <a:noFill/>
        <a:ln w="25400" cap="flat" cmpd="sng" algn="ctr">
          <a:solidFill>
            <a:schemeClr val="accent3">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931641" y="1958188"/>
          <a:ext cx="9282256" cy="98262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kern="1200" dirty="0" smtClean="0"/>
            <a:t>Estudiar e identificar la factibilidad y diseño de un sistema automatizado de control para eficiencia eléctrica en los sistemas de uso final</a:t>
          </a:r>
          <a:endParaRPr lang="es-ES" sz="2400" kern="1200" dirty="0"/>
        </a:p>
      </dsp:txBody>
      <dsp:txXfrm>
        <a:off x="1960421" y="1986968"/>
        <a:ext cx="9224696" cy="925068"/>
      </dsp:txXfrm>
    </dsp:sp>
    <dsp:sp modelId="{2F4C8067-67BB-44C9-93F6-385513DB36F0}">
      <dsp:nvSpPr>
        <dsp:cNvPr id="0" name=""/>
        <dsp:cNvSpPr/>
      </dsp:nvSpPr>
      <dsp:spPr>
        <a:xfrm>
          <a:off x="960473" y="1453124"/>
          <a:ext cx="971168" cy="2137692"/>
        </a:xfrm>
        <a:custGeom>
          <a:avLst/>
          <a:gdLst/>
          <a:ahLst/>
          <a:cxnLst/>
          <a:rect l="0" t="0" r="0" b="0"/>
          <a:pathLst>
            <a:path>
              <a:moveTo>
                <a:pt x="0" y="0"/>
              </a:moveTo>
              <a:lnTo>
                <a:pt x="0" y="2137692"/>
              </a:lnTo>
              <a:lnTo>
                <a:pt x="971168" y="2137692"/>
              </a:lnTo>
            </a:path>
          </a:pathLst>
        </a:custGeom>
        <a:noFill/>
        <a:ln w="25400" cap="flat" cmpd="sng" algn="ctr">
          <a:solidFill>
            <a:schemeClr val="accent3">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1126DF8-EFA6-4B2B-B705-BD5C19885CDF}">
      <dsp:nvSpPr>
        <dsp:cNvPr id="0" name=""/>
        <dsp:cNvSpPr/>
      </dsp:nvSpPr>
      <dsp:spPr>
        <a:xfrm>
          <a:off x="1931641" y="3099503"/>
          <a:ext cx="9282256" cy="98262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kern="1200" dirty="0" smtClean="0"/>
            <a:t>Establecer la carga interna existente y determinar la proyección de carga futura para el dimensionamiento de un nuevo generador de emergencia para el hospital.</a:t>
          </a:r>
          <a:endParaRPr lang="es-ES" sz="2400" kern="1200" dirty="0"/>
        </a:p>
      </dsp:txBody>
      <dsp:txXfrm>
        <a:off x="1960421" y="3128283"/>
        <a:ext cx="9224696" cy="925068"/>
      </dsp:txXfrm>
    </dsp:sp>
    <dsp:sp modelId="{F27B7295-80E4-4410-9A4D-672618C6243E}">
      <dsp:nvSpPr>
        <dsp:cNvPr id="0" name=""/>
        <dsp:cNvSpPr/>
      </dsp:nvSpPr>
      <dsp:spPr>
        <a:xfrm>
          <a:off x="960473" y="1453124"/>
          <a:ext cx="971168" cy="3316413"/>
        </a:xfrm>
        <a:custGeom>
          <a:avLst/>
          <a:gdLst/>
          <a:ahLst/>
          <a:cxnLst/>
          <a:rect l="0" t="0" r="0" b="0"/>
          <a:pathLst>
            <a:path>
              <a:moveTo>
                <a:pt x="0" y="0"/>
              </a:moveTo>
              <a:lnTo>
                <a:pt x="0" y="3316413"/>
              </a:lnTo>
              <a:lnTo>
                <a:pt x="971168" y="3316413"/>
              </a:lnTo>
            </a:path>
          </a:pathLst>
        </a:custGeom>
        <a:noFill/>
        <a:ln w="25400" cap="flat" cmpd="sng" algn="ctr">
          <a:solidFill>
            <a:schemeClr val="accent3">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9DD2AFD-1A85-48C2-96F2-E73FC04B45F7}">
      <dsp:nvSpPr>
        <dsp:cNvPr id="0" name=""/>
        <dsp:cNvSpPr/>
      </dsp:nvSpPr>
      <dsp:spPr>
        <a:xfrm>
          <a:off x="1931641" y="4278224"/>
          <a:ext cx="9282256" cy="982628"/>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kern="1200" dirty="0" smtClean="0"/>
            <a:t>Estudiar la factibilidad de sistemas redundantes de servicios eléctricos en medio voltaje.</a:t>
          </a:r>
          <a:endParaRPr lang="es-ES" sz="2400" kern="1200" dirty="0"/>
        </a:p>
      </dsp:txBody>
      <dsp:txXfrm>
        <a:off x="1960421" y="4307004"/>
        <a:ext cx="9224696" cy="9250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B4DB0-2C26-4E0E-8A8F-045300862008}">
      <dsp:nvSpPr>
        <dsp:cNvPr id="0" name=""/>
        <dsp:cNvSpPr/>
      </dsp:nvSpPr>
      <dsp:spPr>
        <a:xfrm>
          <a:off x="0" y="53355"/>
          <a:ext cx="2438400" cy="5184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S" sz="1800" kern="1200" dirty="0" smtClean="0"/>
            <a:t>Análisis económico </a:t>
          </a:r>
          <a:endParaRPr lang="es-ES" sz="1800" kern="1200" dirty="0"/>
        </a:p>
      </dsp:txBody>
      <dsp:txXfrm>
        <a:off x="0" y="53355"/>
        <a:ext cx="2438400" cy="518400"/>
      </dsp:txXfrm>
    </dsp:sp>
    <dsp:sp modelId="{354AD101-10F5-456B-8A0E-2BDA19329881}">
      <dsp:nvSpPr>
        <dsp:cNvPr id="0" name=""/>
        <dsp:cNvSpPr/>
      </dsp:nvSpPr>
      <dsp:spPr>
        <a:xfrm>
          <a:off x="0" y="571755"/>
          <a:ext cx="2438400" cy="1679939"/>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 PRS &lt; vida útil</a:t>
          </a:r>
          <a:endParaRPr lang="es-ES" sz="1800" kern="1200" dirty="0"/>
        </a:p>
        <a:p>
          <a:pPr marL="171450" lvl="1" indent="-171450" algn="l" defTabSz="800100">
            <a:lnSpc>
              <a:spcPct val="90000"/>
            </a:lnSpc>
            <a:spcBef>
              <a:spcPct val="0"/>
            </a:spcBef>
            <a:spcAft>
              <a:spcPct val="15000"/>
            </a:spcAft>
            <a:buChar char="••"/>
          </a:pPr>
          <a:r>
            <a:rPr lang="es-ES" sz="1800" kern="1200" dirty="0" smtClean="0"/>
            <a:t> TIR &gt; TD</a:t>
          </a:r>
          <a:endParaRPr lang="es-ES" sz="1800" kern="1200" dirty="0"/>
        </a:p>
        <a:p>
          <a:pPr marL="171450" lvl="1" indent="-171450" algn="l" defTabSz="800100">
            <a:lnSpc>
              <a:spcPct val="90000"/>
            </a:lnSpc>
            <a:spcBef>
              <a:spcPct val="0"/>
            </a:spcBef>
            <a:spcAft>
              <a:spcPct val="15000"/>
            </a:spcAft>
            <a:buChar char="••"/>
          </a:pPr>
          <a:r>
            <a:rPr lang="es-ES" sz="1800" kern="1200" dirty="0" smtClean="0"/>
            <a:t> VAN &gt; 0</a:t>
          </a:r>
          <a:endParaRPr lang="es-ES" sz="1800" kern="1200" dirty="0"/>
        </a:p>
        <a:p>
          <a:pPr marL="171450" lvl="1" indent="-171450" algn="l" defTabSz="800100">
            <a:lnSpc>
              <a:spcPct val="90000"/>
            </a:lnSpc>
            <a:spcBef>
              <a:spcPct val="0"/>
            </a:spcBef>
            <a:spcAft>
              <a:spcPct val="15000"/>
            </a:spcAft>
            <a:buChar char="••"/>
          </a:pPr>
          <a:r>
            <a:rPr lang="es-ES" sz="1800" kern="1200" dirty="0" smtClean="0"/>
            <a:t>RCB &lt; 1</a:t>
          </a:r>
          <a:endParaRPr lang="es-ES" sz="1800" kern="1200" dirty="0"/>
        </a:p>
        <a:p>
          <a:pPr marL="171450" lvl="1" indent="-171450" algn="l" defTabSz="800100">
            <a:lnSpc>
              <a:spcPct val="90000"/>
            </a:lnSpc>
            <a:spcBef>
              <a:spcPct val="0"/>
            </a:spcBef>
            <a:spcAft>
              <a:spcPct val="15000"/>
            </a:spcAft>
            <a:buChar char="••"/>
          </a:pPr>
          <a:r>
            <a:rPr lang="es-ES" sz="1800" kern="1200" dirty="0" smtClean="0"/>
            <a:t>Ciclo de vida</a:t>
          </a:r>
          <a:endParaRPr lang="es-ES" sz="1800" kern="1200" dirty="0"/>
        </a:p>
      </dsp:txBody>
      <dsp:txXfrm>
        <a:off x="0" y="571755"/>
        <a:ext cx="2438400" cy="16799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E9312-AB4A-49A3-A3D1-4EFCB395A68E}">
      <dsp:nvSpPr>
        <dsp:cNvPr id="0" name=""/>
        <dsp:cNvSpPr/>
      </dsp:nvSpPr>
      <dsp:spPr>
        <a:xfrm>
          <a:off x="1097012" y="2016267"/>
          <a:ext cx="2336229" cy="116811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kern="1200" dirty="0" smtClean="0"/>
            <a:t>Control</a:t>
          </a:r>
          <a:endParaRPr lang="es-ES" sz="2500" kern="1200" dirty="0"/>
        </a:p>
      </dsp:txBody>
      <dsp:txXfrm>
        <a:off x="1131225" y="2050480"/>
        <a:ext cx="2267803" cy="1099688"/>
      </dsp:txXfrm>
    </dsp:sp>
    <dsp:sp modelId="{4BBB8F13-9CA1-4155-AE7E-2F3645BAFC78}">
      <dsp:nvSpPr>
        <dsp:cNvPr id="0" name=""/>
        <dsp:cNvSpPr/>
      </dsp:nvSpPr>
      <dsp:spPr>
        <a:xfrm rot="17692822">
          <a:off x="2789914" y="1572611"/>
          <a:ext cx="2221146" cy="40429"/>
        </a:xfrm>
        <a:custGeom>
          <a:avLst/>
          <a:gdLst/>
          <a:ahLst/>
          <a:cxnLst/>
          <a:rect l="0" t="0" r="0" b="0"/>
          <a:pathLst>
            <a:path>
              <a:moveTo>
                <a:pt x="0" y="20214"/>
              </a:moveTo>
              <a:lnTo>
                <a:pt x="2221146" y="2021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3844958" y="1537297"/>
        <a:ext cx="111057" cy="111057"/>
      </dsp:txXfrm>
    </dsp:sp>
    <dsp:sp modelId="{50685F46-52D0-4AAE-AC70-411DDD562A36}">
      <dsp:nvSpPr>
        <dsp:cNvPr id="0" name=""/>
        <dsp:cNvSpPr/>
      </dsp:nvSpPr>
      <dsp:spPr>
        <a:xfrm>
          <a:off x="4367733" y="1269"/>
          <a:ext cx="2336229" cy="116811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b="1" kern="1200" dirty="0" smtClean="0"/>
            <a:t>Interruptores crepusculares.</a:t>
          </a:r>
          <a:endParaRPr lang="es-ES" sz="2500" kern="1200" dirty="0"/>
        </a:p>
      </dsp:txBody>
      <dsp:txXfrm>
        <a:off x="4401946" y="35482"/>
        <a:ext cx="2267803" cy="1099688"/>
      </dsp:txXfrm>
    </dsp:sp>
    <dsp:sp modelId="{6C3E5D58-8DB8-46C9-9C1D-21C4110806D5}">
      <dsp:nvSpPr>
        <dsp:cNvPr id="0" name=""/>
        <dsp:cNvSpPr/>
      </dsp:nvSpPr>
      <dsp:spPr>
        <a:xfrm rot="19457599">
          <a:off x="3325072" y="2244277"/>
          <a:ext cx="1150830" cy="40429"/>
        </a:xfrm>
        <a:custGeom>
          <a:avLst/>
          <a:gdLst/>
          <a:ahLst/>
          <a:cxnLst/>
          <a:rect l="0" t="0" r="0" b="0"/>
          <a:pathLst>
            <a:path>
              <a:moveTo>
                <a:pt x="0" y="20214"/>
              </a:moveTo>
              <a:lnTo>
                <a:pt x="1150830" y="2021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871716" y="2235721"/>
        <a:ext cx="57541" cy="57541"/>
      </dsp:txXfrm>
    </dsp:sp>
    <dsp:sp modelId="{6608AF02-5BD3-4245-9119-1341DA604B42}">
      <dsp:nvSpPr>
        <dsp:cNvPr id="0" name=""/>
        <dsp:cNvSpPr/>
      </dsp:nvSpPr>
      <dsp:spPr>
        <a:xfrm>
          <a:off x="4367733" y="1344601"/>
          <a:ext cx="2336229" cy="116811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b="1" kern="1200" dirty="0" smtClean="0"/>
            <a:t>Interruptor horario astronómico</a:t>
          </a:r>
          <a:endParaRPr lang="es-ES" sz="2500" kern="1200" dirty="0"/>
        </a:p>
      </dsp:txBody>
      <dsp:txXfrm>
        <a:off x="4401946" y="1378814"/>
        <a:ext cx="2267803" cy="1099688"/>
      </dsp:txXfrm>
    </dsp:sp>
    <dsp:sp modelId="{483EECA2-15A1-4553-A187-59BC3C7F25E4}">
      <dsp:nvSpPr>
        <dsp:cNvPr id="0" name=""/>
        <dsp:cNvSpPr/>
      </dsp:nvSpPr>
      <dsp:spPr>
        <a:xfrm rot="2142401">
          <a:off x="3325072" y="2915943"/>
          <a:ext cx="1150830" cy="40429"/>
        </a:xfrm>
        <a:custGeom>
          <a:avLst/>
          <a:gdLst/>
          <a:ahLst/>
          <a:cxnLst/>
          <a:rect l="0" t="0" r="0" b="0"/>
          <a:pathLst>
            <a:path>
              <a:moveTo>
                <a:pt x="0" y="20214"/>
              </a:moveTo>
              <a:lnTo>
                <a:pt x="1150830" y="2021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871716" y="2907387"/>
        <a:ext cx="57541" cy="57541"/>
      </dsp:txXfrm>
    </dsp:sp>
    <dsp:sp modelId="{1028922D-C7AF-4414-9BCF-9E9BCCB5FAED}">
      <dsp:nvSpPr>
        <dsp:cNvPr id="0" name=""/>
        <dsp:cNvSpPr/>
      </dsp:nvSpPr>
      <dsp:spPr>
        <a:xfrm>
          <a:off x="4367733" y="2687933"/>
          <a:ext cx="2336229" cy="116811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kern="1200" dirty="0" smtClean="0"/>
            <a:t>Interruptor de proximidad</a:t>
          </a:r>
        </a:p>
      </dsp:txBody>
      <dsp:txXfrm>
        <a:off x="4401946" y="2722146"/>
        <a:ext cx="2267803" cy="1099688"/>
      </dsp:txXfrm>
    </dsp:sp>
    <dsp:sp modelId="{A8C7A4E0-7FE0-47BC-9384-3A2D1F856836}">
      <dsp:nvSpPr>
        <dsp:cNvPr id="0" name=""/>
        <dsp:cNvSpPr/>
      </dsp:nvSpPr>
      <dsp:spPr>
        <a:xfrm rot="3907178">
          <a:off x="2789914" y="3587609"/>
          <a:ext cx="2221146" cy="40429"/>
        </a:xfrm>
        <a:custGeom>
          <a:avLst/>
          <a:gdLst/>
          <a:ahLst/>
          <a:cxnLst/>
          <a:rect l="0" t="0" r="0" b="0"/>
          <a:pathLst>
            <a:path>
              <a:moveTo>
                <a:pt x="0" y="20214"/>
              </a:moveTo>
              <a:lnTo>
                <a:pt x="2221146" y="2021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s-ES" sz="700" kern="1200"/>
        </a:p>
      </dsp:txBody>
      <dsp:txXfrm>
        <a:off x="3844958" y="3552295"/>
        <a:ext cx="111057" cy="111057"/>
      </dsp:txXfrm>
    </dsp:sp>
    <dsp:sp modelId="{147D29BC-FF9B-4BBC-B0F2-E32D50F4D9FF}">
      <dsp:nvSpPr>
        <dsp:cNvPr id="0" name=""/>
        <dsp:cNvSpPr/>
      </dsp:nvSpPr>
      <dsp:spPr>
        <a:xfrm>
          <a:off x="4367733" y="4031265"/>
          <a:ext cx="2336229" cy="116811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kern="1200" dirty="0" smtClean="0"/>
            <a:t>Estabilizador reductor</a:t>
          </a:r>
          <a:endParaRPr lang="es-ES" sz="2500" b="1" kern="1200" dirty="0" smtClean="0"/>
        </a:p>
      </dsp:txBody>
      <dsp:txXfrm>
        <a:off x="4401946" y="4065478"/>
        <a:ext cx="2267803" cy="10996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480C3-A9A2-4B59-842A-9002308A8371}">
      <dsp:nvSpPr>
        <dsp:cNvPr id="0" name=""/>
        <dsp:cNvSpPr/>
      </dsp:nvSpPr>
      <dsp:spPr>
        <a:xfrm>
          <a:off x="4250703" y="2096123"/>
          <a:ext cx="1381219" cy="390443"/>
        </a:xfrm>
        <a:custGeom>
          <a:avLst/>
          <a:gdLst/>
          <a:ahLst/>
          <a:cxnLst/>
          <a:rect l="0" t="0" r="0" b="0"/>
          <a:pathLst>
            <a:path>
              <a:moveTo>
                <a:pt x="0" y="0"/>
              </a:moveTo>
              <a:lnTo>
                <a:pt x="0" y="266076"/>
              </a:lnTo>
              <a:lnTo>
                <a:pt x="1381219" y="266076"/>
              </a:lnTo>
              <a:lnTo>
                <a:pt x="1381219" y="39044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62C809-295C-4C8E-B152-8E7446FA5FD8}">
      <dsp:nvSpPr>
        <dsp:cNvPr id="0" name=""/>
        <dsp:cNvSpPr/>
      </dsp:nvSpPr>
      <dsp:spPr>
        <a:xfrm>
          <a:off x="2603850" y="3339055"/>
          <a:ext cx="879366" cy="390443"/>
        </a:xfrm>
        <a:custGeom>
          <a:avLst/>
          <a:gdLst/>
          <a:ahLst/>
          <a:cxnLst/>
          <a:rect l="0" t="0" r="0" b="0"/>
          <a:pathLst>
            <a:path>
              <a:moveTo>
                <a:pt x="0" y="0"/>
              </a:moveTo>
              <a:lnTo>
                <a:pt x="0" y="266076"/>
              </a:lnTo>
              <a:lnTo>
                <a:pt x="879366" y="266076"/>
              </a:lnTo>
              <a:lnTo>
                <a:pt x="879366" y="39044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C0261E-388B-44DC-BE4F-D6EF7035B117}">
      <dsp:nvSpPr>
        <dsp:cNvPr id="0" name=""/>
        <dsp:cNvSpPr/>
      </dsp:nvSpPr>
      <dsp:spPr>
        <a:xfrm>
          <a:off x="1545313" y="3339055"/>
          <a:ext cx="1058536" cy="390443"/>
        </a:xfrm>
        <a:custGeom>
          <a:avLst/>
          <a:gdLst/>
          <a:ahLst/>
          <a:cxnLst/>
          <a:rect l="0" t="0" r="0" b="0"/>
          <a:pathLst>
            <a:path>
              <a:moveTo>
                <a:pt x="1058536" y="0"/>
              </a:moveTo>
              <a:lnTo>
                <a:pt x="1058536" y="266076"/>
              </a:lnTo>
              <a:lnTo>
                <a:pt x="0" y="266076"/>
              </a:lnTo>
              <a:lnTo>
                <a:pt x="0" y="390443"/>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F3664-13BF-4FAC-BE22-E0D95F26B049}">
      <dsp:nvSpPr>
        <dsp:cNvPr id="0" name=""/>
        <dsp:cNvSpPr/>
      </dsp:nvSpPr>
      <dsp:spPr>
        <a:xfrm>
          <a:off x="2603850" y="2096123"/>
          <a:ext cx="1646853" cy="390443"/>
        </a:xfrm>
        <a:custGeom>
          <a:avLst/>
          <a:gdLst/>
          <a:ahLst/>
          <a:cxnLst/>
          <a:rect l="0" t="0" r="0" b="0"/>
          <a:pathLst>
            <a:path>
              <a:moveTo>
                <a:pt x="1646853" y="0"/>
              </a:moveTo>
              <a:lnTo>
                <a:pt x="1646853" y="266076"/>
              </a:lnTo>
              <a:lnTo>
                <a:pt x="0" y="266076"/>
              </a:lnTo>
              <a:lnTo>
                <a:pt x="0" y="39044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D69899-A459-40B2-B376-65304F4CDDCD}">
      <dsp:nvSpPr>
        <dsp:cNvPr id="0" name=""/>
        <dsp:cNvSpPr/>
      </dsp:nvSpPr>
      <dsp:spPr>
        <a:xfrm>
          <a:off x="3091748" y="807763"/>
          <a:ext cx="1158955" cy="435872"/>
        </a:xfrm>
        <a:custGeom>
          <a:avLst/>
          <a:gdLst/>
          <a:ahLst/>
          <a:cxnLst/>
          <a:rect l="0" t="0" r="0" b="0"/>
          <a:pathLst>
            <a:path>
              <a:moveTo>
                <a:pt x="0" y="0"/>
              </a:moveTo>
              <a:lnTo>
                <a:pt x="0" y="311505"/>
              </a:lnTo>
              <a:lnTo>
                <a:pt x="1158955" y="311505"/>
              </a:lnTo>
              <a:lnTo>
                <a:pt x="1158955" y="43587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AD395C-9E82-4419-971F-8C4ECDCABD33}">
      <dsp:nvSpPr>
        <dsp:cNvPr id="0" name=""/>
        <dsp:cNvSpPr/>
      </dsp:nvSpPr>
      <dsp:spPr>
        <a:xfrm>
          <a:off x="871979" y="807763"/>
          <a:ext cx="2219768" cy="435872"/>
        </a:xfrm>
        <a:custGeom>
          <a:avLst/>
          <a:gdLst/>
          <a:ahLst/>
          <a:cxnLst/>
          <a:rect l="0" t="0" r="0" b="0"/>
          <a:pathLst>
            <a:path>
              <a:moveTo>
                <a:pt x="2219768" y="0"/>
              </a:moveTo>
              <a:lnTo>
                <a:pt x="2219768" y="311505"/>
              </a:lnTo>
              <a:lnTo>
                <a:pt x="0" y="311505"/>
              </a:lnTo>
              <a:lnTo>
                <a:pt x="0" y="43587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0E3884-07A3-4D4F-9DA4-676003AB3FF3}">
      <dsp:nvSpPr>
        <dsp:cNvPr id="0" name=""/>
        <dsp:cNvSpPr/>
      </dsp:nvSpPr>
      <dsp:spPr>
        <a:xfrm>
          <a:off x="1414193" y="-44724"/>
          <a:ext cx="3355109" cy="8524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898F29-C31C-41EE-9528-C33745B246AD}">
      <dsp:nvSpPr>
        <dsp:cNvPr id="0" name=""/>
        <dsp:cNvSpPr/>
      </dsp:nvSpPr>
      <dsp:spPr>
        <a:xfrm>
          <a:off x="1563360" y="96983"/>
          <a:ext cx="3355109" cy="85248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b="1" kern="1200">
              <a:latin typeface="Times New Roman" panose="02020603050405020304" pitchFamily="18" charset="0"/>
              <a:cs typeface="Times New Roman" panose="02020603050405020304" pitchFamily="18" charset="0"/>
            </a:rPr>
            <a:t>Sistema Eléctrico Hospitalario</a:t>
          </a:r>
        </a:p>
      </dsp:txBody>
      <dsp:txXfrm>
        <a:off x="1588328" y="121951"/>
        <a:ext cx="3305173" cy="802551"/>
      </dsp:txXfrm>
    </dsp:sp>
    <dsp:sp modelId="{53BF323D-58DE-4B55-8B7F-7D8A1896A791}">
      <dsp:nvSpPr>
        <dsp:cNvPr id="0" name=""/>
        <dsp:cNvSpPr/>
      </dsp:nvSpPr>
      <dsp:spPr>
        <a:xfrm>
          <a:off x="-149166" y="1243636"/>
          <a:ext cx="2042292" cy="8524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03A319-4CD8-44B3-812A-E16DAFDA6E2A}">
      <dsp:nvSpPr>
        <dsp:cNvPr id="0" name=""/>
        <dsp:cNvSpPr/>
      </dsp:nvSpPr>
      <dsp:spPr>
        <a:xfrm>
          <a:off x="0" y="1385344"/>
          <a:ext cx="2042292" cy="85248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a:latin typeface="Times New Roman" panose="02020603050405020304" pitchFamily="18" charset="0"/>
              <a:cs typeface="Times New Roman" panose="02020603050405020304" pitchFamily="18" charset="0"/>
            </a:rPr>
            <a:t>Alimentador </a:t>
          </a:r>
        </a:p>
        <a:p>
          <a:pPr lvl="0" algn="ctr" defTabSz="844550">
            <a:lnSpc>
              <a:spcPct val="90000"/>
            </a:lnSpc>
            <a:spcBef>
              <a:spcPct val="0"/>
            </a:spcBef>
            <a:spcAft>
              <a:spcPct val="35000"/>
            </a:spcAft>
          </a:pPr>
          <a:r>
            <a:rPr lang="es-ES" sz="1900" b="1" kern="1200">
              <a:latin typeface="Times New Roman" panose="02020603050405020304" pitchFamily="18" charset="0"/>
              <a:cs typeface="Times New Roman" panose="02020603050405020304" pitchFamily="18" charset="0"/>
            </a:rPr>
            <a:t>No Esencial</a:t>
          </a:r>
        </a:p>
      </dsp:txBody>
      <dsp:txXfrm>
        <a:off x="24968" y="1410312"/>
        <a:ext cx="1992356" cy="802551"/>
      </dsp:txXfrm>
    </dsp:sp>
    <dsp:sp modelId="{9DF83474-B232-4C72-A301-5553D20D0E29}">
      <dsp:nvSpPr>
        <dsp:cNvPr id="0" name=""/>
        <dsp:cNvSpPr/>
      </dsp:nvSpPr>
      <dsp:spPr>
        <a:xfrm>
          <a:off x="3102040" y="1243636"/>
          <a:ext cx="2297326" cy="8524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600B88-8242-4601-A917-31B8F4E72C15}">
      <dsp:nvSpPr>
        <dsp:cNvPr id="0" name=""/>
        <dsp:cNvSpPr/>
      </dsp:nvSpPr>
      <dsp:spPr>
        <a:xfrm>
          <a:off x="3251206" y="1385344"/>
          <a:ext cx="2297326" cy="85248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a:latin typeface="Times New Roman" panose="02020603050405020304" pitchFamily="18" charset="0"/>
              <a:cs typeface="Times New Roman" panose="02020603050405020304" pitchFamily="18" charset="0"/>
            </a:rPr>
            <a:t>Alimentador </a:t>
          </a:r>
        </a:p>
        <a:p>
          <a:pPr lvl="0" algn="ctr" defTabSz="844550">
            <a:lnSpc>
              <a:spcPct val="90000"/>
            </a:lnSpc>
            <a:spcBef>
              <a:spcPct val="0"/>
            </a:spcBef>
            <a:spcAft>
              <a:spcPct val="35000"/>
            </a:spcAft>
          </a:pPr>
          <a:r>
            <a:rPr lang="es-ES" sz="1900" b="1" kern="1200">
              <a:latin typeface="Times New Roman" panose="02020603050405020304" pitchFamily="18" charset="0"/>
              <a:cs typeface="Times New Roman" panose="02020603050405020304" pitchFamily="18" charset="0"/>
            </a:rPr>
            <a:t>Esencial</a:t>
          </a:r>
        </a:p>
      </dsp:txBody>
      <dsp:txXfrm>
        <a:off x="3276174" y="1410312"/>
        <a:ext cx="2247390" cy="802551"/>
      </dsp:txXfrm>
    </dsp:sp>
    <dsp:sp modelId="{71042521-FBB8-4B1A-B2F0-DAEF080AA2E2}">
      <dsp:nvSpPr>
        <dsp:cNvPr id="0" name=""/>
        <dsp:cNvSpPr/>
      </dsp:nvSpPr>
      <dsp:spPr>
        <a:xfrm>
          <a:off x="1758249" y="2486567"/>
          <a:ext cx="1691201" cy="85248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EE92B-608B-4A30-AF54-DB2836746387}">
      <dsp:nvSpPr>
        <dsp:cNvPr id="0" name=""/>
        <dsp:cNvSpPr/>
      </dsp:nvSpPr>
      <dsp:spPr>
        <a:xfrm>
          <a:off x="1907416" y="2628276"/>
          <a:ext cx="1691201" cy="852487"/>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a:latin typeface="Times New Roman" panose="02020603050405020304" pitchFamily="18" charset="0"/>
              <a:cs typeface="Times New Roman" panose="02020603050405020304" pitchFamily="18" charset="0"/>
            </a:rPr>
            <a:t>Alimnetador de Emergencia</a:t>
          </a:r>
        </a:p>
      </dsp:txBody>
      <dsp:txXfrm>
        <a:off x="1932384" y="2653244"/>
        <a:ext cx="1641265" cy="802551"/>
      </dsp:txXfrm>
    </dsp:sp>
    <dsp:sp modelId="{FBE39847-30B2-42AF-B796-A5012D6C8FD9}">
      <dsp:nvSpPr>
        <dsp:cNvPr id="0" name=""/>
        <dsp:cNvSpPr/>
      </dsp:nvSpPr>
      <dsp:spPr>
        <a:xfrm>
          <a:off x="752486" y="3729499"/>
          <a:ext cx="1585654" cy="852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4D991E-2D06-470E-ACC0-4B40EA8CDE07}">
      <dsp:nvSpPr>
        <dsp:cNvPr id="0" name=""/>
        <dsp:cNvSpPr/>
      </dsp:nvSpPr>
      <dsp:spPr>
        <a:xfrm>
          <a:off x="901653" y="3871207"/>
          <a:ext cx="1585654" cy="8524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a:latin typeface="Times New Roman" panose="02020603050405020304" pitchFamily="18" charset="0"/>
              <a:cs typeface="Times New Roman" panose="02020603050405020304" pitchFamily="18" charset="0"/>
            </a:rPr>
            <a:t>Alimentador Crítico</a:t>
          </a:r>
        </a:p>
      </dsp:txBody>
      <dsp:txXfrm>
        <a:off x="926621" y="3896175"/>
        <a:ext cx="1535718" cy="802551"/>
      </dsp:txXfrm>
    </dsp:sp>
    <dsp:sp modelId="{E65E4BF8-2752-464E-8441-93DA0642F1B2}">
      <dsp:nvSpPr>
        <dsp:cNvPr id="0" name=""/>
        <dsp:cNvSpPr/>
      </dsp:nvSpPr>
      <dsp:spPr>
        <a:xfrm>
          <a:off x="2636474" y="3729499"/>
          <a:ext cx="1693483" cy="8524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04A548-6F0D-4781-B867-FEB6EBCFE239}">
      <dsp:nvSpPr>
        <dsp:cNvPr id="0" name=""/>
        <dsp:cNvSpPr/>
      </dsp:nvSpPr>
      <dsp:spPr>
        <a:xfrm>
          <a:off x="2785641" y="3871207"/>
          <a:ext cx="1693483" cy="8524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a:latin typeface="Times New Roman" panose="02020603050405020304" pitchFamily="18" charset="0"/>
              <a:cs typeface="Times New Roman" panose="02020603050405020304" pitchFamily="18" charset="0"/>
            </a:rPr>
            <a:t>Alimentador de Seguridad</a:t>
          </a:r>
        </a:p>
      </dsp:txBody>
      <dsp:txXfrm>
        <a:off x="2810609" y="3896175"/>
        <a:ext cx="1643547" cy="802551"/>
      </dsp:txXfrm>
    </dsp:sp>
    <dsp:sp modelId="{3ADD62F5-8E08-4613-B3BB-21D182E05BA9}">
      <dsp:nvSpPr>
        <dsp:cNvPr id="0" name=""/>
        <dsp:cNvSpPr/>
      </dsp:nvSpPr>
      <dsp:spPr>
        <a:xfrm>
          <a:off x="4625175" y="2486567"/>
          <a:ext cx="2013495" cy="85248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7B890B-2280-4116-9BF3-753379B822B7}">
      <dsp:nvSpPr>
        <dsp:cNvPr id="0" name=""/>
        <dsp:cNvSpPr/>
      </dsp:nvSpPr>
      <dsp:spPr>
        <a:xfrm>
          <a:off x="4774342" y="2628276"/>
          <a:ext cx="2013495" cy="852487"/>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a:latin typeface="Times New Roman" panose="02020603050405020304" pitchFamily="18" charset="0"/>
              <a:cs typeface="Times New Roman" panose="02020603050405020304" pitchFamily="18" charset="0"/>
            </a:rPr>
            <a:t>Alimentador de Equipamiento</a:t>
          </a:r>
        </a:p>
      </dsp:txBody>
      <dsp:txXfrm>
        <a:off x="4799310" y="2653244"/>
        <a:ext cx="1963559" cy="80255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8E6EA-67C9-4111-A5E9-96274C800F19}">
      <dsp:nvSpPr>
        <dsp:cNvPr id="0" name=""/>
        <dsp:cNvSpPr/>
      </dsp:nvSpPr>
      <dsp:spPr>
        <a:xfrm>
          <a:off x="3391477" y="1884608"/>
          <a:ext cx="290952" cy="2925101"/>
        </a:xfrm>
        <a:custGeom>
          <a:avLst/>
          <a:gdLst/>
          <a:ahLst/>
          <a:cxnLst/>
          <a:rect l="0" t="0" r="0" b="0"/>
          <a:pathLst>
            <a:path>
              <a:moveTo>
                <a:pt x="0" y="0"/>
              </a:moveTo>
              <a:lnTo>
                <a:pt x="0" y="2925101"/>
              </a:lnTo>
              <a:lnTo>
                <a:pt x="290952" y="2925101"/>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B733D1-6E49-4E51-8244-3701A7A2681F}">
      <dsp:nvSpPr>
        <dsp:cNvPr id="0" name=""/>
        <dsp:cNvSpPr/>
      </dsp:nvSpPr>
      <dsp:spPr>
        <a:xfrm>
          <a:off x="3391477" y="1884608"/>
          <a:ext cx="290952" cy="1820408"/>
        </a:xfrm>
        <a:custGeom>
          <a:avLst/>
          <a:gdLst/>
          <a:ahLst/>
          <a:cxnLst/>
          <a:rect l="0" t="0" r="0" b="0"/>
          <a:pathLst>
            <a:path>
              <a:moveTo>
                <a:pt x="0" y="0"/>
              </a:moveTo>
              <a:lnTo>
                <a:pt x="0" y="1820408"/>
              </a:lnTo>
              <a:lnTo>
                <a:pt x="290952" y="1820408"/>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DD3FCA2-EF61-42FA-AAAA-1746A7E0B094}">
      <dsp:nvSpPr>
        <dsp:cNvPr id="0" name=""/>
        <dsp:cNvSpPr/>
      </dsp:nvSpPr>
      <dsp:spPr>
        <a:xfrm>
          <a:off x="3391477" y="1884608"/>
          <a:ext cx="290952" cy="715716"/>
        </a:xfrm>
        <a:custGeom>
          <a:avLst/>
          <a:gdLst/>
          <a:ahLst/>
          <a:cxnLst/>
          <a:rect l="0" t="0" r="0" b="0"/>
          <a:pathLst>
            <a:path>
              <a:moveTo>
                <a:pt x="0" y="0"/>
              </a:moveTo>
              <a:lnTo>
                <a:pt x="0" y="715716"/>
              </a:lnTo>
              <a:lnTo>
                <a:pt x="290952" y="715716"/>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FE97DE-FB14-4F6D-BB9C-079ACFC53814}">
      <dsp:nvSpPr>
        <dsp:cNvPr id="0" name=""/>
        <dsp:cNvSpPr/>
      </dsp:nvSpPr>
      <dsp:spPr>
        <a:xfrm>
          <a:off x="3034139" y="779916"/>
          <a:ext cx="1133212" cy="326740"/>
        </a:xfrm>
        <a:custGeom>
          <a:avLst/>
          <a:gdLst/>
          <a:ahLst/>
          <a:cxnLst/>
          <a:rect l="0" t="0" r="0" b="0"/>
          <a:pathLst>
            <a:path>
              <a:moveTo>
                <a:pt x="0" y="0"/>
              </a:moveTo>
              <a:lnTo>
                <a:pt x="0" y="163370"/>
              </a:lnTo>
              <a:lnTo>
                <a:pt x="1133212" y="163370"/>
              </a:lnTo>
              <a:lnTo>
                <a:pt x="1133212" y="32674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4A68AF4-95FF-48A6-B6E4-F19A33C0FCF1}">
      <dsp:nvSpPr>
        <dsp:cNvPr id="0" name=""/>
        <dsp:cNvSpPr/>
      </dsp:nvSpPr>
      <dsp:spPr>
        <a:xfrm>
          <a:off x="1125053" y="1884608"/>
          <a:ext cx="134413" cy="715716"/>
        </a:xfrm>
        <a:custGeom>
          <a:avLst/>
          <a:gdLst/>
          <a:ahLst/>
          <a:cxnLst/>
          <a:rect l="0" t="0" r="0" b="0"/>
          <a:pathLst>
            <a:path>
              <a:moveTo>
                <a:pt x="0" y="0"/>
              </a:moveTo>
              <a:lnTo>
                <a:pt x="0" y="715716"/>
              </a:lnTo>
              <a:lnTo>
                <a:pt x="134413" y="715716"/>
              </a:lnTo>
            </a:path>
          </a:pathLst>
        </a:custGeom>
        <a:noFill/>
        <a:ln w="254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6785B34-9084-4A04-8AB3-B6883AABA70A}">
      <dsp:nvSpPr>
        <dsp:cNvPr id="0" name=""/>
        <dsp:cNvSpPr/>
      </dsp:nvSpPr>
      <dsp:spPr>
        <a:xfrm>
          <a:off x="1900927" y="779916"/>
          <a:ext cx="1133212" cy="326740"/>
        </a:xfrm>
        <a:custGeom>
          <a:avLst/>
          <a:gdLst/>
          <a:ahLst/>
          <a:cxnLst/>
          <a:rect l="0" t="0" r="0" b="0"/>
          <a:pathLst>
            <a:path>
              <a:moveTo>
                <a:pt x="1133212" y="0"/>
              </a:moveTo>
              <a:lnTo>
                <a:pt x="1133212" y="163370"/>
              </a:lnTo>
              <a:lnTo>
                <a:pt x="0" y="163370"/>
              </a:lnTo>
              <a:lnTo>
                <a:pt x="0" y="326740"/>
              </a:lnTo>
            </a:path>
          </a:pathLst>
        </a:custGeom>
        <a:noFill/>
        <a:ln w="254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715C819-5C1B-4A54-8C16-15FF8B86F9CC}">
      <dsp:nvSpPr>
        <dsp:cNvPr id="0" name=""/>
        <dsp:cNvSpPr/>
      </dsp:nvSpPr>
      <dsp:spPr>
        <a:xfrm>
          <a:off x="1828274" y="1963"/>
          <a:ext cx="2411730" cy="77795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u="none" kern="1200" dirty="0" smtClean="0"/>
            <a:t>Tipos de suministro </a:t>
          </a:r>
          <a:endParaRPr lang="es-ES" sz="1800" kern="1200" dirty="0"/>
        </a:p>
      </dsp:txBody>
      <dsp:txXfrm>
        <a:off x="1828274" y="1963"/>
        <a:ext cx="2411730" cy="777952"/>
      </dsp:txXfrm>
    </dsp:sp>
    <dsp:sp modelId="{48005EE8-9659-451B-B06E-9BA6DE239F24}">
      <dsp:nvSpPr>
        <dsp:cNvPr id="0" name=""/>
        <dsp:cNvSpPr/>
      </dsp:nvSpPr>
      <dsp:spPr>
        <a:xfrm>
          <a:off x="931084" y="1106656"/>
          <a:ext cx="1939684" cy="77795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Normal </a:t>
          </a:r>
          <a:endParaRPr lang="es-ES" sz="1800" kern="1200" dirty="0"/>
        </a:p>
      </dsp:txBody>
      <dsp:txXfrm>
        <a:off x="931084" y="1106656"/>
        <a:ext cx="1939684" cy="777952"/>
      </dsp:txXfrm>
    </dsp:sp>
    <dsp:sp modelId="{7BD3A1A8-030A-456D-BE8B-DDB5C27B3821}">
      <dsp:nvSpPr>
        <dsp:cNvPr id="0" name=""/>
        <dsp:cNvSpPr/>
      </dsp:nvSpPr>
      <dsp:spPr>
        <a:xfrm>
          <a:off x="1259466" y="2211348"/>
          <a:ext cx="1939684" cy="77795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Empresa eléctrica </a:t>
          </a:r>
          <a:endParaRPr lang="es-ES" sz="1800" b="1" kern="1200" dirty="0"/>
        </a:p>
      </dsp:txBody>
      <dsp:txXfrm>
        <a:off x="1259466" y="2211348"/>
        <a:ext cx="1939684" cy="777952"/>
      </dsp:txXfrm>
    </dsp:sp>
    <dsp:sp modelId="{057845C7-3F3F-444B-A007-F37690F55EFE}">
      <dsp:nvSpPr>
        <dsp:cNvPr id="0" name=""/>
        <dsp:cNvSpPr/>
      </dsp:nvSpPr>
      <dsp:spPr>
        <a:xfrm>
          <a:off x="3197509" y="1106656"/>
          <a:ext cx="1939684" cy="77795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Complementario o redundante</a:t>
          </a:r>
          <a:endParaRPr lang="es-ES" sz="1800" kern="1200" dirty="0"/>
        </a:p>
      </dsp:txBody>
      <dsp:txXfrm>
        <a:off x="3197509" y="1106656"/>
        <a:ext cx="1939684" cy="777952"/>
      </dsp:txXfrm>
    </dsp:sp>
    <dsp:sp modelId="{3DF17C67-BBDF-496B-BF6E-FA674CCCE690}">
      <dsp:nvSpPr>
        <dsp:cNvPr id="0" name=""/>
        <dsp:cNvSpPr/>
      </dsp:nvSpPr>
      <dsp:spPr>
        <a:xfrm>
          <a:off x="3682430" y="2211348"/>
          <a:ext cx="1939684" cy="77795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Empresa eléctrica </a:t>
          </a:r>
          <a:endParaRPr lang="es-ES" sz="1800" b="1" kern="1200" dirty="0"/>
        </a:p>
      </dsp:txBody>
      <dsp:txXfrm>
        <a:off x="3682430" y="2211348"/>
        <a:ext cx="1939684" cy="777952"/>
      </dsp:txXfrm>
    </dsp:sp>
    <dsp:sp modelId="{7998C736-CF0E-4D92-A7F8-DF00908CB02E}">
      <dsp:nvSpPr>
        <dsp:cNvPr id="0" name=""/>
        <dsp:cNvSpPr/>
      </dsp:nvSpPr>
      <dsp:spPr>
        <a:xfrm>
          <a:off x="3682430" y="3316041"/>
          <a:ext cx="1939684" cy="77795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Otra Empresa eléctrica </a:t>
          </a:r>
          <a:endParaRPr lang="es-ES" sz="1800" b="1" kern="1200" dirty="0"/>
        </a:p>
      </dsp:txBody>
      <dsp:txXfrm>
        <a:off x="3682430" y="3316041"/>
        <a:ext cx="1939684" cy="777952"/>
      </dsp:txXfrm>
    </dsp:sp>
    <dsp:sp modelId="{A6A5E54E-64E7-420E-82EA-6766CD8741B0}">
      <dsp:nvSpPr>
        <dsp:cNvPr id="0" name=""/>
        <dsp:cNvSpPr/>
      </dsp:nvSpPr>
      <dsp:spPr>
        <a:xfrm>
          <a:off x="3682430" y="4420733"/>
          <a:ext cx="1939684" cy="77795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dirty="0" smtClean="0"/>
            <a:t>Producción propia (grupo electrógeno, UPS</a:t>
          </a:r>
          <a:r>
            <a:rPr lang="es-ES" sz="1800" kern="1200" dirty="0" smtClean="0"/>
            <a:t>)  </a:t>
          </a:r>
          <a:endParaRPr lang="es-ES" sz="1800" kern="1200" dirty="0"/>
        </a:p>
      </dsp:txBody>
      <dsp:txXfrm>
        <a:off x="3682430" y="4420733"/>
        <a:ext cx="1939684" cy="7779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5170453" cy="616524"/>
        </a:xfrm>
        <a:prstGeom prst="roundRect">
          <a:avLst>
            <a:gd name="adj" fmla="val 10000"/>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pPr>
          <a:r>
            <a:rPr lang="es-ES" sz="2600" kern="1200" dirty="0" smtClean="0"/>
            <a:t>Diseño de continuidad del suministro</a:t>
          </a:r>
          <a:endParaRPr lang="es-ES" sz="2600" kern="1200" dirty="0"/>
        </a:p>
      </dsp:txBody>
      <dsp:txXfrm>
        <a:off x="18057" y="18057"/>
        <a:ext cx="5134339" cy="580410"/>
      </dsp:txXfrm>
    </dsp:sp>
    <dsp:sp modelId="{6453487C-0FAF-4B32-BD10-ECD1ABD7E947}">
      <dsp:nvSpPr>
        <dsp:cNvPr id="0" name=""/>
        <dsp:cNvSpPr/>
      </dsp:nvSpPr>
      <dsp:spPr>
        <a:xfrm>
          <a:off x="517045" y="616524"/>
          <a:ext cx="244952" cy="601445"/>
        </a:xfrm>
        <a:custGeom>
          <a:avLst/>
          <a:gdLst/>
          <a:ahLst/>
          <a:cxnLst/>
          <a:rect l="0" t="0" r="0" b="0"/>
          <a:pathLst>
            <a:path>
              <a:moveTo>
                <a:pt x="0" y="0"/>
              </a:moveTo>
              <a:lnTo>
                <a:pt x="0" y="601445"/>
              </a:lnTo>
              <a:lnTo>
                <a:pt x="244952" y="601445"/>
              </a:lnTo>
            </a:path>
          </a:pathLst>
        </a:custGeom>
        <a:noFill/>
        <a:ln w="9525" cap="flat" cmpd="sng" algn="ctr">
          <a:solidFill>
            <a:schemeClr val="accent3">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761997" y="796655"/>
          <a:ext cx="4996857" cy="842628"/>
        </a:xfrm>
        <a:prstGeom prst="roundRect">
          <a:avLst>
            <a:gd name="adj" fmla="val 10000"/>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Diseñar un adecuado número y segregación de circuitos y cargas </a:t>
          </a:r>
          <a:endParaRPr lang="es-ES" sz="1600" kern="1200" dirty="0"/>
        </a:p>
      </dsp:txBody>
      <dsp:txXfrm>
        <a:off x="786677" y="821335"/>
        <a:ext cx="4947497" cy="793268"/>
      </dsp:txXfrm>
    </dsp:sp>
    <dsp:sp modelId="{2F4C8067-67BB-44C9-93F6-385513DB36F0}">
      <dsp:nvSpPr>
        <dsp:cNvPr id="0" name=""/>
        <dsp:cNvSpPr/>
      </dsp:nvSpPr>
      <dsp:spPr>
        <a:xfrm>
          <a:off x="517045" y="616524"/>
          <a:ext cx="244952" cy="1600903"/>
        </a:xfrm>
        <a:custGeom>
          <a:avLst/>
          <a:gdLst/>
          <a:ahLst/>
          <a:cxnLst/>
          <a:rect l="0" t="0" r="0" b="0"/>
          <a:pathLst>
            <a:path>
              <a:moveTo>
                <a:pt x="0" y="0"/>
              </a:moveTo>
              <a:lnTo>
                <a:pt x="0" y="1600903"/>
              </a:lnTo>
              <a:lnTo>
                <a:pt x="244952" y="1600903"/>
              </a:lnTo>
            </a:path>
          </a:pathLst>
        </a:custGeom>
        <a:noFill/>
        <a:ln w="9525" cap="flat" cmpd="sng" algn="ctr">
          <a:solidFill>
            <a:schemeClr val="accent3">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126DF8-EFA6-4B2B-B705-BD5C19885CDF}">
      <dsp:nvSpPr>
        <dsp:cNvPr id="0" name=""/>
        <dsp:cNvSpPr/>
      </dsp:nvSpPr>
      <dsp:spPr>
        <a:xfrm>
          <a:off x="761997" y="1796114"/>
          <a:ext cx="4996857" cy="842628"/>
        </a:xfrm>
        <a:prstGeom prst="roundRect">
          <a:avLst>
            <a:gd name="adj" fmla="val 10000"/>
          </a:avLst>
        </a:prstGeom>
        <a:solidFill>
          <a:schemeClr val="lt1">
            <a:alpha val="90000"/>
            <a:hueOff val="0"/>
            <a:satOff val="0"/>
            <a:lumOff val="0"/>
            <a:alphaOff val="0"/>
          </a:schemeClr>
        </a:solidFill>
        <a:ln w="9525" cap="flat" cmpd="sng" algn="ctr">
          <a:solidFill>
            <a:schemeClr val="accent3">
              <a:shade val="50000"/>
              <a:hueOff val="133778"/>
              <a:satOff val="-2135"/>
              <a:lumOff val="205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Las cargas no lineales y las de alto contenido en armónicos deberán alimentarse de forma separada de otras</a:t>
          </a:r>
          <a:endParaRPr lang="es-ES" sz="1600" kern="1200" dirty="0"/>
        </a:p>
      </dsp:txBody>
      <dsp:txXfrm>
        <a:off x="786677" y="1820794"/>
        <a:ext cx="4947497" cy="793268"/>
      </dsp:txXfrm>
    </dsp:sp>
    <dsp:sp modelId="{F27B7295-80E4-4410-9A4D-672618C6243E}">
      <dsp:nvSpPr>
        <dsp:cNvPr id="0" name=""/>
        <dsp:cNvSpPr/>
      </dsp:nvSpPr>
      <dsp:spPr>
        <a:xfrm>
          <a:off x="517045" y="616524"/>
          <a:ext cx="244952" cy="2600358"/>
        </a:xfrm>
        <a:custGeom>
          <a:avLst/>
          <a:gdLst/>
          <a:ahLst/>
          <a:cxnLst/>
          <a:rect l="0" t="0" r="0" b="0"/>
          <a:pathLst>
            <a:path>
              <a:moveTo>
                <a:pt x="0" y="0"/>
              </a:moveTo>
              <a:lnTo>
                <a:pt x="0" y="2600358"/>
              </a:lnTo>
              <a:lnTo>
                <a:pt x="244952" y="2600358"/>
              </a:lnTo>
            </a:path>
          </a:pathLst>
        </a:custGeom>
        <a:noFill/>
        <a:ln w="9525" cap="flat" cmpd="sng" algn="ctr">
          <a:solidFill>
            <a:schemeClr val="accent3">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DD2AFD-1A85-48C2-96F2-E73FC04B45F7}">
      <dsp:nvSpPr>
        <dsp:cNvPr id="0" name=""/>
        <dsp:cNvSpPr/>
      </dsp:nvSpPr>
      <dsp:spPr>
        <a:xfrm>
          <a:off x="761997" y="2795568"/>
          <a:ext cx="4996857" cy="842628"/>
        </a:xfrm>
        <a:prstGeom prst="roundRect">
          <a:avLst>
            <a:gd name="adj" fmla="val 10000"/>
          </a:avLst>
        </a:prstGeom>
        <a:solidFill>
          <a:schemeClr val="lt1">
            <a:alpha val="90000"/>
            <a:hueOff val="0"/>
            <a:satOff val="0"/>
            <a:lumOff val="0"/>
            <a:alphaOff val="0"/>
          </a:schemeClr>
        </a:solidFill>
        <a:ln w="9525" cap="flat" cmpd="sng" algn="ctr">
          <a:solidFill>
            <a:schemeClr val="accent3">
              <a:shade val="50000"/>
              <a:hueOff val="267556"/>
              <a:satOff val="-4269"/>
              <a:lumOff val="4110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La arquitectura del sistema tiene que ser versátil y flexible </a:t>
          </a:r>
          <a:endParaRPr lang="es-ES" sz="1600" kern="1200" dirty="0"/>
        </a:p>
      </dsp:txBody>
      <dsp:txXfrm>
        <a:off x="786677" y="2820248"/>
        <a:ext cx="4947497" cy="793268"/>
      </dsp:txXfrm>
    </dsp:sp>
    <dsp:sp modelId="{C14E3DBA-4D49-4E43-A5B9-729F5F4A3557}">
      <dsp:nvSpPr>
        <dsp:cNvPr id="0" name=""/>
        <dsp:cNvSpPr/>
      </dsp:nvSpPr>
      <dsp:spPr>
        <a:xfrm>
          <a:off x="517045" y="616524"/>
          <a:ext cx="244952" cy="3523614"/>
        </a:xfrm>
        <a:custGeom>
          <a:avLst/>
          <a:gdLst/>
          <a:ahLst/>
          <a:cxnLst/>
          <a:rect l="0" t="0" r="0" b="0"/>
          <a:pathLst>
            <a:path>
              <a:moveTo>
                <a:pt x="0" y="0"/>
              </a:moveTo>
              <a:lnTo>
                <a:pt x="0" y="3523614"/>
              </a:lnTo>
              <a:lnTo>
                <a:pt x="244952" y="3523614"/>
              </a:lnTo>
            </a:path>
          </a:pathLst>
        </a:custGeom>
        <a:noFill/>
        <a:ln w="9525" cap="flat" cmpd="sng" algn="ctr">
          <a:solidFill>
            <a:schemeClr val="accent3">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B2E35F6-AC05-43CC-9EFC-7F45489DDB0B}">
      <dsp:nvSpPr>
        <dsp:cNvPr id="0" name=""/>
        <dsp:cNvSpPr/>
      </dsp:nvSpPr>
      <dsp:spPr>
        <a:xfrm>
          <a:off x="761997" y="3718825"/>
          <a:ext cx="4996857" cy="842628"/>
        </a:xfrm>
        <a:prstGeom prst="roundRect">
          <a:avLst>
            <a:gd name="adj" fmla="val 10000"/>
          </a:avLst>
        </a:prstGeom>
        <a:solidFill>
          <a:schemeClr val="lt1">
            <a:alpha val="90000"/>
            <a:hueOff val="0"/>
            <a:satOff val="0"/>
            <a:lumOff val="0"/>
            <a:alphaOff val="0"/>
          </a:schemeClr>
        </a:solidFill>
        <a:ln w="9525" cap="flat" cmpd="sng" algn="ctr">
          <a:solidFill>
            <a:schemeClr val="accent3">
              <a:shade val="50000"/>
              <a:hueOff val="133778"/>
              <a:satOff val="-2135"/>
              <a:lumOff val="2055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Un adecuado sistema de deslastre de cargas y de conexión secuencial de otras que evite la circulación de grandes corrientes transitorias </a:t>
          </a:r>
          <a:endParaRPr lang="es-ES" sz="1600" kern="1200" dirty="0"/>
        </a:p>
      </dsp:txBody>
      <dsp:txXfrm>
        <a:off x="786677" y="3743505"/>
        <a:ext cx="4947497" cy="79326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98564" y="0"/>
          <a:ext cx="2928036" cy="415130"/>
        </a:xfrm>
        <a:prstGeom prst="roundRect">
          <a:avLst>
            <a:gd name="adj" fmla="val 10000"/>
          </a:avLst>
        </a:prstGeom>
        <a:gradFill rotWithShape="0">
          <a:gsLst>
            <a:gs pos="0">
              <a:schemeClr val="accent3">
                <a:shade val="50000"/>
                <a:hueOff val="0"/>
                <a:satOff val="0"/>
                <a:lumOff val="0"/>
                <a:alphaOff val="0"/>
                <a:shade val="51000"/>
                <a:satMod val="130000"/>
              </a:schemeClr>
            </a:gs>
            <a:gs pos="80000">
              <a:schemeClr val="accent3">
                <a:shade val="50000"/>
                <a:hueOff val="0"/>
                <a:satOff val="0"/>
                <a:lumOff val="0"/>
                <a:alphaOff val="0"/>
                <a:shade val="93000"/>
                <a:satMod val="130000"/>
              </a:schemeClr>
            </a:gs>
            <a:gs pos="100000">
              <a:schemeClr val="accent3">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kern="1200" dirty="0" smtClean="0"/>
            <a:t>Equipos eléctricos </a:t>
          </a:r>
          <a:endParaRPr lang="es-ES" sz="2300" kern="1200" dirty="0"/>
        </a:p>
      </dsp:txBody>
      <dsp:txXfrm>
        <a:off x="310723" y="12159"/>
        <a:ext cx="2903718" cy="390812"/>
      </dsp:txXfrm>
    </dsp:sp>
    <dsp:sp modelId="{6453487C-0FAF-4B32-BD10-ECD1ABD7E947}">
      <dsp:nvSpPr>
        <dsp:cNvPr id="0" name=""/>
        <dsp:cNvSpPr/>
      </dsp:nvSpPr>
      <dsp:spPr>
        <a:xfrm>
          <a:off x="591368" y="415130"/>
          <a:ext cx="114731" cy="570544"/>
        </a:xfrm>
        <a:custGeom>
          <a:avLst/>
          <a:gdLst/>
          <a:ahLst/>
          <a:cxnLst/>
          <a:rect l="0" t="0" r="0" b="0"/>
          <a:pathLst>
            <a:path>
              <a:moveTo>
                <a:pt x="0" y="0"/>
              </a:moveTo>
              <a:lnTo>
                <a:pt x="0" y="570544"/>
              </a:lnTo>
              <a:lnTo>
                <a:pt x="114731" y="570544"/>
              </a:lnTo>
            </a:path>
          </a:pathLst>
        </a:custGeom>
        <a:noFill/>
        <a:ln w="9525" cap="flat" cmpd="sng" algn="ctr">
          <a:solidFill>
            <a:schemeClr val="accent3">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706099" y="478164"/>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3">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minimizar el riesgo y peligro de la vida y las propiedades como medida de protección a los potenciales de toque. </a:t>
          </a:r>
          <a:endParaRPr lang="es-ES" sz="1200" kern="1200" dirty="0"/>
        </a:p>
      </dsp:txBody>
      <dsp:txXfrm>
        <a:off x="735828" y="507893"/>
        <a:ext cx="2454924" cy="955562"/>
      </dsp:txXfrm>
    </dsp:sp>
    <dsp:sp modelId="{2F4C8067-67BB-44C9-93F6-385513DB36F0}">
      <dsp:nvSpPr>
        <dsp:cNvPr id="0" name=""/>
        <dsp:cNvSpPr/>
      </dsp:nvSpPr>
      <dsp:spPr>
        <a:xfrm>
          <a:off x="591368" y="415130"/>
          <a:ext cx="114731" cy="1668159"/>
        </a:xfrm>
        <a:custGeom>
          <a:avLst/>
          <a:gdLst/>
          <a:ahLst/>
          <a:cxnLst/>
          <a:rect l="0" t="0" r="0" b="0"/>
          <a:pathLst>
            <a:path>
              <a:moveTo>
                <a:pt x="0" y="0"/>
              </a:moveTo>
              <a:lnTo>
                <a:pt x="0" y="1668159"/>
              </a:lnTo>
              <a:lnTo>
                <a:pt x="114731" y="1668159"/>
              </a:lnTo>
            </a:path>
          </a:pathLst>
        </a:custGeom>
        <a:noFill/>
        <a:ln w="9525" cap="flat" cmpd="sng" algn="ctr">
          <a:solidFill>
            <a:schemeClr val="accent3">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126DF8-EFA6-4B2B-B705-BD5C19885CDF}">
      <dsp:nvSpPr>
        <dsp:cNvPr id="0" name=""/>
        <dsp:cNvSpPr/>
      </dsp:nvSpPr>
      <dsp:spPr>
        <a:xfrm>
          <a:off x="706099" y="1575779"/>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3">
              <a:shade val="50000"/>
              <a:hueOff val="267556"/>
              <a:satOff val="-4269"/>
              <a:lumOff val="4110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Se conectan las carcasas metálicas del sistema eléctrico a la tierra. </a:t>
          </a:r>
          <a:endParaRPr lang="es-ES" sz="1200" kern="1200" dirty="0"/>
        </a:p>
      </dsp:txBody>
      <dsp:txXfrm>
        <a:off x="735828" y="1605508"/>
        <a:ext cx="2454924" cy="9555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98564" y="0"/>
          <a:ext cx="2928036" cy="415130"/>
        </a:xfrm>
        <a:prstGeom prst="roundRect">
          <a:avLst>
            <a:gd name="adj" fmla="val 10000"/>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kern="1200" dirty="0" smtClean="0"/>
            <a:t>Sistemas eléctricos</a:t>
          </a:r>
          <a:endParaRPr lang="es-ES" sz="2300" kern="1200" dirty="0"/>
        </a:p>
      </dsp:txBody>
      <dsp:txXfrm>
        <a:off x="310723" y="12159"/>
        <a:ext cx="2903718" cy="390812"/>
      </dsp:txXfrm>
    </dsp:sp>
    <dsp:sp modelId="{6453487C-0FAF-4B32-BD10-ECD1ABD7E947}">
      <dsp:nvSpPr>
        <dsp:cNvPr id="0" name=""/>
        <dsp:cNvSpPr/>
      </dsp:nvSpPr>
      <dsp:spPr>
        <a:xfrm>
          <a:off x="591368" y="415130"/>
          <a:ext cx="114731" cy="570544"/>
        </a:xfrm>
        <a:custGeom>
          <a:avLst/>
          <a:gdLst/>
          <a:ahLst/>
          <a:cxnLst/>
          <a:rect l="0" t="0" r="0" b="0"/>
          <a:pathLst>
            <a:path>
              <a:moveTo>
                <a:pt x="0" y="0"/>
              </a:moveTo>
              <a:lnTo>
                <a:pt x="0" y="570544"/>
              </a:lnTo>
              <a:lnTo>
                <a:pt x="114731" y="570544"/>
              </a:lnTo>
            </a:path>
          </a:pathLst>
        </a:custGeom>
        <a:noFill/>
        <a:ln w="9525" cap="flat" cmpd="sng" algn="ctr">
          <a:solidFill>
            <a:schemeClr val="accent6">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706099" y="478164"/>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6">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limitar cualquier elevación de voltaje producto de una descarga atmosférica, fenómenos de inducción contactos con cables de más alto voltaje. </a:t>
          </a:r>
          <a:endParaRPr lang="es-ES" sz="1200" kern="1200" dirty="0"/>
        </a:p>
      </dsp:txBody>
      <dsp:txXfrm>
        <a:off x="735828" y="507893"/>
        <a:ext cx="2454924" cy="955562"/>
      </dsp:txXfrm>
    </dsp:sp>
    <dsp:sp modelId="{2F4C8067-67BB-44C9-93F6-385513DB36F0}">
      <dsp:nvSpPr>
        <dsp:cNvPr id="0" name=""/>
        <dsp:cNvSpPr/>
      </dsp:nvSpPr>
      <dsp:spPr>
        <a:xfrm>
          <a:off x="591368" y="415130"/>
          <a:ext cx="114731" cy="1668159"/>
        </a:xfrm>
        <a:custGeom>
          <a:avLst/>
          <a:gdLst/>
          <a:ahLst/>
          <a:cxnLst/>
          <a:rect l="0" t="0" r="0" b="0"/>
          <a:pathLst>
            <a:path>
              <a:moveTo>
                <a:pt x="0" y="0"/>
              </a:moveTo>
              <a:lnTo>
                <a:pt x="0" y="1668159"/>
              </a:lnTo>
              <a:lnTo>
                <a:pt x="114731" y="1668159"/>
              </a:lnTo>
            </a:path>
          </a:pathLst>
        </a:custGeom>
        <a:noFill/>
        <a:ln w="9525" cap="flat" cmpd="sng" algn="ctr">
          <a:solidFill>
            <a:schemeClr val="accent6">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126DF8-EFA6-4B2B-B705-BD5C19885CDF}">
      <dsp:nvSpPr>
        <dsp:cNvPr id="0" name=""/>
        <dsp:cNvSpPr/>
      </dsp:nvSpPr>
      <dsp:spPr>
        <a:xfrm>
          <a:off x="706099" y="1575779"/>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6">
              <a:shade val="50000"/>
              <a:hueOff val="-461695"/>
              <a:satOff val="30780"/>
              <a:lumOff val="401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Se conecta el neutro del sistema eléctrico a tierra</a:t>
          </a:r>
          <a:endParaRPr lang="es-ES" sz="1200" kern="1200" dirty="0"/>
        </a:p>
      </dsp:txBody>
      <dsp:txXfrm>
        <a:off x="735828" y="1605508"/>
        <a:ext cx="2454924" cy="95556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98564" y="0"/>
          <a:ext cx="2928036" cy="41513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kern="1200" dirty="0" smtClean="0"/>
            <a:t>Señales electrónicas</a:t>
          </a:r>
          <a:endParaRPr lang="es-ES" sz="2300" kern="1200" dirty="0"/>
        </a:p>
      </dsp:txBody>
      <dsp:txXfrm>
        <a:off x="310723" y="12159"/>
        <a:ext cx="2903718" cy="390812"/>
      </dsp:txXfrm>
    </dsp:sp>
    <dsp:sp modelId="{6453487C-0FAF-4B32-BD10-ECD1ABD7E947}">
      <dsp:nvSpPr>
        <dsp:cNvPr id="0" name=""/>
        <dsp:cNvSpPr/>
      </dsp:nvSpPr>
      <dsp:spPr>
        <a:xfrm>
          <a:off x="591368" y="415130"/>
          <a:ext cx="114731" cy="570544"/>
        </a:xfrm>
        <a:custGeom>
          <a:avLst/>
          <a:gdLst/>
          <a:ahLst/>
          <a:cxnLst/>
          <a:rect l="0" t="0" r="0" b="0"/>
          <a:pathLst>
            <a:path>
              <a:moveTo>
                <a:pt x="0" y="0"/>
              </a:moveTo>
              <a:lnTo>
                <a:pt x="0" y="570544"/>
              </a:lnTo>
              <a:lnTo>
                <a:pt x="114731" y="570544"/>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706099" y="478164"/>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Evitar contaminación de señales en frecuencias no deseadas.</a:t>
          </a:r>
        </a:p>
        <a:p>
          <a:pPr lvl="0" algn="ctr" defTabSz="533400">
            <a:lnSpc>
              <a:spcPct val="90000"/>
            </a:lnSpc>
            <a:spcBef>
              <a:spcPct val="0"/>
            </a:spcBef>
            <a:spcAft>
              <a:spcPct val="35000"/>
            </a:spcAft>
          </a:pPr>
          <a:r>
            <a:rPr lang="es-ES" sz="1200" kern="1200" dirty="0" smtClean="0"/>
            <a:t>Correcta lectura de sensores . </a:t>
          </a:r>
          <a:endParaRPr lang="es-ES" sz="1200" kern="1200" dirty="0"/>
        </a:p>
      </dsp:txBody>
      <dsp:txXfrm>
        <a:off x="735828" y="507893"/>
        <a:ext cx="2454924" cy="955562"/>
      </dsp:txXfrm>
    </dsp:sp>
    <dsp:sp modelId="{2F4C8067-67BB-44C9-93F6-385513DB36F0}">
      <dsp:nvSpPr>
        <dsp:cNvPr id="0" name=""/>
        <dsp:cNvSpPr/>
      </dsp:nvSpPr>
      <dsp:spPr>
        <a:xfrm>
          <a:off x="591368" y="415130"/>
          <a:ext cx="114731" cy="1668159"/>
        </a:xfrm>
        <a:custGeom>
          <a:avLst/>
          <a:gdLst/>
          <a:ahLst/>
          <a:cxnLst/>
          <a:rect l="0" t="0" r="0" b="0"/>
          <a:pathLst>
            <a:path>
              <a:moveTo>
                <a:pt x="0" y="0"/>
              </a:moveTo>
              <a:lnTo>
                <a:pt x="0" y="1668159"/>
              </a:lnTo>
              <a:lnTo>
                <a:pt x="114731" y="166815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126DF8-EFA6-4B2B-B705-BD5C19885CDF}">
      <dsp:nvSpPr>
        <dsp:cNvPr id="0" name=""/>
        <dsp:cNvSpPr/>
      </dsp:nvSpPr>
      <dsp:spPr>
        <a:xfrm>
          <a:off x="706099" y="1575779"/>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Se conectan blindaje a una referencia cero, puede ser la tierra como tal</a:t>
          </a:r>
          <a:endParaRPr lang="es-ES" sz="1200" kern="1200" dirty="0"/>
        </a:p>
      </dsp:txBody>
      <dsp:txXfrm>
        <a:off x="735828" y="1605508"/>
        <a:ext cx="2454924" cy="95556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98564" y="0"/>
          <a:ext cx="2928036" cy="415130"/>
        </a:xfrm>
        <a:prstGeom prst="roundRect">
          <a:avLst>
            <a:gd name="adj" fmla="val 10000"/>
          </a:avLst>
        </a:prstGeom>
        <a:gradFill rotWithShape="0">
          <a:gsLst>
            <a:gs pos="0">
              <a:schemeClr val="accent5">
                <a:shade val="50000"/>
                <a:hueOff val="0"/>
                <a:satOff val="0"/>
                <a:lumOff val="0"/>
                <a:alphaOff val="0"/>
                <a:shade val="51000"/>
                <a:satMod val="130000"/>
              </a:schemeClr>
            </a:gs>
            <a:gs pos="80000">
              <a:schemeClr val="accent5">
                <a:shade val="50000"/>
                <a:hueOff val="0"/>
                <a:satOff val="0"/>
                <a:lumOff val="0"/>
                <a:alphaOff val="0"/>
                <a:shade val="93000"/>
                <a:satMod val="130000"/>
              </a:schemeClr>
            </a:gs>
            <a:gs pos="100000">
              <a:schemeClr val="accent5">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b="1" kern="1200" dirty="0" smtClean="0"/>
            <a:t>Protección electrónica </a:t>
          </a:r>
          <a:endParaRPr lang="es-ES" sz="2300" kern="1200" dirty="0"/>
        </a:p>
      </dsp:txBody>
      <dsp:txXfrm>
        <a:off x="310723" y="12159"/>
        <a:ext cx="2903718" cy="390812"/>
      </dsp:txXfrm>
    </dsp:sp>
    <dsp:sp modelId="{6453487C-0FAF-4B32-BD10-ECD1ABD7E947}">
      <dsp:nvSpPr>
        <dsp:cNvPr id="0" name=""/>
        <dsp:cNvSpPr/>
      </dsp:nvSpPr>
      <dsp:spPr>
        <a:xfrm>
          <a:off x="591368" y="415130"/>
          <a:ext cx="114731" cy="570544"/>
        </a:xfrm>
        <a:custGeom>
          <a:avLst/>
          <a:gdLst/>
          <a:ahLst/>
          <a:cxnLst/>
          <a:rect l="0" t="0" r="0" b="0"/>
          <a:pathLst>
            <a:path>
              <a:moveTo>
                <a:pt x="0" y="0"/>
              </a:moveTo>
              <a:lnTo>
                <a:pt x="0" y="570544"/>
              </a:lnTo>
              <a:lnTo>
                <a:pt x="114731" y="570544"/>
              </a:lnTo>
            </a:path>
          </a:pathLst>
        </a:custGeom>
        <a:noFill/>
        <a:ln w="9525" cap="flat" cmpd="sng" algn="ctr">
          <a:solidFill>
            <a:schemeClr val="accent5">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706099" y="478164"/>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5">
              <a:shade val="5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evitar la destrucción de elementos semiconductores por sobretensiones</a:t>
          </a:r>
          <a:endParaRPr lang="es-ES" sz="1200" kern="1200" dirty="0"/>
        </a:p>
      </dsp:txBody>
      <dsp:txXfrm>
        <a:off x="735828" y="507893"/>
        <a:ext cx="2454924" cy="955562"/>
      </dsp:txXfrm>
    </dsp:sp>
    <dsp:sp modelId="{2F4C8067-67BB-44C9-93F6-385513DB36F0}">
      <dsp:nvSpPr>
        <dsp:cNvPr id="0" name=""/>
        <dsp:cNvSpPr/>
      </dsp:nvSpPr>
      <dsp:spPr>
        <a:xfrm>
          <a:off x="591368" y="415130"/>
          <a:ext cx="114731" cy="1668159"/>
        </a:xfrm>
        <a:custGeom>
          <a:avLst/>
          <a:gdLst/>
          <a:ahLst/>
          <a:cxnLst/>
          <a:rect l="0" t="0" r="0" b="0"/>
          <a:pathLst>
            <a:path>
              <a:moveTo>
                <a:pt x="0" y="0"/>
              </a:moveTo>
              <a:lnTo>
                <a:pt x="0" y="1668159"/>
              </a:lnTo>
              <a:lnTo>
                <a:pt x="114731" y="1668159"/>
              </a:lnTo>
            </a:path>
          </a:pathLst>
        </a:custGeom>
        <a:noFill/>
        <a:ln w="9525" cap="flat" cmpd="sng" algn="ctr">
          <a:solidFill>
            <a:schemeClr val="accent5">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126DF8-EFA6-4B2B-B705-BD5C19885CDF}">
      <dsp:nvSpPr>
        <dsp:cNvPr id="0" name=""/>
        <dsp:cNvSpPr/>
      </dsp:nvSpPr>
      <dsp:spPr>
        <a:xfrm>
          <a:off x="706099" y="1575779"/>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5">
              <a:shade val="50000"/>
              <a:hueOff val="252972"/>
              <a:satOff val="-5595"/>
              <a:lumOff val="4198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Se conectan blindaje a una referencia cero, puede ser la tierra como tal</a:t>
          </a:r>
          <a:endParaRPr lang="es-ES" sz="1200" kern="1200" dirty="0"/>
        </a:p>
      </dsp:txBody>
      <dsp:txXfrm>
        <a:off x="735828" y="1605508"/>
        <a:ext cx="2454924" cy="95556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98564" y="0"/>
          <a:ext cx="2928036" cy="41513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S" sz="2300" b="1" kern="1200" dirty="0" smtClean="0"/>
            <a:t>Protección atmosférica</a:t>
          </a:r>
          <a:endParaRPr lang="es-ES" sz="2300" kern="1200" dirty="0"/>
        </a:p>
      </dsp:txBody>
      <dsp:txXfrm>
        <a:off x="310723" y="12159"/>
        <a:ext cx="2903718" cy="390812"/>
      </dsp:txXfrm>
    </dsp:sp>
    <dsp:sp modelId="{6453487C-0FAF-4B32-BD10-ECD1ABD7E947}">
      <dsp:nvSpPr>
        <dsp:cNvPr id="0" name=""/>
        <dsp:cNvSpPr/>
      </dsp:nvSpPr>
      <dsp:spPr>
        <a:xfrm>
          <a:off x="591368" y="415130"/>
          <a:ext cx="114731" cy="570544"/>
        </a:xfrm>
        <a:custGeom>
          <a:avLst/>
          <a:gdLst/>
          <a:ahLst/>
          <a:cxnLst/>
          <a:rect l="0" t="0" r="0" b="0"/>
          <a:pathLst>
            <a:path>
              <a:moveTo>
                <a:pt x="0" y="0"/>
              </a:moveTo>
              <a:lnTo>
                <a:pt x="0" y="570544"/>
              </a:lnTo>
              <a:lnTo>
                <a:pt x="114731" y="570544"/>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706099" y="478164"/>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Evita que las descargas atmosféricas entren al sistema y causen daños a los equipos o personas</a:t>
          </a:r>
          <a:endParaRPr lang="es-ES" sz="1200" kern="1200" dirty="0"/>
        </a:p>
      </dsp:txBody>
      <dsp:txXfrm>
        <a:off x="735828" y="507893"/>
        <a:ext cx="2454924" cy="955562"/>
      </dsp:txXfrm>
    </dsp:sp>
    <dsp:sp modelId="{2F4C8067-67BB-44C9-93F6-385513DB36F0}">
      <dsp:nvSpPr>
        <dsp:cNvPr id="0" name=""/>
        <dsp:cNvSpPr/>
      </dsp:nvSpPr>
      <dsp:spPr>
        <a:xfrm>
          <a:off x="591368" y="415130"/>
          <a:ext cx="114731" cy="1668159"/>
        </a:xfrm>
        <a:custGeom>
          <a:avLst/>
          <a:gdLst/>
          <a:ahLst/>
          <a:cxnLst/>
          <a:rect l="0" t="0" r="0" b="0"/>
          <a:pathLst>
            <a:path>
              <a:moveTo>
                <a:pt x="0" y="0"/>
              </a:moveTo>
              <a:lnTo>
                <a:pt x="0" y="1668159"/>
              </a:lnTo>
              <a:lnTo>
                <a:pt x="114731" y="1668159"/>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126DF8-EFA6-4B2B-B705-BD5C19885CDF}">
      <dsp:nvSpPr>
        <dsp:cNvPr id="0" name=""/>
        <dsp:cNvSpPr/>
      </dsp:nvSpPr>
      <dsp:spPr>
        <a:xfrm>
          <a:off x="706099" y="1575779"/>
          <a:ext cx="2514382" cy="1015020"/>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Se conectan para  rayosa a  mallas  con puntas  a tierra </a:t>
          </a:r>
          <a:endParaRPr lang="es-ES" sz="1200" kern="1200" dirty="0"/>
        </a:p>
      </dsp:txBody>
      <dsp:txXfrm>
        <a:off x="735828" y="1605508"/>
        <a:ext cx="2454924" cy="955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AC31A-5D16-48A2-81F6-4E8E4C926D50}">
      <dsp:nvSpPr>
        <dsp:cNvPr id="0" name=""/>
        <dsp:cNvSpPr/>
      </dsp:nvSpPr>
      <dsp:spPr>
        <a:xfrm>
          <a:off x="2115977" y="3009901"/>
          <a:ext cx="2209170" cy="14190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capacidad de causar un cambio o generar un trabajo. La energía está presente en diversas formas</a:t>
          </a:r>
          <a:endParaRPr lang="es-ES" sz="1600" kern="1200" dirty="0"/>
        </a:p>
      </dsp:txBody>
      <dsp:txXfrm>
        <a:off x="2157540" y="3051464"/>
        <a:ext cx="2126044" cy="1335933"/>
      </dsp:txXfrm>
    </dsp:sp>
    <dsp:sp modelId="{2FAE5F73-041B-46FD-B2D3-E8B3964ED941}">
      <dsp:nvSpPr>
        <dsp:cNvPr id="0" name=""/>
        <dsp:cNvSpPr/>
      </dsp:nvSpPr>
      <dsp:spPr>
        <a:xfrm>
          <a:off x="2069050" y="2271796"/>
          <a:ext cx="2209170" cy="65705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Energía:</a:t>
          </a:r>
          <a:endParaRPr lang="es-ES" sz="1600" kern="1200" dirty="0"/>
        </a:p>
      </dsp:txBody>
      <dsp:txXfrm>
        <a:off x="2088295" y="2291041"/>
        <a:ext cx="2170680" cy="618567"/>
      </dsp:txXfrm>
    </dsp:sp>
    <dsp:sp modelId="{6ED76514-4CA2-4858-9240-6AF67B9F258B}">
      <dsp:nvSpPr>
        <dsp:cNvPr id="0" name=""/>
        <dsp:cNvSpPr/>
      </dsp:nvSpPr>
      <dsp:spPr>
        <a:xfrm rot="16983315">
          <a:off x="3377546" y="1455530"/>
          <a:ext cx="2326993" cy="22741"/>
        </a:xfrm>
        <a:custGeom>
          <a:avLst/>
          <a:gdLst/>
          <a:ahLst/>
          <a:cxnLst/>
          <a:rect l="0" t="0" r="0" b="0"/>
          <a:pathLst>
            <a:path>
              <a:moveTo>
                <a:pt x="0" y="11370"/>
              </a:moveTo>
              <a:lnTo>
                <a:pt x="2326993" y="113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p>
      </dsp:txBody>
      <dsp:txXfrm>
        <a:off x="4482868" y="1408726"/>
        <a:ext cx="116349" cy="116349"/>
      </dsp:txXfrm>
    </dsp:sp>
    <dsp:sp modelId="{C65B1067-1579-4001-8027-5D96031F047A}">
      <dsp:nvSpPr>
        <dsp:cNvPr id="0" name=""/>
        <dsp:cNvSpPr/>
      </dsp:nvSpPr>
      <dsp:spPr>
        <a:xfrm>
          <a:off x="4803866" y="4949"/>
          <a:ext cx="2209170" cy="65705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Energía eólica</a:t>
          </a:r>
        </a:p>
      </dsp:txBody>
      <dsp:txXfrm>
        <a:off x="4823111" y="24194"/>
        <a:ext cx="2170680" cy="618567"/>
      </dsp:txXfrm>
    </dsp:sp>
    <dsp:sp modelId="{997F4764-C63A-4AB6-B99A-9259C372921C}">
      <dsp:nvSpPr>
        <dsp:cNvPr id="0" name=""/>
        <dsp:cNvSpPr/>
      </dsp:nvSpPr>
      <dsp:spPr>
        <a:xfrm rot="17350740">
          <a:off x="3741024" y="1833338"/>
          <a:ext cx="1600038" cy="22741"/>
        </a:xfrm>
        <a:custGeom>
          <a:avLst/>
          <a:gdLst/>
          <a:ahLst/>
          <a:cxnLst/>
          <a:rect l="0" t="0" r="0" b="0"/>
          <a:pathLst>
            <a:path>
              <a:moveTo>
                <a:pt x="0" y="11370"/>
              </a:moveTo>
              <a:lnTo>
                <a:pt x="1600038" y="113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1042" y="1804708"/>
        <a:ext cx="80001" cy="80001"/>
      </dsp:txXfrm>
    </dsp:sp>
    <dsp:sp modelId="{885138C7-0B23-424C-B4D3-AB1A79A0D0A9}">
      <dsp:nvSpPr>
        <dsp:cNvPr id="0" name=""/>
        <dsp:cNvSpPr/>
      </dsp:nvSpPr>
      <dsp:spPr>
        <a:xfrm>
          <a:off x="4803866" y="760565"/>
          <a:ext cx="2209170" cy="65705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Energía mareomotriz</a:t>
          </a:r>
          <a:endParaRPr lang="es-ES" sz="1600" kern="1200" dirty="0"/>
        </a:p>
      </dsp:txBody>
      <dsp:txXfrm>
        <a:off x="4823111" y="779810"/>
        <a:ext cx="2170680" cy="618567"/>
      </dsp:txXfrm>
    </dsp:sp>
    <dsp:sp modelId="{5498B1C8-D89A-445F-B42B-2F0003B01D93}">
      <dsp:nvSpPr>
        <dsp:cNvPr id="0" name=""/>
        <dsp:cNvSpPr/>
      </dsp:nvSpPr>
      <dsp:spPr>
        <a:xfrm rot="18289469">
          <a:off x="4080810" y="2211146"/>
          <a:ext cx="920466" cy="22741"/>
        </a:xfrm>
        <a:custGeom>
          <a:avLst/>
          <a:gdLst/>
          <a:ahLst/>
          <a:cxnLst/>
          <a:rect l="0" t="0" r="0" b="0"/>
          <a:pathLst>
            <a:path>
              <a:moveTo>
                <a:pt x="0" y="11370"/>
              </a:moveTo>
              <a:lnTo>
                <a:pt x="920466" y="113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18031" y="2199505"/>
        <a:ext cx="46023" cy="46023"/>
      </dsp:txXfrm>
    </dsp:sp>
    <dsp:sp modelId="{4D4940AD-7A17-4AD9-8295-E0F063E630A5}">
      <dsp:nvSpPr>
        <dsp:cNvPr id="0" name=""/>
        <dsp:cNvSpPr/>
      </dsp:nvSpPr>
      <dsp:spPr>
        <a:xfrm>
          <a:off x="4803866" y="1516180"/>
          <a:ext cx="2209170" cy="65705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Energía undimotriz</a:t>
          </a:r>
        </a:p>
      </dsp:txBody>
      <dsp:txXfrm>
        <a:off x="4823111" y="1535425"/>
        <a:ext cx="2170680" cy="618567"/>
      </dsp:txXfrm>
    </dsp:sp>
    <dsp:sp modelId="{94DB8AA3-C9A9-4377-B26E-CD85912EE78F}">
      <dsp:nvSpPr>
        <dsp:cNvPr id="0" name=""/>
        <dsp:cNvSpPr/>
      </dsp:nvSpPr>
      <dsp:spPr>
        <a:xfrm>
          <a:off x="4278220" y="2588954"/>
          <a:ext cx="525645" cy="22741"/>
        </a:xfrm>
        <a:custGeom>
          <a:avLst/>
          <a:gdLst/>
          <a:ahLst/>
          <a:cxnLst/>
          <a:rect l="0" t="0" r="0" b="0"/>
          <a:pathLst>
            <a:path>
              <a:moveTo>
                <a:pt x="0" y="11370"/>
              </a:moveTo>
              <a:lnTo>
                <a:pt x="525645" y="113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27902" y="2587183"/>
        <a:ext cx="26282" cy="26282"/>
      </dsp:txXfrm>
    </dsp:sp>
    <dsp:sp modelId="{BA3B64AA-5DD2-469D-9CF4-9D4255B0F9B6}">
      <dsp:nvSpPr>
        <dsp:cNvPr id="0" name=""/>
        <dsp:cNvSpPr/>
      </dsp:nvSpPr>
      <dsp:spPr>
        <a:xfrm>
          <a:off x="4803866" y="2271796"/>
          <a:ext cx="2209170" cy="65705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Energía hidráulica</a:t>
          </a:r>
        </a:p>
      </dsp:txBody>
      <dsp:txXfrm>
        <a:off x="4823111" y="2291041"/>
        <a:ext cx="2170680" cy="618567"/>
      </dsp:txXfrm>
    </dsp:sp>
    <dsp:sp modelId="{E4B78027-C5E0-497C-83A1-C2CB376FB3D3}">
      <dsp:nvSpPr>
        <dsp:cNvPr id="0" name=""/>
        <dsp:cNvSpPr/>
      </dsp:nvSpPr>
      <dsp:spPr>
        <a:xfrm rot="3310531">
          <a:off x="4080810" y="2966762"/>
          <a:ext cx="920466" cy="22741"/>
        </a:xfrm>
        <a:custGeom>
          <a:avLst/>
          <a:gdLst/>
          <a:ahLst/>
          <a:cxnLst/>
          <a:rect l="0" t="0" r="0" b="0"/>
          <a:pathLst>
            <a:path>
              <a:moveTo>
                <a:pt x="0" y="11370"/>
              </a:moveTo>
              <a:lnTo>
                <a:pt x="920466" y="113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18031" y="2955121"/>
        <a:ext cx="46023" cy="46023"/>
      </dsp:txXfrm>
    </dsp:sp>
    <dsp:sp modelId="{87E14B8C-195C-4F94-B6F6-C3FE2C411439}">
      <dsp:nvSpPr>
        <dsp:cNvPr id="0" name=""/>
        <dsp:cNvSpPr/>
      </dsp:nvSpPr>
      <dsp:spPr>
        <a:xfrm>
          <a:off x="4803866" y="3027412"/>
          <a:ext cx="2209170" cy="65705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Energía geotérmica</a:t>
          </a:r>
        </a:p>
      </dsp:txBody>
      <dsp:txXfrm>
        <a:off x="4823111" y="3046657"/>
        <a:ext cx="2170680" cy="618567"/>
      </dsp:txXfrm>
    </dsp:sp>
    <dsp:sp modelId="{7701EE91-6B8A-46FD-B852-F0FD1C52A8E1}">
      <dsp:nvSpPr>
        <dsp:cNvPr id="0" name=""/>
        <dsp:cNvSpPr/>
      </dsp:nvSpPr>
      <dsp:spPr>
        <a:xfrm rot="4249260">
          <a:off x="3741024" y="3344569"/>
          <a:ext cx="1600038" cy="22741"/>
        </a:xfrm>
        <a:custGeom>
          <a:avLst/>
          <a:gdLst/>
          <a:ahLst/>
          <a:cxnLst/>
          <a:rect l="0" t="0" r="0" b="0"/>
          <a:pathLst>
            <a:path>
              <a:moveTo>
                <a:pt x="0" y="11370"/>
              </a:moveTo>
              <a:lnTo>
                <a:pt x="1600038" y="113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501042" y="3315939"/>
        <a:ext cx="80001" cy="80001"/>
      </dsp:txXfrm>
    </dsp:sp>
    <dsp:sp modelId="{5A72A980-5EEE-4979-8986-3A47F4F8E7DA}">
      <dsp:nvSpPr>
        <dsp:cNvPr id="0" name=""/>
        <dsp:cNvSpPr/>
      </dsp:nvSpPr>
      <dsp:spPr>
        <a:xfrm>
          <a:off x="4803866" y="3783027"/>
          <a:ext cx="2209170" cy="65705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Energía solar</a:t>
          </a:r>
        </a:p>
      </dsp:txBody>
      <dsp:txXfrm>
        <a:off x="4823111" y="3802272"/>
        <a:ext cx="2170680" cy="618567"/>
      </dsp:txXfrm>
    </dsp:sp>
    <dsp:sp modelId="{170537C1-BA3B-4B62-B02C-BC90A05CD10C}">
      <dsp:nvSpPr>
        <dsp:cNvPr id="0" name=""/>
        <dsp:cNvSpPr/>
      </dsp:nvSpPr>
      <dsp:spPr>
        <a:xfrm rot="4616685">
          <a:off x="3377546" y="3722377"/>
          <a:ext cx="2326993" cy="22741"/>
        </a:xfrm>
        <a:custGeom>
          <a:avLst/>
          <a:gdLst/>
          <a:ahLst/>
          <a:cxnLst/>
          <a:rect l="0" t="0" r="0" b="0"/>
          <a:pathLst>
            <a:path>
              <a:moveTo>
                <a:pt x="0" y="11370"/>
              </a:moveTo>
              <a:lnTo>
                <a:pt x="2326993" y="1137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p>
      </dsp:txBody>
      <dsp:txXfrm>
        <a:off x="4482868" y="3675573"/>
        <a:ext cx="116349" cy="116349"/>
      </dsp:txXfrm>
    </dsp:sp>
    <dsp:sp modelId="{C5C1F448-1A36-4266-8015-1DB6882B198A}">
      <dsp:nvSpPr>
        <dsp:cNvPr id="0" name=""/>
        <dsp:cNvSpPr/>
      </dsp:nvSpPr>
      <dsp:spPr>
        <a:xfrm>
          <a:off x="4803866" y="4538643"/>
          <a:ext cx="2209170" cy="65705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kern="1200" dirty="0" smtClean="0"/>
            <a:t>Energía nuclear</a:t>
          </a:r>
          <a:endParaRPr lang="es-ES" sz="1600" kern="1200" dirty="0"/>
        </a:p>
      </dsp:txBody>
      <dsp:txXfrm>
        <a:off x="4823111" y="4557888"/>
        <a:ext cx="2170680" cy="61856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30892" y="0"/>
          <a:ext cx="3052025" cy="432709"/>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b="1" kern="1200" dirty="0" smtClean="0"/>
            <a:t>Protección electrostática</a:t>
          </a:r>
          <a:endParaRPr lang="es-ES" sz="2200" kern="1200" dirty="0"/>
        </a:p>
      </dsp:txBody>
      <dsp:txXfrm>
        <a:off x="243566" y="12674"/>
        <a:ext cx="3026677" cy="407361"/>
      </dsp:txXfrm>
    </dsp:sp>
    <dsp:sp modelId="{6453487C-0FAF-4B32-BD10-ECD1ABD7E947}">
      <dsp:nvSpPr>
        <dsp:cNvPr id="0" name=""/>
        <dsp:cNvSpPr/>
      </dsp:nvSpPr>
      <dsp:spPr>
        <a:xfrm>
          <a:off x="536094" y="432709"/>
          <a:ext cx="119590" cy="593541"/>
        </a:xfrm>
        <a:custGeom>
          <a:avLst/>
          <a:gdLst/>
          <a:ahLst/>
          <a:cxnLst/>
          <a:rect l="0" t="0" r="0" b="0"/>
          <a:pathLst>
            <a:path>
              <a:moveTo>
                <a:pt x="0" y="0"/>
              </a:moveTo>
              <a:lnTo>
                <a:pt x="0" y="593541"/>
              </a:lnTo>
              <a:lnTo>
                <a:pt x="119590" y="593541"/>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B98A4A-0B6D-4F48-B74E-847DD2F0977C}">
      <dsp:nvSpPr>
        <dsp:cNvPr id="0" name=""/>
        <dsp:cNvSpPr/>
      </dsp:nvSpPr>
      <dsp:spPr>
        <a:xfrm>
          <a:off x="655684" y="497250"/>
          <a:ext cx="2620855" cy="1058001"/>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Neutraliza las cargas electrostáticas producidas por los materiales dieléctricos</a:t>
          </a:r>
          <a:endParaRPr lang="es-ES" sz="1200" kern="1200" dirty="0"/>
        </a:p>
      </dsp:txBody>
      <dsp:txXfrm>
        <a:off x="686672" y="528238"/>
        <a:ext cx="2558879" cy="996025"/>
      </dsp:txXfrm>
    </dsp:sp>
    <dsp:sp modelId="{2F4C8067-67BB-44C9-93F6-385513DB36F0}">
      <dsp:nvSpPr>
        <dsp:cNvPr id="0" name=""/>
        <dsp:cNvSpPr/>
      </dsp:nvSpPr>
      <dsp:spPr>
        <a:xfrm>
          <a:off x="536094" y="432709"/>
          <a:ext cx="119590" cy="1606581"/>
        </a:xfrm>
        <a:custGeom>
          <a:avLst/>
          <a:gdLst/>
          <a:ahLst/>
          <a:cxnLst/>
          <a:rect l="0" t="0" r="0" b="0"/>
          <a:pathLst>
            <a:path>
              <a:moveTo>
                <a:pt x="0" y="0"/>
              </a:moveTo>
              <a:lnTo>
                <a:pt x="0" y="1606581"/>
              </a:lnTo>
              <a:lnTo>
                <a:pt x="119590" y="1606581"/>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126DF8-EFA6-4B2B-B705-BD5C19885CDF}">
      <dsp:nvSpPr>
        <dsp:cNvPr id="0" name=""/>
        <dsp:cNvSpPr/>
      </dsp:nvSpPr>
      <dsp:spPr>
        <a:xfrm>
          <a:off x="655684" y="1640182"/>
          <a:ext cx="2620855" cy="798217"/>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smtClean="0"/>
            <a:t>logra conectando todos lo elemento metálicos dieléctricos a tierra común o referencia cero</a:t>
          </a:r>
          <a:endParaRPr lang="es-ES" sz="1200" kern="1200" dirty="0"/>
        </a:p>
      </dsp:txBody>
      <dsp:txXfrm>
        <a:off x="679063" y="1663561"/>
        <a:ext cx="2574097" cy="75145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393DD-3C44-493E-B54F-FA91F4D17AFD}">
      <dsp:nvSpPr>
        <dsp:cNvPr id="0" name=""/>
        <dsp:cNvSpPr/>
      </dsp:nvSpPr>
      <dsp:spPr>
        <a:xfrm rot="5400000">
          <a:off x="-358872" y="1380907"/>
          <a:ext cx="1587126" cy="19163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BADEEFF-4225-49EF-B68C-F7735C44D48E}">
      <dsp:nvSpPr>
        <dsp:cNvPr id="0" name=""/>
        <dsp:cNvSpPr/>
      </dsp:nvSpPr>
      <dsp:spPr>
        <a:xfrm>
          <a:off x="3923" y="364591"/>
          <a:ext cx="2129270" cy="127756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t>Carga/capacidad mínima </a:t>
          </a:r>
          <a:endParaRPr lang="es-ES" sz="2100" kern="1200" dirty="0"/>
        </a:p>
      </dsp:txBody>
      <dsp:txXfrm>
        <a:off x="41342" y="402010"/>
        <a:ext cx="2054432" cy="1202724"/>
      </dsp:txXfrm>
    </dsp:sp>
    <dsp:sp modelId="{941B2547-01E0-4AE2-A14A-27B79A6D1FE1}">
      <dsp:nvSpPr>
        <dsp:cNvPr id="0" name=""/>
        <dsp:cNvSpPr/>
      </dsp:nvSpPr>
      <dsp:spPr>
        <a:xfrm rot="5400000">
          <a:off x="-358872" y="2977860"/>
          <a:ext cx="1587126" cy="191634"/>
        </a:xfrm>
        <a:prstGeom prst="rect">
          <a:avLst/>
        </a:prstGeom>
        <a:gradFill rotWithShape="0">
          <a:gsLst>
            <a:gs pos="0">
              <a:schemeClr val="accent2">
                <a:hueOff val="668788"/>
                <a:satOff val="-834"/>
                <a:lumOff val="196"/>
                <a:alphaOff val="0"/>
                <a:shade val="51000"/>
                <a:satMod val="130000"/>
              </a:schemeClr>
            </a:gs>
            <a:gs pos="80000">
              <a:schemeClr val="accent2">
                <a:hueOff val="668788"/>
                <a:satOff val="-834"/>
                <a:lumOff val="196"/>
                <a:alphaOff val="0"/>
                <a:shade val="93000"/>
                <a:satMod val="130000"/>
              </a:schemeClr>
            </a:gs>
            <a:gs pos="100000">
              <a:schemeClr val="accent2">
                <a:hueOff val="668788"/>
                <a:satOff val="-834"/>
                <a:lumOff val="1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EFF9813-9A6F-415A-A54F-9FFDA5D1C09D}">
      <dsp:nvSpPr>
        <dsp:cNvPr id="0" name=""/>
        <dsp:cNvSpPr/>
      </dsp:nvSpPr>
      <dsp:spPr>
        <a:xfrm>
          <a:off x="3923" y="1961543"/>
          <a:ext cx="2129270" cy="1277562"/>
        </a:xfrm>
        <a:prstGeom prst="roundRect">
          <a:avLst>
            <a:gd name="adj" fmla="val 10000"/>
          </a:avLst>
        </a:prstGeom>
        <a:gradFill rotWithShape="0">
          <a:gsLst>
            <a:gs pos="0">
              <a:schemeClr val="accent2">
                <a:hueOff val="585190"/>
                <a:satOff val="-730"/>
                <a:lumOff val="172"/>
                <a:alphaOff val="0"/>
                <a:shade val="51000"/>
                <a:satMod val="130000"/>
              </a:schemeClr>
            </a:gs>
            <a:gs pos="80000">
              <a:schemeClr val="accent2">
                <a:hueOff val="585190"/>
                <a:satOff val="-730"/>
                <a:lumOff val="172"/>
                <a:alphaOff val="0"/>
                <a:shade val="93000"/>
                <a:satMod val="130000"/>
              </a:schemeClr>
            </a:gs>
            <a:gs pos="100000">
              <a:schemeClr val="accent2">
                <a:hueOff val="585190"/>
                <a:satOff val="-730"/>
                <a:lumOff val="1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t>Ciclo de servicio</a:t>
          </a:r>
          <a:endParaRPr lang="es-ES" sz="2100" kern="1200" dirty="0"/>
        </a:p>
      </dsp:txBody>
      <dsp:txXfrm>
        <a:off x="41342" y="1998962"/>
        <a:ext cx="2054432" cy="1202724"/>
      </dsp:txXfrm>
    </dsp:sp>
    <dsp:sp modelId="{A351AF9C-7014-4ACD-8DEC-78FC1AE494C5}">
      <dsp:nvSpPr>
        <dsp:cNvPr id="0" name=""/>
        <dsp:cNvSpPr/>
      </dsp:nvSpPr>
      <dsp:spPr>
        <a:xfrm>
          <a:off x="439603" y="3776336"/>
          <a:ext cx="2822102" cy="191634"/>
        </a:xfrm>
        <a:prstGeom prst="rect">
          <a:avLst/>
        </a:prstGeom>
        <a:gradFill rotWithShape="0">
          <a:gsLst>
            <a:gs pos="0">
              <a:schemeClr val="accent2">
                <a:hueOff val="1337577"/>
                <a:satOff val="-1668"/>
                <a:lumOff val="392"/>
                <a:alphaOff val="0"/>
                <a:shade val="51000"/>
                <a:satMod val="130000"/>
              </a:schemeClr>
            </a:gs>
            <a:gs pos="80000">
              <a:schemeClr val="accent2">
                <a:hueOff val="1337577"/>
                <a:satOff val="-1668"/>
                <a:lumOff val="392"/>
                <a:alphaOff val="0"/>
                <a:shade val="93000"/>
                <a:satMod val="130000"/>
              </a:schemeClr>
            </a:gs>
            <a:gs pos="100000">
              <a:schemeClr val="accent2">
                <a:hueOff val="1337577"/>
                <a:satOff val="-1668"/>
                <a:lumOff val="39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E10A257-B8BC-40DC-9D8E-C76B833498F4}">
      <dsp:nvSpPr>
        <dsp:cNvPr id="0" name=""/>
        <dsp:cNvSpPr/>
      </dsp:nvSpPr>
      <dsp:spPr>
        <a:xfrm>
          <a:off x="3923" y="3558496"/>
          <a:ext cx="2129270" cy="1277562"/>
        </a:xfrm>
        <a:prstGeom prst="roundRect">
          <a:avLst>
            <a:gd name="adj" fmla="val 1000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t>Máxima caída de voltaje /frecuencia</a:t>
          </a:r>
          <a:endParaRPr lang="es-ES" sz="2100" kern="1200" dirty="0"/>
        </a:p>
      </dsp:txBody>
      <dsp:txXfrm>
        <a:off x="41342" y="3595915"/>
        <a:ext cx="2054432" cy="1202724"/>
      </dsp:txXfrm>
    </dsp:sp>
    <dsp:sp modelId="{24B8FD56-1CF0-43FD-92B9-2AD1EAA110D3}">
      <dsp:nvSpPr>
        <dsp:cNvPr id="0" name=""/>
        <dsp:cNvSpPr/>
      </dsp:nvSpPr>
      <dsp:spPr>
        <a:xfrm rot="16200000">
          <a:off x="2473056" y="2977860"/>
          <a:ext cx="1587126" cy="191634"/>
        </a:xfrm>
        <a:prstGeom prst="rect">
          <a:avLst/>
        </a:prstGeom>
        <a:gradFill rotWithShape="0">
          <a:gsLst>
            <a:gs pos="0">
              <a:schemeClr val="accent2">
                <a:hueOff val="2006365"/>
                <a:satOff val="-2502"/>
                <a:lumOff val="588"/>
                <a:alphaOff val="0"/>
                <a:shade val="51000"/>
                <a:satMod val="130000"/>
              </a:schemeClr>
            </a:gs>
            <a:gs pos="80000">
              <a:schemeClr val="accent2">
                <a:hueOff val="2006365"/>
                <a:satOff val="-2502"/>
                <a:lumOff val="588"/>
                <a:alphaOff val="0"/>
                <a:shade val="93000"/>
                <a:satMod val="130000"/>
              </a:schemeClr>
            </a:gs>
            <a:gs pos="100000">
              <a:schemeClr val="accent2">
                <a:hueOff val="2006365"/>
                <a:satOff val="-2502"/>
                <a:lumOff val="5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B2E7B1BB-D20D-4A65-963C-EB81074EB793}">
      <dsp:nvSpPr>
        <dsp:cNvPr id="0" name=""/>
        <dsp:cNvSpPr/>
      </dsp:nvSpPr>
      <dsp:spPr>
        <a:xfrm>
          <a:off x="2835852" y="3558496"/>
          <a:ext cx="2129270" cy="1277562"/>
        </a:xfrm>
        <a:prstGeom prst="roundRect">
          <a:avLst>
            <a:gd name="adj" fmla="val 10000"/>
          </a:avLst>
        </a:prstGeom>
        <a:gradFill rotWithShape="0">
          <a:gsLst>
            <a:gs pos="0">
              <a:schemeClr val="accent2">
                <a:hueOff val="1755570"/>
                <a:satOff val="-2190"/>
                <a:lumOff val="515"/>
                <a:alphaOff val="0"/>
                <a:shade val="51000"/>
                <a:satMod val="130000"/>
              </a:schemeClr>
            </a:gs>
            <a:gs pos="80000">
              <a:schemeClr val="accent2">
                <a:hueOff val="1755570"/>
                <a:satOff val="-2190"/>
                <a:lumOff val="515"/>
                <a:alphaOff val="0"/>
                <a:shade val="93000"/>
                <a:satMod val="130000"/>
              </a:schemeClr>
            </a:gs>
            <a:gs pos="100000">
              <a:schemeClr val="accent2">
                <a:hueOff val="1755570"/>
                <a:satOff val="-2190"/>
                <a:lumOff val="5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t>Altitud y temperatura</a:t>
          </a:r>
          <a:endParaRPr lang="es-ES" sz="2100" kern="1200" dirty="0"/>
        </a:p>
      </dsp:txBody>
      <dsp:txXfrm>
        <a:off x="2873271" y="3595915"/>
        <a:ext cx="2054432" cy="1202724"/>
      </dsp:txXfrm>
    </dsp:sp>
    <dsp:sp modelId="{D26D7329-53C1-4AF1-9EF8-54F3DECC2CA3}">
      <dsp:nvSpPr>
        <dsp:cNvPr id="0" name=""/>
        <dsp:cNvSpPr/>
      </dsp:nvSpPr>
      <dsp:spPr>
        <a:xfrm rot="16200000">
          <a:off x="2473056" y="1380907"/>
          <a:ext cx="1587126" cy="191634"/>
        </a:xfrm>
        <a:prstGeom prst="rect">
          <a:avLst/>
        </a:prstGeom>
        <a:gradFill rotWithShape="0">
          <a:gsLst>
            <a:gs pos="0">
              <a:schemeClr val="accent2">
                <a:hueOff val="2675154"/>
                <a:satOff val="-3337"/>
                <a:lumOff val="785"/>
                <a:alphaOff val="0"/>
                <a:shade val="51000"/>
                <a:satMod val="130000"/>
              </a:schemeClr>
            </a:gs>
            <a:gs pos="80000">
              <a:schemeClr val="accent2">
                <a:hueOff val="2675154"/>
                <a:satOff val="-3337"/>
                <a:lumOff val="785"/>
                <a:alphaOff val="0"/>
                <a:shade val="93000"/>
                <a:satMod val="130000"/>
              </a:schemeClr>
            </a:gs>
            <a:gs pos="100000">
              <a:schemeClr val="accent2">
                <a:hueOff val="2675154"/>
                <a:satOff val="-3337"/>
                <a:lumOff val="7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9D72288-E02B-41CE-BF43-E477E00D3EFA}">
      <dsp:nvSpPr>
        <dsp:cNvPr id="0" name=""/>
        <dsp:cNvSpPr/>
      </dsp:nvSpPr>
      <dsp:spPr>
        <a:xfrm>
          <a:off x="2835852" y="1961543"/>
          <a:ext cx="2129270" cy="1277562"/>
        </a:xfrm>
        <a:prstGeom prst="roundRect">
          <a:avLst>
            <a:gd name="adj" fmla="val 1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t>Combustible</a:t>
          </a:r>
          <a:endParaRPr lang="es-ES" sz="2100" kern="1200" dirty="0"/>
        </a:p>
      </dsp:txBody>
      <dsp:txXfrm>
        <a:off x="2873271" y="1998962"/>
        <a:ext cx="2054432" cy="1202724"/>
      </dsp:txXfrm>
    </dsp:sp>
    <dsp:sp modelId="{A9881BDF-5993-4DFF-A968-A979401EAFBF}">
      <dsp:nvSpPr>
        <dsp:cNvPr id="0" name=""/>
        <dsp:cNvSpPr/>
      </dsp:nvSpPr>
      <dsp:spPr>
        <a:xfrm>
          <a:off x="3271532" y="582431"/>
          <a:ext cx="2822102" cy="191634"/>
        </a:xfrm>
        <a:prstGeom prst="rect">
          <a:avLst/>
        </a:prstGeom>
        <a:gradFill rotWithShape="0">
          <a:gsLst>
            <a:gs pos="0">
              <a:schemeClr val="accent2">
                <a:hueOff val="3343942"/>
                <a:satOff val="-4171"/>
                <a:lumOff val="981"/>
                <a:alphaOff val="0"/>
                <a:shade val="51000"/>
                <a:satMod val="130000"/>
              </a:schemeClr>
            </a:gs>
            <a:gs pos="80000">
              <a:schemeClr val="accent2">
                <a:hueOff val="3343942"/>
                <a:satOff val="-4171"/>
                <a:lumOff val="981"/>
                <a:alphaOff val="0"/>
                <a:shade val="93000"/>
                <a:satMod val="130000"/>
              </a:schemeClr>
            </a:gs>
            <a:gs pos="100000">
              <a:schemeClr val="accent2">
                <a:hueOff val="3343942"/>
                <a:satOff val="-4171"/>
                <a:lumOff val="98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501E583-A5FB-434D-991C-4311F65A2308}">
      <dsp:nvSpPr>
        <dsp:cNvPr id="0" name=""/>
        <dsp:cNvSpPr/>
      </dsp:nvSpPr>
      <dsp:spPr>
        <a:xfrm>
          <a:off x="2835852" y="364591"/>
          <a:ext cx="2129270" cy="1277562"/>
        </a:xfrm>
        <a:prstGeom prst="roundRect">
          <a:avLst>
            <a:gd name="adj" fmla="val 10000"/>
          </a:avLst>
        </a:prstGeom>
        <a:gradFill rotWithShape="0">
          <a:gsLst>
            <a:gs pos="0">
              <a:schemeClr val="accent2">
                <a:hueOff val="2925949"/>
                <a:satOff val="-3649"/>
                <a:lumOff val="858"/>
                <a:alphaOff val="0"/>
                <a:shade val="51000"/>
                <a:satMod val="130000"/>
              </a:schemeClr>
            </a:gs>
            <a:gs pos="80000">
              <a:schemeClr val="accent2">
                <a:hueOff val="2925949"/>
                <a:satOff val="-3649"/>
                <a:lumOff val="858"/>
                <a:alphaOff val="0"/>
                <a:shade val="93000"/>
                <a:satMod val="130000"/>
              </a:schemeClr>
            </a:gs>
            <a:gs pos="100000">
              <a:schemeClr val="accent2">
                <a:hueOff val="2925949"/>
                <a:satOff val="-3649"/>
                <a:lumOff val="8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t>Fase </a:t>
          </a:r>
          <a:endParaRPr lang="es-ES" sz="2100" kern="1200" dirty="0"/>
        </a:p>
      </dsp:txBody>
      <dsp:txXfrm>
        <a:off x="2873271" y="402010"/>
        <a:ext cx="2054432" cy="1202724"/>
      </dsp:txXfrm>
    </dsp:sp>
    <dsp:sp modelId="{77993FE4-A133-4387-93D8-C9F877C35513}">
      <dsp:nvSpPr>
        <dsp:cNvPr id="0" name=""/>
        <dsp:cNvSpPr/>
      </dsp:nvSpPr>
      <dsp:spPr>
        <a:xfrm rot="5400000">
          <a:off x="5304985" y="1380907"/>
          <a:ext cx="1587126" cy="191634"/>
        </a:xfrm>
        <a:prstGeom prst="rect">
          <a:avLst/>
        </a:prstGeom>
        <a:gradFill rotWithShape="0">
          <a:gsLst>
            <a:gs pos="0">
              <a:schemeClr val="accent2">
                <a:hueOff val="4012731"/>
                <a:satOff val="-5005"/>
                <a:lumOff val="1177"/>
                <a:alphaOff val="0"/>
                <a:shade val="51000"/>
                <a:satMod val="130000"/>
              </a:schemeClr>
            </a:gs>
            <a:gs pos="80000">
              <a:schemeClr val="accent2">
                <a:hueOff val="4012731"/>
                <a:satOff val="-5005"/>
                <a:lumOff val="1177"/>
                <a:alphaOff val="0"/>
                <a:shade val="93000"/>
                <a:satMod val="130000"/>
              </a:schemeClr>
            </a:gs>
            <a:gs pos="100000">
              <a:schemeClr val="accent2">
                <a:hueOff val="4012731"/>
                <a:satOff val="-5005"/>
                <a:lumOff val="11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77865C0-35DA-40DF-85B1-EEF6DF2E3990}">
      <dsp:nvSpPr>
        <dsp:cNvPr id="0" name=""/>
        <dsp:cNvSpPr/>
      </dsp:nvSpPr>
      <dsp:spPr>
        <a:xfrm>
          <a:off x="5667781" y="364591"/>
          <a:ext cx="2129270" cy="1277562"/>
        </a:xfrm>
        <a:prstGeom prst="roundRect">
          <a:avLst>
            <a:gd name="adj" fmla="val 1000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t>Lugar de instalación </a:t>
          </a:r>
          <a:endParaRPr lang="es-ES" sz="2100" kern="1200" dirty="0"/>
        </a:p>
      </dsp:txBody>
      <dsp:txXfrm>
        <a:off x="5705200" y="402010"/>
        <a:ext cx="2054432" cy="1202724"/>
      </dsp:txXfrm>
    </dsp:sp>
    <dsp:sp modelId="{70401B1C-4447-4135-A429-F1E9A6FD4536}">
      <dsp:nvSpPr>
        <dsp:cNvPr id="0" name=""/>
        <dsp:cNvSpPr/>
      </dsp:nvSpPr>
      <dsp:spPr>
        <a:xfrm rot="5400000">
          <a:off x="5304985" y="2977860"/>
          <a:ext cx="1587126" cy="191634"/>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34D66F8-43AC-4D48-B12C-D72CA27B8699}">
      <dsp:nvSpPr>
        <dsp:cNvPr id="0" name=""/>
        <dsp:cNvSpPr/>
      </dsp:nvSpPr>
      <dsp:spPr>
        <a:xfrm>
          <a:off x="5667781" y="1961543"/>
          <a:ext cx="2129270" cy="1277562"/>
        </a:xfrm>
        <a:prstGeom prst="roundRect">
          <a:avLst>
            <a:gd name="adj" fmla="val 10000"/>
          </a:avLst>
        </a:prstGeom>
        <a:gradFill rotWithShape="0">
          <a:gsLst>
            <a:gs pos="0">
              <a:schemeClr val="accent2">
                <a:hueOff val="4096329"/>
                <a:satOff val="-5109"/>
                <a:lumOff val="1201"/>
                <a:alphaOff val="0"/>
                <a:shade val="51000"/>
                <a:satMod val="130000"/>
              </a:schemeClr>
            </a:gs>
            <a:gs pos="80000">
              <a:schemeClr val="accent2">
                <a:hueOff val="4096329"/>
                <a:satOff val="-5109"/>
                <a:lumOff val="1201"/>
                <a:alphaOff val="0"/>
                <a:shade val="93000"/>
                <a:satMod val="130000"/>
              </a:schemeClr>
            </a:gs>
            <a:gs pos="100000">
              <a:schemeClr val="accent2">
                <a:hueOff val="4096329"/>
                <a:satOff val="-5109"/>
                <a:lumOff val="12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t>Venteo de gases</a:t>
          </a:r>
          <a:endParaRPr lang="es-ES" sz="2100" kern="1200" dirty="0"/>
        </a:p>
      </dsp:txBody>
      <dsp:txXfrm>
        <a:off x="5705200" y="1998962"/>
        <a:ext cx="2054432" cy="1202724"/>
      </dsp:txXfrm>
    </dsp:sp>
    <dsp:sp modelId="{1F660BB6-2FFA-4C0A-8849-43D7CEDB697C}">
      <dsp:nvSpPr>
        <dsp:cNvPr id="0" name=""/>
        <dsp:cNvSpPr/>
      </dsp:nvSpPr>
      <dsp:spPr>
        <a:xfrm>
          <a:off x="5667781" y="3558496"/>
          <a:ext cx="2129270" cy="1277562"/>
        </a:xfrm>
        <a:prstGeom prst="roundRect">
          <a:avLst>
            <a:gd name="adj" fmla="val 1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t>Plataformas y cobertura.</a:t>
          </a:r>
          <a:endParaRPr lang="es-ES" sz="2100" kern="1200" dirty="0"/>
        </a:p>
      </dsp:txBody>
      <dsp:txXfrm>
        <a:off x="5705200" y="3595915"/>
        <a:ext cx="2054432" cy="12027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E0B74-17D5-4898-AF78-5049241F07AF}">
      <dsp:nvSpPr>
        <dsp:cNvPr id="0" name=""/>
        <dsp:cNvSpPr/>
      </dsp:nvSpPr>
      <dsp:spPr>
        <a:xfrm>
          <a:off x="-5764735" y="-899911"/>
          <a:ext cx="7000473" cy="7000473"/>
        </a:xfrm>
        <a:prstGeom prst="blockArc">
          <a:avLst>
            <a:gd name="adj1" fmla="val 18900000"/>
            <a:gd name="adj2" fmla="val 2700000"/>
            <a:gd name="adj3" fmla="val 309"/>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E4E068-25BC-45D4-AE7B-E59064A6A87F}">
      <dsp:nvSpPr>
        <dsp:cNvPr id="0" name=""/>
        <dsp:cNvSpPr/>
      </dsp:nvSpPr>
      <dsp:spPr>
        <a:xfrm>
          <a:off x="836066" y="520065"/>
          <a:ext cx="7740780" cy="104013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603" tIns="55880" rIns="55880" bIns="55880" numCol="1" spcCol="1270" anchor="t" anchorCtr="0">
          <a:noAutofit/>
        </a:bodyPr>
        <a:lstStyle/>
        <a:p>
          <a:pPr lvl="0" algn="l" defTabSz="977900">
            <a:lnSpc>
              <a:spcPct val="90000"/>
            </a:lnSpc>
            <a:spcBef>
              <a:spcPct val="0"/>
            </a:spcBef>
            <a:spcAft>
              <a:spcPct val="35000"/>
            </a:spcAft>
          </a:pPr>
          <a:r>
            <a:rPr lang="es-EC" sz="2200" b="1" kern="1200" dirty="0" smtClean="0"/>
            <a:t>Beneficios económicos:</a:t>
          </a:r>
          <a:endParaRPr lang="es-ES" sz="2200" b="1" kern="1200" dirty="0"/>
        </a:p>
        <a:p>
          <a:pPr marL="171450" lvl="1" indent="-171450" algn="l" defTabSz="755650">
            <a:lnSpc>
              <a:spcPct val="90000"/>
            </a:lnSpc>
            <a:spcBef>
              <a:spcPct val="0"/>
            </a:spcBef>
            <a:spcAft>
              <a:spcPct val="15000"/>
            </a:spcAft>
            <a:buChar char="••"/>
          </a:pPr>
          <a:r>
            <a:rPr lang="es-EC" sz="1700" kern="1200" dirty="0" smtClean="0"/>
            <a:t>Reduce los costos de producción u operación de las empresas, mejorando la competitividad de las empresas.</a:t>
          </a:r>
          <a:endParaRPr lang="es-ES" sz="1700" kern="1200" dirty="0"/>
        </a:p>
      </dsp:txBody>
      <dsp:txXfrm>
        <a:off x="836066" y="520065"/>
        <a:ext cx="7740780" cy="1040130"/>
      </dsp:txXfrm>
    </dsp:sp>
    <dsp:sp modelId="{0B6981CC-7249-46EE-9C11-72F897CBC66F}">
      <dsp:nvSpPr>
        <dsp:cNvPr id="0" name=""/>
        <dsp:cNvSpPr/>
      </dsp:nvSpPr>
      <dsp:spPr>
        <a:xfrm>
          <a:off x="-42447" y="304517"/>
          <a:ext cx="1757026" cy="147122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FEA577-352E-4788-AAFD-6DBCDFE22A43}">
      <dsp:nvSpPr>
        <dsp:cNvPr id="0" name=""/>
        <dsp:cNvSpPr/>
      </dsp:nvSpPr>
      <dsp:spPr>
        <a:xfrm>
          <a:off x="1214153" y="2080260"/>
          <a:ext cx="7362693" cy="10401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603" tIns="55880" rIns="55880" bIns="55880" numCol="1" spcCol="1270" anchor="t" anchorCtr="0">
          <a:noAutofit/>
        </a:bodyPr>
        <a:lstStyle/>
        <a:p>
          <a:pPr lvl="0" algn="l" defTabSz="977900">
            <a:lnSpc>
              <a:spcPct val="90000"/>
            </a:lnSpc>
            <a:spcBef>
              <a:spcPct val="0"/>
            </a:spcBef>
            <a:spcAft>
              <a:spcPct val="35000"/>
            </a:spcAft>
          </a:pPr>
          <a:r>
            <a:rPr lang="es-EC" sz="2200" b="1" kern="1200" dirty="0" smtClean="0"/>
            <a:t>Beneficios ambientales:</a:t>
          </a:r>
          <a:endParaRPr lang="es-ES" sz="2200" b="1" kern="1200" dirty="0"/>
        </a:p>
        <a:p>
          <a:pPr marL="171450" lvl="1" indent="-171450" algn="l" defTabSz="755650">
            <a:lnSpc>
              <a:spcPct val="90000"/>
            </a:lnSpc>
            <a:spcBef>
              <a:spcPct val="0"/>
            </a:spcBef>
            <a:spcAft>
              <a:spcPct val="15000"/>
            </a:spcAft>
            <a:buChar char="••"/>
          </a:pPr>
          <a:r>
            <a:rPr lang="es-EC" sz="1700" kern="1200" smtClean="0"/>
            <a:t> </a:t>
          </a:r>
          <a:r>
            <a:rPr lang="es-EC" sz="1700" kern="1200" dirty="0" smtClean="0"/>
            <a:t>Reduce el consumo de recursos naturales y por ende, disminuye la emisión de gases contaminantes.</a:t>
          </a:r>
          <a:endParaRPr lang="es-ES" sz="1700" kern="1200" dirty="0"/>
        </a:p>
      </dsp:txBody>
      <dsp:txXfrm>
        <a:off x="1214153" y="2080260"/>
        <a:ext cx="7362693" cy="1040130"/>
      </dsp:txXfrm>
    </dsp:sp>
    <dsp:sp modelId="{FD45D179-E62D-4374-8BD0-E62B372BB017}">
      <dsp:nvSpPr>
        <dsp:cNvPr id="0" name=""/>
        <dsp:cNvSpPr/>
      </dsp:nvSpPr>
      <dsp:spPr>
        <a:xfrm>
          <a:off x="335640" y="1864712"/>
          <a:ext cx="1757026" cy="1471224"/>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FFA56-0819-46FA-8319-70915C5008F9}">
      <dsp:nvSpPr>
        <dsp:cNvPr id="0" name=""/>
        <dsp:cNvSpPr/>
      </dsp:nvSpPr>
      <dsp:spPr>
        <a:xfrm>
          <a:off x="836066" y="3640455"/>
          <a:ext cx="7740780" cy="104013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603" tIns="55880" rIns="55880" bIns="55880" numCol="1" spcCol="1270" anchor="t" anchorCtr="0">
          <a:noAutofit/>
        </a:bodyPr>
        <a:lstStyle/>
        <a:p>
          <a:pPr lvl="0" algn="l" defTabSz="977900">
            <a:lnSpc>
              <a:spcPct val="90000"/>
            </a:lnSpc>
            <a:spcBef>
              <a:spcPct val="0"/>
            </a:spcBef>
            <a:spcAft>
              <a:spcPct val="35000"/>
            </a:spcAft>
          </a:pPr>
          <a:r>
            <a:rPr lang="es-EC" sz="2200" b="1" kern="1200" dirty="0" smtClean="0"/>
            <a:t>Beneficios a nivel país:</a:t>
          </a:r>
          <a:endParaRPr lang="es-ES" sz="2200" kern="1200" dirty="0"/>
        </a:p>
        <a:p>
          <a:pPr marL="171450" lvl="1" indent="-171450" algn="l" defTabSz="755650">
            <a:lnSpc>
              <a:spcPct val="90000"/>
            </a:lnSpc>
            <a:spcBef>
              <a:spcPct val="0"/>
            </a:spcBef>
            <a:spcAft>
              <a:spcPct val="15000"/>
            </a:spcAft>
            <a:buChar char="••"/>
          </a:pPr>
          <a:r>
            <a:rPr lang="es-EC" sz="1700" kern="1200" smtClean="0"/>
            <a:t>Aumenta </a:t>
          </a:r>
          <a:r>
            <a:rPr lang="es-EC" sz="1700" kern="1200" dirty="0" smtClean="0"/>
            <a:t>la seguridad del abastecimiento de energía y disminuye la vulnerabilidad del país por dependencia de fuentes energéticas externas.</a:t>
          </a:r>
          <a:endParaRPr lang="es-ES" sz="1700" kern="1200" dirty="0"/>
        </a:p>
      </dsp:txBody>
      <dsp:txXfrm>
        <a:off x="836066" y="3640455"/>
        <a:ext cx="7740780" cy="1040130"/>
      </dsp:txXfrm>
    </dsp:sp>
    <dsp:sp modelId="{A375A347-578C-41F1-87FD-D95B99CE1EB1}">
      <dsp:nvSpPr>
        <dsp:cNvPr id="0" name=""/>
        <dsp:cNvSpPr/>
      </dsp:nvSpPr>
      <dsp:spPr>
        <a:xfrm>
          <a:off x="-42447" y="3424907"/>
          <a:ext cx="1757026" cy="1471224"/>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13693-78DE-44A4-9835-AE3A5C196AAE}">
      <dsp:nvSpPr>
        <dsp:cNvPr id="0" name=""/>
        <dsp:cNvSpPr/>
      </dsp:nvSpPr>
      <dsp:spPr>
        <a:xfrm>
          <a:off x="874" y="557581"/>
          <a:ext cx="2638268" cy="31038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B4407FF-DBCE-44C2-9B4A-A5DA1615021F}">
      <dsp:nvSpPr>
        <dsp:cNvPr id="0" name=""/>
        <dsp:cNvSpPr/>
      </dsp:nvSpPr>
      <dsp:spPr>
        <a:xfrm>
          <a:off x="874" y="674148"/>
          <a:ext cx="193816" cy="193816"/>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D49BB1B-F962-4CFF-A867-ADBE392D5D1A}">
      <dsp:nvSpPr>
        <dsp:cNvPr id="0" name=""/>
        <dsp:cNvSpPr/>
      </dsp:nvSpPr>
      <dsp:spPr>
        <a:xfrm>
          <a:off x="50632" y="0"/>
          <a:ext cx="2638268" cy="55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s-ES" sz="2000" b="1" kern="1200" dirty="0" smtClean="0"/>
            <a:t>Gestión energética </a:t>
          </a:r>
          <a:endParaRPr lang="es-ES" sz="2000" b="1" kern="1200" dirty="0"/>
        </a:p>
      </dsp:txBody>
      <dsp:txXfrm>
        <a:off x="50632" y="0"/>
        <a:ext cx="2638268" cy="557581"/>
      </dsp:txXfrm>
    </dsp:sp>
    <dsp:sp modelId="{3D5FAB4A-C0C4-4D23-B031-D5CBB6999DA7}">
      <dsp:nvSpPr>
        <dsp:cNvPr id="0" name=""/>
        <dsp:cNvSpPr/>
      </dsp:nvSpPr>
      <dsp:spPr>
        <a:xfrm>
          <a:off x="874" y="1277943"/>
          <a:ext cx="193811" cy="193811"/>
        </a:xfrm>
        <a:prstGeom prst="rect">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3F48484-51F8-4831-80B4-07C6321A15A2}">
      <dsp:nvSpPr>
        <dsp:cNvPr id="0" name=""/>
        <dsp:cNvSpPr/>
      </dsp:nvSpPr>
      <dsp:spPr>
        <a:xfrm>
          <a:off x="185553" y="996947"/>
          <a:ext cx="2453589" cy="755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servicios de iluminación</a:t>
          </a:r>
          <a:endParaRPr lang="es-ES" sz="1400" kern="1200" dirty="0"/>
        </a:p>
      </dsp:txBody>
      <dsp:txXfrm>
        <a:off x="185553" y="996947"/>
        <a:ext cx="2453589" cy="755803"/>
      </dsp:txXfrm>
    </dsp:sp>
    <dsp:sp modelId="{F15C79B7-0DF3-46A2-AB6D-677153BFFACB}">
      <dsp:nvSpPr>
        <dsp:cNvPr id="0" name=""/>
        <dsp:cNvSpPr/>
      </dsp:nvSpPr>
      <dsp:spPr>
        <a:xfrm>
          <a:off x="874" y="2033746"/>
          <a:ext cx="193811" cy="193811"/>
        </a:xfrm>
        <a:prstGeom prst="rect">
          <a:avLst/>
        </a:prstGeom>
        <a:solidFill>
          <a:schemeClr val="lt1">
            <a:hueOff val="0"/>
            <a:satOff val="0"/>
            <a:lumOff val="0"/>
            <a:alphaOff val="0"/>
          </a:schemeClr>
        </a:solidFill>
        <a:ln w="9525" cap="flat" cmpd="sng" algn="ctr">
          <a:solidFill>
            <a:schemeClr val="accent2">
              <a:hueOff val="780253"/>
              <a:satOff val="-973"/>
              <a:lumOff val="229"/>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19AC5E3-AAB0-419E-932A-0E2B57EEBD60}">
      <dsp:nvSpPr>
        <dsp:cNvPr id="0" name=""/>
        <dsp:cNvSpPr/>
      </dsp:nvSpPr>
      <dsp:spPr>
        <a:xfrm>
          <a:off x="185553" y="1752751"/>
          <a:ext cx="2453589" cy="755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 datos, acondicionamiento térmico</a:t>
          </a:r>
          <a:endParaRPr lang="es-ES" sz="1400" kern="1200" dirty="0"/>
        </a:p>
      </dsp:txBody>
      <dsp:txXfrm>
        <a:off x="185553" y="1752751"/>
        <a:ext cx="2453589" cy="755803"/>
      </dsp:txXfrm>
    </dsp:sp>
    <dsp:sp modelId="{2808A083-0151-4D95-A25C-BFC46E15635E}">
      <dsp:nvSpPr>
        <dsp:cNvPr id="0" name=""/>
        <dsp:cNvSpPr/>
      </dsp:nvSpPr>
      <dsp:spPr>
        <a:xfrm>
          <a:off x="874" y="2789550"/>
          <a:ext cx="193811" cy="193811"/>
        </a:xfrm>
        <a:prstGeom prst="rect">
          <a:avLst/>
        </a:prstGeom>
        <a:solidFill>
          <a:schemeClr val="lt1">
            <a:hueOff val="0"/>
            <a:satOff val="0"/>
            <a:lumOff val="0"/>
            <a:alphaOff val="0"/>
          </a:schemeClr>
        </a:solidFill>
        <a:ln w="9525" cap="flat" cmpd="sng" algn="ctr">
          <a:solidFill>
            <a:schemeClr val="accent2">
              <a:hueOff val="1560506"/>
              <a:satOff val="-1946"/>
              <a:lumOff val="458"/>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CC83C38-B8B9-46E4-9938-06B0791A3A53}">
      <dsp:nvSpPr>
        <dsp:cNvPr id="0" name=""/>
        <dsp:cNvSpPr/>
      </dsp:nvSpPr>
      <dsp:spPr>
        <a:xfrm>
          <a:off x="185553" y="2508554"/>
          <a:ext cx="2453589" cy="755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transporte de personas</a:t>
          </a:r>
          <a:endParaRPr lang="es-ES" sz="1400" kern="1200" dirty="0"/>
        </a:p>
      </dsp:txBody>
      <dsp:txXfrm>
        <a:off x="185553" y="2508554"/>
        <a:ext cx="2453589" cy="755803"/>
      </dsp:txXfrm>
    </dsp:sp>
    <dsp:sp modelId="{01DF60C7-4500-419F-BEE3-C60800FDCDFC}">
      <dsp:nvSpPr>
        <dsp:cNvPr id="0" name=""/>
        <dsp:cNvSpPr/>
      </dsp:nvSpPr>
      <dsp:spPr>
        <a:xfrm>
          <a:off x="874" y="3545353"/>
          <a:ext cx="193811" cy="193811"/>
        </a:xfrm>
        <a:prstGeom prst="rect">
          <a:avLst/>
        </a:prstGeom>
        <a:solidFill>
          <a:schemeClr val="lt1">
            <a:hueOff val="0"/>
            <a:satOff val="0"/>
            <a:lumOff val="0"/>
            <a:alphaOff val="0"/>
          </a:schemeClr>
        </a:soli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F34445E-2B77-44C7-AAE4-C7AFDE207BFC}">
      <dsp:nvSpPr>
        <dsp:cNvPr id="0" name=""/>
        <dsp:cNvSpPr/>
      </dsp:nvSpPr>
      <dsp:spPr>
        <a:xfrm>
          <a:off x="185553" y="3264357"/>
          <a:ext cx="2453589" cy="755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bombeo de agua y funcionamiento del equipamiento instalado</a:t>
          </a:r>
          <a:endParaRPr lang="es-ES" sz="1400" kern="1200" dirty="0"/>
        </a:p>
      </dsp:txBody>
      <dsp:txXfrm>
        <a:off x="185553" y="3264357"/>
        <a:ext cx="2453589" cy="755803"/>
      </dsp:txXfrm>
    </dsp:sp>
    <dsp:sp modelId="{9046A8AA-7344-4BDA-B51E-D036AB4D5C6C}">
      <dsp:nvSpPr>
        <dsp:cNvPr id="0" name=""/>
        <dsp:cNvSpPr/>
      </dsp:nvSpPr>
      <dsp:spPr>
        <a:xfrm>
          <a:off x="2771056" y="557581"/>
          <a:ext cx="2638268" cy="310384"/>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484EB0DD-B625-410E-93EC-99AA451B9EAA}">
      <dsp:nvSpPr>
        <dsp:cNvPr id="0" name=""/>
        <dsp:cNvSpPr/>
      </dsp:nvSpPr>
      <dsp:spPr>
        <a:xfrm>
          <a:off x="2771056" y="674148"/>
          <a:ext cx="193816" cy="193816"/>
        </a:xfrm>
        <a:prstGeom prst="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08A2A35-97D9-4D83-BA14-89A45FEB8C97}">
      <dsp:nvSpPr>
        <dsp:cNvPr id="0" name=""/>
        <dsp:cNvSpPr/>
      </dsp:nvSpPr>
      <dsp:spPr>
        <a:xfrm>
          <a:off x="2771056" y="0"/>
          <a:ext cx="2638268" cy="557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s-ES" sz="2000" b="1" u="none" kern="1200" dirty="0" smtClean="0"/>
            <a:t>Ahorros potenciales</a:t>
          </a:r>
          <a:endParaRPr lang="es-ES" sz="2000" kern="1200" dirty="0"/>
        </a:p>
      </dsp:txBody>
      <dsp:txXfrm>
        <a:off x="2771056" y="0"/>
        <a:ext cx="2638268" cy="557581"/>
      </dsp:txXfrm>
    </dsp:sp>
    <dsp:sp modelId="{81ADE007-994C-4884-BD9A-947A029AD85E}">
      <dsp:nvSpPr>
        <dsp:cNvPr id="0" name=""/>
        <dsp:cNvSpPr/>
      </dsp:nvSpPr>
      <dsp:spPr>
        <a:xfrm>
          <a:off x="2771056" y="1125929"/>
          <a:ext cx="193811" cy="193811"/>
        </a:xfrm>
        <a:prstGeom prst="rect">
          <a:avLst/>
        </a:prstGeom>
        <a:solidFill>
          <a:schemeClr val="lt1">
            <a:hueOff val="0"/>
            <a:satOff val="0"/>
            <a:lumOff val="0"/>
            <a:alphaOff val="0"/>
          </a:schemeClr>
        </a:solidFill>
        <a:ln w="9525" cap="flat" cmpd="sng" algn="ctr">
          <a:solidFill>
            <a:schemeClr val="accent2">
              <a:hueOff val="3121013"/>
              <a:satOff val="-3893"/>
              <a:lumOff val="915"/>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2F8D219-AACC-469C-A0BB-76230C222DBF}">
      <dsp:nvSpPr>
        <dsp:cNvPr id="0" name=""/>
        <dsp:cNvSpPr/>
      </dsp:nvSpPr>
      <dsp:spPr>
        <a:xfrm>
          <a:off x="2955734" y="996947"/>
          <a:ext cx="2453589" cy="451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Uso racional de la energía por parte del personal</a:t>
          </a:r>
          <a:endParaRPr lang="es-ES" sz="1400" kern="1200" dirty="0"/>
        </a:p>
      </dsp:txBody>
      <dsp:txXfrm>
        <a:off x="2955734" y="996947"/>
        <a:ext cx="2453589" cy="451776"/>
      </dsp:txXfrm>
    </dsp:sp>
    <dsp:sp modelId="{68FD09E1-749B-4AA6-8BF6-A7C41B268696}">
      <dsp:nvSpPr>
        <dsp:cNvPr id="0" name=""/>
        <dsp:cNvSpPr/>
      </dsp:nvSpPr>
      <dsp:spPr>
        <a:xfrm>
          <a:off x="2771056" y="1577705"/>
          <a:ext cx="193811" cy="193811"/>
        </a:xfrm>
        <a:prstGeom prst="rect">
          <a:avLst/>
        </a:prstGeom>
        <a:solidFill>
          <a:schemeClr val="lt1">
            <a:hueOff val="0"/>
            <a:satOff val="0"/>
            <a:lumOff val="0"/>
            <a:alphaOff val="0"/>
          </a:schemeClr>
        </a:solidFill>
        <a:ln w="9525" cap="flat" cmpd="sng" algn="ctr">
          <a:solidFill>
            <a:schemeClr val="accent2">
              <a:hueOff val="3901266"/>
              <a:satOff val="-4866"/>
              <a:lumOff val="1144"/>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2264836-F7E8-46B8-8317-0E5B7371FB70}">
      <dsp:nvSpPr>
        <dsp:cNvPr id="0" name=""/>
        <dsp:cNvSpPr/>
      </dsp:nvSpPr>
      <dsp:spPr>
        <a:xfrm>
          <a:off x="2955734" y="1448723"/>
          <a:ext cx="2453589" cy="451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antigüedad de las edificaciones</a:t>
          </a:r>
          <a:endParaRPr lang="es-ES" sz="1400" kern="1200" dirty="0"/>
        </a:p>
      </dsp:txBody>
      <dsp:txXfrm>
        <a:off x="2955734" y="1448723"/>
        <a:ext cx="2453589" cy="451776"/>
      </dsp:txXfrm>
    </dsp:sp>
    <dsp:sp modelId="{AF22ACA5-5C49-4780-BCE1-60953902CECC}">
      <dsp:nvSpPr>
        <dsp:cNvPr id="0" name=""/>
        <dsp:cNvSpPr/>
      </dsp:nvSpPr>
      <dsp:spPr>
        <a:xfrm>
          <a:off x="2771056" y="2029481"/>
          <a:ext cx="193811" cy="193811"/>
        </a:xfrm>
        <a:prstGeom prst="rect">
          <a:avLst/>
        </a:prstGeom>
        <a:solidFill>
          <a:schemeClr val="lt1">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C2559B6-E10E-4025-BCCB-EFF0FFA9AF06}">
      <dsp:nvSpPr>
        <dsp:cNvPr id="0" name=""/>
        <dsp:cNvSpPr/>
      </dsp:nvSpPr>
      <dsp:spPr>
        <a:xfrm>
          <a:off x="2955734" y="1900499"/>
          <a:ext cx="2453589" cy="451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tecnología</a:t>
          </a:r>
          <a:endParaRPr lang="es-ES" sz="1400" kern="1200" dirty="0"/>
        </a:p>
      </dsp:txBody>
      <dsp:txXfrm>
        <a:off x="2955734" y="1900499"/>
        <a:ext cx="2453589" cy="451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13693-78DE-44A4-9835-AE3A5C196AAE}">
      <dsp:nvSpPr>
        <dsp:cNvPr id="0" name=""/>
        <dsp:cNvSpPr/>
      </dsp:nvSpPr>
      <dsp:spPr>
        <a:xfrm>
          <a:off x="2046789" y="501170"/>
          <a:ext cx="3134477" cy="337029"/>
        </a:xfrm>
        <a:prstGeom prst="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B4407FF-DBCE-44C2-9B4A-A5DA1615021F}">
      <dsp:nvSpPr>
        <dsp:cNvPr id="0" name=""/>
        <dsp:cNvSpPr/>
      </dsp:nvSpPr>
      <dsp:spPr>
        <a:xfrm>
          <a:off x="2175843" y="609600"/>
          <a:ext cx="147971" cy="147971"/>
        </a:xfrm>
        <a:prstGeom prst="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D49BB1B-F962-4CFF-A867-ADBE392D5D1A}">
      <dsp:nvSpPr>
        <dsp:cNvPr id="0" name=""/>
        <dsp:cNvSpPr/>
      </dsp:nvSpPr>
      <dsp:spPr>
        <a:xfrm>
          <a:off x="2238723" y="0"/>
          <a:ext cx="2014212" cy="42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s-ES" sz="2000" b="1" kern="1200" dirty="0" smtClean="0"/>
            <a:t>Usos de la energía</a:t>
          </a:r>
          <a:endParaRPr lang="es-ES" sz="2000" b="1" kern="1200" dirty="0"/>
        </a:p>
      </dsp:txBody>
      <dsp:txXfrm>
        <a:off x="2238723" y="0"/>
        <a:ext cx="2014212" cy="425691"/>
      </dsp:txXfrm>
    </dsp:sp>
    <dsp:sp modelId="{C8D41A73-EBFE-4960-8662-88D7A1DE5ECA}">
      <dsp:nvSpPr>
        <dsp:cNvPr id="0" name=""/>
        <dsp:cNvSpPr/>
      </dsp:nvSpPr>
      <dsp:spPr>
        <a:xfrm>
          <a:off x="2503796" y="909634"/>
          <a:ext cx="147967" cy="147967"/>
        </a:xfrm>
        <a:prstGeom prst="rect">
          <a:avLst/>
        </a:prstGeom>
        <a:solidFill>
          <a:schemeClr val="lt1">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50526F2-9F15-4F5D-801B-DBEAABAEF815}">
      <dsp:nvSpPr>
        <dsp:cNvPr id="0" name=""/>
        <dsp:cNvSpPr/>
      </dsp:nvSpPr>
      <dsp:spPr>
        <a:xfrm>
          <a:off x="2692942" y="857721"/>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Sus características constructivas y ubicación, </a:t>
          </a:r>
          <a:endParaRPr lang="es-ES" sz="1400" kern="1200" dirty="0"/>
        </a:p>
      </dsp:txBody>
      <dsp:txXfrm>
        <a:off x="2692942" y="857721"/>
        <a:ext cx="3856375" cy="344913"/>
      </dsp:txXfrm>
    </dsp:sp>
    <dsp:sp modelId="{82AC8369-5795-4A53-B4EE-B178A733A73D}">
      <dsp:nvSpPr>
        <dsp:cNvPr id="0" name=""/>
        <dsp:cNvSpPr/>
      </dsp:nvSpPr>
      <dsp:spPr>
        <a:xfrm>
          <a:off x="2503796" y="1254547"/>
          <a:ext cx="147967" cy="147967"/>
        </a:xfrm>
        <a:prstGeom prst="rect">
          <a:avLst/>
        </a:prstGeom>
        <a:solidFill>
          <a:schemeClr val="lt1">
            <a:hueOff val="0"/>
            <a:satOff val="0"/>
            <a:lumOff val="0"/>
            <a:alphaOff val="0"/>
          </a:schemeClr>
        </a:solidFill>
        <a:ln w="9525" cap="flat" cmpd="sng" algn="ctr">
          <a:solidFill>
            <a:schemeClr val="accent1">
              <a:shade val="50000"/>
              <a:hueOff val="60239"/>
              <a:satOff val="-1260"/>
              <a:lumOff val="7011"/>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DC38113-3476-400F-9581-0E7312DF1C1D}">
      <dsp:nvSpPr>
        <dsp:cNvPr id="0" name=""/>
        <dsp:cNvSpPr/>
      </dsp:nvSpPr>
      <dsp:spPr>
        <a:xfrm>
          <a:off x="2692942" y="1202634"/>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El clima del lugar.</a:t>
          </a:r>
          <a:endParaRPr lang="es-ES" sz="1400" kern="1200" dirty="0"/>
        </a:p>
      </dsp:txBody>
      <dsp:txXfrm>
        <a:off x="2692942" y="1202634"/>
        <a:ext cx="3856375" cy="344913"/>
      </dsp:txXfrm>
    </dsp:sp>
    <dsp:sp modelId="{FB461279-7908-4EBE-BA92-251D1C59BA6A}">
      <dsp:nvSpPr>
        <dsp:cNvPr id="0" name=""/>
        <dsp:cNvSpPr/>
      </dsp:nvSpPr>
      <dsp:spPr>
        <a:xfrm>
          <a:off x="2503796" y="1599460"/>
          <a:ext cx="147967" cy="147967"/>
        </a:xfrm>
        <a:prstGeom prst="rect">
          <a:avLst/>
        </a:prstGeom>
        <a:solidFill>
          <a:schemeClr val="lt1">
            <a:hueOff val="0"/>
            <a:satOff val="0"/>
            <a:lumOff val="0"/>
            <a:alphaOff val="0"/>
          </a:schemeClr>
        </a:solidFill>
        <a:ln w="9525" cap="flat" cmpd="sng" algn="ctr">
          <a:solidFill>
            <a:schemeClr val="accent1">
              <a:shade val="50000"/>
              <a:hueOff val="120479"/>
              <a:satOff val="-2520"/>
              <a:lumOff val="14021"/>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ED133F8-6491-4EC7-90AE-8CD504E47BE8}">
      <dsp:nvSpPr>
        <dsp:cNvPr id="0" name=""/>
        <dsp:cNvSpPr/>
      </dsp:nvSpPr>
      <dsp:spPr>
        <a:xfrm>
          <a:off x="2692942" y="1547547"/>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El perfil de uso.</a:t>
          </a:r>
          <a:endParaRPr lang="es-ES" sz="1400" kern="1200" dirty="0"/>
        </a:p>
      </dsp:txBody>
      <dsp:txXfrm>
        <a:off x="2692942" y="1547547"/>
        <a:ext cx="3856375" cy="344913"/>
      </dsp:txXfrm>
    </dsp:sp>
    <dsp:sp modelId="{777FA264-4FA7-4F92-94B4-21BB7B37F15F}">
      <dsp:nvSpPr>
        <dsp:cNvPr id="0" name=""/>
        <dsp:cNvSpPr/>
      </dsp:nvSpPr>
      <dsp:spPr>
        <a:xfrm>
          <a:off x="2503796" y="1944373"/>
          <a:ext cx="147967" cy="147967"/>
        </a:xfrm>
        <a:prstGeom prst="rect">
          <a:avLst/>
        </a:prstGeom>
        <a:solidFill>
          <a:schemeClr val="lt1">
            <a:hueOff val="0"/>
            <a:satOff val="0"/>
            <a:lumOff val="0"/>
            <a:alphaOff val="0"/>
          </a:schemeClr>
        </a:solidFill>
        <a:ln w="9525" cap="flat" cmpd="sng" algn="ctr">
          <a:solidFill>
            <a:schemeClr val="accent1">
              <a:shade val="50000"/>
              <a:hueOff val="180718"/>
              <a:satOff val="-3780"/>
              <a:lumOff val="21031"/>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5B9FD29-9443-4A43-89B1-3CEF7EC69AD2}">
      <dsp:nvSpPr>
        <dsp:cNvPr id="0" name=""/>
        <dsp:cNvSpPr/>
      </dsp:nvSpPr>
      <dsp:spPr>
        <a:xfrm>
          <a:off x="2692942" y="1892460"/>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Los servicios energéticos que se utilizan.</a:t>
          </a:r>
          <a:endParaRPr lang="es-ES" sz="1400" kern="1200" dirty="0"/>
        </a:p>
      </dsp:txBody>
      <dsp:txXfrm>
        <a:off x="2692942" y="1892460"/>
        <a:ext cx="3856375" cy="344913"/>
      </dsp:txXfrm>
    </dsp:sp>
    <dsp:sp modelId="{E622A4E7-C47A-4E04-A0DF-27BA45D3FA18}">
      <dsp:nvSpPr>
        <dsp:cNvPr id="0" name=""/>
        <dsp:cNvSpPr/>
      </dsp:nvSpPr>
      <dsp:spPr>
        <a:xfrm>
          <a:off x="2503796" y="2289286"/>
          <a:ext cx="147967" cy="147967"/>
        </a:xfrm>
        <a:prstGeom prst="rect">
          <a:avLst/>
        </a:prstGeom>
        <a:solidFill>
          <a:schemeClr val="lt1">
            <a:hueOff val="0"/>
            <a:satOff val="0"/>
            <a:lumOff val="0"/>
            <a:alphaOff val="0"/>
          </a:schemeClr>
        </a:solidFill>
        <a:ln w="9525" cap="flat" cmpd="sng" algn="ctr">
          <a:solidFill>
            <a:schemeClr val="accent1">
              <a:shade val="50000"/>
              <a:hueOff val="240958"/>
              <a:satOff val="-5040"/>
              <a:lumOff val="28042"/>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70CAFE0-7356-4974-9375-5D59EC13AD63}">
      <dsp:nvSpPr>
        <dsp:cNvPr id="0" name=""/>
        <dsp:cNvSpPr/>
      </dsp:nvSpPr>
      <dsp:spPr>
        <a:xfrm>
          <a:off x="2692942" y="2237373"/>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El comportamiento de los ocupantes.</a:t>
          </a:r>
          <a:endParaRPr lang="es-ES" sz="1400" kern="1200" dirty="0"/>
        </a:p>
      </dsp:txBody>
      <dsp:txXfrm>
        <a:off x="2692942" y="2237373"/>
        <a:ext cx="3856375" cy="344913"/>
      </dsp:txXfrm>
    </dsp:sp>
    <dsp:sp modelId="{37A34F78-4E8A-41D5-90D4-295F86AAF880}">
      <dsp:nvSpPr>
        <dsp:cNvPr id="0" name=""/>
        <dsp:cNvSpPr/>
      </dsp:nvSpPr>
      <dsp:spPr>
        <a:xfrm>
          <a:off x="2503796" y="2634199"/>
          <a:ext cx="147967" cy="147967"/>
        </a:xfrm>
        <a:prstGeom prst="rect">
          <a:avLst/>
        </a:prstGeom>
        <a:solidFill>
          <a:schemeClr val="lt1">
            <a:hueOff val="0"/>
            <a:satOff val="0"/>
            <a:lumOff val="0"/>
            <a:alphaOff val="0"/>
          </a:schemeClr>
        </a:solidFill>
        <a:ln w="9525" cap="flat" cmpd="sng" algn="ctr">
          <a:solidFill>
            <a:schemeClr val="accent1">
              <a:shade val="50000"/>
              <a:hueOff val="301197"/>
              <a:satOff val="-6300"/>
              <a:lumOff val="35052"/>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12B4895-E777-4BA7-B7ED-16F9BD4B530D}">
      <dsp:nvSpPr>
        <dsp:cNvPr id="0" name=""/>
        <dsp:cNvSpPr/>
      </dsp:nvSpPr>
      <dsp:spPr>
        <a:xfrm>
          <a:off x="2692942" y="2582287"/>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El equipamiento tecnológico. </a:t>
          </a:r>
          <a:endParaRPr lang="es-ES" sz="1400" kern="1200" dirty="0"/>
        </a:p>
      </dsp:txBody>
      <dsp:txXfrm>
        <a:off x="2692942" y="2582287"/>
        <a:ext cx="3856375" cy="344913"/>
      </dsp:txXfrm>
    </dsp:sp>
    <dsp:sp modelId="{C2074584-3CAE-4CBE-A0CA-C3670CC5752A}">
      <dsp:nvSpPr>
        <dsp:cNvPr id="0" name=""/>
        <dsp:cNvSpPr/>
      </dsp:nvSpPr>
      <dsp:spPr>
        <a:xfrm>
          <a:off x="2503796" y="2979112"/>
          <a:ext cx="147967" cy="147967"/>
        </a:xfrm>
        <a:prstGeom prst="rect">
          <a:avLst/>
        </a:prstGeom>
        <a:solidFill>
          <a:schemeClr val="lt1">
            <a:hueOff val="0"/>
            <a:satOff val="0"/>
            <a:lumOff val="0"/>
            <a:alphaOff val="0"/>
          </a:schemeClr>
        </a:solidFill>
        <a:ln w="9525" cap="flat" cmpd="sng" algn="ctr">
          <a:solidFill>
            <a:schemeClr val="accent1">
              <a:shade val="50000"/>
              <a:hueOff val="361436"/>
              <a:satOff val="-7560"/>
              <a:lumOff val="42063"/>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E42F7D-6976-43DD-8A19-777F996BB605}">
      <dsp:nvSpPr>
        <dsp:cNvPr id="0" name=""/>
        <dsp:cNvSpPr/>
      </dsp:nvSpPr>
      <dsp:spPr>
        <a:xfrm>
          <a:off x="2692942" y="2927200"/>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 gestión del edificio</a:t>
          </a:r>
          <a:endParaRPr lang="es-ES" sz="1400" kern="1200" dirty="0"/>
        </a:p>
      </dsp:txBody>
      <dsp:txXfrm>
        <a:off x="2692942" y="2927200"/>
        <a:ext cx="3856375" cy="344913"/>
      </dsp:txXfrm>
    </dsp:sp>
    <dsp:sp modelId="{E15EF0CD-2501-46AE-8315-4DE4D81D43F5}">
      <dsp:nvSpPr>
        <dsp:cNvPr id="0" name=""/>
        <dsp:cNvSpPr/>
      </dsp:nvSpPr>
      <dsp:spPr>
        <a:xfrm>
          <a:off x="2503796" y="3324026"/>
          <a:ext cx="147967" cy="147967"/>
        </a:xfrm>
        <a:prstGeom prst="rect">
          <a:avLst/>
        </a:prstGeom>
        <a:solidFill>
          <a:schemeClr val="lt1">
            <a:hueOff val="0"/>
            <a:satOff val="0"/>
            <a:lumOff val="0"/>
            <a:alphaOff val="0"/>
          </a:schemeClr>
        </a:solidFill>
        <a:ln w="9525" cap="flat" cmpd="sng" algn="ctr">
          <a:solidFill>
            <a:schemeClr val="accent1">
              <a:shade val="50000"/>
              <a:hueOff val="301197"/>
              <a:satOff val="-6300"/>
              <a:lumOff val="35052"/>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5C942DC-8F5B-4D49-9FDE-48A282EA2E94}">
      <dsp:nvSpPr>
        <dsp:cNvPr id="0" name=""/>
        <dsp:cNvSpPr/>
      </dsp:nvSpPr>
      <dsp:spPr>
        <a:xfrm>
          <a:off x="2692942" y="3272113"/>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Años de servicio del hospital.</a:t>
          </a:r>
          <a:endParaRPr lang="es-ES" sz="1400" kern="1200" dirty="0"/>
        </a:p>
      </dsp:txBody>
      <dsp:txXfrm>
        <a:off x="2692942" y="3272113"/>
        <a:ext cx="3856375" cy="344913"/>
      </dsp:txXfrm>
    </dsp:sp>
    <dsp:sp modelId="{24400A88-9267-4E98-9DD2-2EF3F6B5A420}">
      <dsp:nvSpPr>
        <dsp:cNvPr id="0" name=""/>
        <dsp:cNvSpPr/>
      </dsp:nvSpPr>
      <dsp:spPr>
        <a:xfrm>
          <a:off x="2503796" y="3668939"/>
          <a:ext cx="147967" cy="147967"/>
        </a:xfrm>
        <a:prstGeom prst="rect">
          <a:avLst/>
        </a:prstGeom>
        <a:solidFill>
          <a:schemeClr val="lt1">
            <a:hueOff val="0"/>
            <a:satOff val="0"/>
            <a:lumOff val="0"/>
            <a:alphaOff val="0"/>
          </a:schemeClr>
        </a:solidFill>
        <a:ln w="9525" cap="flat" cmpd="sng" algn="ctr">
          <a:solidFill>
            <a:schemeClr val="accent1">
              <a:shade val="50000"/>
              <a:hueOff val="240958"/>
              <a:satOff val="-5040"/>
              <a:lumOff val="28042"/>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3D48C3F-C584-4E55-A1E6-92F6DAACAEAA}">
      <dsp:nvSpPr>
        <dsp:cNvPr id="0" name=""/>
        <dsp:cNvSpPr/>
      </dsp:nvSpPr>
      <dsp:spPr>
        <a:xfrm>
          <a:off x="2692942" y="3617026"/>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Horas de funcionamiento diarias.</a:t>
          </a:r>
          <a:endParaRPr lang="es-ES" sz="1400" kern="1200" dirty="0"/>
        </a:p>
      </dsp:txBody>
      <dsp:txXfrm>
        <a:off x="2692942" y="3617026"/>
        <a:ext cx="3856375" cy="344913"/>
      </dsp:txXfrm>
    </dsp:sp>
    <dsp:sp modelId="{C0462FDC-C527-4BBB-B99A-43842818B0D7}">
      <dsp:nvSpPr>
        <dsp:cNvPr id="0" name=""/>
        <dsp:cNvSpPr/>
      </dsp:nvSpPr>
      <dsp:spPr>
        <a:xfrm>
          <a:off x="2503796" y="4013852"/>
          <a:ext cx="147967" cy="147967"/>
        </a:xfrm>
        <a:prstGeom prst="rect">
          <a:avLst/>
        </a:prstGeom>
        <a:solidFill>
          <a:schemeClr val="lt1">
            <a:hueOff val="0"/>
            <a:satOff val="0"/>
            <a:lumOff val="0"/>
            <a:alphaOff val="0"/>
          </a:schemeClr>
        </a:solidFill>
        <a:ln w="9525" cap="flat" cmpd="sng" algn="ctr">
          <a:solidFill>
            <a:schemeClr val="accent1">
              <a:shade val="50000"/>
              <a:hueOff val="180718"/>
              <a:satOff val="-3780"/>
              <a:lumOff val="21031"/>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75EF75F-D5D6-42EA-B856-791FF6B6FA1E}">
      <dsp:nvSpPr>
        <dsp:cNvPr id="0" name=""/>
        <dsp:cNvSpPr/>
      </dsp:nvSpPr>
      <dsp:spPr>
        <a:xfrm>
          <a:off x="2692942" y="3961939"/>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Número de pacientes.</a:t>
          </a:r>
          <a:endParaRPr lang="es-ES" sz="1400" kern="1200" dirty="0"/>
        </a:p>
      </dsp:txBody>
      <dsp:txXfrm>
        <a:off x="2692942" y="3961939"/>
        <a:ext cx="3856375" cy="344913"/>
      </dsp:txXfrm>
    </dsp:sp>
    <dsp:sp modelId="{78DADF0C-5D60-4235-ABF9-55F2C6CA744F}">
      <dsp:nvSpPr>
        <dsp:cNvPr id="0" name=""/>
        <dsp:cNvSpPr/>
      </dsp:nvSpPr>
      <dsp:spPr>
        <a:xfrm>
          <a:off x="2503796" y="4358765"/>
          <a:ext cx="147967" cy="147967"/>
        </a:xfrm>
        <a:prstGeom prst="rect">
          <a:avLst/>
        </a:prstGeom>
        <a:solidFill>
          <a:schemeClr val="lt1">
            <a:hueOff val="0"/>
            <a:satOff val="0"/>
            <a:lumOff val="0"/>
            <a:alphaOff val="0"/>
          </a:schemeClr>
        </a:solidFill>
        <a:ln w="9525" cap="flat" cmpd="sng" algn="ctr">
          <a:solidFill>
            <a:schemeClr val="accent1">
              <a:shade val="50000"/>
              <a:hueOff val="120479"/>
              <a:satOff val="-2520"/>
              <a:lumOff val="14021"/>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3734804-8F68-454B-ADB8-A15F72211B01}">
      <dsp:nvSpPr>
        <dsp:cNvPr id="0" name=""/>
        <dsp:cNvSpPr/>
      </dsp:nvSpPr>
      <dsp:spPr>
        <a:xfrm>
          <a:off x="2692942" y="4306852"/>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Configuración y descripción del sistema eléctrico </a:t>
          </a:r>
          <a:endParaRPr lang="es-ES" sz="1400" kern="1200" dirty="0"/>
        </a:p>
      </dsp:txBody>
      <dsp:txXfrm>
        <a:off x="2692942" y="4306852"/>
        <a:ext cx="3856375" cy="344913"/>
      </dsp:txXfrm>
    </dsp:sp>
    <dsp:sp modelId="{36004488-1CAE-45FB-A946-D382FAE10A5F}">
      <dsp:nvSpPr>
        <dsp:cNvPr id="0" name=""/>
        <dsp:cNvSpPr/>
      </dsp:nvSpPr>
      <dsp:spPr>
        <a:xfrm>
          <a:off x="2503796" y="4703678"/>
          <a:ext cx="147967" cy="147967"/>
        </a:xfrm>
        <a:prstGeom prst="rect">
          <a:avLst/>
        </a:prstGeom>
        <a:solidFill>
          <a:schemeClr val="lt1">
            <a:hueOff val="0"/>
            <a:satOff val="0"/>
            <a:lumOff val="0"/>
            <a:alphaOff val="0"/>
          </a:schemeClr>
        </a:solidFill>
        <a:ln w="9525" cap="flat" cmpd="sng" algn="ctr">
          <a:solidFill>
            <a:schemeClr val="accent1">
              <a:shade val="50000"/>
              <a:hueOff val="60239"/>
              <a:satOff val="-1260"/>
              <a:lumOff val="7011"/>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F247F50-911E-48F6-95B6-C2E1DD523832}">
      <dsp:nvSpPr>
        <dsp:cNvPr id="0" name=""/>
        <dsp:cNvSpPr/>
      </dsp:nvSpPr>
      <dsp:spPr>
        <a:xfrm>
          <a:off x="2692942" y="4608086"/>
          <a:ext cx="3856375" cy="344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ES" sz="1400" kern="1200" dirty="0" smtClean="0"/>
            <a:t>Tarifas y consumos de energía eléctrico</a:t>
          </a:r>
          <a:endParaRPr lang="es-ES" sz="1400" kern="1200" dirty="0"/>
        </a:p>
      </dsp:txBody>
      <dsp:txXfrm>
        <a:off x="2692942" y="4608086"/>
        <a:ext cx="3856375" cy="3449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A07A1-8790-4397-9C61-C800CCAC178B}">
      <dsp:nvSpPr>
        <dsp:cNvPr id="0" name=""/>
        <dsp:cNvSpPr/>
      </dsp:nvSpPr>
      <dsp:spPr>
        <a:xfrm>
          <a:off x="907574" y="3073"/>
          <a:ext cx="1980790" cy="792316"/>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S" sz="1200" b="1" kern="1200" dirty="0" smtClean="0"/>
            <a:t>CONELEC – 004/01</a:t>
          </a:r>
          <a:endParaRPr lang="es-ES" sz="1200" b="1" kern="1200" dirty="0"/>
        </a:p>
      </dsp:txBody>
      <dsp:txXfrm>
        <a:off x="1303732" y="3073"/>
        <a:ext cx="1188474" cy="792316"/>
      </dsp:txXfrm>
    </dsp:sp>
    <dsp:sp modelId="{AB8DD24D-2A79-4CDB-9A22-F3E19A479F41}">
      <dsp:nvSpPr>
        <dsp:cNvPr id="0" name=""/>
        <dsp:cNvSpPr/>
      </dsp:nvSpPr>
      <dsp:spPr>
        <a:xfrm>
          <a:off x="2630862" y="70420"/>
          <a:ext cx="7053362" cy="657622"/>
        </a:xfrm>
        <a:prstGeom prst="chevron">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S" sz="1500" kern="1200" dirty="0" smtClean="0"/>
            <a:t>Establece los niveles de calidad del servicio eléctrico de distribución y los procedimientos de evaluación a ser considerados </a:t>
          </a:r>
          <a:endParaRPr lang="es-ES" sz="1500" kern="1200" dirty="0"/>
        </a:p>
      </dsp:txBody>
      <dsp:txXfrm>
        <a:off x="2959673" y="70420"/>
        <a:ext cx="6395740" cy="657622"/>
      </dsp:txXfrm>
    </dsp:sp>
    <dsp:sp modelId="{97829B4D-ECE7-477D-86A5-809274852EA9}">
      <dsp:nvSpPr>
        <dsp:cNvPr id="0" name=""/>
        <dsp:cNvSpPr/>
      </dsp:nvSpPr>
      <dsp:spPr>
        <a:xfrm>
          <a:off x="907574" y="906314"/>
          <a:ext cx="1980790" cy="792316"/>
        </a:xfrm>
        <a:prstGeom prst="chevron">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S" sz="1200" b="1" u="none" kern="1200" dirty="0" smtClean="0"/>
            <a:t>NTE INEN-IEC 61000-2-2</a:t>
          </a:r>
          <a:endParaRPr lang="es-ES" sz="1200" b="1" kern="1200" dirty="0"/>
        </a:p>
      </dsp:txBody>
      <dsp:txXfrm>
        <a:off x="1303732" y="906314"/>
        <a:ext cx="1188474" cy="792316"/>
      </dsp:txXfrm>
    </dsp:sp>
    <dsp:sp modelId="{38038D07-C8A2-46D8-861C-0141D283C44A}">
      <dsp:nvSpPr>
        <dsp:cNvPr id="0" name=""/>
        <dsp:cNvSpPr/>
      </dsp:nvSpPr>
      <dsp:spPr>
        <a:xfrm>
          <a:off x="2630862" y="973661"/>
          <a:ext cx="7053362" cy="657622"/>
        </a:xfrm>
        <a:prstGeom prst="chevron">
          <a:avLst/>
        </a:prstGeom>
        <a:solidFill>
          <a:schemeClr val="accent2">
            <a:tint val="40000"/>
            <a:alpha val="90000"/>
            <a:hueOff val="1005164"/>
            <a:satOff val="-876"/>
            <a:lumOff val="-1"/>
            <a:alphaOff val="0"/>
          </a:schemeClr>
        </a:solidFill>
        <a:ln w="25400" cap="flat" cmpd="sng" algn="ctr">
          <a:solidFill>
            <a:schemeClr val="accent2">
              <a:tint val="40000"/>
              <a:alpha val="90000"/>
              <a:hueOff val="1005164"/>
              <a:satOff val="-876"/>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S" sz="1500" kern="1200" dirty="0" smtClean="0"/>
            <a:t>Análisis de perturbaciones conducidas en el rango de frecuencias de 0 kHz a 9 kHz.   baja voltaje, nominal máxima de 420 V monofásica, o 690 V trifásica.</a:t>
          </a:r>
          <a:endParaRPr lang="es-ES" sz="1500" kern="1200" dirty="0"/>
        </a:p>
      </dsp:txBody>
      <dsp:txXfrm>
        <a:off x="2959673" y="973661"/>
        <a:ext cx="6395740" cy="657622"/>
      </dsp:txXfrm>
    </dsp:sp>
    <dsp:sp modelId="{263DB19F-130F-44CD-9382-3D05193FD389}">
      <dsp:nvSpPr>
        <dsp:cNvPr id="0" name=""/>
        <dsp:cNvSpPr/>
      </dsp:nvSpPr>
      <dsp:spPr>
        <a:xfrm>
          <a:off x="907574" y="1809554"/>
          <a:ext cx="1980790" cy="792316"/>
        </a:xfrm>
        <a:prstGeom prst="chevron">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S" sz="1200" b="1" kern="1200" dirty="0" smtClean="0"/>
            <a:t>NTE INEN  2 506:2009 </a:t>
          </a:r>
          <a:endParaRPr lang="es-ES" sz="1200" b="1" kern="1200" dirty="0"/>
        </a:p>
      </dsp:txBody>
      <dsp:txXfrm>
        <a:off x="1303732" y="1809554"/>
        <a:ext cx="1188474" cy="792316"/>
      </dsp:txXfrm>
    </dsp:sp>
    <dsp:sp modelId="{406DA93D-5C91-47EC-A44D-407254F03CD9}">
      <dsp:nvSpPr>
        <dsp:cNvPr id="0" name=""/>
        <dsp:cNvSpPr/>
      </dsp:nvSpPr>
      <dsp:spPr>
        <a:xfrm>
          <a:off x="2630862" y="1876901"/>
          <a:ext cx="7053362" cy="657622"/>
        </a:xfrm>
        <a:prstGeom prst="chevron">
          <a:avLst/>
        </a:prstGeom>
        <a:solidFill>
          <a:schemeClr val="accent2">
            <a:tint val="40000"/>
            <a:alpha val="90000"/>
            <a:hueOff val="2010328"/>
            <a:satOff val="-1751"/>
            <a:lumOff val="-2"/>
            <a:alphaOff val="0"/>
          </a:schemeClr>
        </a:solidFill>
        <a:ln w="25400" cap="flat" cmpd="sng" algn="ctr">
          <a:solidFill>
            <a:schemeClr val="accent2">
              <a:tint val="40000"/>
              <a:alpha val="90000"/>
              <a:hueOff val="2010328"/>
              <a:satOff val="-1751"/>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S" sz="1500" kern="1200" dirty="0" smtClean="0"/>
            <a:t> Establece los requisitos que debe cumplir un edificio para reducir a límites sostenibles su consumo de energía</a:t>
          </a:r>
          <a:endParaRPr lang="es-ES" sz="1500" kern="1200" dirty="0"/>
        </a:p>
      </dsp:txBody>
      <dsp:txXfrm>
        <a:off x="2959673" y="1876901"/>
        <a:ext cx="6395740" cy="657622"/>
      </dsp:txXfrm>
    </dsp:sp>
    <dsp:sp modelId="{509AAF00-CCEA-4DF5-9D63-3E78F251A0A2}">
      <dsp:nvSpPr>
        <dsp:cNvPr id="0" name=""/>
        <dsp:cNvSpPr/>
      </dsp:nvSpPr>
      <dsp:spPr>
        <a:xfrm>
          <a:off x="907574" y="2712795"/>
          <a:ext cx="1980790" cy="792316"/>
        </a:xfrm>
        <a:prstGeom prst="chevron">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S" sz="1200" b="1" u="none" kern="1200" dirty="0" smtClean="0"/>
            <a:t>Manual de eficiencia energética en edificios públicos</a:t>
          </a:r>
          <a:endParaRPr lang="es-ES" sz="1200" b="1" kern="1200" dirty="0"/>
        </a:p>
      </dsp:txBody>
      <dsp:txXfrm>
        <a:off x="1303732" y="2712795"/>
        <a:ext cx="1188474" cy="792316"/>
      </dsp:txXfrm>
    </dsp:sp>
    <dsp:sp modelId="{806287A3-FDE4-40BC-88C1-6E51BCFEBAC6}">
      <dsp:nvSpPr>
        <dsp:cNvPr id="0" name=""/>
        <dsp:cNvSpPr/>
      </dsp:nvSpPr>
      <dsp:spPr>
        <a:xfrm>
          <a:off x="2630862" y="2780142"/>
          <a:ext cx="7053362" cy="657622"/>
        </a:xfrm>
        <a:prstGeom prst="chevron">
          <a:avLst/>
        </a:prstGeom>
        <a:solidFill>
          <a:schemeClr val="accent2">
            <a:tint val="40000"/>
            <a:alpha val="90000"/>
            <a:hueOff val="3015493"/>
            <a:satOff val="-2627"/>
            <a:lumOff val="-4"/>
            <a:alphaOff val="0"/>
          </a:schemeClr>
        </a:solidFill>
        <a:ln w="25400" cap="flat" cmpd="sng" algn="ctr">
          <a:solidFill>
            <a:schemeClr val="accent2">
              <a:tint val="40000"/>
              <a:alpha val="90000"/>
              <a:hueOff val="3015493"/>
              <a:satOff val="-2627"/>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S" sz="1500" kern="1200" dirty="0" smtClean="0"/>
            <a:t>Buenas prácticas e innovación tecnológica. utilización de herramientas de monitoreo y control, que conlleven al uso eficiente y eficaz de los recursos públicos </a:t>
          </a:r>
          <a:endParaRPr lang="es-ES" sz="1500" kern="1200" dirty="0"/>
        </a:p>
      </dsp:txBody>
      <dsp:txXfrm>
        <a:off x="2959673" y="2780142"/>
        <a:ext cx="6395740" cy="657622"/>
      </dsp:txXfrm>
    </dsp:sp>
    <dsp:sp modelId="{DF1118ED-37F2-4434-907F-6768AE77D749}">
      <dsp:nvSpPr>
        <dsp:cNvPr id="0" name=""/>
        <dsp:cNvSpPr/>
      </dsp:nvSpPr>
      <dsp:spPr>
        <a:xfrm>
          <a:off x="907574" y="3616035"/>
          <a:ext cx="1980790" cy="792316"/>
        </a:xfrm>
        <a:prstGeom prst="chevron">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es-ES" sz="1800" b="1" u="none" kern="1200" dirty="0" smtClean="0"/>
            <a:t>ISO 500001</a:t>
          </a:r>
          <a:endParaRPr lang="es-ES" sz="1800" kern="1200" dirty="0"/>
        </a:p>
      </dsp:txBody>
      <dsp:txXfrm>
        <a:off x="1303732" y="3616035"/>
        <a:ext cx="1188474" cy="792316"/>
      </dsp:txXfrm>
    </dsp:sp>
    <dsp:sp modelId="{107D2D77-CAFE-4E48-8058-71EF4F6D907E}">
      <dsp:nvSpPr>
        <dsp:cNvPr id="0" name=""/>
        <dsp:cNvSpPr/>
      </dsp:nvSpPr>
      <dsp:spPr>
        <a:xfrm>
          <a:off x="2630862" y="3683382"/>
          <a:ext cx="7053362" cy="657622"/>
        </a:xfrm>
        <a:prstGeom prst="chevron">
          <a:avLst/>
        </a:prstGeom>
        <a:solidFill>
          <a:schemeClr val="accent2">
            <a:tint val="40000"/>
            <a:alpha val="90000"/>
            <a:hueOff val="4020657"/>
            <a:satOff val="-3502"/>
            <a:lumOff val="-5"/>
            <a:alphaOff val="0"/>
          </a:schemeClr>
        </a:solidFill>
        <a:ln w="25400" cap="flat" cmpd="sng" algn="ctr">
          <a:solidFill>
            <a:schemeClr val="accent2">
              <a:tint val="40000"/>
              <a:alpha val="90000"/>
              <a:hueOff val="4020657"/>
              <a:satOff val="-3502"/>
              <a:lumOff val="-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S" sz="1500" kern="1200" dirty="0" smtClean="0"/>
            <a:t>Establece un marco para las plantas industriales, instalaciones comerciales, institucionales y gubernamentales, y organizaciones para gestionar la energía.</a:t>
          </a:r>
          <a:endParaRPr lang="es-ES" sz="1500" kern="1200" dirty="0"/>
        </a:p>
      </dsp:txBody>
      <dsp:txXfrm>
        <a:off x="2959673" y="3683382"/>
        <a:ext cx="6395740" cy="657622"/>
      </dsp:txXfrm>
    </dsp:sp>
    <dsp:sp modelId="{2F188A5C-7559-4CB1-916C-5D5353086E3D}">
      <dsp:nvSpPr>
        <dsp:cNvPr id="0" name=""/>
        <dsp:cNvSpPr/>
      </dsp:nvSpPr>
      <dsp:spPr>
        <a:xfrm>
          <a:off x="907574" y="4519276"/>
          <a:ext cx="1980790" cy="792316"/>
        </a:xfrm>
        <a:prstGeom prst="chevron">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S" sz="1200" b="1" kern="1200" dirty="0" smtClean="0"/>
            <a:t>NFPA 70 </a:t>
          </a:r>
          <a:endParaRPr lang="es-ES" sz="1200" b="1" kern="1200" dirty="0"/>
        </a:p>
      </dsp:txBody>
      <dsp:txXfrm>
        <a:off x="1303732" y="4519276"/>
        <a:ext cx="1188474" cy="792316"/>
      </dsp:txXfrm>
    </dsp:sp>
    <dsp:sp modelId="{A0A037FE-C36D-4236-A5D3-4EB16F692021}">
      <dsp:nvSpPr>
        <dsp:cNvPr id="0" name=""/>
        <dsp:cNvSpPr/>
      </dsp:nvSpPr>
      <dsp:spPr>
        <a:xfrm>
          <a:off x="2630862" y="4586622"/>
          <a:ext cx="7053362" cy="657622"/>
        </a:xfrm>
        <a:prstGeom prst="chevron">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lvl="0" algn="ctr" defTabSz="666750">
            <a:lnSpc>
              <a:spcPct val="90000"/>
            </a:lnSpc>
            <a:spcBef>
              <a:spcPct val="0"/>
            </a:spcBef>
            <a:spcAft>
              <a:spcPct val="35000"/>
            </a:spcAft>
          </a:pPr>
          <a:r>
            <a:rPr lang="es-ES" sz="1500" kern="1200" dirty="0" smtClean="0"/>
            <a:t>(</a:t>
          </a:r>
          <a:r>
            <a:rPr lang="es-ES" sz="1500" kern="1200" dirty="0" err="1" smtClean="0"/>
            <a:t>National</a:t>
          </a:r>
          <a:r>
            <a:rPr lang="es-ES" sz="1500" kern="1200" dirty="0" smtClean="0"/>
            <a:t> </a:t>
          </a:r>
          <a:r>
            <a:rPr lang="es-ES" sz="1500" kern="1200" dirty="0" err="1" smtClean="0"/>
            <a:t>Fire</a:t>
          </a:r>
          <a:r>
            <a:rPr lang="es-ES" sz="1500" kern="1200" dirty="0" smtClean="0"/>
            <a:t> </a:t>
          </a:r>
          <a:r>
            <a:rPr lang="es-ES" sz="1500" kern="1200" dirty="0" err="1" smtClean="0"/>
            <a:t>Protection</a:t>
          </a:r>
          <a:r>
            <a:rPr lang="es-ES" sz="1500" kern="1200" dirty="0" smtClean="0"/>
            <a:t> </a:t>
          </a:r>
          <a:r>
            <a:rPr lang="es-ES" sz="1500" kern="1200" dirty="0" err="1" smtClean="0"/>
            <a:t>Association</a:t>
          </a:r>
          <a:r>
            <a:rPr lang="es-ES" sz="1500" kern="1200" dirty="0" smtClean="0"/>
            <a:t>) Seguridad Eléctrica en Lugares de Trabajo</a:t>
          </a:r>
          <a:endParaRPr lang="es-ES" sz="1500" kern="1200" dirty="0"/>
        </a:p>
      </dsp:txBody>
      <dsp:txXfrm>
        <a:off x="2959673" y="4586622"/>
        <a:ext cx="6395740" cy="6576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EDD24-B22D-4901-8FB1-25C4AD7B52C2}">
      <dsp:nvSpPr>
        <dsp:cNvPr id="0" name=""/>
        <dsp:cNvSpPr/>
      </dsp:nvSpPr>
      <dsp:spPr>
        <a:xfrm rot="5400000">
          <a:off x="4531442" y="-2032108"/>
          <a:ext cx="1211853" cy="5321337"/>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t>Aprovechar al máximo la luz natural</a:t>
          </a:r>
          <a:endParaRPr lang="es-ES" sz="1500" kern="1200" dirty="0"/>
        </a:p>
        <a:p>
          <a:pPr marL="114300" lvl="1" indent="-114300" algn="l" defTabSz="666750">
            <a:lnSpc>
              <a:spcPct val="90000"/>
            </a:lnSpc>
            <a:spcBef>
              <a:spcPct val="0"/>
            </a:spcBef>
            <a:spcAft>
              <a:spcPct val="15000"/>
            </a:spcAft>
            <a:buChar char="••"/>
          </a:pPr>
          <a:r>
            <a:rPr lang="es-ES" sz="1500" kern="1200" dirty="0" smtClean="0"/>
            <a:t>Instalar luminarias eficientes </a:t>
          </a:r>
          <a:endParaRPr lang="es-ES" sz="1500" kern="1200" dirty="0"/>
        </a:p>
        <a:p>
          <a:pPr marL="114300" lvl="1" indent="-114300" algn="l" defTabSz="666750">
            <a:lnSpc>
              <a:spcPct val="90000"/>
            </a:lnSpc>
            <a:spcBef>
              <a:spcPct val="0"/>
            </a:spcBef>
            <a:spcAft>
              <a:spcPct val="15000"/>
            </a:spcAft>
            <a:buChar char="••"/>
          </a:pPr>
          <a:r>
            <a:rPr lang="es-ES" sz="1500" kern="1200" dirty="0" smtClean="0"/>
            <a:t>Instalar temporizadores, sensores de presencia y fotoceldas</a:t>
          </a:r>
          <a:endParaRPr lang="es-ES" sz="1500" kern="1200" dirty="0"/>
        </a:p>
      </dsp:txBody>
      <dsp:txXfrm rot="-5400000">
        <a:off x="2476700" y="81792"/>
        <a:ext cx="5262179" cy="1093537"/>
      </dsp:txXfrm>
    </dsp:sp>
    <dsp:sp modelId="{B8158B11-3288-4960-8912-FD2B05C06E99}">
      <dsp:nvSpPr>
        <dsp:cNvPr id="0" name=""/>
        <dsp:cNvSpPr/>
      </dsp:nvSpPr>
      <dsp:spPr>
        <a:xfrm>
          <a:off x="2937" y="2602"/>
          <a:ext cx="2473762" cy="125191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ES" sz="2300" b="1" u="none" kern="1200" dirty="0" smtClean="0"/>
            <a:t>Iluminación</a:t>
          </a:r>
          <a:endParaRPr lang="es-ES" sz="2300" kern="1200" dirty="0"/>
        </a:p>
      </dsp:txBody>
      <dsp:txXfrm>
        <a:off x="64050" y="63715"/>
        <a:ext cx="2351536" cy="1129688"/>
      </dsp:txXfrm>
    </dsp:sp>
    <dsp:sp modelId="{D95D5A3C-1AF7-4B78-8793-5CF0E176BC06}">
      <dsp:nvSpPr>
        <dsp:cNvPr id="0" name=""/>
        <dsp:cNvSpPr/>
      </dsp:nvSpPr>
      <dsp:spPr>
        <a:xfrm rot="5400000">
          <a:off x="4534379" y="-683146"/>
          <a:ext cx="1211853" cy="5321337"/>
        </a:xfrm>
        <a:prstGeom prst="round2SameRect">
          <a:avLst/>
        </a:prstGeom>
        <a:solidFill>
          <a:schemeClr val="accent2">
            <a:tint val="40000"/>
            <a:alpha val="90000"/>
            <a:hueOff val="1675274"/>
            <a:satOff val="-1459"/>
            <a:lumOff val="-2"/>
            <a:alphaOff val="0"/>
          </a:schemeClr>
        </a:solidFill>
        <a:ln w="9525" cap="flat" cmpd="sng" algn="ctr">
          <a:solidFill>
            <a:schemeClr val="accent2">
              <a:tint val="40000"/>
              <a:alpha val="90000"/>
              <a:hueOff val="1675274"/>
              <a:satOff val="-1459"/>
              <a:lumOff val="-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4770" tIns="32385" rIns="64770" bIns="32385" numCol="1" spcCol="1270" anchor="ctr" anchorCtr="0">
          <a:noAutofit/>
        </a:bodyPr>
        <a:lstStyle/>
        <a:p>
          <a:pPr marL="114300" lvl="1" indent="-114300" algn="l" defTabSz="622300">
            <a:lnSpc>
              <a:spcPct val="90000"/>
            </a:lnSpc>
            <a:spcBef>
              <a:spcPct val="0"/>
            </a:spcBef>
            <a:spcAft>
              <a:spcPct val="15000"/>
            </a:spcAft>
            <a:buChar char="••"/>
          </a:pPr>
          <a:r>
            <a:rPr lang="es-ES" sz="1400" kern="1200" dirty="0" smtClean="0"/>
            <a:t>Evitar el trabajo en vacío de motores</a:t>
          </a:r>
          <a:endParaRPr lang="es-ES" sz="1400" kern="1200" dirty="0"/>
        </a:p>
        <a:p>
          <a:pPr marL="114300" lvl="1" indent="-114300" algn="l" defTabSz="622300">
            <a:lnSpc>
              <a:spcPct val="90000"/>
            </a:lnSpc>
            <a:spcBef>
              <a:spcPct val="0"/>
            </a:spcBef>
            <a:spcAft>
              <a:spcPct val="15000"/>
            </a:spcAft>
            <a:buChar char="••"/>
          </a:pPr>
          <a:r>
            <a:rPr lang="es-ES" sz="1400" kern="1200" dirty="0" smtClean="0"/>
            <a:t>Determinar Los equipos de mayor consumo</a:t>
          </a:r>
          <a:endParaRPr lang="es-ES" sz="1400" kern="1200" dirty="0"/>
        </a:p>
        <a:p>
          <a:pPr marL="114300" lvl="1" indent="-114300" algn="l" defTabSz="622300">
            <a:lnSpc>
              <a:spcPct val="90000"/>
            </a:lnSpc>
            <a:spcBef>
              <a:spcPct val="0"/>
            </a:spcBef>
            <a:spcAft>
              <a:spcPct val="15000"/>
            </a:spcAft>
            <a:buChar char="••"/>
          </a:pPr>
          <a:r>
            <a:rPr lang="es-ES" sz="1400" kern="1200" dirty="0" smtClean="0"/>
            <a:t>Eliminar simultaneidad en el uso de equipos</a:t>
          </a:r>
          <a:endParaRPr lang="es-ES" sz="1400" kern="1200" dirty="0"/>
        </a:p>
        <a:p>
          <a:pPr marL="114300" lvl="1" indent="-114300" algn="l" defTabSz="622300">
            <a:lnSpc>
              <a:spcPct val="90000"/>
            </a:lnSpc>
            <a:spcBef>
              <a:spcPct val="0"/>
            </a:spcBef>
            <a:spcAft>
              <a:spcPct val="15000"/>
            </a:spcAft>
            <a:buChar char="••"/>
          </a:pPr>
          <a:r>
            <a:rPr lang="es-ES" sz="1400" kern="1200" dirty="0" smtClean="0"/>
            <a:t>Emplear motores y transformadores de alta eficiencia</a:t>
          </a:r>
          <a:endParaRPr lang="es-ES" sz="1200" kern="1200" dirty="0"/>
        </a:p>
      </dsp:txBody>
      <dsp:txXfrm rot="-5400000">
        <a:off x="2479637" y="1430754"/>
        <a:ext cx="5262179" cy="1093537"/>
      </dsp:txXfrm>
    </dsp:sp>
    <dsp:sp modelId="{38DD125D-127E-4AF9-89C9-F2BBCF1BC583}">
      <dsp:nvSpPr>
        <dsp:cNvPr id="0" name=""/>
        <dsp:cNvSpPr/>
      </dsp:nvSpPr>
      <dsp:spPr>
        <a:xfrm>
          <a:off x="2937" y="1317112"/>
          <a:ext cx="2473762" cy="1251914"/>
        </a:xfrm>
        <a:prstGeom prst="roundRect">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ES" sz="2300" b="1" u="none" kern="1200" dirty="0" smtClean="0"/>
            <a:t>Fuerza </a:t>
          </a:r>
          <a:endParaRPr lang="es-ES" sz="2300" kern="1200" dirty="0"/>
        </a:p>
      </dsp:txBody>
      <dsp:txXfrm>
        <a:off x="64050" y="1378225"/>
        <a:ext cx="2351536" cy="1129688"/>
      </dsp:txXfrm>
    </dsp:sp>
    <dsp:sp modelId="{9A8B92DD-9D80-48A6-B1C3-73FFB7535F22}">
      <dsp:nvSpPr>
        <dsp:cNvPr id="0" name=""/>
        <dsp:cNvSpPr/>
      </dsp:nvSpPr>
      <dsp:spPr>
        <a:xfrm rot="5400000">
          <a:off x="4531442" y="596911"/>
          <a:ext cx="1211853" cy="5321337"/>
        </a:xfrm>
        <a:prstGeom prst="round2SameRect">
          <a:avLst/>
        </a:prstGeom>
        <a:solidFill>
          <a:schemeClr val="accent2">
            <a:tint val="40000"/>
            <a:alpha val="90000"/>
            <a:hueOff val="3350547"/>
            <a:satOff val="-2919"/>
            <a:lumOff val="-4"/>
            <a:alphaOff val="0"/>
          </a:schemeClr>
        </a:solidFill>
        <a:ln w="9525" cap="flat" cmpd="sng" algn="ctr">
          <a:solidFill>
            <a:schemeClr val="accent2">
              <a:tint val="40000"/>
              <a:alpha val="90000"/>
              <a:hueOff val="3350547"/>
              <a:satOff val="-2919"/>
              <a:lumOff val="-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t>Mantener el aislamiento térmico en buen estado</a:t>
          </a:r>
          <a:endParaRPr lang="es-ES" sz="1500" kern="1200" dirty="0"/>
        </a:p>
        <a:p>
          <a:pPr marL="114300" lvl="1" indent="-114300" algn="l" defTabSz="666750">
            <a:lnSpc>
              <a:spcPct val="90000"/>
            </a:lnSpc>
            <a:spcBef>
              <a:spcPct val="0"/>
            </a:spcBef>
            <a:spcAft>
              <a:spcPct val="15000"/>
            </a:spcAft>
            <a:buChar char="••"/>
          </a:pPr>
          <a:r>
            <a:rPr lang="es-ES" sz="1500" kern="1200" dirty="0" smtClean="0"/>
            <a:t>Mantener condiciones de circulación del aire adecuadas</a:t>
          </a:r>
          <a:endParaRPr lang="es-ES" sz="1500" kern="1200" dirty="0"/>
        </a:p>
        <a:p>
          <a:pPr marL="114300" lvl="1" indent="-114300" algn="l" defTabSz="666750">
            <a:lnSpc>
              <a:spcPct val="90000"/>
            </a:lnSpc>
            <a:spcBef>
              <a:spcPct val="0"/>
            </a:spcBef>
            <a:spcAft>
              <a:spcPct val="15000"/>
            </a:spcAft>
            <a:buChar char="••"/>
          </a:pPr>
          <a:r>
            <a:rPr lang="es-ES" sz="1500" kern="1200" dirty="0" smtClean="0"/>
            <a:t>Apagar los equipos de climatización en habitaciones vacías</a:t>
          </a:r>
          <a:endParaRPr lang="es-ES" sz="1500" kern="1200" dirty="0"/>
        </a:p>
        <a:p>
          <a:pPr marL="114300" lvl="1" indent="-114300" algn="l" defTabSz="666750">
            <a:lnSpc>
              <a:spcPct val="90000"/>
            </a:lnSpc>
            <a:spcBef>
              <a:spcPct val="0"/>
            </a:spcBef>
            <a:spcAft>
              <a:spcPct val="15000"/>
            </a:spcAft>
            <a:buChar char="••"/>
          </a:pPr>
          <a:r>
            <a:rPr lang="es-ES" sz="1500" kern="1200" dirty="0" smtClean="0"/>
            <a:t>Limpiar los filtros y las rejillas con regularidad</a:t>
          </a:r>
          <a:endParaRPr lang="es-ES" sz="1500" kern="1200" dirty="0"/>
        </a:p>
      </dsp:txBody>
      <dsp:txXfrm rot="-5400000">
        <a:off x="2476700" y="2710811"/>
        <a:ext cx="5262179" cy="1093537"/>
      </dsp:txXfrm>
    </dsp:sp>
    <dsp:sp modelId="{8E2463FB-BF5C-4FD0-954B-805E7628C571}">
      <dsp:nvSpPr>
        <dsp:cNvPr id="0" name=""/>
        <dsp:cNvSpPr/>
      </dsp:nvSpPr>
      <dsp:spPr>
        <a:xfrm>
          <a:off x="2937" y="2631622"/>
          <a:ext cx="2473762" cy="1251914"/>
        </a:xfrm>
        <a:prstGeom prst="roundRect">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ES" sz="2300" b="1" u="none" kern="1200" dirty="0" smtClean="0"/>
            <a:t>Refrigeración y climatización</a:t>
          </a:r>
          <a:endParaRPr lang="es-ES" sz="2300" kern="1200" dirty="0"/>
        </a:p>
      </dsp:txBody>
      <dsp:txXfrm>
        <a:off x="64050" y="2692735"/>
        <a:ext cx="2351536" cy="1129688"/>
      </dsp:txXfrm>
    </dsp:sp>
    <dsp:sp modelId="{70FFDC77-1358-4D51-928E-D6E6CE9D4B46}">
      <dsp:nvSpPr>
        <dsp:cNvPr id="0" name=""/>
        <dsp:cNvSpPr/>
      </dsp:nvSpPr>
      <dsp:spPr>
        <a:xfrm rot="5400000">
          <a:off x="4531442" y="1911421"/>
          <a:ext cx="1211853" cy="5321337"/>
        </a:xfrm>
        <a:prstGeom prst="round2Same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t>Apagar  el  computador  durante  los  periodos  de  comida  o  equivalentes</a:t>
          </a:r>
          <a:endParaRPr lang="es-ES" sz="1500" kern="1200" dirty="0"/>
        </a:p>
        <a:p>
          <a:pPr marL="114300" lvl="1" indent="-114300" algn="l" defTabSz="666750">
            <a:lnSpc>
              <a:spcPct val="90000"/>
            </a:lnSpc>
            <a:spcBef>
              <a:spcPct val="0"/>
            </a:spcBef>
            <a:spcAft>
              <a:spcPct val="15000"/>
            </a:spcAft>
            <a:buChar char="••"/>
          </a:pPr>
          <a:r>
            <a:rPr lang="es-ES" sz="1500" kern="1200" dirty="0" smtClean="0"/>
            <a:t>Utilizar  la  opción  de  impresión  a  doble  cara </a:t>
          </a:r>
          <a:endParaRPr lang="es-ES" sz="1500" kern="1200" dirty="0"/>
        </a:p>
        <a:p>
          <a:pPr marL="114300" lvl="1" indent="-114300" algn="l" defTabSz="666750">
            <a:lnSpc>
              <a:spcPct val="90000"/>
            </a:lnSpc>
            <a:spcBef>
              <a:spcPct val="0"/>
            </a:spcBef>
            <a:spcAft>
              <a:spcPct val="15000"/>
            </a:spcAft>
            <a:buChar char="••"/>
          </a:pPr>
          <a:r>
            <a:rPr lang="es-ES" sz="1500" kern="1200" smtClean="0"/>
            <a:t> Configurar  la  computadora  para  activar  el  modo  “dormir”</a:t>
          </a:r>
          <a:endParaRPr lang="es-ES" sz="1500" kern="1200" dirty="0"/>
        </a:p>
      </dsp:txBody>
      <dsp:txXfrm rot="-5400000">
        <a:off x="2476700" y="4025321"/>
        <a:ext cx="5262179" cy="1093537"/>
      </dsp:txXfrm>
    </dsp:sp>
    <dsp:sp modelId="{67BB561F-1BE3-47C2-9892-F3C5587447F3}">
      <dsp:nvSpPr>
        <dsp:cNvPr id="0" name=""/>
        <dsp:cNvSpPr/>
      </dsp:nvSpPr>
      <dsp:spPr>
        <a:xfrm>
          <a:off x="2937" y="3946132"/>
          <a:ext cx="2473762" cy="1251914"/>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s-ES" sz="2300" b="1" kern="1200" dirty="0" smtClean="0"/>
            <a:t>Datos Comunicaciones</a:t>
          </a:r>
          <a:endParaRPr lang="es-ES" sz="2300" b="1" kern="1200" dirty="0"/>
        </a:p>
      </dsp:txBody>
      <dsp:txXfrm>
        <a:off x="64050" y="4007245"/>
        <a:ext cx="2351536" cy="11296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24383F-2F5A-47B9-BF80-D0EFD32C3683}">
      <dsp:nvSpPr>
        <dsp:cNvPr id="0" name=""/>
        <dsp:cNvSpPr/>
      </dsp:nvSpPr>
      <dsp:spPr>
        <a:xfrm>
          <a:off x="3634974" y="-65646"/>
          <a:ext cx="1674025" cy="1431425"/>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t>Identifica el potencial</a:t>
          </a:r>
          <a:endParaRPr lang="es-ES" sz="1500" kern="1200" dirty="0"/>
        </a:p>
      </dsp:txBody>
      <dsp:txXfrm>
        <a:off x="3880129" y="143981"/>
        <a:ext cx="1183715" cy="1012171"/>
      </dsp:txXfrm>
    </dsp:sp>
    <dsp:sp modelId="{23D7349A-961E-4B71-BF00-F0DC0E135FFF}">
      <dsp:nvSpPr>
        <dsp:cNvPr id="0" name=""/>
        <dsp:cNvSpPr/>
      </dsp:nvSpPr>
      <dsp:spPr>
        <a:xfrm rot="1800000">
          <a:off x="5219665" y="916142"/>
          <a:ext cx="184569" cy="437754"/>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5223374" y="989850"/>
        <a:ext cx="129198" cy="262652"/>
      </dsp:txXfrm>
    </dsp:sp>
    <dsp:sp modelId="{BF713554-F750-4911-B015-322DF0496CC7}">
      <dsp:nvSpPr>
        <dsp:cNvPr id="0" name=""/>
        <dsp:cNvSpPr/>
      </dsp:nvSpPr>
      <dsp:spPr>
        <a:xfrm>
          <a:off x="5323947" y="909483"/>
          <a:ext cx="1674025" cy="1431425"/>
        </a:xfrm>
        <a:prstGeom prst="ellipse">
          <a:avLst/>
        </a:prstGeom>
        <a:gradFill rotWithShape="0">
          <a:gsLst>
            <a:gs pos="0">
              <a:schemeClr val="accent2">
                <a:hueOff val="936304"/>
                <a:satOff val="-1168"/>
                <a:lumOff val="275"/>
                <a:alphaOff val="0"/>
                <a:shade val="51000"/>
                <a:satMod val="130000"/>
              </a:schemeClr>
            </a:gs>
            <a:gs pos="80000">
              <a:schemeClr val="accent2">
                <a:hueOff val="936304"/>
                <a:satOff val="-1168"/>
                <a:lumOff val="275"/>
                <a:alphaOff val="0"/>
                <a:shade val="93000"/>
                <a:satMod val="130000"/>
              </a:schemeClr>
            </a:gs>
            <a:gs pos="100000">
              <a:schemeClr val="accent2">
                <a:hueOff val="936304"/>
                <a:satOff val="-1168"/>
                <a:lumOff val="27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t>Diagnostica</a:t>
          </a:r>
          <a:endParaRPr lang="es-ES" sz="1500" kern="1200" dirty="0"/>
        </a:p>
      </dsp:txBody>
      <dsp:txXfrm>
        <a:off x="5569102" y="1119110"/>
        <a:ext cx="1183715" cy="1012171"/>
      </dsp:txXfrm>
    </dsp:sp>
    <dsp:sp modelId="{26D16F1F-614C-4543-BD80-CDDE3DC8D298}">
      <dsp:nvSpPr>
        <dsp:cNvPr id="0" name=""/>
        <dsp:cNvSpPr/>
      </dsp:nvSpPr>
      <dsp:spPr>
        <a:xfrm rot="5400000">
          <a:off x="6023470" y="2373665"/>
          <a:ext cx="274981" cy="437754"/>
        </a:xfrm>
        <a:prstGeom prst="rightArrow">
          <a:avLst>
            <a:gd name="adj1" fmla="val 60000"/>
            <a:gd name="adj2" fmla="val 50000"/>
          </a:avLst>
        </a:prstGeom>
        <a:gradFill rotWithShape="0">
          <a:gsLst>
            <a:gs pos="0">
              <a:schemeClr val="accent2">
                <a:hueOff val="936304"/>
                <a:satOff val="-1168"/>
                <a:lumOff val="275"/>
                <a:alphaOff val="0"/>
                <a:shade val="51000"/>
                <a:satMod val="130000"/>
              </a:schemeClr>
            </a:gs>
            <a:gs pos="80000">
              <a:schemeClr val="accent2">
                <a:hueOff val="936304"/>
                <a:satOff val="-1168"/>
                <a:lumOff val="275"/>
                <a:alphaOff val="0"/>
                <a:shade val="93000"/>
                <a:satMod val="130000"/>
              </a:schemeClr>
            </a:gs>
            <a:gs pos="100000">
              <a:schemeClr val="accent2">
                <a:hueOff val="936304"/>
                <a:satOff val="-1168"/>
                <a:lumOff val="27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6064717" y="2419969"/>
        <a:ext cx="192487" cy="262652"/>
      </dsp:txXfrm>
    </dsp:sp>
    <dsp:sp modelId="{51160E98-4EDD-48B2-AD0F-D7CA76A41034}">
      <dsp:nvSpPr>
        <dsp:cNvPr id="0" name=""/>
        <dsp:cNvSpPr/>
      </dsp:nvSpPr>
      <dsp:spPr>
        <a:xfrm>
          <a:off x="5323947" y="2859741"/>
          <a:ext cx="1674025" cy="1431425"/>
        </a:xfrm>
        <a:prstGeom prst="ellipse">
          <a:avLst/>
        </a:prstGeom>
        <a:gradFill rotWithShape="0">
          <a:gsLst>
            <a:gs pos="0">
              <a:schemeClr val="accent2">
                <a:hueOff val="1872608"/>
                <a:satOff val="-2336"/>
                <a:lumOff val="549"/>
                <a:alphaOff val="0"/>
                <a:shade val="51000"/>
                <a:satMod val="130000"/>
              </a:schemeClr>
            </a:gs>
            <a:gs pos="80000">
              <a:schemeClr val="accent2">
                <a:hueOff val="1872608"/>
                <a:satOff val="-2336"/>
                <a:lumOff val="549"/>
                <a:alphaOff val="0"/>
                <a:shade val="93000"/>
                <a:satMod val="130000"/>
              </a:schemeClr>
            </a:gs>
            <a:gs pos="100000">
              <a:schemeClr val="accent2">
                <a:hueOff val="1872608"/>
                <a:satOff val="-233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t>Conceptualiza y diseña la solución</a:t>
          </a:r>
          <a:endParaRPr lang="es-ES" sz="1500" kern="1200" dirty="0"/>
        </a:p>
      </dsp:txBody>
      <dsp:txXfrm>
        <a:off x="5569102" y="3069368"/>
        <a:ext cx="1183715" cy="1012171"/>
      </dsp:txXfrm>
    </dsp:sp>
    <dsp:sp modelId="{94E65AED-49AE-4A64-850C-1D0F97DA1D4E}">
      <dsp:nvSpPr>
        <dsp:cNvPr id="0" name=""/>
        <dsp:cNvSpPr/>
      </dsp:nvSpPr>
      <dsp:spPr>
        <a:xfrm rot="9000000">
          <a:off x="5228713" y="3841529"/>
          <a:ext cx="184569" cy="437754"/>
        </a:xfrm>
        <a:prstGeom prst="rightArrow">
          <a:avLst>
            <a:gd name="adj1" fmla="val 60000"/>
            <a:gd name="adj2" fmla="val 50000"/>
          </a:avLst>
        </a:prstGeom>
        <a:gradFill rotWithShape="0">
          <a:gsLst>
            <a:gs pos="0">
              <a:schemeClr val="accent2">
                <a:hueOff val="1872608"/>
                <a:satOff val="-2336"/>
                <a:lumOff val="549"/>
                <a:alphaOff val="0"/>
                <a:shade val="51000"/>
                <a:satMod val="130000"/>
              </a:schemeClr>
            </a:gs>
            <a:gs pos="80000">
              <a:schemeClr val="accent2">
                <a:hueOff val="1872608"/>
                <a:satOff val="-2336"/>
                <a:lumOff val="549"/>
                <a:alphaOff val="0"/>
                <a:shade val="93000"/>
                <a:satMod val="130000"/>
              </a:schemeClr>
            </a:gs>
            <a:gs pos="100000">
              <a:schemeClr val="accent2">
                <a:hueOff val="1872608"/>
                <a:satOff val="-2336"/>
                <a:lumOff val="5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10800000">
        <a:off x="5280375" y="3915237"/>
        <a:ext cx="129198" cy="262652"/>
      </dsp:txXfrm>
    </dsp:sp>
    <dsp:sp modelId="{48366AC3-0EFF-4A5A-AABF-B9F56D933459}">
      <dsp:nvSpPr>
        <dsp:cNvPr id="0" name=""/>
        <dsp:cNvSpPr/>
      </dsp:nvSpPr>
      <dsp:spPr>
        <a:xfrm>
          <a:off x="3634974" y="3834870"/>
          <a:ext cx="1674025" cy="1431425"/>
        </a:xfrm>
        <a:prstGeom prst="ellipse">
          <a:avLst/>
        </a:prstGeom>
        <a:gradFill rotWithShape="0">
          <a:gsLst>
            <a:gs pos="0">
              <a:schemeClr val="accent2">
                <a:hueOff val="2808911"/>
                <a:satOff val="-3503"/>
                <a:lumOff val="824"/>
                <a:alphaOff val="0"/>
                <a:shade val="51000"/>
                <a:satMod val="130000"/>
              </a:schemeClr>
            </a:gs>
            <a:gs pos="80000">
              <a:schemeClr val="accent2">
                <a:hueOff val="2808911"/>
                <a:satOff val="-3503"/>
                <a:lumOff val="824"/>
                <a:alphaOff val="0"/>
                <a:shade val="93000"/>
                <a:satMod val="130000"/>
              </a:schemeClr>
            </a:gs>
            <a:gs pos="100000">
              <a:schemeClr val="accent2">
                <a:hueOff val="2808911"/>
                <a:satOff val="-3503"/>
                <a:lumOff val="8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t>Análisis económico </a:t>
          </a:r>
          <a:endParaRPr lang="es-ES" sz="1500" kern="1200" dirty="0"/>
        </a:p>
      </dsp:txBody>
      <dsp:txXfrm>
        <a:off x="3880129" y="4044497"/>
        <a:ext cx="1183715" cy="1012171"/>
      </dsp:txXfrm>
    </dsp:sp>
    <dsp:sp modelId="{DEEA46E8-7A95-4E2C-9850-2C57B5147CEC}">
      <dsp:nvSpPr>
        <dsp:cNvPr id="0" name=""/>
        <dsp:cNvSpPr/>
      </dsp:nvSpPr>
      <dsp:spPr>
        <a:xfrm rot="12600000">
          <a:off x="3539740" y="3846753"/>
          <a:ext cx="184569" cy="437754"/>
        </a:xfrm>
        <a:prstGeom prst="rightArrow">
          <a:avLst>
            <a:gd name="adj1" fmla="val 60000"/>
            <a:gd name="adj2" fmla="val 50000"/>
          </a:avLst>
        </a:prstGeom>
        <a:gradFill rotWithShape="0">
          <a:gsLst>
            <a:gs pos="0">
              <a:schemeClr val="accent2">
                <a:hueOff val="2808911"/>
                <a:satOff val="-3503"/>
                <a:lumOff val="824"/>
                <a:alphaOff val="0"/>
                <a:shade val="51000"/>
                <a:satMod val="130000"/>
              </a:schemeClr>
            </a:gs>
            <a:gs pos="80000">
              <a:schemeClr val="accent2">
                <a:hueOff val="2808911"/>
                <a:satOff val="-3503"/>
                <a:lumOff val="824"/>
                <a:alphaOff val="0"/>
                <a:shade val="93000"/>
                <a:satMod val="130000"/>
              </a:schemeClr>
            </a:gs>
            <a:gs pos="100000">
              <a:schemeClr val="accent2">
                <a:hueOff val="2808911"/>
                <a:satOff val="-3503"/>
                <a:lumOff val="8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10800000">
        <a:off x="3591402" y="3948147"/>
        <a:ext cx="129198" cy="262652"/>
      </dsp:txXfrm>
    </dsp:sp>
    <dsp:sp modelId="{DE157A12-AF0A-4067-BDA3-7243FBFF0312}">
      <dsp:nvSpPr>
        <dsp:cNvPr id="0" name=""/>
        <dsp:cNvSpPr/>
      </dsp:nvSpPr>
      <dsp:spPr>
        <a:xfrm>
          <a:off x="1946001" y="2859741"/>
          <a:ext cx="1674025" cy="1431425"/>
        </a:xfrm>
        <a:prstGeom prst="ellipse">
          <a:avLst/>
        </a:prstGeom>
        <a:gradFill rotWithShape="0">
          <a:gsLst>
            <a:gs pos="0">
              <a:schemeClr val="accent2">
                <a:hueOff val="3745215"/>
                <a:satOff val="-4671"/>
                <a:lumOff val="1098"/>
                <a:alphaOff val="0"/>
                <a:shade val="51000"/>
                <a:satMod val="130000"/>
              </a:schemeClr>
            </a:gs>
            <a:gs pos="80000">
              <a:schemeClr val="accent2">
                <a:hueOff val="3745215"/>
                <a:satOff val="-4671"/>
                <a:lumOff val="1098"/>
                <a:alphaOff val="0"/>
                <a:shade val="93000"/>
                <a:satMod val="130000"/>
              </a:schemeClr>
            </a:gs>
            <a:gs pos="100000">
              <a:schemeClr val="accent2">
                <a:hueOff val="3745215"/>
                <a:satOff val="-4671"/>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t>Implementa</a:t>
          </a:r>
          <a:endParaRPr lang="es-ES" sz="1500" kern="1200" dirty="0"/>
        </a:p>
      </dsp:txBody>
      <dsp:txXfrm>
        <a:off x="2191156" y="3069368"/>
        <a:ext cx="1183715" cy="1012171"/>
      </dsp:txXfrm>
    </dsp:sp>
    <dsp:sp modelId="{55ACBA32-FF6C-4CD1-91C9-9055A0C9464A}">
      <dsp:nvSpPr>
        <dsp:cNvPr id="0" name=""/>
        <dsp:cNvSpPr/>
      </dsp:nvSpPr>
      <dsp:spPr>
        <a:xfrm rot="16200000">
          <a:off x="2645523" y="2389230"/>
          <a:ext cx="274981" cy="437754"/>
        </a:xfrm>
        <a:prstGeom prst="rightArrow">
          <a:avLst>
            <a:gd name="adj1" fmla="val 60000"/>
            <a:gd name="adj2" fmla="val 50000"/>
          </a:avLst>
        </a:prstGeom>
        <a:gradFill rotWithShape="0">
          <a:gsLst>
            <a:gs pos="0">
              <a:schemeClr val="accent2">
                <a:hueOff val="3745215"/>
                <a:satOff val="-4671"/>
                <a:lumOff val="1098"/>
                <a:alphaOff val="0"/>
                <a:shade val="51000"/>
                <a:satMod val="130000"/>
              </a:schemeClr>
            </a:gs>
            <a:gs pos="80000">
              <a:schemeClr val="accent2">
                <a:hueOff val="3745215"/>
                <a:satOff val="-4671"/>
                <a:lumOff val="1098"/>
                <a:alphaOff val="0"/>
                <a:shade val="93000"/>
                <a:satMod val="130000"/>
              </a:schemeClr>
            </a:gs>
            <a:gs pos="100000">
              <a:schemeClr val="accent2">
                <a:hueOff val="3745215"/>
                <a:satOff val="-4671"/>
                <a:lumOff val="10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2686770" y="2518028"/>
        <a:ext cx="192487" cy="262652"/>
      </dsp:txXfrm>
    </dsp:sp>
    <dsp:sp modelId="{0F7F7384-1FAF-4CE3-AD79-E43F91AD9C22}">
      <dsp:nvSpPr>
        <dsp:cNvPr id="0" name=""/>
        <dsp:cNvSpPr/>
      </dsp:nvSpPr>
      <dsp:spPr>
        <a:xfrm>
          <a:off x="1946001" y="909483"/>
          <a:ext cx="1674025" cy="1431425"/>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t>Seguimiento y control de resultados </a:t>
          </a:r>
          <a:endParaRPr lang="es-ES" sz="1500" kern="1200" dirty="0"/>
        </a:p>
      </dsp:txBody>
      <dsp:txXfrm>
        <a:off x="2191156" y="1119110"/>
        <a:ext cx="1183715" cy="1012171"/>
      </dsp:txXfrm>
    </dsp:sp>
    <dsp:sp modelId="{6B8DC5C4-AD6C-4C10-9161-666FF1509B07}">
      <dsp:nvSpPr>
        <dsp:cNvPr id="0" name=""/>
        <dsp:cNvSpPr/>
      </dsp:nvSpPr>
      <dsp:spPr>
        <a:xfrm rot="19800000">
          <a:off x="3530692" y="921365"/>
          <a:ext cx="184569" cy="437754"/>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3534401" y="1022759"/>
        <a:ext cx="129198" cy="2626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7B4DB0-2C26-4E0E-8A8F-045300862008}">
      <dsp:nvSpPr>
        <dsp:cNvPr id="0" name=""/>
        <dsp:cNvSpPr/>
      </dsp:nvSpPr>
      <dsp:spPr>
        <a:xfrm>
          <a:off x="0" y="82244"/>
          <a:ext cx="2438400" cy="691200"/>
        </a:xfrm>
        <a:prstGeom prst="rect">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w="9525" cap="flat" cmpd="sng" algn="ctr">
          <a:solidFill>
            <a:schemeClr val="accent6">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ES" sz="2400" kern="1200" dirty="0" smtClean="0"/>
            <a:t>Diagnóstico </a:t>
          </a:r>
          <a:endParaRPr lang="es-ES" sz="2400" kern="1200" dirty="0"/>
        </a:p>
      </dsp:txBody>
      <dsp:txXfrm>
        <a:off x="0" y="82244"/>
        <a:ext cx="2438400" cy="691200"/>
      </dsp:txXfrm>
    </dsp:sp>
    <dsp:sp modelId="{354AD101-10F5-456B-8A0E-2BDA19329881}">
      <dsp:nvSpPr>
        <dsp:cNvPr id="0" name=""/>
        <dsp:cNvSpPr/>
      </dsp:nvSpPr>
      <dsp:spPr>
        <a:xfrm>
          <a:off x="0" y="773445"/>
          <a:ext cx="2438400" cy="1449360"/>
        </a:xfrm>
        <a:prstGeom prst="rect">
          <a:avLst/>
        </a:prstGeom>
        <a:solidFill>
          <a:schemeClr val="accent6">
            <a:alpha val="90000"/>
            <a:tint val="55000"/>
            <a:hueOff val="0"/>
            <a:satOff val="0"/>
            <a:lumOff val="0"/>
            <a:alphaOff val="0"/>
          </a:schemeClr>
        </a:solidFill>
        <a:ln w="9525" cap="flat" cmpd="sng" algn="ctr">
          <a:solidFill>
            <a:schemeClr val="accent6">
              <a:alpha val="90000"/>
              <a:tint val="55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s-ES" sz="2400" kern="1200" dirty="0" smtClean="0"/>
            <a:t> Preliminar</a:t>
          </a:r>
          <a:endParaRPr lang="es-ES" sz="2400" kern="1200" dirty="0"/>
        </a:p>
        <a:p>
          <a:pPr marL="228600" lvl="1" indent="-228600" algn="l" defTabSz="1066800">
            <a:lnSpc>
              <a:spcPct val="90000"/>
            </a:lnSpc>
            <a:spcBef>
              <a:spcPct val="0"/>
            </a:spcBef>
            <a:spcAft>
              <a:spcPct val="15000"/>
            </a:spcAft>
            <a:buChar char="••"/>
          </a:pPr>
          <a:r>
            <a:rPr lang="es-ES" sz="2400" kern="1200" dirty="0" smtClean="0"/>
            <a:t> Nivel 1 (DEN1)</a:t>
          </a:r>
          <a:endParaRPr lang="es-ES" sz="2400" kern="1200" dirty="0"/>
        </a:p>
        <a:p>
          <a:pPr marL="228600" lvl="1" indent="-228600" algn="l" defTabSz="1066800">
            <a:lnSpc>
              <a:spcPct val="90000"/>
            </a:lnSpc>
            <a:spcBef>
              <a:spcPct val="0"/>
            </a:spcBef>
            <a:spcAft>
              <a:spcPct val="15000"/>
            </a:spcAft>
            <a:buChar char="••"/>
          </a:pPr>
          <a:r>
            <a:rPr lang="es-ES" sz="2400" kern="1200" dirty="0" smtClean="0"/>
            <a:t> Nivel 2 (DEN2)</a:t>
          </a:r>
          <a:endParaRPr lang="es-ES" sz="2400" kern="1200" dirty="0"/>
        </a:p>
      </dsp:txBody>
      <dsp:txXfrm>
        <a:off x="0" y="773445"/>
        <a:ext cx="2438400" cy="14493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49.wmf"/><Relationship Id="rId7" Type="http://schemas.openxmlformats.org/officeDocument/2006/relationships/image" Target="../media/image53.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4"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9A0059-2925-4C41-9472-DA7896AE44C0}" type="datetimeFigureOut">
              <a:rPr lang="es-ES" smtClean="0"/>
              <a:t>02/02/2016</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E90096-80A3-440E-9350-9E32FEFA4505}" type="slidenum">
              <a:rPr lang="es-ES" smtClean="0"/>
              <a:t>‹Nº›</a:t>
            </a:fld>
            <a:endParaRPr lang="es-ES"/>
          </a:p>
        </p:txBody>
      </p:sp>
    </p:spTree>
    <p:extLst>
      <p:ext uri="{BB962C8B-B14F-4D97-AF65-F5344CB8AC3E}">
        <p14:creationId xmlns:p14="http://schemas.microsoft.com/office/powerpoint/2010/main" val="10431765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F86A1-04FC-41B3-8814-61C279CB4662}" type="datetimeFigureOut">
              <a:rPr lang="es-ES" smtClean="0"/>
              <a:t>02/02/2016</a:t>
            </a:fld>
            <a:endParaRPr lang="es-ES"/>
          </a:p>
        </p:txBody>
      </p:sp>
      <p:sp>
        <p:nvSpPr>
          <p:cNvPr id="4" name="3 Marcador de imagen de diapositiva"/>
          <p:cNvSpPr>
            <a:spLocks noGrp="1" noRot="1" noChangeAspect="1"/>
          </p:cNvSpPr>
          <p:nvPr>
            <p:ph type="sldImg" idx="2"/>
          </p:nvPr>
        </p:nvSpPr>
        <p:spPr>
          <a:xfrm>
            <a:off x="504825" y="685800"/>
            <a:ext cx="584835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3CB458-7C3A-45F9-8815-E28D4955E256}" type="slidenum">
              <a:rPr lang="es-ES" smtClean="0"/>
              <a:t>‹Nº›</a:t>
            </a:fld>
            <a:endParaRPr lang="es-ES"/>
          </a:p>
        </p:txBody>
      </p:sp>
    </p:spTree>
    <p:extLst>
      <p:ext uri="{BB962C8B-B14F-4D97-AF65-F5344CB8AC3E}">
        <p14:creationId xmlns:p14="http://schemas.microsoft.com/office/powerpoint/2010/main" val="36319360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100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101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102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103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104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la NON-001- SEDE en la que detalla en todo su artículo 517 para instalaciones hospitalarias, en la sección 13 dice : “Todos los circuitos derivados que alimenten a las áreas de atención de pacientes deben proveerse de una trayectoria de puesta a tierra para corriente eléctrica de falla a través de un sistema de canalización metálica o cable armado. El sistema de canalización metálica o cable armado debe calificarse como un equipo eficiente de puesta atierra”</a:t>
            </a:r>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19</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29</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El Hospital General de Macas está dentro de la categoría B.4 - Tarifa General de Baja y Media Tensión, literal B4.3- Asistencia Social y Beneficio Público con Demanda, del pliego tarifario estipulado por la Empresa Eléctrica Quito a la que hace referencia la E.E. Centro Sur para regulación de pagos y tarifas</a:t>
            </a:r>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39</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Información tomada del Plan Estratégico 2014-2017 del Hospital General de Macas (H.G.M) de la Zonal 6 del Ministerio de Salud Pública del Ecuador </a:t>
            </a:r>
          </a:p>
          <a:p>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49</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hospital es una casa asistencial de administración a través del Ministerio de Salud Pública- MSP y la Administración de Salud Zonal 6 correspondiente al austro del país, por tanto se rige bajo políticas estructurales estipuladas por los entes rectores, en consecuencia el hospital en su organigrama se establece con una Gerencia Hospitalaria y Asistencial, compuesta por gestiones administrativas y asistenciales.</a:t>
            </a:r>
          </a:p>
          <a:p>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59</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69</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r>
              <a:rPr lang="es-ES" dirty="0" smtClean="0"/>
              <a:t>Coeficientes de uniformidad : </a:t>
            </a:r>
            <a:r>
              <a:rPr lang="es-ES" dirty="0" err="1" smtClean="0"/>
              <a:t>minimo</a:t>
            </a:r>
            <a:r>
              <a:rPr lang="es-ES" baseline="0" dirty="0" smtClean="0"/>
              <a:t> de 0.6, </a:t>
            </a:r>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79</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ITC -BT- 28(normativa española para Instalaciones eléctricas en locales de pública concurrencia) </a:t>
            </a:r>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89</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La eficiencia energética en un hospital público implica satisfacer los cuidados y atención a los pacientes y usuarios con servicios energéticos que tengan la calidad requerida para asegurar el cabal cumplimiento de las funciones institucionales y el confort de todas las instalaciones técnicas, a fin de que en medios altamente tecnológicos como la electricidad, el agua, el vapor, la calefacción, el frío, la tecnología de ventilación y aire acondicionado, el aire comprimido y los gases médicos, estén siempre disponibles y tengan la seguridad, operatividad e higiene para el trabajo del personal que estos servicios ameritan, con el menor consumo y gasto energético posible y la menor contaminación ambiental por este concepto. </a:t>
            </a:r>
            <a:endParaRPr lang="es-ES" dirty="0"/>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90</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91</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92</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93</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94</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95</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96</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97</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98</a:t>
            </a:fld>
            <a:endParaRPr lang="es-ES"/>
          </a:p>
        </p:txBody>
      </p:sp>
    </p:spTree>
    <p:extLst>
      <p:ext uri="{BB962C8B-B14F-4D97-AF65-F5344CB8AC3E}">
        <p14:creationId xmlns:p14="http://schemas.microsoft.com/office/powerpoint/2010/main" val="31348024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04825" y="685800"/>
            <a:ext cx="5848350" cy="3429000"/>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303CB458-7C3A-45F9-8815-E28D4955E256}" type="slidenum">
              <a:rPr lang="es-ES" smtClean="0"/>
              <a:t>99</a:t>
            </a:fld>
            <a:endParaRPr lang="es-ES"/>
          </a:p>
        </p:txBody>
      </p:sp>
    </p:spTree>
    <p:extLst>
      <p:ext uri="{BB962C8B-B14F-4D97-AF65-F5344CB8AC3E}">
        <p14:creationId xmlns:p14="http://schemas.microsoft.com/office/powerpoint/2010/main" val="3134802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5075" y="274638"/>
            <a:ext cx="10531316"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idx="1"/>
          </p:nvPr>
        </p:nvSpPr>
        <p:spPr>
          <a:xfrm>
            <a:off x="585075" y="1600202"/>
            <a:ext cx="10531316"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77611" y="2130427"/>
            <a:ext cx="9946244"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755219" y="3886200"/>
            <a:ext cx="81910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9324521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594334894"/>
      </p:ext>
    </p:extLst>
  </p:cSld>
  <p:clrMapOvr>
    <a:masterClrMapping/>
  </p:clrMapOvr>
  <p:transition spd="med">
    <p:randomBar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24335" y="4406902"/>
            <a:ext cx="9946244"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24335" y="2906713"/>
            <a:ext cx="994624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32391560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85073" y="1600202"/>
            <a:ext cx="516814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948244" y="1600202"/>
            <a:ext cx="516814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422681604"/>
      </p:ext>
    </p:extLst>
  </p:cSld>
  <p:clrMapOvr>
    <a:masterClrMapping/>
  </p:clrMapOvr>
  <p:transition spd="med">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85074" y="1535113"/>
            <a:ext cx="51701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585074" y="2174875"/>
            <a:ext cx="51701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944182" y="1535113"/>
            <a:ext cx="517220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944182" y="2174875"/>
            <a:ext cx="517220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r>
              <a:rPr lang="es-ES" smtClean="0"/>
              <a:t>Tema de la presentacion</a:t>
            </a:r>
            <a:endParaRPr lang="es-ES"/>
          </a:p>
        </p:txBody>
      </p:sp>
      <p:sp>
        <p:nvSpPr>
          <p:cNvPr id="8" name="7 Marcador de pie de página"/>
          <p:cNvSpPr>
            <a:spLocks noGrp="1"/>
          </p:cNvSpPr>
          <p:nvPr>
            <p:ph type="ftr" sz="quarter" idx="11"/>
          </p:nvPr>
        </p:nvSpPr>
        <p:spPr/>
        <p:txBody>
          <a:bodyPr/>
          <a:lstStyle/>
          <a:p>
            <a:r>
              <a:rPr lang="es-ES" smtClean="0"/>
              <a:t>Autor de la presentación</a:t>
            </a:r>
            <a:endParaRPr lang="es-ES"/>
          </a:p>
        </p:txBody>
      </p:sp>
      <p:sp>
        <p:nvSpPr>
          <p:cNvPr id="9" name="8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616018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r>
              <a:rPr lang="es-ES" smtClean="0"/>
              <a:t>Tema de la presentacion</a:t>
            </a:r>
            <a:endParaRPr lang="es-ES"/>
          </a:p>
        </p:txBody>
      </p:sp>
      <p:sp>
        <p:nvSpPr>
          <p:cNvPr id="4" name="3 Marcador de pie de página"/>
          <p:cNvSpPr>
            <a:spLocks noGrp="1"/>
          </p:cNvSpPr>
          <p:nvPr>
            <p:ph type="ftr" sz="quarter" idx="11"/>
          </p:nvPr>
        </p:nvSpPr>
        <p:spPr/>
        <p:txBody>
          <a:bodyPr/>
          <a:lstStyle/>
          <a:p>
            <a:r>
              <a:rPr lang="es-ES" smtClean="0"/>
              <a:t>Autor de la presentación</a:t>
            </a:r>
            <a:endParaRPr lang="es-ES"/>
          </a:p>
        </p:txBody>
      </p:sp>
      <p:sp>
        <p:nvSpPr>
          <p:cNvPr id="5" name="4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93371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ES" smtClean="0"/>
              <a:t>Tema de la presentacion</a:t>
            </a:r>
            <a:endParaRPr lang="es-ES"/>
          </a:p>
        </p:txBody>
      </p:sp>
      <p:sp>
        <p:nvSpPr>
          <p:cNvPr id="3" name="2 Marcador de pie de página"/>
          <p:cNvSpPr>
            <a:spLocks noGrp="1"/>
          </p:cNvSpPr>
          <p:nvPr>
            <p:ph type="ftr" sz="quarter" idx="11"/>
          </p:nvPr>
        </p:nvSpPr>
        <p:spPr/>
        <p:txBody>
          <a:bodyPr/>
          <a:lstStyle/>
          <a:p>
            <a:r>
              <a:rPr lang="es-ES" smtClean="0"/>
              <a:t>Autor de la presentación</a:t>
            </a:r>
            <a:endParaRPr lang="es-ES"/>
          </a:p>
        </p:txBody>
      </p:sp>
      <p:sp>
        <p:nvSpPr>
          <p:cNvPr id="4" name="3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941463325"/>
      </p:ext>
    </p:extLst>
  </p:cSld>
  <p:clrMapOvr>
    <a:masterClrMapping/>
  </p:clrMapOvr>
  <p:transition spd="med">
    <p:randomBar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5074" y="273050"/>
            <a:ext cx="3849701"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574946" y="273052"/>
            <a:ext cx="654144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585074" y="1435102"/>
            <a:ext cx="384970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32377496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293569" y="4800600"/>
            <a:ext cx="7020878"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293569" y="612775"/>
            <a:ext cx="702087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2293569" y="5367338"/>
            <a:ext cx="702087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r>
              <a:rPr lang="es-ES" smtClean="0"/>
              <a:t>Tema de la presentacion</a:t>
            </a:r>
            <a:endParaRPr lang="es-ES"/>
          </a:p>
        </p:txBody>
      </p:sp>
      <p:sp>
        <p:nvSpPr>
          <p:cNvPr id="6" name="5 Marcador de pie de página"/>
          <p:cNvSpPr>
            <a:spLocks noGrp="1"/>
          </p:cNvSpPr>
          <p:nvPr>
            <p:ph type="ftr" sz="quarter" idx="11"/>
          </p:nvPr>
        </p:nvSpPr>
        <p:spPr/>
        <p:txBody>
          <a:bodyPr/>
          <a:lstStyle/>
          <a:p>
            <a:r>
              <a:rPr lang="es-ES" smtClean="0"/>
              <a:t>Autor de la presentación</a:t>
            </a:r>
            <a:endParaRPr lang="es-ES"/>
          </a:p>
        </p:txBody>
      </p:sp>
      <p:sp>
        <p:nvSpPr>
          <p:cNvPr id="7" name="6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7083786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23394744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483562" y="274640"/>
            <a:ext cx="2632829"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85074" y="274640"/>
            <a:ext cx="7703463"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r>
              <a:rPr lang="es-ES" smtClean="0"/>
              <a:t>Tema de la presentacion</a:t>
            </a:r>
            <a:endParaRPr lang="es-ES"/>
          </a:p>
        </p:txBody>
      </p:sp>
      <p:sp>
        <p:nvSpPr>
          <p:cNvPr id="5" name="4 Marcador de pie de página"/>
          <p:cNvSpPr>
            <a:spLocks noGrp="1"/>
          </p:cNvSpPr>
          <p:nvPr>
            <p:ph type="ftr" sz="quarter" idx="11"/>
          </p:nvPr>
        </p:nvSpPr>
        <p:spPr/>
        <p:txBody>
          <a:bodyPr/>
          <a:lstStyle/>
          <a:p>
            <a:r>
              <a:rPr lang="es-ES" smtClean="0"/>
              <a:t>Autor de la presentación</a:t>
            </a:r>
            <a:endParaRPr lang="es-ES"/>
          </a:p>
        </p:txBody>
      </p:sp>
      <p:sp>
        <p:nvSpPr>
          <p:cNvPr id="6" name="5 Marcador de número de diapositiva"/>
          <p:cNvSpPr>
            <a:spLocks noGrp="1"/>
          </p:cNvSpPr>
          <p:nvPr>
            <p:ph type="sldNum" sz="quarter" idx="12"/>
          </p:nvPr>
        </p:nvSpPr>
        <p:spPr/>
        <p:txBody>
          <a:bodyPr/>
          <a:lstStyle/>
          <a:p>
            <a:fld id="{970440E7-6EC3-4D22-82CC-383AB5DD1DC3}" type="slidenum">
              <a:rPr lang="es-ES" smtClean="0"/>
              <a:t>‹Nº›</a:t>
            </a:fld>
            <a:endParaRPr lang="es-ES"/>
          </a:p>
        </p:txBody>
      </p:sp>
    </p:spTree>
    <p:extLst>
      <p:ext uri="{BB962C8B-B14F-4D97-AF65-F5344CB8AC3E}">
        <p14:creationId xmlns:p14="http://schemas.microsoft.com/office/powerpoint/2010/main" val="125161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585075" y="274640"/>
            <a:ext cx="10531316"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585075" y="274638"/>
            <a:ext cx="10531316"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quarter" idx="1"/>
          </p:nvPr>
        </p:nvSpPr>
        <p:spPr>
          <a:xfrm>
            <a:off x="585073" y="1600200"/>
            <a:ext cx="5168147"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5948244" y="1600200"/>
            <a:ext cx="5168147"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585073" y="3938590"/>
            <a:ext cx="5168147"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5 Marcador de contenido"/>
          <p:cNvSpPr>
            <a:spLocks noGrp="1"/>
          </p:cNvSpPr>
          <p:nvPr>
            <p:ph sz="quarter" idx="4"/>
          </p:nvPr>
        </p:nvSpPr>
        <p:spPr>
          <a:xfrm>
            <a:off x="5948244" y="3938590"/>
            <a:ext cx="5168147"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5075" y="274638"/>
            <a:ext cx="10531316"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585073" y="1600202"/>
            <a:ext cx="516814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half" idx="2"/>
          </p:nvPr>
        </p:nvSpPr>
        <p:spPr>
          <a:xfrm>
            <a:off x="5948244" y="1600202"/>
            <a:ext cx="516814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5075" y="274638"/>
            <a:ext cx="10531316" cy="1143000"/>
          </a:xfrm>
          <a:prstGeom prst="rect">
            <a:avLst/>
          </a:prstGeom>
        </p:spPr>
        <p:txBody>
          <a:bodyPr/>
          <a:lstStyle/>
          <a:p>
            <a:r>
              <a:rPr lang="en-US" smtClean="0"/>
              <a:t>Click to edit Master title style</a:t>
            </a:r>
            <a:endParaRPr lang="es-EC"/>
          </a:p>
        </p:txBody>
      </p:sp>
      <p:sp>
        <p:nvSpPr>
          <p:cNvPr id="3" name="2 Marcador de contenido"/>
          <p:cNvSpPr>
            <a:spLocks noGrp="1"/>
          </p:cNvSpPr>
          <p:nvPr>
            <p:ph sz="half" idx="1"/>
          </p:nvPr>
        </p:nvSpPr>
        <p:spPr>
          <a:xfrm>
            <a:off x="585073" y="1600202"/>
            <a:ext cx="516814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5948244" y="1600200"/>
            <a:ext cx="5168147"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5948244" y="3938590"/>
            <a:ext cx="5168147"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85075" y="274638"/>
            <a:ext cx="10531316" cy="1143000"/>
          </a:xfrm>
          <a:prstGeom prst="rect">
            <a:avLst/>
          </a:prstGeom>
        </p:spPr>
        <p:txBody>
          <a:bodyPr/>
          <a:lstStyle/>
          <a:p>
            <a:r>
              <a:rPr lang="en-US" smtClean="0"/>
              <a:t>Click to edit Master title style</a:t>
            </a:r>
            <a:endParaRPr lang="es-EC"/>
          </a:p>
        </p:txBody>
      </p:sp>
      <p:sp>
        <p:nvSpPr>
          <p:cNvPr id="3" name="2 Marcador de texto"/>
          <p:cNvSpPr>
            <a:spLocks noGrp="1"/>
          </p:cNvSpPr>
          <p:nvPr>
            <p:ph type="body" sz="half" idx="1"/>
          </p:nvPr>
        </p:nvSpPr>
        <p:spPr>
          <a:xfrm>
            <a:off x="585073" y="1600202"/>
            <a:ext cx="5168147"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3 Marcador de contenido"/>
          <p:cNvSpPr>
            <a:spLocks noGrp="1"/>
          </p:cNvSpPr>
          <p:nvPr>
            <p:ph sz="quarter" idx="2"/>
          </p:nvPr>
        </p:nvSpPr>
        <p:spPr>
          <a:xfrm>
            <a:off x="5948244" y="1600200"/>
            <a:ext cx="5168147"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4 Marcador de contenido"/>
          <p:cNvSpPr>
            <a:spLocks noGrp="1"/>
          </p:cNvSpPr>
          <p:nvPr>
            <p:ph sz="quarter" idx="3"/>
          </p:nvPr>
        </p:nvSpPr>
        <p:spPr>
          <a:xfrm>
            <a:off x="5948244" y="3938590"/>
            <a:ext cx="5168147"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Tree>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cstate="print"/>
          <a:srcRect/>
          <a:stretch>
            <a:fillRect/>
          </a:stretch>
        </p:blipFill>
        <p:spPr bwMode="auto">
          <a:xfrm>
            <a:off x="-24378" y="0"/>
            <a:ext cx="11725841" cy="6958013"/>
          </a:xfrm>
          <a:prstGeom prst="rect">
            <a:avLst/>
          </a:prstGeom>
          <a:noFill/>
          <a:ln w="9525">
            <a:noFill/>
            <a:miter lim="800000"/>
            <a:headEnd/>
            <a:tailEnd/>
          </a:ln>
        </p:spPr>
      </p:pic>
      <p:pic>
        <p:nvPicPr>
          <p:cNvPr id="3" name="Picture 12" descr="LOGO ESPE ORIGINAL"/>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0049" y="306388"/>
            <a:ext cx="3341824" cy="639762"/>
          </a:xfrm>
          <a:prstGeom prst="rect">
            <a:avLst/>
          </a:prstGeom>
          <a:solidFill>
            <a:schemeClr val="bg1"/>
          </a:solid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7611" y="2130427"/>
            <a:ext cx="9946244" cy="1470025"/>
          </a:xfrm>
          <a:prstGeom prst="rect">
            <a:avLst/>
          </a:prstGeom>
        </p:spPr>
        <p:txBody>
          <a:bodyPr/>
          <a:lstStyle/>
          <a:p>
            <a:r>
              <a:rPr lang="en-US" smtClean="0"/>
              <a:t>Click to edit Master title style</a:t>
            </a:r>
            <a:endParaRPr lang="es-ES"/>
          </a:p>
        </p:txBody>
      </p:sp>
      <p:sp>
        <p:nvSpPr>
          <p:cNvPr id="3" name="Subtitle 2"/>
          <p:cNvSpPr>
            <a:spLocks noGrp="1"/>
          </p:cNvSpPr>
          <p:nvPr>
            <p:ph type="subTitle" idx="1"/>
          </p:nvPr>
        </p:nvSpPr>
        <p:spPr>
          <a:xfrm>
            <a:off x="1755219" y="3886200"/>
            <a:ext cx="8191025"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a:xfrm>
            <a:off x="585072" y="6356352"/>
            <a:ext cx="2730342" cy="365125"/>
          </a:xfrm>
          <a:prstGeom prst="rect">
            <a:avLst/>
          </a:prstGeom>
        </p:spPr>
        <p:txBody>
          <a:bodyPr/>
          <a:lstStyle/>
          <a:p>
            <a:r>
              <a:rPr lang="es-ES" smtClean="0"/>
              <a:t>Tema de la presentacion</a:t>
            </a:r>
            <a:endParaRPr lang="es-ES"/>
          </a:p>
        </p:txBody>
      </p:sp>
      <p:sp>
        <p:nvSpPr>
          <p:cNvPr id="5" name="Footer Placeholder 4"/>
          <p:cNvSpPr>
            <a:spLocks noGrp="1"/>
          </p:cNvSpPr>
          <p:nvPr>
            <p:ph type="ftr" sz="quarter" idx="11"/>
          </p:nvPr>
        </p:nvSpPr>
        <p:spPr>
          <a:xfrm>
            <a:off x="3998001" y="6356352"/>
            <a:ext cx="3705464" cy="365125"/>
          </a:xfrm>
          <a:prstGeom prst="rect">
            <a:avLst/>
          </a:prstGeom>
        </p:spPr>
        <p:txBody>
          <a:bodyPr/>
          <a:lstStyle/>
          <a:p>
            <a:r>
              <a:rPr lang="es-ES" smtClean="0"/>
              <a:t>Autor de la presentación</a:t>
            </a:r>
            <a:endParaRPr lang="es-ES"/>
          </a:p>
        </p:txBody>
      </p:sp>
      <p:sp>
        <p:nvSpPr>
          <p:cNvPr id="6" name="Slide Number Placeholder 5"/>
          <p:cNvSpPr>
            <a:spLocks noGrp="1"/>
          </p:cNvSpPr>
          <p:nvPr>
            <p:ph type="sldNum" sz="quarter" idx="12"/>
          </p:nvPr>
        </p:nvSpPr>
        <p:spPr>
          <a:xfrm>
            <a:off x="8386049" y="6356352"/>
            <a:ext cx="2730342" cy="365125"/>
          </a:xfrm>
          <a:prstGeom prst="rect">
            <a:avLst/>
          </a:prstGeom>
        </p:spPr>
        <p:txBody>
          <a:bodyPr/>
          <a:lstStyle/>
          <a:p>
            <a:fld id="{43AF908C-076E-4FB3-8B0D-B1FA4702EDFF}"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9218" name="Picture 8"/>
          <p:cNvPicPr>
            <a:picLocks noChangeAspect="1" noChangeArrowheads="1"/>
          </p:cNvPicPr>
          <p:nvPr/>
        </p:nvPicPr>
        <p:blipFill>
          <a:blip r:embed="rId11" cstate="print"/>
          <a:srcRect/>
          <a:stretch>
            <a:fillRect/>
          </a:stretch>
        </p:blipFill>
        <p:spPr bwMode="auto">
          <a:xfrm>
            <a:off x="2032" y="1588"/>
            <a:ext cx="11701463" cy="6858000"/>
          </a:xfrm>
          <a:prstGeom prst="rect">
            <a:avLst/>
          </a:prstGeom>
          <a:noFill/>
          <a:ln w="9525">
            <a:noFill/>
            <a:miter lim="800000"/>
            <a:headEnd/>
            <a:tailEnd/>
          </a:ln>
        </p:spPr>
      </p:pic>
      <p:pic>
        <p:nvPicPr>
          <p:cNvPr id="9219" name="Picture 9" descr="LOGO ESPE ORIGINAL"/>
          <p:cNvPicPr>
            <a:picLocks noChangeAspect="1" noChangeArrowheads="1"/>
          </p:cNvPicPr>
          <p:nvPr/>
        </p:nvPicPr>
        <p:blipFill>
          <a:blip r:embed="rId12" cstate="print"/>
          <a:srcRect/>
          <a:stretch>
            <a:fillRect/>
          </a:stretch>
        </p:blipFill>
        <p:spPr bwMode="auto">
          <a:xfrm>
            <a:off x="8522160" y="5949952"/>
            <a:ext cx="2949743" cy="563563"/>
          </a:xfrm>
          <a:prstGeom prst="rect">
            <a:avLst/>
          </a:prstGeom>
          <a:noFill/>
          <a:ln w="9525">
            <a:noFill/>
            <a:miter lim="800000"/>
            <a:headEnd/>
            <a:tailEnd/>
          </a:ln>
        </p:spPr>
      </p:pic>
      <p:sp>
        <p:nvSpPr>
          <p:cNvPr id="2" name="1 Marcador de título"/>
          <p:cNvSpPr>
            <a:spLocks noGrp="1"/>
          </p:cNvSpPr>
          <p:nvPr>
            <p:ph type="title"/>
          </p:nvPr>
        </p:nvSpPr>
        <p:spPr>
          <a:xfrm>
            <a:off x="585075" y="274638"/>
            <a:ext cx="10531316"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randomBar dir="vert"/>
  </p:transition>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585075" y="274638"/>
            <a:ext cx="10531316"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585075" y="1600202"/>
            <a:ext cx="10531316"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585072" y="6356352"/>
            <a:ext cx="273034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smtClean="0"/>
              <a:t>Tema de la presentacion</a:t>
            </a:r>
            <a:endParaRPr lang="es-ES"/>
          </a:p>
        </p:txBody>
      </p:sp>
      <p:sp>
        <p:nvSpPr>
          <p:cNvPr id="5" name="4 Marcador de pie de página"/>
          <p:cNvSpPr>
            <a:spLocks noGrp="1"/>
          </p:cNvSpPr>
          <p:nvPr>
            <p:ph type="ftr" sz="quarter" idx="3"/>
          </p:nvPr>
        </p:nvSpPr>
        <p:spPr>
          <a:xfrm>
            <a:off x="3998001" y="6356352"/>
            <a:ext cx="37054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t>Autor de la presentación</a:t>
            </a:r>
            <a:endParaRPr lang="es-ES"/>
          </a:p>
        </p:txBody>
      </p:sp>
      <p:sp>
        <p:nvSpPr>
          <p:cNvPr id="6" name="5 Marcador de número de diapositiva"/>
          <p:cNvSpPr>
            <a:spLocks noGrp="1"/>
          </p:cNvSpPr>
          <p:nvPr>
            <p:ph type="sldNum" sz="quarter" idx="4"/>
          </p:nvPr>
        </p:nvSpPr>
        <p:spPr>
          <a:xfrm>
            <a:off x="8386049" y="6356352"/>
            <a:ext cx="273034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440E7-6EC3-4D22-82CC-383AB5DD1DC3}" type="slidenum">
              <a:rPr lang="es-ES" smtClean="0"/>
              <a:t>‹Nº›</a:t>
            </a:fld>
            <a:endParaRPr lang="es-ES"/>
          </a:p>
        </p:txBody>
      </p:sp>
    </p:spTree>
    <p:extLst>
      <p:ext uri="{BB962C8B-B14F-4D97-AF65-F5344CB8AC3E}">
        <p14:creationId xmlns:p14="http://schemas.microsoft.com/office/powerpoint/2010/main" val="14499917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med">
    <p:randomBar dir="vert"/>
  </p:transition>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4.xml"/><Relationship Id="rId1" Type="http://schemas.openxmlformats.org/officeDocument/2006/relationships/slideLayout" Target="../slideLayouts/slideLayout10.xml"/><Relationship Id="rId5" Type="http://schemas.openxmlformats.org/officeDocument/2006/relationships/image" Target="../media/image145.jpeg"/><Relationship Id="rId4" Type="http://schemas.openxmlformats.org/officeDocument/2006/relationships/image" Target="../media/image144.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14.xml"/><Relationship Id="rId16" Type="http://schemas.openxmlformats.org/officeDocument/2006/relationships/diagramColors" Target="../diagrams/colors10.xml"/><Relationship Id="rId1" Type="http://schemas.openxmlformats.org/officeDocument/2006/relationships/slideLayout" Target="../slideLayouts/slideLayout10.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25.jpeg"/><Relationship Id="rId7" Type="http://schemas.openxmlformats.org/officeDocument/2006/relationships/diagramData" Target="../diagrams/data11.xm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28.jpeg"/><Relationship Id="rId11" Type="http://schemas.microsoft.com/office/2007/relationships/diagramDrawing" Target="../diagrams/drawing11.xml"/><Relationship Id="rId5" Type="http://schemas.openxmlformats.org/officeDocument/2006/relationships/image" Target="../media/image27.png"/><Relationship Id="rId10" Type="http://schemas.openxmlformats.org/officeDocument/2006/relationships/diagramColors" Target="../diagrams/colors11.xml"/><Relationship Id="rId4" Type="http://schemas.openxmlformats.org/officeDocument/2006/relationships/image" Target="../media/image26.png"/><Relationship Id="rId9"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diagramData" Target="../diagrams/data17.xml"/><Relationship Id="rId18" Type="http://schemas.openxmlformats.org/officeDocument/2006/relationships/diagramData" Target="../diagrams/data18.xml"/><Relationship Id="rId26" Type="http://schemas.openxmlformats.org/officeDocument/2006/relationships/diagramColors" Target="../diagrams/colors19.xml"/><Relationship Id="rId3" Type="http://schemas.openxmlformats.org/officeDocument/2006/relationships/diagramData" Target="../diagrams/data15.xml"/><Relationship Id="rId21" Type="http://schemas.openxmlformats.org/officeDocument/2006/relationships/diagramColors" Target="../diagrams/colors18.xml"/><Relationship Id="rId7" Type="http://schemas.microsoft.com/office/2007/relationships/diagramDrawing" Target="../diagrams/drawing15.xml"/><Relationship Id="rId12" Type="http://schemas.microsoft.com/office/2007/relationships/diagramDrawing" Target="../diagrams/drawing16.xml"/><Relationship Id="rId17" Type="http://schemas.microsoft.com/office/2007/relationships/diagramDrawing" Target="../diagrams/drawing17.xml"/><Relationship Id="rId25" Type="http://schemas.openxmlformats.org/officeDocument/2006/relationships/diagramQuickStyle" Target="../diagrams/quickStyle19.xml"/><Relationship Id="rId2" Type="http://schemas.openxmlformats.org/officeDocument/2006/relationships/notesSlide" Target="../notesSlides/notesSlide19.xml"/><Relationship Id="rId16" Type="http://schemas.openxmlformats.org/officeDocument/2006/relationships/diagramColors" Target="../diagrams/colors17.xml"/><Relationship Id="rId20" Type="http://schemas.openxmlformats.org/officeDocument/2006/relationships/diagramQuickStyle" Target="../diagrams/quickStyle18.xml"/><Relationship Id="rId29" Type="http://schemas.openxmlformats.org/officeDocument/2006/relationships/diagramLayout" Target="../diagrams/layout20.xml"/><Relationship Id="rId1" Type="http://schemas.openxmlformats.org/officeDocument/2006/relationships/slideLayout" Target="../slideLayouts/slideLayout10.xml"/><Relationship Id="rId6" Type="http://schemas.openxmlformats.org/officeDocument/2006/relationships/diagramColors" Target="../diagrams/colors15.xml"/><Relationship Id="rId11" Type="http://schemas.openxmlformats.org/officeDocument/2006/relationships/diagramColors" Target="../diagrams/colors16.xml"/><Relationship Id="rId24" Type="http://schemas.openxmlformats.org/officeDocument/2006/relationships/diagramLayout" Target="../diagrams/layout19.xml"/><Relationship Id="rId32" Type="http://schemas.microsoft.com/office/2007/relationships/diagramDrawing" Target="../diagrams/drawing20.xml"/><Relationship Id="rId5" Type="http://schemas.openxmlformats.org/officeDocument/2006/relationships/diagramQuickStyle" Target="../diagrams/quickStyle15.xml"/><Relationship Id="rId15" Type="http://schemas.openxmlformats.org/officeDocument/2006/relationships/diagramQuickStyle" Target="../diagrams/quickStyle17.xml"/><Relationship Id="rId23" Type="http://schemas.openxmlformats.org/officeDocument/2006/relationships/diagramData" Target="../diagrams/data19.xml"/><Relationship Id="rId28" Type="http://schemas.openxmlformats.org/officeDocument/2006/relationships/diagramData" Target="../diagrams/data20.xml"/><Relationship Id="rId10" Type="http://schemas.openxmlformats.org/officeDocument/2006/relationships/diagramQuickStyle" Target="../diagrams/quickStyle16.xml"/><Relationship Id="rId19" Type="http://schemas.openxmlformats.org/officeDocument/2006/relationships/diagramLayout" Target="../diagrams/layout18.xml"/><Relationship Id="rId31" Type="http://schemas.openxmlformats.org/officeDocument/2006/relationships/diagramColors" Target="../diagrams/colors20.xml"/><Relationship Id="rId4" Type="http://schemas.openxmlformats.org/officeDocument/2006/relationships/diagramLayout" Target="../diagrams/layout15.xml"/><Relationship Id="rId9" Type="http://schemas.openxmlformats.org/officeDocument/2006/relationships/diagramLayout" Target="../diagrams/layout16.xml"/><Relationship Id="rId14" Type="http://schemas.openxmlformats.org/officeDocument/2006/relationships/diagramLayout" Target="../diagrams/layout17.xml"/><Relationship Id="rId22" Type="http://schemas.microsoft.com/office/2007/relationships/diagramDrawing" Target="../diagrams/drawing18.xml"/><Relationship Id="rId27" Type="http://schemas.microsoft.com/office/2007/relationships/diagramDrawing" Target="../diagrams/drawing19.xml"/><Relationship Id="rId30"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microsoft.com/office/2007/relationships/hdphoto" Target="../media/hdphoto5.wdp"/><Relationship Id="rId5" Type="http://schemas.openxmlformats.org/officeDocument/2006/relationships/image" Target="../media/image46.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1.wmf"/><Relationship Id="rId18" Type="http://schemas.openxmlformats.org/officeDocument/2006/relationships/oleObject" Target="../embeddings/oleObject8.bin"/><Relationship Id="rId3" Type="http://schemas.openxmlformats.org/officeDocument/2006/relationships/notesSlide" Target="../notesSlides/notesSlide30.xml"/><Relationship Id="rId7" Type="http://schemas.openxmlformats.org/officeDocument/2006/relationships/image" Target="../media/image48.wmf"/><Relationship Id="rId12" Type="http://schemas.openxmlformats.org/officeDocument/2006/relationships/oleObject" Target="../embeddings/oleObject5.bin"/><Relationship Id="rId17" Type="http://schemas.openxmlformats.org/officeDocument/2006/relationships/image" Target="../media/image53.wmf"/><Relationship Id="rId2" Type="http://schemas.openxmlformats.org/officeDocument/2006/relationships/slideLayout" Target="../slideLayouts/slideLayout10.xml"/><Relationship Id="rId16" Type="http://schemas.openxmlformats.org/officeDocument/2006/relationships/oleObject" Target="../embeddings/oleObject7.bin"/><Relationship Id="rId20" Type="http://schemas.openxmlformats.org/officeDocument/2006/relationships/chart" Target="../charts/char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0.wmf"/><Relationship Id="rId5" Type="http://schemas.openxmlformats.org/officeDocument/2006/relationships/image" Target="../media/image47.wmf"/><Relationship Id="rId15" Type="http://schemas.openxmlformats.org/officeDocument/2006/relationships/image" Target="../media/image52.wmf"/><Relationship Id="rId10" Type="http://schemas.openxmlformats.org/officeDocument/2006/relationships/oleObject" Target="../embeddings/oleObject4.bin"/><Relationship Id="rId19" Type="http://schemas.openxmlformats.org/officeDocument/2006/relationships/image" Target="../media/image54.wmf"/><Relationship Id="rId4" Type="http://schemas.openxmlformats.org/officeDocument/2006/relationships/oleObject" Target="../embeddings/oleObject1.bin"/><Relationship Id="rId9" Type="http://schemas.openxmlformats.org/officeDocument/2006/relationships/image" Target="../media/image49.wmf"/><Relationship Id="rId1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chart" Target="../charts/chart9.xml"/><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chart" Target="../charts/chart11.xml"/><Relationship Id="rId5" Type="http://schemas.openxmlformats.org/officeDocument/2006/relationships/image" Target="../media/image65.png"/><Relationship Id="rId4" Type="http://schemas.openxmlformats.org/officeDocument/2006/relationships/chart" Target="../charts/char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openxmlformats.org/officeDocument/2006/relationships/chart" Target="../charts/chart13.xml"/><Relationship Id="rId4" Type="http://schemas.openxmlformats.org/officeDocument/2006/relationships/chart" Target="../charts/chart12.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chart" Target="../charts/chart15.xml"/></Relationships>
</file>

<file path=ppt/slides/_rels/slide4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3.xml"/><Relationship Id="rId1" Type="http://schemas.openxmlformats.org/officeDocument/2006/relationships/slideLayout" Target="../slideLayouts/slideLayout10.xml"/><Relationship Id="rId5" Type="http://schemas.openxmlformats.org/officeDocument/2006/relationships/chart" Target="../charts/chart18.xml"/><Relationship Id="rId4" Type="http://schemas.openxmlformats.org/officeDocument/2006/relationships/chart" Target="../charts/chart17.xml"/></Relationships>
</file>

<file path=ppt/slides/_rels/slide4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chart" Target="../charts/char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0.xml"/><Relationship Id="rId5" Type="http://schemas.openxmlformats.org/officeDocument/2006/relationships/image" Target="../media/image75.png"/><Relationship Id="rId4" Type="http://schemas.openxmlformats.org/officeDocument/2006/relationships/chart" Target="../charts/chart25.xml"/></Relationships>
</file>

<file path=ppt/slides/_rels/slide4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chart" Target="../charts/chart2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50.xml"/><Relationship Id="rId7" Type="http://schemas.openxmlformats.org/officeDocument/2006/relationships/image" Target="../media/image77.wmf"/><Relationship Id="rId12" Type="http://schemas.openxmlformats.org/officeDocument/2006/relationships/image" Target="../media/image80.png"/><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10.bin"/><Relationship Id="rId11" Type="http://schemas.openxmlformats.org/officeDocument/2006/relationships/image" Target="../media/image79.wmf"/><Relationship Id="rId5" Type="http://schemas.openxmlformats.org/officeDocument/2006/relationships/image" Target="../media/image76.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78.wmf"/></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chart" Target="../charts/chart29.xml"/></Relationships>
</file>

<file path=ppt/slides/_rels/slide5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85.pn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notesSlide" Target="../notesSlides/notesSlide58.xml"/><Relationship Id="rId7" Type="http://schemas.openxmlformats.org/officeDocument/2006/relationships/oleObject" Target="../embeddings/oleObject14.bin"/><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86.wmf"/><Relationship Id="rId11" Type="http://schemas.openxmlformats.org/officeDocument/2006/relationships/image" Target="../media/image90.jpeg"/><Relationship Id="rId5" Type="http://schemas.openxmlformats.org/officeDocument/2006/relationships/oleObject" Target="../embeddings/oleObject13.bin"/><Relationship Id="rId10" Type="http://schemas.openxmlformats.org/officeDocument/2006/relationships/image" Target="../media/image88.wmf"/><Relationship Id="rId4" Type="http://schemas.openxmlformats.org/officeDocument/2006/relationships/image" Target="../media/image89.jpeg"/><Relationship Id="rId9" Type="http://schemas.openxmlformats.org/officeDocument/2006/relationships/oleObject" Target="../embeddings/oleObject15.bin"/></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9.png"/><Relationship Id="rId7" Type="http://schemas.openxmlformats.org/officeDocument/2006/relationships/diagramData" Target="../diagrams/data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2.png"/><Relationship Id="rId11" Type="http://schemas.microsoft.com/office/2007/relationships/diagramDrawing" Target="../diagrams/drawing2.xml"/><Relationship Id="rId5" Type="http://schemas.openxmlformats.org/officeDocument/2006/relationships/image" Target="../media/image11.png"/><Relationship Id="rId10" Type="http://schemas.openxmlformats.org/officeDocument/2006/relationships/diagramColors" Target="../diagrams/colors2.xml"/><Relationship Id="rId4" Type="http://schemas.openxmlformats.org/officeDocument/2006/relationships/image" Target="../media/image10.png"/><Relationship Id="rId9"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62.xml"/><Relationship Id="rId1" Type="http://schemas.openxmlformats.org/officeDocument/2006/relationships/slideLayout" Target="../slideLayouts/slideLayout10.xml"/><Relationship Id="rId4" Type="http://schemas.openxmlformats.org/officeDocument/2006/relationships/chart" Target="../charts/chart37.xml"/></Relationships>
</file>

<file path=ppt/slides/_rels/slide63.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0.xml"/><Relationship Id="rId1" Type="http://schemas.openxmlformats.org/officeDocument/2006/relationships/vmlDrawing" Target="../drawings/vmlDrawing4.vml"/><Relationship Id="rId5" Type="http://schemas.openxmlformats.org/officeDocument/2006/relationships/image" Target="../media/image92.wmf"/><Relationship Id="rId4" Type="http://schemas.openxmlformats.org/officeDocument/2006/relationships/oleObject" Target="../embeddings/oleObject16.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hyperlink" Target="ANEXO2_Control%20de%20Ilum%20ubicac&#237;on.pdf" TargetMode="External"/><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1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1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1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75.xml"/><Relationship Id="rId1" Type="http://schemas.openxmlformats.org/officeDocument/2006/relationships/slideLayout" Target="../slideLayouts/slideLayout1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6.xml"/><Relationship Id="rId1" Type="http://schemas.openxmlformats.org/officeDocument/2006/relationships/slideLayout" Target="../slideLayouts/slideLayout10.xml"/><Relationship Id="rId6" Type="http://schemas.openxmlformats.org/officeDocument/2006/relationships/hyperlink" Target="ANEXO2_Control%20de%20Ilum%20ubicac&#237;on.pdf" TargetMode="External"/><Relationship Id="rId5" Type="http://schemas.openxmlformats.org/officeDocument/2006/relationships/image" Target="../media/image121.png"/><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3" Type="http://schemas.openxmlformats.org/officeDocument/2006/relationships/hyperlink" Target="ANEXO2_Control%20de%20Ilum%20Circuito%20Simple.pdf" TargetMode="External"/><Relationship Id="rId2" Type="http://schemas.openxmlformats.org/officeDocument/2006/relationships/notesSlide" Target="../notesSlides/notesSlide77.xml"/><Relationship Id="rId1" Type="http://schemas.openxmlformats.org/officeDocument/2006/relationships/slideLayout" Target="../slideLayouts/slideLayout10.xml"/><Relationship Id="rId4" Type="http://schemas.openxmlformats.org/officeDocument/2006/relationships/hyperlink" Target="ANEXO2_Control%20de%20Ilum%20Circuito%20Doble.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82.xml"/><Relationship Id="rId7" Type="http://schemas.openxmlformats.org/officeDocument/2006/relationships/image" Target="../media/image125.wmf"/><Relationship Id="rId2" Type="http://schemas.openxmlformats.org/officeDocument/2006/relationships/slideLayout" Target="../slideLayouts/slideLayout10.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image" Target="../media/image124.wmf"/><Relationship Id="rId4" Type="http://schemas.openxmlformats.org/officeDocument/2006/relationships/oleObject" Target="../embeddings/oleObject17.bin"/><Relationship Id="rId9" Type="http://schemas.openxmlformats.org/officeDocument/2006/relationships/image" Target="../media/image126.w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4.xml"/><Relationship Id="rId1" Type="http://schemas.openxmlformats.org/officeDocument/2006/relationships/slideLayout" Target="../slideLayouts/slideLayout10.xml"/><Relationship Id="rId5" Type="http://schemas.openxmlformats.org/officeDocument/2006/relationships/hyperlink" Target="ANEXO4_Recorrido%20de%20red%20alterna%20en%20medio%20voltaje%20para%20el%20Hospital%20General%20De%20Macas.pdf" TargetMode="External"/><Relationship Id="rId4" Type="http://schemas.openxmlformats.org/officeDocument/2006/relationships/image" Target="../media/image127.jpeg"/></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5.xml"/><Relationship Id="rId1" Type="http://schemas.openxmlformats.org/officeDocument/2006/relationships/slideLayout" Target="../slideLayouts/slideLayout10.xml"/><Relationship Id="rId4" Type="http://schemas.openxmlformats.org/officeDocument/2006/relationships/image" Target="../media/image129.jpeg"/></Relationships>
</file>

<file path=ppt/slides/_rels/slide86.xml.rels><?xml version="1.0" encoding="UTF-8" standalone="yes"?>
<Relationships xmlns="http://schemas.openxmlformats.org/package/2006/relationships"><Relationship Id="rId8" Type="http://schemas.openxmlformats.org/officeDocument/2006/relationships/hyperlink" Target="ANEXO4_Detalle%20de%20puesta%20a%20tierra%20menor%20a%2025%20%20ohmios.pdf" TargetMode="External"/><Relationship Id="rId3" Type="http://schemas.openxmlformats.org/officeDocument/2006/relationships/image" Target="../media/image130.png"/><Relationship Id="rId7" Type="http://schemas.openxmlformats.org/officeDocument/2006/relationships/hyperlink" Target="ANEXO4_Detalle%20de%20bajante%20de%20media%20voltaje%20y%20pozo%20de%20revisi&#243;n.pdf" TargetMode="External"/><Relationship Id="rId2" Type="http://schemas.openxmlformats.org/officeDocument/2006/relationships/notesSlide" Target="../notesSlides/notesSlide86.xml"/><Relationship Id="rId1" Type="http://schemas.openxmlformats.org/officeDocument/2006/relationships/slideLayout" Target="../slideLayouts/slideLayout10.xml"/><Relationship Id="rId6" Type="http://schemas.openxmlformats.org/officeDocument/2006/relationships/hyperlink" Target="ANEXO4_%20Diagrama%20unifilar%20simplificado%20HGM.pdf" TargetMode="External"/><Relationship Id="rId5" Type="http://schemas.openxmlformats.org/officeDocument/2006/relationships/hyperlink" Target="ANEXO4_%20Diagrama%20unifilar%20detallado%20HGM.pdf" TargetMode="External"/><Relationship Id="rId4" Type="http://schemas.microsoft.com/office/2007/relationships/hdphoto" Target="../media/hdphoto6.wdp"/><Relationship Id="rId9" Type="http://schemas.openxmlformats.org/officeDocument/2006/relationships/hyperlink" Target="ANEXO4_Detalle%20transformador%20%20y%20sistema%20de%20transferencia%20autom&#225;tico.pdf"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hyperlink" Target="ANEXO5_Diagrama%20de%20control%20contactores%20y%20S_T_A.pdf" TargetMode="External"/><Relationship Id="rId2" Type="http://schemas.openxmlformats.org/officeDocument/2006/relationships/notesSlide" Target="../notesSlides/notesSlide88.xml"/><Relationship Id="rId1" Type="http://schemas.openxmlformats.org/officeDocument/2006/relationships/slideLayout" Target="../slideLayouts/slideLayout10.xml"/><Relationship Id="rId6" Type="http://schemas.openxmlformats.org/officeDocument/2006/relationships/hyperlink" Target="ANEXO5_Conexiones%20al%20controlador%20DSE%207420%20del%20sistema%20de%20transferencia%20autom&#225;tica.pdf" TargetMode="External"/><Relationship Id="rId5" Type="http://schemas.openxmlformats.org/officeDocument/2006/relationships/hyperlink" Target="ANEXO5_Bloque%20de%20control%20electrico%20manual_automatico.pdf" TargetMode="External"/><Relationship Id="rId4" Type="http://schemas.microsoft.com/office/2007/relationships/hdphoto" Target="../media/hdphoto7.wdp"/></Relationships>
</file>

<file path=ppt/slides/_rels/slide89.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notesSlide" Target="../notesSlides/notesSlide89.xml"/><Relationship Id="rId1" Type="http://schemas.openxmlformats.org/officeDocument/2006/relationships/slideLayout" Target="../slideLayouts/slideLayout10.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Subtítulo"/>
          <p:cNvSpPr>
            <a:spLocks noGrp="1"/>
          </p:cNvSpPr>
          <p:nvPr>
            <p:ph type="subTitle" idx="1"/>
          </p:nvPr>
        </p:nvSpPr>
        <p:spPr>
          <a:xfrm>
            <a:off x="1583531" y="2895600"/>
            <a:ext cx="8191025" cy="2362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ESTUDIO DEL USO EFICIENTE DE LA ENERGÍA ELÉCTRICA EN EL HOSPITAL PÚBLICO GENERAL DE MACAS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2 Rectángulo"/>
          <p:cNvSpPr/>
          <p:nvPr/>
        </p:nvSpPr>
        <p:spPr>
          <a:xfrm>
            <a:off x="2310895" y="1676400"/>
            <a:ext cx="6511636" cy="923330"/>
          </a:xfrm>
          <a:prstGeom prst="rect">
            <a:avLst/>
          </a:prstGeom>
        </p:spPr>
        <p:txBody>
          <a:bodyPr wrap="square">
            <a:spAutoFit/>
          </a:bodyPr>
          <a:lstStyle/>
          <a:p>
            <a:pPr algn="ctr"/>
            <a:r>
              <a:rPr lang="es-ES" b="1" dirty="0" smtClean="0"/>
              <a:t>DEFENSA DEL PROYECTO DE TITULACION PARA INGENIERÍA EN ELECTRÓNICA EN AUTOMATIZACIÓN Y CONTROL</a:t>
            </a:r>
          </a:p>
          <a:p>
            <a:pPr algn="ctr"/>
            <a:endParaRPr lang="es-ES" dirty="0"/>
          </a:p>
        </p:txBody>
      </p:sp>
      <p:sp>
        <p:nvSpPr>
          <p:cNvPr id="4" name="3 Rectángulo"/>
          <p:cNvSpPr/>
          <p:nvPr/>
        </p:nvSpPr>
        <p:spPr>
          <a:xfrm>
            <a:off x="3183731" y="5130026"/>
            <a:ext cx="4877361" cy="400110"/>
          </a:xfrm>
          <a:prstGeom prst="rect">
            <a:avLst/>
          </a:prstGeom>
        </p:spPr>
        <p:txBody>
          <a:bodyPr wrap="none">
            <a:spAutoFit/>
          </a:bodyPr>
          <a:lstStyle/>
          <a:p>
            <a:r>
              <a:rPr lang="es-ES" sz="2000" b="1" dirty="0"/>
              <a:t>AUTOR: </a:t>
            </a:r>
            <a:r>
              <a:rPr lang="es-ES" b="1" dirty="0"/>
              <a:t>JOSÉ ALEJANDRO ARTEAGA NAVARRETE</a:t>
            </a:r>
            <a:endParaRPr lang="es-ES" dirty="0"/>
          </a:p>
        </p:txBody>
      </p:sp>
      <p:sp>
        <p:nvSpPr>
          <p:cNvPr id="10" name="9 Rectángulo"/>
          <p:cNvSpPr/>
          <p:nvPr/>
        </p:nvSpPr>
        <p:spPr>
          <a:xfrm>
            <a:off x="211931" y="609600"/>
            <a:ext cx="11157359" cy="1261884"/>
          </a:xfrm>
          <a:prstGeom prst="rect">
            <a:avLst/>
          </a:prstGeom>
        </p:spPr>
        <p:txBody>
          <a:bodyPr wrap="square">
            <a:spAutoFit/>
          </a:bodyPr>
          <a:lstStyle/>
          <a:p>
            <a:pPr algn="ctr"/>
            <a:r>
              <a:rPr lang="es-E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Universidad de las Fuerzas Armadas  - ESPE</a:t>
            </a:r>
          </a:p>
          <a:p>
            <a:endParaRPr lang="es-E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Tree>
    <p:extLst>
      <p:ext uri="{BB962C8B-B14F-4D97-AF65-F5344CB8AC3E}">
        <p14:creationId xmlns:p14="http://schemas.microsoft.com/office/powerpoint/2010/main" val="1404544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510438" y="56866"/>
            <a:ext cx="8191025" cy="533400"/>
          </a:xfrm>
          <a:prstGeom prst="rect">
            <a:avLst/>
          </a:prstGeom>
        </p:spPr>
        <p:txBody>
          <a:bodyPr vert="horz" lIns="91440" tIns="45720" rIns="91440" bIns="45720" rtlCol="0">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CONCEPTOS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GESTIÓN Y USO EFICIENTE DE ENERGÍA </a:t>
            </a:r>
          </a:p>
        </p:txBody>
      </p:sp>
      <p:graphicFrame>
        <p:nvGraphicFramePr>
          <p:cNvPr id="2" name="1 Diagrama"/>
          <p:cNvGraphicFramePr/>
          <p:nvPr>
            <p:extLst>
              <p:ext uri="{D42A27DB-BD31-4B8C-83A1-F6EECF244321}">
                <p14:modId xmlns:p14="http://schemas.microsoft.com/office/powerpoint/2010/main" val="1990298557"/>
              </p:ext>
            </p:extLst>
          </p:nvPr>
        </p:nvGraphicFramePr>
        <p:xfrm>
          <a:off x="821532" y="838200"/>
          <a:ext cx="5410199"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8 Diagrama"/>
          <p:cNvGraphicFramePr/>
          <p:nvPr>
            <p:extLst>
              <p:ext uri="{D42A27DB-BD31-4B8C-83A1-F6EECF244321}">
                <p14:modId xmlns:p14="http://schemas.microsoft.com/office/powerpoint/2010/main" val="2100370523"/>
              </p:ext>
            </p:extLst>
          </p:nvPr>
        </p:nvGraphicFramePr>
        <p:xfrm>
          <a:off x="4538663" y="914400"/>
          <a:ext cx="7162800" cy="4953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2331" y="4276725"/>
            <a:ext cx="26955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7103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2" name="1 Subtítulo"/>
          <p:cNvSpPr>
            <a:spLocks noGrp="1"/>
          </p:cNvSpPr>
          <p:nvPr>
            <p:ph type="subTitle" idx="1"/>
          </p:nvPr>
        </p:nvSpPr>
        <p:spPr>
          <a:xfrm>
            <a:off x="364331" y="1143000"/>
            <a:ext cx="11049000" cy="1524000"/>
          </a:xfrm>
        </p:spPr>
        <p:style>
          <a:lnRef idx="2">
            <a:schemeClr val="accent3"/>
          </a:lnRef>
          <a:fillRef idx="1">
            <a:schemeClr val="lt1"/>
          </a:fillRef>
          <a:effectRef idx="0">
            <a:schemeClr val="accent3"/>
          </a:effectRef>
          <a:fontRef idx="minor">
            <a:schemeClr val="dk1"/>
          </a:fontRef>
        </p:style>
        <p:txBody>
          <a:bodyPr>
            <a:noAutofit/>
          </a:bodyPr>
          <a:lstStyle/>
          <a:p>
            <a:pPr algn="just">
              <a:lnSpc>
                <a:spcPct val="90000"/>
              </a:lnSpc>
            </a:pPr>
            <a:r>
              <a:rPr lang="es-ES" sz="2200" dirty="0">
                <a:solidFill>
                  <a:schemeClr val="tx1"/>
                </a:solidFill>
              </a:rPr>
              <a:t>•	La recomendación más importante es la implantación de las medidas para uso eficiente de la energía eléctrica 1) Uso adecuado de iluminación, 2) Apagado automático de pantallas y computadores en horas no laborables. 3) Uso adecuado del sistema de aire acondicionado en oficinas, y evaluarlas periódicamente cada 3 meses y realizar la depuración en un proceso de mejora continua. </a:t>
            </a:r>
          </a:p>
        </p:txBody>
      </p:sp>
      <p:sp>
        <p:nvSpPr>
          <p:cNvPr id="9"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RECOMENDACIONES</a:t>
            </a:r>
          </a:p>
        </p:txBody>
      </p:sp>
      <p:sp>
        <p:nvSpPr>
          <p:cNvPr id="11" name="1 Subtítulo"/>
          <p:cNvSpPr txBox="1">
            <a:spLocks/>
          </p:cNvSpPr>
          <p:nvPr/>
        </p:nvSpPr>
        <p:spPr>
          <a:xfrm>
            <a:off x="364722" y="2819400"/>
            <a:ext cx="11049000" cy="12192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s-ES" sz="2200" dirty="0">
                <a:solidFill>
                  <a:schemeClr val="tx1"/>
                </a:solidFill>
              </a:rPr>
              <a:t>•	Generar una conciencia ecológica y de eficiencia energética en el personal que labora en el hospital, para que hagan uso racional de la energía eléctrica, mediante charlas, capacitaciones, motivación, como se expone en este estudio.</a:t>
            </a:r>
          </a:p>
        </p:txBody>
      </p:sp>
      <p:sp>
        <p:nvSpPr>
          <p:cNvPr id="14" name="1 Subtítulo"/>
          <p:cNvSpPr txBox="1">
            <a:spLocks/>
          </p:cNvSpPr>
          <p:nvPr/>
        </p:nvSpPr>
        <p:spPr>
          <a:xfrm>
            <a:off x="364331" y="4267200"/>
            <a:ext cx="11049000" cy="13716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lnSpc>
                <a:spcPct val="80000"/>
              </a:lnSpc>
            </a:pPr>
            <a:r>
              <a:rPr lang="es-ES" sz="2200" dirty="0">
                <a:solidFill>
                  <a:schemeClr val="tx1"/>
                </a:solidFill>
              </a:rPr>
              <a:t>•	El personal encargado de la revisión de la facturación debe registrar el consumo generado en energía eléctrica y combustibles mensualmente para una evaluación de impacto y sostenibilidad de las medidas tomadas. </a:t>
            </a:r>
          </a:p>
        </p:txBody>
      </p:sp>
    </p:spTree>
    <p:extLst>
      <p:ext uri="{BB962C8B-B14F-4D97-AF65-F5344CB8AC3E}">
        <p14:creationId xmlns:p14="http://schemas.microsoft.com/office/powerpoint/2010/main" val="428684147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2" name="1 Subtítulo"/>
          <p:cNvSpPr>
            <a:spLocks noGrp="1"/>
          </p:cNvSpPr>
          <p:nvPr>
            <p:ph type="subTitle" idx="1"/>
          </p:nvPr>
        </p:nvSpPr>
        <p:spPr>
          <a:xfrm>
            <a:off x="364331" y="1143000"/>
            <a:ext cx="11049000" cy="1524000"/>
          </a:xfrm>
        </p:spPr>
        <p:style>
          <a:lnRef idx="2">
            <a:schemeClr val="accent3"/>
          </a:lnRef>
          <a:fillRef idx="1">
            <a:schemeClr val="lt1"/>
          </a:fillRef>
          <a:effectRef idx="0">
            <a:schemeClr val="accent3"/>
          </a:effectRef>
          <a:fontRef idx="minor">
            <a:schemeClr val="dk1"/>
          </a:fontRef>
        </p:style>
        <p:txBody>
          <a:bodyPr>
            <a:noAutofit/>
          </a:bodyPr>
          <a:lstStyle/>
          <a:p>
            <a:pPr algn="just">
              <a:lnSpc>
                <a:spcPct val="90000"/>
              </a:lnSpc>
            </a:pPr>
            <a:r>
              <a:rPr lang="es-ES" sz="2200" dirty="0">
                <a:solidFill>
                  <a:schemeClr val="tx1"/>
                </a:solidFill>
              </a:rPr>
              <a:t>•	La investigación realizada debería extenderse hacia los diversos tipos de energía que se encuentran dentro de los procesos y servicios hospitalarios, en especial en los usos finales de climatización, vapor, y sistemas de gases médicos.</a:t>
            </a:r>
          </a:p>
        </p:txBody>
      </p:sp>
      <p:sp>
        <p:nvSpPr>
          <p:cNvPr id="9"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RECOMENDACIONES</a:t>
            </a:r>
          </a:p>
        </p:txBody>
      </p:sp>
      <p:sp>
        <p:nvSpPr>
          <p:cNvPr id="11" name="1 Subtítulo"/>
          <p:cNvSpPr txBox="1">
            <a:spLocks/>
          </p:cNvSpPr>
          <p:nvPr/>
        </p:nvSpPr>
        <p:spPr>
          <a:xfrm>
            <a:off x="364722" y="2819400"/>
            <a:ext cx="11049000" cy="12192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s-ES" sz="2200" dirty="0">
                <a:solidFill>
                  <a:schemeClr val="tx1"/>
                </a:solidFill>
              </a:rPr>
              <a:t>•	Se </a:t>
            </a:r>
            <a:r>
              <a:rPr lang="es-ES" sz="2200" dirty="0" smtClean="0">
                <a:solidFill>
                  <a:schemeClr val="tx1"/>
                </a:solidFill>
              </a:rPr>
              <a:t>recomienda actualizar </a:t>
            </a:r>
            <a:r>
              <a:rPr lang="es-ES" sz="2200" dirty="0">
                <a:solidFill>
                  <a:schemeClr val="tx1"/>
                </a:solidFill>
              </a:rPr>
              <a:t>los planos eléctricos y diagramas unifilares el hospital cada vez que se hagan modificaciones o instalaciones de cargas especiales directas a los tableros.</a:t>
            </a:r>
          </a:p>
        </p:txBody>
      </p:sp>
      <p:sp>
        <p:nvSpPr>
          <p:cNvPr id="14" name="1 Subtítulo"/>
          <p:cNvSpPr txBox="1">
            <a:spLocks/>
          </p:cNvSpPr>
          <p:nvPr/>
        </p:nvSpPr>
        <p:spPr>
          <a:xfrm>
            <a:off x="364331" y="4267200"/>
            <a:ext cx="11049000" cy="13716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lnSpc>
                <a:spcPct val="80000"/>
              </a:lnSpc>
            </a:pPr>
            <a:r>
              <a:rPr lang="es-ES" sz="2200" dirty="0">
                <a:solidFill>
                  <a:schemeClr val="tx1"/>
                </a:solidFill>
              </a:rPr>
              <a:t>•	Se </a:t>
            </a:r>
            <a:r>
              <a:rPr lang="es-ES" sz="2200" dirty="0" smtClean="0">
                <a:solidFill>
                  <a:schemeClr val="tx1"/>
                </a:solidFill>
              </a:rPr>
              <a:t>recomienda  </a:t>
            </a:r>
            <a:r>
              <a:rPr lang="es-ES" sz="2200" dirty="0">
                <a:solidFill>
                  <a:schemeClr val="tx1"/>
                </a:solidFill>
              </a:rPr>
              <a:t>hacer el levantamiento de los diagramas unifilares de los tableros de distribución secundarios y luego imprimirlos, plastificarlos y colocarlos en el tablero correspondiente. </a:t>
            </a:r>
          </a:p>
        </p:txBody>
      </p:sp>
    </p:spTree>
    <p:extLst>
      <p:ext uri="{BB962C8B-B14F-4D97-AF65-F5344CB8AC3E}">
        <p14:creationId xmlns:p14="http://schemas.microsoft.com/office/powerpoint/2010/main" val="390574825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2" name="1 Subtítulo"/>
          <p:cNvSpPr>
            <a:spLocks noGrp="1"/>
          </p:cNvSpPr>
          <p:nvPr>
            <p:ph type="subTitle" idx="1"/>
          </p:nvPr>
        </p:nvSpPr>
        <p:spPr>
          <a:xfrm>
            <a:off x="364331" y="1143000"/>
            <a:ext cx="11049000" cy="1219200"/>
          </a:xfrm>
        </p:spPr>
        <p:style>
          <a:lnRef idx="2">
            <a:schemeClr val="accent3"/>
          </a:lnRef>
          <a:fillRef idx="1">
            <a:schemeClr val="lt1"/>
          </a:fillRef>
          <a:effectRef idx="0">
            <a:schemeClr val="accent3"/>
          </a:effectRef>
          <a:fontRef idx="minor">
            <a:schemeClr val="dk1"/>
          </a:fontRef>
        </p:style>
        <p:txBody>
          <a:bodyPr>
            <a:noAutofit/>
          </a:bodyPr>
          <a:lstStyle/>
          <a:p>
            <a:pPr algn="just">
              <a:lnSpc>
                <a:spcPct val="90000"/>
              </a:lnSpc>
            </a:pPr>
            <a:r>
              <a:rPr lang="es-ES" sz="2200" dirty="0">
                <a:solidFill>
                  <a:schemeClr val="tx1"/>
                </a:solidFill>
              </a:rPr>
              <a:t>•	Se recomienda la no conexión de carga adicional en el sistema de emergencia ya que se encuentra en el punto de saturación con un +2% pico del valor máximo aceptable en base los valores del grupo electrógeno. </a:t>
            </a:r>
          </a:p>
        </p:txBody>
      </p:sp>
      <p:sp>
        <p:nvSpPr>
          <p:cNvPr id="9"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RECOMENDACIONES</a:t>
            </a:r>
          </a:p>
        </p:txBody>
      </p:sp>
      <p:sp>
        <p:nvSpPr>
          <p:cNvPr id="11" name="1 Subtítulo"/>
          <p:cNvSpPr txBox="1">
            <a:spLocks/>
          </p:cNvSpPr>
          <p:nvPr/>
        </p:nvSpPr>
        <p:spPr>
          <a:xfrm>
            <a:off x="364331" y="2590800"/>
            <a:ext cx="11049000" cy="22098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s-ES" sz="2200" dirty="0">
                <a:solidFill>
                  <a:schemeClr val="tx1"/>
                </a:solidFill>
              </a:rPr>
              <a:t>•	Se recomienda hacer un balance de las cargas esenciales y no esenciales del sistema de distribución eléctrica, ya que existe un desbalance de hasta el 20%, en los periodos picos de uso de estas cargas, y entre 7% y 10% en los valores mínimos de corriente registrada corresponde a los equipos de uso constante. Estos fenómenos pueden incrementar las pérdidas en los sistemas de distribución, así como la merma en la calidad del sistema eléctrico, además de afectar la confiabilidad del mismo.</a:t>
            </a:r>
          </a:p>
        </p:txBody>
      </p:sp>
    </p:spTree>
    <p:extLst>
      <p:ext uri="{BB962C8B-B14F-4D97-AF65-F5344CB8AC3E}">
        <p14:creationId xmlns:p14="http://schemas.microsoft.com/office/powerpoint/2010/main" val="290973175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2" name="1 Subtítulo"/>
          <p:cNvSpPr>
            <a:spLocks noGrp="1"/>
          </p:cNvSpPr>
          <p:nvPr>
            <p:ph type="subTitle" idx="1"/>
          </p:nvPr>
        </p:nvSpPr>
        <p:spPr>
          <a:xfrm>
            <a:off x="364331" y="1143000"/>
            <a:ext cx="11049000" cy="2590800"/>
          </a:xfrm>
        </p:spPr>
        <p:style>
          <a:lnRef idx="2">
            <a:schemeClr val="accent3"/>
          </a:lnRef>
          <a:fillRef idx="1">
            <a:schemeClr val="lt1"/>
          </a:fillRef>
          <a:effectRef idx="0">
            <a:schemeClr val="accent3"/>
          </a:effectRef>
          <a:fontRef idx="minor">
            <a:schemeClr val="dk1"/>
          </a:fontRef>
        </p:style>
        <p:txBody>
          <a:bodyPr>
            <a:noAutofit/>
          </a:bodyPr>
          <a:lstStyle/>
          <a:p>
            <a:pPr algn="just">
              <a:lnSpc>
                <a:spcPct val="90000"/>
              </a:lnSpc>
            </a:pPr>
            <a:r>
              <a:rPr lang="es-ES" sz="2200" dirty="0">
                <a:solidFill>
                  <a:schemeClr val="tx1"/>
                </a:solidFill>
              </a:rPr>
              <a:t>•	Durante el periodo de mediciones no se registró eventos de corte de energía de la red pública, pero de acuerdo a registros anteriores y comentarios del personal, el hospital sufre constantes cortes de energía eléctrica pública, ante ello y al evidenciar la falta de protecciones del sistema actual; se recomienda la instalación de un equipo Supresor de Transitorios de Voltaje o Dispositivos de Protección contra Sobretensiones. Ya que estos dispositivos nos ayudan a desviar la energía de un transitorio hacia el sistema de puesta a tierra, protegiendo a todos los componentes que contengan circuitos integrados (microprocesadores, memorias, sistemas de aires acondicionados etc.), y en general a toda la red eléctrica - electrónica sensible.</a:t>
            </a:r>
          </a:p>
        </p:txBody>
      </p:sp>
      <p:sp>
        <p:nvSpPr>
          <p:cNvPr id="9"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RECOMENDACIONES</a:t>
            </a:r>
          </a:p>
        </p:txBody>
      </p:sp>
      <p:sp>
        <p:nvSpPr>
          <p:cNvPr id="11" name="1 Subtítulo"/>
          <p:cNvSpPr txBox="1">
            <a:spLocks/>
          </p:cNvSpPr>
          <p:nvPr/>
        </p:nvSpPr>
        <p:spPr>
          <a:xfrm>
            <a:off x="364331" y="4038600"/>
            <a:ext cx="11049000" cy="17526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s-ES" sz="2200" dirty="0">
                <a:solidFill>
                  <a:schemeClr val="tx1"/>
                </a:solidFill>
              </a:rPr>
              <a:t>•	Incentivar al sector de la salud pública y privada en aplicar medidas de ahorro y uso eficiente de la energía eléctrica, lo que tendría importantes impactos en lo económico en ahorro por facturaciones de energía y demanda, y sobre todo en lo ambiental al reducir la emisión de gases contaminantes en especial CO2.</a:t>
            </a:r>
          </a:p>
        </p:txBody>
      </p:sp>
    </p:spTree>
    <p:extLst>
      <p:ext uri="{BB962C8B-B14F-4D97-AF65-F5344CB8AC3E}">
        <p14:creationId xmlns:p14="http://schemas.microsoft.com/office/powerpoint/2010/main" val="31766816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531" y="668358"/>
            <a:ext cx="69342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1812131" y="609600"/>
            <a:ext cx="8763000" cy="8382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  </a:t>
            </a:r>
            <a:r>
              <a:rPr lang="es-ES" sz="4400"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Gracias </a:t>
            </a:r>
            <a:endPar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endParaRPr>
          </a:p>
        </p:txBody>
      </p:sp>
      <p:pic>
        <p:nvPicPr>
          <p:cNvPr id="6" name="Picture 3" descr="C:\Users\José Alejandro\Desktop\hospitalmacas20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4" y="1928680"/>
            <a:ext cx="2385237" cy="18051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salud.gob.ec/wp-content/uploads/2014/08/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27" y="3899797"/>
            <a:ext cx="2214063" cy="120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409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graphicFrame>
        <p:nvGraphicFramePr>
          <p:cNvPr id="5" name="4 Diagrama"/>
          <p:cNvGraphicFramePr/>
          <p:nvPr>
            <p:extLst>
              <p:ext uri="{D42A27DB-BD31-4B8C-83A1-F6EECF244321}">
                <p14:modId xmlns:p14="http://schemas.microsoft.com/office/powerpoint/2010/main" val="181888458"/>
              </p:ext>
            </p:extLst>
          </p:nvPr>
        </p:nvGraphicFramePr>
        <p:xfrm>
          <a:off x="59532" y="609600"/>
          <a:ext cx="10591799" cy="5314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NORMAS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 REGLAMENTOS APLICABLES</a:t>
            </a:r>
          </a:p>
        </p:txBody>
      </p:sp>
    </p:spTree>
    <p:extLst>
      <p:ext uri="{BB962C8B-B14F-4D97-AF65-F5344CB8AC3E}">
        <p14:creationId xmlns:p14="http://schemas.microsoft.com/office/powerpoint/2010/main" val="252558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36132" y="56866"/>
            <a:ext cx="8365332" cy="628934"/>
          </a:xfrm>
          <a:prstGeom prst="rect">
            <a:avLst/>
          </a:prstGeom>
        </p:spPr>
        <p:txBody>
          <a:bodyPr vert="horz" lIns="91440" tIns="45720" rIns="91440" bIns="45720" rtlCol="0">
            <a:normAutofit fontScale="4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OPCIONES </a:t>
            </a:r>
            <a:r>
              <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TECNOLÓGICAS PARA EL AHORRO DE ENERGÍA EN </a:t>
            </a:r>
            <a:r>
              <a:rPr lang="es-ES"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HOSPITALES</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9162" y="2971800"/>
            <a:ext cx="7539747" cy="199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193131" y="1219200"/>
            <a:ext cx="6934200" cy="1200329"/>
          </a:xfrm>
          <a:prstGeom prst="rect">
            <a:avLst/>
          </a:prstGeom>
        </p:spPr>
        <p:txBody>
          <a:bodyPr wrap="square">
            <a:spAutoFit/>
          </a:bodyPr>
          <a:lstStyle/>
          <a:p>
            <a:pPr algn="just"/>
            <a:r>
              <a:rPr lang="es-ES" dirty="0"/>
              <a:t>El Manual de Eficiencia Energética en Edificios Públicos postula un conjunto de oportunidades como medidas para reducir los costos energéticos en los edifico públicos, validos a considerar en el edificio del Hospital General de Macas al ser una entidad pública. </a:t>
            </a:r>
          </a:p>
        </p:txBody>
      </p:sp>
      <p:pic>
        <p:nvPicPr>
          <p:cNvPr id="5124" name="Picture 4" descr="http://4.bp.blogspot.com/-y3z_vUf2HDY/UAh1o2mf0dI/AAAAAAAABvY/Gr6E45S0Cgw/s1600/cadenadevalor%5B1%5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63" y="2590800"/>
            <a:ext cx="1420766" cy="12942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mart-lighting.es/wp-content/uploads/2013/12/Eficiencia-Energetic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8731" y="2743200"/>
            <a:ext cx="1889414" cy="124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37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fontScale="4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OPCIONES </a:t>
            </a:r>
            <a:r>
              <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TECNOLÓGICAS PARA EL AHORRO DE ENERGÍA EN </a:t>
            </a:r>
            <a:r>
              <a:rPr lang="es-ES"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HOSPITALES</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3" name="2 Diagrama"/>
          <p:cNvGraphicFramePr/>
          <p:nvPr>
            <p:extLst>
              <p:ext uri="{D42A27DB-BD31-4B8C-83A1-F6EECF244321}">
                <p14:modId xmlns:p14="http://schemas.microsoft.com/office/powerpoint/2010/main" val="3037857814"/>
              </p:ext>
            </p:extLst>
          </p:nvPr>
        </p:nvGraphicFramePr>
        <p:xfrm>
          <a:off x="2193131" y="762000"/>
          <a:ext cx="7800975" cy="520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2922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Etapas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propias de un proyecto de eficiencia energética</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 name="1 Diagrama"/>
          <p:cNvGraphicFramePr/>
          <p:nvPr>
            <p:extLst>
              <p:ext uri="{D42A27DB-BD31-4B8C-83A1-F6EECF244321}">
                <p14:modId xmlns:p14="http://schemas.microsoft.com/office/powerpoint/2010/main" val="1366650066"/>
              </p:ext>
            </p:extLst>
          </p:nvPr>
        </p:nvGraphicFramePr>
        <p:xfrm>
          <a:off x="1202531" y="914400"/>
          <a:ext cx="8943975" cy="520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3 Diagrama"/>
          <p:cNvGraphicFramePr/>
          <p:nvPr>
            <p:extLst>
              <p:ext uri="{D42A27DB-BD31-4B8C-83A1-F6EECF244321}">
                <p14:modId xmlns:p14="http://schemas.microsoft.com/office/powerpoint/2010/main" val="1908002724"/>
              </p:ext>
            </p:extLst>
          </p:nvPr>
        </p:nvGraphicFramePr>
        <p:xfrm>
          <a:off x="8898731" y="1828800"/>
          <a:ext cx="2438400" cy="23050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8 Diagrama"/>
          <p:cNvGraphicFramePr/>
          <p:nvPr>
            <p:extLst>
              <p:ext uri="{D42A27DB-BD31-4B8C-83A1-F6EECF244321}">
                <p14:modId xmlns:p14="http://schemas.microsoft.com/office/powerpoint/2010/main" val="896046986"/>
              </p:ext>
            </p:extLst>
          </p:nvPr>
        </p:nvGraphicFramePr>
        <p:xfrm>
          <a:off x="364331" y="1981200"/>
          <a:ext cx="2438400" cy="230505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68732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sz="45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Control </a:t>
            </a:r>
            <a:r>
              <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eficiente de la iluminación</a:t>
            </a:r>
          </a:p>
        </p:txBody>
      </p:sp>
      <p:sp>
        <p:nvSpPr>
          <p:cNvPr id="2" name="1 Rectángulo"/>
          <p:cNvSpPr/>
          <p:nvPr/>
        </p:nvSpPr>
        <p:spPr>
          <a:xfrm>
            <a:off x="669131" y="4648200"/>
            <a:ext cx="4041994" cy="1354217"/>
          </a:xfrm>
          <a:prstGeom prst="rect">
            <a:avLst/>
          </a:prstGeom>
        </p:spPr>
        <p:txBody>
          <a:bodyPr wrap="square">
            <a:spAutoFit/>
          </a:bodyPr>
          <a:lstStyle/>
          <a:p>
            <a:pPr lvl="0"/>
            <a:r>
              <a:rPr lang="es-ES" sz="1600" dirty="0"/>
              <a:t>Detección de movimiento. </a:t>
            </a:r>
          </a:p>
          <a:p>
            <a:pPr lvl="0"/>
            <a:r>
              <a:rPr lang="es-ES" sz="1600" dirty="0"/>
              <a:t>Regulación en función de la luz diurna. </a:t>
            </a:r>
          </a:p>
          <a:p>
            <a:pPr lvl="0"/>
            <a:r>
              <a:rPr lang="es-ES" sz="1600" dirty="0"/>
              <a:t>Iluminancia constante. </a:t>
            </a:r>
          </a:p>
          <a:p>
            <a:pPr lvl="0"/>
            <a:r>
              <a:rPr lang="es-ES" sz="1600" dirty="0"/>
              <a:t>Control horario y por fechas. </a:t>
            </a:r>
          </a:p>
          <a:p>
            <a:pPr lvl="0"/>
            <a:r>
              <a:rPr lang="es-ES" sz="1600" dirty="0"/>
              <a:t>Registro de horas de utilización.</a:t>
            </a:r>
          </a:p>
        </p:txBody>
      </p:sp>
      <p:pic>
        <p:nvPicPr>
          <p:cNvPr id="9" name="8 Imagen" descr="http://img.directindustry.es/images_di/photo-g/interruptor-crepuscular-20935-279208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1246" y="911464"/>
            <a:ext cx="1317545" cy="1171892"/>
          </a:xfrm>
          <a:prstGeom prst="rect">
            <a:avLst/>
          </a:prstGeom>
          <a:noFill/>
          <a:ln>
            <a:noFill/>
          </a:ln>
        </p:spPr>
      </p:pic>
      <p:pic>
        <p:nvPicPr>
          <p:cNvPr id="10" name="9 Imagen"/>
          <p:cNvPicPr/>
          <p:nvPr/>
        </p:nvPicPr>
        <p:blipFill>
          <a:blip r:embed="rId4"/>
          <a:stretch>
            <a:fillRect/>
          </a:stretch>
        </p:blipFill>
        <p:spPr>
          <a:xfrm>
            <a:off x="6547406" y="4648200"/>
            <a:ext cx="1960245" cy="1489075"/>
          </a:xfrm>
          <a:prstGeom prst="rect">
            <a:avLst/>
          </a:prstGeom>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477" t="12159"/>
          <a:stretch/>
        </p:blipFill>
        <p:spPr bwMode="auto">
          <a:xfrm>
            <a:off x="6791246" y="3420507"/>
            <a:ext cx="134858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10 Imagen" descr="http://img.archiexpo.es/images_ae/photo-g/interruptor-crepuscular-53076-483931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2802" y="1923495"/>
            <a:ext cx="1335989" cy="1497012"/>
          </a:xfrm>
          <a:prstGeom prst="rect">
            <a:avLst/>
          </a:prstGeom>
          <a:noFill/>
          <a:ln>
            <a:noFill/>
          </a:ln>
        </p:spPr>
      </p:pic>
      <p:graphicFrame>
        <p:nvGraphicFramePr>
          <p:cNvPr id="5" name="4 Diagrama"/>
          <p:cNvGraphicFramePr/>
          <p:nvPr>
            <p:extLst>
              <p:ext uri="{D42A27DB-BD31-4B8C-83A1-F6EECF244321}">
                <p14:modId xmlns:p14="http://schemas.microsoft.com/office/powerpoint/2010/main" val="3815514942"/>
              </p:ext>
            </p:extLst>
          </p:nvPr>
        </p:nvGraphicFramePr>
        <p:xfrm>
          <a:off x="-273447" y="911464"/>
          <a:ext cx="7800975" cy="5200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18681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745331" y="2514600"/>
            <a:ext cx="10439400" cy="8382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4400"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INSTALACIONES </a:t>
            </a:r>
            <a:r>
              <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ELÉCTRICAS EN HOSPITALES</a:t>
            </a:r>
          </a:p>
        </p:txBody>
      </p:sp>
    </p:spTree>
    <p:extLst>
      <p:ext uri="{BB962C8B-B14F-4D97-AF65-F5344CB8AC3E}">
        <p14:creationId xmlns:p14="http://schemas.microsoft.com/office/powerpoint/2010/main" val="611520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INSTALACIONES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ELÉCTRICAS EN HOSPITALES.</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4" name="13 Diagrama"/>
          <p:cNvGraphicFramePr/>
          <p:nvPr>
            <p:extLst>
              <p:ext uri="{D42A27DB-BD31-4B8C-83A1-F6EECF244321}">
                <p14:modId xmlns:p14="http://schemas.microsoft.com/office/powerpoint/2010/main" val="1969312368"/>
              </p:ext>
            </p:extLst>
          </p:nvPr>
        </p:nvGraphicFramePr>
        <p:xfrm>
          <a:off x="2345531" y="1066800"/>
          <a:ext cx="71628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0310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TIPOS DE SUMINISTRO ELÉCTRICO EN HOSPITALES</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4" name="13 Diagrama"/>
          <p:cNvGraphicFramePr/>
          <p:nvPr>
            <p:extLst>
              <p:ext uri="{D42A27DB-BD31-4B8C-83A1-F6EECF244321}">
                <p14:modId xmlns:p14="http://schemas.microsoft.com/office/powerpoint/2010/main" val="828672912"/>
              </p:ext>
            </p:extLst>
          </p:nvPr>
        </p:nvGraphicFramePr>
        <p:xfrm>
          <a:off x="-550069" y="628934"/>
          <a:ext cx="6553200" cy="520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4"/>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3" name="22 Diagrama"/>
          <p:cNvGraphicFramePr/>
          <p:nvPr>
            <p:extLst>
              <p:ext uri="{D42A27DB-BD31-4B8C-83A1-F6EECF244321}">
                <p14:modId xmlns:p14="http://schemas.microsoft.com/office/powerpoint/2010/main" val="1685719978"/>
              </p:ext>
            </p:extLst>
          </p:nvPr>
        </p:nvGraphicFramePr>
        <p:xfrm>
          <a:off x="5469731" y="1014431"/>
          <a:ext cx="6036708" cy="57498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4920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graphicEl>
                                              <a:dgm id="{2F4C8067-67BB-44C9-93F6-385513DB36F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graphicEl>
                                              <a:dgm id="{61126DF8-EFA6-4B2B-B705-BD5C19885CD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graphicEl>
                                              <a:dgm id="{F27B7295-80E4-4410-9A4D-672618C6243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graphicEl>
                                              <a:dgm id="{59DD2AFD-1A85-48C2-96F2-E73FC04B45F7}"/>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graphicEl>
                                              <a:dgm id="{C14E3DBA-4D49-4E43-A5B9-729F5F4A355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graphicEl>
                                              <a:dgm id="{4B2E35F6-AC05-43CC-9EFC-7F45489DDB0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Puesta a Tierra en hospitales </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Rectangle 4"/>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 name="8 Diagrama"/>
          <p:cNvGraphicFramePr/>
          <p:nvPr>
            <p:extLst>
              <p:ext uri="{D42A27DB-BD31-4B8C-83A1-F6EECF244321}">
                <p14:modId xmlns:p14="http://schemas.microsoft.com/office/powerpoint/2010/main" val="109152970"/>
              </p:ext>
            </p:extLst>
          </p:nvPr>
        </p:nvGraphicFramePr>
        <p:xfrm>
          <a:off x="34131" y="628934"/>
          <a:ext cx="3793331" cy="259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10 Diagrama"/>
          <p:cNvGraphicFramePr/>
          <p:nvPr>
            <p:extLst>
              <p:ext uri="{D42A27DB-BD31-4B8C-83A1-F6EECF244321}">
                <p14:modId xmlns:p14="http://schemas.microsoft.com/office/powerpoint/2010/main" val="2523245845"/>
              </p:ext>
            </p:extLst>
          </p:nvPr>
        </p:nvGraphicFramePr>
        <p:xfrm>
          <a:off x="-16669" y="3429000"/>
          <a:ext cx="3793331" cy="259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4" name="13 Diagrama"/>
          <p:cNvGraphicFramePr/>
          <p:nvPr>
            <p:extLst>
              <p:ext uri="{D42A27DB-BD31-4B8C-83A1-F6EECF244321}">
                <p14:modId xmlns:p14="http://schemas.microsoft.com/office/powerpoint/2010/main" val="56882467"/>
              </p:ext>
            </p:extLst>
          </p:nvPr>
        </p:nvGraphicFramePr>
        <p:xfrm>
          <a:off x="3488531" y="654334"/>
          <a:ext cx="3793331" cy="25908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5" name="14 Diagrama"/>
          <p:cNvGraphicFramePr/>
          <p:nvPr>
            <p:extLst>
              <p:ext uri="{D42A27DB-BD31-4B8C-83A1-F6EECF244321}">
                <p14:modId xmlns:p14="http://schemas.microsoft.com/office/powerpoint/2010/main" val="32887628"/>
              </p:ext>
            </p:extLst>
          </p:nvPr>
        </p:nvGraphicFramePr>
        <p:xfrm>
          <a:off x="3564731" y="3429000"/>
          <a:ext cx="3793331" cy="25908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15 Diagrama"/>
          <p:cNvGraphicFramePr/>
          <p:nvPr>
            <p:extLst>
              <p:ext uri="{D42A27DB-BD31-4B8C-83A1-F6EECF244321}">
                <p14:modId xmlns:p14="http://schemas.microsoft.com/office/powerpoint/2010/main" val="2985852908"/>
              </p:ext>
            </p:extLst>
          </p:nvPr>
        </p:nvGraphicFramePr>
        <p:xfrm>
          <a:off x="7527529" y="628934"/>
          <a:ext cx="3793331" cy="25908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7" name="16 Diagrama"/>
          <p:cNvGraphicFramePr/>
          <p:nvPr>
            <p:extLst>
              <p:ext uri="{D42A27DB-BD31-4B8C-83A1-F6EECF244321}">
                <p14:modId xmlns:p14="http://schemas.microsoft.com/office/powerpoint/2010/main" val="311090920"/>
              </p:ext>
            </p:extLst>
          </p:nvPr>
        </p:nvGraphicFramePr>
        <p:xfrm>
          <a:off x="7527529" y="3352800"/>
          <a:ext cx="3793331" cy="243840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Tree>
    <p:extLst>
      <p:ext uri="{BB962C8B-B14F-4D97-AF65-F5344CB8AC3E}">
        <p14:creationId xmlns:p14="http://schemas.microsoft.com/office/powerpoint/2010/main" val="175927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6453487C-0FAF-4B32-BD10-ECD1ABD7E94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45B98A4A-0B6D-4F48-B74E-847DD2F0977C}"/>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2F4C8067-67BB-44C9-93F6-385513DB36F0}"/>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61126DF8-EFA6-4B2B-B705-BD5C19885CD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6453487C-0FAF-4B32-BD10-ECD1ABD7E947}"/>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graphicEl>
                                              <a:dgm id="{45B98A4A-0B6D-4F48-B74E-847DD2F0977C}"/>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graphicEl>
                                              <a:dgm id="{2F4C8067-67BB-44C9-93F6-385513DB36F0}"/>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graphicEl>
                                              <a:dgm id="{61126DF8-EFA6-4B2B-B705-BD5C19885CDF}"/>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graphicEl>
                                              <a:dgm id="{6453487C-0FAF-4B32-BD10-ECD1ABD7E94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graphicEl>
                                              <a:dgm id="{45B98A4A-0B6D-4F48-B74E-847DD2F0977C}"/>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graphicEl>
                                              <a:dgm id="{2F4C8067-67BB-44C9-93F6-385513DB36F0}"/>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graphicEl>
                                              <a:dgm id="{61126DF8-EFA6-4B2B-B705-BD5C19885CDF}"/>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graphicEl>
                                              <a:dgm id="{6453487C-0FAF-4B32-BD10-ECD1ABD7E947}"/>
                                            </p:graphic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graphicEl>
                                              <a:dgm id="{45B98A4A-0B6D-4F48-B74E-847DD2F0977C}"/>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graphicEl>
                                              <a:dgm id="{2F4C8067-67BB-44C9-93F6-385513DB36F0}"/>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graphicEl>
                                              <a:dgm id="{61126DF8-EFA6-4B2B-B705-BD5C19885CDF}"/>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graphicEl>
                                              <a:dgm id="{6453487C-0FAF-4B32-BD10-ECD1ABD7E947}"/>
                                            </p:graphic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
                                            <p:graphicEl>
                                              <a:dgm id="{45B98A4A-0B6D-4F48-B74E-847DD2F0977C}"/>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graphicEl>
                                              <a:dgm id="{2F4C8067-67BB-44C9-93F6-385513DB36F0}"/>
                                            </p:graphic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graphicEl>
                                              <a:dgm id="{61126DF8-EFA6-4B2B-B705-BD5C19885CDF}"/>
                                            </p:graphic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graphicEl>
                                              <a:dgm id="{6453487C-0FAF-4B32-BD10-ECD1ABD7E947}"/>
                                            </p:graphic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7">
                                            <p:graphicEl>
                                              <a:dgm id="{45B98A4A-0B6D-4F48-B74E-847DD2F0977C}"/>
                                            </p:graphic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graphicEl>
                                              <a:dgm id="{2F4C8067-67BB-44C9-93F6-385513DB36F0}"/>
                                            </p:graphic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
                                            <p:graphicEl>
                                              <a:dgm id="{61126DF8-EFA6-4B2B-B705-BD5C19885CD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Graphic spid="11" grpId="0" uiExpand="1">
        <p:bldSub>
          <a:bldDgm bld="one"/>
        </p:bldSub>
      </p:bldGraphic>
      <p:bldGraphic spid="14" grpId="0" uiExpand="1">
        <p:bldSub>
          <a:bldDgm bld="one"/>
        </p:bldSub>
      </p:bldGraphic>
      <p:bldGraphic spid="15" grpId="0" uiExpand="1">
        <p:bldSub>
          <a:bldDgm bld="one"/>
        </p:bldSub>
      </p:bldGraphic>
      <p:bldGraphic spid="16" grpId="0" uiExpand="1">
        <p:bldSub>
          <a:bldDgm bld="one"/>
        </p:bldSub>
      </p:bldGraphic>
      <p:bldGraphic spid="17"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2" name="1 Subtítulo"/>
          <p:cNvSpPr>
            <a:spLocks noGrp="1"/>
          </p:cNvSpPr>
          <p:nvPr>
            <p:ph type="subTitle" idx="1"/>
          </p:nvPr>
        </p:nvSpPr>
        <p:spPr>
          <a:xfrm>
            <a:off x="364331" y="762000"/>
            <a:ext cx="11049000" cy="1371600"/>
          </a:xfrm>
        </p:spPr>
        <p:style>
          <a:lnRef idx="2">
            <a:schemeClr val="accent3"/>
          </a:lnRef>
          <a:fillRef idx="1">
            <a:schemeClr val="lt1"/>
          </a:fillRef>
          <a:effectRef idx="0">
            <a:schemeClr val="accent3"/>
          </a:effectRef>
          <a:fontRef idx="minor">
            <a:schemeClr val="dk1"/>
          </a:fontRef>
        </p:style>
        <p:txBody>
          <a:bodyPr>
            <a:normAutofit/>
          </a:bodyPr>
          <a:lstStyle/>
          <a:p>
            <a:pPr algn="just">
              <a:lnSpc>
                <a:spcPct val="90000"/>
              </a:lnSpc>
            </a:pPr>
            <a:r>
              <a:rPr lang="es-ES" sz="2200" dirty="0">
                <a:solidFill>
                  <a:schemeClr val="tx1"/>
                </a:solidFill>
              </a:rPr>
              <a:t>El Hospital General de Macas en la provincia de Morona Santiago, cuenta con un área de construcción de 3900 m2 , </a:t>
            </a:r>
            <a:r>
              <a:rPr lang="es-ES" sz="2200" dirty="0" smtClean="0">
                <a:solidFill>
                  <a:schemeClr val="tx1"/>
                </a:solidFill>
              </a:rPr>
              <a:t>sirve </a:t>
            </a:r>
            <a:r>
              <a:rPr lang="es-ES" sz="2200" dirty="0">
                <a:solidFill>
                  <a:schemeClr val="tx1"/>
                </a:solidFill>
              </a:rPr>
              <a:t>a una población de 145.000 habitantes pertenecientes al cantón Morona y a otras zonas de la Amazonia como son Pastaza y Zamora.</a:t>
            </a:r>
          </a:p>
        </p:txBody>
      </p:sp>
      <p:sp>
        <p:nvSpPr>
          <p:cNvPr id="9"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Introducción: Justificación  e Importancia </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1 Subtítulo"/>
          <p:cNvSpPr txBox="1">
            <a:spLocks/>
          </p:cNvSpPr>
          <p:nvPr/>
        </p:nvSpPr>
        <p:spPr>
          <a:xfrm>
            <a:off x="364722" y="2209800"/>
            <a:ext cx="11049000" cy="1512628"/>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s-ES" dirty="0">
                <a:solidFill>
                  <a:schemeClr val="tx1"/>
                </a:solidFill>
              </a:rPr>
              <a:t>Dentro </a:t>
            </a:r>
            <a:r>
              <a:rPr lang="es-ES" dirty="0" smtClean="0">
                <a:solidFill>
                  <a:schemeClr val="tx1"/>
                </a:solidFill>
              </a:rPr>
              <a:t>de los </a:t>
            </a:r>
            <a:r>
              <a:rPr lang="es-ES" dirty="0">
                <a:solidFill>
                  <a:schemeClr val="tx1"/>
                </a:solidFill>
              </a:rPr>
              <a:t>objetivos de ofrecer servicios de salud con calidad, </a:t>
            </a:r>
            <a:r>
              <a:rPr lang="es-ES" dirty="0" smtClean="0">
                <a:solidFill>
                  <a:schemeClr val="tx1"/>
                </a:solidFill>
              </a:rPr>
              <a:t>enmarcados en el Índice de </a:t>
            </a:r>
            <a:r>
              <a:rPr lang="es-ES" dirty="0">
                <a:solidFill>
                  <a:schemeClr val="tx1"/>
                </a:solidFill>
              </a:rPr>
              <a:t>Seguridad </a:t>
            </a:r>
            <a:r>
              <a:rPr lang="es-ES" dirty="0" smtClean="0">
                <a:solidFill>
                  <a:schemeClr val="tx1"/>
                </a:solidFill>
              </a:rPr>
              <a:t>Hospitalaria se plantean  </a:t>
            </a:r>
            <a:r>
              <a:rPr lang="es-ES" dirty="0">
                <a:solidFill>
                  <a:schemeClr val="tx1"/>
                </a:solidFill>
              </a:rPr>
              <a:t>aspectos estructurales que deben ser intervenidos. Entre estos se identifica la necesidad del análisis de los usos finales de la energía eléctrica en el hospital, así como también la seguridad en el sistema de suministro </a:t>
            </a:r>
            <a:r>
              <a:rPr lang="es-ES" dirty="0" smtClean="0">
                <a:solidFill>
                  <a:schemeClr val="tx1"/>
                </a:solidFill>
              </a:rPr>
              <a:t>eléctrico con el estudio de factibilidad de </a:t>
            </a:r>
            <a:r>
              <a:rPr lang="es-ES" dirty="0">
                <a:solidFill>
                  <a:schemeClr val="tx1"/>
                </a:solidFill>
              </a:rPr>
              <a:t>un sistema redundante en el servicio eléctrico </a:t>
            </a:r>
            <a:r>
              <a:rPr lang="es-ES" dirty="0" smtClean="0">
                <a:solidFill>
                  <a:schemeClr val="tx1"/>
                </a:solidFill>
              </a:rPr>
              <a:t>en medio voltaje.</a:t>
            </a:r>
            <a:endParaRPr lang="es-ES" dirty="0">
              <a:solidFill>
                <a:schemeClr val="tx1"/>
              </a:solidFill>
            </a:endParaRPr>
          </a:p>
        </p:txBody>
      </p:sp>
      <p:sp>
        <p:nvSpPr>
          <p:cNvPr id="14" name="1 Subtítulo"/>
          <p:cNvSpPr txBox="1">
            <a:spLocks/>
          </p:cNvSpPr>
          <p:nvPr/>
        </p:nvSpPr>
        <p:spPr>
          <a:xfrm>
            <a:off x="364722" y="3842980"/>
            <a:ext cx="11049000" cy="202442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lnSpc>
                <a:spcPct val="80000"/>
              </a:lnSpc>
            </a:pPr>
            <a:r>
              <a:rPr lang="es-ES" sz="2200" dirty="0">
                <a:solidFill>
                  <a:schemeClr val="tx1"/>
                </a:solidFill>
              </a:rPr>
              <a:t>MINISTERIO DE ELECTRICIDAD Y ENERGÍA RENOVABLE Y EL COLEGIO DE INGENIEROS ELÉCTRICOS Y ELECTRÓNICOS DE PICHINCHA, han generado en conjunto un MANUAL DE EFICIENCIA ENERGETICA EN EDIFICIOS PÚBLICOS. Este  busca que el sector público dé ejemplo en la aplicación del uso eficiente de la energía, y optimizar el gasto fiscal, hacer un uso eficiente y eficaz de los recursos públicos, y reducir el impacto ambiental que se produce como consecuencia de la generación y uso final de la energía (iluminación, fuerza, datos y comunicación, HVAC, etc.)</a:t>
            </a:r>
          </a:p>
        </p:txBody>
      </p:sp>
    </p:spTree>
    <p:extLst>
      <p:ext uri="{BB962C8B-B14F-4D97-AF65-F5344CB8AC3E}">
        <p14:creationId xmlns:p14="http://schemas.microsoft.com/office/powerpoint/2010/main" val="3710506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Criterios y parámetros de un grupo electrógeno </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Rectangle 4"/>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1 Diagrama"/>
          <p:cNvGraphicFramePr/>
          <p:nvPr>
            <p:extLst>
              <p:ext uri="{D42A27DB-BD31-4B8C-83A1-F6EECF244321}">
                <p14:modId xmlns:p14="http://schemas.microsoft.com/office/powerpoint/2010/main" val="3662940665"/>
              </p:ext>
            </p:extLst>
          </p:nvPr>
        </p:nvGraphicFramePr>
        <p:xfrm>
          <a:off x="1950244" y="828675"/>
          <a:ext cx="7800975" cy="520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4009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EQUIPOS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MEDICIÓN Y ANÁLISIS UTILIZADOS</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1 Rectángulo"/>
          <p:cNvSpPr/>
          <p:nvPr/>
        </p:nvSpPr>
        <p:spPr>
          <a:xfrm>
            <a:off x="-473869" y="824468"/>
            <a:ext cx="4034118" cy="369332"/>
          </a:xfrm>
          <a:prstGeom prst="rect">
            <a:avLst/>
          </a:prstGeom>
        </p:spPr>
        <p:txBody>
          <a:bodyPr wrap="none">
            <a:spAutoFit/>
          </a:bodyPr>
          <a:lstStyle/>
          <a:p>
            <a:pPr lvl="2" fontAlgn="base"/>
            <a:r>
              <a:rPr lang="es-ES" b="1" dirty="0">
                <a:effectLst>
                  <a:glow>
                    <a:srgbClr val="000000"/>
                  </a:glow>
                  <a:outerShdw sx="0" sy="0">
                    <a:srgbClr val="000000"/>
                  </a:outerShdw>
                  <a:reflection stA="0" endPos="0" fadeDir="0" sx="0" sy="0"/>
                </a:effectLst>
              </a:rPr>
              <a:t>Pinza amperimétrica Fluke 345</a:t>
            </a:r>
          </a:p>
        </p:txBody>
      </p:sp>
      <p:pic>
        <p:nvPicPr>
          <p:cNvPr id="7" name="6 Imagen" descr=" Fluke 345 Power Quality Clamp on Meter "/>
          <p:cNvPicPr/>
          <p:nvPr/>
        </p:nvPicPr>
        <p:blipFill>
          <a:blip r:embed="rId3">
            <a:extLst>
              <a:ext uri="{28A0092B-C50C-407E-A947-70E740481C1C}">
                <a14:useLocalDpi xmlns:a14="http://schemas.microsoft.com/office/drawing/2010/main" val="0"/>
              </a:ext>
            </a:extLst>
          </a:blip>
          <a:srcRect/>
          <a:stretch>
            <a:fillRect/>
          </a:stretch>
        </p:blipFill>
        <p:spPr bwMode="auto">
          <a:xfrm>
            <a:off x="211931" y="1193800"/>
            <a:ext cx="3122930" cy="2096135"/>
          </a:xfrm>
          <a:prstGeom prst="rect">
            <a:avLst/>
          </a:prstGeom>
          <a:noFill/>
          <a:ln>
            <a:noFill/>
          </a:ln>
        </p:spPr>
      </p:pic>
      <p:sp>
        <p:nvSpPr>
          <p:cNvPr id="3" name="2 Rectángulo"/>
          <p:cNvSpPr/>
          <p:nvPr/>
        </p:nvSpPr>
        <p:spPr>
          <a:xfrm>
            <a:off x="3183731" y="849868"/>
            <a:ext cx="4102662" cy="369332"/>
          </a:xfrm>
          <a:prstGeom prst="rect">
            <a:avLst/>
          </a:prstGeom>
        </p:spPr>
        <p:txBody>
          <a:bodyPr wrap="none">
            <a:spAutoFit/>
          </a:bodyPr>
          <a:lstStyle/>
          <a:p>
            <a:pPr lvl="2" fontAlgn="base"/>
            <a:r>
              <a:rPr lang="es-ES" b="1" dirty="0">
                <a:effectLst>
                  <a:glow>
                    <a:srgbClr val="000000"/>
                  </a:glow>
                  <a:outerShdw sx="0" sy="0">
                    <a:srgbClr val="000000"/>
                  </a:outerShdw>
                  <a:reflection stA="0" endPos="0" fadeDir="0" sx="0" sy="0"/>
                </a:effectLst>
              </a:rPr>
              <a:t>Registrador trifásico Fluke 1735</a:t>
            </a:r>
          </a:p>
        </p:txBody>
      </p:sp>
      <p:pic>
        <p:nvPicPr>
          <p:cNvPr id="9" name="8 Imagen" descr=" Fluke 1735 "/>
          <p:cNvPicPr/>
          <p:nvPr/>
        </p:nvPicPr>
        <p:blipFill>
          <a:blip r:embed="rId4">
            <a:extLst>
              <a:ext uri="{28A0092B-C50C-407E-A947-70E740481C1C}">
                <a14:useLocalDpi xmlns:a14="http://schemas.microsoft.com/office/drawing/2010/main" val="0"/>
              </a:ext>
            </a:extLst>
          </a:blip>
          <a:srcRect/>
          <a:stretch>
            <a:fillRect/>
          </a:stretch>
        </p:blipFill>
        <p:spPr bwMode="auto">
          <a:xfrm>
            <a:off x="4174331" y="1319411"/>
            <a:ext cx="3123565" cy="2091055"/>
          </a:xfrm>
          <a:prstGeom prst="rect">
            <a:avLst/>
          </a:prstGeom>
          <a:noFill/>
          <a:ln>
            <a:noFill/>
          </a:ln>
        </p:spPr>
      </p:pic>
      <p:sp>
        <p:nvSpPr>
          <p:cNvPr id="4" name="3 Rectángulo"/>
          <p:cNvSpPr/>
          <p:nvPr/>
        </p:nvSpPr>
        <p:spPr>
          <a:xfrm>
            <a:off x="7509088" y="824468"/>
            <a:ext cx="3886200" cy="369332"/>
          </a:xfrm>
          <a:prstGeom prst="rect">
            <a:avLst/>
          </a:prstGeom>
        </p:spPr>
        <p:txBody>
          <a:bodyPr wrap="square">
            <a:spAutoFit/>
          </a:bodyPr>
          <a:lstStyle/>
          <a:p>
            <a:pPr lvl="2" fontAlgn="base"/>
            <a:r>
              <a:rPr lang="es-ES" b="1" dirty="0">
                <a:effectLst>
                  <a:glow>
                    <a:srgbClr val="000000"/>
                  </a:glow>
                  <a:outerShdw sx="0" sy="0">
                    <a:srgbClr val="000000"/>
                  </a:outerShdw>
                  <a:reflection stA="0" endPos="0" fadeDir="0" sx="0" sy="0"/>
                </a:effectLst>
              </a:rPr>
              <a:t>Analizador </a:t>
            </a:r>
            <a:r>
              <a:rPr lang="es-ES" b="1" dirty="0" smtClean="0">
                <a:effectLst>
                  <a:glow>
                    <a:srgbClr val="000000"/>
                  </a:glow>
                  <a:outerShdw sx="0" sy="0">
                    <a:srgbClr val="000000"/>
                  </a:outerShdw>
                  <a:reflection stA="0" endPos="0" fadeDir="0" sx="0" sy="0"/>
                </a:effectLst>
              </a:rPr>
              <a:t>Fluke 434 </a:t>
            </a:r>
            <a:endParaRPr lang="es-ES" b="1" dirty="0">
              <a:effectLst>
                <a:glow>
                  <a:srgbClr val="000000"/>
                </a:glow>
                <a:outerShdw sx="0" sy="0">
                  <a:srgbClr val="000000"/>
                </a:outerShdw>
                <a:reflection stA="0" endPos="0" fadeDir="0" sx="0" sy="0"/>
              </a:effectLst>
            </a:endParaRPr>
          </a:p>
        </p:txBody>
      </p:sp>
      <p:pic>
        <p:nvPicPr>
          <p:cNvPr id="11" name="10 Imagen" descr="Analizador de energía eléctrica 434 Serie II Fluke"/>
          <p:cNvPicPr/>
          <p:nvPr/>
        </p:nvPicPr>
        <p:blipFill>
          <a:blip r:embed="rId5">
            <a:extLst>
              <a:ext uri="{28A0092B-C50C-407E-A947-70E740481C1C}">
                <a14:useLocalDpi xmlns:a14="http://schemas.microsoft.com/office/drawing/2010/main" val="0"/>
              </a:ext>
            </a:extLst>
          </a:blip>
          <a:srcRect/>
          <a:stretch>
            <a:fillRect/>
          </a:stretch>
        </p:blipFill>
        <p:spPr bwMode="auto">
          <a:xfrm>
            <a:off x="8136731" y="1295401"/>
            <a:ext cx="2836545" cy="2115066"/>
          </a:xfrm>
          <a:prstGeom prst="rect">
            <a:avLst/>
          </a:prstGeom>
          <a:noFill/>
          <a:ln>
            <a:noFill/>
          </a:ln>
        </p:spPr>
      </p:pic>
      <p:sp>
        <p:nvSpPr>
          <p:cNvPr id="5" name="4 Rectángulo"/>
          <p:cNvSpPr/>
          <p:nvPr/>
        </p:nvSpPr>
        <p:spPr>
          <a:xfrm>
            <a:off x="-1007269" y="3410466"/>
            <a:ext cx="4451731" cy="369332"/>
          </a:xfrm>
          <a:prstGeom prst="rect">
            <a:avLst/>
          </a:prstGeom>
        </p:spPr>
        <p:txBody>
          <a:bodyPr wrap="none">
            <a:spAutoFit/>
          </a:bodyPr>
          <a:lstStyle/>
          <a:p>
            <a:pPr lvl="2" fontAlgn="base"/>
            <a:r>
              <a:rPr lang="es-ES" b="1" dirty="0" smtClean="0">
                <a:effectLst>
                  <a:glow>
                    <a:srgbClr val="000000"/>
                  </a:glow>
                  <a:outerShdw sx="0" sy="0">
                    <a:srgbClr val="000000"/>
                  </a:outerShdw>
                  <a:reflection stA="0" endPos="0" fadeDir="0" sx="0" sy="0"/>
                </a:effectLst>
              </a:rPr>
              <a:t>Medidor puesta a tierra</a:t>
            </a:r>
            <a:r>
              <a:rPr lang="es-ES" b="1" dirty="0" smtClean="0">
                <a:effectLst>
                  <a:glow>
                    <a:srgbClr val="000000"/>
                  </a:glow>
                  <a:outerShdw sx="0" sy="0">
                    <a:srgbClr val="000000"/>
                  </a:outerShdw>
                  <a:reflection stA="0" endPos="0" fadeDir="0" sx="0" sy="0"/>
                </a:effectLst>
              </a:rPr>
              <a:t> </a:t>
            </a:r>
            <a:r>
              <a:rPr lang="es-ES" b="1" dirty="0">
                <a:effectLst>
                  <a:glow>
                    <a:srgbClr val="000000"/>
                  </a:glow>
                  <a:outerShdw sx="0" sy="0">
                    <a:srgbClr val="000000"/>
                  </a:outerShdw>
                  <a:reflection stA="0" endPos="0" fadeDir="0" sx="0" sy="0"/>
                </a:effectLst>
              </a:rPr>
              <a:t>Fluke 1630</a:t>
            </a:r>
          </a:p>
        </p:txBody>
      </p:sp>
      <p:pic>
        <p:nvPicPr>
          <p:cNvPr id="15" name="14 Imagen" descr=" Fluke 1630 "/>
          <p:cNvPicPr/>
          <p:nvPr/>
        </p:nvPicPr>
        <p:blipFill rotWithShape="1">
          <a:blip r:embed="rId6">
            <a:extLst>
              <a:ext uri="{28A0092B-C50C-407E-A947-70E740481C1C}">
                <a14:useLocalDpi xmlns:a14="http://schemas.microsoft.com/office/drawing/2010/main" val="0"/>
              </a:ext>
            </a:extLst>
          </a:blip>
          <a:srcRect l="17931" r="14991"/>
          <a:stretch/>
        </p:blipFill>
        <p:spPr bwMode="auto">
          <a:xfrm>
            <a:off x="783700" y="3808163"/>
            <a:ext cx="2095231" cy="2091055"/>
          </a:xfrm>
          <a:prstGeom prst="rect">
            <a:avLst/>
          </a:prstGeom>
          <a:noFill/>
          <a:ln>
            <a:noFill/>
          </a:ln>
        </p:spPr>
      </p:pic>
      <p:sp>
        <p:nvSpPr>
          <p:cNvPr id="6" name="5 Rectángulo"/>
          <p:cNvSpPr/>
          <p:nvPr/>
        </p:nvSpPr>
        <p:spPr>
          <a:xfrm>
            <a:off x="2955131" y="3410466"/>
            <a:ext cx="2459456" cy="369332"/>
          </a:xfrm>
          <a:prstGeom prst="rect">
            <a:avLst/>
          </a:prstGeom>
        </p:spPr>
        <p:txBody>
          <a:bodyPr wrap="none">
            <a:spAutoFit/>
          </a:bodyPr>
          <a:lstStyle/>
          <a:p>
            <a:pPr lvl="2" fontAlgn="base"/>
            <a:r>
              <a:rPr lang="es-ES" b="1" dirty="0">
                <a:effectLst>
                  <a:glow>
                    <a:srgbClr val="000000"/>
                  </a:glow>
                  <a:outerShdw sx="0" sy="0">
                    <a:srgbClr val="000000"/>
                  </a:outerShdw>
                  <a:reflection stA="0" endPos="0" fadeDir="0" sx="0" sy="0"/>
                </a:effectLst>
              </a:rPr>
              <a:t>Fluke 1587/ET</a:t>
            </a:r>
          </a:p>
        </p:txBody>
      </p:sp>
      <p:pic>
        <p:nvPicPr>
          <p:cNvPr id="16" name="15 Imagen" descr=" Fluke 1587ET "/>
          <p:cNvPicPr/>
          <p:nvPr/>
        </p:nvPicPr>
        <p:blipFill>
          <a:blip r:embed="rId7">
            <a:extLst>
              <a:ext uri="{28A0092B-C50C-407E-A947-70E740481C1C}">
                <a14:useLocalDpi xmlns:a14="http://schemas.microsoft.com/office/drawing/2010/main" val="0"/>
              </a:ext>
            </a:extLst>
          </a:blip>
          <a:srcRect/>
          <a:stretch>
            <a:fillRect/>
          </a:stretch>
        </p:blipFill>
        <p:spPr bwMode="auto">
          <a:xfrm>
            <a:off x="3529171" y="3808163"/>
            <a:ext cx="2397760" cy="2103687"/>
          </a:xfrm>
          <a:prstGeom prst="rect">
            <a:avLst/>
          </a:prstGeom>
          <a:noFill/>
          <a:ln>
            <a:noFill/>
          </a:ln>
        </p:spPr>
      </p:pic>
      <p:sp>
        <p:nvSpPr>
          <p:cNvPr id="10" name="9 Rectángulo"/>
          <p:cNvSpPr/>
          <p:nvPr/>
        </p:nvSpPr>
        <p:spPr>
          <a:xfrm>
            <a:off x="5088731" y="3401693"/>
            <a:ext cx="3757054" cy="369332"/>
          </a:xfrm>
          <a:prstGeom prst="rect">
            <a:avLst/>
          </a:prstGeom>
        </p:spPr>
        <p:txBody>
          <a:bodyPr wrap="none">
            <a:spAutoFit/>
          </a:bodyPr>
          <a:lstStyle/>
          <a:p>
            <a:pPr lvl="2" fontAlgn="base"/>
            <a:r>
              <a:rPr lang="es-ES" b="1" dirty="0">
                <a:effectLst>
                  <a:glow>
                    <a:srgbClr val="000000"/>
                  </a:glow>
                  <a:outerShdw sx="0" sy="0">
                    <a:srgbClr val="000000"/>
                  </a:outerShdw>
                  <a:reflection stA="0" endPos="0" fadeDir="0" sx="0" sy="0"/>
                </a:effectLst>
              </a:rPr>
              <a:t>Amprobe ACD-41PQ 1000A </a:t>
            </a:r>
          </a:p>
        </p:txBody>
      </p:sp>
      <p:pic>
        <p:nvPicPr>
          <p:cNvPr id="686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6331" y="4109345"/>
            <a:ext cx="2304043" cy="171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5381" y="4080992"/>
            <a:ext cx="1789907" cy="178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4" name="Picture 6" descr="http://content.amprobe.com/images/products/Clamp/CATIV-Industrial/ACD-41PQ/acd-41pqm_328px_x_220px.jpg"/>
          <p:cNvPicPr>
            <a:picLocks noChangeAspect="1" noChangeArrowheads="1"/>
          </p:cNvPicPr>
          <p:nvPr/>
        </p:nvPicPr>
        <p:blipFill rotWithShape="1">
          <a:blip r:embed="rId10">
            <a:extLst>
              <a:ext uri="{28A0092B-C50C-407E-A947-70E740481C1C}">
                <a14:useLocalDpi xmlns:a14="http://schemas.microsoft.com/office/drawing/2010/main" val="0"/>
              </a:ext>
            </a:extLst>
          </a:blip>
          <a:srcRect l="26554" r="24091"/>
          <a:stretch/>
        </p:blipFill>
        <p:spPr bwMode="auto">
          <a:xfrm>
            <a:off x="6688931" y="3868487"/>
            <a:ext cx="1608976" cy="1983037"/>
          </a:xfrm>
          <a:prstGeom prst="rect">
            <a:avLst/>
          </a:prstGeom>
          <a:noFill/>
          <a:extLst>
            <a:ext uri="{909E8E84-426E-40DD-AFC4-6F175D3DCCD1}">
              <a14:hiddenFill xmlns:a14="http://schemas.microsoft.com/office/drawing/2010/main">
                <a:solidFill>
                  <a:srgbClr val="FFFFFF"/>
                </a:solidFill>
              </a14:hiddenFill>
            </a:ext>
          </a:extLst>
        </p:spPr>
      </p:pic>
      <p:sp>
        <p:nvSpPr>
          <p:cNvPr id="21" name="20 Rectángulo"/>
          <p:cNvSpPr/>
          <p:nvPr/>
        </p:nvSpPr>
        <p:spPr>
          <a:xfrm>
            <a:off x="8060531" y="3378664"/>
            <a:ext cx="3656514" cy="369332"/>
          </a:xfrm>
          <a:prstGeom prst="rect">
            <a:avLst/>
          </a:prstGeom>
        </p:spPr>
        <p:txBody>
          <a:bodyPr wrap="none">
            <a:spAutoFit/>
          </a:bodyPr>
          <a:lstStyle/>
          <a:p>
            <a:pPr lvl="2" fontAlgn="base"/>
            <a:r>
              <a:rPr lang="es-ES" b="1" dirty="0" smtClean="0">
                <a:effectLst>
                  <a:glow>
                    <a:srgbClr val="000000"/>
                  </a:glow>
                  <a:outerShdw sx="0" sy="0">
                    <a:srgbClr val="000000"/>
                  </a:outerShdw>
                  <a:reflection stA="0" endPos="0" fadeDir="0" sx="0" sy="0"/>
                </a:effectLst>
              </a:rPr>
              <a:t>Luxómetro </a:t>
            </a:r>
            <a:r>
              <a:rPr lang="es-ES" b="1" dirty="0" err="1" smtClean="0">
                <a:effectLst>
                  <a:glow>
                    <a:srgbClr val="000000"/>
                  </a:glow>
                  <a:outerShdw sx="0" sy="0">
                    <a:srgbClr val="000000"/>
                  </a:outerShdw>
                  <a:reflection stA="0" endPos="0" fadeDir="0" sx="0" sy="0"/>
                </a:effectLst>
              </a:rPr>
              <a:t>ProsKit</a:t>
            </a:r>
            <a:r>
              <a:rPr lang="es-ES" b="1" dirty="0" smtClean="0">
                <a:effectLst>
                  <a:glow>
                    <a:srgbClr val="000000"/>
                  </a:glow>
                  <a:outerShdw sx="0" sy="0">
                    <a:srgbClr val="000000"/>
                  </a:outerShdw>
                  <a:reflection stA="0" endPos="0" fadeDir="0" sx="0" sy="0"/>
                </a:effectLst>
              </a:rPr>
              <a:t> mt4017</a:t>
            </a:r>
            <a:endParaRPr lang="es-ES" b="1" dirty="0">
              <a:effectLst>
                <a:glow>
                  <a:srgbClr val="000000"/>
                </a:glow>
                <a:outerShdw sx="0" sy="0">
                  <a:srgbClr val="000000"/>
                </a:outerShdw>
                <a:reflection stA="0" endPos="0" fadeDir="0" sx="0" sy="0"/>
              </a:effectLst>
            </a:endParaRPr>
          </a:p>
        </p:txBody>
      </p:sp>
    </p:spTree>
    <p:extLst>
      <p:ext uri="{BB962C8B-B14F-4D97-AF65-F5344CB8AC3E}">
        <p14:creationId xmlns:p14="http://schemas.microsoft.com/office/powerpoint/2010/main" val="558040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1278731" y="2514600"/>
            <a:ext cx="8763000" cy="8382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 </a:t>
            </a:r>
            <a:r>
              <a:rPr lang="es-ES" sz="4400"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DIAGNÓSTICO</a:t>
            </a:r>
            <a:endPar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14918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DESCRIPCIÓN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LA INSTALACIÓN ELÉCTRICA</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8" name="17 Imagen"/>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918" t="9571" r="2254" b="5576"/>
          <a:stretch/>
        </p:blipFill>
        <p:spPr>
          <a:xfrm>
            <a:off x="1126331" y="628934"/>
            <a:ext cx="8915400" cy="5162266"/>
          </a:xfrm>
          <a:prstGeom prst="rect">
            <a:avLst/>
          </a:prstGeom>
        </p:spPr>
      </p:pic>
    </p:spTree>
    <p:extLst>
      <p:ext uri="{BB962C8B-B14F-4D97-AF65-F5344CB8AC3E}">
        <p14:creationId xmlns:p14="http://schemas.microsoft.com/office/powerpoint/2010/main" val="1541741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DESCRIPCIÓN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LA INSTALACIÓN ELÉCTRICA</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2603090335"/>
              </p:ext>
            </p:extLst>
          </p:nvPr>
        </p:nvGraphicFramePr>
        <p:xfrm>
          <a:off x="211930" y="914400"/>
          <a:ext cx="4800601" cy="5339404"/>
        </p:xfrm>
        <a:graphic>
          <a:graphicData uri="http://schemas.openxmlformats.org/drawingml/2006/table">
            <a:tbl>
              <a:tblPr firstRow="1" firstCol="1" bandRow="1">
                <a:tableStyleId>{2A488322-F2BA-4B5B-9748-0D474271808F}</a:tableStyleId>
              </a:tblPr>
              <a:tblGrid>
                <a:gridCol w="832745"/>
                <a:gridCol w="970655"/>
                <a:gridCol w="839179"/>
                <a:gridCol w="2052022"/>
                <a:gridCol w="106000"/>
              </a:tblGrid>
              <a:tr h="611210">
                <a:tc>
                  <a:txBody>
                    <a:bodyPr/>
                    <a:lstStyle/>
                    <a:p>
                      <a:pPr algn="ctr">
                        <a:lnSpc>
                          <a:spcPct val="115000"/>
                        </a:lnSpc>
                        <a:spcAft>
                          <a:spcPts val="0"/>
                        </a:spcAft>
                      </a:pPr>
                      <a:r>
                        <a:rPr lang="es-EC" sz="1200" dirty="0">
                          <a:effectLst/>
                        </a:rPr>
                        <a:t>TABLERO PRINCIPAL</a:t>
                      </a:r>
                      <a:endParaRPr lang="es-ES" sz="1200" dirty="0">
                        <a:solidFill>
                          <a:srgbClr val="365F91"/>
                        </a:solidFill>
                        <a:effectLst/>
                        <a:latin typeface="Calibri"/>
                        <a:ea typeface="Calibri"/>
                        <a:cs typeface="Times New Roman"/>
                      </a:endParaRPr>
                    </a:p>
                  </a:txBody>
                  <a:tcPr marL="63305" marR="63305" marT="0" marB="0"/>
                </a:tc>
                <a:tc>
                  <a:txBody>
                    <a:bodyPr/>
                    <a:lstStyle/>
                    <a:p>
                      <a:pPr algn="ctr">
                        <a:lnSpc>
                          <a:spcPct val="115000"/>
                        </a:lnSpc>
                        <a:spcAft>
                          <a:spcPts val="0"/>
                        </a:spcAft>
                      </a:pPr>
                      <a:r>
                        <a:rPr lang="es-EC" sz="1200" dirty="0" smtClean="0">
                          <a:effectLst/>
                        </a:rPr>
                        <a:t>NOMBRE SUB TABLERO</a:t>
                      </a:r>
                      <a:endParaRPr lang="es-ES" sz="1200" dirty="0">
                        <a:solidFill>
                          <a:srgbClr val="365F91"/>
                        </a:solidFill>
                        <a:effectLst/>
                        <a:latin typeface="Calibri"/>
                        <a:ea typeface="Calibri"/>
                        <a:cs typeface="Times New Roman"/>
                      </a:endParaRPr>
                    </a:p>
                  </a:txBody>
                  <a:tcPr marL="63305" marR="63305" marT="0" marB="0"/>
                </a:tc>
                <a:tc>
                  <a:txBody>
                    <a:bodyPr/>
                    <a:lstStyle/>
                    <a:p>
                      <a:pPr algn="ctr">
                        <a:lnSpc>
                          <a:spcPct val="115000"/>
                        </a:lnSpc>
                        <a:spcAft>
                          <a:spcPts val="0"/>
                        </a:spcAft>
                      </a:pPr>
                      <a:r>
                        <a:rPr lang="es-EC" sz="1200" dirty="0">
                          <a:effectLst/>
                        </a:rPr>
                        <a:t>PROTECCION</a:t>
                      </a:r>
                      <a:endParaRPr lang="es-ES" sz="1200" dirty="0">
                        <a:solidFill>
                          <a:srgbClr val="365F91"/>
                        </a:solidFill>
                        <a:effectLst/>
                        <a:latin typeface="Calibri"/>
                        <a:ea typeface="Calibri"/>
                        <a:cs typeface="Times New Roman"/>
                      </a:endParaRPr>
                    </a:p>
                  </a:txBody>
                  <a:tcPr marL="63305" marR="63305" marT="0" marB="0"/>
                </a:tc>
                <a:tc gridSpan="2">
                  <a:txBody>
                    <a:bodyPr/>
                    <a:lstStyle/>
                    <a:p>
                      <a:pPr algn="ctr">
                        <a:lnSpc>
                          <a:spcPct val="115000"/>
                        </a:lnSpc>
                        <a:spcAft>
                          <a:spcPts val="0"/>
                        </a:spcAft>
                      </a:pPr>
                      <a:r>
                        <a:rPr lang="es-EC" sz="1200" dirty="0">
                          <a:effectLst/>
                        </a:rPr>
                        <a:t>UBICACIÓN</a:t>
                      </a:r>
                      <a:endParaRPr lang="es-ES" sz="1200" dirty="0">
                        <a:solidFill>
                          <a:srgbClr val="365F91"/>
                        </a:solidFill>
                        <a:effectLst/>
                        <a:latin typeface="Calibri"/>
                        <a:ea typeface="Calibri"/>
                        <a:cs typeface="Times New Roman"/>
                      </a:endParaRPr>
                    </a:p>
                  </a:txBody>
                  <a:tcPr marL="63305" marR="63305" marT="0" marB="0"/>
                </a:tc>
                <a:tc hMerge="1">
                  <a:txBody>
                    <a:bodyPr/>
                    <a:lstStyle/>
                    <a:p>
                      <a:endParaRPr lang="es-ES"/>
                    </a:p>
                  </a:txBody>
                  <a:tcPr/>
                </a:tc>
              </a:tr>
              <a:tr h="291916">
                <a:tc>
                  <a:txBody>
                    <a:bodyPr/>
                    <a:lstStyle/>
                    <a:p>
                      <a:pPr>
                        <a:spcAft>
                          <a:spcPts val="0"/>
                        </a:spcAft>
                      </a:pPr>
                      <a:r>
                        <a:rPr lang="es-ES" sz="1200">
                          <a:effectLst/>
                        </a:rPr>
                        <a:t>TGE</a:t>
                      </a:r>
                      <a:endParaRPr lang="es-ES" sz="1200">
                        <a:solidFill>
                          <a:srgbClr val="365F91"/>
                        </a:solidFill>
                        <a:effectLst/>
                        <a:latin typeface="Calibri"/>
                        <a:ea typeface="Calibri"/>
                        <a:cs typeface="Times New Roman"/>
                      </a:endParaRPr>
                    </a:p>
                  </a:txBody>
                  <a:tcPr marL="63305" marR="63305" marT="0" marB="0"/>
                </a:tc>
                <a:tc>
                  <a:txBody>
                    <a:bodyPr/>
                    <a:lstStyle/>
                    <a:p>
                      <a:endParaRPr lang="es-ES" sz="1200" dirty="0">
                        <a:solidFill>
                          <a:srgbClr val="365F91"/>
                        </a:solidFill>
                        <a:effectLst/>
                        <a:latin typeface="Calibri"/>
                      </a:endParaRPr>
                    </a:p>
                  </a:txBody>
                  <a:tcPr marL="63305" marR="63305" marT="0" marB="0"/>
                </a:tc>
                <a:tc>
                  <a:txBody>
                    <a:bodyPr/>
                    <a:lstStyle/>
                    <a:p>
                      <a:pPr>
                        <a:spcAft>
                          <a:spcPts val="0"/>
                        </a:spcAft>
                      </a:pPr>
                      <a:r>
                        <a:rPr lang="es-ES" sz="1200">
                          <a:effectLst/>
                        </a:rPr>
                        <a:t>3P/250A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Cuarto de tableros generales </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STBE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3P/50A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Cuarto de bombas agua</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STGME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3P/30A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Cuarto de gases medicinales</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ST5E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2P/40A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Cocina</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ST6E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2P/40A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Cuarto de lavandería</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ST7E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3P/40A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Mantenimiento</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STE-CM</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3P/50A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Cuarto de calderas</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pPr>
                        <a:spcAft>
                          <a:spcPts val="0"/>
                        </a:spcAft>
                      </a:pPr>
                      <a:r>
                        <a:rPr lang="es-ES" sz="1200">
                          <a:effectLst/>
                        </a:rPr>
                        <a:t>TPE</a:t>
                      </a:r>
                      <a:endParaRPr lang="es-ES" sz="1200">
                        <a:solidFill>
                          <a:srgbClr val="365F91"/>
                        </a:solidFill>
                        <a:effectLst/>
                        <a:latin typeface="Calibri"/>
                        <a:ea typeface="Calibri"/>
                        <a:cs typeface="Times New Roman"/>
                      </a:endParaRPr>
                    </a:p>
                  </a:txBody>
                  <a:tcPr marL="63305" marR="63305" marT="0" marB="0"/>
                </a:tc>
                <a:tc>
                  <a:txBody>
                    <a:bodyPr/>
                    <a:lstStyle/>
                    <a:p>
                      <a:endParaRPr lang="es-ES" sz="1200" dirty="0">
                        <a:solidFill>
                          <a:srgbClr val="365F91"/>
                        </a:solidFill>
                        <a:effectLst/>
                        <a:latin typeface="Calibri"/>
                      </a:endParaRPr>
                    </a:p>
                  </a:txBody>
                  <a:tcPr marL="63305" marR="63305" marT="0" marB="0"/>
                </a:tc>
                <a:tc>
                  <a:txBody>
                    <a:bodyPr/>
                    <a:lstStyle/>
                    <a:p>
                      <a:pPr>
                        <a:spcAft>
                          <a:spcPts val="0"/>
                        </a:spcAft>
                      </a:pPr>
                      <a:r>
                        <a:rPr lang="es-ES" sz="1200">
                          <a:effectLst/>
                        </a:rPr>
                        <a:t>3P/230A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Dep. de equipos</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UPSTA1</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2P/30A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Dep. de equipos</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smtClean="0">
                          <a:effectLst/>
                        </a:rPr>
                        <a:t>UPSTA2</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2P/30A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Dep. de equipos</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UPSTA3</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2P/30A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Dep. de equipos</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ST1E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3P/60A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Consulta externa</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ST2E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3P/40A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Hospitalización</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ST3E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3P/50A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Emergencia</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ST4E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3P/75A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Quirófano</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ST8E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3P/50A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Administración</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ST9E</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3P/75A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Laboratorio</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STE-AA1</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3P/75A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Quirófano</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TAT1</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2P/30A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Quirófano</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TAT2</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2P/30A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Quirófano</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TAT3</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2P/30A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Quirófano</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a:effectLst/>
                        </a:rPr>
                        <a:t> </a:t>
                      </a:r>
                      <a:endParaRPr lang="es-ES" sz="1200">
                        <a:solidFill>
                          <a:srgbClr val="365F91"/>
                        </a:solidFill>
                        <a:effectLst/>
                        <a:latin typeface="Calibri"/>
                        <a:ea typeface="Calibri"/>
                        <a:cs typeface="Times New Roman"/>
                      </a:endParaRPr>
                    </a:p>
                  </a:txBody>
                  <a:tcPr marL="0" marR="0" marT="0" marB="0" anchor="ctr"/>
                </a:tc>
              </a:tr>
              <a:tr h="203737">
                <a:tc>
                  <a:txBody>
                    <a:bodyPr/>
                    <a:lstStyle/>
                    <a:p>
                      <a:endParaRPr lang="es-ES" sz="1200">
                        <a:solidFill>
                          <a:srgbClr val="365F91"/>
                        </a:solidFill>
                        <a:effectLst/>
                        <a:latin typeface="Calibri"/>
                      </a:endParaRPr>
                    </a:p>
                  </a:txBody>
                  <a:tcPr marL="63305" marR="63305" marT="0" marB="0"/>
                </a:tc>
                <a:tc>
                  <a:txBody>
                    <a:bodyPr/>
                    <a:lstStyle/>
                    <a:p>
                      <a:pPr>
                        <a:spcAft>
                          <a:spcPts val="0"/>
                        </a:spcAft>
                      </a:pPr>
                      <a:r>
                        <a:rPr lang="es-ES" sz="1200" dirty="0">
                          <a:effectLst/>
                        </a:rPr>
                        <a:t>STR5</a:t>
                      </a:r>
                      <a:endParaRPr lang="es-ES" sz="1200" dirty="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2P/30A</a:t>
                      </a:r>
                      <a:endParaRPr lang="es-ES" sz="1200">
                        <a:solidFill>
                          <a:srgbClr val="365F91"/>
                        </a:solidFill>
                        <a:effectLst/>
                        <a:latin typeface="Calibri"/>
                        <a:ea typeface="Calibri"/>
                        <a:cs typeface="Times New Roman"/>
                      </a:endParaRPr>
                    </a:p>
                  </a:txBody>
                  <a:tcPr marL="63305" marR="63305" marT="0" marB="0"/>
                </a:tc>
                <a:tc>
                  <a:txBody>
                    <a:bodyPr/>
                    <a:lstStyle/>
                    <a:p>
                      <a:pPr>
                        <a:spcAft>
                          <a:spcPts val="0"/>
                        </a:spcAft>
                      </a:pPr>
                      <a:r>
                        <a:rPr lang="es-ES" sz="1200">
                          <a:effectLst/>
                        </a:rPr>
                        <a:t>Hospitalización</a:t>
                      </a:r>
                      <a:endParaRPr lang="es-ES" sz="1200">
                        <a:solidFill>
                          <a:srgbClr val="365F91"/>
                        </a:solidFill>
                        <a:effectLst/>
                        <a:latin typeface="Calibri"/>
                        <a:ea typeface="Calibri"/>
                        <a:cs typeface="Times New Roman"/>
                      </a:endParaRPr>
                    </a:p>
                  </a:txBody>
                  <a:tcPr marL="63305" marR="63305" marT="0" marB="0" anchor="b"/>
                </a:tc>
                <a:tc>
                  <a:txBody>
                    <a:bodyPr/>
                    <a:lstStyle/>
                    <a:p>
                      <a:pPr>
                        <a:lnSpc>
                          <a:spcPct val="115000"/>
                        </a:lnSpc>
                        <a:spcAft>
                          <a:spcPts val="1000"/>
                        </a:spcAft>
                      </a:pPr>
                      <a:r>
                        <a:rPr lang="es-ES" sz="1200" dirty="0">
                          <a:effectLst/>
                        </a:rPr>
                        <a:t> </a:t>
                      </a:r>
                      <a:endParaRPr lang="es-ES" sz="1200" dirty="0">
                        <a:solidFill>
                          <a:srgbClr val="365F91"/>
                        </a:solidFill>
                        <a:effectLst/>
                        <a:latin typeface="Calibri"/>
                        <a:ea typeface="Calibri"/>
                        <a:cs typeface="Times New Roman"/>
                      </a:endParaRPr>
                    </a:p>
                  </a:txBody>
                  <a:tcPr marL="0" marR="0" marT="0" marB="0" anchor="ctr"/>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4025770248"/>
              </p:ext>
            </p:extLst>
          </p:nvPr>
        </p:nvGraphicFramePr>
        <p:xfrm>
          <a:off x="5763588" y="914401"/>
          <a:ext cx="5497343" cy="5292169"/>
        </p:xfrm>
        <a:graphic>
          <a:graphicData uri="http://schemas.openxmlformats.org/drawingml/2006/table">
            <a:tbl>
              <a:tblPr firstRow="1" firstCol="1" bandRow="1">
                <a:tableStyleId>{EB344D84-9AFB-497E-A393-DC336BA19D2E}</a:tableStyleId>
              </a:tblPr>
              <a:tblGrid>
                <a:gridCol w="1121446"/>
                <a:gridCol w="1006886"/>
                <a:gridCol w="1331083"/>
                <a:gridCol w="2037928"/>
              </a:tblGrid>
              <a:tr h="396989">
                <a:tc>
                  <a:txBody>
                    <a:bodyPr/>
                    <a:lstStyle/>
                    <a:p>
                      <a:pPr algn="ctr">
                        <a:lnSpc>
                          <a:spcPct val="115000"/>
                        </a:lnSpc>
                        <a:spcAft>
                          <a:spcPts val="0"/>
                        </a:spcAft>
                      </a:pPr>
                      <a:r>
                        <a:rPr lang="es-EC" sz="1200" dirty="0">
                          <a:effectLst/>
                        </a:rPr>
                        <a:t>TABLERO PRINCIPAL</a:t>
                      </a:r>
                      <a:endParaRPr lang="es-ES" sz="1200" dirty="0">
                        <a:solidFill>
                          <a:srgbClr val="365F91"/>
                        </a:solidFill>
                        <a:effectLst/>
                        <a:latin typeface="Calibri"/>
                        <a:ea typeface="Calibri"/>
                        <a:cs typeface="Times New Roman"/>
                      </a:endParaRPr>
                    </a:p>
                  </a:txBody>
                  <a:tcPr marL="59631" marR="59631" marT="0" marB="0"/>
                </a:tc>
                <a:tc>
                  <a:txBody>
                    <a:bodyPr/>
                    <a:lstStyle/>
                    <a:p>
                      <a:pPr algn="ctr">
                        <a:lnSpc>
                          <a:spcPct val="115000"/>
                        </a:lnSpc>
                        <a:spcAft>
                          <a:spcPts val="0"/>
                        </a:spcAft>
                      </a:pPr>
                      <a:r>
                        <a:rPr lang="es-EC" sz="1200">
                          <a:effectLst/>
                        </a:rPr>
                        <a:t>NOMBRE SUB TABLERO</a:t>
                      </a:r>
                      <a:endParaRPr lang="es-ES" sz="1200">
                        <a:solidFill>
                          <a:srgbClr val="365F91"/>
                        </a:solidFill>
                        <a:effectLst/>
                        <a:latin typeface="Calibri"/>
                        <a:ea typeface="Calibri"/>
                        <a:cs typeface="Times New Roman"/>
                      </a:endParaRPr>
                    </a:p>
                  </a:txBody>
                  <a:tcPr marL="59631" marR="59631" marT="0" marB="0"/>
                </a:tc>
                <a:tc>
                  <a:txBody>
                    <a:bodyPr/>
                    <a:lstStyle/>
                    <a:p>
                      <a:pPr algn="ctr">
                        <a:lnSpc>
                          <a:spcPct val="115000"/>
                        </a:lnSpc>
                        <a:spcAft>
                          <a:spcPts val="0"/>
                        </a:spcAft>
                      </a:pPr>
                      <a:r>
                        <a:rPr lang="es-EC" sz="1200">
                          <a:effectLst/>
                        </a:rPr>
                        <a:t>PROTECCION</a:t>
                      </a:r>
                      <a:endParaRPr lang="es-ES" sz="1200">
                        <a:solidFill>
                          <a:srgbClr val="365F91"/>
                        </a:solidFill>
                        <a:effectLst/>
                        <a:latin typeface="Calibri"/>
                        <a:ea typeface="Calibri"/>
                        <a:cs typeface="Times New Roman"/>
                      </a:endParaRPr>
                    </a:p>
                  </a:txBody>
                  <a:tcPr marL="59631" marR="59631" marT="0" marB="0"/>
                </a:tc>
                <a:tc>
                  <a:txBody>
                    <a:bodyPr/>
                    <a:lstStyle/>
                    <a:p>
                      <a:pPr algn="ctr">
                        <a:lnSpc>
                          <a:spcPct val="115000"/>
                        </a:lnSpc>
                        <a:spcAft>
                          <a:spcPts val="0"/>
                        </a:spcAft>
                      </a:pPr>
                      <a:r>
                        <a:rPr lang="es-EC" sz="1200" dirty="0">
                          <a:effectLst/>
                        </a:rPr>
                        <a:t>Ubicación</a:t>
                      </a:r>
                      <a:endParaRPr lang="es-ES" sz="1200" dirty="0">
                        <a:solidFill>
                          <a:srgbClr val="365F91"/>
                        </a:solidFill>
                        <a:effectLst/>
                        <a:latin typeface="Calibri"/>
                        <a:ea typeface="Calibri"/>
                        <a:cs typeface="Times New Roman"/>
                      </a:endParaRPr>
                    </a:p>
                  </a:txBody>
                  <a:tcPr marL="59631" marR="59631" marT="0" marB="0"/>
                </a:tc>
              </a:tr>
              <a:tr h="244681">
                <a:tc>
                  <a:txBody>
                    <a:bodyPr/>
                    <a:lstStyle/>
                    <a:p>
                      <a:pPr>
                        <a:lnSpc>
                          <a:spcPct val="115000"/>
                        </a:lnSpc>
                        <a:spcAft>
                          <a:spcPts val="0"/>
                        </a:spcAft>
                      </a:pPr>
                      <a:r>
                        <a:rPr lang="es-EC" sz="1200" dirty="0">
                          <a:effectLst/>
                        </a:rPr>
                        <a:t>TGN</a:t>
                      </a:r>
                      <a:endParaRPr lang="es-ES" sz="1200" dirty="0">
                        <a:solidFill>
                          <a:srgbClr val="365F91"/>
                        </a:solidFill>
                        <a:effectLst/>
                        <a:latin typeface="Calibri"/>
                        <a:ea typeface="Calibri"/>
                        <a:cs typeface="Times New Roman"/>
                      </a:endParaRPr>
                    </a:p>
                  </a:txBody>
                  <a:tcPr marL="59631" marR="59631" marT="0" marB="0"/>
                </a:tc>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3P/800</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Cuarto de tableros generales</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ST5N</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3P/40A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Mantenimiento</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ST6N</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3P/100A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Cocina</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ST7N</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3P/75A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Cuarto de lavandería</a:t>
                      </a:r>
                      <a:endParaRPr lang="es-ES" sz="1200">
                        <a:solidFill>
                          <a:srgbClr val="365F91"/>
                        </a:solidFill>
                        <a:effectLst/>
                        <a:latin typeface="Calibri"/>
                        <a:ea typeface="Calibri"/>
                        <a:cs typeface="Times New Roman"/>
                      </a:endParaRPr>
                    </a:p>
                  </a:txBody>
                  <a:tcPr marL="59631" marR="59631" marT="0" marB="0"/>
                </a:tc>
              </a:tr>
              <a:tr h="192506">
                <a:tc>
                  <a:txBody>
                    <a:bodyPr/>
                    <a:lstStyle/>
                    <a:p>
                      <a:pPr>
                        <a:lnSpc>
                          <a:spcPct val="115000"/>
                        </a:lnSpc>
                        <a:spcAft>
                          <a:spcPts val="0"/>
                        </a:spcAft>
                      </a:pPr>
                      <a:r>
                        <a:rPr lang="es-EC" sz="1200">
                          <a:effectLst/>
                        </a:rPr>
                        <a:t>TPN</a:t>
                      </a:r>
                      <a:endParaRPr lang="es-ES" sz="1200">
                        <a:solidFill>
                          <a:srgbClr val="365F91"/>
                        </a:solidFill>
                        <a:effectLst/>
                        <a:latin typeface="Calibri"/>
                        <a:ea typeface="Calibri"/>
                        <a:cs typeface="Times New Roman"/>
                      </a:endParaRPr>
                    </a:p>
                  </a:txBody>
                  <a:tcPr marL="59631" marR="59631" marT="0" marB="0"/>
                </a:tc>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3P/350A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Dep. de equipos</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STAU</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3P/175A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Esterilización</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STCAMAS</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3P/30A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Hospitalización</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ST1N</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3P/75A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Consulta externa</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ST2N</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3P/60A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Hospitalización</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ST3N</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3P/100A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dirty="0">
                          <a:effectLst/>
                        </a:rPr>
                        <a:t>Emergencia</a:t>
                      </a:r>
                      <a:endParaRPr lang="es-ES" sz="1200" dirty="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ST8N</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3P/50A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Administración</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UPS2</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3P/50A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Centro de computo</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UPS3</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3P/30A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Emergencia</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UPS2</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2P/30A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Centro de computo</a:t>
                      </a:r>
                      <a:endParaRPr lang="es-ES" sz="1200">
                        <a:solidFill>
                          <a:srgbClr val="365F91"/>
                        </a:solidFill>
                        <a:effectLst/>
                        <a:latin typeface="Calibri"/>
                        <a:ea typeface="Calibri"/>
                        <a:cs typeface="Times New Roman"/>
                      </a:endParaRPr>
                    </a:p>
                  </a:txBody>
                  <a:tcPr marL="59631" marR="59631" marT="0" marB="0"/>
                </a:tc>
              </a:tr>
              <a:tr h="192506">
                <a:tc>
                  <a:txBody>
                    <a:bodyPr/>
                    <a:lstStyle/>
                    <a:p>
                      <a:pPr>
                        <a:lnSpc>
                          <a:spcPct val="115000"/>
                        </a:lnSpc>
                        <a:spcAft>
                          <a:spcPts val="0"/>
                        </a:spcAft>
                      </a:pPr>
                      <a:r>
                        <a:rPr lang="es-EC" sz="1200">
                          <a:effectLst/>
                        </a:rPr>
                        <a:t>TPN-AA</a:t>
                      </a:r>
                      <a:endParaRPr lang="es-ES" sz="1200">
                        <a:solidFill>
                          <a:srgbClr val="365F91"/>
                        </a:solidFill>
                        <a:effectLst/>
                        <a:latin typeface="Calibri"/>
                        <a:ea typeface="Calibri"/>
                        <a:cs typeface="Times New Roman"/>
                      </a:endParaRPr>
                    </a:p>
                  </a:txBody>
                  <a:tcPr marL="59631" marR="59631" marT="0" marB="0"/>
                </a:tc>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3P/175A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Dep. de equipos</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STAA2</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3P/125A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Administración</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STAA3</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3P/75A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Emergencia</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STAA4</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3P/75A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Esterilización</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STAA1</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3P/75A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Consulta externa</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STR3</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2P/30A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Emergencia</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STR2</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2P/30A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Oficinas</a:t>
                      </a:r>
                      <a:endParaRPr lang="es-ES" sz="120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STR1</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a:effectLst/>
                        </a:rPr>
                        <a:t>2P/30A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dirty="0">
                          <a:effectLst/>
                        </a:rPr>
                        <a:t>Consulta externa</a:t>
                      </a:r>
                      <a:endParaRPr lang="es-ES" sz="1200" dirty="0">
                        <a:solidFill>
                          <a:srgbClr val="365F91"/>
                        </a:solidFill>
                        <a:effectLst/>
                        <a:latin typeface="Calibri"/>
                        <a:ea typeface="Calibri"/>
                        <a:cs typeface="Times New Roman"/>
                      </a:endParaRPr>
                    </a:p>
                  </a:txBody>
                  <a:tcPr marL="59631" marR="59631" marT="0" marB="0"/>
                </a:tc>
              </a:tr>
              <a:tr h="192506">
                <a:tc>
                  <a:txBody>
                    <a:bodyPr/>
                    <a:lstStyle/>
                    <a:p>
                      <a:endParaRPr lang="es-ES" sz="1200">
                        <a:solidFill>
                          <a:srgbClr val="365F91"/>
                        </a:solidFill>
                        <a:effectLst/>
                        <a:latin typeface="Calibri"/>
                      </a:endParaRPr>
                    </a:p>
                  </a:txBody>
                  <a:tcPr marL="59631" marR="59631" marT="0" marB="0"/>
                </a:tc>
                <a:tc>
                  <a:txBody>
                    <a:bodyPr/>
                    <a:lstStyle/>
                    <a:p>
                      <a:pPr>
                        <a:lnSpc>
                          <a:spcPct val="115000"/>
                        </a:lnSpc>
                        <a:spcAft>
                          <a:spcPts val="0"/>
                        </a:spcAft>
                      </a:pPr>
                      <a:r>
                        <a:rPr lang="es-EC" sz="1200">
                          <a:effectLst/>
                        </a:rPr>
                        <a:t>STCA</a:t>
                      </a:r>
                      <a:endParaRPr lang="es-ES" sz="120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dirty="0">
                          <a:effectLst/>
                        </a:rPr>
                        <a:t>2P/30A</a:t>
                      </a:r>
                      <a:endParaRPr lang="es-ES" sz="1200" dirty="0">
                        <a:solidFill>
                          <a:srgbClr val="365F91"/>
                        </a:solidFill>
                        <a:effectLst/>
                        <a:latin typeface="Calibri"/>
                        <a:ea typeface="Calibri"/>
                        <a:cs typeface="Times New Roman"/>
                      </a:endParaRPr>
                    </a:p>
                  </a:txBody>
                  <a:tcPr marL="59631" marR="59631" marT="0" marB="0"/>
                </a:tc>
                <a:tc>
                  <a:txBody>
                    <a:bodyPr/>
                    <a:lstStyle/>
                    <a:p>
                      <a:pPr>
                        <a:lnSpc>
                          <a:spcPct val="115000"/>
                        </a:lnSpc>
                        <a:spcAft>
                          <a:spcPts val="0"/>
                        </a:spcAft>
                      </a:pPr>
                      <a:r>
                        <a:rPr lang="es-EC" sz="1200" dirty="0">
                          <a:effectLst/>
                        </a:rPr>
                        <a:t>Hall principal</a:t>
                      </a:r>
                      <a:endParaRPr lang="es-ES" sz="1200" dirty="0">
                        <a:solidFill>
                          <a:srgbClr val="365F91"/>
                        </a:solidFill>
                        <a:effectLst/>
                        <a:latin typeface="Calibri"/>
                        <a:ea typeface="Calibri"/>
                        <a:cs typeface="Times New Roman"/>
                      </a:endParaRPr>
                    </a:p>
                  </a:txBody>
                  <a:tcPr marL="59631" marR="59631" marT="0" marB="0"/>
                </a:tc>
              </a:tr>
            </a:tbl>
          </a:graphicData>
        </a:graphic>
      </p:graphicFrame>
      <p:sp>
        <p:nvSpPr>
          <p:cNvPr id="5" name="4 Rectángulo"/>
          <p:cNvSpPr/>
          <p:nvPr/>
        </p:nvSpPr>
        <p:spPr>
          <a:xfrm>
            <a:off x="6654048" y="533400"/>
            <a:ext cx="4276235" cy="400110"/>
          </a:xfrm>
          <a:prstGeom prst="rect">
            <a:avLst/>
          </a:prstGeom>
        </p:spPr>
        <p:txBody>
          <a:bodyPr wrap="none">
            <a:spAutoFit/>
          </a:bodyPr>
          <a:lstStyle/>
          <a:p>
            <a:r>
              <a:rPr lang="es-ES" sz="2000" b="1" dirty="0">
                <a:solidFill>
                  <a:schemeClr val="accent3">
                    <a:lumMod val="50000"/>
                  </a:schemeClr>
                </a:solidFill>
              </a:rPr>
              <a:t>Sistema Eléctrico No Esencial (Normal)</a:t>
            </a:r>
          </a:p>
        </p:txBody>
      </p:sp>
      <p:sp>
        <p:nvSpPr>
          <p:cNvPr id="14" name="13 Rectángulo"/>
          <p:cNvSpPr/>
          <p:nvPr/>
        </p:nvSpPr>
        <p:spPr>
          <a:xfrm>
            <a:off x="355514" y="590490"/>
            <a:ext cx="4352217" cy="400110"/>
          </a:xfrm>
          <a:prstGeom prst="rect">
            <a:avLst/>
          </a:prstGeom>
        </p:spPr>
        <p:txBody>
          <a:bodyPr wrap="none">
            <a:spAutoFit/>
          </a:bodyPr>
          <a:lstStyle/>
          <a:p>
            <a:r>
              <a:rPr lang="es-ES" sz="2000" b="1" dirty="0"/>
              <a:t>Sistema Eléctrico Esencial (Emergencia)</a:t>
            </a:r>
          </a:p>
        </p:txBody>
      </p:sp>
    </p:spTree>
    <p:extLst>
      <p:ext uri="{BB962C8B-B14F-4D97-AF65-F5344CB8AC3E}">
        <p14:creationId xmlns:p14="http://schemas.microsoft.com/office/powerpoint/2010/main" val="3313837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DESCRIPCIÓN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LA ACOMETIDA PRINCIPAL</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5 Imagen" descr="D:\tesis\estudio de factibilidad\imagenes\fotos hgm\IMG_5091.JPG"/>
          <p:cNvPicPr/>
          <p:nvPr/>
        </p:nvPicPr>
        <p:blipFill rotWithShape="1">
          <a:blip r:embed="rId3" cstate="print">
            <a:extLst>
              <a:ext uri="{28A0092B-C50C-407E-A947-70E740481C1C}">
                <a14:useLocalDpi xmlns:a14="http://schemas.microsoft.com/office/drawing/2010/main" val="0"/>
              </a:ext>
            </a:extLst>
          </a:blip>
          <a:srcRect l="23325" t="9983" r="19214" b="2901"/>
          <a:stretch/>
        </p:blipFill>
        <p:spPr bwMode="auto">
          <a:xfrm>
            <a:off x="5241131" y="1935081"/>
            <a:ext cx="2263775" cy="3170319"/>
          </a:xfrm>
          <a:prstGeom prst="rect">
            <a:avLst/>
          </a:prstGeom>
          <a:noFill/>
          <a:ln>
            <a:noFill/>
          </a:ln>
          <a:extLst>
            <a:ext uri="{53640926-AAD7-44D8-BBD7-CCE9431645EC}">
              <a14:shadowObscured xmlns:a14="http://schemas.microsoft.com/office/drawing/2010/main"/>
            </a:ext>
          </a:extLst>
        </p:spPr>
      </p:pic>
      <p:sp>
        <p:nvSpPr>
          <p:cNvPr id="2" name="1 Rectángulo"/>
          <p:cNvSpPr/>
          <p:nvPr/>
        </p:nvSpPr>
        <p:spPr>
          <a:xfrm>
            <a:off x="5164931" y="1143000"/>
            <a:ext cx="2743200" cy="646331"/>
          </a:xfrm>
          <a:prstGeom prst="rect">
            <a:avLst/>
          </a:prstGeom>
        </p:spPr>
        <p:txBody>
          <a:bodyPr wrap="square">
            <a:spAutoFit/>
          </a:bodyPr>
          <a:lstStyle/>
          <a:p>
            <a:r>
              <a:rPr lang="es-ES" b="1" dirty="0"/>
              <a:t>Ingreso de acometida al hospital</a:t>
            </a:r>
          </a:p>
        </p:txBody>
      </p:sp>
      <p:pic>
        <p:nvPicPr>
          <p:cNvPr id="9" name="8 Imagen"/>
          <p:cNvPicPr/>
          <p:nvPr/>
        </p:nvPicPr>
        <p:blipFill>
          <a:blip r:embed="rId4"/>
          <a:stretch>
            <a:fillRect/>
          </a:stretch>
        </p:blipFill>
        <p:spPr>
          <a:xfrm>
            <a:off x="469900" y="1952941"/>
            <a:ext cx="4420235" cy="3099435"/>
          </a:xfrm>
          <a:prstGeom prst="rect">
            <a:avLst/>
          </a:prstGeom>
        </p:spPr>
      </p:pic>
      <p:sp>
        <p:nvSpPr>
          <p:cNvPr id="3" name="2 Rectángulo"/>
          <p:cNvSpPr/>
          <p:nvPr/>
        </p:nvSpPr>
        <p:spPr>
          <a:xfrm>
            <a:off x="660969" y="1160860"/>
            <a:ext cx="3979357" cy="646331"/>
          </a:xfrm>
          <a:prstGeom prst="rect">
            <a:avLst/>
          </a:prstGeom>
        </p:spPr>
        <p:txBody>
          <a:bodyPr wrap="square">
            <a:spAutoFit/>
          </a:bodyPr>
          <a:lstStyle/>
          <a:p>
            <a:r>
              <a:rPr lang="es-ES" b="1" dirty="0"/>
              <a:t>Plano de redes de alimentadores cercanos al H.G.M</a:t>
            </a:r>
          </a:p>
        </p:txBody>
      </p:sp>
      <p:pic>
        <p:nvPicPr>
          <p:cNvPr id="10" name="9 Imagen"/>
          <p:cNvPicPr/>
          <p:nvPr/>
        </p:nvPicPr>
        <p:blipFill rotWithShape="1">
          <a:blip r:embed="rId5"/>
          <a:srcRect l="49783" t="8897" r="6016" b="32581"/>
          <a:stretch/>
        </p:blipFill>
        <p:spPr bwMode="auto">
          <a:xfrm rot="16200000">
            <a:off x="8220396" y="1693227"/>
            <a:ext cx="3103880" cy="3669665"/>
          </a:xfrm>
          <a:prstGeom prst="rect">
            <a:avLst/>
          </a:prstGeom>
          <a:ln w="3175">
            <a:solidFill>
              <a:schemeClr val="tx1"/>
            </a:solidFill>
          </a:ln>
          <a:extLst>
            <a:ext uri="{53640926-AAD7-44D8-BBD7-CCE9431645EC}">
              <a14:shadowObscured xmlns:a14="http://schemas.microsoft.com/office/drawing/2010/main"/>
            </a:ext>
          </a:extLst>
        </p:spPr>
      </p:pic>
      <p:sp>
        <p:nvSpPr>
          <p:cNvPr id="4" name="3 Rectángulo"/>
          <p:cNvSpPr/>
          <p:nvPr/>
        </p:nvSpPr>
        <p:spPr>
          <a:xfrm>
            <a:off x="8078628" y="1160860"/>
            <a:ext cx="3511474" cy="646331"/>
          </a:xfrm>
          <a:prstGeom prst="rect">
            <a:avLst/>
          </a:prstGeom>
        </p:spPr>
        <p:txBody>
          <a:bodyPr wrap="square">
            <a:spAutoFit/>
          </a:bodyPr>
          <a:lstStyle/>
          <a:p>
            <a:r>
              <a:rPr lang="es-ES" b="1" dirty="0"/>
              <a:t>Plano de red eléctrica MV – acometida al H.G.M </a:t>
            </a:r>
          </a:p>
        </p:txBody>
      </p:sp>
    </p:spTree>
    <p:extLst>
      <p:ext uri="{BB962C8B-B14F-4D97-AF65-F5344CB8AC3E}">
        <p14:creationId xmlns:p14="http://schemas.microsoft.com/office/powerpoint/2010/main" val="1485742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DESCRIPCIÓN DE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TRANSFORMADORES </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1" name="10 Imagen" descr="D:\tesis\estudio de factibilidad\imagenes\fotos hgm\IMG_50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431" y="717834"/>
            <a:ext cx="3289300" cy="2634966"/>
          </a:xfrm>
          <a:prstGeom prst="rect">
            <a:avLst/>
          </a:prstGeom>
          <a:noFill/>
          <a:ln>
            <a:noFill/>
          </a:ln>
        </p:spPr>
      </p:pic>
      <p:graphicFrame>
        <p:nvGraphicFramePr>
          <p:cNvPr id="5" name="4 Tabla"/>
          <p:cNvGraphicFramePr>
            <a:graphicFrameLocks noGrp="1"/>
          </p:cNvGraphicFramePr>
          <p:nvPr>
            <p:extLst>
              <p:ext uri="{D42A27DB-BD31-4B8C-83A1-F6EECF244321}">
                <p14:modId xmlns:p14="http://schemas.microsoft.com/office/powerpoint/2010/main" val="2781091721"/>
              </p:ext>
            </p:extLst>
          </p:nvPr>
        </p:nvGraphicFramePr>
        <p:xfrm>
          <a:off x="3869531" y="705134"/>
          <a:ext cx="3534698" cy="4053840"/>
        </p:xfrm>
        <a:graphic>
          <a:graphicData uri="http://schemas.openxmlformats.org/drawingml/2006/table">
            <a:tbl>
              <a:tblPr firstRow="1" firstCol="1" bandRow="1">
                <a:tableStyleId>{8FD4443E-F989-4FC4-A0C8-D5A2AF1F390B}</a:tableStyleId>
              </a:tblPr>
              <a:tblGrid>
                <a:gridCol w="1899331"/>
                <a:gridCol w="1635367"/>
              </a:tblGrid>
              <a:tr h="206357">
                <a:tc gridSpan="2">
                  <a:txBody>
                    <a:bodyPr/>
                    <a:lstStyle/>
                    <a:p>
                      <a:pPr algn="ctr">
                        <a:spcAft>
                          <a:spcPts val="0"/>
                        </a:spcAft>
                      </a:pPr>
                      <a:r>
                        <a:rPr lang="es-ES" sz="1400">
                          <a:effectLst/>
                        </a:rPr>
                        <a:t>CARACTERÍSTICAS </a:t>
                      </a:r>
                      <a:endParaRPr lang="es-ES" sz="1400">
                        <a:solidFill>
                          <a:srgbClr val="2E74B5"/>
                        </a:solidFill>
                        <a:effectLst/>
                        <a:latin typeface="Times New Roman"/>
                        <a:ea typeface="Times New Roman"/>
                      </a:endParaRPr>
                    </a:p>
                  </a:txBody>
                  <a:tcPr marL="68580" marR="68580" marT="0" marB="0"/>
                </a:tc>
                <a:tc hMerge="1">
                  <a:txBody>
                    <a:bodyPr/>
                    <a:lstStyle/>
                    <a:p>
                      <a:endParaRPr lang="es-ES"/>
                    </a:p>
                  </a:txBody>
                  <a:tcPr/>
                </a:tc>
              </a:tr>
              <a:tr h="206357">
                <a:tc>
                  <a:txBody>
                    <a:bodyPr/>
                    <a:lstStyle/>
                    <a:p>
                      <a:pPr>
                        <a:spcAft>
                          <a:spcPts val="0"/>
                        </a:spcAft>
                      </a:pPr>
                      <a:r>
                        <a:rPr lang="es-ES" sz="1400">
                          <a:effectLst/>
                        </a:rPr>
                        <a:t>MARCA</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ECUATRAN</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ORIGEN</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ECUADOR</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KVA</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250</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NORMA </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IEEE C 57,12</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CLASE </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ONAN</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OPERACIÓN m.s.n.m</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3000</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ACEITE</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MINERAL</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CALENTAMIENTO ºC</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65/85</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NUM. FASES</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3</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FRECUENCIA </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60</a:t>
                      </a:r>
                      <a:endParaRPr lang="es-ES" sz="1400">
                        <a:solidFill>
                          <a:srgbClr val="2E74B5"/>
                        </a:solidFill>
                        <a:effectLst/>
                        <a:latin typeface="Times New Roman"/>
                        <a:ea typeface="Times New Roman"/>
                      </a:endParaRPr>
                    </a:p>
                  </a:txBody>
                  <a:tcPr marL="68580" marR="68580" marT="0" marB="0"/>
                </a:tc>
              </a:tr>
              <a:tr h="412713">
                <a:tc>
                  <a:txBody>
                    <a:bodyPr/>
                    <a:lstStyle/>
                    <a:p>
                      <a:pPr>
                        <a:spcAft>
                          <a:spcPts val="0"/>
                        </a:spcAft>
                      </a:pPr>
                      <a:r>
                        <a:rPr lang="es-ES" sz="1400">
                          <a:effectLst/>
                        </a:rPr>
                        <a:t>NIVEL AISL. PRIM/SEC Kv</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150/60</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GRUPO DE CONEXIÓN</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Dyn5</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IMPEDANCIA % </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3,8/3,3</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PESO TOTAL Kg</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177.9</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PESO ACEITE Kg</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5,99</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PESO A DESENT Kg</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a:effectLst/>
                        </a:rPr>
                        <a:t>62.8</a:t>
                      </a:r>
                      <a:endParaRPr lang="es-ES" sz="1400">
                        <a:solidFill>
                          <a:srgbClr val="2E74B5"/>
                        </a:solidFill>
                        <a:effectLst/>
                        <a:latin typeface="Times New Roman"/>
                        <a:ea typeface="Times New Roman"/>
                      </a:endParaRPr>
                    </a:p>
                  </a:txBody>
                  <a:tcPr marL="68580" marR="68580" marT="0" marB="0"/>
                </a:tc>
              </a:tr>
              <a:tr h="206357">
                <a:tc>
                  <a:txBody>
                    <a:bodyPr/>
                    <a:lstStyle/>
                    <a:p>
                      <a:pPr>
                        <a:spcAft>
                          <a:spcPts val="0"/>
                        </a:spcAft>
                      </a:pPr>
                      <a:r>
                        <a:rPr lang="es-ES" sz="1400">
                          <a:effectLst/>
                        </a:rPr>
                        <a:t>MATERIAL PRIM/SEC</a:t>
                      </a:r>
                      <a:endParaRPr lang="es-ES" sz="14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400" dirty="0">
                          <a:effectLst/>
                        </a:rPr>
                        <a:t>Cu/Cu</a:t>
                      </a:r>
                      <a:endParaRPr lang="es-ES" sz="1400" dirty="0">
                        <a:solidFill>
                          <a:srgbClr val="2E74B5"/>
                        </a:solidFill>
                        <a:effectLst/>
                        <a:latin typeface="Times New Roman"/>
                        <a:ea typeface="Times New Roman"/>
                      </a:endParaRPr>
                    </a:p>
                  </a:txBody>
                  <a:tcPr marL="68580" marR="68580" marT="0" marB="0"/>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3702504579"/>
              </p:ext>
            </p:extLst>
          </p:nvPr>
        </p:nvGraphicFramePr>
        <p:xfrm>
          <a:off x="3869531" y="4762500"/>
          <a:ext cx="3534698" cy="571500"/>
        </p:xfrm>
        <a:graphic>
          <a:graphicData uri="http://schemas.openxmlformats.org/drawingml/2006/table">
            <a:tbl>
              <a:tblPr firstRow="1" firstCol="1" bandRow="1">
                <a:tableStyleId>{8FD4443E-F989-4FC4-A0C8-D5A2AF1F390B}</a:tableStyleId>
              </a:tblPr>
              <a:tblGrid>
                <a:gridCol w="1396407"/>
                <a:gridCol w="1096610"/>
                <a:gridCol w="1041681"/>
              </a:tblGrid>
              <a:tr h="190500">
                <a:tc gridSpan="3">
                  <a:txBody>
                    <a:bodyPr/>
                    <a:lstStyle/>
                    <a:p>
                      <a:pPr algn="ctr">
                        <a:spcAft>
                          <a:spcPts val="0"/>
                        </a:spcAft>
                      </a:pPr>
                      <a:r>
                        <a:rPr lang="es-ES" sz="1200" dirty="0">
                          <a:effectLst/>
                        </a:rPr>
                        <a:t>PRIMARIO</a:t>
                      </a:r>
                      <a:endParaRPr lang="es-ES" sz="1400" dirty="0">
                        <a:solidFill>
                          <a:srgbClr val="2E74B5"/>
                        </a:solidFill>
                        <a:effectLst/>
                        <a:latin typeface="Times New Roman"/>
                        <a:ea typeface="Times New Roman"/>
                      </a:endParaRPr>
                    </a:p>
                  </a:txBody>
                  <a:tcPr marL="68580" marR="68580" marT="0" marB="0"/>
                </a:tc>
                <a:tc hMerge="1">
                  <a:txBody>
                    <a:bodyPr/>
                    <a:lstStyle/>
                    <a:p>
                      <a:endParaRPr lang="es-ES"/>
                    </a:p>
                  </a:txBody>
                  <a:tcPr/>
                </a:tc>
                <a:tc hMerge="1">
                  <a:txBody>
                    <a:bodyPr/>
                    <a:lstStyle/>
                    <a:p>
                      <a:endParaRPr lang="es-ES"/>
                    </a:p>
                  </a:txBody>
                  <a:tcPr/>
                </a:tc>
              </a:tr>
              <a:tr h="190500">
                <a:tc>
                  <a:txBody>
                    <a:bodyPr/>
                    <a:lstStyle/>
                    <a:p>
                      <a:pPr>
                        <a:spcAft>
                          <a:spcPts val="0"/>
                        </a:spcAft>
                      </a:pPr>
                      <a:r>
                        <a:rPr lang="es-ES" sz="1200" dirty="0">
                          <a:effectLst/>
                        </a:rPr>
                        <a:t>CONMUTACION</a:t>
                      </a:r>
                      <a:endParaRPr lang="es-ES" sz="14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POSICION 1</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POSICION 2</a:t>
                      </a:r>
                      <a:endParaRPr lang="es-ES" sz="1400" dirty="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VOLTAJE (V)</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22000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13800</a:t>
                      </a:r>
                      <a:endParaRPr lang="es-ES" sz="1400" dirty="0">
                        <a:solidFill>
                          <a:srgbClr val="2E74B5"/>
                        </a:solidFill>
                        <a:effectLst/>
                        <a:latin typeface="Times New Roman"/>
                        <a:ea typeface="Times New Roman"/>
                      </a:endParaRPr>
                    </a:p>
                  </a:txBody>
                  <a:tcPr marL="68580" marR="68580" marT="0" marB="0"/>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211666924"/>
              </p:ext>
            </p:extLst>
          </p:nvPr>
        </p:nvGraphicFramePr>
        <p:xfrm>
          <a:off x="3869531" y="5372100"/>
          <a:ext cx="3581400" cy="571500"/>
        </p:xfrm>
        <a:graphic>
          <a:graphicData uri="http://schemas.openxmlformats.org/drawingml/2006/table">
            <a:tbl>
              <a:tblPr firstRow="1" firstCol="1" bandRow="1">
                <a:tableStyleId>{8FD4443E-F989-4FC4-A0C8-D5A2AF1F390B}</a:tableStyleId>
              </a:tblPr>
              <a:tblGrid>
                <a:gridCol w="1342324"/>
                <a:gridCol w="947240"/>
                <a:gridCol w="1291836"/>
              </a:tblGrid>
              <a:tr h="190500">
                <a:tc gridSpan="3">
                  <a:txBody>
                    <a:bodyPr/>
                    <a:lstStyle/>
                    <a:p>
                      <a:pPr algn="ctr">
                        <a:spcAft>
                          <a:spcPts val="0"/>
                        </a:spcAft>
                      </a:pPr>
                      <a:r>
                        <a:rPr lang="es-ES" sz="1200" dirty="0">
                          <a:effectLst/>
                        </a:rPr>
                        <a:t>SECUNDARIO</a:t>
                      </a:r>
                      <a:endParaRPr lang="es-ES" sz="1400" dirty="0">
                        <a:solidFill>
                          <a:srgbClr val="2E74B5"/>
                        </a:solidFill>
                        <a:effectLst/>
                        <a:latin typeface="Times New Roman"/>
                        <a:ea typeface="Times New Roman"/>
                      </a:endParaRPr>
                    </a:p>
                  </a:txBody>
                  <a:tcPr marL="68580" marR="68580" marT="0" marB="0"/>
                </a:tc>
                <a:tc hMerge="1">
                  <a:txBody>
                    <a:bodyPr/>
                    <a:lstStyle/>
                    <a:p>
                      <a:endParaRPr lang="es-ES"/>
                    </a:p>
                  </a:txBody>
                  <a:tcPr/>
                </a:tc>
                <a:tc hMerge="1">
                  <a:txBody>
                    <a:bodyPr/>
                    <a:lstStyle/>
                    <a:p>
                      <a:endParaRPr lang="es-ES"/>
                    </a:p>
                  </a:txBody>
                  <a:tcPr/>
                </a:tc>
              </a:tr>
              <a:tr h="190500">
                <a:tc>
                  <a:txBody>
                    <a:bodyPr/>
                    <a:lstStyle/>
                    <a:p>
                      <a:pPr>
                        <a:spcAft>
                          <a:spcPts val="0"/>
                        </a:spcAft>
                      </a:pPr>
                      <a:r>
                        <a:rPr lang="es-ES" sz="1200" dirty="0">
                          <a:effectLst/>
                        </a:rPr>
                        <a:t>POSICION</a:t>
                      </a:r>
                      <a:endParaRPr lang="es-ES" sz="14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VOLTAJE</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CORRIENTE</a:t>
                      </a:r>
                      <a:endParaRPr lang="es-ES" sz="1400" dirty="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X0 X1 X2 X3</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220/127</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656,7</a:t>
                      </a:r>
                      <a:endParaRPr lang="es-ES" sz="1400" dirty="0">
                        <a:solidFill>
                          <a:srgbClr val="2E74B5"/>
                        </a:solidFill>
                        <a:effectLst/>
                        <a:latin typeface="Times New Roman"/>
                        <a:ea typeface="Times New Roman"/>
                      </a:endParaRPr>
                    </a:p>
                  </a:txBody>
                  <a:tcPr marL="68580" marR="68580" marT="0" marB="0"/>
                </a:tc>
              </a:tr>
            </a:tbl>
          </a:graphicData>
        </a:graphic>
      </p:graphicFrame>
      <p:graphicFrame>
        <p:nvGraphicFramePr>
          <p:cNvPr id="15" name="14 Tabla"/>
          <p:cNvGraphicFramePr>
            <a:graphicFrameLocks noGrp="1"/>
          </p:cNvGraphicFramePr>
          <p:nvPr>
            <p:extLst>
              <p:ext uri="{D42A27DB-BD31-4B8C-83A1-F6EECF244321}">
                <p14:modId xmlns:p14="http://schemas.microsoft.com/office/powerpoint/2010/main" val="3079811402"/>
              </p:ext>
            </p:extLst>
          </p:nvPr>
        </p:nvGraphicFramePr>
        <p:xfrm>
          <a:off x="7908131" y="717840"/>
          <a:ext cx="3581400" cy="3854160"/>
        </p:xfrm>
        <a:graphic>
          <a:graphicData uri="http://schemas.openxmlformats.org/drawingml/2006/table">
            <a:tbl>
              <a:tblPr firstRow="1" firstCol="1" bandRow="1">
                <a:tableStyleId>{5C22544A-7EE6-4342-B048-85BDC9FD1C3A}</a:tableStyleId>
              </a:tblPr>
              <a:tblGrid>
                <a:gridCol w="2019719"/>
                <a:gridCol w="1561681"/>
              </a:tblGrid>
              <a:tr h="214120">
                <a:tc gridSpan="2">
                  <a:txBody>
                    <a:bodyPr/>
                    <a:lstStyle/>
                    <a:p>
                      <a:pPr algn="ctr">
                        <a:spcAft>
                          <a:spcPts val="0"/>
                        </a:spcAft>
                      </a:pPr>
                      <a:r>
                        <a:rPr lang="es-ES" sz="1200" dirty="0">
                          <a:effectLst/>
                        </a:rPr>
                        <a:t>CARACTERÍSTICAS </a:t>
                      </a:r>
                      <a:endParaRPr lang="es-ES" sz="1200" dirty="0">
                        <a:solidFill>
                          <a:srgbClr val="2E74B5"/>
                        </a:solidFill>
                        <a:effectLst/>
                        <a:latin typeface="Times New Roman"/>
                        <a:ea typeface="Times New Roman"/>
                      </a:endParaRPr>
                    </a:p>
                  </a:txBody>
                  <a:tcPr marL="68580" marR="68580" marT="0" marB="0"/>
                </a:tc>
                <a:tc hMerge="1">
                  <a:txBody>
                    <a:bodyPr/>
                    <a:lstStyle/>
                    <a:p>
                      <a:endParaRPr lang="es-ES"/>
                    </a:p>
                  </a:txBody>
                  <a:tcPr/>
                </a:tc>
              </a:tr>
              <a:tr h="214120">
                <a:tc>
                  <a:txBody>
                    <a:bodyPr/>
                    <a:lstStyle/>
                    <a:p>
                      <a:pPr>
                        <a:spcAft>
                          <a:spcPts val="0"/>
                        </a:spcAft>
                      </a:pPr>
                      <a:r>
                        <a:rPr lang="es-ES" sz="1200">
                          <a:effectLst/>
                        </a:rPr>
                        <a:t>MARCA</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ECUATRAN</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ORIGEN</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ECUADOR</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KVA</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75</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NORMA </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IEEE C 57,12</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CLASE </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ONAN</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OPERACIÓN m.s.n.m</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3000</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ACEITE</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MINERAL</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CALENTAMIENTO ºC</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65/85</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NUM. FASES</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3</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FRECUENCIA </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60</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NIVEL AISL. PRIM/SEC Kv</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150/60</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GRUPO DE CONEXIÓN</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Dyn5</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IMPEDANCIA % </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2,9/3,5</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PESO TOTAL Kg</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61.9</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PESO ACEITE Kg</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5.04</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PESO A DESENT Kg</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a:effectLst/>
                        </a:rPr>
                        <a:t>66.6</a:t>
                      </a:r>
                      <a:endParaRPr lang="es-ES" sz="1200">
                        <a:solidFill>
                          <a:srgbClr val="2E74B5"/>
                        </a:solidFill>
                        <a:effectLst/>
                        <a:latin typeface="Times New Roman"/>
                        <a:ea typeface="Times New Roman"/>
                      </a:endParaRPr>
                    </a:p>
                  </a:txBody>
                  <a:tcPr marL="68580" marR="68580" marT="0" marB="0"/>
                </a:tc>
              </a:tr>
              <a:tr h="214120">
                <a:tc>
                  <a:txBody>
                    <a:bodyPr/>
                    <a:lstStyle/>
                    <a:p>
                      <a:pPr>
                        <a:spcAft>
                          <a:spcPts val="0"/>
                        </a:spcAft>
                      </a:pPr>
                      <a:r>
                        <a:rPr lang="es-ES" sz="1200">
                          <a:effectLst/>
                        </a:rPr>
                        <a:t>MATERIAL PRIM/SEC</a:t>
                      </a:r>
                      <a:endParaRPr lang="es-ES" sz="1200">
                        <a:solidFill>
                          <a:srgbClr val="2E74B5"/>
                        </a:solidFill>
                        <a:effectLst/>
                        <a:latin typeface="Times New Roman"/>
                        <a:ea typeface="Times New Roman"/>
                      </a:endParaRPr>
                    </a:p>
                  </a:txBody>
                  <a:tcPr marL="68580" marR="68580" marT="0" marB="0"/>
                </a:tc>
                <a:tc>
                  <a:txBody>
                    <a:bodyPr/>
                    <a:lstStyle/>
                    <a:p>
                      <a:pPr marR="111760" algn="r">
                        <a:spcAft>
                          <a:spcPts val="0"/>
                        </a:spcAft>
                      </a:pPr>
                      <a:r>
                        <a:rPr lang="es-ES" sz="1200" dirty="0">
                          <a:effectLst/>
                        </a:rPr>
                        <a:t>Cu/Cu</a:t>
                      </a:r>
                      <a:endParaRPr lang="es-ES" sz="1200" dirty="0">
                        <a:solidFill>
                          <a:srgbClr val="2E74B5"/>
                        </a:solidFill>
                        <a:effectLst/>
                        <a:latin typeface="Times New Roman"/>
                        <a:ea typeface="Times New Roman"/>
                      </a:endParaRPr>
                    </a:p>
                  </a:txBody>
                  <a:tcPr marL="68580" marR="68580" marT="0" marB="0"/>
                </a:tc>
              </a:tr>
            </a:tbl>
          </a:graphicData>
        </a:graphic>
      </p:graphicFrame>
      <p:graphicFrame>
        <p:nvGraphicFramePr>
          <p:cNvPr id="16" name="15 Tabla"/>
          <p:cNvGraphicFramePr>
            <a:graphicFrameLocks noGrp="1"/>
          </p:cNvGraphicFramePr>
          <p:nvPr>
            <p:extLst>
              <p:ext uri="{D42A27DB-BD31-4B8C-83A1-F6EECF244321}">
                <p14:modId xmlns:p14="http://schemas.microsoft.com/office/powerpoint/2010/main" val="502085514"/>
              </p:ext>
            </p:extLst>
          </p:nvPr>
        </p:nvGraphicFramePr>
        <p:xfrm>
          <a:off x="7908131" y="4572000"/>
          <a:ext cx="3560445" cy="571500"/>
        </p:xfrm>
        <a:graphic>
          <a:graphicData uri="http://schemas.openxmlformats.org/drawingml/2006/table">
            <a:tbl>
              <a:tblPr firstRow="1" firstCol="1" bandRow="1">
                <a:tableStyleId>{5C22544A-7EE6-4342-B048-85BDC9FD1C3A}</a:tableStyleId>
              </a:tblPr>
              <a:tblGrid>
                <a:gridCol w="1339850"/>
                <a:gridCol w="1096010"/>
                <a:gridCol w="1124585"/>
              </a:tblGrid>
              <a:tr h="190500">
                <a:tc gridSpan="3">
                  <a:txBody>
                    <a:bodyPr/>
                    <a:lstStyle/>
                    <a:p>
                      <a:pPr algn="ctr">
                        <a:spcAft>
                          <a:spcPts val="0"/>
                        </a:spcAft>
                      </a:pPr>
                      <a:r>
                        <a:rPr lang="es-ES" sz="1200">
                          <a:effectLst/>
                        </a:rPr>
                        <a:t>PRIMARIO</a:t>
                      </a:r>
                      <a:endParaRPr lang="es-ES" sz="1200">
                        <a:solidFill>
                          <a:srgbClr val="2E74B5"/>
                        </a:solidFill>
                        <a:effectLst/>
                        <a:latin typeface="Times New Roman"/>
                        <a:ea typeface="Times New Roman"/>
                      </a:endParaRPr>
                    </a:p>
                  </a:txBody>
                  <a:tcPr marL="68580" marR="68580" marT="0" marB="0"/>
                </a:tc>
                <a:tc hMerge="1">
                  <a:txBody>
                    <a:bodyPr/>
                    <a:lstStyle/>
                    <a:p>
                      <a:endParaRPr lang="es-ES"/>
                    </a:p>
                  </a:txBody>
                  <a:tcPr/>
                </a:tc>
                <a:tc hMerge="1">
                  <a:txBody>
                    <a:bodyPr/>
                    <a:lstStyle/>
                    <a:p>
                      <a:endParaRPr lang="es-ES"/>
                    </a:p>
                  </a:txBody>
                  <a:tcPr/>
                </a:tc>
              </a:tr>
              <a:tr h="190500">
                <a:tc>
                  <a:txBody>
                    <a:bodyPr/>
                    <a:lstStyle/>
                    <a:p>
                      <a:pPr>
                        <a:spcAft>
                          <a:spcPts val="0"/>
                        </a:spcAft>
                      </a:pPr>
                      <a:r>
                        <a:rPr lang="es-ES" sz="1200">
                          <a:effectLst/>
                        </a:rPr>
                        <a:t>CONMUTACION</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POSICION 1</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POSICION 2</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VOLTAJE (V)</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22000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13800</a:t>
                      </a:r>
                      <a:endParaRPr lang="es-ES" sz="1200" dirty="0">
                        <a:solidFill>
                          <a:srgbClr val="2E74B5"/>
                        </a:solidFill>
                        <a:effectLst/>
                        <a:latin typeface="Times New Roman"/>
                        <a:ea typeface="Times New Roman"/>
                      </a:endParaRPr>
                    </a:p>
                  </a:txBody>
                  <a:tcPr marL="68580" marR="68580" marT="0" marB="0"/>
                </a:tc>
              </a:tr>
            </a:tbl>
          </a:graphicData>
        </a:graphic>
      </p:graphicFrame>
      <p:graphicFrame>
        <p:nvGraphicFramePr>
          <p:cNvPr id="17" name="16 Tabla"/>
          <p:cNvGraphicFramePr>
            <a:graphicFrameLocks noGrp="1"/>
          </p:cNvGraphicFramePr>
          <p:nvPr>
            <p:extLst>
              <p:ext uri="{D42A27DB-BD31-4B8C-83A1-F6EECF244321}">
                <p14:modId xmlns:p14="http://schemas.microsoft.com/office/powerpoint/2010/main" val="1830412653"/>
              </p:ext>
            </p:extLst>
          </p:nvPr>
        </p:nvGraphicFramePr>
        <p:xfrm>
          <a:off x="7908131" y="5143500"/>
          <a:ext cx="3581400" cy="571500"/>
        </p:xfrm>
        <a:graphic>
          <a:graphicData uri="http://schemas.openxmlformats.org/drawingml/2006/table">
            <a:tbl>
              <a:tblPr firstRow="1" firstCol="1" bandRow="1">
                <a:tableStyleId>{5C22544A-7EE6-4342-B048-85BDC9FD1C3A}</a:tableStyleId>
              </a:tblPr>
              <a:tblGrid>
                <a:gridCol w="1316402"/>
                <a:gridCol w="998108"/>
                <a:gridCol w="1266890"/>
              </a:tblGrid>
              <a:tr h="190500">
                <a:tc gridSpan="3">
                  <a:txBody>
                    <a:bodyPr/>
                    <a:lstStyle/>
                    <a:p>
                      <a:pPr algn="ctr">
                        <a:spcAft>
                          <a:spcPts val="0"/>
                        </a:spcAft>
                      </a:pPr>
                      <a:r>
                        <a:rPr lang="es-ES" sz="1200" dirty="0">
                          <a:effectLst/>
                        </a:rPr>
                        <a:t>SECUNDARIO</a:t>
                      </a:r>
                      <a:endParaRPr lang="es-ES" sz="1200" dirty="0">
                        <a:solidFill>
                          <a:srgbClr val="2E74B5"/>
                        </a:solidFill>
                        <a:effectLst/>
                        <a:latin typeface="Times New Roman"/>
                        <a:ea typeface="Times New Roman"/>
                      </a:endParaRPr>
                    </a:p>
                  </a:txBody>
                  <a:tcPr marL="68580" marR="68580" marT="0" marB="0"/>
                </a:tc>
                <a:tc hMerge="1">
                  <a:txBody>
                    <a:bodyPr/>
                    <a:lstStyle/>
                    <a:p>
                      <a:endParaRPr lang="es-ES"/>
                    </a:p>
                  </a:txBody>
                  <a:tcPr/>
                </a:tc>
                <a:tc hMerge="1">
                  <a:txBody>
                    <a:bodyPr/>
                    <a:lstStyle/>
                    <a:p>
                      <a:endParaRPr lang="es-ES"/>
                    </a:p>
                  </a:txBody>
                  <a:tcPr/>
                </a:tc>
              </a:tr>
              <a:tr h="190500">
                <a:tc>
                  <a:txBody>
                    <a:bodyPr/>
                    <a:lstStyle/>
                    <a:p>
                      <a:pPr>
                        <a:spcAft>
                          <a:spcPts val="0"/>
                        </a:spcAft>
                      </a:pPr>
                      <a:r>
                        <a:rPr lang="es-ES" sz="1200">
                          <a:effectLst/>
                        </a:rPr>
                        <a:t>POSICION</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VOLTAJE</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CORRIENTE</a:t>
                      </a:r>
                      <a:endParaRPr lang="es-ES" sz="1200" dirty="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X0 X1 X2 X3</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220/127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196,8</a:t>
                      </a:r>
                      <a:endParaRPr lang="es-ES" sz="1200" dirty="0">
                        <a:solidFill>
                          <a:srgbClr val="2E74B5"/>
                        </a:solidFill>
                        <a:effectLst/>
                        <a:latin typeface="Times New Roman"/>
                        <a:ea typeface="Times New Roman"/>
                      </a:endParaRPr>
                    </a:p>
                  </a:txBody>
                  <a:tcPr marL="68580" marR="68580" marT="0" marB="0"/>
                </a:tc>
              </a:tr>
            </a:tbl>
          </a:graphicData>
        </a:graphic>
      </p:graphicFrame>
      <p:pic>
        <p:nvPicPr>
          <p:cNvPr id="18" name="17 Imagen"/>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bright="-20000" contrast="-20000"/>
                    </a14:imgEffect>
                  </a14:imgLayer>
                </a14:imgProps>
              </a:ext>
            </a:extLst>
          </a:blip>
          <a:srcRect l="7569" t="8120" b="8133"/>
          <a:stretch/>
        </p:blipFill>
        <p:spPr bwMode="auto">
          <a:xfrm>
            <a:off x="275431" y="3581400"/>
            <a:ext cx="3289300" cy="190500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768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DESCRIPCIÓN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GRUPO ELECTRÓGENO</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5 Imagen" descr="D:\tesis\estudio de factibilidad\imagenes\fotos hgm\IMG_4783.JPG"/>
          <p:cNvPicPr/>
          <p:nvPr/>
        </p:nvPicPr>
        <p:blipFill rotWithShape="1">
          <a:blip r:embed="rId3" cstate="print">
            <a:extLst>
              <a:ext uri="{28A0092B-C50C-407E-A947-70E740481C1C}">
                <a14:useLocalDpi xmlns:a14="http://schemas.microsoft.com/office/drawing/2010/main" val="0"/>
              </a:ext>
            </a:extLst>
          </a:blip>
          <a:srcRect l="15373" t="204" r="15982" b="23705"/>
          <a:stretch/>
        </p:blipFill>
        <p:spPr bwMode="auto">
          <a:xfrm>
            <a:off x="661036" y="1143000"/>
            <a:ext cx="3682410" cy="2133600"/>
          </a:xfrm>
          <a:prstGeom prst="rect">
            <a:avLst/>
          </a:prstGeom>
          <a:noFill/>
          <a:ln>
            <a:noFill/>
          </a:ln>
          <a:extLst>
            <a:ext uri="{53640926-AAD7-44D8-BBD7-CCE9431645EC}">
              <a14:shadowObscured xmlns:a14="http://schemas.microsoft.com/office/drawing/2010/main"/>
            </a:ext>
          </a:extLst>
        </p:spPr>
      </p:pic>
      <p:pic>
        <p:nvPicPr>
          <p:cNvPr id="7" name="6 Imagen"/>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7059" r="18296"/>
          <a:stretch/>
        </p:blipFill>
        <p:spPr bwMode="auto">
          <a:xfrm rot="5400000">
            <a:off x="1219661" y="3098974"/>
            <a:ext cx="2514600" cy="3631852"/>
          </a:xfrm>
          <a:prstGeom prst="rect">
            <a:avLst/>
          </a:prstGeom>
          <a:ln>
            <a:noFill/>
          </a:ln>
          <a:extLst>
            <a:ext uri="{53640926-AAD7-44D8-BBD7-CCE9431645EC}">
              <a14:shadowObscured xmlns:a14="http://schemas.microsoft.com/office/drawing/2010/main"/>
            </a:ext>
          </a:extLst>
        </p:spPr>
      </p:pic>
      <p:graphicFrame>
        <p:nvGraphicFramePr>
          <p:cNvPr id="2" name="1 Tabla"/>
          <p:cNvGraphicFramePr>
            <a:graphicFrameLocks noGrp="1"/>
          </p:cNvGraphicFramePr>
          <p:nvPr>
            <p:extLst>
              <p:ext uri="{D42A27DB-BD31-4B8C-83A1-F6EECF244321}">
                <p14:modId xmlns:p14="http://schemas.microsoft.com/office/powerpoint/2010/main" val="2148276667"/>
              </p:ext>
            </p:extLst>
          </p:nvPr>
        </p:nvGraphicFramePr>
        <p:xfrm>
          <a:off x="5622131" y="838196"/>
          <a:ext cx="4648200" cy="4885405"/>
        </p:xfrm>
        <a:graphic>
          <a:graphicData uri="http://schemas.openxmlformats.org/drawingml/2006/table">
            <a:tbl>
              <a:tblPr firstRow="1" firstCol="1" bandRow="1">
                <a:tableStyleId>{7DF18680-E054-41AD-8BC1-D1AEF772440D}</a:tableStyleId>
              </a:tblPr>
              <a:tblGrid>
                <a:gridCol w="1828800"/>
                <a:gridCol w="1537138"/>
                <a:gridCol w="1282262"/>
              </a:tblGrid>
              <a:tr h="256927">
                <a:tc gridSpan="3">
                  <a:txBody>
                    <a:bodyPr/>
                    <a:lstStyle/>
                    <a:p>
                      <a:pPr algn="ctr">
                        <a:lnSpc>
                          <a:spcPct val="115000"/>
                        </a:lnSpc>
                        <a:spcAft>
                          <a:spcPts val="0"/>
                        </a:spcAft>
                      </a:pPr>
                      <a:r>
                        <a:rPr lang="es-EC" sz="1400" dirty="0">
                          <a:effectLst/>
                        </a:rPr>
                        <a:t>CARACTERÍSTICAS </a:t>
                      </a:r>
                      <a:endParaRPr lang="es-ES" sz="1400" dirty="0">
                        <a:solidFill>
                          <a:srgbClr val="365F91"/>
                        </a:solidFill>
                        <a:effectLst/>
                        <a:latin typeface="Calibri"/>
                        <a:ea typeface="Calibri"/>
                        <a:cs typeface="Times New Roman"/>
                      </a:endParaRPr>
                    </a:p>
                  </a:txBody>
                  <a:tcPr marL="68580" marR="68580" marT="0" marB="0"/>
                </a:tc>
                <a:tc hMerge="1">
                  <a:txBody>
                    <a:bodyPr/>
                    <a:lstStyle/>
                    <a:p>
                      <a:endParaRPr lang="es-ES"/>
                    </a:p>
                  </a:txBody>
                  <a:tcPr/>
                </a:tc>
                <a:tc hMerge="1">
                  <a:txBody>
                    <a:bodyPr/>
                    <a:lstStyle/>
                    <a:p>
                      <a:endParaRPr lang="es-ES"/>
                    </a:p>
                  </a:txBody>
                  <a:tcPr/>
                </a:tc>
              </a:tr>
              <a:tr h="256927">
                <a:tc>
                  <a:txBody>
                    <a:bodyPr/>
                    <a:lstStyle/>
                    <a:p>
                      <a:pPr>
                        <a:lnSpc>
                          <a:spcPct val="115000"/>
                        </a:lnSpc>
                        <a:spcAft>
                          <a:spcPts val="0"/>
                        </a:spcAft>
                      </a:pPr>
                      <a:r>
                        <a:rPr lang="es-EC" sz="1400">
                          <a:effectLst/>
                        </a:rPr>
                        <a:t>Marca </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dirty="0">
                          <a:effectLst/>
                        </a:rPr>
                        <a:t>WEICHAI</a:t>
                      </a:r>
                      <a:endParaRPr lang="es-ES" sz="1400" dirty="0">
                        <a:solidFill>
                          <a:srgbClr val="365F91"/>
                        </a:solidFill>
                        <a:effectLst/>
                        <a:latin typeface="Calibri"/>
                        <a:ea typeface="Calibri"/>
                        <a:cs typeface="Times New Roman"/>
                      </a:endParaRPr>
                    </a:p>
                  </a:txBody>
                  <a:tcPr marL="68580" marR="68580" marT="0" marB="0"/>
                </a:tc>
                <a:tc>
                  <a:txBody>
                    <a:bodyPr/>
                    <a:lstStyle/>
                    <a:p>
                      <a:endParaRPr lang="es-ES" sz="1400">
                        <a:solidFill>
                          <a:srgbClr val="365F91"/>
                        </a:solidFill>
                        <a:effectLst/>
                        <a:latin typeface="Calibri"/>
                      </a:endParaRPr>
                    </a:p>
                  </a:txBody>
                  <a:tcPr marL="68580" marR="68580" marT="0" marB="0"/>
                </a:tc>
              </a:tr>
              <a:tr h="256927">
                <a:tc>
                  <a:txBody>
                    <a:bodyPr/>
                    <a:lstStyle/>
                    <a:p>
                      <a:pPr>
                        <a:lnSpc>
                          <a:spcPct val="115000"/>
                        </a:lnSpc>
                        <a:spcAft>
                          <a:spcPts val="0"/>
                        </a:spcAft>
                      </a:pPr>
                      <a:r>
                        <a:rPr lang="es-EC" sz="1400">
                          <a:effectLst/>
                        </a:rPr>
                        <a:t>Modelo</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80</a:t>
                      </a:r>
                      <a:endParaRPr lang="es-ES" sz="1400">
                        <a:solidFill>
                          <a:srgbClr val="365F91"/>
                        </a:solidFill>
                        <a:effectLst/>
                        <a:latin typeface="Calibri"/>
                        <a:ea typeface="Calibri"/>
                        <a:cs typeface="Times New Roman"/>
                      </a:endParaRPr>
                    </a:p>
                  </a:txBody>
                  <a:tcPr marL="68580" marR="68580" marT="0" marB="0"/>
                </a:tc>
                <a:tc>
                  <a:txBody>
                    <a:bodyPr/>
                    <a:lstStyle/>
                    <a:p>
                      <a:endParaRPr lang="es-ES" sz="1400">
                        <a:solidFill>
                          <a:srgbClr val="365F91"/>
                        </a:solidFill>
                        <a:effectLst/>
                        <a:latin typeface="Calibri"/>
                      </a:endParaRPr>
                    </a:p>
                  </a:txBody>
                  <a:tcPr marL="68580" marR="68580" marT="0" marB="0"/>
                </a:tc>
              </a:tr>
              <a:tr h="256927">
                <a:tc>
                  <a:txBody>
                    <a:bodyPr/>
                    <a:lstStyle/>
                    <a:p>
                      <a:pPr>
                        <a:lnSpc>
                          <a:spcPct val="115000"/>
                        </a:lnSpc>
                        <a:spcAft>
                          <a:spcPts val="0"/>
                        </a:spcAft>
                      </a:pPr>
                      <a:r>
                        <a:rPr lang="es-EC" sz="1400">
                          <a:effectLst/>
                        </a:rPr>
                        <a:t>Potencia nominal</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80</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400">
                          <a:effectLst/>
                        </a:rPr>
                        <a:t>kW</a:t>
                      </a:r>
                      <a:endParaRPr lang="es-ES" sz="1400">
                        <a:solidFill>
                          <a:srgbClr val="365F91"/>
                        </a:solidFill>
                        <a:effectLst/>
                        <a:latin typeface="Calibri"/>
                        <a:ea typeface="Calibri"/>
                        <a:cs typeface="Times New Roman"/>
                      </a:endParaRPr>
                    </a:p>
                  </a:txBody>
                  <a:tcPr marL="68580" marR="68580" marT="0" marB="0"/>
                </a:tc>
              </a:tr>
              <a:tr h="256927">
                <a:tc>
                  <a:txBody>
                    <a:bodyPr/>
                    <a:lstStyle/>
                    <a:p>
                      <a:pPr>
                        <a:lnSpc>
                          <a:spcPct val="115000"/>
                        </a:lnSpc>
                        <a:spcAft>
                          <a:spcPts val="0"/>
                        </a:spcAft>
                      </a:pPr>
                      <a:r>
                        <a:rPr lang="es-EC" sz="1400">
                          <a:effectLst/>
                        </a:rPr>
                        <a:t>Potencia aparente </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86,95</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400">
                          <a:effectLst/>
                        </a:rPr>
                        <a:t>kVA aprox</a:t>
                      </a:r>
                      <a:endParaRPr lang="es-ES" sz="1400">
                        <a:solidFill>
                          <a:srgbClr val="365F91"/>
                        </a:solidFill>
                        <a:effectLst/>
                        <a:latin typeface="Calibri"/>
                        <a:ea typeface="Calibri"/>
                        <a:cs typeface="Times New Roman"/>
                      </a:endParaRPr>
                    </a:p>
                  </a:txBody>
                  <a:tcPr marL="68580" marR="68580" marT="0" marB="0"/>
                </a:tc>
              </a:tr>
              <a:tr h="504774">
                <a:tc>
                  <a:txBody>
                    <a:bodyPr/>
                    <a:lstStyle/>
                    <a:p>
                      <a:pPr>
                        <a:lnSpc>
                          <a:spcPct val="115000"/>
                        </a:lnSpc>
                        <a:spcAft>
                          <a:spcPts val="0"/>
                        </a:spcAft>
                      </a:pPr>
                      <a:r>
                        <a:rPr lang="es-EC" sz="1400" dirty="0">
                          <a:effectLst/>
                        </a:rPr>
                        <a:t>Potencia real a 1020msnm</a:t>
                      </a:r>
                      <a:endParaRPr lang="es-ES" sz="1400" dirty="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72.8 </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400">
                          <a:effectLst/>
                        </a:rPr>
                        <a:t>kW</a:t>
                      </a:r>
                      <a:endParaRPr lang="es-ES" sz="1400">
                        <a:effectLst/>
                      </a:endParaRPr>
                    </a:p>
                    <a:p>
                      <a:pPr>
                        <a:lnSpc>
                          <a:spcPct val="115000"/>
                        </a:lnSpc>
                        <a:spcAft>
                          <a:spcPts val="0"/>
                        </a:spcAft>
                      </a:pPr>
                      <a:r>
                        <a:rPr lang="es-EC" sz="1400">
                          <a:effectLst/>
                        </a:rPr>
                        <a:t>aprox</a:t>
                      </a:r>
                      <a:endParaRPr lang="es-ES" sz="1400">
                        <a:solidFill>
                          <a:srgbClr val="365F91"/>
                        </a:solidFill>
                        <a:effectLst/>
                        <a:latin typeface="Calibri"/>
                        <a:ea typeface="Calibri"/>
                        <a:cs typeface="Times New Roman"/>
                      </a:endParaRPr>
                    </a:p>
                  </a:txBody>
                  <a:tcPr marL="68580" marR="68580" marT="0" marB="0"/>
                </a:tc>
              </a:tr>
              <a:tr h="504774">
                <a:tc>
                  <a:txBody>
                    <a:bodyPr/>
                    <a:lstStyle/>
                    <a:p>
                      <a:pPr>
                        <a:lnSpc>
                          <a:spcPct val="115000"/>
                        </a:lnSpc>
                        <a:spcAft>
                          <a:spcPts val="0"/>
                        </a:spcAft>
                      </a:pPr>
                      <a:r>
                        <a:rPr lang="es-EC" sz="1400">
                          <a:effectLst/>
                        </a:rPr>
                        <a:t>Potencia aparente a 1020msnm</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79,13</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400" dirty="0" err="1">
                          <a:effectLst/>
                        </a:rPr>
                        <a:t>kVA</a:t>
                      </a:r>
                      <a:endParaRPr lang="es-ES" sz="1400" dirty="0">
                        <a:effectLst/>
                      </a:endParaRPr>
                    </a:p>
                    <a:p>
                      <a:pPr>
                        <a:lnSpc>
                          <a:spcPct val="115000"/>
                        </a:lnSpc>
                        <a:spcAft>
                          <a:spcPts val="0"/>
                        </a:spcAft>
                      </a:pPr>
                      <a:r>
                        <a:rPr lang="es-EC" sz="1400" dirty="0" err="1">
                          <a:effectLst/>
                        </a:rPr>
                        <a:t>aprox</a:t>
                      </a:r>
                      <a:endParaRPr lang="es-ES" sz="1400" dirty="0">
                        <a:solidFill>
                          <a:srgbClr val="365F91"/>
                        </a:solidFill>
                        <a:effectLst/>
                        <a:latin typeface="Calibri"/>
                        <a:ea typeface="Calibri"/>
                        <a:cs typeface="Times New Roman"/>
                      </a:endParaRPr>
                    </a:p>
                  </a:txBody>
                  <a:tcPr marL="68580" marR="68580" marT="0" marB="0"/>
                </a:tc>
              </a:tr>
              <a:tr h="256927">
                <a:tc>
                  <a:txBody>
                    <a:bodyPr/>
                    <a:lstStyle/>
                    <a:p>
                      <a:pPr>
                        <a:lnSpc>
                          <a:spcPct val="115000"/>
                        </a:lnSpc>
                        <a:spcAft>
                          <a:spcPts val="0"/>
                        </a:spcAft>
                      </a:pPr>
                      <a:r>
                        <a:rPr lang="es-EC" sz="1400">
                          <a:effectLst/>
                        </a:rPr>
                        <a:t>Voltaje nominal</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220</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400">
                          <a:effectLst/>
                        </a:rPr>
                        <a:t>V </a:t>
                      </a:r>
                      <a:endParaRPr lang="es-ES" sz="1400">
                        <a:solidFill>
                          <a:srgbClr val="365F91"/>
                        </a:solidFill>
                        <a:effectLst/>
                        <a:latin typeface="Calibri"/>
                        <a:ea typeface="Calibri"/>
                        <a:cs typeface="Times New Roman"/>
                      </a:endParaRPr>
                    </a:p>
                  </a:txBody>
                  <a:tcPr marL="68580" marR="68580" marT="0" marB="0"/>
                </a:tc>
              </a:tr>
              <a:tr h="256927">
                <a:tc>
                  <a:txBody>
                    <a:bodyPr/>
                    <a:lstStyle/>
                    <a:p>
                      <a:pPr>
                        <a:lnSpc>
                          <a:spcPct val="115000"/>
                        </a:lnSpc>
                        <a:spcAft>
                          <a:spcPts val="0"/>
                        </a:spcAft>
                      </a:pPr>
                      <a:r>
                        <a:rPr lang="es-EC" sz="1400">
                          <a:effectLst/>
                        </a:rPr>
                        <a:t>Corriente nominal </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262</a:t>
                      </a:r>
                      <a:endParaRPr lang="es-ES" sz="1400">
                        <a:solidFill>
                          <a:srgbClr val="365F91"/>
                        </a:solidFill>
                        <a:effectLst/>
                        <a:latin typeface="Calibri"/>
                        <a:ea typeface="Calibri"/>
                        <a:cs typeface="Times New Roman"/>
                      </a:endParaRPr>
                    </a:p>
                  </a:txBody>
                  <a:tcPr marL="68580" marR="68580" marT="0" marB="0"/>
                </a:tc>
                <a:tc>
                  <a:txBody>
                    <a:bodyPr/>
                    <a:lstStyle/>
                    <a:p>
                      <a:endParaRPr lang="es-ES" sz="1400">
                        <a:solidFill>
                          <a:srgbClr val="365F91"/>
                        </a:solidFill>
                        <a:effectLst/>
                        <a:latin typeface="Calibri"/>
                      </a:endParaRPr>
                    </a:p>
                  </a:txBody>
                  <a:tcPr marL="68580" marR="68580" marT="0" marB="0"/>
                </a:tc>
              </a:tr>
              <a:tr h="256927">
                <a:tc>
                  <a:txBody>
                    <a:bodyPr/>
                    <a:lstStyle/>
                    <a:p>
                      <a:pPr>
                        <a:lnSpc>
                          <a:spcPct val="115000"/>
                        </a:lnSpc>
                        <a:spcAft>
                          <a:spcPts val="0"/>
                        </a:spcAft>
                      </a:pPr>
                      <a:r>
                        <a:rPr lang="es-EC" sz="1400">
                          <a:effectLst/>
                        </a:rPr>
                        <a:t>Velocidad </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1800</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400">
                          <a:effectLst/>
                        </a:rPr>
                        <a:t>r/min</a:t>
                      </a:r>
                      <a:endParaRPr lang="es-ES" sz="1400">
                        <a:solidFill>
                          <a:srgbClr val="365F91"/>
                        </a:solidFill>
                        <a:effectLst/>
                        <a:latin typeface="Calibri"/>
                        <a:ea typeface="Calibri"/>
                        <a:cs typeface="Times New Roman"/>
                      </a:endParaRPr>
                    </a:p>
                  </a:txBody>
                  <a:tcPr marL="68580" marR="68580" marT="0" marB="0"/>
                </a:tc>
              </a:tr>
              <a:tr h="256927">
                <a:tc>
                  <a:txBody>
                    <a:bodyPr/>
                    <a:lstStyle/>
                    <a:p>
                      <a:pPr>
                        <a:lnSpc>
                          <a:spcPct val="115000"/>
                        </a:lnSpc>
                        <a:spcAft>
                          <a:spcPts val="0"/>
                        </a:spcAft>
                      </a:pPr>
                      <a:r>
                        <a:rPr lang="es-EC" sz="1400">
                          <a:effectLst/>
                        </a:rPr>
                        <a:t>Factor de potencia</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0,8</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400">
                          <a:effectLst/>
                        </a:rPr>
                        <a:t>PF</a:t>
                      </a:r>
                      <a:endParaRPr lang="es-ES" sz="1400">
                        <a:solidFill>
                          <a:srgbClr val="365F91"/>
                        </a:solidFill>
                        <a:effectLst/>
                        <a:latin typeface="Calibri"/>
                        <a:ea typeface="Calibri"/>
                        <a:cs typeface="Times New Roman"/>
                      </a:endParaRPr>
                    </a:p>
                  </a:txBody>
                  <a:tcPr marL="68580" marR="68580" marT="0" marB="0"/>
                </a:tc>
              </a:tr>
              <a:tr h="256927">
                <a:tc>
                  <a:txBody>
                    <a:bodyPr/>
                    <a:lstStyle/>
                    <a:p>
                      <a:pPr>
                        <a:lnSpc>
                          <a:spcPct val="115000"/>
                        </a:lnSpc>
                        <a:spcAft>
                          <a:spcPts val="0"/>
                        </a:spcAft>
                      </a:pPr>
                      <a:r>
                        <a:rPr lang="es-EC" sz="1400">
                          <a:effectLst/>
                        </a:rPr>
                        <a:t>Fases</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3</a:t>
                      </a:r>
                      <a:endParaRPr lang="es-ES" sz="1400">
                        <a:solidFill>
                          <a:srgbClr val="365F91"/>
                        </a:solidFill>
                        <a:effectLst/>
                        <a:latin typeface="Calibri"/>
                        <a:ea typeface="Calibri"/>
                        <a:cs typeface="Times New Roman"/>
                      </a:endParaRPr>
                    </a:p>
                  </a:txBody>
                  <a:tcPr marL="68580" marR="68580" marT="0" marB="0"/>
                </a:tc>
                <a:tc>
                  <a:txBody>
                    <a:bodyPr/>
                    <a:lstStyle/>
                    <a:p>
                      <a:endParaRPr lang="es-ES" sz="1400">
                        <a:solidFill>
                          <a:srgbClr val="365F91"/>
                        </a:solidFill>
                        <a:effectLst/>
                        <a:latin typeface="Calibri"/>
                      </a:endParaRPr>
                    </a:p>
                  </a:txBody>
                  <a:tcPr marL="68580" marR="68580" marT="0" marB="0"/>
                </a:tc>
              </a:tr>
              <a:tr h="256927">
                <a:tc>
                  <a:txBody>
                    <a:bodyPr/>
                    <a:lstStyle/>
                    <a:p>
                      <a:pPr>
                        <a:lnSpc>
                          <a:spcPct val="115000"/>
                        </a:lnSpc>
                        <a:spcAft>
                          <a:spcPts val="0"/>
                        </a:spcAft>
                      </a:pPr>
                      <a:r>
                        <a:rPr lang="es-EC" sz="1400">
                          <a:effectLst/>
                        </a:rPr>
                        <a:t>Peso</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1500</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400">
                          <a:effectLst/>
                        </a:rPr>
                        <a:t>Kg</a:t>
                      </a:r>
                      <a:endParaRPr lang="es-ES" sz="1400">
                        <a:solidFill>
                          <a:srgbClr val="365F91"/>
                        </a:solidFill>
                        <a:effectLst/>
                        <a:latin typeface="Calibri"/>
                        <a:ea typeface="Calibri"/>
                        <a:cs typeface="Times New Roman"/>
                      </a:endParaRPr>
                    </a:p>
                  </a:txBody>
                  <a:tcPr marL="68580" marR="68580" marT="0" marB="0"/>
                </a:tc>
              </a:tr>
              <a:tr h="256927">
                <a:tc>
                  <a:txBody>
                    <a:bodyPr/>
                    <a:lstStyle/>
                    <a:p>
                      <a:pPr>
                        <a:lnSpc>
                          <a:spcPct val="115000"/>
                        </a:lnSpc>
                        <a:spcAft>
                          <a:spcPts val="0"/>
                        </a:spcAft>
                      </a:pPr>
                      <a:r>
                        <a:rPr lang="es-EC" sz="1400">
                          <a:effectLst/>
                        </a:rPr>
                        <a:t>Combustible </a:t>
                      </a:r>
                      <a:endParaRPr lang="es-ES" sz="14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Diésel</a:t>
                      </a:r>
                      <a:endParaRPr lang="es-ES" sz="1400">
                        <a:solidFill>
                          <a:srgbClr val="365F91"/>
                        </a:solidFill>
                        <a:effectLst/>
                        <a:latin typeface="Calibri"/>
                        <a:ea typeface="Calibri"/>
                        <a:cs typeface="Times New Roman"/>
                      </a:endParaRPr>
                    </a:p>
                  </a:txBody>
                  <a:tcPr marL="68580" marR="68580" marT="0" marB="0"/>
                </a:tc>
                <a:tc>
                  <a:txBody>
                    <a:bodyPr/>
                    <a:lstStyle/>
                    <a:p>
                      <a:endParaRPr lang="es-ES" sz="1400">
                        <a:solidFill>
                          <a:srgbClr val="365F91"/>
                        </a:solidFill>
                        <a:effectLst/>
                        <a:latin typeface="Calibri"/>
                      </a:endParaRPr>
                    </a:p>
                  </a:txBody>
                  <a:tcPr marL="68580" marR="68580" marT="0" marB="0"/>
                </a:tc>
              </a:tr>
              <a:tr h="535806">
                <a:tc>
                  <a:txBody>
                    <a:bodyPr/>
                    <a:lstStyle/>
                    <a:p>
                      <a:pPr>
                        <a:lnSpc>
                          <a:spcPct val="115000"/>
                        </a:lnSpc>
                        <a:spcAft>
                          <a:spcPts val="0"/>
                        </a:spcAft>
                      </a:pPr>
                      <a:r>
                        <a:rPr lang="es-EC" sz="1400" dirty="0">
                          <a:effectLst/>
                        </a:rPr>
                        <a:t>Caja silenciadora</a:t>
                      </a:r>
                      <a:endParaRPr lang="es-ES" sz="1400" dirty="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Si</a:t>
                      </a:r>
                      <a:endParaRPr lang="es-ES" sz="1400">
                        <a:effectLst/>
                      </a:endParaRPr>
                    </a:p>
                    <a:p>
                      <a:pPr algn="r">
                        <a:lnSpc>
                          <a:spcPct val="115000"/>
                        </a:lnSpc>
                        <a:spcAft>
                          <a:spcPts val="0"/>
                        </a:spcAft>
                      </a:pPr>
                      <a:r>
                        <a:rPr lang="es-EC" sz="1600">
                          <a:effectLst/>
                        </a:rPr>
                        <a:t> </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 </a:t>
                      </a:r>
                      <a:endParaRPr lang="es-ES" sz="1400">
                        <a:solidFill>
                          <a:srgbClr val="365F91"/>
                        </a:solidFill>
                        <a:effectLst/>
                        <a:latin typeface="Calibri"/>
                        <a:ea typeface="Calibri"/>
                        <a:cs typeface="Times New Roman"/>
                      </a:endParaRPr>
                    </a:p>
                  </a:txBody>
                  <a:tcPr marL="68580" marR="68580" marT="0" marB="0"/>
                </a:tc>
              </a:tr>
              <a:tr h="256927">
                <a:tc>
                  <a:txBody>
                    <a:bodyPr/>
                    <a:lstStyle/>
                    <a:p>
                      <a:pPr>
                        <a:lnSpc>
                          <a:spcPct val="115000"/>
                        </a:lnSpc>
                        <a:spcAft>
                          <a:spcPts val="0"/>
                        </a:spcAft>
                      </a:pPr>
                      <a:r>
                        <a:rPr lang="es-EC" sz="1400" dirty="0">
                          <a:effectLst/>
                        </a:rPr>
                        <a:t>Dimensiones </a:t>
                      </a:r>
                      <a:r>
                        <a:rPr lang="es-EC" sz="1400" dirty="0" err="1">
                          <a:effectLst/>
                        </a:rPr>
                        <a:t>LxWxH</a:t>
                      </a:r>
                      <a:endParaRPr lang="es-ES" sz="1400" dirty="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400">
                          <a:effectLst/>
                        </a:rPr>
                        <a:t>2254x874x1746</a:t>
                      </a:r>
                      <a:endParaRPr lang="es-ES" sz="1400">
                        <a:solidFill>
                          <a:srgbClr val="365F91"/>
                        </a:solidFill>
                        <a:effectLst/>
                        <a:latin typeface="Calibri"/>
                        <a:ea typeface="Calibri"/>
                        <a:cs typeface="Times New Roman"/>
                      </a:endParaRPr>
                    </a:p>
                  </a:txBody>
                  <a:tcPr marL="68580" marR="68580" marT="0" marB="0"/>
                </a:tc>
                <a:tc>
                  <a:txBody>
                    <a:bodyPr/>
                    <a:lstStyle/>
                    <a:p>
                      <a:pPr>
                        <a:lnSpc>
                          <a:spcPct val="115000"/>
                        </a:lnSpc>
                        <a:spcAft>
                          <a:spcPts val="0"/>
                        </a:spcAft>
                      </a:pPr>
                      <a:r>
                        <a:rPr lang="es-EC" sz="1400" dirty="0">
                          <a:effectLst/>
                        </a:rPr>
                        <a:t>mm</a:t>
                      </a:r>
                      <a:endParaRPr lang="es-ES" sz="1400" dirty="0">
                        <a:solidFill>
                          <a:srgbClr val="365F91"/>
                        </a:solidFill>
                        <a:effectLst/>
                        <a:latin typeface="Calibri"/>
                        <a:ea typeface="Calibri"/>
                        <a:cs typeface="Times New Roman"/>
                      </a:endParaRPr>
                    </a:p>
                  </a:txBody>
                  <a:tcPr marL="68580" marR="68580" marT="0" marB="0"/>
                </a:tc>
              </a:tr>
            </a:tbl>
          </a:graphicData>
        </a:graphic>
      </p:graphicFrame>
      <p:sp>
        <p:nvSpPr>
          <p:cNvPr id="3" name="2 Rectángulo"/>
          <p:cNvSpPr/>
          <p:nvPr/>
        </p:nvSpPr>
        <p:spPr>
          <a:xfrm>
            <a:off x="1202531" y="3288268"/>
            <a:ext cx="2919838" cy="369332"/>
          </a:xfrm>
          <a:prstGeom prst="rect">
            <a:avLst/>
          </a:prstGeom>
        </p:spPr>
        <p:txBody>
          <a:bodyPr wrap="none">
            <a:spAutoFit/>
          </a:bodyPr>
          <a:lstStyle/>
          <a:p>
            <a:r>
              <a:rPr lang="es-ES" b="1" dirty="0" smtClean="0"/>
              <a:t>Cuarto de grupo electrógeno</a:t>
            </a:r>
            <a:endParaRPr lang="es-ES" b="1" dirty="0"/>
          </a:p>
        </p:txBody>
      </p:sp>
      <p:sp>
        <p:nvSpPr>
          <p:cNvPr id="10" name="9 Rectángulo"/>
          <p:cNvSpPr/>
          <p:nvPr/>
        </p:nvSpPr>
        <p:spPr>
          <a:xfrm>
            <a:off x="592900" y="773668"/>
            <a:ext cx="3962431" cy="369332"/>
          </a:xfrm>
          <a:prstGeom prst="rect">
            <a:avLst/>
          </a:prstGeom>
        </p:spPr>
        <p:txBody>
          <a:bodyPr wrap="none">
            <a:spAutoFit/>
          </a:bodyPr>
          <a:lstStyle/>
          <a:p>
            <a:r>
              <a:rPr lang="es-ES" b="1" dirty="0"/>
              <a:t>Grupo Electrógeno instalado en el HGM</a:t>
            </a:r>
          </a:p>
        </p:txBody>
      </p:sp>
    </p:spTree>
    <p:extLst>
      <p:ext uri="{BB962C8B-B14F-4D97-AF65-F5344CB8AC3E}">
        <p14:creationId xmlns:p14="http://schemas.microsoft.com/office/powerpoint/2010/main" val="20139366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Puesta a Tierra (SPT)</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5 Imagen"/>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5480" t="15734" r="1218" b="16154"/>
          <a:stretch/>
        </p:blipFill>
        <p:spPr bwMode="auto">
          <a:xfrm>
            <a:off x="1001871" y="1600200"/>
            <a:ext cx="4848860" cy="3039745"/>
          </a:xfrm>
          <a:prstGeom prst="rect">
            <a:avLst/>
          </a:prstGeom>
          <a:ln w="6350">
            <a:solidFill>
              <a:schemeClr val="tx1"/>
            </a:solidFill>
          </a:ln>
          <a:extLst>
            <a:ext uri="{53640926-AAD7-44D8-BBD7-CCE9431645EC}">
              <a14:shadowObscured xmlns:a14="http://schemas.microsoft.com/office/drawing/2010/main"/>
            </a:ext>
          </a:extLst>
        </p:spPr>
      </p:pic>
      <p:graphicFrame>
        <p:nvGraphicFramePr>
          <p:cNvPr id="2" name="1 Tabla"/>
          <p:cNvGraphicFramePr>
            <a:graphicFrameLocks noGrp="1"/>
          </p:cNvGraphicFramePr>
          <p:nvPr>
            <p:extLst>
              <p:ext uri="{D42A27DB-BD31-4B8C-83A1-F6EECF244321}">
                <p14:modId xmlns:p14="http://schemas.microsoft.com/office/powerpoint/2010/main" val="2359997090"/>
              </p:ext>
            </p:extLst>
          </p:nvPr>
        </p:nvGraphicFramePr>
        <p:xfrm>
          <a:off x="1431132" y="4953000"/>
          <a:ext cx="3595369" cy="838200"/>
        </p:xfrm>
        <a:graphic>
          <a:graphicData uri="http://schemas.openxmlformats.org/drawingml/2006/table">
            <a:tbl>
              <a:tblPr firstRow="1" firstCol="1" bandRow="1">
                <a:tableStyleId>{5C22544A-7EE6-4342-B048-85BDC9FD1C3A}</a:tableStyleId>
              </a:tblPr>
              <a:tblGrid>
                <a:gridCol w="867454"/>
                <a:gridCol w="1428874"/>
                <a:gridCol w="1299041"/>
              </a:tblGrid>
              <a:tr h="279400">
                <a:tc gridSpan="3">
                  <a:txBody>
                    <a:bodyPr/>
                    <a:lstStyle/>
                    <a:p>
                      <a:pPr algn="ctr">
                        <a:spcAft>
                          <a:spcPts val="0"/>
                        </a:spcAft>
                      </a:pPr>
                      <a:r>
                        <a:rPr lang="es-ES" sz="1400" dirty="0">
                          <a:effectLst/>
                        </a:rPr>
                        <a:t>MEDICIONES</a:t>
                      </a:r>
                      <a:endParaRPr lang="es-ES" sz="1400" dirty="0">
                        <a:solidFill>
                          <a:srgbClr val="2E74B5"/>
                        </a:solidFill>
                        <a:effectLst/>
                        <a:latin typeface="Times New Roman"/>
                        <a:ea typeface="Times New Roman"/>
                      </a:endParaRPr>
                    </a:p>
                  </a:txBody>
                  <a:tcPr marL="68580" marR="68580" marT="0" marB="0"/>
                </a:tc>
                <a:tc hMerge="1">
                  <a:txBody>
                    <a:bodyPr/>
                    <a:lstStyle/>
                    <a:p>
                      <a:endParaRPr lang="es-ES"/>
                    </a:p>
                  </a:txBody>
                  <a:tcPr/>
                </a:tc>
                <a:tc hMerge="1">
                  <a:txBody>
                    <a:bodyPr/>
                    <a:lstStyle/>
                    <a:p>
                      <a:endParaRPr lang="es-ES"/>
                    </a:p>
                  </a:txBody>
                  <a:tcPr/>
                </a:tc>
              </a:tr>
              <a:tr h="279400">
                <a:tc>
                  <a:txBody>
                    <a:bodyPr/>
                    <a:lstStyle/>
                    <a:p>
                      <a:endParaRPr lang="es-ES" sz="1200">
                        <a:solidFill>
                          <a:srgbClr val="2E74B5"/>
                        </a:solidFill>
                        <a:effectLst/>
                        <a:latin typeface="Calibri"/>
                      </a:endParaRPr>
                    </a:p>
                  </a:txBody>
                  <a:tcPr marL="68580" marR="68580" marT="0" marB="0"/>
                </a:tc>
                <a:tc>
                  <a:txBody>
                    <a:bodyPr/>
                    <a:lstStyle/>
                    <a:p>
                      <a:pPr>
                        <a:spcAft>
                          <a:spcPts val="0"/>
                        </a:spcAft>
                      </a:pPr>
                      <a:r>
                        <a:rPr lang="es-ES" sz="1400">
                          <a:effectLst/>
                        </a:rPr>
                        <a:t>Resistencia ohm </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dirty="0">
                          <a:effectLst/>
                        </a:rPr>
                        <a:t>Corriente </a:t>
                      </a:r>
                      <a:r>
                        <a:rPr lang="es-ES" sz="1400" dirty="0" err="1">
                          <a:effectLst/>
                        </a:rPr>
                        <a:t>mA</a:t>
                      </a:r>
                      <a:endParaRPr lang="es-ES" sz="1400" dirty="0">
                        <a:solidFill>
                          <a:srgbClr val="2E74B5"/>
                        </a:solidFill>
                        <a:effectLst/>
                        <a:latin typeface="Times New Roman"/>
                        <a:ea typeface="Times New Roman"/>
                      </a:endParaRPr>
                    </a:p>
                  </a:txBody>
                  <a:tcPr marL="68580" marR="68580" marT="0" marB="0"/>
                </a:tc>
              </a:tr>
              <a:tr h="279400">
                <a:tc>
                  <a:txBody>
                    <a:bodyPr/>
                    <a:lstStyle/>
                    <a:p>
                      <a:pPr>
                        <a:spcAft>
                          <a:spcPts val="0"/>
                        </a:spcAft>
                      </a:pPr>
                      <a:r>
                        <a:rPr lang="es-ES" sz="1400">
                          <a:effectLst/>
                        </a:rPr>
                        <a:t>Promedio</a:t>
                      </a:r>
                      <a:endParaRPr lang="es-ES" sz="1400">
                        <a:solidFill>
                          <a:srgbClr val="2E74B5"/>
                        </a:solidFill>
                        <a:effectLst/>
                        <a:latin typeface="Times New Roman"/>
                        <a:ea typeface="Times New Roman"/>
                      </a:endParaRPr>
                    </a:p>
                  </a:txBody>
                  <a:tcPr marL="68580" marR="68580" marT="0" marB="0"/>
                </a:tc>
                <a:tc>
                  <a:txBody>
                    <a:bodyPr/>
                    <a:lstStyle/>
                    <a:p>
                      <a:pPr marR="165735" algn="r">
                        <a:spcAft>
                          <a:spcPts val="0"/>
                        </a:spcAft>
                      </a:pPr>
                      <a:r>
                        <a:rPr lang="es-ES" sz="1400">
                          <a:effectLst/>
                        </a:rPr>
                        <a:t>12,1</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6,905</a:t>
                      </a:r>
                      <a:endParaRPr lang="es-ES" sz="1400" dirty="0">
                        <a:solidFill>
                          <a:srgbClr val="2E74B5"/>
                        </a:solidFill>
                        <a:effectLst/>
                        <a:latin typeface="Times New Roman"/>
                        <a:ea typeface="Times New Roman"/>
                      </a:endParaRPr>
                    </a:p>
                  </a:txBody>
                  <a:tcPr marL="68580" marR="68580" marT="0" marB="0"/>
                </a:tc>
              </a:tr>
            </a:tbl>
          </a:graphicData>
        </a:graphic>
      </p:graphicFrame>
      <p:pic>
        <p:nvPicPr>
          <p:cNvPr id="9" name="8 Imagen"/>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739" t="15734" r="4527" b="9298"/>
          <a:stretch/>
        </p:blipFill>
        <p:spPr bwMode="auto">
          <a:xfrm>
            <a:off x="6079331" y="1578579"/>
            <a:ext cx="4984750" cy="3061365"/>
          </a:xfrm>
          <a:prstGeom prst="rect">
            <a:avLst/>
          </a:prstGeom>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1862769512"/>
              </p:ext>
            </p:extLst>
          </p:nvPr>
        </p:nvGraphicFramePr>
        <p:xfrm>
          <a:off x="7146131" y="4953000"/>
          <a:ext cx="3657600" cy="762000"/>
        </p:xfrm>
        <a:graphic>
          <a:graphicData uri="http://schemas.openxmlformats.org/drawingml/2006/table">
            <a:tbl>
              <a:tblPr firstRow="1" firstCol="1" bandRow="1">
                <a:tableStyleId>{5C22544A-7EE6-4342-B048-85BDC9FD1C3A}</a:tableStyleId>
              </a:tblPr>
              <a:tblGrid>
                <a:gridCol w="908053"/>
                <a:gridCol w="1495748"/>
                <a:gridCol w="1253799"/>
              </a:tblGrid>
              <a:tr h="254000">
                <a:tc gridSpan="3">
                  <a:txBody>
                    <a:bodyPr/>
                    <a:lstStyle/>
                    <a:p>
                      <a:pPr algn="ctr">
                        <a:spcAft>
                          <a:spcPts val="0"/>
                        </a:spcAft>
                      </a:pPr>
                      <a:r>
                        <a:rPr lang="es-ES" sz="1400">
                          <a:effectLst/>
                        </a:rPr>
                        <a:t>MEDICIONES</a:t>
                      </a:r>
                      <a:endParaRPr lang="es-ES" sz="1400">
                        <a:solidFill>
                          <a:srgbClr val="2E74B5"/>
                        </a:solidFill>
                        <a:effectLst/>
                        <a:latin typeface="Times New Roman"/>
                        <a:ea typeface="Times New Roman"/>
                      </a:endParaRPr>
                    </a:p>
                  </a:txBody>
                  <a:tcPr marL="68580" marR="68580" marT="0" marB="0"/>
                </a:tc>
                <a:tc hMerge="1">
                  <a:txBody>
                    <a:bodyPr/>
                    <a:lstStyle/>
                    <a:p>
                      <a:endParaRPr lang="es-ES"/>
                    </a:p>
                  </a:txBody>
                  <a:tcPr/>
                </a:tc>
                <a:tc hMerge="1">
                  <a:txBody>
                    <a:bodyPr/>
                    <a:lstStyle/>
                    <a:p>
                      <a:endParaRPr lang="es-ES"/>
                    </a:p>
                  </a:txBody>
                  <a:tcPr/>
                </a:tc>
              </a:tr>
              <a:tr h="254000">
                <a:tc>
                  <a:txBody>
                    <a:bodyPr/>
                    <a:lstStyle/>
                    <a:p>
                      <a:endParaRPr lang="es-ES" sz="1200">
                        <a:solidFill>
                          <a:srgbClr val="2E74B5"/>
                        </a:solidFill>
                        <a:effectLst/>
                        <a:latin typeface="Calibri"/>
                      </a:endParaRPr>
                    </a:p>
                  </a:txBody>
                  <a:tcPr marL="68580" marR="68580" marT="0" marB="0"/>
                </a:tc>
                <a:tc>
                  <a:txBody>
                    <a:bodyPr/>
                    <a:lstStyle/>
                    <a:p>
                      <a:pPr>
                        <a:spcAft>
                          <a:spcPts val="0"/>
                        </a:spcAft>
                      </a:pPr>
                      <a:r>
                        <a:rPr lang="es-ES" sz="1400">
                          <a:effectLst/>
                        </a:rPr>
                        <a:t>Resistencia ohm </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Corriente mA</a:t>
                      </a:r>
                      <a:endParaRPr lang="es-ES" sz="1400">
                        <a:solidFill>
                          <a:srgbClr val="2E74B5"/>
                        </a:solidFill>
                        <a:effectLst/>
                        <a:latin typeface="Times New Roman"/>
                        <a:ea typeface="Times New Roman"/>
                      </a:endParaRPr>
                    </a:p>
                  </a:txBody>
                  <a:tcPr marL="68580" marR="68580" marT="0" marB="0"/>
                </a:tc>
              </a:tr>
              <a:tr h="254000">
                <a:tc>
                  <a:txBody>
                    <a:bodyPr/>
                    <a:lstStyle/>
                    <a:p>
                      <a:pPr>
                        <a:spcAft>
                          <a:spcPts val="0"/>
                        </a:spcAft>
                      </a:pPr>
                      <a:r>
                        <a:rPr lang="es-ES" sz="1400">
                          <a:effectLst/>
                        </a:rPr>
                        <a:t>Promedio</a:t>
                      </a:r>
                      <a:endParaRPr lang="es-ES" sz="1400">
                        <a:solidFill>
                          <a:srgbClr val="2E74B5"/>
                        </a:solidFill>
                        <a:effectLst/>
                        <a:latin typeface="Times New Roman"/>
                        <a:ea typeface="Times New Roman"/>
                      </a:endParaRPr>
                    </a:p>
                  </a:txBody>
                  <a:tcPr marL="68580" marR="68580" marT="0" marB="0"/>
                </a:tc>
                <a:tc>
                  <a:txBody>
                    <a:bodyPr/>
                    <a:lstStyle/>
                    <a:p>
                      <a:pPr marR="165735" algn="r">
                        <a:spcAft>
                          <a:spcPts val="0"/>
                        </a:spcAft>
                      </a:pPr>
                      <a:r>
                        <a:rPr lang="es-ES" sz="1400">
                          <a:effectLst/>
                        </a:rPr>
                        <a:t>0,181</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1,56</a:t>
                      </a:r>
                      <a:endParaRPr lang="es-ES" sz="1400" dirty="0">
                        <a:solidFill>
                          <a:srgbClr val="2E74B5"/>
                        </a:solidFill>
                        <a:effectLst/>
                        <a:latin typeface="Times New Roman"/>
                        <a:ea typeface="Times New Roman"/>
                      </a:endParaRPr>
                    </a:p>
                  </a:txBody>
                  <a:tcPr marL="68580" marR="68580" marT="0" marB="0"/>
                </a:tc>
              </a:tr>
            </a:tbl>
          </a:graphicData>
        </a:graphic>
      </p:graphicFrame>
      <p:sp>
        <p:nvSpPr>
          <p:cNvPr id="4" name="3 Rectángulo"/>
          <p:cNvSpPr/>
          <p:nvPr/>
        </p:nvSpPr>
        <p:spPr>
          <a:xfrm>
            <a:off x="6827959" y="1143000"/>
            <a:ext cx="3487493" cy="369332"/>
          </a:xfrm>
          <a:prstGeom prst="rect">
            <a:avLst/>
          </a:prstGeom>
        </p:spPr>
        <p:txBody>
          <a:bodyPr wrap="none">
            <a:spAutoFit/>
          </a:bodyPr>
          <a:lstStyle/>
          <a:p>
            <a:pPr lvl="0"/>
            <a:r>
              <a:rPr lang="es-ES" b="1" dirty="0"/>
              <a:t>Sistema puesta a tierra Quirófanos</a:t>
            </a:r>
            <a:endParaRPr lang="es-ES" dirty="0"/>
          </a:p>
        </p:txBody>
      </p:sp>
      <p:sp>
        <p:nvSpPr>
          <p:cNvPr id="5" name="4 Rectángulo"/>
          <p:cNvSpPr/>
          <p:nvPr/>
        </p:nvSpPr>
        <p:spPr>
          <a:xfrm>
            <a:off x="1145484" y="1133771"/>
            <a:ext cx="4561633" cy="369332"/>
          </a:xfrm>
          <a:prstGeom prst="rect">
            <a:avLst/>
          </a:prstGeom>
        </p:spPr>
        <p:txBody>
          <a:bodyPr wrap="none">
            <a:spAutoFit/>
          </a:bodyPr>
          <a:lstStyle/>
          <a:p>
            <a:pPr lvl="0"/>
            <a:r>
              <a:rPr lang="es-ES" b="1" dirty="0"/>
              <a:t>Sistema puesta a tierra</a:t>
            </a:r>
            <a:r>
              <a:rPr lang="es-ES" dirty="0"/>
              <a:t> </a:t>
            </a:r>
            <a:r>
              <a:rPr lang="es-ES" b="1" dirty="0"/>
              <a:t>protección pararrayos </a:t>
            </a:r>
            <a:endParaRPr lang="es-ES" dirty="0"/>
          </a:p>
        </p:txBody>
      </p:sp>
    </p:spTree>
    <p:extLst>
      <p:ext uri="{BB962C8B-B14F-4D97-AF65-F5344CB8AC3E}">
        <p14:creationId xmlns:p14="http://schemas.microsoft.com/office/powerpoint/2010/main" val="34589115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1278731" y="2514600"/>
            <a:ext cx="8763000" cy="8382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3600"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MEDICIONES </a:t>
            </a:r>
            <a:r>
              <a:rPr lang="es-ES" sz="36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Y DIAGNÓSTICO ENERGÉTICO </a:t>
            </a:r>
          </a:p>
        </p:txBody>
      </p:sp>
    </p:spTree>
    <p:extLst>
      <p:ext uri="{BB962C8B-B14F-4D97-AF65-F5344CB8AC3E}">
        <p14:creationId xmlns:p14="http://schemas.microsoft.com/office/powerpoint/2010/main" val="206338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2" name="1 Subtítulo"/>
          <p:cNvSpPr>
            <a:spLocks noGrp="1"/>
          </p:cNvSpPr>
          <p:nvPr>
            <p:ph type="subTitle" idx="1"/>
          </p:nvPr>
        </p:nvSpPr>
        <p:spPr/>
        <p:txBody>
          <a:bodyPr/>
          <a:lstStyle/>
          <a:p>
            <a:endParaRPr lang="es-ES" dirty="0"/>
          </a:p>
        </p:txBody>
      </p:sp>
      <p:graphicFrame>
        <p:nvGraphicFramePr>
          <p:cNvPr id="5" name="4 Diagrama"/>
          <p:cNvGraphicFramePr/>
          <p:nvPr>
            <p:extLst>
              <p:ext uri="{D42A27DB-BD31-4B8C-83A1-F6EECF244321}">
                <p14:modId xmlns:p14="http://schemas.microsoft.com/office/powerpoint/2010/main" val="3701301722"/>
              </p:ext>
            </p:extLst>
          </p:nvPr>
        </p:nvGraphicFramePr>
        <p:xfrm>
          <a:off x="292537" y="606545"/>
          <a:ext cx="11213902" cy="5749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Objetivos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2145868" y="2057400"/>
            <a:ext cx="1456168" cy="400110"/>
          </a:xfrm>
          <a:prstGeom prst="rect">
            <a:avLst/>
          </a:prstGeom>
        </p:spPr>
        <p:txBody>
          <a:bodyPr wrap="none">
            <a:spAutoFit/>
          </a:bodyPr>
          <a:lstStyle/>
          <a:p>
            <a:r>
              <a:rPr lang="es-ES" sz="2000" b="1" dirty="0" smtClean="0"/>
              <a:t>Específicos  </a:t>
            </a:r>
            <a:endParaRPr lang="es-ES" dirty="0"/>
          </a:p>
        </p:txBody>
      </p:sp>
      <p:sp>
        <p:nvSpPr>
          <p:cNvPr id="8" name="7 Rectángulo"/>
          <p:cNvSpPr/>
          <p:nvPr/>
        </p:nvSpPr>
        <p:spPr>
          <a:xfrm>
            <a:off x="440531" y="390211"/>
            <a:ext cx="1136017" cy="400110"/>
          </a:xfrm>
          <a:prstGeom prst="rect">
            <a:avLst/>
          </a:prstGeom>
        </p:spPr>
        <p:txBody>
          <a:bodyPr wrap="none">
            <a:spAutoFit/>
          </a:bodyPr>
          <a:lstStyle/>
          <a:p>
            <a:r>
              <a:rPr lang="es-ES" sz="2000" b="1" dirty="0" smtClean="0"/>
              <a:t>General  </a:t>
            </a:r>
            <a:endParaRPr lang="es-ES" dirty="0"/>
          </a:p>
        </p:txBody>
      </p:sp>
    </p:spTree>
    <p:extLst>
      <p:ext uri="{BB962C8B-B14F-4D97-AF65-F5344CB8AC3E}">
        <p14:creationId xmlns:p14="http://schemas.microsoft.com/office/powerpoint/2010/main" val="153901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453487C-0FAF-4B32-BD10-ECD1ABD7E94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45B98A4A-0B6D-4F48-B74E-847DD2F0977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2F4C8067-67BB-44C9-93F6-385513DB36F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61126DF8-EFA6-4B2B-B705-BD5C19885CD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F27B7295-80E4-4410-9A4D-672618C6243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59DD2AFD-1A85-48C2-96F2-E73FC04B45F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Registros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Mediciones – E.E.  Centro Sur</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9 Rectángulo"/>
          <p:cNvSpPr/>
          <p:nvPr/>
        </p:nvSpPr>
        <p:spPr>
          <a:xfrm>
            <a:off x="6307931" y="990600"/>
            <a:ext cx="4451090" cy="369332"/>
          </a:xfrm>
          <a:prstGeom prst="rect">
            <a:avLst/>
          </a:prstGeom>
        </p:spPr>
        <p:txBody>
          <a:bodyPr wrap="none">
            <a:spAutoFit/>
          </a:bodyPr>
          <a:lstStyle/>
          <a:p>
            <a:pPr lvl="3"/>
            <a:r>
              <a:rPr lang="es-ES" b="1" dirty="0"/>
              <a:t>Cálculo del factor de potencia </a:t>
            </a:r>
          </a:p>
        </p:txBody>
      </p:sp>
      <p:graphicFrame>
        <p:nvGraphicFramePr>
          <p:cNvPr id="30" name="29 Objeto"/>
          <p:cNvGraphicFramePr>
            <a:graphicFrameLocks noChangeAspect="1"/>
          </p:cNvGraphicFramePr>
          <p:nvPr>
            <p:extLst>
              <p:ext uri="{D42A27DB-BD31-4B8C-83A1-F6EECF244321}">
                <p14:modId xmlns:p14="http://schemas.microsoft.com/office/powerpoint/2010/main" val="2339938460"/>
              </p:ext>
            </p:extLst>
          </p:nvPr>
        </p:nvGraphicFramePr>
        <p:xfrm>
          <a:off x="8212931" y="1442115"/>
          <a:ext cx="1958634" cy="403842"/>
        </p:xfrm>
        <a:graphic>
          <a:graphicData uri="http://schemas.openxmlformats.org/presentationml/2006/ole">
            <mc:AlternateContent xmlns:mc="http://schemas.openxmlformats.org/markup-compatibility/2006">
              <mc:Choice xmlns:v="urn:schemas-microsoft-com:vml" Requires="v">
                <p:oleObj spid="_x0000_s7801" name="Ecuación" r:id="rId4" imgW="1473200" imgH="393700" progId="Equation.3">
                  <p:embed/>
                </p:oleObj>
              </mc:Choice>
              <mc:Fallback>
                <p:oleObj name="Ecuación" r:id="rId4" imgW="1473200" imgH="393700" progId="Equation.3">
                  <p:embed/>
                  <p:pic>
                    <p:nvPicPr>
                      <p:cNvPr id="0" name="Object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2931" y="1442115"/>
                        <a:ext cx="1958634" cy="403842"/>
                      </a:xfrm>
                      <a:prstGeom prst="rect">
                        <a:avLst/>
                      </a:prstGeom>
                      <a:noFill/>
                    </p:spPr>
                  </p:pic>
                </p:oleObj>
              </mc:Fallback>
            </mc:AlternateContent>
          </a:graphicData>
        </a:graphic>
      </p:graphicFrame>
      <p:graphicFrame>
        <p:nvGraphicFramePr>
          <p:cNvPr id="31" name="30 Objeto"/>
          <p:cNvGraphicFramePr>
            <a:graphicFrameLocks noChangeAspect="1"/>
          </p:cNvGraphicFramePr>
          <p:nvPr>
            <p:extLst>
              <p:ext uri="{D42A27DB-BD31-4B8C-83A1-F6EECF244321}">
                <p14:modId xmlns:p14="http://schemas.microsoft.com/office/powerpoint/2010/main" val="3279848453"/>
              </p:ext>
            </p:extLst>
          </p:nvPr>
        </p:nvGraphicFramePr>
        <p:xfrm>
          <a:off x="8204596" y="1999588"/>
          <a:ext cx="2442791" cy="403842"/>
        </p:xfrm>
        <a:graphic>
          <a:graphicData uri="http://schemas.openxmlformats.org/presentationml/2006/ole">
            <mc:AlternateContent xmlns:mc="http://schemas.openxmlformats.org/markup-compatibility/2006">
              <mc:Choice xmlns:v="urn:schemas-microsoft-com:vml" Requires="v">
                <p:oleObj spid="_x0000_s7802" name="Ecuación" r:id="rId6" imgW="1815312" imgH="393529" progId="Equation.3">
                  <p:embed/>
                </p:oleObj>
              </mc:Choice>
              <mc:Fallback>
                <p:oleObj name="Ecuación" r:id="rId6" imgW="1815312" imgH="393529" progId="Equation.3">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4596" y="1999588"/>
                        <a:ext cx="2442791" cy="403842"/>
                      </a:xfrm>
                      <a:prstGeom prst="rect">
                        <a:avLst/>
                      </a:prstGeom>
                      <a:noFill/>
                    </p:spPr>
                  </p:pic>
                </p:oleObj>
              </mc:Fallback>
            </mc:AlternateContent>
          </a:graphicData>
        </a:graphic>
      </p:graphicFrame>
      <p:graphicFrame>
        <p:nvGraphicFramePr>
          <p:cNvPr id="32" name="31 Objeto"/>
          <p:cNvGraphicFramePr>
            <a:graphicFrameLocks noChangeAspect="1"/>
          </p:cNvGraphicFramePr>
          <p:nvPr>
            <p:extLst>
              <p:ext uri="{D42A27DB-BD31-4B8C-83A1-F6EECF244321}">
                <p14:modId xmlns:p14="http://schemas.microsoft.com/office/powerpoint/2010/main" val="2628598741"/>
              </p:ext>
            </p:extLst>
          </p:nvPr>
        </p:nvGraphicFramePr>
        <p:xfrm>
          <a:off x="7298531" y="2838449"/>
          <a:ext cx="1385935" cy="374577"/>
        </p:xfrm>
        <a:graphic>
          <a:graphicData uri="http://schemas.openxmlformats.org/presentationml/2006/ole">
            <mc:AlternateContent xmlns:mc="http://schemas.openxmlformats.org/markup-compatibility/2006">
              <mc:Choice xmlns:v="urn:schemas-microsoft-com:vml" Requires="v">
                <p:oleObj spid="_x0000_s7803" name="Ecuación" r:id="rId8" imgW="901309" imgH="279279" progId="Equation.3">
                  <p:embed/>
                </p:oleObj>
              </mc:Choice>
              <mc:Fallback>
                <p:oleObj name="Ecuación" r:id="rId8" imgW="901309" imgH="279279" progId="Equation.3">
                  <p:embed/>
                  <p:pic>
                    <p:nvPicPr>
                      <p:cNvPr id="0"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8531" y="2838449"/>
                        <a:ext cx="1385935" cy="374577"/>
                      </a:xfrm>
                      <a:prstGeom prst="rect">
                        <a:avLst/>
                      </a:prstGeom>
                      <a:noFill/>
                    </p:spPr>
                  </p:pic>
                </p:oleObj>
              </mc:Fallback>
            </mc:AlternateContent>
          </a:graphicData>
        </a:graphic>
      </p:graphicFrame>
      <p:graphicFrame>
        <p:nvGraphicFramePr>
          <p:cNvPr id="33" name="32 Objeto"/>
          <p:cNvGraphicFramePr>
            <a:graphicFrameLocks noChangeAspect="1"/>
          </p:cNvGraphicFramePr>
          <p:nvPr>
            <p:extLst>
              <p:ext uri="{D42A27DB-BD31-4B8C-83A1-F6EECF244321}">
                <p14:modId xmlns:p14="http://schemas.microsoft.com/office/powerpoint/2010/main" val="1965105501"/>
              </p:ext>
            </p:extLst>
          </p:nvPr>
        </p:nvGraphicFramePr>
        <p:xfrm>
          <a:off x="9247640" y="2838450"/>
          <a:ext cx="2060177" cy="312148"/>
        </p:xfrm>
        <a:graphic>
          <a:graphicData uri="http://schemas.openxmlformats.org/presentationml/2006/ole">
            <mc:AlternateContent xmlns:mc="http://schemas.openxmlformats.org/markup-compatibility/2006">
              <mc:Choice xmlns:v="urn:schemas-microsoft-com:vml" Requires="v">
                <p:oleObj spid="_x0000_s7804" name="Ecuación" r:id="rId10" imgW="1345616" imgH="253890" progId="Equation.3">
                  <p:embed/>
                </p:oleObj>
              </mc:Choice>
              <mc:Fallback>
                <p:oleObj name="Ecuación" r:id="rId10" imgW="1345616" imgH="253890" progId="Equation.3">
                  <p:embed/>
                  <p:pic>
                    <p:nvPicPr>
                      <p:cNvPr id="0" name="Object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47640" y="2838450"/>
                        <a:ext cx="2060177" cy="312148"/>
                      </a:xfrm>
                      <a:prstGeom prst="rect">
                        <a:avLst/>
                      </a:prstGeom>
                      <a:noFill/>
                    </p:spPr>
                  </p:pic>
                </p:oleObj>
              </mc:Fallback>
            </mc:AlternateContent>
          </a:graphicData>
        </a:graphic>
      </p:graphicFrame>
      <p:graphicFrame>
        <p:nvGraphicFramePr>
          <p:cNvPr id="34" name="33 Objeto"/>
          <p:cNvGraphicFramePr>
            <a:graphicFrameLocks noChangeAspect="1"/>
          </p:cNvGraphicFramePr>
          <p:nvPr>
            <p:extLst>
              <p:ext uri="{D42A27DB-BD31-4B8C-83A1-F6EECF244321}">
                <p14:modId xmlns:p14="http://schemas.microsoft.com/office/powerpoint/2010/main" val="1717788147"/>
              </p:ext>
            </p:extLst>
          </p:nvPr>
        </p:nvGraphicFramePr>
        <p:xfrm>
          <a:off x="7298530" y="3561242"/>
          <a:ext cx="1073787" cy="249718"/>
        </p:xfrm>
        <a:graphic>
          <a:graphicData uri="http://schemas.openxmlformats.org/presentationml/2006/ole">
            <mc:AlternateContent xmlns:mc="http://schemas.openxmlformats.org/markup-compatibility/2006">
              <mc:Choice xmlns:v="urn:schemas-microsoft-com:vml" Requires="v">
                <p:oleObj spid="_x0000_s7805" name="Ecuación" r:id="rId12" imgW="698197" imgH="177723" progId="Equation.3">
                  <p:embed/>
                </p:oleObj>
              </mc:Choice>
              <mc:Fallback>
                <p:oleObj name="Ecuación" r:id="rId12" imgW="698197" imgH="177723" progId="Equation.3">
                  <p:embed/>
                  <p:pic>
                    <p:nvPicPr>
                      <p:cNvPr id="0" name="Object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98530" y="3561242"/>
                        <a:ext cx="1073787" cy="249718"/>
                      </a:xfrm>
                      <a:prstGeom prst="rect">
                        <a:avLst/>
                      </a:prstGeom>
                      <a:noFill/>
                    </p:spPr>
                  </p:pic>
                </p:oleObj>
              </mc:Fallback>
            </mc:AlternateContent>
          </a:graphicData>
        </a:graphic>
      </p:graphicFrame>
      <p:graphicFrame>
        <p:nvGraphicFramePr>
          <p:cNvPr id="35" name="34 Objeto"/>
          <p:cNvGraphicFramePr>
            <a:graphicFrameLocks noChangeAspect="1"/>
          </p:cNvGraphicFramePr>
          <p:nvPr>
            <p:extLst>
              <p:ext uri="{D42A27DB-BD31-4B8C-83A1-F6EECF244321}">
                <p14:modId xmlns:p14="http://schemas.microsoft.com/office/powerpoint/2010/main" val="3308192613"/>
              </p:ext>
            </p:extLst>
          </p:nvPr>
        </p:nvGraphicFramePr>
        <p:xfrm>
          <a:off x="7140417" y="4267200"/>
          <a:ext cx="948690" cy="457200"/>
        </p:xfrm>
        <a:graphic>
          <a:graphicData uri="http://schemas.openxmlformats.org/presentationml/2006/ole">
            <mc:AlternateContent xmlns:mc="http://schemas.openxmlformats.org/markup-compatibility/2006">
              <mc:Choice xmlns:v="urn:schemas-microsoft-com:vml" Requires="v">
                <p:oleObj spid="_x0000_s7806" name="Ecuación" r:id="rId14" imgW="685800" imgH="393700" progId="Equation.3">
                  <p:embed/>
                </p:oleObj>
              </mc:Choice>
              <mc:Fallback>
                <p:oleObj name="Ecuación" r:id="rId14" imgW="685800" imgH="393700" progId="Equation.3">
                  <p:embed/>
                  <p:pic>
                    <p:nvPicPr>
                      <p:cNvPr id="0" name="Object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40417" y="4267200"/>
                        <a:ext cx="948690" cy="457200"/>
                      </a:xfrm>
                      <a:prstGeom prst="rect">
                        <a:avLst/>
                      </a:prstGeom>
                      <a:noFill/>
                    </p:spPr>
                  </p:pic>
                </p:oleObj>
              </mc:Fallback>
            </mc:AlternateContent>
          </a:graphicData>
        </a:graphic>
      </p:graphicFrame>
      <p:graphicFrame>
        <p:nvGraphicFramePr>
          <p:cNvPr id="36" name="35 Objeto"/>
          <p:cNvGraphicFramePr>
            <a:graphicFrameLocks noChangeAspect="1"/>
          </p:cNvGraphicFramePr>
          <p:nvPr>
            <p:extLst>
              <p:ext uri="{D42A27DB-BD31-4B8C-83A1-F6EECF244321}">
                <p14:modId xmlns:p14="http://schemas.microsoft.com/office/powerpoint/2010/main" val="4074367064"/>
              </p:ext>
            </p:extLst>
          </p:nvPr>
        </p:nvGraphicFramePr>
        <p:xfrm>
          <a:off x="9506427" y="4267200"/>
          <a:ext cx="1383030" cy="457200"/>
        </p:xfrm>
        <a:graphic>
          <a:graphicData uri="http://schemas.openxmlformats.org/presentationml/2006/ole">
            <mc:AlternateContent xmlns:mc="http://schemas.openxmlformats.org/markup-compatibility/2006">
              <mc:Choice xmlns:v="urn:schemas-microsoft-com:vml" Requires="v">
                <p:oleObj spid="_x0000_s7807" name="Ecuación" r:id="rId16" imgW="977476" imgH="393529" progId="Equation.3">
                  <p:embed/>
                </p:oleObj>
              </mc:Choice>
              <mc:Fallback>
                <p:oleObj name="Ecuación" r:id="rId16" imgW="977476" imgH="393529" progId="Equation.3">
                  <p:embed/>
                  <p:pic>
                    <p:nvPicPr>
                      <p:cNvPr id="0" name="Object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06427" y="4267200"/>
                        <a:ext cx="1383030" cy="457200"/>
                      </a:xfrm>
                      <a:prstGeom prst="rect">
                        <a:avLst/>
                      </a:prstGeom>
                      <a:noFill/>
                    </p:spPr>
                  </p:pic>
                </p:oleObj>
              </mc:Fallback>
            </mc:AlternateContent>
          </a:graphicData>
        </a:graphic>
      </p:graphicFrame>
      <p:graphicFrame>
        <p:nvGraphicFramePr>
          <p:cNvPr id="37" name="36 Objeto"/>
          <p:cNvGraphicFramePr>
            <a:graphicFrameLocks noChangeAspect="1"/>
          </p:cNvGraphicFramePr>
          <p:nvPr>
            <p:extLst>
              <p:ext uri="{D42A27DB-BD31-4B8C-83A1-F6EECF244321}">
                <p14:modId xmlns:p14="http://schemas.microsoft.com/office/powerpoint/2010/main" val="382381709"/>
              </p:ext>
            </p:extLst>
          </p:nvPr>
        </p:nvGraphicFramePr>
        <p:xfrm>
          <a:off x="8289131" y="4991100"/>
          <a:ext cx="1784350" cy="342900"/>
        </p:xfrm>
        <a:graphic>
          <a:graphicData uri="http://schemas.openxmlformats.org/presentationml/2006/ole">
            <mc:AlternateContent xmlns:mc="http://schemas.openxmlformats.org/markup-compatibility/2006">
              <mc:Choice xmlns:v="urn:schemas-microsoft-com:vml" Requires="v">
                <p:oleObj spid="_x0000_s7808" name="Ecuación" r:id="rId18" imgW="863280" imgH="177480" progId="Equation.3">
                  <p:embed/>
                </p:oleObj>
              </mc:Choice>
              <mc:Fallback>
                <p:oleObj name="Ecuación" r:id="rId18" imgW="863280" imgH="177480" progId="Equation.3">
                  <p:embed/>
                  <p:pic>
                    <p:nvPicPr>
                      <p:cNvPr id="0" name="Object 17"/>
                      <p:cNvPicPr>
                        <a:picLocks noChangeAspect="1" noChangeArrowheads="1"/>
                      </p:cNvPicPr>
                      <p:nvPr/>
                    </p:nvPicPr>
                    <p:blipFill>
                      <a:blip r:embed="rId19"/>
                      <a:srcRect/>
                      <a:stretch>
                        <a:fillRect/>
                      </a:stretch>
                    </p:blipFill>
                    <p:spPr bwMode="auto">
                      <a:xfrm>
                        <a:off x="8289131" y="4991100"/>
                        <a:ext cx="1784350" cy="342900"/>
                      </a:xfrm>
                      <a:prstGeom prst="rect">
                        <a:avLst/>
                      </a:prstGeom>
                      <a:noFill/>
                    </p:spPr>
                  </p:pic>
                </p:oleObj>
              </mc:Fallback>
            </mc:AlternateContent>
          </a:graphicData>
        </a:graphic>
      </p:graphicFrame>
      <p:sp>
        <p:nvSpPr>
          <p:cNvPr id="38" name="Rectangle 25"/>
          <p:cNvSpPr>
            <a:spLocks noChangeArrowheads="1"/>
          </p:cNvSpPr>
          <p:nvPr/>
        </p:nvSpPr>
        <p:spPr bwMode="auto">
          <a:xfrm>
            <a:off x="0"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9" name="Rectangle 26"/>
          <p:cNvSpPr>
            <a:spLocks noChangeArrowheads="1"/>
          </p:cNvSpPr>
          <p:nvPr/>
        </p:nvSpPr>
        <p:spPr bwMode="auto">
          <a:xfrm>
            <a:off x="0" y="83820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40" name="Rectangle 27"/>
          <p:cNvSpPr>
            <a:spLocks noChangeArrowheads="1"/>
          </p:cNvSpPr>
          <p:nvPr/>
        </p:nvSpPr>
        <p:spPr bwMode="auto">
          <a:xfrm>
            <a:off x="6817575" y="2417802"/>
            <a:ext cx="48601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Con estos datos se obtiene la potencia aparente con la fórmula:</a:t>
            </a:r>
            <a:endParaRPr kumimoji="0" lang="es-ES" altLang="es-E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3" name="Rectangle 30"/>
          <p:cNvSpPr>
            <a:spLocks noChangeArrowheads="1"/>
          </p:cNvSpPr>
          <p:nvPr/>
        </p:nvSpPr>
        <p:spPr bwMode="auto">
          <a:xfrm>
            <a:off x="6817575" y="3810960"/>
            <a:ext cx="30921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Con este resultado se calcula el </a:t>
            </a:r>
            <a:r>
              <a:rPr kumimoji="0" lang="es-ES" altLang="es-ES" sz="12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cos</a:t>
            </a:r>
            <a:r>
              <a:rPr lang="es-ES" dirty="0" err="1"/>
              <a:t>ø</a:t>
            </a:r>
            <a:endParaRPr kumimoji="0" lang="es-ES" alt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Rectangle 31"/>
          <p:cNvSpPr>
            <a:spLocks noChangeArrowheads="1"/>
          </p:cNvSpPr>
          <p:nvPr/>
        </p:nvSpPr>
        <p:spPr bwMode="auto">
          <a:xfrm>
            <a:off x="0" y="4600575"/>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46" name="45 Gráfico"/>
          <p:cNvGraphicFramePr/>
          <p:nvPr>
            <p:extLst>
              <p:ext uri="{D42A27DB-BD31-4B8C-83A1-F6EECF244321}">
                <p14:modId xmlns:p14="http://schemas.microsoft.com/office/powerpoint/2010/main" val="214732858"/>
              </p:ext>
            </p:extLst>
          </p:nvPr>
        </p:nvGraphicFramePr>
        <p:xfrm>
          <a:off x="288131" y="914400"/>
          <a:ext cx="5486400" cy="335280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47" name="46 Tabla"/>
          <p:cNvGraphicFramePr>
            <a:graphicFrameLocks noGrp="1"/>
          </p:cNvGraphicFramePr>
          <p:nvPr>
            <p:extLst>
              <p:ext uri="{D42A27DB-BD31-4B8C-83A1-F6EECF244321}">
                <p14:modId xmlns:p14="http://schemas.microsoft.com/office/powerpoint/2010/main" val="2377262266"/>
              </p:ext>
            </p:extLst>
          </p:nvPr>
        </p:nvGraphicFramePr>
        <p:xfrm>
          <a:off x="897731" y="4343400"/>
          <a:ext cx="4038599" cy="1374648"/>
        </p:xfrm>
        <a:graphic>
          <a:graphicData uri="http://schemas.openxmlformats.org/drawingml/2006/table">
            <a:tbl>
              <a:tblPr firstRow="1" firstCol="1" bandRow="1">
                <a:tableStyleId>{5C22544A-7EE6-4342-B048-85BDC9FD1C3A}</a:tableStyleId>
              </a:tblPr>
              <a:tblGrid>
                <a:gridCol w="1286634"/>
                <a:gridCol w="810331"/>
                <a:gridCol w="890884"/>
                <a:gridCol w="1050750"/>
              </a:tblGrid>
              <a:tr h="266700">
                <a:tc>
                  <a:txBody>
                    <a:bodyPr/>
                    <a:lstStyle/>
                    <a:p>
                      <a:endParaRPr lang="es-ES" sz="1200" dirty="0">
                        <a:solidFill>
                          <a:srgbClr val="365F91"/>
                        </a:solidFill>
                        <a:effectLst/>
                        <a:latin typeface="Calibri"/>
                      </a:endParaRPr>
                    </a:p>
                  </a:txBody>
                  <a:tcPr marL="68580" marR="68580" marT="0" marB="0"/>
                </a:tc>
                <a:tc>
                  <a:txBody>
                    <a:bodyPr/>
                    <a:lstStyle/>
                    <a:p>
                      <a:pPr algn="ctr">
                        <a:lnSpc>
                          <a:spcPct val="115000"/>
                        </a:lnSpc>
                        <a:spcAft>
                          <a:spcPts val="0"/>
                        </a:spcAft>
                      </a:pPr>
                      <a:r>
                        <a:rPr lang="es-EC" sz="1200" dirty="0" smtClean="0">
                          <a:effectLst/>
                        </a:rPr>
                        <a:t>E.ACTIVA </a:t>
                      </a:r>
                      <a:r>
                        <a:rPr lang="es-EC" sz="1200" dirty="0">
                          <a:effectLst/>
                        </a:rPr>
                        <a:t>(</a:t>
                      </a:r>
                      <a:r>
                        <a:rPr lang="es-EC" sz="1200" dirty="0" err="1">
                          <a:effectLst/>
                        </a:rPr>
                        <a:t>kwh</a:t>
                      </a:r>
                      <a:r>
                        <a:rPr lang="es-EC" sz="1200" dirty="0">
                          <a:effectLst/>
                        </a:rPr>
                        <a:t>)</a:t>
                      </a:r>
                      <a:endParaRPr lang="es-ES" sz="12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200" dirty="0" smtClean="0">
                          <a:effectLst/>
                        </a:rPr>
                        <a:t>E.</a:t>
                      </a:r>
                      <a:r>
                        <a:rPr lang="es-EC" sz="1200" dirty="0" smtClean="0">
                          <a:effectLst/>
                        </a:rPr>
                        <a:t>REACTIVA </a:t>
                      </a:r>
                      <a:r>
                        <a:rPr lang="es-EC" sz="1200" dirty="0">
                          <a:effectLst/>
                        </a:rPr>
                        <a:t>(</a:t>
                      </a:r>
                      <a:r>
                        <a:rPr lang="es-EC" sz="1200" dirty="0" err="1">
                          <a:effectLst/>
                        </a:rPr>
                        <a:t>kvarh</a:t>
                      </a:r>
                      <a:r>
                        <a:rPr lang="es-EC" sz="1200" dirty="0">
                          <a:effectLst/>
                        </a:rPr>
                        <a:t>)</a:t>
                      </a:r>
                      <a:endParaRPr lang="es-ES" sz="1200" dirty="0">
                        <a:solidFill>
                          <a:srgbClr val="365F91"/>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200" dirty="0">
                          <a:effectLst/>
                        </a:rPr>
                        <a:t>DEMANDA (</a:t>
                      </a:r>
                      <a:r>
                        <a:rPr lang="es-EC" sz="1200" dirty="0" err="1">
                          <a:effectLst/>
                        </a:rPr>
                        <a:t>kw</a:t>
                      </a:r>
                      <a:r>
                        <a:rPr lang="es-EC" sz="1200" dirty="0">
                          <a:effectLst/>
                        </a:rPr>
                        <a:t>)</a:t>
                      </a:r>
                      <a:endParaRPr lang="es-ES" sz="1200" dirty="0">
                        <a:solidFill>
                          <a:srgbClr val="365F91"/>
                        </a:solidFill>
                        <a:effectLst/>
                        <a:latin typeface="Calibri"/>
                        <a:ea typeface="Calibri"/>
                        <a:cs typeface="Times New Roman"/>
                      </a:endParaRPr>
                    </a:p>
                  </a:txBody>
                  <a:tcPr marL="68580" marR="68580" marT="0" marB="0"/>
                </a:tc>
              </a:tr>
              <a:tr h="266700">
                <a:tc>
                  <a:txBody>
                    <a:bodyPr/>
                    <a:lstStyle/>
                    <a:p>
                      <a:pPr>
                        <a:lnSpc>
                          <a:spcPct val="115000"/>
                        </a:lnSpc>
                        <a:spcAft>
                          <a:spcPts val="0"/>
                        </a:spcAft>
                      </a:pPr>
                      <a:r>
                        <a:rPr lang="es-EC" sz="1200">
                          <a:effectLst/>
                        </a:rPr>
                        <a:t>Total</a:t>
                      </a:r>
                      <a:endParaRPr lang="es-ES" sz="12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200">
                          <a:effectLst/>
                        </a:rPr>
                        <a:t>228540</a:t>
                      </a:r>
                      <a:endParaRPr lang="es-ES" sz="12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200" dirty="0">
                          <a:effectLst/>
                        </a:rPr>
                        <a:t>62109</a:t>
                      </a:r>
                      <a:endParaRPr lang="es-ES" sz="1200" dirty="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200">
                          <a:effectLst/>
                        </a:rPr>
                        <a:t>1571,00</a:t>
                      </a:r>
                      <a:endParaRPr lang="es-ES" sz="1200">
                        <a:solidFill>
                          <a:srgbClr val="365F91"/>
                        </a:solidFill>
                        <a:effectLst/>
                        <a:latin typeface="Calibri"/>
                        <a:ea typeface="Calibri"/>
                        <a:cs typeface="Times New Roman"/>
                      </a:endParaRPr>
                    </a:p>
                  </a:txBody>
                  <a:tcPr marL="68580" marR="68580" marT="0" marB="0"/>
                </a:tc>
              </a:tr>
              <a:tr h="266700">
                <a:tc>
                  <a:txBody>
                    <a:bodyPr/>
                    <a:lstStyle/>
                    <a:p>
                      <a:pPr>
                        <a:lnSpc>
                          <a:spcPct val="115000"/>
                        </a:lnSpc>
                        <a:spcAft>
                          <a:spcPts val="0"/>
                        </a:spcAft>
                      </a:pPr>
                      <a:r>
                        <a:rPr lang="es-EC" sz="1200">
                          <a:effectLst/>
                        </a:rPr>
                        <a:t>Promedio mensual</a:t>
                      </a:r>
                      <a:endParaRPr lang="es-ES" sz="12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200">
                          <a:effectLst/>
                        </a:rPr>
                        <a:t>38090</a:t>
                      </a:r>
                      <a:endParaRPr lang="es-ES" sz="12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200">
                          <a:effectLst/>
                        </a:rPr>
                        <a:t>10351,50</a:t>
                      </a:r>
                      <a:endParaRPr lang="es-ES" sz="12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200">
                          <a:effectLst/>
                        </a:rPr>
                        <a:t>261,83</a:t>
                      </a:r>
                      <a:endParaRPr lang="es-ES" sz="1200">
                        <a:solidFill>
                          <a:srgbClr val="365F91"/>
                        </a:solidFill>
                        <a:effectLst/>
                        <a:latin typeface="Calibri"/>
                        <a:ea typeface="Calibri"/>
                        <a:cs typeface="Times New Roman"/>
                      </a:endParaRPr>
                    </a:p>
                  </a:txBody>
                  <a:tcPr marL="68580" marR="68580" marT="0" marB="0"/>
                </a:tc>
              </a:tr>
              <a:tr h="266700">
                <a:tc>
                  <a:txBody>
                    <a:bodyPr/>
                    <a:lstStyle/>
                    <a:p>
                      <a:pPr>
                        <a:lnSpc>
                          <a:spcPct val="115000"/>
                        </a:lnSpc>
                        <a:spcAft>
                          <a:spcPts val="0"/>
                        </a:spcAft>
                      </a:pPr>
                      <a:r>
                        <a:rPr lang="es-EC" sz="1200">
                          <a:effectLst/>
                        </a:rPr>
                        <a:t>Desviación E.</a:t>
                      </a:r>
                      <a:endParaRPr lang="es-ES" sz="12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200">
                          <a:effectLst/>
                        </a:rPr>
                        <a:t>13316,59</a:t>
                      </a:r>
                      <a:endParaRPr lang="es-ES" sz="12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200">
                          <a:effectLst/>
                        </a:rPr>
                        <a:t>926,24</a:t>
                      </a:r>
                      <a:endParaRPr lang="es-ES" sz="1200">
                        <a:solidFill>
                          <a:srgbClr val="365F91"/>
                        </a:solidFill>
                        <a:effectLst/>
                        <a:latin typeface="Calibri"/>
                        <a:ea typeface="Calibri"/>
                        <a:cs typeface="Times New Roman"/>
                      </a:endParaRPr>
                    </a:p>
                  </a:txBody>
                  <a:tcPr marL="68580" marR="68580" marT="0" marB="0"/>
                </a:tc>
                <a:tc>
                  <a:txBody>
                    <a:bodyPr/>
                    <a:lstStyle/>
                    <a:p>
                      <a:pPr algn="r">
                        <a:lnSpc>
                          <a:spcPct val="115000"/>
                        </a:lnSpc>
                        <a:spcAft>
                          <a:spcPts val="0"/>
                        </a:spcAft>
                      </a:pPr>
                      <a:r>
                        <a:rPr lang="es-EC" sz="1200" dirty="0">
                          <a:effectLst/>
                        </a:rPr>
                        <a:t>5,78</a:t>
                      </a:r>
                      <a:endParaRPr lang="es-ES" sz="1200" dirty="0">
                        <a:solidFill>
                          <a:srgbClr val="365F91"/>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197261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graphicFrame>
        <p:nvGraphicFramePr>
          <p:cNvPr id="8" name="7 Gráfico"/>
          <p:cNvGraphicFramePr/>
          <p:nvPr>
            <p:extLst>
              <p:ext uri="{D42A27DB-BD31-4B8C-83A1-F6EECF244321}">
                <p14:modId xmlns:p14="http://schemas.microsoft.com/office/powerpoint/2010/main" val="1293865224"/>
              </p:ext>
            </p:extLst>
          </p:nvPr>
        </p:nvGraphicFramePr>
        <p:xfrm>
          <a:off x="745331" y="1371600"/>
          <a:ext cx="5715000" cy="4038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2 Tabla"/>
          <p:cNvGraphicFramePr>
            <a:graphicFrameLocks noGrp="1"/>
          </p:cNvGraphicFramePr>
          <p:nvPr>
            <p:extLst>
              <p:ext uri="{D42A27DB-BD31-4B8C-83A1-F6EECF244321}">
                <p14:modId xmlns:p14="http://schemas.microsoft.com/office/powerpoint/2010/main" val="4291193061"/>
              </p:ext>
            </p:extLst>
          </p:nvPr>
        </p:nvGraphicFramePr>
        <p:xfrm>
          <a:off x="7298531" y="2057400"/>
          <a:ext cx="3124200" cy="1600200"/>
        </p:xfrm>
        <a:graphic>
          <a:graphicData uri="http://schemas.openxmlformats.org/drawingml/2006/table">
            <a:tbl>
              <a:tblPr firstRow="1" firstCol="1" bandRow="1">
                <a:tableStyleId>{F5AB1C69-6EDB-4FF4-983F-18BD219EF322}</a:tableStyleId>
              </a:tblPr>
              <a:tblGrid>
                <a:gridCol w="951311"/>
                <a:gridCol w="985490"/>
                <a:gridCol w="1187399"/>
              </a:tblGrid>
              <a:tr h="462708">
                <a:tc>
                  <a:txBody>
                    <a:bodyPr/>
                    <a:lstStyle/>
                    <a:p>
                      <a:endParaRPr lang="es-ES" sz="1100" dirty="0">
                        <a:solidFill>
                          <a:srgbClr val="2E74B5"/>
                        </a:solidFill>
                        <a:effectLst/>
                        <a:latin typeface="Calibri"/>
                      </a:endParaRPr>
                    </a:p>
                  </a:txBody>
                  <a:tcPr marL="68580" marR="68580" marT="0" marB="0"/>
                </a:tc>
                <a:tc>
                  <a:txBody>
                    <a:bodyPr/>
                    <a:lstStyle/>
                    <a:p>
                      <a:pPr algn="ctr">
                        <a:spcAft>
                          <a:spcPts val="0"/>
                        </a:spcAft>
                      </a:pPr>
                      <a:r>
                        <a:rPr lang="es-ES" sz="1200">
                          <a:effectLst/>
                        </a:rPr>
                        <a:t>P. ACTIVA (Kw)</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P. REACTIVA (</a:t>
                      </a:r>
                      <a:r>
                        <a:rPr lang="es-ES" sz="1200" dirty="0" err="1">
                          <a:effectLst/>
                        </a:rPr>
                        <a:t>Kvar</a:t>
                      </a:r>
                      <a:r>
                        <a:rPr lang="es-ES" sz="1200" dirty="0">
                          <a:effectLst/>
                        </a:rPr>
                        <a:t>) </a:t>
                      </a:r>
                      <a:endParaRPr lang="es-ES" sz="1200" dirty="0">
                        <a:solidFill>
                          <a:srgbClr val="2E74B5"/>
                        </a:solidFill>
                        <a:effectLst/>
                        <a:latin typeface="Times New Roman"/>
                        <a:ea typeface="Times New Roman"/>
                      </a:endParaRPr>
                    </a:p>
                  </a:txBody>
                  <a:tcPr marL="68580" marR="68580" marT="0" marB="0">
                    <a:solidFill>
                      <a:schemeClr val="tx2">
                        <a:lumMod val="60000"/>
                        <a:lumOff val="40000"/>
                      </a:schemeClr>
                    </a:solidFill>
                  </a:tcPr>
                </a:tc>
              </a:tr>
              <a:tr h="337392">
                <a:tc>
                  <a:txBody>
                    <a:bodyPr/>
                    <a:lstStyle/>
                    <a:p>
                      <a:pPr algn="ctr">
                        <a:spcAft>
                          <a:spcPts val="0"/>
                        </a:spcAft>
                      </a:pPr>
                      <a:r>
                        <a:rPr lang="es-ES" sz="1200">
                          <a:effectLst/>
                        </a:rPr>
                        <a:t>Promedio</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47,35</a:t>
                      </a:r>
                      <a:endParaRPr lang="es-ES" sz="12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12,019</a:t>
                      </a:r>
                      <a:endParaRPr lang="es-ES" sz="1200" dirty="0">
                        <a:solidFill>
                          <a:srgbClr val="2E74B5"/>
                        </a:solidFill>
                        <a:effectLst/>
                        <a:latin typeface="Times New Roman"/>
                        <a:ea typeface="Times New Roman"/>
                      </a:endParaRPr>
                    </a:p>
                  </a:txBody>
                  <a:tcPr marL="68580" marR="68580" marT="0" marB="0">
                    <a:solidFill>
                      <a:schemeClr val="accent1">
                        <a:lumMod val="20000"/>
                        <a:lumOff val="80000"/>
                      </a:schemeClr>
                    </a:solidFill>
                  </a:tcPr>
                </a:tc>
              </a:tr>
              <a:tr h="337392">
                <a:tc>
                  <a:txBody>
                    <a:bodyPr/>
                    <a:lstStyle/>
                    <a:p>
                      <a:pPr algn="ctr">
                        <a:spcAft>
                          <a:spcPts val="0"/>
                        </a:spcAft>
                      </a:pPr>
                      <a:r>
                        <a:rPr lang="es-ES" sz="1200">
                          <a:effectLst/>
                        </a:rPr>
                        <a:t>Máximo</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62,30</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16,79</a:t>
                      </a:r>
                      <a:endParaRPr lang="es-ES" sz="1200" dirty="0">
                        <a:solidFill>
                          <a:srgbClr val="2E74B5"/>
                        </a:solidFill>
                        <a:effectLst/>
                        <a:latin typeface="Times New Roman"/>
                        <a:ea typeface="Times New Roman"/>
                      </a:endParaRPr>
                    </a:p>
                  </a:txBody>
                  <a:tcPr marL="68580" marR="68580" marT="0" marB="0"/>
                </a:tc>
              </a:tr>
              <a:tr h="462708">
                <a:tc>
                  <a:txBody>
                    <a:bodyPr/>
                    <a:lstStyle/>
                    <a:p>
                      <a:pPr algn="ctr">
                        <a:spcAft>
                          <a:spcPts val="0"/>
                        </a:spcAft>
                      </a:pPr>
                      <a:r>
                        <a:rPr lang="es-ES" sz="1200">
                          <a:effectLst/>
                        </a:rPr>
                        <a:t>Desviación estándar </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12,05</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3,426</a:t>
                      </a:r>
                      <a:endParaRPr lang="es-ES" sz="1200" dirty="0">
                        <a:solidFill>
                          <a:srgbClr val="2E74B5"/>
                        </a:solidFill>
                        <a:effectLst/>
                        <a:latin typeface="Times New Roman"/>
                        <a:ea typeface="Times New Roman"/>
                      </a:endParaRPr>
                    </a:p>
                  </a:txBody>
                  <a:tcPr marL="68580" marR="68580" marT="0" marB="0">
                    <a:solidFill>
                      <a:schemeClr val="accent1">
                        <a:lumMod val="20000"/>
                        <a:lumOff val="80000"/>
                      </a:schemeClr>
                    </a:solidFill>
                  </a:tcPr>
                </a:tc>
              </a:tr>
            </a:tbl>
          </a:graphicData>
        </a:graphic>
      </p:graphicFrame>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Registros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Mediciones – E.E.  Centro Sur</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3 Rectángulo"/>
          <p:cNvSpPr/>
          <p:nvPr/>
        </p:nvSpPr>
        <p:spPr>
          <a:xfrm>
            <a:off x="1126331" y="990600"/>
            <a:ext cx="4449808" cy="369332"/>
          </a:xfrm>
          <a:prstGeom prst="rect">
            <a:avLst/>
          </a:prstGeom>
        </p:spPr>
        <p:txBody>
          <a:bodyPr wrap="none">
            <a:spAutoFit/>
          </a:bodyPr>
          <a:lstStyle/>
          <a:p>
            <a:r>
              <a:rPr lang="es-ES" b="1" dirty="0"/>
              <a:t>Perfil de carga promedio del semestre I-2015</a:t>
            </a:r>
          </a:p>
        </p:txBody>
      </p:sp>
      <p:sp>
        <p:nvSpPr>
          <p:cNvPr id="9" name="8 Rectángulo"/>
          <p:cNvSpPr/>
          <p:nvPr/>
        </p:nvSpPr>
        <p:spPr>
          <a:xfrm>
            <a:off x="7298531" y="990600"/>
            <a:ext cx="3140384" cy="646331"/>
          </a:xfrm>
          <a:prstGeom prst="rect">
            <a:avLst/>
          </a:prstGeom>
        </p:spPr>
        <p:txBody>
          <a:bodyPr wrap="square">
            <a:spAutoFit/>
          </a:bodyPr>
          <a:lstStyle/>
          <a:p>
            <a:r>
              <a:rPr lang="es-ES" b="1" dirty="0"/>
              <a:t>Valores estadísticos del perfil de carga de un día promedio </a:t>
            </a:r>
          </a:p>
        </p:txBody>
      </p:sp>
    </p:spTree>
    <p:extLst>
      <p:ext uri="{BB962C8B-B14F-4D97-AF65-F5344CB8AC3E}">
        <p14:creationId xmlns:p14="http://schemas.microsoft.com/office/powerpoint/2010/main" val="16549551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Registros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Mediciones – E.E.  Centro Sur</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1 Rectángulo"/>
          <p:cNvSpPr/>
          <p:nvPr/>
        </p:nvSpPr>
        <p:spPr>
          <a:xfrm>
            <a:off x="211931" y="1155405"/>
            <a:ext cx="4744243" cy="3970318"/>
          </a:xfrm>
          <a:prstGeom prst="rect">
            <a:avLst/>
          </a:prstGeom>
        </p:spPr>
        <p:txBody>
          <a:bodyPr wrap="square">
            <a:spAutoFit/>
          </a:bodyPr>
          <a:lstStyle/>
          <a:p>
            <a:r>
              <a:rPr lang="es-ES" sz="1400" dirty="0"/>
              <a:t>“</a:t>
            </a:r>
            <a:r>
              <a:rPr lang="es-ES" sz="1400" i="1" dirty="0"/>
              <a:t>Pliego tarifario 2015, numeral 8: Demanda Facturable, en el literal C: Demanda de aparatos de uso instantáneo.</a:t>
            </a:r>
            <a:r>
              <a:rPr lang="es-ES" sz="1400" dirty="0"/>
              <a:t>” (ARCONEL, 2015</a:t>
            </a:r>
            <a:r>
              <a:rPr lang="es-ES" sz="1400" dirty="0" smtClean="0"/>
              <a:t>)</a:t>
            </a:r>
          </a:p>
          <a:p>
            <a:endParaRPr lang="es-ES" sz="1400" i="1" dirty="0" smtClean="0"/>
          </a:p>
          <a:p>
            <a:r>
              <a:rPr lang="es-ES" sz="1400" i="1" dirty="0" smtClean="0"/>
              <a:t>“</a:t>
            </a:r>
            <a:r>
              <a:rPr lang="es-ES" sz="1400" i="1" dirty="0"/>
              <a:t>Los procedimientos para la determinación de la demanda facturable señalados en a) y en b), no se aplican en el caso de cargas correspondientes a aparatos de uso instantáneo como por ejemplo: soldadoras eléctricas y equipos similares, equipos de rayos X, turbinas de uso odontológico, entre otros. En estos casos La demanda facturable considerará adicionalmente la potencia de placa tomando en cuenta el punto de regulación donde trabajan estos aparatos o la medición de la potencia instantánea de tales equipos. La demanda total facturable corresponderá a la suma de la demanda registrada o calculada según lo establecido en a) y b), más la potencia de placa o potencia instantánea medida de dichos, aparatos, afectada por un factor de coincidencia o de simultaneidad para el caso de varios, equipos.”  </a:t>
            </a:r>
            <a:r>
              <a:rPr lang="es-ES" sz="1400" dirty="0"/>
              <a:t>(ARCONEL, 2015)</a:t>
            </a:r>
            <a:r>
              <a:rPr lang="es-ES" sz="1400" i="1" dirty="0"/>
              <a:t>.</a:t>
            </a:r>
            <a:endParaRPr lang="es-ES" sz="1400" dirty="0"/>
          </a:p>
        </p:txBody>
      </p:sp>
      <p:pic>
        <p:nvPicPr>
          <p:cNvPr id="11" name="10 Imagen"/>
          <p:cNvPicPr/>
          <p:nvPr/>
        </p:nvPicPr>
        <p:blipFill>
          <a:blip r:embed="rId3"/>
          <a:stretch>
            <a:fillRect/>
          </a:stretch>
        </p:blipFill>
        <p:spPr>
          <a:xfrm>
            <a:off x="5155350" y="1155405"/>
            <a:ext cx="6184900" cy="4267200"/>
          </a:xfrm>
          <a:prstGeom prst="rect">
            <a:avLst/>
          </a:prstGeom>
        </p:spPr>
      </p:pic>
      <p:sp>
        <p:nvSpPr>
          <p:cNvPr id="5" name="4 Rectángulo"/>
          <p:cNvSpPr/>
          <p:nvPr/>
        </p:nvSpPr>
        <p:spPr>
          <a:xfrm>
            <a:off x="4310063" y="649463"/>
            <a:ext cx="7391400" cy="369332"/>
          </a:xfrm>
          <a:prstGeom prst="rect">
            <a:avLst/>
          </a:prstGeom>
        </p:spPr>
        <p:txBody>
          <a:bodyPr wrap="square">
            <a:spAutoFit/>
          </a:bodyPr>
          <a:lstStyle/>
          <a:p>
            <a:pPr lvl="2" fontAlgn="base"/>
            <a:r>
              <a:rPr lang="es-ES" b="1" dirty="0">
                <a:effectLst>
                  <a:glow>
                    <a:srgbClr val="000000"/>
                  </a:glow>
                  <a:outerShdw sx="0" sy="0">
                    <a:srgbClr val="000000"/>
                  </a:outerShdw>
                  <a:reflection stA="0" endPos="0" fadeDir="0" sx="0" sy="0"/>
                </a:effectLst>
              </a:rPr>
              <a:t>Análisis de facturación de </a:t>
            </a:r>
            <a:r>
              <a:rPr lang="es-ES" b="1" dirty="0" smtClean="0">
                <a:effectLst>
                  <a:glow>
                    <a:srgbClr val="000000"/>
                  </a:glow>
                  <a:outerShdw sx="0" sy="0">
                    <a:srgbClr val="000000"/>
                  </a:outerShdw>
                  <a:reflection stA="0" endPos="0" fadeDir="0" sx="0" sy="0"/>
                </a:effectLst>
              </a:rPr>
              <a:t>energía </a:t>
            </a:r>
            <a:r>
              <a:rPr lang="es-ES" b="1" dirty="0">
                <a:effectLst>
                  <a:glow>
                    <a:srgbClr val="000000"/>
                  </a:glow>
                  <a:outerShdw sx="0" sy="0">
                    <a:srgbClr val="000000"/>
                  </a:outerShdw>
                  <a:reflection stA="0" endPos="0" fadeDir="0" sx="0" sy="0"/>
                </a:effectLst>
              </a:rPr>
              <a:t>eléctrica del hospital </a:t>
            </a:r>
          </a:p>
        </p:txBody>
      </p:sp>
      <p:sp>
        <p:nvSpPr>
          <p:cNvPr id="3" name="2 Rectángulo"/>
          <p:cNvSpPr/>
          <p:nvPr/>
        </p:nvSpPr>
        <p:spPr>
          <a:xfrm>
            <a:off x="211930" y="5148116"/>
            <a:ext cx="4744243" cy="738664"/>
          </a:xfrm>
          <a:prstGeom prst="rect">
            <a:avLst/>
          </a:prstGeom>
        </p:spPr>
        <p:txBody>
          <a:bodyPr wrap="square">
            <a:spAutoFit/>
          </a:bodyPr>
          <a:lstStyle/>
          <a:p>
            <a:pPr marL="285750" indent="-285750">
              <a:buFont typeface="Arial" panose="020B0604020202020204" pitchFamily="34" charset="0"/>
              <a:buChar char="•"/>
            </a:pPr>
            <a:r>
              <a:rPr lang="es-ES" sz="1400" dirty="0" smtClean="0"/>
              <a:t>Categoría </a:t>
            </a:r>
            <a:r>
              <a:rPr lang="es-ES" sz="1400" dirty="0"/>
              <a:t>B.4 - Tarifa General de Baja y Media Tensión, literal B4.3- Asistencia Social y Beneficio Público con Demanda</a:t>
            </a:r>
          </a:p>
        </p:txBody>
      </p:sp>
    </p:spTree>
    <p:extLst>
      <p:ext uri="{BB962C8B-B14F-4D97-AF65-F5344CB8AC3E}">
        <p14:creationId xmlns:p14="http://schemas.microsoft.com/office/powerpoint/2010/main" val="1132580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973931" y="2514600"/>
            <a:ext cx="9829800" cy="8382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MEDICIONES Y DIAGNÓSTICO DE TABLEROS GENERALES</a:t>
            </a:r>
            <a:endParaRPr lang="es-ES"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endParaRPr>
          </a:p>
        </p:txBody>
      </p:sp>
      <p:pic>
        <p:nvPicPr>
          <p:cNvPr id="11265" name="Picture 1" descr="E:\tesis\estudio de factibilidad1\imagenes\fotos hgm\IMG_50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4331" y="3581400"/>
            <a:ext cx="3695700" cy="220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0197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 Normal (TGN</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Voltaje</a:t>
            </a:r>
            <a:endParaRPr lang="es-E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4 Imagen"/>
          <p:cNvPicPr/>
          <p:nvPr/>
        </p:nvPicPr>
        <p:blipFill>
          <a:blip r:embed="rId3"/>
          <a:stretch>
            <a:fillRect/>
          </a:stretch>
        </p:blipFill>
        <p:spPr>
          <a:xfrm>
            <a:off x="592931" y="990600"/>
            <a:ext cx="3200400" cy="2438400"/>
          </a:xfrm>
          <a:prstGeom prst="rect">
            <a:avLst/>
          </a:prstGeom>
        </p:spPr>
      </p:pic>
      <p:sp>
        <p:nvSpPr>
          <p:cNvPr id="2" name="1 Rectángulo"/>
          <p:cNvSpPr/>
          <p:nvPr/>
        </p:nvSpPr>
        <p:spPr>
          <a:xfrm>
            <a:off x="645521" y="609600"/>
            <a:ext cx="3117392" cy="369332"/>
          </a:xfrm>
          <a:prstGeom prst="rect">
            <a:avLst/>
          </a:prstGeom>
        </p:spPr>
        <p:txBody>
          <a:bodyPr wrap="none">
            <a:spAutoFit/>
          </a:bodyPr>
          <a:lstStyle/>
          <a:p>
            <a:r>
              <a:rPr lang="es-ES" b="1" dirty="0"/>
              <a:t>Forma de onda - voltaje de </a:t>
            </a:r>
            <a:r>
              <a:rPr lang="es-ES" b="1" dirty="0" smtClean="0"/>
              <a:t>L-N</a:t>
            </a:r>
            <a:endParaRPr lang="es-ES" b="1" dirty="0"/>
          </a:p>
        </p:txBody>
      </p:sp>
      <p:pic>
        <p:nvPicPr>
          <p:cNvPr id="7" name="6 Imagen"/>
          <p:cNvPicPr/>
          <p:nvPr/>
        </p:nvPicPr>
        <p:blipFill>
          <a:blip r:embed="rId4"/>
          <a:stretch>
            <a:fillRect/>
          </a:stretch>
        </p:blipFill>
        <p:spPr>
          <a:xfrm>
            <a:off x="609932" y="3733800"/>
            <a:ext cx="3200400" cy="2438400"/>
          </a:xfrm>
          <a:prstGeom prst="rect">
            <a:avLst/>
          </a:prstGeom>
        </p:spPr>
      </p:pic>
      <p:pic>
        <p:nvPicPr>
          <p:cNvPr id="8" name="7 Imagen"/>
          <p:cNvPicPr/>
          <p:nvPr/>
        </p:nvPicPr>
        <p:blipFill rotWithShape="1">
          <a:blip r:embed="rId5"/>
          <a:srcRect t="4221"/>
          <a:stretch/>
        </p:blipFill>
        <p:spPr bwMode="auto">
          <a:xfrm>
            <a:off x="4174331" y="990600"/>
            <a:ext cx="7239000" cy="3148800"/>
          </a:xfrm>
          <a:prstGeom prst="rect">
            <a:avLst/>
          </a:prstGeom>
          <a:ln>
            <a:noFill/>
          </a:ln>
          <a:extLst>
            <a:ext uri="{53640926-AAD7-44D8-BBD7-CCE9431645EC}">
              <a14:shadowObscured xmlns:a14="http://schemas.microsoft.com/office/drawing/2010/main"/>
            </a:ext>
          </a:extLst>
        </p:spPr>
      </p:pic>
      <p:graphicFrame>
        <p:nvGraphicFramePr>
          <p:cNvPr id="3" name="2 Tabla"/>
          <p:cNvGraphicFramePr>
            <a:graphicFrameLocks noGrp="1"/>
          </p:cNvGraphicFramePr>
          <p:nvPr>
            <p:extLst>
              <p:ext uri="{D42A27DB-BD31-4B8C-83A1-F6EECF244321}">
                <p14:modId xmlns:p14="http://schemas.microsoft.com/office/powerpoint/2010/main" val="33040029"/>
              </p:ext>
            </p:extLst>
          </p:nvPr>
        </p:nvGraphicFramePr>
        <p:xfrm>
          <a:off x="4555331" y="4762500"/>
          <a:ext cx="3922219" cy="1333500"/>
        </p:xfrm>
        <a:graphic>
          <a:graphicData uri="http://schemas.openxmlformats.org/drawingml/2006/table">
            <a:tbl>
              <a:tblPr firstRow="1" firstCol="1" bandRow="1">
                <a:tableStyleId>{5C22544A-7EE6-4342-B048-85BDC9FD1C3A}</a:tableStyleId>
              </a:tblPr>
              <a:tblGrid>
                <a:gridCol w="1188366"/>
                <a:gridCol w="1016249"/>
                <a:gridCol w="858802"/>
                <a:gridCol w="858802"/>
              </a:tblGrid>
              <a:tr h="190500">
                <a:tc>
                  <a:txBody>
                    <a:bodyPr/>
                    <a:lstStyle/>
                    <a:p>
                      <a:endParaRPr lang="es-ES" sz="1200" dirty="0">
                        <a:solidFill>
                          <a:srgbClr val="2E74B5"/>
                        </a:solidFill>
                        <a:effectLst/>
                        <a:latin typeface="Calibri"/>
                      </a:endParaRPr>
                    </a:p>
                  </a:txBody>
                  <a:tcPr marL="68580" marR="68580" marT="0" marB="0"/>
                </a:tc>
                <a:tc>
                  <a:txBody>
                    <a:bodyPr/>
                    <a:lstStyle/>
                    <a:p>
                      <a:pPr>
                        <a:spcAft>
                          <a:spcPts val="0"/>
                        </a:spcAft>
                      </a:pPr>
                      <a:r>
                        <a:rPr lang="es-ES" sz="1200">
                          <a:effectLst/>
                        </a:rPr>
                        <a:t>L1 (V)</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L2 (V)</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L3 (V)</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smtClean="0">
                          <a:effectLst/>
                        </a:rPr>
                        <a:t>PROMEDIO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125,49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125,19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125,56</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smtClean="0">
                          <a:effectLst/>
                        </a:rPr>
                        <a:t>MINIMO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109,80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109,15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109,46</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smtClean="0">
                          <a:effectLst/>
                        </a:rPr>
                        <a:t>MAXIMO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129,67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129,37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129,85</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smtClean="0">
                          <a:effectLst/>
                        </a:rPr>
                        <a:t>∆V % Prom.</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- 1,19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-1,43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-1,14</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smtClean="0">
                          <a:effectLst/>
                        </a:rPr>
                        <a:t>∆V % Min</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-13,54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-14,06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-13,81</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dirty="0" smtClean="0">
                          <a:effectLst/>
                        </a:rPr>
                        <a:t>∆V % Max</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2,10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1,86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2,24</a:t>
                      </a:r>
                      <a:endParaRPr lang="es-ES" sz="1200" dirty="0">
                        <a:solidFill>
                          <a:srgbClr val="2E74B5"/>
                        </a:solidFill>
                        <a:effectLst/>
                        <a:latin typeface="Times New Roman"/>
                        <a:ea typeface="Times New Roman"/>
                      </a:endParaRPr>
                    </a:p>
                  </a:txBody>
                  <a:tcPr marL="68580" marR="68580" marT="0" marB="0"/>
                </a:tc>
              </a:tr>
            </a:tbl>
          </a:graphicData>
        </a:graphic>
      </p:graphicFrame>
      <p:sp>
        <p:nvSpPr>
          <p:cNvPr id="4" name="3 Rectángulo"/>
          <p:cNvSpPr/>
          <p:nvPr/>
        </p:nvSpPr>
        <p:spPr>
          <a:xfrm>
            <a:off x="614333" y="3364468"/>
            <a:ext cx="3026598" cy="369332"/>
          </a:xfrm>
          <a:prstGeom prst="rect">
            <a:avLst/>
          </a:prstGeom>
        </p:spPr>
        <p:txBody>
          <a:bodyPr wrap="none">
            <a:spAutoFit/>
          </a:bodyPr>
          <a:lstStyle/>
          <a:p>
            <a:r>
              <a:rPr lang="es-ES" b="1" dirty="0"/>
              <a:t>Diagrama fasorial voltaje TGN</a:t>
            </a:r>
          </a:p>
        </p:txBody>
      </p:sp>
      <p:sp>
        <p:nvSpPr>
          <p:cNvPr id="6" name="5 Rectángulo"/>
          <p:cNvSpPr/>
          <p:nvPr/>
        </p:nvSpPr>
        <p:spPr>
          <a:xfrm>
            <a:off x="4479131" y="4355068"/>
            <a:ext cx="4328301" cy="369332"/>
          </a:xfrm>
          <a:prstGeom prst="rect">
            <a:avLst/>
          </a:prstGeom>
        </p:spPr>
        <p:txBody>
          <a:bodyPr wrap="none">
            <a:spAutoFit/>
          </a:bodyPr>
          <a:lstStyle/>
          <a:p>
            <a:r>
              <a:rPr lang="es-ES" b="1" dirty="0"/>
              <a:t>Í</a:t>
            </a:r>
            <a:r>
              <a:rPr lang="es-ES" b="1" dirty="0" smtClean="0"/>
              <a:t>ndice </a:t>
            </a:r>
            <a:r>
              <a:rPr lang="es-ES" b="1" dirty="0"/>
              <a:t>de calidad de registros de voltaje </a:t>
            </a:r>
            <a:r>
              <a:rPr lang="es-ES" b="1" dirty="0" smtClean="0"/>
              <a:t>L-N</a:t>
            </a:r>
            <a:endParaRPr lang="es-ES" b="1" dirty="0"/>
          </a:p>
        </p:txBody>
      </p:sp>
      <p:sp>
        <p:nvSpPr>
          <p:cNvPr id="9" name="8 Rectángulo"/>
          <p:cNvSpPr/>
          <p:nvPr/>
        </p:nvSpPr>
        <p:spPr>
          <a:xfrm>
            <a:off x="4479131" y="577334"/>
            <a:ext cx="4737515" cy="369332"/>
          </a:xfrm>
          <a:prstGeom prst="rect">
            <a:avLst/>
          </a:prstGeom>
        </p:spPr>
        <p:txBody>
          <a:bodyPr wrap="none">
            <a:spAutoFit/>
          </a:bodyPr>
          <a:lstStyle/>
          <a:p>
            <a:r>
              <a:rPr lang="es-ES" b="1" dirty="0" smtClean="0"/>
              <a:t> </a:t>
            </a:r>
            <a:r>
              <a:rPr lang="es-ES" b="1" dirty="0"/>
              <a:t>Registro de mediciones voltaje </a:t>
            </a:r>
            <a:r>
              <a:rPr lang="es-ES" b="1" dirty="0" smtClean="0"/>
              <a:t> L-N tiempo real</a:t>
            </a:r>
            <a:endParaRPr lang="es-ES" b="1" dirty="0"/>
          </a:p>
        </p:txBody>
      </p:sp>
    </p:spTree>
    <p:extLst>
      <p:ext uri="{BB962C8B-B14F-4D97-AF65-F5344CB8AC3E}">
        <p14:creationId xmlns:p14="http://schemas.microsoft.com/office/powerpoint/2010/main" val="27256356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Voltaje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5" name="4 Gráfico"/>
          <p:cNvGraphicFramePr/>
          <p:nvPr>
            <p:extLst>
              <p:ext uri="{D42A27DB-BD31-4B8C-83A1-F6EECF244321}">
                <p14:modId xmlns:p14="http://schemas.microsoft.com/office/powerpoint/2010/main" val="2406602713"/>
              </p:ext>
            </p:extLst>
          </p:nvPr>
        </p:nvGraphicFramePr>
        <p:xfrm>
          <a:off x="6155531" y="838201"/>
          <a:ext cx="5367020"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5 Gráfico"/>
          <p:cNvGraphicFramePr/>
          <p:nvPr>
            <p:extLst>
              <p:ext uri="{D42A27DB-BD31-4B8C-83A1-F6EECF244321}">
                <p14:modId xmlns:p14="http://schemas.microsoft.com/office/powerpoint/2010/main" val="3982774371"/>
              </p:ext>
            </p:extLst>
          </p:nvPr>
        </p:nvGraphicFramePr>
        <p:xfrm>
          <a:off x="6155531" y="3505200"/>
          <a:ext cx="5363210" cy="22834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6 Gráfico"/>
          <p:cNvGraphicFramePr/>
          <p:nvPr>
            <p:extLst>
              <p:ext uri="{D42A27DB-BD31-4B8C-83A1-F6EECF244321}">
                <p14:modId xmlns:p14="http://schemas.microsoft.com/office/powerpoint/2010/main" val="2532482703"/>
              </p:ext>
            </p:extLst>
          </p:nvPr>
        </p:nvGraphicFramePr>
        <p:xfrm>
          <a:off x="211931" y="762000"/>
          <a:ext cx="5612130" cy="24885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7 Gráfico"/>
          <p:cNvGraphicFramePr/>
          <p:nvPr>
            <p:extLst>
              <p:ext uri="{D42A27DB-BD31-4B8C-83A1-F6EECF244321}">
                <p14:modId xmlns:p14="http://schemas.microsoft.com/office/powerpoint/2010/main" val="2036140607"/>
              </p:ext>
            </p:extLst>
          </p:nvPr>
        </p:nvGraphicFramePr>
        <p:xfrm>
          <a:off x="211931" y="3352800"/>
          <a:ext cx="5791200" cy="277431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007748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Voltaje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 name="7 Imagen"/>
          <p:cNvPicPr/>
          <p:nvPr/>
        </p:nvPicPr>
        <p:blipFill rotWithShape="1">
          <a:blip r:embed="rId3"/>
          <a:srcRect t="5504"/>
          <a:stretch/>
        </p:blipFill>
        <p:spPr>
          <a:xfrm>
            <a:off x="1735931" y="1219201"/>
            <a:ext cx="6917373" cy="4151312"/>
          </a:xfrm>
          <a:prstGeom prst="rect">
            <a:avLst/>
          </a:prstGeom>
        </p:spPr>
      </p:pic>
      <p:sp>
        <p:nvSpPr>
          <p:cNvPr id="3" name="2 Rectángulo"/>
          <p:cNvSpPr/>
          <p:nvPr/>
        </p:nvSpPr>
        <p:spPr>
          <a:xfrm>
            <a:off x="3636839" y="762000"/>
            <a:ext cx="3470502" cy="369332"/>
          </a:xfrm>
          <a:prstGeom prst="rect">
            <a:avLst/>
          </a:prstGeom>
        </p:spPr>
        <p:txBody>
          <a:bodyPr wrap="none">
            <a:spAutoFit/>
          </a:bodyPr>
          <a:lstStyle/>
          <a:p>
            <a:r>
              <a:rPr lang="es-ES" b="1" dirty="0"/>
              <a:t>Estadística de eventos Voltaje TGN</a:t>
            </a:r>
          </a:p>
        </p:txBody>
      </p:sp>
    </p:spTree>
    <p:extLst>
      <p:ext uri="{BB962C8B-B14F-4D97-AF65-F5344CB8AC3E}">
        <p14:creationId xmlns:p14="http://schemas.microsoft.com/office/powerpoint/2010/main" val="9823131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Corriente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4 Imagen"/>
          <p:cNvPicPr/>
          <p:nvPr/>
        </p:nvPicPr>
        <p:blipFill>
          <a:blip r:embed="rId3"/>
          <a:stretch>
            <a:fillRect/>
          </a:stretch>
        </p:blipFill>
        <p:spPr>
          <a:xfrm>
            <a:off x="440531" y="990600"/>
            <a:ext cx="4006850" cy="2286000"/>
          </a:xfrm>
          <a:prstGeom prst="rect">
            <a:avLst/>
          </a:prstGeom>
        </p:spPr>
      </p:pic>
      <p:pic>
        <p:nvPicPr>
          <p:cNvPr id="6" name="5 Imagen"/>
          <p:cNvPicPr/>
          <p:nvPr/>
        </p:nvPicPr>
        <p:blipFill>
          <a:blip r:embed="rId4"/>
          <a:stretch>
            <a:fillRect/>
          </a:stretch>
        </p:blipFill>
        <p:spPr>
          <a:xfrm>
            <a:off x="4936331" y="912495"/>
            <a:ext cx="6629400" cy="2897505"/>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763135247"/>
              </p:ext>
            </p:extLst>
          </p:nvPr>
        </p:nvGraphicFramePr>
        <p:xfrm>
          <a:off x="483076" y="3581400"/>
          <a:ext cx="3921760" cy="2438401"/>
        </p:xfrm>
        <a:graphic>
          <a:graphicData uri="http://schemas.openxmlformats.org/drawingml/2006/table">
            <a:tbl>
              <a:tblPr firstRow="1" firstCol="1" bandRow="1">
                <a:tableStyleId>{5C22544A-7EE6-4342-B048-85BDC9FD1C3A}</a:tableStyleId>
              </a:tblPr>
              <a:tblGrid>
                <a:gridCol w="764540"/>
                <a:gridCol w="955675"/>
                <a:gridCol w="1179195"/>
                <a:gridCol w="1022350"/>
              </a:tblGrid>
              <a:tr h="264549">
                <a:tc>
                  <a:txBody>
                    <a:bodyPr/>
                    <a:lstStyle/>
                    <a:p>
                      <a:pPr>
                        <a:lnSpc>
                          <a:spcPct val="107000"/>
                        </a:lnSpc>
                        <a:spcAft>
                          <a:spcPts val="0"/>
                        </a:spcAft>
                      </a:pPr>
                      <a:r>
                        <a:rPr lang="es-ES" sz="1200" dirty="0">
                          <a:effectLst/>
                        </a:rPr>
                        <a:t> </a:t>
                      </a:r>
                      <a:endParaRPr lang="es-ES" sz="1200" dirty="0">
                        <a:effectLst/>
                        <a:latin typeface="Times New Roman"/>
                        <a:ea typeface="Times New Roman"/>
                      </a:endParaRPr>
                    </a:p>
                  </a:txBody>
                  <a:tcPr marL="44450" marR="44450" marT="0" marB="0"/>
                </a:tc>
                <a:tc>
                  <a:txBody>
                    <a:bodyPr/>
                    <a:lstStyle/>
                    <a:p>
                      <a:pPr>
                        <a:lnSpc>
                          <a:spcPct val="107000"/>
                        </a:lnSpc>
                        <a:spcAft>
                          <a:spcPts val="0"/>
                        </a:spcAft>
                      </a:pPr>
                      <a:r>
                        <a:rPr lang="es-ES" sz="1200">
                          <a:effectLst/>
                        </a:rPr>
                        <a:t>MINIMO (A)</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200">
                          <a:effectLst/>
                        </a:rPr>
                        <a:t>PROMEDIO (A)</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200">
                          <a:effectLst/>
                        </a:rPr>
                        <a:t>MAXIMO (A)</a:t>
                      </a:r>
                      <a:endParaRPr lang="es-ES" sz="1200">
                        <a:effectLst/>
                        <a:latin typeface="Times New Roman"/>
                        <a:ea typeface="Times New Roman"/>
                      </a:endParaRPr>
                    </a:p>
                  </a:txBody>
                  <a:tcPr marL="44450" marR="44450" marT="0" marB="0" anchor="ctr"/>
                </a:tc>
              </a:tr>
              <a:tr h="251881">
                <a:tc>
                  <a:txBody>
                    <a:bodyPr/>
                    <a:lstStyle/>
                    <a:p>
                      <a:pPr>
                        <a:lnSpc>
                          <a:spcPct val="107000"/>
                        </a:lnSpc>
                        <a:spcAft>
                          <a:spcPts val="0"/>
                        </a:spcAft>
                      </a:pPr>
                      <a:r>
                        <a:rPr lang="es-ES" sz="1200">
                          <a:effectLst/>
                        </a:rPr>
                        <a:t>L1</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106,02</a:t>
                      </a:r>
                      <a:endParaRPr lang="es-ES" sz="1200">
                        <a:effectLst/>
                        <a:latin typeface="Times New Roman"/>
                        <a:ea typeface="Times New Roman"/>
                      </a:endParaRPr>
                    </a:p>
                  </a:txBody>
                  <a:tcPr marL="44450" marR="44450" marT="0" marB="0" anchor="b"/>
                </a:tc>
                <a:tc>
                  <a:txBody>
                    <a:bodyPr/>
                    <a:lstStyle/>
                    <a:p>
                      <a:pPr algn="r">
                        <a:lnSpc>
                          <a:spcPct val="107000"/>
                        </a:lnSpc>
                        <a:spcAft>
                          <a:spcPts val="0"/>
                        </a:spcAft>
                      </a:pPr>
                      <a:r>
                        <a:rPr lang="es-ES" sz="1200">
                          <a:effectLst/>
                        </a:rPr>
                        <a:t>121,85</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187,75</a:t>
                      </a:r>
                      <a:endParaRPr lang="es-ES" sz="1200">
                        <a:effectLst/>
                        <a:latin typeface="Times New Roman"/>
                        <a:ea typeface="Times New Roman"/>
                      </a:endParaRPr>
                    </a:p>
                  </a:txBody>
                  <a:tcPr marL="44450" marR="44450" marT="0" marB="0" anchor="ctr"/>
                </a:tc>
              </a:tr>
              <a:tr h="251881">
                <a:tc>
                  <a:txBody>
                    <a:bodyPr/>
                    <a:lstStyle/>
                    <a:p>
                      <a:pPr>
                        <a:lnSpc>
                          <a:spcPct val="107000"/>
                        </a:lnSpc>
                        <a:spcAft>
                          <a:spcPts val="0"/>
                        </a:spcAft>
                      </a:pPr>
                      <a:r>
                        <a:rPr lang="es-ES" sz="1200">
                          <a:effectLst/>
                        </a:rPr>
                        <a:t>L2</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dirty="0">
                          <a:effectLst/>
                        </a:rPr>
                        <a:t>135,17</a:t>
                      </a:r>
                      <a:endParaRPr lang="es-ES" sz="1200" dirty="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151,99</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216,79</a:t>
                      </a:r>
                      <a:endParaRPr lang="es-ES" sz="1200">
                        <a:effectLst/>
                        <a:latin typeface="Times New Roman"/>
                        <a:ea typeface="Times New Roman"/>
                      </a:endParaRPr>
                    </a:p>
                  </a:txBody>
                  <a:tcPr marL="44450" marR="44450" marT="0" marB="0" anchor="ctr"/>
                </a:tc>
              </a:tr>
              <a:tr h="251881">
                <a:tc>
                  <a:txBody>
                    <a:bodyPr/>
                    <a:lstStyle/>
                    <a:p>
                      <a:pPr>
                        <a:lnSpc>
                          <a:spcPct val="107000"/>
                        </a:lnSpc>
                        <a:spcAft>
                          <a:spcPts val="0"/>
                        </a:spcAft>
                      </a:pPr>
                      <a:r>
                        <a:rPr lang="es-ES" sz="1200">
                          <a:effectLst/>
                        </a:rPr>
                        <a:t>L3</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95,23</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110,79</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176,89</a:t>
                      </a:r>
                      <a:endParaRPr lang="es-ES" sz="1200">
                        <a:effectLst/>
                        <a:latin typeface="Times New Roman"/>
                        <a:ea typeface="Times New Roman"/>
                      </a:endParaRPr>
                    </a:p>
                  </a:txBody>
                  <a:tcPr marL="44450" marR="44450" marT="0" marB="0" anchor="ctr"/>
                </a:tc>
              </a:tr>
              <a:tr h="251881">
                <a:tc>
                  <a:txBody>
                    <a:bodyPr/>
                    <a:lstStyle/>
                    <a:p>
                      <a:pPr>
                        <a:lnSpc>
                          <a:spcPct val="107000"/>
                        </a:lnSpc>
                        <a:spcAft>
                          <a:spcPts val="0"/>
                        </a:spcAft>
                      </a:pPr>
                      <a:r>
                        <a:rPr lang="es-ES" sz="1200">
                          <a:effectLst/>
                        </a:rPr>
                        <a:t>Promedio</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112,14</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128,21</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193,81</a:t>
                      </a:r>
                      <a:endParaRPr lang="es-ES" sz="1200">
                        <a:effectLst/>
                        <a:latin typeface="Times New Roman"/>
                        <a:ea typeface="Times New Roman"/>
                      </a:endParaRPr>
                    </a:p>
                  </a:txBody>
                  <a:tcPr marL="44450" marR="44450" marT="0" marB="0" anchor="ctr"/>
                </a:tc>
              </a:tr>
              <a:tr h="251881">
                <a:tc>
                  <a:txBody>
                    <a:bodyPr/>
                    <a:lstStyle/>
                    <a:p>
                      <a:pPr>
                        <a:lnSpc>
                          <a:spcPct val="107000"/>
                        </a:lnSpc>
                        <a:spcAft>
                          <a:spcPts val="0"/>
                        </a:spcAft>
                      </a:pPr>
                      <a:r>
                        <a:rPr lang="es-ES" sz="1200">
                          <a:effectLst/>
                        </a:rPr>
                        <a:t>∆A % L1</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-5,46</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-4,96</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-3,13</a:t>
                      </a:r>
                      <a:endParaRPr lang="es-ES" sz="1200">
                        <a:effectLst/>
                        <a:latin typeface="Times New Roman"/>
                        <a:ea typeface="Times New Roman"/>
                      </a:endParaRPr>
                    </a:p>
                  </a:txBody>
                  <a:tcPr marL="44450" marR="44450" marT="0" marB="0" anchor="ctr"/>
                </a:tc>
              </a:tr>
              <a:tr h="251881">
                <a:tc>
                  <a:txBody>
                    <a:bodyPr/>
                    <a:lstStyle/>
                    <a:p>
                      <a:pPr>
                        <a:lnSpc>
                          <a:spcPct val="107000"/>
                        </a:lnSpc>
                        <a:spcAft>
                          <a:spcPts val="0"/>
                        </a:spcAft>
                      </a:pPr>
                      <a:r>
                        <a:rPr lang="es-ES" sz="1200">
                          <a:effectLst/>
                        </a:rPr>
                        <a:t>∆A % L2</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20,54</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18,55</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11,86</a:t>
                      </a:r>
                      <a:endParaRPr lang="es-ES" sz="1200">
                        <a:effectLst/>
                        <a:latin typeface="Times New Roman"/>
                        <a:ea typeface="Times New Roman"/>
                      </a:endParaRPr>
                    </a:p>
                  </a:txBody>
                  <a:tcPr marL="44450" marR="44450" marT="0" marB="0" anchor="ctr"/>
                </a:tc>
              </a:tr>
              <a:tr h="251881">
                <a:tc>
                  <a:txBody>
                    <a:bodyPr/>
                    <a:lstStyle/>
                    <a:p>
                      <a:pPr>
                        <a:lnSpc>
                          <a:spcPct val="107000"/>
                        </a:lnSpc>
                        <a:spcAft>
                          <a:spcPts val="0"/>
                        </a:spcAft>
                      </a:pPr>
                      <a:r>
                        <a:rPr lang="es-ES" sz="1200">
                          <a:effectLst/>
                        </a:rPr>
                        <a:t>∆A % L3</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-15,08</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-13,59</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-8,73</a:t>
                      </a:r>
                      <a:endParaRPr lang="es-ES" sz="1200">
                        <a:effectLst/>
                        <a:latin typeface="Times New Roman"/>
                        <a:ea typeface="Times New Roman"/>
                      </a:endParaRPr>
                    </a:p>
                  </a:txBody>
                  <a:tcPr marL="44450" marR="44450" marT="0" marB="0" anchor="ctr"/>
                </a:tc>
              </a:tr>
              <a:tr h="410685">
                <a:tc>
                  <a:txBody>
                    <a:bodyPr/>
                    <a:lstStyle/>
                    <a:p>
                      <a:pPr>
                        <a:lnSpc>
                          <a:spcPct val="107000"/>
                        </a:lnSpc>
                        <a:spcAft>
                          <a:spcPts val="0"/>
                        </a:spcAft>
                      </a:pPr>
                      <a:r>
                        <a:rPr lang="es-ES" sz="1200">
                          <a:effectLst/>
                        </a:rPr>
                        <a:t>∆A % Prom.</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13,69</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12,36</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dirty="0">
                          <a:effectLst/>
                        </a:rPr>
                        <a:t>7,90</a:t>
                      </a:r>
                      <a:endParaRPr lang="es-ES" sz="1200" dirty="0">
                        <a:effectLst/>
                        <a:latin typeface="Times New Roman"/>
                        <a:ea typeface="Times New Roman"/>
                      </a:endParaRPr>
                    </a:p>
                  </a:txBody>
                  <a:tcPr marL="44450" marR="44450" marT="0" marB="0" anchor="ctr"/>
                </a:tc>
              </a:tr>
            </a:tbl>
          </a:graphicData>
        </a:graphic>
      </p:graphicFrame>
      <p:pic>
        <p:nvPicPr>
          <p:cNvPr id="8" name="7 Imagen"/>
          <p:cNvPicPr/>
          <p:nvPr/>
        </p:nvPicPr>
        <p:blipFill rotWithShape="1">
          <a:blip r:embed="rId5"/>
          <a:srcRect t="3878"/>
          <a:stretch/>
        </p:blipFill>
        <p:spPr>
          <a:xfrm>
            <a:off x="6199207" y="4114800"/>
            <a:ext cx="3766324" cy="1807535"/>
          </a:xfrm>
          <a:prstGeom prst="rect">
            <a:avLst/>
          </a:prstGeom>
        </p:spPr>
      </p:pic>
      <p:sp>
        <p:nvSpPr>
          <p:cNvPr id="3" name="2 Rectángulo"/>
          <p:cNvSpPr/>
          <p:nvPr/>
        </p:nvSpPr>
        <p:spPr>
          <a:xfrm>
            <a:off x="1042803" y="621268"/>
            <a:ext cx="2802306" cy="369332"/>
          </a:xfrm>
          <a:prstGeom prst="rect">
            <a:avLst/>
          </a:prstGeom>
        </p:spPr>
        <p:txBody>
          <a:bodyPr wrap="none">
            <a:spAutoFit/>
          </a:bodyPr>
          <a:lstStyle/>
          <a:p>
            <a:r>
              <a:rPr lang="es-ES" dirty="0"/>
              <a:t>Forma de onda de </a:t>
            </a:r>
            <a:r>
              <a:rPr lang="es-ES" dirty="0" smtClean="0"/>
              <a:t>corriente</a:t>
            </a:r>
            <a:endParaRPr lang="es-ES" dirty="0"/>
          </a:p>
        </p:txBody>
      </p:sp>
      <p:sp>
        <p:nvSpPr>
          <p:cNvPr id="4" name="3 Rectángulo"/>
          <p:cNvSpPr/>
          <p:nvPr/>
        </p:nvSpPr>
        <p:spPr>
          <a:xfrm>
            <a:off x="5229778" y="621268"/>
            <a:ext cx="4997843" cy="369332"/>
          </a:xfrm>
          <a:prstGeom prst="rect">
            <a:avLst/>
          </a:prstGeom>
        </p:spPr>
        <p:txBody>
          <a:bodyPr wrap="none">
            <a:spAutoFit/>
          </a:bodyPr>
          <a:lstStyle/>
          <a:p>
            <a:r>
              <a:rPr lang="es-ES" dirty="0"/>
              <a:t>Registro de mediciones </a:t>
            </a:r>
            <a:r>
              <a:rPr lang="es-ES" dirty="0" smtClean="0"/>
              <a:t>– corriente L-N tiempo real </a:t>
            </a:r>
            <a:endParaRPr lang="es-ES" dirty="0"/>
          </a:p>
        </p:txBody>
      </p:sp>
      <p:sp>
        <p:nvSpPr>
          <p:cNvPr id="7" name="6 Rectángulo"/>
          <p:cNvSpPr/>
          <p:nvPr/>
        </p:nvSpPr>
        <p:spPr>
          <a:xfrm>
            <a:off x="6339116" y="3745468"/>
            <a:ext cx="3321615" cy="369332"/>
          </a:xfrm>
          <a:prstGeom prst="rect">
            <a:avLst/>
          </a:prstGeom>
        </p:spPr>
        <p:txBody>
          <a:bodyPr wrap="none">
            <a:spAutoFit/>
          </a:bodyPr>
          <a:lstStyle/>
          <a:p>
            <a:r>
              <a:rPr lang="es-ES" dirty="0"/>
              <a:t>Estadística de eventos corriente </a:t>
            </a:r>
          </a:p>
        </p:txBody>
      </p:sp>
      <p:sp>
        <p:nvSpPr>
          <p:cNvPr id="9" name="8 Rectángulo"/>
          <p:cNvSpPr/>
          <p:nvPr/>
        </p:nvSpPr>
        <p:spPr>
          <a:xfrm>
            <a:off x="592931" y="3235105"/>
            <a:ext cx="3741922" cy="369332"/>
          </a:xfrm>
          <a:prstGeom prst="rect">
            <a:avLst/>
          </a:prstGeom>
        </p:spPr>
        <p:txBody>
          <a:bodyPr wrap="none">
            <a:spAutoFit/>
          </a:bodyPr>
          <a:lstStyle/>
          <a:p>
            <a:r>
              <a:rPr lang="es-ES" dirty="0"/>
              <a:t>Desequilibrio de fases </a:t>
            </a:r>
            <a:r>
              <a:rPr lang="es-ES" dirty="0" smtClean="0"/>
              <a:t>– corriente L-N </a:t>
            </a:r>
            <a:endParaRPr lang="es-ES" dirty="0"/>
          </a:p>
        </p:txBody>
      </p:sp>
    </p:spTree>
    <p:extLst>
      <p:ext uri="{BB962C8B-B14F-4D97-AF65-F5344CB8AC3E}">
        <p14:creationId xmlns:p14="http://schemas.microsoft.com/office/powerpoint/2010/main" val="18007748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Corriente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6" name="5 Gráfico"/>
          <p:cNvGraphicFramePr/>
          <p:nvPr>
            <p:extLst>
              <p:ext uri="{D42A27DB-BD31-4B8C-83A1-F6EECF244321}">
                <p14:modId xmlns:p14="http://schemas.microsoft.com/office/powerpoint/2010/main" val="3520915647"/>
              </p:ext>
            </p:extLst>
          </p:nvPr>
        </p:nvGraphicFramePr>
        <p:xfrm>
          <a:off x="1537" y="533400"/>
          <a:ext cx="6458794"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Gráfico"/>
          <p:cNvGraphicFramePr/>
          <p:nvPr>
            <p:extLst>
              <p:ext uri="{D42A27DB-BD31-4B8C-83A1-F6EECF244321}">
                <p14:modId xmlns:p14="http://schemas.microsoft.com/office/powerpoint/2010/main" val="3425322034"/>
              </p:ext>
            </p:extLst>
          </p:nvPr>
        </p:nvGraphicFramePr>
        <p:xfrm>
          <a:off x="-30847" y="3200400"/>
          <a:ext cx="6567378" cy="2870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8 Gráfico"/>
          <p:cNvGraphicFramePr/>
          <p:nvPr>
            <p:extLst>
              <p:ext uri="{D42A27DB-BD31-4B8C-83A1-F6EECF244321}">
                <p14:modId xmlns:p14="http://schemas.microsoft.com/office/powerpoint/2010/main" val="4279443794"/>
              </p:ext>
            </p:extLst>
          </p:nvPr>
        </p:nvGraphicFramePr>
        <p:xfrm>
          <a:off x="6841331" y="1447800"/>
          <a:ext cx="4726305" cy="32537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98066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Frecuencia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5 Imagen"/>
          <p:cNvPicPr/>
          <p:nvPr/>
        </p:nvPicPr>
        <p:blipFill>
          <a:blip r:embed="rId3"/>
          <a:stretch>
            <a:fillRect/>
          </a:stretch>
        </p:blipFill>
        <p:spPr>
          <a:xfrm>
            <a:off x="5164931" y="914399"/>
            <a:ext cx="6324600" cy="2667001"/>
          </a:xfrm>
          <a:prstGeom prst="rect">
            <a:avLst/>
          </a:prstGeom>
        </p:spPr>
      </p:pic>
      <p:graphicFrame>
        <p:nvGraphicFramePr>
          <p:cNvPr id="8" name="7 Gráfico"/>
          <p:cNvGraphicFramePr/>
          <p:nvPr>
            <p:extLst>
              <p:ext uri="{D42A27DB-BD31-4B8C-83A1-F6EECF244321}">
                <p14:modId xmlns:p14="http://schemas.microsoft.com/office/powerpoint/2010/main" val="1785209519"/>
              </p:ext>
            </p:extLst>
          </p:nvPr>
        </p:nvGraphicFramePr>
        <p:xfrm>
          <a:off x="22317" y="3916326"/>
          <a:ext cx="5181600" cy="1974850"/>
        </p:xfrm>
        <a:graphic>
          <a:graphicData uri="http://schemas.openxmlformats.org/drawingml/2006/chart">
            <c:chart xmlns:c="http://schemas.openxmlformats.org/drawingml/2006/chart" xmlns:r="http://schemas.openxmlformats.org/officeDocument/2006/relationships" r:id="rId4"/>
          </a:graphicData>
        </a:graphic>
      </p:graphicFrame>
      <p:pic>
        <p:nvPicPr>
          <p:cNvPr id="9" name="8 Imagen"/>
          <p:cNvPicPr/>
          <p:nvPr/>
        </p:nvPicPr>
        <p:blipFill rotWithShape="1">
          <a:blip r:embed="rId5"/>
          <a:srcRect r="25471"/>
          <a:stretch/>
        </p:blipFill>
        <p:spPr>
          <a:xfrm>
            <a:off x="6841331" y="3886200"/>
            <a:ext cx="2960743" cy="1884716"/>
          </a:xfrm>
          <a:prstGeom prst="rect">
            <a:avLst/>
          </a:prstGeom>
        </p:spPr>
      </p:pic>
      <p:graphicFrame>
        <p:nvGraphicFramePr>
          <p:cNvPr id="11" name="10 Gráfico"/>
          <p:cNvGraphicFramePr/>
          <p:nvPr>
            <p:extLst>
              <p:ext uri="{D42A27DB-BD31-4B8C-83A1-F6EECF244321}">
                <p14:modId xmlns:p14="http://schemas.microsoft.com/office/powerpoint/2010/main" val="3724741379"/>
              </p:ext>
            </p:extLst>
          </p:nvPr>
        </p:nvGraphicFramePr>
        <p:xfrm>
          <a:off x="0" y="628934"/>
          <a:ext cx="5219700" cy="2983899"/>
        </p:xfrm>
        <a:graphic>
          <a:graphicData uri="http://schemas.openxmlformats.org/drawingml/2006/chart">
            <c:chart xmlns:c="http://schemas.openxmlformats.org/drawingml/2006/chart" xmlns:r="http://schemas.openxmlformats.org/officeDocument/2006/relationships" r:id="rId6"/>
          </a:graphicData>
        </a:graphic>
      </p:graphicFrame>
      <p:sp>
        <p:nvSpPr>
          <p:cNvPr id="2" name="1 Rectángulo"/>
          <p:cNvSpPr/>
          <p:nvPr/>
        </p:nvSpPr>
        <p:spPr>
          <a:xfrm>
            <a:off x="6654322" y="3516868"/>
            <a:ext cx="3384581" cy="369332"/>
          </a:xfrm>
          <a:prstGeom prst="rect">
            <a:avLst/>
          </a:prstGeom>
        </p:spPr>
        <p:txBody>
          <a:bodyPr wrap="none">
            <a:spAutoFit/>
          </a:bodyPr>
          <a:lstStyle/>
          <a:p>
            <a:r>
              <a:rPr lang="es-ES" b="1" dirty="0"/>
              <a:t>Estadística de eventos frecuencia </a:t>
            </a:r>
          </a:p>
        </p:txBody>
      </p:sp>
      <p:sp>
        <p:nvSpPr>
          <p:cNvPr id="3" name="2 Rectángulo"/>
          <p:cNvSpPr/>
          <p:nvPr/>
        </p:nvSpPr>
        <p:spPr>
          <a:xfrm>
            <a:off x="5658058" y="630338"/>
            <a:ext cx="4721677" cy="369332"/>
          </a:xfrm>
          <a:prstGeom prst="rect">
            <a:avLst/>
          </a:prstGeom>
        </p:spPr>
        <p:txBody>
          <a:bodyPr wrap="none">
            <a:spAutoFit/>
          </a:bodyPr>
          <a:lstStyle/>
          <a:p>
            <a:r>
              <a:rPr lang="es-ES" b="1" dirty="0"/>
              <a:t>Registro de mediciones - frecuencia </a:t>
            </a:r>
            <a:r>
              <a:rPr lang="es-ES" b="1" dirty="0" smtClean="0"/>
              <a:t>tiempo real</a:t>
            </a:r>
            <a:endParaRPr lang="es-ES" b="1" dirty="0"/>
          </a:p>
        </p:txBody>
      </p:sp>
    </p:spTree>
    <p:extLst>
      <p:ext uri="{BB962C8B-B14F-4D97-AF65-F5344CB8AC3E}">
        <p14:creationId xmlns:p14="http://schemas.microsoft.com/office/powerpoint/2010/main" val="675476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Hospital General de Macas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descr="https://encrypted-tbn0.gstatic.com/images?q=tbn:ANd9GcSUG6YPuG4gP0DXue4yYykPce_r8c7IJbumZNSCdUQfWEYu86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331" y="685800"/>
            <a:ext cx="4550000" cy="242803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213597" y="685800"/>
            <a:ext cx="6551534" cy="4985980"/>
          </a:xfrm>
          <a:prstGeom prst="rect">
            <a:avLst/>
          </a:prstGeom>
        </p:spPr>
        <p:txBody>
          <a:bodyPr wrap="square">
            <a:spAutoFit/>
          </a:bodyPr>
          <a:lstStyle/>
          <a:p>
            <a:pPr marL="285750" indent="-285750">
              <a:buFont typeface="Wingdings" panose="05000000000000000000" pitchFamily="2" charset="2"/>
              <a:buChar char="ü"/>
            </a:pPr>
            <a:r>
              <a:rPr lang="es-ES" sz="2000" b="1" dirty="0"/>
              <a:t>Descripción:</a:t>
            </a:r>
            <a:r>
              <a:rPr lang="es-ES" sz="2000" dirty="0"/>
              <a:t> Segundo Nivel de Atención</a:t>
            </a:r>
          </a:p>
          <a:p>
            <a:pPr marL="285750" indent="-285750">
              <a:buFont typeface="Wingdings" panose="05000000000000000000" pitchFamily="2" charset="2"/>
              <a:buChar char="ü"/>
            </a:pPr>
            <a:r>
              <a:rPr lang="es-ES" sz="2000" b="1" dirty="0"/>
              <a:t>Fecha de inauguración: </a:t>
            </a:r>
            <a:r>
              <a:rPr lang="es-ES" sz="2000" dirty="0"/>
              <a:t>10 de junio 2010</a:t>
            </a:r>
          </a:p>
          <a:p>
            <a:pPr marL="285750" lvl="0" indent="-285750">
              <a:buFont typeface="Wingdings" panose="05000000000000000000" pitchFamily="2" charset="2"/>
              <a:buChar char="ü"/>
            </a:pPr>
            <a:r>
              <a:rPr lang="es-ES" sz="2000" b="1" dirty="0" smtClean="0"/>
              <a:t>Número </a:t>
            </a:r>
            <a:r>
              <a:rPr lang="es-ES" sz="2000" b="1" dirty="0"/>
              <a:t>total de camas:</a:t>
            </a:r>
            <a:r>
              <a:rPr lang="es-ES" sz="2000" dirty="0"/>
              <a:t> 70</a:t>
            </a:r>
          </a:p>
          <a:p>
            <a:pPr marL="285750" lvl="0" indent="-285750">
              <a:buFont typeface="Wingdings" panose="05000000000000000000" pitchFamily="2" charset="2"/>
              <a:buChar char="ü"/>
            </a:pPr>
            <a:r>
              <a:rPr lang="es-ES" sz="2000" b="1" dirty="0"/>
              <a:t>Índice de ocupación de camas </a:t>
            </a:r>
            <a:r>
              <a:rPr lang="es-ES" sz="2000" b="1" dirty="0" smtClean="0"/>
              <a:t>: </a:t>
            </a:r>
            <a:r>
              <a:rPr lang="es-ES" sz="2000" dirty="0" smtClean="0"/>
              <a:t>85%</a:t>
            </a:r>
          </a:p>
          <a:p>
            <a:pPr marL="285750" lvl="0" indent="-285750">
              <a:buFont typeface="Wingdings" panose="05000000000000000000" pitchFamily="2" charset="2"/>
              <a:buChar char="ü"/>
            </a:pPr>
            <a:r>
              <a:rPr lang="es-ES" sz="2000" b="1" dirty="0"/>
              <a:t>Cobertura poblacional:</a:t>
            </a:r>
            <a:r>
              <a:rPr lang="es-ES" sz="2000" dirty="0"/>
              <a:t> 146.000 habitantes de la provincia de Morona </a:t>
            </a:r>
            <a:r>
              <a:rPr lang="es-ES" sz="2000" dirty="0" smtClean="0"/>
              <a:t>Santiago</a:t>
            </a:r>
          </a:p>
          <a:p>
            <a:pPr marL="285750" lvl="0" indent="-285750">
              <a:buFont typeface="Wingdings" panose="05000000000000000000" pitchFamily="2" charset="2"/>
              <a:buChar char="ü"/>
            </a:pPr>
            <a:r>
              <a:rPr lang="es-ES" sz="2000" b="1" dirty="0"/>
              <a:t>Área de influencia:</a:t>
            </a:r>
            <a:r>
              <a:rPr lang="es-ES" sz="2000" dirty="0"/>
              <a:t> Toda la Provincia de Morona Santiago; y además, pertenece a la Zona 6 de Salud junto con las Unidades Operativas de las provincias de Cañar y </a:t>
            </a:r>
            <a:r>
              <a:rPr lang="es-ES" sz="2000" dirty="0" smtClean="0"/>
              <a:t>Azuay</a:t>
            </a:r>
          </a:p>
          <a:p>
            <a:pPr marL="285750" lvl="0" indent="-285750">
              <a:buFont typeface="Wingdings" panose="05000000000000000000" pitchFamily="2" charset="2"/>
              <a:buChar char="ü"/>
            </a:pPr>
            <a:r>
              <a:rPr lang="es-ES" sz="2000" b="1" dirty="0"/>
              <a:t>Personal Total:</a:t>
            </a:r>
            <a:r>
              <a:rPr lang="es-ES" sz="2000" dirty="0"/>
              <a:t> 289</a:t>
            </a:r>
          </a:p>
          <a:p>
            <a:pPr marL="285750" indent="-285750">
              <a:buFont typeface="Wingdings" panose="05000000000000000000" pitchFamily="2" charset="2"/>
              <a:buChar char="ü"/>
            </a:pPr>
            <a:r>
              <a:rPr lang="es-ES" sz="2000" b="1" dirty="0" smtClean="0"/>
              <a:t>La </a:t>
            </a:r>
            <a:r>
              <a:rPr lang="es-ES" sz="2000" b="1" dirty="0"/>
              <a:t>Provincia de Morona </a:t>
            </a:r>
            <a:r>
              <a:rPr lang="es-ES" sz="2000" b="1" dirty="0" smtClean="0"/>
              <a:t>Santiago</a:t>
            </a:r>
            <a:r>
              <a:rPr lang="es-ES" sz="2000" dirty="0" smtClean="0"/>
              <a:t>: Una </a:t>
            </a:r>
            <a:r>
              <a:rPr lang="es-ES" sz="2000" dirty="0"/>
              <a:t>extensión de 23.796 Km2 y una población de 166.345 habitantes según la proyección del INEC, de los cuales, el 55 % son mestizos y 45% entre Shuar y </a:t>
            </a:r>
            <a:r>
              <a:rPr lang="es-ES" sz="2000" dirty="0" err="1"/>
              <a:t>Achuar</a:t>
            </a:r>
            <a:r>
              <a:rPr lang="es-ES" sz="2000" dirty="0"/>
              <a:t>, con una densidad poblacional de 5,2 hab. X Km2.</a:t>
            </a:r>
          </a:p>
          <a:p>
            <a:pPr lvl="0"/>
            <a:endParaRPr lang="es-ES" dirty="0"/>
          </a:p>
        </p:txBody>
      </p:sp>
      <p:sp>
        <p:nvSpPr>
          <p:cNvPr id="7" name="AutoShape 4" descr="data:image/jpeg;base64,/9j/4AAQSkZJRgABAQAAAQABAAD/2wCEAAkGBxQSEhUUExQUFhUXGBcWFxgXFxUYFxcXFxgXGBgXGRgYHCggGBwlHBcUIjEhJSkrLi4uFyAzODMsNygtLisBCgoKDg0OGxAQGywkHyQsLCwsLCwsNDQsLCwsLCwsLCwsLCwsLCwsLCwsLCwsLCwsLCwsLCwsLCwsLCwsLCwsLP/AABEIALcBEwMBIgACEQEDEQH/xAAbAAABBQEBAAAAAAAAAAAAAAAFAAIDBAYBB//EAEEQAAIBAwMCBAQDBQYEBgMAAAECEQADIQQSMQVBEyJRYQZxgZEyobEjQlLB8BQVYnLR4TOSovEHFkOCwtIkU8P/xAAZAQEBAQEBAQAAAAAAAAAAAAABAgADBAX/xAAtEQACAgEEAQMCBAcAAAAAAAAAAQIREiExQVETA2GhIpEEFFKxMnGB0eHw8f/aAAwDAQACEQMRAD8A9oBp4NMpwqyR26u7qZSrUYk3V0UwCnKaliPpVFduRTUv1qElY1XanF5qB7omqSBjiajZqeahYVSA4XprCmtXFakBpWmkV2/egcfX/amLcmkDkU9BTWWpEWkSe2pFXFNVrVzEVZSubKQjXRSJrgagx3bSIpwM01hWEjYVC6qOYFTlJqG/oVcQapMljA6+oqNrRaNgETmaG6noLFsXSE9O4+VF+nqbaBQS0dz71bpK0yFbdNAzW/DbXSCWQQfQmR71zqXRXW35ArEfujE4/Ojv9ob0FNN9qPJPQ3ijqeedP6beubmRYCzLHGRkj5+1SvZv7SZaPXIrdXvMI4HtUUKsbVkjuf1Nd/zDfBw/LJcmO0/QtRe/FMYMsT39J71HrehOjKgksRMYz2xFbg6hvQfSmPfJjAHvQvxE7M/wsKM1p+j3golW+4pVql1Le32Ndo88/YrwRJAacKiU08NXnPQPNcmkHrtAjd2a61yDTSKiu1jDLl6ah8WmuahmrSJJ2vGolJJphNK2c1VAE2ECozUoyBURrmURuKgLVYuNVLU3QoLEwBkmrQD2zXDWZ6j8Q3QR4I8vckAz7Zop0PrK3xBG24BJB7j1FF6i46BbdinWs1GLcmp7a7aWBIRTrd2q7PT7YqaEmdzUlhTXLSTzVtalsTgFNZakims1TYkZWubKfvpb6TDAgpRTmplJhRS21wtXC9YBEUwpXQaeq0mGbBS8OpCQKja+KxjvhUq6LopVtQIN9OVqj06CMmacyxxSYnFdBqFWpeLQYnJqC6a6blRuayEq3DUM1PcINV2xmrRAxjUtma7p0kSaYWikwRtPiuuap2rtTq9RRQy8aqOZEeuKmvuACSQAO5MCgv8AeyEnZLgcleB9e/0mqToKbM11u040bMrOjC4dxPOxSCdv8I2T+laf4ctKEJEkSAGIhmA7nHrWU6l8QAWgviX1i75mKRK7ZZYuDiOMRNa/ouutsoQP5toeGADFXyGgRPvA5rJi0E91TK9VmFSWRIrMESjmprb1FTgKBLC3KmW5VIVIpqaGy54lRM1M3xSU0Gs7urq0ttc4pMShqjc1ymvWMNL1zxKhc1C5qqCy6b4pjaoUNuE1Ue4Z5qlAHIKXdXVZtVVN2qFmqlEhyCQ1lKhoU0qcUGRzSfECsAQZmKJ2upA9xXjfS9a4cKJ8zRHH/atei3TgKSamFTVmcnFm4GvnuKbc1UVi11NxTBkH61Yb4jCYaJAmMyRIEx9RS4UZTs1B6oBVa91kVlrPxhad1t7GJZgvYcyAc0YuBO/NEcWVbJH6qD3qW11Rfc0OIWniI4j7VdIm2G06okYqF9arHmgN7XIveflmqj9aHZZ+Zio+lF1J8GysagVcS6KwNnql58IB/wC1ePmTMUM6t8RW7X/H1DOw/wDTtNuPyJ/CPzqHJHSPpyZrfjB0FsuWBZeE3DPqI/nXmnVesXSh2wkEQV55Pc/KlY6xc1huW7NtbaLbd4gvccgQoL+5PAqS70u6umZryMpLW9pIInLbon+s0RlFlShKKKy6nXqMOLoPIaG+eDirGi+I74vW/FsJvlUV/MCFmAPKRgTxRa1KqsQDIJPB2mOPnnPyodq0nU2AAf8AirE9/MP966LGTao4XJJe56zpdx/FH0mPzoirDtQm3qOxq9pHoaFMsmkGroNcjNSUSinrUIapA1Bh4roFRhq74goMS0hTd9LfWERprV01FdesgIbjVVe5mpLr1A1dESxruTVG6xnFE7en3cmBT/7uXncZqlJIlpsGqfWoWbNEtToRBIP3qtZ0pOaU0DTJLTYGKVTjTN6UqLNTPJPhm0+/xVdAEiQ85n/CMmP5Vp9d8T3bcquyeQYnHyqkvRjpvPZl0faVLQM5/dHqD+VUtcyspIO0gAkQ/wBexjP6VwTqJ1rUqdT6zqbhDb/MBEAQsEZmOSaEtbdhE9hE+bMnvPAmifUumXrIIZlIkRB4McTFUkVyOBx2OPr3rnKxxTKt6yVI/C7cmJMNxCmI9+aYOvXbLKA5LCVg7toknkERPeJogNHdYHbadgO4Eie2ftU/T+mrdYpfD2gODtO4mOF7Ce80K0bA1Gg6uotqz+ckBsCFyOBOY+dUdf1jeTJVB6CAP1qklzRIpAW+4SAwLqoGJAULE/eqeo63ZR1S3pbXngqzAsVEHkMTJ/1rpm2dFCKLJ16cbp+QNLX9QXT2FvNbLl3ZFViVUbQp3EDJ59ap6L4pvv4qjZb8MGCiqpJzHFP67rnv6bTNdMsxvMPkHVR+QNEm0rOsUpNIA6/rep1I27ttv+BIRPsOfrTdF0B2I3A5OJESfYDJpqMdwloiSDPcCR+dW9NrtWfDNqyHLKrG4QeTk/vAYripuZ6pJemlSNJ0q+nTjvd1V9u3bG5oMHCKcccsRUet+Ln11wWtgFsZkiWnEExhRzirPXrerS5CaJb1rapDbSxJKgnIP8qpdN1DNdUXNL/ZlDKWMQTnESomM+vNd4pR2PLN5Rt7l2/pnLqqqWA2s0cQWEDHPAqp1FGt37V0naLbbmaJA2x275rSRaMhLpUMewHbgiRiaDfFsW0EMGQ5Y7gdskCDH8pqsq1/3c8qhqrNl0vqK3oBgMROMhh/Eh7j8xRqwsd68X0WtNjy2mDrghQZIJgSBMr8xznFaLR/HV4IdyT2V4jPfnDduPWjyrkWknoeohqRNed9L+N2VSb53R2VPMSeADMRzzFPuf8AiVbUgeBdM+hXmfc5pUkyW6PQ5FIXYNeZj/xVQFlNgzJjzr+dHej/ABja1WB5GBAhmByZ7j6feqDNGx3U6BQxbrDmpkuHk1qGwitIiqQ1UU9dVRQ2WC1Me5UbX/Sq92+AMmlIxMkdxiquotjcI4qpc10cVA+tk5q1FkOSDQZeKqXrjA1TXVHtUunubmE59qao1llN57c1f0OnIweKk38AGnFiO9c2yqLa2xSqh/afelU0xs861nxLeRG3eCwx5SnOMgkMJ5rP6/4hugLcCogyotoxx/iIMxPpPpQp3Hh+V5YxIiY55NM1enY7VADTDhu5HEDMAAnvmvHCckqb5+Ds6eyCWn6qrM48IHEoQ0wMAASO2ac+rlSCkEkA/h8o3EnE8iT96D2gQZiIxzEz6Vy/qfDAJAG4kk4kqCBNdJS6ZGpqOldc8EjedygEbSQCCSPQ57/er+l+I7KXlJbaCZkK0QVYQce4zWBXq6uM8YBPcDPmBH9YqWzeUgJk/iggxM5Hmn2NVBthZoOt9dRrrEbbimNqkFbgMQG3qoO3tM5jPrVmx0+1dRXNvS+JbBZQNQSzMRGxgMgQePXtWZbXW0IZ+RJCtuG0iYifaDXbXUrb7vE8JRkZESSDwT2xzRbs1g7TfEttPF26O2p/9Tc91jg8Dz471p/h6+utsS9uxbtqr27Q3gMryGkSwxJJM+grKD4X2WbtwXbTAiVVWBkdszVnoSXNNpWvFQ0K5XOCd6r2yK6b6HRNr6kavT9FW2ZV7IIyWNxWb54kD6VJd015xHiqVPpdXP5/lVHpeua/o/HKhG8+BMeSYBn5VS6h1l11QsKAE2sTtEnH/Y4qMUtjp5ZPcvm1fTIZxBgENPyyDVleoagCHDOP8YJoJqdQE3buVAO31BmD+Rqvb6p2DQQexkxAP8xQC9Ro0g6xbOGsrj0EH8qlu67SsIuWZDCIJJH23YrK6vq0YGRBbnMz3+c03R9WJwyxn0UwFJnnPrQK9T2Lmr0thbZFveCWncNpMH90rj7zQnTeYbWZS0gQJE5UgzwvOeOK51llD7hc2wRICCI5AJxjk027qrKIw3BgUUKwkSVyJkwG8w47ClI5Spk3T7zTsLebJztHHOZMmDxH2q81q7dWDaI3cSCQR+EkR7TxQe1obkgL5kZT67tvl80t7HtNEdNqb22A9yBz/DEEnIhSCf0qlFEjb/ws6oSAomVDFhAnEQCYjBmu9L+GdYhVgoYSCrK6NGeTBn3wDVnp+tvBfELOok7IUMCIzHIPAJqwmv1VwFjcKEQZFsWy0kCG2gT+tdYpkNRPVei6g27Sq7l2HJIzHYEwJgd6m1HVbfE/avMm6nqrWTcEkTJwMMAMkehp7/Fd+1u3shgKTEEeYkcgD0NUjadnoVvqCtwamGvT1rzYfGxKhyqMpMeh4nuat2+vIwlrGM5B/wBvervtE10zb3usoP8Aaqd7X76z2i65pwfPpmYfWfnKt+orS6XW6EruCbTH4Tun5ZMfenOCDCbKySeIn0qU6a72WflRfTa7QxO62D6EwQfSJq0Or6cCUe1Hs6f61vL0bx9mfXSX4nYQPcgflNTafT3Z5APzot/fen5Z7Xz3pP61VHVbBJIuWh6Qy1vI2bCiWxpb5J/PIq0dJeCySPl3qpb63YUn9tbHzdR/OrtzWkgwam2xpFbz+n5Uqetw+tcqiTwk3ADzw3PqPlXNPrGDTPyiSP6yKQuLJBHr7R+XpVqxftbYKLMET2E+0xXz3V6nUoHW/vAYAz9PSotTqQC6tJIOD9RiDwJ/nRbVW1e0FUIMjAEFgPfv2op1azZhxCTDx/w5nPEmfSt9L5LjG9jMWIYnyGOPQgyZY4B7HFSWbih9qo0jEx6/9q01q9aC5UA7jIKoMQMnGTVzSjT79zQF2jJgAGTOQPYVSUXyDh2YbqF0MbjMrlgrCSIWZAgR9Bj0qJrwABctbORtIORMyREkRg1qurvaYLst4Z1Mnh1kce0zn2FFLPTtO4lraRHB9THFVguwxMdp+ph/LaRSPVs4xyOefWtDpdbfC7VCqmYAVT78sMfSjg6JpyAQo5EQTGeTUg0FpYEsDwBvJ7cAz/UUqMUUo1sDtd1G5cj9laQDkKGlgfU4/o0H6g9zeXFu3MjOcbu08xWkudPQsBub1if51S1vQrRRid5LMpPnblVYYEiMVd0JlNRrHBhlUggE5BIOSPmI/Wq6lFXdtAmSSpiRImZjMijuv+HELqQCDEHJMwoig5+HV8UIyESCRDweOfbNS0jA/UaVyQQfK5LEAnifKPbEY9qtaLReUmQMmASS2AO0YM+k0YTQ7fKwYGDuBIxEDkxnzLn2qvc6Z4anaMtCnNtyB7ftJn5CpSGmUNZbTJussH92PTElhkZP6VRGltgD9qrk+IQsLImAJBPP+nvRzVdGdwNwcgD97aI9sHNZ+5obLSd7g5EbAokQYmR68xVJMmgj1DqYFu2tp9zsp4I3BQylQRwO4gmpNMbrIr+a60/hClgoEZxycmhnS7CuwkKwI3GVM8ceX09Yoj0nTX7Pim1cCkKBlecgn8S5O0cwaWAd0OvvJZLFJIdVht5DbtxmDgRtXj1oja+JUK7nAWOTwATgTuzzQnQ/ELhFU37W75Lz27VYv9OOoAdzLlw+8LK7dv4IGCCYzg4qtkZHdZ17TuJLKScqBnExPMDKH3qhf6shthBbT8QDMVBBCGck8yJ5/iqPqXRRcAPi202iAQpBmSZycRJ+s1kNXq3ctbJJCmB3PlmCfWa5STvRjk1wjS/+ZLYLodg/hZAu0SJ7GKk0nxSPDWQJmMDBzBjPpP2rF+ATGwbiQMfvKx9h9vrSuEpCsgDc8HdPAn04iK2Js5dnpKdct7d3nx22kn7DNMt/E1hjAdiewCvn7CsZ03VXELHw9q+YOYiOZGaL9A+Ggl23eFwOoMiOQIIhge+fyqovgM3yaI9XtDktPujj9RT36sjfvGP8rR+lBfir4eual0NooAqkHcSDkzjFFOg9KezpltNBfz8ZBLEwB9xXSnYZiPUbR/eH5/pU1nVu5K2gT6kiP6Hzisv8PdCv2b6vejYA37wOSDGK9EGoRTtRZz2wDAyZ70rTc1t7FWx0Sc3Hn2ER9/8ASrOl6hd0UAg3dPxAy1v5e3tMekUtCSgIyckyxk57c8VY08DkA/P0iM1SmDgErXxRp2AO8fWQfqKVZq78P22JPE/4Qfz70qvyQ6OPj9Qyt1wIxO7+h/Oob1gGfNHqJmf64qpqNQZie/r6U65eVTtMyAPMp78/0favmOOp3ovWtTtzIC4Akcff3op07Q3L9tnQmBmCUHABHPHP5GgWn6NdvtuSSoPJIjOfyk0cOhdGwloxz+IHicgMO1MPTd2VGuRnVehanTrZu2mLloeFXxPCggjKzuM+noal6Z0a9rLhJueGwjcCnhhiZ3QoHsJPv71GyXQJ2LA7o9zHti588VFsuNwpJnEXb3/3rrg1sWsO/gudW6Tdtsli4oJUDaU3MdsQeR2OakXpjlsuY9QLi/kLmKoIl4Ps/ah1kwLtwEYH78yBPbipbdjVOFJ8UFgDB1Dk5HeZzTK3uio0uSbwyDHiRHrdug8DtvMVZ0mia4YN9LcCZd8TjAJB9T9qEdSuX7KF3t3DkDN5TMmByhrguXWX/hOZ4G+0Z78+F+VRhLpF5Q/U/sHdVob9tSwv2nj+C7bJ+xWqV/Uanwp3bzuMKLlmcD/L70OTUXFaPDuLyPxW/WDgWc/OnNrGnNu4SJ5Fpj7TNr0zVKEuvknOPfx/gj1HV9XuO/T3CIAG1rYI+qpBwBzVG31pt4Yaa/vkAHxATnEQFAM0W6lpSUAXYWYqCrWrVtgDEwzKAT8qssyL4aodsAKwcqfMCQSNmYiPfFBpR/mRpptWzm42muqrJswwmUadwKHE8H5D0qhq+rO6hFsskja6kSCU85dXbKkxEe5oxc1xVSCrOoO0lS4Ib12vu5kdqms9NZgGW3M/xm1P2a2DzSpPolJPkpabXAqC5dSZ3AqCPWYHb3ms3r9G1pA7sI3HAEzMEZaOw/Otp1X4iawyrfsW13AwTprTjHujigOs+KrTt57qukz4TaZtkjjGTj51WT6HFb2jMaTXsGkbYggsMGTPCyMVt+j9VV7ZBCblA/FAHBGGJ/oVm+o6vRXhhbdvMzbtXlJ9iYM80/p921aVmtkkHnFySB2EoMwO+Kb00Jca3r7iu/D11uDbn/PanHvNHvh3+02PIyBrZP7rodpPJGfuKDjVq8bgSSYEqG2znj8vmO1QLctSxKFRJG6OTPlIAHcn17UZSfBOSNZ1Lbta2u4YLP5mMpHm7QY+ded6zR7GuFSJRoYYAIaNvuYmeO1GVv21DAXGVWXa8JciIg4jmKdavpve7auhgwHkKXAoJhZ8yQQB+7I75zWbrVlPUGAbCbqkOSAWK/ucDeSeM/Ka5bsJqCbjFtwIxjaRJGSAACfnVvRojWuE80MzbAP2gMlSkDco9PfFA2bw23oVaGyq7toJB/daQRyKlOzkWdTeXeYYhR5ZZWMN6mZMzMCtz8C9MtXLGxrzWyLylYjxGUAApnlCWPA5rzO352ADPLHuZz9xXo/QNO4sWjJW4mQxUfxc45xHr61SVMUg78X66901d2muA+LcJ2vaSEX+ATkx2ml8M6m7qtK2pum34xchTlNipAXYEwMyZzzQ/XNqXXdcYMwO0EpB2gE5gYzQ/Vdd1lpVsgqLYkmAkmTIww9Z4q26Rq1LTdS2sd1pyQSJG0gweealHXkHKXB8ln9DWavWLjBrgu3ZJJIExz6DA+lDtD1dyzDxGO0MwwpB28zjA+VdPpqwuXFG9X4gtf4x80f9RUo65axL/kR+orCaXrtxzA2E/T9Zot/aLw/FaXn90k1sY9hnLo1f972v41/r6Vys6L7/AP6f+r/auVsI9hnLoF30XuMn8s+lbDQfDljUadBIDrPmVFkicBpzPvNZVQCxJG6ORnj9aMaLUJYlxI3AQksIECW+ZPGa8bljqzrFWaP+wpYTYhAB9hkwRzz9Ko6WySX8ow20YPaMj3wM9yIxzVfV9Q8dVBZokncDtAJ7SQRPbP5VY0dvw12KZYyYcRM+mc9vwkzn1q16iKwbVoebTSI8QT/CdvsAYmYiAO3vJiT+zkncskiIHI9QDzj1Ajua5c1e1QpVpmdy20bmBHmPlPOPftVS7fckDY3YHxi2M5/ZrjjME1WS7JGHSXDd/CgbaTGY24gwWPp/2ouum48Tyscs0ie5LR35PIxjJoFqLX7QquxgEzNsxB77ZOcfXFdvdU1IXYltQIiQpGJn2jj0rNqtxToK9T0qXrAguSLg4WTwzCcCJBmftTE6WoErbf8Aym2oGc4JODx9qAW9VrGjdZZ0mdo2DtyJJ+VGLVpoH7ErAP4l35HHcYPoJ4+0xaitX8i3Y9rUHCiBAE7TtGPLvjODEc4gV22xGVCzwAMkSJiR647fKpbVwkAERHbYdv5j8813wLoE+GWUgwQsROM4Hp9qrJEgnpOi8Ti9dRlfcwFxtrZk+QkiPpQrqTtZcg3W8zEniIBETEzEmiXwx0i4txblxipnKN3mcSpPtTur9F8Z/FLBdu6EXd5pgwcCMg1rTKsv9KsWdVbL7nRjAuEMAGiBBkQBAEen66X+yqoCyxEyGJJyAMkmc+/8qyfQ9MLB3K7DdEgrPv3ODR5uoyPKYbjK4/I/lWRqA/8A4g6PcqnPkg7u/oR+YrDt0VSoILcDdwc/ICV+xr0nqN23eUhztbbtlVIHf7gzWI/uC+GxqLRWcH9oPy2fzrpGXBLiD7elQIbYJJBBbiMhgv18tK5bX+EEnkkc9u6UZt/D94iP7RaicYafuVB7n71C/wANXBlr6mO4sOWgYGVYTitlGO7B3yWNAq7UWGAjkEkTk8RBHyIrU6DoLXLat4FxlBBxAEr/AIWBBz3mi/RPhdbmntg3bFw7RwSMHsVJ57VNqrms07Mlu8oAPBQsADnB3gd6ltMU/YoP0QkHyeGcYe2IMjM7ee/Ec15l1PT3NPduILdy6A/lK27gE4J9fKMRnsea9T+LPiPX2gv9mcEwZDAGTIiMY715T1m31PUX/HvpcP4d2wqo2qeAFPpOYqVKhkrAt63egEWbgKEtPhNHrJG2KvdI0NzUgkWWJeW3bQEOYwTA/wC1Fuq9OuYVXvIDgjfuDTOIVgfpFPbphVAlt7qFBiDeUA8/hMgVm2+DKCvcDX/grVAyLBj3a3H5NWo6Impt2wl5Y2nB3yY+gx/tQrqVzqGl8L/8h9jgnc0ECD3LCT2on0/W64jztuH8Si3BH1FFjSs0w1am2C05PpgkAAw0Z+30rD/HygMGBALPt4HARW5ExBcUbW1qXcZHh+jMwhvXatzaJ9loJ8X9KuB7CCJuvcnaSVMi0vceg/Ki2xlFVuc+H7ym2GN2WQOI34O4DkHnjHpQLokk6hiFMWLkYXklR2Hua3Gn+HNlpVKKQqx5jaM+vNqfzqXSfDwZbwWwvCqSpWCCQYO0j+hXVT0qiPHXP7mJ+EUVr2VSAhPB9h6xW4TTKOFH0gVX03wsLZ3LZvIf8IUg+0m6CRir66VlAxcM+qiR/wBZNdIzikc5em70ZwKPSlUm3/Dc/wCRv9KVVnH3I8cvb7mcuadt+0RIgY4IGRBBp1ixtaLm4kxEEEz6Z/17UZ0Vm1bZfFM3LmVG0wATgegzTNR0Etu88EkwI8oE4HrXjwdHYsdJuKVKeTJghQdojsSeeatP09EUgFlE4Bh7X1TkZ7qRVDT9ES2QTJ8245baCO5HBHvRksaUi0Cb2oa3h5UQMtve2ZE+W4vnTkcyBTE+InRfDK27yDg3dRauED/MYaiQv3LYIX8ByR2P0PH0oMejadrhYlkY527hB3E/4Y9cCjBMrPtWK5rBi7stDxARt8QKo2sRhjO6fTtXP7z4/Z2PreJ+XCVPc6erBEBbaAwQiIHmcZmOdo9Kl/8AL4GWLfTM8cbZIHPPas/SiwUl+lFT+9X/AINP9bl0/olSD4gvj8J0v/NeP/8AOrVnoYgeS8T9BiPZTEzEex9qkHQAST4V49v3V9c57ce496PFAryPpA8/Emo73NMPkL5/+NS6LqWrcgpdswTz4d4fPJIH2q/Z+H1EnwGtgZDO4dhEmYnae2DPeqX9p8VSo8O8G58JmtXo9AjRPyBAqJQUf4TpB5b0XtL17Zd2arV2VGT/AMMsQYxOZH+1N/v7RzMrgn/hhwDn0grmhuh0+ksSAptP3F0Q59izeX7GtF0bqGhELeY+cRjYVTP7xV5B+U1orTcZxV6xKuku2rrgqHCNOfKIOQMehgenNW7mhUYDH/3BR+hqzc0/TPFa2LjKw/eO7Z7gNBz86q9b1ek0yqEJvEnhJwPUsxA+lXFtb/ucKbexC2m9wfkQara/9nbZ8EqJjP8Ap/OnanrGmQAgqZ/xJj2MnH0mgd/4k3eVVt7WOSTu2gZJbZn2xVZovxS6L2gs3bwBFu4Zz5UMfmKvHpLiQUuAjtIJ+yzRHo3xnp0Qq4Nw8fs9x/Vf5UU6L1W5qb8WlKoUY/t1IG4RthhBPPvWXqWD9NoBdLs/trYIcedI3A/xA9xij/WemW2cuwuz6QAuOIwaLXOn6gcJPvbdCPswBrlvW6xMEXGE/vWgTHpKtWlByX9jnkkBL2gW6QzOUYY/CWxPpAzTL/wxck+Ro7MJE+hKziimr61qgf8AhIV77rLz9xNMfr+oLKVW4oH4kCkhs9iVxgVl6brdlL1F7GU630e5at7lF13wNpVCv0JII/Pmspc1GpQeb8Ij8Stuj0mNv1mvUOpdW1N7yrZ1MewQL8juOaznW+mXSy7w+mBUEFbhBcqc+QKM5Xj14NS/Rf8A0VOD3+DHp1a44i6ilAJyFfIidoEz/vVLVfFqWyAloLBmFAAPOTIx8q0Gp6TfF0H+07uAQ62yD6EEiD95qjqPhVygIFosSCIRgxHP8WO5j2oXpcNg8fcv/Dn/AIiWrYZfDVyTu/aEAD6x8sfOtSOl6PU2rN+9cuWi2+5b2NKgOfNtJQyP0rH6HoVy2xKjTNBG5SHVoziCec/pR/egbYyMAMqNzW3CnI8p8jH5NmrSaFRjy/gI9UNvZs0o3usefeAWjkFYk/Os0dTdBct4isYBCXGXdE9vb39aIXX2sB4bkSOLrbwP4tjoN0exNRdVR9wCs5gEmL1ucfuwUJ9TIHEfKtfDRajyn8DLOqd8FtQPmZH3iorumZc7zJ/j2kH57YYfPNB799mMLbLt73brwP8AFG1Z9hPepem6C+9wjZYtgQWbajEA8zu3GQcR64qsCHNbb/0CI1Cjnn2uoR9Ca7U1vQaogRdEdoCxH0WKVOL7Jzj0GHQTMSf5UxxNPamgmkkZB+lNS3ER+H07r7if0qQikDQ0I8CQCMr2PrXBaKmUmorqEZTnuOzf6H3qK3rTnmBzPI+YqCrLvSboJbcYLFvkCLlzH50J6l8TGywVkK+bbkBlY+k7hB+dRdOuKTcY7lzLEkBQWJb1xzWW6102494Np7YZd+8kMzW2PqcRPyJpkm9jRarU9F0XW0MSrJPuCo+1ErV/dkEEeteZ6fXm2GDhrLiSVAZrJPYxEg8cD61J0/rd0PjVWweSngsJA7eYDPHeuacuUXS7R6JqLvkaAxwZiZj59qpXOm6bUoxKYUQTABXEkDaJI/odzWXf4h1XZ2Hrttf6W2p+j6u4fcxDmI85RSeDjCgceldE6ObCr9GNu3+yv3BtEFbqq9sFl3D8UkCDGCPvihydNvYlNJ2mUK5PMEt9vtRnTLvYg3YkGe37qQTknG3mO55nFzSJDKN43KRMudwE4wxCwT+YODFLSfAqTWzMtr+n3me4wsaYje0Ejkbjkw8zHt61leqaw2WzptKH37TKuwH/AFwa9R1ZYsc7e+07BuOSI8xJPczHP3znVtEty7aZ1cHexggSNo7BgCxk+n3rKMejeSfbM1au3Xb9mloQCT4di3gD13A0UtWdUIPnA7Hai/oBWquWFB25wMMDH04kEnccdp+le7rthVCjDeStvLZYZyI9PX0JpbiuDRU5OrAn936krO66eBl2E/8AKal09i/au22W4ykMFOdxzyPMMDPzrQ2bpbykZABIEtunsO5ED8qI9A0qtfAYSpBme8cYIBH/AGrWTQ7TdY1Kj8Yb/MvH2ip9R8YXrSywU/JipPrEz61oH6DZPAK/In+dYv4y6IslfHCGQqhgssCAcMeDOPrVaE6h7S/F1x0DbGEj+PI/6afc+KbkTtf/AJh/9aDfDXQ7iWoDC6MNuBPJ5EHiIimfEqMmnu4IYL7jvW0UbMtXRY03xndvEoEuIRzvYYn2Bnjvxmsv1vXOblu40sSG2kQRt4mCd2cjvzU/w+++5uni0AYkgMSJBYnJEHIq9c6Il4BhtuKFgMrBW2kySRt2kyecVym1VHRRZV6Tf8UvBG4QyovBWBI8y4BPeCRRK41xsxdIJE/s9MZ7GSYJkx9qE6LoN5b37FsrkLdlC3soBO4fJh8quavUXpEWrZxtclmUwJgKAMETzzyK0ZGaaJ2uXVnbbuiO/gac8iZ8rn3pyveeBtvMZyT/AGdF4nsHMR3j51BZ1IiCkGTt7RPbIE57+3ua71FbrqqqrumJtqVTcxHmNx5kgHgKD9OaqxQ+xpN7paclAzkNta2W2gEmGQAAtESVDCTS+LOlWF8JLNq1bdDvBUecAETuYiWDKHBk9qFarT30Abw2cEANbtoE2wTBtn8RYZncc7qg1L3nMi3qWcrE3LUKo7gkRuJGMe/rUNFqS0fQ+9q/DUL4TBO2y1YKwIGCG4+tR6DqK3S4t2XLKQGDIESQMMwViX7wMCauWkIBUhEHkaCdzbio8QRmBIAEzhaD6zRsWMMrSSZAPf8AzcGujmji0zSJpgwlpDHkRb578H8u1Ksl4GpGAcf5zSoyCzYMajJrlKqMOAprWqVKsYZuINQ6/Sbx798YPsfUV2lUyRSKOk6eofdth15UmR6SOx785o9b1MiIFKlUoUUepaU3AZOCIaBBZf4SQZis2egBHDBohSsQGBBMzEiCIjvXaVEm6JkuSvfhHC3CkkYELx9LH/yqZdM5yAwHqDA+eHX9KVKsnaNYc6FcPiAkebbHJBgYnB9Pf60cv2hd2qQWAdDyxJZTvzuIg4BJB+VKlVJjQ57QAEgxAO5gHXtACkgj93HGPlWd12sdNQhtBCVLwG3Zxt3NzmcwMc5rtKqA0KaR7iKwSFaCzFlIx7c8+1UtV0thctsWSAcGGJXyGSBAzG7v/OlSoMgp0i+H8TdplIRoLo2G4OUuZ4juaM6HV2Cw2mCOAUiO2NsiYpUqzVo160GG1KqpYnAzOf8ASoGtWbwJYC4MGGBgRxAPFKlUbMpK1ZNpLaqDs/CTI9vYd4+frUetVXBDKCPeuUqbYUYXqulGnV0sqBIZxnMsc5PuaEfAOk1WnubWZPMI2nMY9RPOMcUqVS3odEtTd9Sv2oAdQzgg7FnaTzBLRj5UI1hK3GBVVIgwvC7gCAPoaVKrcUkc1JtlW5cn1x61Crsv4fyxFKlQUcOobksw59K4XfPmOfc1ylWMVL2n3Hv68zTE0f8AU1ylRQMnXSf1ilSpU0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6" descr="data:image/jpeg;base64,/9j/4AAQSkZJRgABAQAAAQABAAD/2wCEAAkGBxQSEhUUExQUFhUXGBcWFxgXFxUYFxcXFxgXGBgXGRgYHCggGBwlHBcUIjEhJSkrLi4uFyAzODMsNygtLisBCgoKDg0OGxAQGywkHyQsLCwsLCwsNDQsLCwsLCwsLCwsLCwsLCwsLCwsLCwsLCwsLCwsLCwsLCwsLCwsLCwsLP/AABEIALcBEwMBIgACEQEDEQH/xAAbAAABBQEBAAAAAAAAAAAAAAAFAAIDBAYBB//EAEEQAAIBAwMCBAQDBQYEBgMAAAECEQADIQQSMQVBEyJRYQZxgZEyobEjQlLB8BQVYnLR4TOSovEHFkOCwtIkU8P/xAAZAQEBAQEBAQAAAAAAAAAAAAABAgADBAX/xAAtEQACAgEEAQMCBAcAAAAAAAAAAQIREiExQVETA2GhIpEEFFKxMnGB0eHw8f/aAAwDAQACEQMRAD8A9oBp4NMpwqyR26u7qZSrUYk3V0UwCnKaliPpVFduRTUv1qElY1XanF5qB7omqSBjiajZqeahYVSA4XprCmtXFakBpWmkV2/egcfX/amLcmkDkU9BTWWpEWkSe2pFXFNVrVzEVZSubKQjXRSJrgagx3bSIpwM01hWEjYVC6qOYFTlJqG/oVcQapMljA6+oqNrRaNgETmaG6noLFsXSE9O4+VF+nqbaBQS0dz71bpK0yFbdNAzW/DbXSCWQQfQmR71zqXRXW35ArEfujE4/Ojv9ob0FNN9qPJPQ3ijqeedP6beubmRYCzLHGRkj5+1SvZv7SZaPXIrdXvMI4HtUUKsbVkjuf1Nd/zDfBw/LJcmO0/QtRe/FMYMsT39J71HrehOjKgksRMYz2xFbg6hvQfSmPfJjAHvQvxE7M/wsKM1p+j3golW+4pVql1Le32Ndo88/YrwRJAacKiU08NXnPQPNcmkHrtAjd2a61yDTSKiu1jDLl6ah8WmuahmrSJJ2vGolJJphNK2c1VAE2ECozUoyBURrmURuKgLVYuNVLU3QoLEwBkmrQD2zXDWZ6j8Q3QR4I8vckAz7Zop0PrK3xBG24BJB7j1FF6i46BbdinWs1GLcmp7a7aWBIRTrd2q7PT7YqaEmdzUlhTXLSTzVtalsTgFNZakims1TYkZWubKfvpb6TDAgpRTmplJhRS21wtXC9YBEUwpXQaeq0mGbBS8OpCQKja+KxjvhUq6LopVtQIN9OVqj06CMmacyxxSYnFdBqFWpeLQYnJqC6a6blRuayEq3DUM1PcINV2xmrRAxjUtma7p0kSaYWikwRtPiuuap2rtTq9RRQy8aqOZEeuKmvuACSQAO5MCgv8AeyEnZLgcleB9e/0mqToKbM11u040bMrOjC4dxPOxSCdv8I2T+laf4ctKEJEkSAGIhmA7nHrWU6l8QAWgviX1i75mKRK7ZZYuDiOMRNa/ouutsoQP5toeGADFXyGgRPvA5rJi0E91TK9VmFSWRIrMESjmprb1FTgKBLC3KmW5VIVIpqaGy54lRM1M3xSU0Gs7urq0ttc4pMShqjc1ymvWMNL1zxKhc1C5qqCy6b4pjaoUNuE1Ue4Z5qlAHIKXdXVZtVVN2qFmqlEhyCQ1lKhoU0qcUGRzSfECsAQZmKJ2upA9xXjfS9a4cKJ8zRHH/atei3TgKSamFTVmcnFm4GvnuKbc1UVi11NxTBkH61Yb4jCYaJAmMyRIEx9RS4UZTs1B6oBVa91kVlrPxhad1t7GJZgvYcyAc0YuBO/NEcWVbJH6qD3qW11Rfc0OIWniI4j7VdIm2G06okYqF9arHmgN7XIveflmqj9aHZZ+Zio+lF1J8GysagVcS6KwNnql58IB/wC1ePmTMUM6t8RW7X/H1DOw/wDTtNuPyJ/CPzqHJHSPpyZrfjB0FsuWBZeE3DPqI/nXmnVesXSh2wkEQV55Pc/KlY6xc1huW7NtbaLbd4gvccgQoL+5PAqS70u6umZryMpLW9pIInLbon+s0RlFlShKKKy6nXqMOLoPIaG+eDirGi+I74vW/FsJvlUV/MCFmAPKRgTxRa1KqsQDIJPB2mOPnnPyodq0nU2AAf8AirE9/MP966LGTao4XJJe56zpdx/FH0mPzoirDtQm3qOxq9pHoaFMsmkGroNcjNSUSinrUIapA1Bh4roFRhq74goMS0hTd9LfWERprV01FdesgIbjVVe5mpLr1A1dESxruTVG6xnFE7en3cmBT/7uXncZqlJIlpsGqfWoWbNEtToRBIP3qtZ0pOaU0DTJLTYGKVTjTN6UqLNTPJPhm0+/xVdAEiQ85n/CMmP5Vp9d8T3bcquyeQYnHyqkvRjpvPZl0faVLQM5/dHqD+VUtcyspIO0gAkQ/wBexjP6VwTqJ1rUqdT6zqbhDb/MBEAQsEZmOSaEtbdhE9hE+bMnvPAmifUumXrIIZlIkRB4McTFUkVyOBx2OPr3rnKxxTKt6yVI/C7cmJMNxCmI9+aYOvXbLKA5LCVg7toknkERPeJogNHdYHbadgO4Eie2ftU/T+mrdYpfD2gODtO4mOF7Ce80K0bA1Gg6uotqz+ckBsCFyOBOY+dUdf1jeTJVB6CAP1qklzRIpAW+4SAwLqoGJAULE/eqeo63ZR1S3pbXngqzAsVEHkMTJ/1rpm2dFCKLJ16cbp+QNLX9QXT2FvNbLl3ZFViVUbQp3EDJ59ap6L4pvv4qjZb8MGCiqpJzHFP67rnv6bTNdMsxvMPkHVR+QNEm0rOsUpNIA6/rep1I27ttv+BIRPsOfrTdF0B2I3A5OJESfYDJpqMdwloiSDPcCR+dW9NrtWfDNqyHLKrG4QeTk/vAYripuZ6pJemlSNJ0q+nTjvd1V9u3bG5oMHCKcccsRUet+Ln11wWtgFsZkiWnEExhRzirPXrerS5CaJb1rapDbSxJKgnIP8qpdN1DNdUXNL/ZlDKWMQTnESomM+vNd4pR2PLN5Rt7l2/pnLqqqWA2s0cQWEDHPAqp1FGt37V0naLbbmaJA2x275rSRaMhLpUMewHbgiRiaDfFsW0EMGQ5Y7gdskCDH8pqsq1/3c8qhqrNl0vqK3oBgMROMhh/Eh7j8xRqwsd68X0WtNjy2mDrghQZIJgSBMr8xznFaLR/HV4IdyT2V4jPfnDduPWjyrkWknoeohqRNed9L+N2VSb53R2VPMSeADMRzzFPuf8AiVbUgeBdM+hXmfc5pUkyW6PQ5FIXYNeZj/xVQFlNgzJjzr+dHej/ABja1WB5GBAhmByZ7j6feqDNGx3U6BQxbrDmpkuHk1qGwitIiqQ1UU9dVRQ2WC1Me5UbX/Sq92+AMmlIxMkdxiquotjcI4qpc10cVA+tk5q1FkOSDQZeKqXrjA1TXVHtUunubmE59qao1llN57c1f0OnIweKk38AGnFiO9c2yqLa2xSqh/afelU0xs861nxLeRG3eCwx5SnOMgkMJ5rP6/4hugLcCogyotoxx/iIMxPpPpQp3Hh+V5YxIiY55NM1enY7VADTDhu5HEDMAAnvmvHCckqb5+Ds6eyCWn6qrM48IHEoQ0wMAASO2ac+rlSCkEkA/h8o3EnE8iT96D2gQZiIxzEz6Vy/qfDAJAG4kk4kqCBNdJS6ZGpqOldc8EjedygEbSQCCSPQ57/er+l+I7KXlJbaCZkK0QVYQce4zWBXq6uM8YBPcDPmBH9YqWzeUgJk/iggxM5Hmn2NVBthZoOt9dRrrEbbimNqkFbgMQG3qoO3tM5jPrVmx0+1dRXNvS+JbBZQNQSzMRGxgMgQePXtWZbXW0IZ+RJCtuG0iYifaDXbXUrb7vE8JRkZESSDwT2xzRbs1g7TfEttPF26O2p/9Tc91jg8Dz471p/h6+utsS9uxbtqr27Q3gMryGkSwxJJM+grKD4X2WbtwXbTAiVVWBkdszVnoSXNNpWvFQ0K5XOCd6r2yK6b6HRNr6kavT9FW2ZV7IIyWNxWb54kD6VJd015xHiqVPpdXP5/lVHpeua/o/HKhG8+BMeSYBn5VS6h1l11QsKAE2sTtEnH/Y4qMUtjp5ZPcvm1fTIZxBgENPyyDVleoagCHDOP8YJoJqdQE3buVAO31BmD+Rqvb6p2DQQexkxAP8xQC9Ro0g6xbOGsrj0EH8qlu67SsIuWZDCIJJH23YrK6vq0YGRBbnMz3+c03R9WJwyxn0UwFJnnPrQK9T2Lmr0thbZFveCWncNpMH90rj7zQnTeYbWZS0gQJE5UgzwvOeOK51llD7hc2wRICCI5AJxjk027qrKIw3BgUUKwkSVyJkwG8w47ClI5Spk3T7zTsLebJztHHOZMmDxH2q81q7dWDaI3cSCQR+EkR7TxQe1obkgL5kZT67tvl80t7HtNEdNqb22A9yBz/DEEnIhSCf0qlFEjb/ws6oSAomVDFhAnEQCYjBmu9L+GdYhVgoYSCrK6NGeTBn3wDVnp+tvBfELOok7IUMCIzHIPAJqwmv1VwFjcKEQZFsWy0kCG2gT+tdYpkNRPVei6g27Sq7l2HJIzHYEwJgd6m1HVbfE/avMm6nqrWTcEkTJwMMAMkehp7/Fd+1u3shgKTEEeYkcgD0NUjadnoVvqCtwamGvT1rzYfGxKhyqMpMeh4nuat2+vIwlrGM5B/wBvervtE10zb3usoP8Aaqd7X76z2i65pwfPpmYfWfnKt+orS6XW6EruCbTH4Tun5ZMfenOCDCbKySeIn0qU6a72WflRfTa7QxO62D6EwQfSJq0Or6cCUe1Hs6f61vL0bx9mfXSX4nYQPcgflNTafT3Z5APzot/fen5Z7Xz3pP61VHVbBJIuWh6Qy1vI2bCiWxpb5J/PIq0dJeCySPl3qpb63YUn9tbHzdR/OrtzWkgwam2xpFbz+n5Uqetw+tcqiTwk3ADzw3PqPlXNPrGDTPyiSP6yKQuLJBHr7R+XpVqxftbYKLMET2E+0xXz3V6nUoHW/vAYAz9PSotTqQC6tJIOD9RiDwJ/nRbVW1e0FUIMjAEFgPfv2op1azZhxCTDx/w5nPEmfSt9L5LjG9jMWIYnyGOPQgyZY4B7HFSWbih9qo0jEx6/9q01q9aC5UA7jIKoMQMnGTVzSjT79zQF2jJgAGTOQPYVSUXyDh2YbqF0MbjMrlgrCSIWZAgR9Bj0qJrwABctbORtIORMyREkRg1qurvaYLst4Z1Mnh1kce0zn2FFLPTtO4lraRHB9THFVguwxMdp+ph/LaRSPVs4xyOefWtDpdbfC7VCqmYAVT78sMfSjg6JpyAQo5EQTGeTUg0FpYEsDwBvJ7cAz/UUqMUUo1sDtd1G5cj9laQDkKGlgfU4/o0H6g9zeXFu3MjOcbu08xWkudPQsBub1if51S1vQrRRid5LMpPnblVYYEiMVd0JlNRrHBhlUggE5BIOSPmI/Wq6lFXdtAmSSpiRImZjMijuv+HELqQCDEHJMwoig5+HV8UIyESCRDweOfbNS0jA/UaVyQQfK5LEAnifKPbEY9qtaLReUmQMmASS2AO0YM+k0YTQ7fKwYGDuBIxEDkxnzLn2qvc6Z4anaMtCnNtyB7ftJn5CpSGmUNZbTJussH92PTElhkZP6VRGltgD9qrk+IQsLImAJBPP+nvRzVdGdwNwcgD97aI9sHNZ+5obLSd7g5EbAokQYmR68xVJMmgj1DqYFu2tp9zsp4I3BQylQRwO4gmpNMbrIr+a60/hClgoEZxycmhnS7CuwkKwI3GVM8ceX09Yoj0nTX7Pim1cCkKBlecgn8S5O0cwaWAd0OvvJZLFJIdVht5DbtxmDgRtXj1oja+JUK7nAWOTwATgTuzzQnQ/ELhFU37W75Lz27VYv9OOoAdzLlw+8LK7dv4IGCCYzg4qtkZHdZ17TuJLKScqBnExPMDKH3qhf6shthBbT8QDMVBBCGck8yJ5/iqPqXRRcAPi202iAQpBmSZycRJ+s1kNXq3ctbJJCmB3PlmCfWa5STvRjk1wjS/+ZLYLodg/hZAu0SJ7GKk0nxSPDWQJmMDBzBjPpP2rF+ATGwbiQMfvKx9h9vrSuEpCsgDc8HdPAn04iK2Js5dnpKdct7d3nx22kn7DNMt/E1hjAdiewCvn7CsZ03VXELHw9q+YOYiOZGaL9A+Ggl23eFwOoMiOQIIhge+fyqovgM3yaI9XtDktPujj9RT36sjfvGP8rR+lBfir4eual0NooAqkHcSDkzjFFOg9KezpltNBfz8ZBLEwB9xXSnYZiPUbR/eH5/pU1nVu5K2gT6kiP6Hzisv8PdCv2b6vejYA37wOSDGK9EGoRTtRZz2wDAyZ70rTc1t7FWx0Sc3Hn2ER9/8ASrOl6hd0UAg3dPxAy1v5e3tMekUtCSgIyckyxk57c8VY08DkA/P0iM1SmDgErXxRp2AO8fWQfqKVZq78P22JPE/4Qfz70qvyQ6OPj9Qyt1wIxO7+h/Oob1gGfNHqJmf64qpqNQZie/r6U65eVTtMyAPMp78/0favmOOp3ovWtTtzIC4Akcff3op07Q3L9tnQmBmCUHABHPHP5GgWn6NdvtuSSoPJIjOfyk0cOhdGwloxz+IHicgMO1MPTd2VGuRnVehanTrZu2mLloeFXxPCggjKzuM+noal6Z0a9rLhJueGwjcCnhhiZ3QoHsJPv71GyXQJ2LA7o9zHti588VFsuNwpJnEXb3/3rrg1sWsO/gudW6Tdtsli4oJUDaU3MdsQeR2OakXpjlsuY9QLi/kLmKoIl4Ps/ah1kwLtwEYH78yBPbipbdjVOFJ8UFgDB1Dk5HeZzTK3uio0uSbwyDHiRHrdug8DtvMVZ0mia4YN9LcCZd8TjAJB9T9qEdSuX7KF3t3DkDN5TMmByhrguXWX/hOZ4G+0Z78+F+VRhLpF5Q/U/sHdVob9tSwv2nj+C7bJ+xWqV/Uanwp3bzuMKLlmcD/L70OTUXFaPDuLyPxW/WDgWc/OnNrGnNu4SJ5Fpj7TNr0zVKEuvknOPfx/gj1HV9XuO/T3CIAG1rYI+qpBwBzVG31pt4Yaa/vkAHxATnEQFAM0W6lpSUAXYWYqCrWrVtgDEwzKAT8qssyL4aodsAKwcqfMCQSNmYiPfFBpR/mRpptWzm42muqrJswwmUadwKHE8H5D0qhq+rO6hFsskja6kSCU85dXbKkxEe5oxc1xVSCrOoO0lS4Ib12vu5kdqms9NZgGW3M/xm1P2a2DzSpPolJPkpabXAqC5dSZ3AqCPWYHb3ms3r9G1pA7sI3HAEzMEZaOw/Otp1X4iawyrfsW13AwTprTjHujigOs+KrTt57qukz4TaZtkjjGTj51WT6HFb2jMaTXsGkbYggsMGTPCyMVt+j9VV7ZBCblA/FAHBGGJ/oVm+o6vRXhhbdvMzbtXlJ9iYM80/p921aVmtkkHnFySB2EoMwO+Kb00Jca3r7iu/D11uDbn/PanHvNHvh3+02PIyBrZP7rodpPJGfuKDjVq8bgSSYEqG2znj8vmO1QLctSxKFRJG6OTPlIAHcn17UZSfBOSNZ1Lbta2u4YLP5mMpHm7QY+ded6zR7GuFSJRoYYAIaNvuYmeO1GVv21DAXGVWXa8JciIg4jmKdavpve7auhgwHkKXAoJhZ8yQQB+7I75zWbrVlPUGAbCbqkOSAWK/ucDeSeM/Ka5bsJqCbjFtwIxjaRJGSAACfnVvRojWuE80MzbAP2gMlSkDco9PfFA2bw23oVaGyq7toJB/daQRyKlOzkWdTeXeYYhR5ZZWMN6mZMzMCtz8C9MtXLGxrzWyLylYjxGUAApnlCWPA5rzO352ADPLHuZz9xXo/QNO4sWjJW4mQxUfxc45xHr61SVMUg78X66901d2muA+LcJ2vaSEX+ATkx2ml8M6m7qtK2pum34xchTlNipAXYEwMyZzzQ/XNqXXdcYMwO0EpB2gE5gYzQ/Vdd1lpVsgqLYkmAkmTIww9Z4q26Rq1LTdS2sd1pyQSJG0gweealHXkHKXB8ln9DWavWLjBrgu3ZJJIExz6DA+lDtD1dyzDxGO0MwwpB28zjA+VdPpqwuXFG9X4gtf4x80f9RUo65axL/kR+orCaXrtxzA2E/T9Zot/aLw/FaXn90k1sY9hnLo1f972v41/r6Vys6L7/AP6f+r/auVsI9hnLoF30XuMn8s+lbDQfDljUadBIDrPmVFkicBpzPvNZVQCxJG6ORnj9aMaLUJYlxI3AQksIECW+ZPGa8bljqzrFWaP+wpYTYhAB9hkwRzz9Ko6WySX8ow20YPaMj3wM9yIxzVfV9Q8dVBZokncDtAJ7SQRPbP5VY0dvw12KZYyYcRM+mc9vwkzn1q16iKwbVoebTSI8QT/CdvsAYmYiAO3vJiT+zkncskiIHI9QDzj1Ajua5c1e1QpVpmdy20bmBHmPlPOPftVS7fckDY3YHxi2M5/ZrjjME1WS7JGHSXDd/CgbaTGY24gwWPp/2ouum48Tyscs0ie5LR35PIxjJoFqLX7QquxgEzNsxB77ZOcfXFdvdU1IXYltQIiQpGJn2jj0rNqtxToK9T0qXrAguSLg4WTwzCcCJBmftTE6WoErbf8Aym2oGc4JODx9qAW9VrGjdZZ0mdo2DtyJJ+VGLVpoH7ErAP4l35HHcYPoJ4+0xaitX8i3Y9rUHCiBAE7TtGPLvjODEc4gV22xGVCzwAMkSJiR647fKpbVwkAERHbYdv5j8813wLoE+GWUgwQsROM4Hp9qrJEgnpOi8Ti9dRlfcwFxtrZk+QkiPpQrqTtZcg3W8zEniIBETEzEmiXwx0i4txblxipnKN3mcSpPtTur9F8Z/FLBdu6EXd5pgwcCMg1rTKsv9KsWdVbL7nRjAuEMAGiBBkQBAEen66X+yqoCyxEyGJJyAMkmc+/8qyfQ9MLB3K7DdEgrPv3ODR5uoyPKYbjK4/I/lWRqA/8A4g6PcqnPkg7u/oR+YrDt0VSoILcDdwc/ICV+xr0nqN23eUhztbbtlVIHf7gzWI/uC+GxqLRWcH9oPy2fzrpGXBLiD7elQIbYJJBBbiMhgv18tK5bX+EEnkkc9u6UZt/D94iP7RaicYafuVB7n71C/wANXBlr6mO4sOWgYGVYTitlGO7B3yWNAq7UWGAjkEkTk8RBHyIrU6DoLXLat4FxlBBxAEr/AIWBBz3mi/RPhdbmntg3bFw7RwSMHsVJ57VNqrms07Mlu8oAPBQsADnB3gd6ltMU/YoP0QkHyeGcYe2IMjM7ee/Ec15l1PT3NPduILdy6A/lK27gE4J9fKMRnsea9T+LPiPX2gv9mcEwZDAGTIiMY715T1m31PUX/HvpcP4d2wqo2qeAFPpOYqVKhkrAt63egEWbgKEtPhNHrJG2KvdI0NzUgkWWJeW3bQEOYwTA/wC1Fuq9OuYVXvIDgjfuDTOIVgfpFPbphVAlt7qFBiDeUA8/hMgVm2+DKCvcDX/grVAyLBj3a3H5NWo6Impt2wl5Y2nB3yY+gx/tQrqVzqGl8L/8h9jgnc0ECD3LCT2on0/W64jztuH8Si3BH1FFjSs0w1am2C05PpgkAAw0Z+30rD/HygMGBALPt4HARW5ExBcUbW1qXcZHh+jMwhvXatzaJ9loJ8X9KuB7CCJuvcnaSVMi0vceg/Ki2xlFVuc+H7ym2GN2WQOI34O4DkHnjHpQLokk6hiFMWLkYXklR2Hua3Gn+HNlpVKKQqx5jaM+vNqfzqXSfDwZbwWwvCqSpWCCQYO0j+hXVT0qiPHXP7mJ+EUVr2VSAhPB9h6xW4TTKOFH0gVX03wsLZ3LZvIf8IUg+0m6CRir66VlAxcM+qiR/wBZNdIzikc5em70ZwKPSlUm3/Dc/wCRv9KVVnH3I8cvb7mcuadt+0RIgY4IGRBBp1ixtaLm4kxEEEz6Z/17UZ0Vm1bZfFM3LmVG0wATgegzTNR0Etu88EkwI8oE4HrXjwdHYsdJuKVKeTJghQdojsSeeatP09EUgFlE4Bh7X1TkZ7qRVDT9ES2QTJ8245baCO5HBHvRksaUi0Cb2oa3h5UQMtve2ZE+W4vnTkcyBTE+InRfDK27yDg3dRauED/MYaiQv3LYIX8ByR2P0PH0oMejadrhYlkY527hB3E/4Y9cCjBMrPtWK5rBi7stDxARt8QKo2sRhjO6fTtXP7z4/Z2PreJ+XCVPc6erBEBbaAwQiIHmcZmOdo9Kl/8AL4GWLfTM8cbZIHPPas/SiwUl+lFT+9X/AINP9bl0/olSD4gvj8J0v/NeP/8AOrVnoYgeS8T9BiPZTEzEex9qkHQAST4V49v3V9c57ce496PFAryPpA8/Emo73NMPkL5/+NS6LqWrcgpdswTz4d4fPJIH2q/Z+H1EnwGtgZDO4dhEmYnae2DPeqX9p8VSo8O8G58JmtXo9AjRPyBAqJQUf4TpB5b0XtL17Zd2arV2VGT/AMMsQYxOZH+1N/v7RzMrgn/hhwDn0grmhuh0+ksSAptP3F0Q59izeX7GtF0bqGhELeY+cRjYVTP7xV5B+U1orTcZxV6xKuku2rrgqHCNOfKIOQMehgenNW7mhUYDH/3BR+hqzc0/TPFa2LjKw/eO7Z7gNBz86q9b1ek0yqEJvEnhJwPUsxA+lXFtb/ucKbexC2m9wfkQara/9nbZ8EqJjP8Ap/OnanrGmQAgqZ/xJj2MnH0mgd/4k3eVVt7WOSTu2gZJbZn2xVZovxS6L2gs3bwBFu4Zz5UMfmKvHpLiQUuAjtIJ+yzRHo3xnp0Qq4Nw8fs9x/Vf5UU6L1W5qb8WlKoUY/t1IG4RthhBPPvWXqWD9NoBdLs/trYIcedI3A/xA9xij/WemW2cuwuz6QAuOIwaLXOn6gcJPvbdCPswBrlvW6xMEXGE/vWgTHpKtWlByX9jnkkBL2gW6QzOUYY/CWxPpAzTL/wxck+Ro7MJE+hKziimr61qgf8AhIV77rLz9xNMfr+oLKVW4oH4kCkhs9iVxgVl6brdlL1F7GU630e5at7lF13wNpVCv0JII/Pmspc1GpQeb8Ij8Stuj0mNv1mvUOpdW1N7yrZ1MewQL8juOaznW+mXSy7w+mBUEFbhBcqc+QKM5Xj14NS/Rf8A0VOD3+DHp1a44i6ilAJyFfIidoEz/vVLVfFqWyAloLBmFAAPOTIx8q0Gp6TfF0H+07uAQ62yD6EEiD95qjqPhVygIFosSCIRgxHP8WO5j2oXpcNg8fcv/Dn/AIiWrYZfDVyTu/aEAD6x8sfOtSOl6PU2rN+9cuWi2+5b2NKgOfNtJQyP0rH6HoVy2xKjTNBG5SHVoziCec/pR/egbYyMAMqNzW3CnI8p8jH5NmrSaFRjy/gI9UNvZs0o3usefeAWjkFYk/Os0dTdBct4isYBCXGXdE9vb39aIXX2sB4bkSOLrbwP4tjoN0exNRdVR9wCs5gEmL1ucfuwUJ9TIHEfKtfDRajyn8DLOqd8FtQPmZH3iorumZc7zJ/j2kH57YYfPNB799mMLbLt73brwP8AFG1Z9hPepem6C+9wjZYtgQWbajEA8zu3GQcR64qsCHNbb/0CI1Cjnn2uoR9Ca7U1vQaogRdEdoCxH0WKVOL7Jzj0GHQTMSf5UxxNPamgmkkZB+lNS3ER+H07r7if0qQikDQ0I8CQCMr2PrXBaKmUmorqEZTnuOzf6H3qK3rTnmBzPI+YqCrLvSboJbcYLFvkCLlzH50J6l8TGywVkK+bbkBlY+k7hB+dRdOuKTcY7lzLEkBQWJb1xzWW6102494Np7YZd+8kMzW2PqcRPyJpkm9jRarU9F0XW0MSrJPuCo+1ErV/dkEEeteZ6fXm2GDhrLiSVAZrJPYxEg8cD61J0/rd0PjVWweSngsJA7eYDPHeuacuUXS7R6JqLvkaAxwZiZj59qpXOm6bUoxKYUQTABXEkDaJI/odzWXf4h1XZ2Hrttf6W2p+j6u4fcxDmI85RSeDjCgceldE6ObCr9GNu3+yv3BtEFbqq9sFl3D8UkCDGCPvihydNvYlNJ2mUK5PMEt9vtRnTLvYg3YkGe37qQTknG3mO55nFzSJDKN43KRMudwE4wxCwT+YODFLSfAqTWzMtr+n3me4wsaYje0Ejkbjkw8zHt61leqaw2WzptKH37TKuwH/AFwa9R1ZYsc7e+07BuOSI8xJPczHP3znVtEty7aZ1cHexggSNo7BgCxk+n3rKMejeSfbM1au3Xb9mloQCT4di3gD13A0UtWdUIPnA7Hai/oBWquWFB25wMMDH04kEnccdp+le7rthVCjDeStvLZYZyI9PX0JpbiuDRU5OrAn936krO66eBl2E/8AKal09i/au22W4ykMFOdxzyPMMDPzrQ2bpbykZABIEtunsO5ED8qI9A0qtfAYSpBme8cYIBH/AGrWTQ7TdY1Kj8Yb/MvH2ip9R8YXrSywU/JipPrEz61oH6DZPAK/In+dYv4y6IslfHCGQqhgssCAcMeDOPrVaE6h7S/F1x0DbGEj+PI/6afc+KbkTtf/AJh/9aDfDXQ7iWoDC6MNuBPJ5EHiIimfEqMmnu4IYL7jvW0UbMtXRY03xndvEoEuIRzvYYn2Bnjvxmsv1vXOblu40sSG2kQRt4mCd2cjvzU/w+++5uni0AYkgMSJBYnJEHIq9c6Il4BhtuKFgMrBW2kySRt2kyecVym1VHRRZV6Tf8UvBG4QyovBWBI8y4BPeCRRK41xsxdIJE/s9MZ7GSYJkx9qE6LoN5b37FsrkLdlC3soBO4fJh8quavUXpEWrZxtclmUwJgKAMETzzyK0ZGaaJ2uXVnbbuiO/gac8iZ8rn3pyveeBtvMZyT/AGdF4nsHMR3j51BZ1IiCkGTt7RPbIE57+3ua71FbrqqqrumJtqVTcxHmNx5kgHgKD9OaqxQ+xpN7paclAzkNta2W2gEmGQAAtESVDCTS+LOlWF8JLNq1bdDvBUecAETuYiWDKHBk9qFarT30Abw2cEANbtoE2wTBtn8RYZncc7qg1L3nMi3qWcrE3LUKo7gkRuJGMe/rUNFqS0fQ+9q/DUL4TBO2y1YKwIGCG4+tR6DqK3S4t2XLKQGDIESQMMwViX7wMCauWkIBUhEHkaCdzbio8QRmBIAEzhaD6zRsWMMrSSZAPf8AzcGujmji0zSJpgwlpDHkRb578H8u1Ksl4GpGAcf5zSoyCzYMajJrlKqMOAprWqVKsYZuINQ6/Sbx798YPsfUV2lUyRSKOk6eofdth15UmR6SOx785o9b1MiIFKlUoUUepaU3AZOCIaBBZf4SQZis2egBHDBohSsQGBBMzEiCIjvXaVEm6JkuSvfhHC3CkkYELx9LH/yqZdM5yAwHqDA+eHX9KVKsnaNYc6FcPiAkebbHJBgYnB9Pf60cv2hd2qQWAdDyxJZTvzuIg4BJB+VKlVJjQ57QAEgxAO5gHXtACkgj93HGPlWd12sdNQhtBCVLwG3Zxt3NzmcwMc5rtKqA0KaR7iKwSFaCzFlIx7c8+1UtV0thctsWSAcGGJXyGSBAzG7v/OlSoMgp0i+H8TdplIRoLo2G4OUuZ4juaM6HV2Cw2mCOAUiO2NsiYpUqzVo160GG1KqpYnAzOf8ASoGtWbwJYC4MGGBgRxAPFKlUbMpK1ZNpLaqDs/CTI9vYd4+frUetVXBDKCPeuUqbYUYXqulGnV0sqBIZxnMsc5PuaEfAOk1WnubWZPMI2nMY9RPOMcUqVS3odEtTd9Sv2oAdQzgg7FnaTzBLRj5UI1hK3GBVVIgwvC7gCAPoaVKrcUkc1JtlW5cn1x61Crsv4fyxFKlQUcOobksw59K4XfPmOfc1ylWMVL2n3Hv68zTE0f8AU1ylRQMnXSf1ilSpU0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332" y="3048000"/>
            <a:ext cx="43976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0081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Potencia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5 Imagen"/>
          <p:cNvPicPr/>
          <p:nvPr/>
        </p:nvPicPr>
        <p:blipFill>
          <a:blip r:embed="rId3"/>
          <a:stretch>
            <a:fillRect/>
          </a:stretch>
        </p:blipFill>
        <p:spPr>
          <a:xfrm>
            <a:off x="-4264" y="1066800"/>
            <a:ext cx="5605145" cy="2837815"/>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1327922344"/>
              </p:ext>
            </p:extLst>
          </p:nvPr>
        </p:nvGraphicFramePr>
        <p:xfrm>
          <a:off x="669131" y="4495800"/>
          <a:ext cx="3957320" cy="1371600"/>
        </p:xfrm>
        <a:graphic>
          <a:graphicData uri="http://schemas.openxmlformats.org/drawingml/2006/table">
            <a:tbl>
              <a:tblPr firstRow="1" firstCol="1" bandRow="1">
                <a:tableStyleId>{5C22544A-7EE6-4342-B048-85BDC9FD1C3A}</a:tableStyleId>
              </a:tblPr>
              <a:tblGrid>
                <a:gridCol w="881380"/>
                <a:gridCol w="768985"/>
                <a:gridCol w="768985"/>
                <a:gridCol w="768985"/>
                <a:gridCol w="768985"/>
              </a:tblGrid>
              <a:tr h="351445">
                <a:tc>
                  <a:txBody>
                    <a:bodyPr/>
                    <a:lstStyle/>
                    <a:p>
                      <a:pPr>
                        <a:lnSpc>
                          <a:spcPct val="107000"/>
                        </a:lnSpc>
                        <a:spcAft>
                          <a:spcPts val="0"/>
                        </a:spcAft>
                      </a:pPr>
                      <a:r>
                        <a:rPr lang="es-ES" sz="1100" dirty="0">
                          <a:effectLst/>
                        </a:rPr>
                        <a:t> </a:t>
                      </a:r>
                      <a:endParaRPr lang="es-ES" sz="1200" dirty="0">
                        <a:effectLst/>
                        <a:latin typeface="Times New Roman"/>
                        <a:ea typeface="Times New Roman"/>
                      </a:endParaRPr>
                    </a:p>
                  </a:txBody>
                  <a:tcPr marL="44450" marR="44450" marT="0" marB="0"/>
                </a:tc>
                <a:tc>
                  <a:txBody>
                    <a:bodyPr/>
                    <a:lstStyle/>
                    <a:p>
                      <a:pPr>
                        <a:lnSpc>
                          <a:spcPct val="107000"/>
                        </a:lnSpc>
                        <a:spcAft>
                          <a:spcPts val="0"/>
                        </a:spcAft>
                      </a:pPr>
                      <a:r>
                        <a:rPr lang="es-ES" sz="1100">
                          <a:effectLst/>
                        </a:rPr>
                        <a:t>L1 KW</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100">
                          <a:effectLst/>
                        </a:rPr>
                        <a:t>L2 KW</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100">
                          <a:effectLst/>
                        </a:rPr>
                        <a:t>L3 KW</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100" dirty="0">
                          <a:effectLst/>
                        </a:rPr>
                        <a:t>Total KW</a:t>
                      </a:r>
                      <a:endParaRPr lang="es-ES" sz="1200" dirty="0">
                        <a:effectLst/>
                        <a:latin typeface="Times New Roman"/>
                        <a:ea typeface="Times New Roman"/>
                      </a:endParaRPr>
                    </a:p>
                  </a:txBody>
                  <a:tcPr marL="44450" marR="44450" marT="0" marB="0" anchor="ctr"/>
                </a:tc>
              </a:tr>
              <a:tr h="334355">
                <a:tc>
                  <a:txBody>
                    <a:bodyPr/>
                    <a:lstStyle/>
                    <a:p>
                      <a:pPr>
                        <a:lnSpc>
                          <a:spcPct val="107000"/>
                        </a:lnSpc>
                        <a:spcAft>
                          <a:spcPts val="0"/>
                        </a:spcAft>
                      </a:pPr>
                      <a:r>
                        <a:rPr lang="es-ES" sz="1100">
                          <a:effectLst/>
                        </a:rPr>
                        <a:t>PROMEDIO</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21,45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18,41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13,53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46,61 </a:t>
                      </a:r>
                      <a:endParaRPr lang="es-ES" sz="1200">
                        <a:effectLst/>
                        <a:latin typeface="Times New Roman"/>
                        <a:ea typeface="Times New Roman"/>
                      </a:endParaRPr>
                    </a:p>
                  </a:txBody>
                  <a:tcPr marL="44450" marR="44450" marT="0" marB="0" anchor="ctr"/>
                </a:tc>
              </a:tr>
              <a:tr h="334355">
                <a:tc>
                  <a:txBody>
                    <a:bodyPr/>
                    <a:lstStyle/>
                    <a:p>
                      <a:pPr>
                        <a:lnSpc>
                          <a:spcPct val="107000"/>
                        </a:lnSpc>
                        <a:spcAft>
                          <a:spcPts val="0"/>
                        </a:spcAft>
                      </a:pPr>
                      <a:r>
                        <a:rPr lang="es-ES" sz="1100">
                          <a:effectLst/>
                        </a:rPr>
                        <a:t>MINIMO</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6,00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9,00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5,00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22,00 </a:t>
                      </a:r>
                      <a:endParaRPr lang="es-ES" sz="1200">
                        <a:effectLst/>
                        <a:latin typeface="Times New Roman"/>
                        <a:ea typeface="Times New Roman"/>
                      </a:endParaRPr>
                    </a:p>
                  </a:txBody>
                  <a:tcPr marL="44450" marR="44450" marT="0" marB="0" anchor="ctr"/>
                </a:tc>
              </a:tr>
              <a:tr h="351445">
                <a:tc>
                  <a:txBody>
                    <a:bodyPr/>
                    <a:lstStyle/>
                    <a:p>
                      <a:pPr>
                        <a:lnSpc>
                          <a:spcPct val="107000"/>
                        </a:lnSpc>
                        <a:spcAft>
                          <a:spcPts val="0"/>
                        </a:spcAft>
                      </a:pPr>
                      <a:r>
                        <a:rPr lang="es-ES" sz="1100">
                          <a:effectLst/>
                        </a:rPr>
                        <a:t>MAXIMO</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45,26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a:effectLst/>
                        </a:rPr>
                        <a:t> 51,17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dirty="0">
                          <a:effectLst/>
                        </a:rPr>
                        <a:t> 43,46 </a:t>
                      </a:r>
                      <a:endParaRPr lang="es-ES" sz="1200" dirty="0">
                        <a:effectLst/>
                        <a:latin typeface="Times New Roman"/>
                        <a:ea typeface="Times New Roman"/>
                      </a:endParaRPr>
                    </a:p>
                  </a:txBody>
                  <a:tcPr marL="44450" marR="44450" marT="0" marB="0" anchor="ctr"/>
                </a:tc>
                <a:tc>
                  <a:txBody>
                    <a:bodyPr/>
                    <a:lstStyle/>
                    <a:p>
                      <a:pPr algn="r">
                        <a:lnSpc>
                          <a:spcPct val="107000"/>
                        </a:lnSpc>
                        <a:spcAft>
                          <a:spcPts val="0"/>
                        </a:spcAft>
                      </a:pPr>
                      <a:r>
                        <a:rPr lang="es-ES" sz="1100" dirty="0">
                          <a:effectLst/>
                        </a:rPr>
                        <a:t> 137,08 </a:t>
                      </a:r>
                      <a:endParaRPr lang="es-ES" sz="1200" dirty="0">
                        <a:effectLst/>
                        <a:latin typeface="Times New Roman"/>
                        <a:ea typeface="Times New Roman"/>
                      </a:endParaRPr>
                    </a:p>
                  </a:txBody>
                  <a:tcPr marL="44450" marR="44450" marT="0" marB="0" anchor="ctr"/>
                </a:tc>
              </a:tr>
            </a:tbl>
          </a:graphicData>
        </a:graphic>
      </p:graphicFrame>
      <p:sp>
        <p:nvSpPr>
          <p:cNvPr id="3" name="2 Rectángulo"/>
          <p:cNvSpPr/>
          <p:nvPr/>
        </p:nvSpPr>
        <p:spPr>
          <a:xfrm>
            <a:off x="592931" y="4038600"/>
            <a:ext cx="4092980" cy="369332"/>
          </a:xfrm>
          <a:prstGeom prst="rect">
            <a:avLst/>
          </a:prstGeom>
        </p:spPr>
        <p:txBody>
          <a:bodyPr wrap="none">
            <a:spAutoFit/>
          </a:bodyPr>
          <a:lstStyle/>
          <a:p>
            <a:r>
              <a:rPr lang="es-ES" dirty="0"/>
              <a:t>Valores estadísticos potencia activa total </a:t>
            </a:r>
          </a:p>
        </p:txBody>
      </p:sp>
      <p:sp>
        <p:nvSpPr>
          <p:cNvPr id="4" name="3 Rectángulo"/>
          <p:cNvSpPr/>
          <p:nvPr/>
        </p:nvSpPr>
        <p:spPr>
          <a:xfrm>
            <a:off x="878449" y="685800"/>
            <a:ext cx="4222631" cy="369332"/>
          </a:xfrm>
          <a:prstGeom prst="rect">
            <a:avLst/>
          </a:prstGeom>
        </p:spPr>
        <p:txBody>
          <a:bodyPr wrap="none">
            <a:spAutoFit/>
          </a:bodyPr>
          <a:lstStyle/>
          <a:p>
            <a:r>
              <a:rPr lang="es-ES" dirty="0"/>
              <a:t>Registros en tiempo real de potencia activa</a:t>
            </a:r>
          </a:p>
        </p:txBody>
      </p:sp>
      <p:pic>
        <p:nvPicPr>
          <p:cNvPr id="9" name="8 Imagen"/>
          <p:cNvPicPr/>
          <p:nvPr/>
        </p:nvPicPr>
        <p:blipFill>
          <a:blip r:embed="rId4"/>
          <a:stretch>
            <a:fillRect/>
          </a:stretch>
        </p:blipFill>
        <p:spPr>
          <a:xfrm>
            <a:off x="5850731" y="1066800"/>
            <a:ext cx="5605145" cy="2834271"/>
          </a:xfrm>
          <a:prstGeom prst="rect">
            <a:avLst/>
          </a:prstGeom>
        </p:spPr>
      </p:pic>
      <p:graphicFrame>
        <p:nvGraphicFramePr>
          <p:cNvPr id="7" name="6 Tabla"/>
          <p:cNvGraphicFramePr>
            <a:graphicFrameLocks noGrp="1"/>
          </p:cNvGraphicFramePr>
          <p:nvPr>
            <p:extLst>
              <p:ext uri="{D42A27DB-BD31-4B8C-83A1-F6EECF244321}">
                <p14:modId xmlns:p14="http://schemas.microsoft.com/office/powerpoint/2010/main" val="200280458"/>
              </p:ext>
            </p:extLst>
          </p:nvPr>
        </p:nvGraphicFramePr>
        <p:xfrm>
          <a:off x="6612731" y="4480560"/>
          <a:ext cx="3921125" cy="1386840"/>
        </p:xfrm>
        <a:graphic>
          <a:graphicData uri="http://schemas.openxmlformats.org/drawingml/2006/table">
            <a:tbl>
              <a:tblPr firstRow="1" firstCol="1" bandRow="1">
                <a:tableStyleId>{5C22544A-7EE6-4342-B048-85BDC9FD1C3A}</a:tableStyleId>
              </a:tblPr>
              <a:tblGrid>
                <a:gridCol w="944245"/>
                <a:gridCol w="744220"/>
                <a:gridCol w="744220"/>
                <a:gridCol w="744220"/>
                <a:gridCol w="744220"/>
              </a:tblGrid>
              <a:tr h="354965">
                <a:tc>
                  <a:txBody>
                    <a:bodyPr/>
                    <a:lstStyle/>
                    <a:p>
                      <a:pPr>
                        <a:lnSpc>
                          <a:spcPct val="107000"/>
                        </a:lnSpc>
                        <a:spcAft>
                          <a:spcPts val="0"/>
                        </a:spcAft>
                      </a:pPr>
                      <a:r>
                        <a:rPr lang="es-ES" sz="1200">
                          <a:effectLst/>
                        </a:rPr>
                        <a:t> </a:t>
                      </a:r>
                      <a:endParaRPr lang="es-ES" sz="1200">
                        <a:effectLst/>
                        <a:latin typeface="Times New Roman"/>
                        <a:ea typeface="Times New Roman"/>
                      </a:endParaRPr>
                    </a:p>
                  </a:txBody>
                  <a:tcPr marL="44450" marR="44450" marT="0" marB="0"/>
                </a:tc>
                <a:tc>
                  <a:txBody>
                    <a:bodyPr/>
                    <a:lstStyle/>
                    <a:p>
                      <a:pPr>
                        <a:lnSpc>
                          <a:spcPct val="107000"/>
                        </a:lnSpc>
                        <a:spcAft>
                          <a:spcPts val="0"/>
                        </a:spcAft>
                      </a:pPr>
                      <a:r>
                        <a:rPr lang="es-ES" sz="1200">
                          <a:effectLst/>
                        </a:rPr>
                        <a:t>L1 KVA</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200">
                          <a:effectLst/>
                        </a:rPr>
                        <a:t>L2 KVA</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200">
                          <a:effectLst/>
                        </a:rPr>
                        <a:t>L3 KVA</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200">
                          <a:effectLst/>
                        </a:rPr>
                        <a:t>Total KVA</a:t>
                      </a:r>
                      <a:endParaRPr lang="es-ES" sz="1200">
                        <a:effectLst/>
                        <a:latin typeface="Times New Roman"/>
                        <a:ea typeface="Times New Roman"/>
                      </a:endParaRPr>
                    </a:p>
                  </a:txBody>
                  <a:tcPr marL="44450" marR="44450" marT="0" marB="0" anchor="ctr"/>
                </a:tc>
              </a:tr>
              <a:tr h="338455">
                <a:tc>
                  <a:txBody>
                    <a:bodyPr/>
                    <a:lstStyle/>
                    <a:p>
                      <a:pPr>
                        <a:lnSpc>
                          <a:spcPct val="107000"/>
                        </a:lnSpc>
                        <a:spcAft>
                          <a:spcPts val="0"/>
                        </a:spcAft>
                      </a:pPr>
                      <a:r>
                        <a:rPr lang="es-ES" sz="1200">
                          <a:effectLst/>
                        </a:rPr>
                        <a:t>PROMEDIO</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15,28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19,01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13,89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48,18 </a:t>
                      </a:r>
                      <a:endParaRPr lang="es-ES" sz="1200">
                        <a:effectLst/>
                        <a:latin typeface="Times New Roman"/>
                        <a:ea typeface="Times New Roman"/>
                      </a:endParaRPr>
                    </a:p>
                  </a:txBody>
                  <a:tcPr marL="44450" marR="44450" marT="0" marB="0" anchor="ctr"/>
                </a:tc>
              </a:tr>
              <a:tr h="338455">
                <a:tc>
                  <a:txBody>
                    <a:bodyPr/>
                    <a:lstStyle/>
                    <a:p>
                      <a:pPr>
                        <a:lnSpc>
                          <a:spcPct val="107000"/>
                        </a:lnSpc>
                        <a:spcAft>
                          <a:spcPts val="0"/>
                        </a:spcAft>
                      </a:pPr>
                      <a:r>
                        <a:rPr lang="es-ES" sz="1200">
                          <a:effectLst/>
                        </a:rPr>
                        <a:t>MINIMO</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6,00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9,00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5,00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24,00 </a:t>
                      </a:r>
                      <a:endParaRPr lang="es-ES" sz="1200">
                        <a:effectLst/>
                        <a:latin typeface="Times New Roman"/>
                        <a:ea typeface="Times New Roman"/>
                      </a:endParaRPr>
                    </a:p>
                  </a:txBody>
                  <a:tcPr marL="44450" marR="44450" marT="0" marB="0" anchor="ctr"/>
                </a:tc>
              </a:tr>
              <a:tr h="354965">
                <a:tc>
                  <a:txBody>
                    <a:bodyPr/>
                    <a:lstStyle/>
                    <a:p>
                      <a:pPr>
                        <a:lnSpc>
                          <a:spcPct val="107000"/>
                        </a:lnSpc>
                        <a:spcAft>
                          <a:spcPts val="0"/>
                        </a:spcAft>
                      </a:pPr>
                      <a:r>
                        <a:rPr lang="es-ES" sz="1200" dirty="0">
                          <a:effectLst/>
                        </a:rPr>
                        <a:t>MAXIMO</a:t>
                      </a:r>
                      <a:endParaRPr lang="es-ES" sz="1200" dirty="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dirty="0">
                          <a:effectLst/>
                        </a:rPr>
                        <a:t> 47,85 </a:t>
                      </a:r>
                      <a:endParaRPr lang="es-ES" sz="1200" dirty="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dirty="0">
                          <a:effectLst/>
                        </a:rPr>
                        <a:t> 54,38 </a:t>
                      </a:r>
                      <a:endParaRPr lang="es-ES" sz="1200" dirty="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dirty="0">
                          <a:effectLst/>
                        </a:rPr>
                        <a:t> 47,13 </a:t>
                      </a:r>
                      <a:endParaRPr lang="es-ES" sz="1200" dirty="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dirty="0">
                          <a:effectLst/>
                        </a:rPr>
                        <a:t> 148,09 </a:t>
                      </a:r>
                      <a:endParaRPr lang="es-ES" sz="1200" dirty="0">
                        <a:effectLst/>
                        <a:latin typeface="Times New Roman"/>
                        <a:ea typeface="Times New Roman"/>
                      </a:endParaRPr>
                    </a:p>
                  </a:txBody>
                  <a:tcPr marL="44450" marR="44450" marT="0" marB="0" anchor="ctr"/>
                </a:tc>
              </a:tr>
            </a:tbl>
          </a:graphicData>
        </a:graphic>
      </p:graphicFrame>
      <p:sp>
        <p:nvSpPr>
          <p:cNvPr id="8" name="7 Rectángulo"/>
          <p:cNvSpPr/>
          <p:nvPr/>
        </p:nvSpPr>
        <p:spPr>
          <a:xfrm>
            <a:off x="6384131" y="4038600"/>
            <a:ext cx="4317977" cy="369332"/>
          </a:xfrm>
          <a:prstGeom prst="rect">
            <a:avLst/>
          </a:prstGeom>
        </p:spPr>
        <p:txBody>
          <a:bodyPr wrap="none">
            <a:spAutoFit/>
          </a:bodyPr>
          <a:lstStyle/>
          <a:p>
            <a:r>
              <a:rPr lang="es-ES" dirty="0"/>
              <a:t>Valores estadísticos potencia aparente total </a:t>
            </a:r>
          </a:p>
        </p:txBody>
      </p:sp>
      <p:sp>
        <p:nvSpPr>
          <p:cNvPr id="10" name="9 Rectángulo"/>
          <p:cNvSpPr/>
          <p:nvPr/>
        </p:nvSpPr>
        <p:spPr>
          <a:xfrm>
            <a:off x="6460331" y="685800"/>
            <a:ext cx="4518160" cy="369332"/>
          </a:xfrm>
          <a:prstGeom prst="rect">
            <a:avLst/>
          </a:prstGeom>
        </p:spPr>
        <p:txBody>
          <a:bodyPr wrap="none">
            <a:spAutoFit/>
          </a:bodyPr>
          <a:lstStyle/>
          <a:p>
            <a:r>
              <a:rPr lang="es-ES" dirty="0"/>
              <a:t>Registros en tiempo real de potencia aparente</a:t>
            </a:r>
          </a:p>
        </p:txBody>
      </p:sp>
    </p:spTree>
    <p:extLst>
      <p:ext uri="{BB962C8B-B14F-4D97-AF65-F5344CB8AC3E}">
        <p14:creationId xmlns:p14="http://schemas.microsoft.com/office/powerpoint/2010/main" val="41756149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Potencia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5 Imagen"/>
          <p:cNvPicPr/>
          <p:nvPr/>
        </p:nvPicPr>
        <p:blipFill>
          <a:blip r:embed="rId3"/>
          <a:stretch>
            <a:fillRect/>
          </a:stretch>
        </p:blipFill>
        <p:spPr>
          <a:xfrm>
            <a:off x="288132" y="984250"/>
            <a:ext cx="4953000" cy="2825750"/>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588051089"/>
              </p:ext>
            </p:extLst>
          </p:nvPr>
        </p:nvGraphicFramePr>
        <p:xfrm>
          <a:off x="669131" y="4343400"/>
          <a:ext cx="3838575" cy="1217930"/>
        </p:xfrm>
        <a:graphic>
          <a:graphicData uri="http://schemas.openxmlformats.org/drawingml/2006/table">
            <a:tbl>
              <a:tblPr firstRow="1" firstCol="1" bandRow="1">
                <a:tableStyleId>{5C22544A-7EE6-4342-B048-85BDC9FD1C3A}</a:tableStyleId>
              </a:tblPr>
              <a:tblGrid>
                <a:gridCol w="907415"/>
                <a:gridCol w="732790"/>
                <a:gridCol w="732790"/>
                <a:gridCol w="732790"/>
                <a:gridCol w="732790"/>
              </a:tblGrid>
              <a:tr h="311785">
                <a:tc>
                  <a:txBody>
                    <a:bodyPr/>
                    <a:lstStyle/>
                    <a:p>
                      <a:pPr>
                        <a:lnSpc>
                          <a:spcPct val="107000"/>
                        </a:lnSpc>
                        <a:spcAft>
                          <a:spcPts val="0"/>
                        </a:spcAft>
                      </a:pPr>
                      <a:r>
                        <a:rPr lang="es-ES" sz="1200">
                          <a:effectLst/>
                        </a:rPr>
                        <a:t> </a:t>
                      </a:r>
                      <a:endParaRPr lang="es-ES" sz="1200">
                        <a:effectLst/>
                        <a:latin typeface="Times New Roman"/>
                        <a:ea typeface="Times New Roman"/>
                      </a:endParaRPr>
                    </a:p>
                  </a:txBody>
                  <a:tcPr marL="44450" marR="44450" marT="0" marB="0"/>
                </a:tc>
                <a:tc>
                  <a:txBody>
                    <a:bodyPr/>
                    <a:lstStyle/>
                    <a:p>
                      <a:pPr>
                        <a:lnSpc>
                          <a:spcPct val="107000"/>
                        </a:lnSpc>
                        <a:spcAft>
                          <a:spcPts val="0"/>
                        </a:spcAft>
                      </a:pPr>
                      <a:r>
                        <a:rPr lang="es-ES" sz="1200">
                          <a:effectLst/>
                        </a:rPr>
                        <a:t>L1</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200">
                          <a:effectLst/>
                        </a:rPr>
                        <a:t>L2</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200">
                          <a:effectLst/>
                        </a:rPr>
                        <a:t>L3</a:t>
                      </a:r>
                      <a:endParaRPr lang="es-ES" sz="1200">
                        <a:effectLst/>
                        <a:latin typeface="Times New Roman"/>
                        <a:ea typeface="Times New Roman"/>
                      </a:endParaRPr>
                    </a:p>
                  </a:txBody>
                  <a:tcPr marL="44450" marR="44450" marT="0" marB="0" anchor="ctr"/>
                </a:tc>
                <a:tc>
                  <a:txBody>
                    <a:bodyPr/>
                    <a:lstStyle/>
                    <a:p>
                      <a:pPr>
                        <a:lnSpc>
                          <a:spcPct val="107000"/>
                        </a:lnSpc>
                        <a:spcAft>
                          <a:spcPts val="0"/>
                        </a:spcAft>
                      </a:pPr>
                      <a:r>
                        <a:rPr lang="es-ES" sz="1200">
                          <a:effectLst/>
                        </a:rPr>
                        <a:t>Total</a:t>
                      </a:r>
                      <a:endParaRPr lang="es-ES" sz="1200">
                        <a:effectLst/>
                        <a:latin typeface="Times New Roman"/>
                        <a:ea typeface="Times New Roman"/>
                      </a:endParaRPr>
                    </a:p>
                  </a:txBody>
                  <a:tcPr marL="44450" marR="44450" marT="0" marB="0" anchor="ctr"/>
                </a:tc>
              </a:tr>
              <a:tr h="297180">
                <a:tc>
                  <a:txBody>
                    <a:bodyPr/>
                    <a:lstStyle/>
                    <a:p>
                      <a:pPr>
                        <a:lnSpc>
                          <a:spcPct val="107000"/>
                        </a:lnSpc>
                        <a:spcAft>
                          <a:spcPts val="0"/>
                        </a:spcAft>
                      </a:pPr>
                      <a:r>
                        <a:rPr lang="es-ES" sz="1200">
                          <a:effectLst/>
                        </a:rPr>
                        <a:t>PROMEDIO</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4,07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4,41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2,88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8,39 </a:t>
                      </a:r>
                      <a:endParaRPr lang="es-ES" sz="1200">
                        <a:effectLst/>
                        <a:latin typeface="Times New Roman"/>
                        <a:ea typeface="Times New Roman"/>
                      </a:endParaRPr>
                    </a:p>
                  </a:txBody>
                  <a:tcPr marL="44450" marR="44450" marT="0" marB="0" anchor="ctr"/>
                </a:tc>
              </a:tr>
              <a:tr h="297180">
                <a:tc>
                  <a:txBody>
                    <a:bodyPr/>
                    <a:lstStyle/>
                    <a:p>
                      <a:pPr>
                        <a:lnSpc>
                          <a:spcPct val="107000"/>
                        </a:lnSpc>
                        <a:spcAft>
                          <a:spcPts val="0"/>
                        </a:spcAft>
                      </a:pPr>
                      <a:r>
                        <a:rPr lang="es-ES" sz="1200">
                          <a:effectLst/>
                        </a:rPr>
                        <a:t>MINIMO</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1,00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 </a:t>
                      </a:r>
                      <a:endParaRPr lang="es-ES" sz="1200">
                        <a:effectLst/>
                        <a:latin typeface="Times New Roman"/>
                        <a:ea typeface="Times New Roman"/>
                      </a:endParaRPr>
                    </a:p>
                  </a:txBody>
                  <a:tcPr marL="44450" marR="44450" marT="0" marB="0" anchor="ctr"/>
                </a:tc>
              </a:tr>
              <a:tr h="311785">
                <a:tc>
                  <a:txBody>
                    <a:bodyPr/>
                    <a:lstStyle/>
                    <a:p>
                      <a:pPr>
                        <a:lnSpc>
                          <a:spcPct val="107000"/>
                        </a:lnSpc>
                        <a:spcAft>
                          <a:spcPts val="0"/>
                        </a:spcAft>
                      </a:pPr>
                      <a:r>
                        <a:rPr lang="es-ES" sz="1200">
                          <a:effectLst/>
                        </a:rPr>
                        <a:t>MAXIMO</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26,38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25,76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a:effectLst/>
                        </a:rPr>
                        <a:t> 24,76 </a:t>
                      </a:r>
                      <a:endParaRPr lang="es-ES" sz="1200">
                        <a:effectLst/>
                        <a:latin typeface="Times New Roman"/>
                        <a:ea typeface="Times New Roman"/>
                      </a:endParaRPr>
                    </a:p>
                  </a:txBody>
                  <a:tcPr marL="44450" marR="44450" marT="0" marB="0" anchor="ctr"/>
                </a:tc>
                <a:tc>
                  <a:txBody>
                    <a:bodyPr/>
                    <a:lstStyle/>
                    <a:p>
                      <a:pPr algn="r">
                        <a:lnSpc>
                          <a:spcPct val="107000"/>
                        </a:lnSpc>
                        <a:spcAft>
                          <a:spcPts val="0"/>
                        </a:spcAft>
                      </a:pPr>
                      <a:r>
                        <a:rPr lang="es-ES" sz="1200" dirty="0">
                          <a:effectLst/>
                        </a:rPr>
                        <a:t> 74,49 </a:t>
                      </a:r>
                      <a:endParaRPr lang="es-ES" sz="1200" dirty="0">
                        <a:effectLst/>
                        <a:latin typeface="Times New Roman"/>
                        <a:ea typeface="Times New Roman"/>
                      </a:endParaRPr>
                    </a:p>
                  </a:txBody>
                  <a:tcPr marL="44450" marR="44450" marT="0" marB="0" anchor="ctr"/>
                </a:tc>
              </a:tr>
            </a:tbl>
          </a:graphicData>
        </a:graphic>
      </p:graphicFrame>
      <p:graphicFrame>
        <p:nvGraphicFramePr>
          <p:cNvPr id="7" name="6 Gráfico"/>
          <p:cNvGraphicFramePr/>
          <p:nvPr>
            <p:extLst>
              <p:ext uri="{D42A27DB-BD31-4B8C-83A1-F6EECF244321}">
                <p14:modId xmlns:p14="http://schemas.microsoft.com/office/powerpoint/2010/main" val="3817703235"/>
              </p:ext>
            </p:extLst>
          </p:nvPr>
        </p:nvGraphicFramePr>
        <p:xfrm>
          <a:off x="5469731" y="630338"/>
          <a:ext cx="6096000" cy="30272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7 Gráfico"/>
          <p:cNvGraphicFramePr/>
          <p:nvPr>
            <p:extLst>
              <p:ext uri="{D42A27DB-BD31-4B8C-83A1-F6EECF244321}">
                <p14:modId xmlns:p14="http://schemas.microsoft.com/office/powerpoint/2010/main" val="4201323077"/>
              </p:ext>
            </p:extLst>
          </p:nvPr>
        </p:nvGraphicFramePr>
        <p:xfrm>
          <a:off x="5393531" y="3429000"/>
          <a:ext cx="6307932" cy="2590800"/>
        </p:xfrm>
        <a:graphic>
          <a:graphicData uri="http://schemas.openxmlformats.org/drawingml/2006/chart">
            <c:chart xmlns:c="http://schemas.openxmlformats.org/drawingml/2006/chart" xmlns:r="http://schemas.openxmlformats.org/officeDocument/2006/relationships" r:id="rId5"/>
          </a:graphicData>
        </a:graphic>
      </p:graphicFrame>
      <p:sp>
        <p:nvSpPr>
          <p:cNvPr id="3" name="2 Rectángulo"/>
          <p:cNvSpPr/>
          <p:nvPr/>
        </p:nvSpPr>
        <p:spPr>
          <a:xfrm>
            <a:off x="681181" y="630338"/>
            <a:ext cx="4415183" cy="369332"/>
          </a:xfrm>
          <a:prstGeom prst="rect">
            <a:avLst/>
          </a:prstGeom>
        </p:spPr>
        <p:txBody>
          <a:bodyPr wrap="none">
            <a:spAutoFit/>
          </a:bodyPr>
          <a:lstStyle/>
          <a:p>
            <a:r>
              <a:rPr lang="es-ES" dirty="0"/>
              <a:t>Registros en tiempo real de potencia reactiva</a:t>
            </a:r>
          </a:p>
        </p:txBody>
      </p:sp>
      <p:sp>
        <p:nvSpPr>
          <p:cNvPr id="4" name="3 Rectángulo"/>
          <p:cNvSpPr/>
          <p:nvPr/>
        </p:nvSpPr>
        <p:spPr>
          <a:xfrm>
            <a:off x="516731" y="3886200"/>
            <a:ext cx="4215000" cy="369332"/>
          </a:xfrm>
          <a:prstGeom prst="rect">
            <a:avLst/>
          </a:prstGeom>
        </p:spPr>
        <p:txBody>
          <a:bodyPr wrap="none">
            <a:spAutoFit/>
          </a:bodyPr>
          <a:lstStyle/>
          <a:p>
            <a:r>
              <a:rPr lang="es-ES" dirty="0"/>
              <a:t>Valores estadísticos potencia reactiva total </a:t>
            </a:r>
          </a:p>
        </p:txBody>
      </p:sp>
    </p:spTree>
    <p:extLst>
      <p:ext uri="{BB962C8B-B14F-4D97-AF65-F5344CB8AC3E}">
        <p14:creationId xmlns:p14="http://schemas.microsoft.com/office/powerpoint/2010/main" val="4175614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3344863" y="0"/>
            <a:ext cx="8365332" cy="628934"/>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Factor de potencia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1915676742"/>
              </p:ext>
            </p:extLst>
          </p:nvPr>
        </p:nvGraphicFramePr>
        <p:xfrm>
          <a:off x="6460331" y="4267200"/>
          <a:ext cx="4724400" cy="762000"/>
        </p:xfrm>
        <a:graphic>
          <a:graphicData uri="http://schemas.openxmlformats.org/drawingml/2006/table">
            <a:tbl>
              <a:tblPr firstRow="1" firstCol="1" bandRow="1">
                <a:tableStyleId>{5C22544A-7EE6-4342-B048-85BDC9FD1C3A}</a:tableStyleId>
              </a:tblPr>
              <a:tblGrid>
                <a:gridCol w="942321"/>
                <a:gridCol w="903183"/>
                <a:gridCol w="959632"/>
                <a:gridCol w="959632"/>
                <a:gridCol w="959632"/>
              </a:tblGrid>
              <a:tr h="190500">
                <a:tc>
                  <a:txBody>
                    <a:bodyPr/>
                    <a:lstStyle/>
                    <a:p>
                      <a:endParaRPr lang="es-ES" sz="1100" dirty="0">
                        <a:solidFill>
                          <a:srgbClr val="2E74B5"/>
                        </a:solidFill>
                        <a:effectLst/>
                        <a:latin typeface="Calibri"/>
                      </a:endParaRPr>
                    </a:p>
                  </a:txBody>
                  <a:tcPr marL="68580" marR="68580" marT="0" marB="0"/>
                </a:tc>
                <a:tc>
                  <a:txBody>
                    <a:bodyPr/>
                    <a:lstStyle/>
                    <a:p>
                      <a:pPr>
                        <a:spcAft>
                          <a:spcPts val="0"/>
                        </a:spcAft>
                      </a:pPr>
                      <a:r>
                        <a:rPr lang="es-ES" sz="1200">
                          <a:effectLst/>
                        </a:rPr>
                        <a:t>L1 FP</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L2 FP</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L3 FP</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Total FP</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PROMEDIO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0,9611074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0,96822199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0,97620413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0,96850754</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MINIMO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0.498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0,995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0,85208281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0,85971329</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MAXIMO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a:t>
                      </a:r>
                      <a:endParaRPr lang="es-ES" sz="1200" dirty="0">
                        <a:solidFill>
                          <a:srgbClr val="2E74B5"/>
                        </a:solidFill>
                        <a:effectLst/>
                        <a:latin typeface="Times New Roman"/>
                        <a:ea typeface="Times New Roman"/>
                      </a:endParaRPr>
                    </a:p>
                  </a:txBody>
                  <a:tcPr marL="68580" marR="68580" marT="0" marB="0"/>
                </a:tc>
              </a:tr>
            </a:tbl>
          </a:graphicData>
        </a:graphic>
      </p:graphicFrame>
      <p:graphicFrame>
        <p:nvGraphicFramePr>
          <p:cNvPr id="6" name="5 Gráfico"/>
          <p:cNvGraphicFramePr/>
          <p:nvPr>
            <p:extLst>
              <p:ext uri="{D42A27DB-BD31-4B8C-83A1-F6EECF244321}">
                <p14:modId xmlns:p14="http://schemas.microsoft.com/office/powerpoint/2010/main" val="909453866"/>
              </p:ext>
            </p:extLst>
          </p:nvPr>
        </p:nvGraphicFramePr>
        <p:xfrm>
          <a:off x="-1" y="628934"/>
          <a:ext cx="6155532" cy="30747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extLst>
              <p:ext uri="{D42A27DB-BD31-4B8C-83A1-F6EECF244321}">
                <p14:modId xmlns:p14="http://schemas.microsoft.com/office/powerpoint/2010/main" val="557553936"/>
              </p:ext>
            </p:extLst>
          </p:nvPr>
        </p:nvGraphicFramePr>
        <p:xfrm>
          <a:off x="0" y="3693042"/>
          <a:ext cx="5926931" cy="2531677"/>
        </p:xfrm>
        <a:graphic>
          <a:graphicData uri="http://schemas.openxmlformats.org/drawingml/2006/chart">
            <c:chart xmlns:c="http://schemas.openxmlformats.org/drawingml/2006/chart" xmlns:r="http://schemas.openxmlformats.org/officeDocument/2006/relationships" r:id="rId4"/>
          </a:graphicData>
        </a:graphic>
      </p:graphicFrame>
      <p:pic>
        <p:nvPicPr>
          <p:cNvPr id="8" name="7 Imagen"/>
          <p:cNvPicPr/>
          <p:nvPr/>
        </p:nvPicPr>
        <p:blipFill rotWithShape="1">
          <a:blip r:embed="rId5"/>
          <a:srcRect t="3250"/>
          <a:stretch/>
        </p:blipFill>
        <p:spPr>
          <a:xfrm>
            <a:off x="6231731" y="1063256"/>
            <a:ext cx="5363210" cy="2426734"/>
          </a:xfrm>
          <a:prstGeom prst="rect">
            <a:avLst/>
          </a:prstGeom>
        </p:spPr>
      </p:pic>
      <p:sp>
        <p:nvSpPr>
          <p:cNvPr id="3" name="2 Rectángulo"/>
          <p:cNvSpPr/>
          <p:nvPr/>
        </p:nvSpPr>
        <p:spPr>
          <a:xfrm>
            <a:off x="6765131" y="693924"/>
            <a:ext cx="4064318" cy="369332"/>
          </a:xfrm>
          <a:prstGeom prst="rect">
            <a:avLst/>
          </a:prstGeom>
        </p:spPr>
        <p:txBody>
          <a:bodyPr wrap="none">
            <a:spAutoFit/>
          </a:bodyPr>
          <a:lstStyle/>
          <a:p>
            <a:r>
              <a:rPr lang="es-ES" dirty="0" smtClean="0"/>
              <a:t>Estadística de eventos factor de potencia </a:t>
            </a:r>
            <a:endParaRPr lang="es-ES" dirty="0"/>
          </a:p>
        </p:txBody>
      </p:sp>
      <p:sp>
        <p:nvSpPr>
          <p:cNvPr id="4" name="3 Rectángulo"/>
          <p:cNvSpPr/>
          <p:nvPr/>
        </p:nvSpPr>
        <p:spPr>
          <a:xfrm>
            <a:off x="6640257" y="3733800"/>
            <a:ext cx="4314066" cy="369332"/>
          </a:xfrm>
          <a:prstGeom prst="rect">
            <a:avLst/>
          </a:prstGeom>
        </p:spPr>
        <p:txBody>
          <a:bodyPr wrap="none">
            <a:spAutoFit/>
          </a:bodyPr>
          <a:lstStyle/>
          <a:p>
            <a:r>
              <a:rPr lang="es-ES" dirty="0"/>
              <a:t>Valores estadísticos factor de potencia total </a:t>
            </a:r>
          </a:p>
        </p:txBody>
      </p:sp>
    </p:spTree>
    <p:extLst>
      <p:ext uri="{BB962C8B-B14F-4D97-AF65-F5344CB8AC3E}">
        <p14:creationId xmlns:p14="http://schemas.microsoft.com/office/powerpoint/2010/main" val="41756149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Armónicos THD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7" name="6 Gráfico"/>
          <p:cNvGraphicFramePr/>
          <p:nvPr>
            <p:extLst>
              <p:ext uri="{D42A27DB-BD31-4B8C-83A1-F6EECF244321}">
                <p14:modId xmlns:p14="http://schemas.microsoft.com/office/powerpoint/2010/main" val="2200470435"/>
              </p:ext>
            </p:extLst>
          </p:nvPr>
        </p:nvGraphicFramePr>
        <p:xfrm>
          <a:off x="592931" y="762000"/>
          <a:ext cx="4572000" cy="26955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Gráfico"/>
          <p:cNvGraphicFramePr/>
          <p:nvPr>
            <p:extLst>
              <p:ext uri="{D42A27DB-BD31-4B8C-83A1-F6EECF244321}">
                <p14:modId xmlns:p14="http://schemas.microsoft.com/office/powerpoint/2010/main" val="2839028871"/>
              </p:ext>
            </p:extLst>
          </p:nvPr>
        </p:nvGraphicFramePr>
        <p:xfrm>
          <a:off x="2345531" y="3505200"/>
          <a:ext cx="7010400" cy="28364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8 Gráfico"/>
          <p:cNvGraphicFramePr/>
          <p:nvPr>
            <p:extLst>
              <p:ext uri="{D42A27DB-BD31-4B8C-83A1-F6EECF244321}">
                <p14:modId xmlns:p14="http://schemas.microsoft.com/office/powerpoint/2010/main" val="1592353831"/>
              </p:ext>
            </p:extLst>
          </p:nvPr>
        </p:nvGraphicFramePr>
        <p:xfrm>
          <a:off x="5658058" y="838200"/>
          <a:ext cx="5769243"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754765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(TGN)-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Armónicos THD A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0" name="9 Gráfico"/>
          <p:cNvGraphicFramePr/>
          <p:nvPr>
            <p:extLst>
              <p:ext uri="{D42A27DB-BD31-4B8C-83A1-F6EECF244321}">
                <p14:modId xmlns:p14="http://schemas.microsoft.com/office/powerpoint/2010/main" val="104288889"/>
              </p:ext>
            </p:extLst>
          </p:nvPr>
        </p:nvGraphicFramePr>
        <p:xfrm>
          <a:off x="0" y="838200"/>
          <a:ext cx="4936331" cy="3276600"/>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135731" y="4114800"/>
            <a:ext cx="4800600" cy="2031325"/>
          </a:xfrm>
          <a:prstGeom prst="rect">
            <a:avLst/>
          </a:prstGeom>
        </p:spPr>
        <p:txBody>
          <a:bodyPr wrap="square">
            <a:spAutoFit/>
          </a:bodyPr>
          <a:lstStyle/>
          <a:p>
            <a:pPr algn="just"/>
            <a:r>
              <a:rPr lang="es-ES" dirty="0"/>
              <a:t>Según el artículo Corriente de Neutro en Sistemas No Lineales publicado por ECAMEC en febrero del 2010, las corrientes armónicas en el neutro generan incremento de la temperatura en el conductor, aumentando las pérdidas óhmicas; disminución de la capacidad amperimétrica del conductor; incremento del voltaje neutro – tierra</a:t>
            </a:r>
          </a:p>
        </p:txBody>
      </p:sp>
      <p:graphicFrame>
        <p:nvGraphicFramePr>
          <p:cNvPr id="11" name="10 Gráfico"/>
          <p:cNvGraphicFramePr/>
          <p:nvPr>
            <p:extLst>
              <p:ext uri="{D42A27DB-BD31-4B8C-83A1-F6EECF244321}">
                <p14:modId xmlns:p14="http://schemas.microsoft.com/office/powerpoint/2010/main" val="2366018806"/>
              </p:ext>
            </p:extLst>
          </p:nvPr>
        </p:nvGraphicFramePr>
        <p:xfrm>
          <a:off x="5241131" y="914400"/>
          <a:ext cx="6172200" cy="4724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083480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Emergencia (TGE</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Voltaje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5 Imagen"/>
          <p:cNvPicPr/>
          <p:nvPr/>
        </p:nvPicPr>
        <p:blipFill>
          <a:blip r:embed="rId3"/>
          <a:stretch>
            <a:fillRect/>
          </a:stretch>
        </p:blipFill>
        <p:spPr>
          <a:xfrm>
            <a:off x="211931" y="946667"/>
            <a:ext cx="3886200" cy="2329934"/>
          </a:xfrm>
          <a:prstGeom prst="rect">
            <a:avLst/>
          </a:prstGeom>
        </p:spPr>
      </p:pic>
      <p:pic>
        <p:nvPicPr>
          <p:cNvPr id="7" name="6 Imagen"/>
          <p:cNvPicPr/>
          <p:nvPr/>
        </p:nvPicPr>
        <p:blipFill>
          <a:blip r:embed="rId4"/>
          <a:stretch>
            <a:fillRect/>
          </a:stretch>
        </p:blipFill>
        <p:spPr>
          <a:xfrm>
            <a:off x="211931" y="3657600"/>
            <a:ext cx="3810000" cy="2438400"/>
          </a:xfrm>
          <a:prstGeom prst="rect">
            <a:avLst/>
          </a:prstGeom>
        </p:spPr>
      </p:pic>
      <p:pic>
        <p:nvPicPr>
          <p:cNvPr id="8" name="7 Imagen"/>
          <p:cNvPicPr/>
          <p:nvPr/>
        </p:nvPicPr>
        <p:blipFill rotWithShape="1">
          <a:blip r:embed="rId5"/>
          <a:srcRect b="63263"/>
          <a:stretch/>
        </p:blipFill>
        <p:spPr bwMode="auto">
          <a:xfrm>
            <a:off x="4402931" y="922655"/>
            <a:ext cx="7239000" cy="3039745"/>
          </a:xfrm>
          <a:prstGeom prst="rect">
            <a:avLst/>
          </a:prstGeom>
          <a:ln>
            <a:noFill/>
          </a:ln>
          <a:extLst>
            <a:ext uri="{53640926-AAD7-44D8-BBD7-CCE9431645EC}">
              <a14:shadowObscured xmlns:a14="http://schemas.microsoft.com/office/drawing/2010/main"/>
            </a:ext>
          </a:extLst>
        </p:spPr>
      </p:pic>
      <p:graphicFrame>
        <p:nvGraphicFramePr>
          <p:cNvPr id="2" name="1 Tabla"/>
          <p:cNvGraphicFramePr>
            <a:graphicFrameLocks noGrp="1"/>
          </p:cNvGraphicFramePr>
          <p:nvPr>
            <p:extLst>
              <p:ext uri="{D42A27DB-BD31-4B8C-83A1-F6EECF244321}">
                <p14:modId xmlns:p14="http://schemas.microsoft.com/office/powerpoint/2010/main" val="486433540"/>
              </p:ext>
            </p:extLst>
          </p:nvPr>
        </p:nvGraphicFramePr>
        <p:xfrm>
          <a:off x="5584428" y="4448175"/>
          <a:ext cx="3886201" cy="1343025"/>
        </p:xfrm>
        <a:graphic>
          <a:graphicData uri="http://schemas.openxmlformats.org/drawingml/2006/table">
            <a:tbl>
              <a:tblPr firstRow="1" firstCol="1" bandRow="1">
                <a:tableStyleId>{5C22544A-7EE6-4342-B048-85BDC9FD1C3A}</a:tableStyleId>
              </a:tblPr>
              <a:tblGrid>
                <a:gridCol w="1127344"/>
                <a:gridCol w="919619"/>
                <a:gridCol w="919619"/>
                <a:gridCol w="919619"/>
              </a:tblGrid>
              <a:tr h="190500">
                <a:tc>
                  <a:txBody>
                    <a:bodyPr/>
                    <a:lstStyle/>
                    <a:p>
                      <a:endParaRPr lang="es-ES" sz="1200" dirty="0">
                        <a:solidFill>
                          <a:srgbClr val="2E74B5"/>
                        </a:solidFill>
                        <a:effectLst/>
                        <a:latin typeface="Calibri"/>
                      </a:endParaRPr>
                    </a:p>
                  </a:txBody>
                  <a:tcPr marL="68580" marR="68580" marT="0" marB="0"/>
                </a:tc>
                <a:tc>
                  <a:txBody>
                    <a:bodyPr/>
                    <a:lstStyle/>
                    <a:p>
                      <a:pPr>
                        <a:spcAft>
                          <a:spcPts val="0"/>
                        </a:spcAft>
                      </a:pPr>
                      <a:r>
                        <a:rPr lang="es-ES" sz="1200">
                          <a:effectLst/>
                        </a:rPr>
                        <a:t>L1 V </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L2 V</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L3 V</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MINIMO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106,86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107,37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107,31</a:t>
                      </a:r>
                      <a:endParaRPr lang="es-ES" sz="1200" dirty="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MAXIMO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129,24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129,46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129,85</a:t>
                      </a:r>
                      <a:endParaRPr lang="es-ES" sz="1200">
                        <a:solidFill>
                          <a:srgbClr val="2E74B5"/>
                        </a:solidFill>
                        <a:effectLst/>
                        <a:latin typeface="Times New Roman"/>
                        <a:ea typeface="Times New Roman"/>
                      </a:endParaRPr>
                    </a:p>
                  </a:txBody>
                  <a:tcPr marL="68580" marR="68580" marT="0" marB="0"/>
                </a:tc>
              </a:tr>
              <a:tr h="200025">
                <a:tc>
                  <a:txBody>
                    <a:bodyPr/>
                    <a:lstStyle/>
                    <a:p>
                      <a:pPr>
                        <a:spcAft>
                          <a:spcPts val="0"/>
                        </a:spcAft>
                      </a:pPr>
                      <a:r>
                        <a:rPr lang="es-ES" sz="1200">
                          <a:effectLst/>
                        </a:rPr>
                        <a:t>PROMEDIO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125,09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125,36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125,55</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∆V % Min</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-15,86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-15,46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-15,50</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∆V % Max</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1,76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1,94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2,24</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∆V % Prom</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-1,50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-1,14</a:t>
                      </a:r>
                      <a:endParaRPr lang="es-ES" sz="1200" dirty="0">
                        <a:solidFill>
                          <a:srgbClr val="2E74B5"/>
                        </a:solidFill>
                        <a:effectLst/>
                        <a:latin typeface="Times New Roman"/>
                        <a:ea typeface="Times New Roman"/>
                      </a:endParaRPr>
                    </a:p>
                  </a:txBody>
                  <a:tcPr marL="68580" marR="68580" marT="0" marB="0"/>
                </a:tc>
              </a:tr>
            </a:tbl>
          </a:graphicData>
        </a:graphic>
      </p:graphicFrame>
      <p:sp>
        <p:nvSpPr>
          <p:cNvPr id="3" name="2 Rectángulo"/>
          <p:cNvSpPr/>
          <p:nvPr/>
        </p:nvSpPr>
        <p:spPr>
          <a:xfrm>
            <a:off x="5241131" y="3974068"/>
            <a:ext cx="5145832" cy="369332"/>
          </a:xfrm>
          <a:prstGeom prst="rect">
            <a:avLst/>
          </a:prstGeom>
        </p:spPr>
        <p:txBody>
          <a:bodyPr wrap="none">
            <a:spAutoFit/>
          </a:bodyPr>
          <a:lstStyle/>
          <a:p>
            <a:r>
              <a:rPr lang="es-ES" b="1" dirty="0"/>
              <a:t>Valores- índice de calidad de registros de </a:t>
            </a:r>
            <a:r>
              <a:rPr lang="es-ES" b="1" dirty="0" smtClean="0"/>
              <a:t>voltaje L-N</a:t>
            </a:r>
            <a:endParaRPr lang="es-ES" b="1" dirty="0"/>
          </a:p>
        </p:txBody>
      </p:sp>
      <p:sp>
        <p:nvSpPr>
          <p:cNvPr id="4" name="3 Rectángulo"/>
          <p:cNvSpPr/>
          <p:nvPr/>
        </p:nvSpPr>
        <p:spPr>
          <a:xfrm>
            <a:off x="4555331" y="577334"/>
            <a:ext cx="4631717" cy="369332"/>
          </a:xfrm>
          <a:prstGeom prst="rect">
            <a:avLst/>
          </a:prstGeom>
        </p:spPr>
        <p:txBody>
          <a:bodyPr wrap="none">
            <a:spAutoFit/>
          </a:bodyPr>
          <a:lstStyle/>
          <a:p>
            <a:r>
              <a:rPr lang="es-ES" b="1" dirty="0"/>
              <a:t>Registro de mediciones voltaje </a:t>
            </a:r>
            <a:r>
              <a:rPr lang="es-ES" b="1" dirty="0" smtClean="0"/>
              <a:t>L-N tiempo real</a:t>
            </a:r>
            <a:endParaRPr lang="es-ES" b="1" dirty="0"/>
          </a:p>
        </p:txBody>
      </p:sp>
      <p:sp>
        <p:nvSpPr>
          <p:cNvPr id="9" name="8 Rectángulo"/>
          <p:cNvSpPr/>
          <p:nvPr/>
        </p:nvSpPr>
        <p:spPr>
          <a:xfrm>
            <a:off x="288131" y="3288268"/>
            <a:ext cx="2939907" cy="369332"/>
          </a:xfrm>
          <a:prstGeom prst="rect">
            <a:avLst/>
          </a:prstGeom>
        </p:spPr>
        <p:txBody>
          <a:bodyPr wrap="none">
            <a:spAutoFit/>
          </a:bodyPr>
          <a:lstStyle/>
          <a:p>
            <a:r>
              <a:rPr lang="es-ES" b="1" dirty="0"/>
              <a:t>Diagrama fasorial voltaje </a:t>
            </a:r>
            <a:r>
              <a:rPr lang="es-ES" b="1" dirty="0" smtClean="0"/>
              <a:t>L-N</a:t>
            </a:r>
            <a:endParaRPr lang="es-ES" b="1" dirty="0"/>
          </a:p>
        </p:txBody>
      </p:sp>
      <p:sp>
        <p:nvSpPr>
          <p:cNvPr id="11" name="10 Rectángulo"/>
          <p:cNvSpPr/>
          <p:nvPr/>
        </p:nvSpPr>
        <p:spPr>
          <a:xfrm>
            <a:off x="345261" y="553323"/>
            <a:ext cx="2825645" cy="369332"/>
          </a:xfrm>
          <a:prstGeom prst="rect">
            <a:avLst/>
          </a:prstGeom>
        </p:spPr>
        <p:txBody>
          <a:bodyPr wrap="none">
            <a:spAutoFit/>
          </a:bodyPr>
          <a:lstStyle/>
          <a:p>
            <a:r>
              <a:rPr lang="es-ES" b="1" dirty="0"/>
              <a:t>Forma de onda - voltaje </a:t>
            </a:r>
            <a:r>
              <a:rPr lang="es-ES" b="1" dirty="0" smtClean="0"/>
              <a:t>L-N</a:t>
            </a:r>
            <a:endParaRPr lang="es-ES" b="1" dirty="0"/>
          </a:p>
        </p:txBody>
      </p:sp>
    </p:spTree>
    <p:extLst>
      <p:ext uri="{BB962C8B-B14F-4D97-AF65-F5344CB8AC3E}">
        <p14:creationId xmlns:p14="http://schemas.microsoft.com/office/powerpoint/2010/main" val="6754765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TGE)-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Voltaje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11" name="10 Gráfico"/>
          <p:cNvGraphicFramePr/>
          <p:nvPr>
            <p:extLst>
              <p:ext uri="{D42A27DB-BD31-4B8C-83A1-F6EECF244321}">
                <p14:modId xmlns:p14="http://schemas.microsoft.com/office/powerpoint/2010/main" val="3704248064"/>
              </p:ext>
            </p:extLst>
          </p:nvPr>
        </p:nvGraphicFramePr>
        <p:xfrm>
          <a:off x="24089" y="457200"/>
          <a:ext cx="5521842" cy="28619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13 Gráfico"/>
          <p:cNvGraphicFramePr/>
          <p:nvPr>
            <p:extLst>
              <p:ext uri="{D42A27DB-BD31-4B8C-83A1-F6EECF244321}">
                <p14:modId xmlns:p14="http://schemas.microsoft.com/office/powerpoint/2010/main" val="4204261617"/>
              </p:ext>
            </p:extLst>
          </p:nvPr>
        </p:nvGraphicFramePr>
        <p:xfrm>
          <a:off x="34722" y="3505200"/>
          <a:ext cx="5623336" cy="26689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14 Gráfico"/>
          <p:cNvGraphicFramePr/>
          <p:nvPr>
            <p:extLst>
              <p:ext uri="{D42A27DB-BD31-4B8C-83A1-F6EECF244321}">
                <p14:modId xmlns:p14="http://schemas.microsoft.com/office/powerpoint/2010/main" val="506748077"/>
              </p:ext>
            </p:extLst>
          </p:nvPr>
        </p:nvGraphicFramePr>
        <p:xfrm>
          <a:off x="5926931" y="3352800"/>
          <a:ext cx="5612130" cy="25228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15 Gráfico"/>
          <p:cNvGraphicFramePr/>
          <p:nvPr>
            <p:extLst>
              <p:ext uri="{D42A27DB-BD31-4B8C-83A1-F6EECF244321}">
                <p14:modId xmlns:p14="http://schemas.microsoft.com/office/powerpoint/2010/main" val="3705670589"/>
              </p:ext>
            </p:extLst>
          </p:nvPr>
        </p:nvGraphicFramePr>
        <p:xfrm>
          <a:off x="5850731" y="634250"/>
          <a:ext cx="5638800" cy="279829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899184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TGE)-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Voltaje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8 Imagen"/>
          <p:cNvPicPr/>
          <p:nvPr/>
        </p:nvPicPr>
        <p:blipFill rotWithShape="1">
          <a:blip r:embed="rId3"/>
          <a:srcRect t="3096"/>
          <a:stretch/>
        </p:blipFill>
        <p:spPr>
          <a:xfrm>
            <a:off x="2497931" y="1269336"/>
            <a:ext cx="6781800" cy="4369464"/>
          </a:xfrm>
          <a:prstGeom prst="rect">
            <a:avLst/>
          </a:prstGeom>
        </p:spPr>
      </p:pic>
      <p:sp>
        <p:nvSpPr>
          <p:cNvPr id="2" name="1 Rectángulo"/>
          <p:cNvSpPr/>
          <p:nvPr/>
        </p:nvSpPr>
        <p:spPr>
          <a:xfrm>
            <a:off x="4250531" y="900004"/>
            <a:ext cx="3004669" cy="369332"/>
          </a:xfrm>
          <a:prstGeom prst="rect">
            <a:avLst/>
          </a:prstGeom>
        </p:spPr>
        <p:txBody>
          <a:bodyPr wrap="none">
            <a:spAutoFit/>
          </a:bodyPr>
          <a:lstStyle/>
          <a:p>
            <a:r>
              <a:rPr lang="es-ES" dirty="0"/>
              <a:t>Estadística de eventos Voltaje </a:t>
            </a:r>
          </a:p>
        </p:txBody>
      </p:sp>
    </p:spTree>
    <p:extLst>
      <p:ext uri="{BB962C8B-B14F-4D97-AF65-F5344CB8AC3E}">
        <p14:creationId xmlns:p14="http://schemas.microsoft.com/office/powerpoint/2010/main" val="18415978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TGE)- Corriente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4 Imagen"/>
          <p:cNvPicPr/>
          <p:nvPr/>
        </p:nvPicPr>
        <p:blipFill rotWithShape="1">
          <a:blip r:embed="rId3"/>
          <a:srcRect t="48139" b="14879"/>
          <a:stretch/>
        </p:blipFill>
        <p:spPr bwMode="auto">
          <a:xfrm>
            <a:off x="5545931" y="1143000"/>
            <a:ext cx="5916446" cy="2514600"/>
          </a:xfrm>
          <a:prstGeom prst="rect">
            <a:avLst/>
          </a:prstGeom>
          <a:ln>
            <a:noFill/>
          </a:ln>
          <a:extLst>
            <a:ext uri="{53640926-AAD7-44D8-BBD7-CCE9431645EC}">
              <a14:shadowObscured xmlns:a14="http://schemas.microsoft.com/office/drawing/2010/main"/>
            </a:ext>
          </a:extLst>
        </p:spPr>
      </p:pic>
      <p:graphicFrame>
        <p:nvGraphicFramePr>
          <p:cNvPr id="7" name="6 Gráfico"/>
          <p:cNvGraphicFramePr/>
          <p:nvPr>
            <p:extLst>
              <p:ext uri="{D42A27DB-BD31-4B8C-83A1-F6EECF244321}">
                <p14:modId xmlns:p14="http://schemas.microsoft.com/office/powerpoint/2010/main" val="3440038281"/>
              </p:ext>
            </p:extLst>
          </p:nvPr>
        </p:nvGraphicFramePr>
        <p:xfrm>
          <a:off x="135731" y="914400"/>
          <a:ext cx="5612130" cy="25126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2 Tabla"/>
          <p:cNvGraphicFramePr>
            <a:graphicFrameLocks noGrp="1"/>
          </p:cNvGraphicFramePr>
          <p:nvPr>
            <p:extLst>
              <p:ext uri="{D42A27DB-BD31-4B8C-83A1-F6EECF244321}">
                <p14:modId xmlns:p14="http://schemas.microsoft.com/office/powerpoint/2010/main" val="3661852756"/>
              </p:ext>
            </p:extLst>
          </p:nvPr>
        </p:nvGraphicFramePr>
        <p:xfrm>
          <a:off x="645001" y="3657600"/>
          <a:ext cx="4138930" cy="2505075"/>
        </p:xfrm>
        <a:graphic>
          <a:graphicData uri="http://schemas.openxmlformats.org/drawingml/2006/table">
            <a:tbl>
              <a:tblPr firstRow="1" firstCol="1" bandRow="1">
                <a:tableStyleId>{5C22544A-7EE6-4342-B048-85BDC9FD1C3A}</a:tableStyleId>
              </a:tblPr>
              <a:tblGrid>
                <a:gridCol w="1070610"/>
                <a:gridCol w="967740"/>
                <a:gridCol w="1101725"/>
                <a:gridCol w="998855"/>
              </a:tblGrid>
              <a:tr h="273685">
                <a:tc>
                  <a:txBody>
                    <a:bodyPr/>
                    <a:lstStyle/>
                    <a:p>
                      <a:endParaRPr lang="es-ES" sz="1200" dirty="0">
                        <a:solidFill>
                          <a:srgbClr val="2E74B5"/>
                        </a:solidFill>
                        <a:effectLst/>
                        <a:latin typeface="Calibri"/>
                      </a:endParaRPr>
                    </a:p>
                  </a:txBody>
                  <a:tcPr marL="68580" marR="68580" marT="0" marB="0"/>
                </a:tc>
                <a:tc>
                  <a:txBody>
                    <a:bodyPr/>
                    <a:lstStyle/>
                    <a:p>
                      <a:pPr>
                        <a:spcAft>
                          <a:spcPts val="0"/>
                        </a:spcAft>
                      </a:pPr>
                      <a:r>
                        <a:rPr lang="es-ES" sz="1200">
                          <a:effectLst/>
                        </a:rPr>
                        <a:t>MINIMO A</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PROMEDIO A</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MAXIMO A</a:t>
                      </a:r>
                      <a:endParaRPr lang="es-ES" sz="1200" dirty="0">
                        <a:solidFill>
                          <a:srgbClr val="2E74B5"/>
                        </a:solidFill>
                        <a:effectLst/>
                        <a:latin typeface="Times New Roman"/>
                        <a:ea typeface="Times New Roman"/>
                      </a:endParaRPr>
                    </a:p>
                  </a:txBody>
                  <a:tcPr marL="68580" marR="68580" marT="0" marB="0"/>
                </a:tc>
              </a:tr>
              <a:tr h="273685">
                <a:tc>
                  <a:txBody>
                    <a:bodyPr/>
                    <a:lstStyle/>
                    <a:p>
                      <a:pPr>
                        <a:spcAft>
                          <a:spcPts val="0"/>
                        </a:spcAft>
                      </a:pPr>
                      <a:r>
                        <a:rPr lang="es-ES" sz="1200" dirty="0">
                          <a:effectLst/>
                        </a:rPr>
                        <a:t>L1</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64,67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74,12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161,66</a:t>
                      </a:r>
                      <a:endParaRPr lang="es-ES" sz="1200">
                        <a:solidFill>
                          <a:srgbClr val="2E74B5"/>
                        </a:solidFill>
                        <a:effectLst/>
                        <a:latin typeface="Times New Roman"/>
                        <a:ea typeface="Times New Roman"/>
                      </a:endParaRPr>
                    </a:p>
                  </a:txBody>
                  <a:tcPr marL="68580" marR="68580" marT="0" marB="0"/>
                </a:tc>
              </a:tr>
              <a:tr h="273685">
                <a:tc>
                  <a:txBody>
                    <a:bodyPr/>
                    <a:lstStyle/>
                    <a:p>
                      <a:pPr>
                        <a:spcAft>
                          <a:spcPts val="0"/>
                        </a:spcAft>
                      </a:pPr>
                      <a:r>
                        <a:rPr lang="es-ES" sz="1200">
                          <a:effectLst/>
                        </a:rPr>
                        <a:t>L2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66,00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71,93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163,30</a:t>
                      </a:r>
                      <a:endParaRPr lang="es-ES" sz="1200" dirty="0">
                        <a:solidFill>
                          <a:srgbClr val="2E74B5"/>
                        </a:solidFill>
                        <a:effectLst/>
                        <a:latin typeface="Times New Roman"/>
                        <a:ea typeface="Times New Roman"/>
                      </a:endParaRPr>
                    </a:p>
                  </a:txBody>
                  <a:tcPr marL="68580" marR="68580" marT="0" marB="0"/>
                </a:tc>
              </a:tr>
              <a:tr h="273685">
                <a:tc>
                  <a:txBody>
                    <a:bodyPr/>
                    <a:lstStyle/>
                    <a:p>
                      <a:pPr>
                        <a:spcAft>
                          <a:spcPts val="0"/>
                        </a:spcAft>
                      </a:pPr>
                      <a:r>
                        <a:rPr lang="es-ES" sz="1200">
                          <a:effectLst/>
                        </a:rPr>
                        <a:t>L3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51,35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62,09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154,49</a:t>
                      </a:r>
                      <a:endParaRPr lang="es-ES" sz="1200">
                        <a:solidFill>
                          <a:srgbClr val="2E74B5"/>
                        </a:solidFill>
                        <a:effectLst/>
                        <a:latin typeface="Times New Roman"/>
                        <a:ea typeface="Times New Roman"/>
                      </a:endParaRPr>
                    </a:p>
                  </a:txBody>
                  <a:tcPr marL="68580" marR="68580" marT="0" marB="0"/>
                </a:tc>
              </a:tr>
              <a:tr h="287655">
                <a:tc>
                  <a:txBody>
                    <a:bodyPr/>
                    <a:lstStyle/>
                    <a:p>
                      <a:pPr>
                        <a:spcAft>
                          <a:spcPts val="0"/>
                        </a:spcAft>
                      </a:pPr>
                      <a:r>
                        <a:rPr lang="es-ES" sz="1200">
                          <a:effectLst/>
                        </a:rPr>
                        <a:t>Promedio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60,68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69,38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159,82</a:t>
                      </a:r>
                      <a:endParaRPr lang="es-ES" sz="1200">
                        <a:solidFill>
                          <a:srgbClr val="2E74B5"/>
                        </a:solidFill>
                        <a:effectLst/>
                        <a:latin typeface="Times New Roman"/>
                        <a:ea typeface="Times New Roman"/>
                      </a:endParaRPr>
                    </a:p>
                  </a:txBody>
                  <a:tcPr marL="68580" marR="68580" marT="0" marB="0"/>
                </a:tc>
              </a:tr>
              <a:tr h="287655">
                <a:tc>
                  <a:txBody>
                    <a:bodyPr/>
                    <a:lstStyle/>
                    <a:p>
                      <a:pPr>
                        <a:spcAft>
                          <a:spcPts val="0"/>
                        </a:spcAft>
                      </a:pPr>
                      <a:r>
                        <a:rPr lang="es-ES" sz="1200">
                          <a:effectLst/>
                        </a:rPr>
                        <a:t>∆A % L1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6,59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6,83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1,15</a:t>
                      </a:r>
                      <a:endParaRPr lang="es-ES" sz="1200">
                        <a:solidFill>
                          <a:srgbClr val="2E74B5"/>
                        </a:solidFill>
                        <a:effectLst/>
                        <a:latin typeface="Times New Roman"/>
                        <a:ea typeface="Times New Roman"/>
                      </a:endParaRPr>
                    </a:p>
                  </a:txBody>
                  <a:tcPr marL="68580" marR="68580" marT="0" marB="0"/>
                </a:tc>
              </a:tr>
              <a:tr h="273685">
                <a:tc>
                  <a:txBody>
                    <a:bodyPr/>
                    <a:lstStyle/>
                    <a:p>
                      <a:pPr>
                        <a:spcAft>
                          <a:spcPts val="0"/>
                        </a:spcAft>
                      </a:pPr>
                      <a:r>
                        <a:rPr lang="es-ES" sz="1200">
                          <a:effectLst/>
                        </a:rPr>
                        <a:t>∆A % L2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8,78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3,68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2,18</a:t>
                      </a:r>
                      <a:endParaRPr lang="es-ES" sz="1200">
                        <a:solidFill>
                          <a:srgbClr val="2E74B5"/>
                        </a:solidFill>
                        <a:effectLst/>
                        <a:latin typeface="Times New Roman"/>
                        <a:ea typeface="Times New Roman"/>
                      </a:endParaRPr>
                    </a:p>
                  </a:txBody>
                  <a:tcPr marL="68580" marR="68580" marT="0" marB="0"/>
                </a:tc>
              </a:tr>
              <a:tr h="273685">
                <a:tc>
                  <a:txBody>
                    <a:bodyPr/>
                    <a:lstStyle/>
                    <a:p>
                      <a:pPr>
                        <a:spcAft>
                          <a:spcPts val="0"/>
                        </a:spcAft>
                      </a:pPr>
                      <a:r>
                        <a:rPr lang="es-ES" sz="1200">
                          <a:effectLst/>
                        </a:rPr>
                        <a:t>∆A % L3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-15,36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-10,51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-3,33</a:t>
                      </a:r>
                      <a:endParaRPr lang="es-ES" sz="1200">
                        <a:solidFill>
                          <a:srgbClr val="2E74B5"/>
                        </a:solidFill>
                        <a:effectLst/>
                        <a:latin typeface="Times New Roman"/>
                        <a:ea typeface="Times New Roman"/>
                      </a:endParaRPr>
                    </a:p>
                  </a:txBody>
                  <a:tcPr marL="68580" marR="68580" marT="0" marB="0"/>
                </a:tc>
              </a:tr>
              <a:tr h="287655">
                <a:tc>
                  <a:txBody>
                    <a:bodyPr/>
                    <a:lstStyle/>
                    <a:p>
                      <a:pPr>
                        <a:spcAft>
                          <a:spcPts val="0"/>
                        </a:spcAft>
                      </a:pPr>
                      <a:r>
                        <a:rPr lang="es-ES" sz="1200">
                          <a:effectLst/>
                        </a:rPr>
                        <a:t>∆A % Prom.</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10,24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7,01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2,22</a:t>
                      </a:r>
                      <a:endParaRPr lang="es-ES" sz="1200" dirty="0">
                        <a:solidFill>
                          <a:srgbClr val="2E74B5"/>
                        </a:solidFill>
                        <a:effectLst/>
                        <a:latin typeface="Times New Roman"/>
                        <a:ea typeface="Times New Roman"/>
                      </a:endParaRPr>
                    </a:p>
                  </a:txBody>
                  <a:tcPr marL="68580" marR="68580" marT="0" marB="0"/>
                </a:tc>
              </a:tr>
            </a:tbl>
          </a:graphicData>
        </a:graphic>
      </p:graphicFrame>
      <p:pic>
        <p:nvPicPr>
          <p:cNvPr id="9" name="8 Imagen"/>
          <p:cNvPicPr/>
          <p:nvPr/>
        </p:nvPicPr>
        <p:blipFill rotWithShape="1">
          <a:blip r:embed="rId5"/>
          <a:srcRect t="3502"/>
          <a:stretch/>
        </p:blipFill>
        <p:spPr bwMode="auto">
          <a:xfrm>
            <a:off x="6460331" y="3897630"/>
            <a:ext cx="3566507" cy="2045970"/>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592931" y="3292848"/>
            <a:ext cx="3580019" cy="369332"/>
          </a:xfrm>
          <a:prstGeom prst="rect">
            <a:avLst/>
          </a:prstGeom>
        </p:spPr>
        <p:txBody>
          <a:bodyPr wrap="none">
            <a:spAutoFit/>
          </a:bodyPr>
          <a:lstStyle/>
          <a:p>
            <a:r>
              <a:rPr lang="es-ES" dirty="0"/>
              <a:t>Desequilibrio de corriente por fases </a:t>
            </a:r>
          </a:p>
        </p:txBody>
      </p:sp>
      <p:sp>
        <p:nvSpPr>
          <p:cNvPr id="6" name="5 Rectángulo"/>
          <p:cNvSpPr/>
          <p:nvPr/>
        </p:nvSpPr>
        <p:spPr>
          <a:xfrm>
            <a:off x="6519810" y="3545044"/>
            <a:ext cx="3447547" cy="369332"/>
          </a:xfrm>
          <a:prstGeom prst="rect">
            <a:avLst/>
          </a:prstGeom>
        </p:spPr>
        <p:txBody>
          <a:bodyPr wrap="none">
            <a:spAutoFit/>
          </a:bodyPr>
          <a:lstStyle/>
          <a:p>
            <a:r>
              <a:rPr lang="es-ES" dirty="0"/>
              <a:t>Registro de mediciones - corriente </a:t>
            </a:r>
          </a:p>
        </p:txBody>
      </p:sp>
      <p:sp>
        <p:nvSpPr>
          <p:cNvPr id="8" name="7 Rectángulo"/>
          <p:cNvSpPr/>
          <p:nvPr/>
        </p:nvSpPr>
        <p:spPr>
          <a:xfrm>
            <a:off x="6115679" y="760527"/>
            <a:ext cx="4776949" cy="369332"/>
          </a:xfrm>
          <a:prstGeom prst="rect">
            <a:avLst/>
          </a:prstGeom>
        </p:spPr>
        <p:txBody>
          <a:bodyPr wrap="none">
            <a:spAutoFit/>
          </a:bodyPr>
          <a:lstStyle/>
          <a:p>
            <a:r>
              <a:rPr lang="es-ES" dirty="0"/>
              <a:t>Registro de mediciones </a:t>
            </a:r>
            <a:r>
              <a:rPr lang="es-ES" dirty="0" smtClean="0"/>
              <a:t>Corriente en tiempo Real </a:t>
            </a:r>
            <a:endParaRPr lang="es-ES" dirty="0"/>
          </a:p>
        </p:txBody>
      </p:sp>
    </p:spTree>
    <p:extLst>
      <p:ext uri="{BB962C8B-B14F-4D97-AF65-F5344CB8AC3E}">
        <p14:creationId xmlns:p14="http://schemas.microsoft.com/office/powerpoint/2010/main" val="16602747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TGE)- Corriente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5" name="4 Gráfico"/>
          <p:cNvGraphicFramePr/>
          <p:nvPr>
            <p:extLst>
              <p:ext uri="{D42A27DB-BD31-4B8C-83A1-F6EECF244321}">
                <p14:modId xmlns:p14="http://schemas.microsoft.com/office/powerpoint/2010/main" val="342033547"/>
              </p:ext>
            </p:extLst>
          </p:nvPr>
        </p:nvGraphicFramePr>
        <p:xfrm>
          <a:off x="135731" y="990600"/>
          <a:ext cx="5638800" cy="4419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5 Gráfico"/>
          <p:cNvGraphicFramePr/>
          <p:nvPr>
            <p:extLst>
              <p:ext uri="{D42A27DB-BD31-4B8C-83A1-F6EECF244321}">
                <p14:modId xmlns:p14="http://schemas.microsoft.com/office/powerpoint/2010/main" val="1691992784"/>
              </p:ext>
            </p:extLst>
          </p:nvPr>
        </p:nvGraphicFramePr>
        <p:xfrm>
          <a:off x="5545931" y="1066800"/>
          <a:ext cx="5831473" cy="42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0274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Hospital General de Macas</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AutoShape 4" descr="data:image/jpeg;base64,/9j/4AAQSkZJRgABAQAAAQABAAD/2wCEAAkGBxQSEhUUExQUFhUXGBcWFxgXFxUYFxcXFxgXGBgXGRgYHCggGBwlHBcUIjEhJSkrLi4uFyAzODMsNygtLisBCgoKDg0OGxAQGywkHyQsLCwsLCwsNDQsLCwsLCwsLCwsLCwsLCwsLCwsLCwsLCwsLCwsLCwsLCwsLCwsLCwsLP/AABEIALcBEwMBIgACEQEDEQH/xAAbAAABBQEBAAAAAAAAAAAAAAAFAAIDBAYBB//EAEEQAAIBAwMCBAQDBQYEBgMAAAECEQADIQQSMQVBEyJRYQZxgZEyobEjQlLB8BQVYnLR4TOSovEHFkOCwtIkU8P/xAAZAQEBAQEBAQAAAAAAAAAAAAABAgADBAX/xAAtEQACAgEEAQMCBAcAAAAAAAAAAQIREiExQVETA2GhIpEEFFKxMnGB0eHw8f/aAAwDAQACEQMRAD8A9oBp4NMpwqyR26u7qZSrUYk3V0UwCnKaliPpVFduRTUv1qElY1XanF5qB7omqSBjiajZqeahYVSA4XprCmtXFakBpWmkV2/egcfX/amLcmkDkU9BTWWpEWkSe2pFXFNVrVzEVZSubKQjXRSJrgagx3bSIpwM01hWEjYVC6qOYFTlJqG/oVcQapMljA6+oqNrRaNgETmaG6noLFsXSE9O4+VF+nqbaBQS0dz71bpK0yFbdNAzW/DbXSCWQQfQmR71zqXRXW35ArEfujE4/Ojv9ob0FNN9qPJPQ3ijqeedP6beubmRYCzLHGRkj5+1SvZv7SZaPXIrdXvMI4HtUUKsbVkjuf1Nd/zDfBw/LJcmO0/QtRe/FMYMsT39J71HrehOjKgksRMYz2xFbg6hvQfSmPfJjAHvQvxE7M/wsKM1p+j3golW+4pVql1Le32Ndo88/YrwRJAacKiU08NXnPQPNcmkHrtAjd2a61yDTSKiu1jDLl6ah8WmuahmrSJJ2vGolJJphNK2c1VAE2ECozUoyBURrmURuKgLVYuNVLU3QoLEwBkmrQD2zXDWZ6j8Q3QR4I8vckAz7Zop0PrK3xBG24BJB7j1FF6i46BbdinWs1GLcmp7a7aWBIRTrd2q7PT7YqaEmdzUlhTXLSTzVtalsTgFNZakims1TYkZWubKfvpb6TDAgpRTmplJhRS21wtXC9YBEUwpXQaeq0mGbBS8OpCQKja+KxjvhUq6LopVtQIN9OVqj06CMmacyxxSYnFdBqFWpeLQYnJqC6a6blRuayEq3DUM1PcINV2xmrRAxjUtma7p0kSaYWikwRtPiuuap2rtTq9RRQy8aqOZEeuKmvuACSQAO5MCgv8AeyEnZLgcleB9e/0mqToKbM11u040bMrOjC4dxPOxSCdv8I2T+laf4ctKEJEkSAGIhmA7nHrWU6l8QAWgviX1i75mKRK7ZZYuDiOMRNa/ouutsoQP5toeGADFXyGgRPvA5rJi0E91TK9VmFSWRIrMESjmprb1FTgKBLC3KmW5VIVIpqaGy54lRM1M3xSU0Gs7urq0ttc4pMShqjc1ymvWMNL1zxKhc1C5qqCy6b4pjaoUNuE1Ue4Z5qlAHIKXdXVZtVVN2qFmqlEhyCQ1lKhoU0qcUGRzSfECsAQZmKJ2upA9xXjfS9a4cKJ8zRHH/atei3TgKSamFTVmcnFm4GvnuKbc1UVi11NxTBkH61Yb4jCYaJAmMyRIEx9RS4UZTs1B6oBVa91kVlrPxhad1t7GJZgvYcyAc0YuBO/NEcWVbJH6qD3qW11Rfc0OIWniI4j7VdIm2G06okYqF9arHmgN7XIveflmqj9aHZZ+Zio+lF1J8GysagVcS6KwNnql58IB/wC1ePmTMUM6t8RW7X/H1DOw/wDTtNuPyJ/CPzqHJHSPpyZrfjB0FsuWBZeE3DPqI/nXmnVesXSh2wkEQV55Pc/KlY6xc1huW7NtbaLbd4gvccgQoL+5PAqS70u6umZryMpLW9pIInLbon+s0RlFlShKKKy6nXqMOLoPIaG+eDirGi+I74vW/FsJvlUV/MCFmAPKRgTxRa1KqsQDIJPB2mOPnnPyodq0nU2AAf8AirE9/MP966LGTao4XJJe56zpdx/FH0mPzoirDtQm3qOxq9pHoaFMsmkGroNcjNSUSinrUIapA1Bh4roFRhq74goMS0hTd9LfWERprV01FdesgIbjVVe5mpLr1A1dESxruTVG6xnFE7en3cmBT/7uXncZqlJIlpsGqfWoWbNEtToRBIP3qtZ0pOaU0DTJLTYGKVTjTN6UqLNTPJPhm0+/xVdAEiQ85n/CMmP5Vp9d8T3bcquyeQYnHyqkvRjpvPZl0faVLQM5/dHqD+VUtcyspIO0gAkQ/wBexjP6VwTqJ1rUqdT6zqbhDb/MBEAQsEZmOSaEtbdhE9hE+bMnvPAmifUumXrIIZlIkRB4McTFUkVyOBx2OPr3rnKxxTKt6yVI/C7cmJMNxCmI9+aYOvXbLKA5LCVg7toknkERPeJogNHdYHbadgO4Eie2ftU/T+mrdYpfD2gODtO4mOF7Ce80K0bA1Gg6uotqz+ckBsCFyOBOY+dUdf1jeTJVB6CAP1qklzRIpAW+4SAwLqoGJAULE/eqeo63ZR1S3pbXngqzAsVEHkMTJ/1rpm2dFCKLJ16cbp+QNLX9QXT2FvNbLl3ZFViVUbQp3EDJ59ap6L4pvv4qjZb8MGCiqpJzHFP67rnv6bTNdMsxvMPkHVR+QNEm0rOsUpNIA6/rep1I27ttv+BIRPsOfrTdF0B2I3A5OJESfYDJpqMdwloiSDPcCR+dW9NrtWfDNqyHLKrG4QeTk/vAYripuZ6pJemlSNJ0q+nTjvd1V9u3bG5oMHCKcccsRUet+Ln11wWtgFsZkiWnEExhRzirPXrerS5CaJb1rapDbSxJKgnIP8qpdN1DNdUXNL/ZlDKWMQTnESomM+vNd4pR2PLN5Rt7l2/pnLqqqWA2s0cQWEDHPAqp1FGt37V0naLbbmaJA2x275rSRaMhLpUMewHbgiRiaDfFsW0EMGQ5Y7gdskCDH8pqsq1/3c8qhqrNl0vqK3oBgMROMhh/Eh7j8xRqwsd68X0WtNjy2mDrghQZIJgSBMr8xznFaLR/HV4IdyT2V4jPfnDduPWjyrkWknoeohqRNed9L+N2VSb53R2VPMSeADMRzzFPuf8AiVbUgeBdM+hXmfc5pUkyW6PQ5FIXYNeZj/xVQFlNgzJjzr+dHej/ABja1WB5GBAhmByZ7j6feqDNGx3U6BQxbrDmpkuHk1qGwitIiqQ1UU9dVRQ2WC1Me5UbX/Sq92+AMmlIxMkdxiquotjcI4qpc10cVA+tk5q1FkOSDQZeKqXrjA1TXVHtUunubmE59qao1llN57c1f0OnIweKk38AGnFiO9c2yqLa2xSqh/afelU0xs861nxLeRG3eCwx5SnOMgkMJ5rP6/4hugLcCogyotoxx/iIMxPpPpQp3Hh+V5YxIiY55NM1enY7VADTDhu5HEDMAAnvmvHCckqb5+Ds6eyCWn6qrM48IHEoQ0wMAASO2ac+rlSCkEkA/h8o3EnE8iT96D2gQZiIxzEz6Vy/qfDAJAG4kk4kqCBNdJS6ZGpqOldc8EjedygEbSQCCSPQ57/er+l+I7KXlJbaCZkK0QVYQce4zWBXq6uM8YBPcDPmBH9YqWzeUgJk/iggxM5Hmn2NVBthZoOt9dRrrEbbimNqkFbgMQG3qoO3tM5jPrVmx0+1dRXNvS+JbBZQNQSzMRGxgMgQePXtWZbXW0IZ+RJCtuG0iYifaDXbXUrb7vE8JRkZESSDwT2xzRbs1g7TfEttPF26O2p/9Tc91jg8Dz471p/h6+utsS9uxbtqr27Q3gMryGkSwxJJM+grKD4X2WbtwXbTAiVVWBkdszVnoSXNNpWvFQ0K5XOCd6r2yK6b6HRNr6kavT9FW2ZV7IIyWNxWb54kD6VJd015xHiqVPpdXP5/lVHpeua/o/HKhG8+BMeSYBn5VS6h1l11QsKAE2sTtEnH/Y4qMUtjp5ZPcvm1fTIZxBgENPyyDVleoagCHDOP8YJoJqdQE3buVAO31BmD+Rqvb6p2DQQexkxAP8xQC9Ro0g6xbOGsrj0EH8qlu67SsIuWZDCIJJH23YrK6vq0YGRBbnMz3+c03R9WJwyxn0UwFJnnPrQK9T2Lmr0thbZFveCWncNpMH90rj7zQnTeYbWZS0gQJE5UgzwvOeOK51llD7hc2wRICCI5AJxjk027qrKIw3BgUUKwkSVyJkwG8w47ClI5Spk3T7zTsLebJztHHOZMmDxH2q81q7dWDaI3cSCQR+EkR7TxQe1obkgL5kZT67tvl80t7HtNEdNqb22A9yBz/DEEnIhSCf0qlFEjb/ws6oSAomVDFhAnEQCYjBmu9L+GdYhVgoYSCrK6NGeTBn3wDVnp+tvBfELOok7IUMCIzHIPAJqwmv1VwFjcKEQZFsWy0kCG2gT+tdYpkNRPVei6g27Sq7l2HJIzHYEwJgd6m1HVbfE/avMm6nqrWTcEkTJwMMAMkehp7/Fd+1u3shgKTEEeYkcgD0NUjadnoVvqCtwamGvT1rzYfGxKhyqMpMeh4nuat2+vIwlrGM5B/wBvervtE10zb3usoP8Aaqd7X76z2i65pwfPpmYfWfnKt+orS6XW6EruCbTH4Tun5ZMfenOCDCbKySeIn0qU6a72WflRfTa7QxO62D6EwQfSJq0Or6cCUe1Hs6f61vL0bx9mfXSX4nYQPcgflNTafT3Z5APzot/fen5Z7Xz3pP61VHVbBJIuWh6Qy1vI2bCiWxpb5J/PIq0dJeCySPl3qpb63YUn9tbHzdR/OrtzWkgwam2xpFbz+n5Uqetw+tcqiTwk3ADzw3PqPlXNPrGDTPyiSP6yKQuLJBHr7R+XpVqxftbYKLMET2E+0xXz3V6nUoHW/vAYAz9PSotTqQC6tJIOD9RiDwJ/nRbVW1e0FUIMjAEFgPfv2op1azZhxCTDx/w5nPEmfSt9L5LjG9jMWIYnyGOPQgyZY4B7HFSWbih9qo0jEx6/9q01q9aC5UA7jIKoMQMnGTVzSjT79zQF2jJgAGTOQPYVSUXyDh2YbqF0MbjMrlgrCSIWZAgR9Bj0qJrwABctbORtIORMyREkRg1qurvaYLst4Z1Mnh1kce0zn2FFLPTtO4lraRHB9THFVguwxMdp+ph/LaRSPVs4xyOefWtDpdbfC7VCqmYAVT78sMfSjg6JpyAQo5EQTGeTUg0FpYEsDwBvJ7cAz/UUqMUUo1sDtd1G5cj9laQDkKGlgfU4/o0H6g9zeXFu3MjOcbu08xWkudPQsBub1if51S1vQrRRid5LMpPnblVYYEiMVd0JlNRrHBhlUggE5BIOSPmI/Wq6lFXdtAmSSpiRImZjMijuv+HELqQCDEHJMwoig5+HV8UIyESCRDweOfbNS0jA/UaVyQQfK5LEAnifKPbEY9qtaLReUmQMmASS2AO0YM+k0YTQ7fKwYGDuBIxEDkxnzLn2qvc6Z4anaMtCnNtyB7ftJn5CpSGmUNZbTJussH92PTElhkZP6VRGltgD9qrk+IQsLImAJBPP+nvRzVdGdwNwcgD97aI9sHNZ+5obLSd7g5EbAokQYmR68xVJMmgj1DqYFu2tp9zsp4I3BQylQRwO4gmpNMbrIr+a60/hClgoEZxycmhnS7CuwkKwI3GVM8ceX09Yoj0nTX7Pim1cCkKBlecgn8S5O0cwaWAd0OvvJZLFJIdVht5DbtxmDgRtXj1oja+JUK7nAWOTwATgTuzzQnQ/ELhFU37W75Lz27VYv9OOoAdzLlw+8LK7dv4IGCCYzg4qtkZHdZ17TuJLKScqBnExPMDKH3qhf6shthBbT8QDMVBBCGck8yJ5/iqPqXRRcAPi202iAQpBmSZycRJ+s1kNXq3ctbJJCmB3PlmCfWa5STvRjk1wjS/+ZLYLodg/hZAu0SJ7GKk0nxSPDWQJmMDBzBjPpP2rF+ATGwbiQMfvKx9h9vrSuEpCsgDc8HdPAn04iK2Js5dnpKdct7d3nx22kn7DNMt/E1hjAdiewCvn7CsZ03VXELHw9q+YOYiOZGaL9A+Ggl23eFwOoMiOQIIhge+fyqovgM3yaI9XtDktPujj9RT36sjfvGP8rR+lBfir4eual0NooAqkHcSDkzjFFOg9KezpltNBfz8ZBLEwB9xXSnYZiPUbR/eH5/pU1nVu5K2gT6kiP6Hzisv8PdCv2b6vejYA37wOSDGK9EGoRTtRZz2wDAyZ70rTc1t7FWx0Sc3Hn2ER9/8ASrOl6hd0UAg3dPxAy1v5e3tMekUtCSgIyckyxk57c8VY08DkA/P0iM1SmDgErXxRp2AO8fWQfqKVZq78P22JPE/4Qfz70qvyQ6OPj9Qyt1wIxO7+h/Oob1gGfNHqJmf64qpqNQZie/r6U65eVTtMyAPMp78/0favmOOp3ovWtTtzIC4Akcff3op07Q3L9tnQmBmCUHABHPHP5GgWn6NdvtuSSoPJIjOfyk0cOhdGwloxz+IHicgMO1MPTd2VGuRnVehanTrZu2mLloeFXxPCggjKzuM+noal6Z0a9rLhJueGwjcCnhhiZ3QoHsJPv71GyXQJ2LA7o9zHti588VFsuNwpJnEXb3/3rrg1sWsO/gudW6Tdtsli4oJUDaU3MdsQeR2OakXpjlsuY9QLi/kLmKoIl4Ps/ah1kwLtwEYH78yBPbipbdjVOFJ8UFgDB1Dk5HeZzTK3uio0uSbwyDHiRHrdug8DtvMVZ0mia4YN9LcCZd8TjAJB9T9qEdSuX7KF3t3DkDN5TMmByhrguXWX/hOZ4G+0Z78+F+VRhLpF5Q/U/sHdVob9tSwv2nj+C7bJ+xWqV/Uanwp3bzuMKLlmcD/L70OTUXFaPDuLyPxW/WDgWc/OnNrGnNu4SJ5Fpj7TNr0zVKEuvknOPfx/gj1HV9XuO/T3CIAG1rYI+qpBwBzVG31pt4Yaa/vkAHxATnEQFAM0W6lpSUAXYWYqCrWrVtgDEwzKAT8qssyL4aodsAKwcqfMCQSNmYiPfFBpR/mRpptWzm42muqrJswwmUadwKHE8H5D0qhq+rO6hFsskja6kSCU85dXbKkxEe5oxc1xVSCrOoO0lS4Ib12vu5kdqms9NZgGW3M/xm1P2a2DzSpPolJPkpabXAqC5dSZ3AqCPWYHb3ms3r9G1pA7sI3HAEzMEZaOw/Otp1X4iawyrfsW13AwTprTjHujigOs+KrTt57qukz4TaZtkjjGTj51WT6HFb2jMaTXsGkbYggsMGTPCyMVt+j9VV7ZBCblA/FAHBGGJ/oVm+o6vRXhhbdvMzbtXlJ9iYM80/p921aVmtkkHnFySB2EoMwO+Kb00Jca3r7iu/D11uDbn/PanHvNHvh3+02PIyBrZP7rodpPJGfuKDjVq8bgSSYEqG2znj8vmO1QLctSxKFRJG6OTPlIAHcn17UZSfBOSNZ1Lbta2u4YLP5mMpHm7QY+ded6zR7GuFSJRoYYAIaNvuYmeO1GVv21DAXGVWXa8JciIg4jmKdavpve7auhgwHkKXAoJhZ8yQQB+7I75zWbrVlPUGAbCbqkOSAWK/ucDeSeM/Ka5bsJqCbjFtwIxjaRJGSAACfnVvRojWuE80MzbAP2gMlSkDco9PfFA2bw23oVaGyq7toJB/daQRyKlOzkWdTeXeYYhR5ZZWMN6mZMzMCtz8C9MtXLGxrzWyLylYjxGUAApnlCWPA5rzO352ADPLHuZz9xXo/QNO4sWjJW4mQxUfxc45xHr61SVMUg78X66901d2muA+LcJ2vaSEX+ATkx2ml8M6m7qtK2pum34xchTlNipAXYEwMyZzzQ/XNqXXdcYMwO0EpB2gE5gYzQ/Vdd1lpVsgqLYkmAkmTIww9Z4q26Rq1LTdS2sd1pyQSJG0gweealHXkHKXB8ln9DWavWLjBrgu3ZJJIExz6DA+lDtD1dyzDxGO0MwwpB28zjA+VdPpqwuXFG9X4gtf4x80f9RUo65axL/kR+orCaXrtxzA2E/T9Zot/aLw/FaXn90k1sY9hnLo1f972v41/r6Vys6L7/AP6f+r/auVsI9hnLoF30XuMn8s+lbDQfDljUadBIDrPmVFkicBpzPvNZVQCxJG6ORnj9aMaLUJYlxI3AQksIECW+ZPGa8bljqzrFWaP+wpYTYhAB9hkwRzz9Ko6WySX8ow20YPaMj3wM9yIxzVfV9Q8dVBZokncDtAJ7SQRPbP5VY0dvw12KZYyYcRM+mc9vwkzn1q16iKwbVoebTSI8QT/CdvsAYmYiAO3vJiT+zkncskiIHI9QDzj1Ajua5c1e1QpVpmdy20bmBHmPlPOPftVS7fckDY3YHxi2M5/ZrjjME1WS7JGHSXDd/CgbaTGY24gwWPp/2ouum48Tyscs0ie5LR35PIxjJoFqLX7QquxgEzNsxB77ZOcfXFdvdU1IXYltQIiQpGJn2jj0rNqtxToK9T0qXrAguSLg4WTwzCcCJBmftTE6WoErbf8Aym2oGc4JODx9qAW9VrGjdZZ0mdo2DtyJJ+VGLVpoH7ErAP4l35HHcYPoJ4+0xaitX8i3Y9rUHCiBAE7TtGPLvjODEc4gV22xGVCzwAMkSJiR647fKpbVwkAERHbYdv5j8813wLoE+GWUgwQsROM4Hp9qrJEgnpOi8Ti9dRlfcwFxtrZk+QkiPpQrqTtZcg3W8zEniIBETEzEmiXwx0i4txblxipnKN3mcSpPtTur9F8Z/FLBdu6EXd5pgwcCMg1rTKsv9KsWdVbL7nRjAuEMAGiBBkQBAEen66X+yqoCyxEyGJJyAMkmc+/8qyfQ9MLB3K7DdEgrPv3ODR5uoyPKYbjK4/I/lWRqA/8A4g6PcqnPkg7u/oR+YrDt0VSoILcDdwc/ICV+xr0nqN23eUhztbbtlVIHf7gzWI/uC+GxqLRWcH9oPy2fzrpGXBLiD7elQIbYJJBBbiMhgv18tK5bX+EEnkkc9u6UZt/D94iP7RaicYafuVB7n71C/wANXBlr6mO4sOWgYGVYTitlGO7B3yWNAq7UWGAjkEkTk8RBHyIrU6DoLXLat4FxlBBxAEr/AIWBBz3mi/RPhdbmntg3bFw7RwSMHsVJ57VNqrms07Mlu8oAPBQsADnB3gd6ltMU/YoP0QkHyeGcYe2IMjM7ee/Ec15l1PT3NPduILdy6A/lK27gE4J9fKMRnsea9T+LPiPX2gv9mcEwZDAGTIiMY715T1m31PUX/HvpcP4d2wqo2qeAFPpOYqVKhkrAt63egEWbgKEtPhNHrJG2KvdI0NzUgkWWJeW3bQEOYwTA/wC1Fuq9OuYVXvIDgjfuDTOIVgfpFPbphVAlt7qFBiDeUA8/hMgVm2+DKCvcDX/grVAyLBj3a3H5NWo6Impt2wl5Y2nB3yY+gx/tQrqVzqGl8L/8h9jgnc0ECD3LCT2on0/W64jztuH8Si3BH1FFjSs0w1am2C05PpgkAAw0Z+30rD/HygMGBALPt4HARW5ExBcUbW1qXcZHh+jMwhvXatzaJ9loJ8X9KuB7CCJuvcnaSVMi0vceg/Ki2xlFVuc+H7ym2GN2WQOI34O4DkHnjHpQLokk6hiFMWLkYXklR2Hua3Gn+HNlpVKKQqx5jaM+vNqfzqXSfDwZbwWwvCqSpWCCQYO0j+hXVT0qiPHXP7mJ+EUVr2VSAhPB9h6xW4TTKOFH0gVX03wsLZ3LZvIf8IUg+0m6CRir66VlAxcM+qiR/wBZNdIzikc5em70ZwKPSlUm3/Dc/wCRv9KVVnH3I8cvb7mcuadt+0RIgY4IGRBBp1ixtaLm4kxEEEz6Z/17UZ0Vm1bZfFM3LmVG0wATgegzTNR0Etu88EkwI8oE4HrXjwdHYsdJuKVKeTJghQdojsSeeatP09EUgFlE4Bh7X1TkZ7qRVDT9ES2QTJ8245baCO5HBHvRksaUi0Cb2oa3h5UQMtve2ZE+W4vnTkcyBTE+InRfDK27yDg3dRauED/MYaiQv3LYIX8ByR2P0PH0oMejadrhYlkY527hB3E/4Y9cCjBMrPtWK5rBi7stDxARt8QKo2sRhjO6fTtXP7z4/Z2PreJ+XCVPc6erBEBbaAwQiIHmcZmOdo9Kl/8AL4GWLfTM8cbZIHPPas/SiwUl+lFT+9X/AINP9bl0/olSD4gvj8J0v/NeP/8AOrVnoYgeS8T9BiPZTEzEex9qkHQAST4V49v3V9c57ce496PFAryPpA8/Emo73NMPkL5/+NS6LqWrcgpdswTz4d4fPJIH2q/Z+H1EnwGtgZDO4dhEmYnae2DPeqX9p8VSo8O8G58JmtXo9AjRPyBAqJQUf4TpB5b0XtL17Zd2arV2VGT/AMMsQYxOZH+1N/v7RzMrgn/hhwDn0grmhuh0+ksSAptP3F0Q59izeX7GtF0bqGhELeY+cRjYVTP7xV5B+U1orTcZxV6xKuku2rrgqHCNOfKIOQMehgenNW7mhUYDH/3BR+hqzc0/TPFa2LjKw/eO7Z7gNBz86q9b1ek0yqEJvEnhJwPUsxA+lXFtb/ucKbexC2m9wfkQara/9nbZ8EqJjP8Ap/OnanrGmQAgqZ/xJj2MnH0mgd/4k3eVVt7WOSTu2gZJbZn2xVZovxS6L2gs3bwBFu4Zz5UMfmKvHpLiQUuAjtIJ+yzRHo3xnp0Qq4Nw8fs9x/Vf5UU6L1W5qb8WlKoUY/t1IG4RthhBPPvWXqWD9NoBdLs/trYIcedI3A/xA9xij/WemW2cuwuz6QAuOIwaLXOn6gcJPvbdCPswBrlvW6xMEXGE/vWgTHpKtWlByX9jnkkBL2gW6QzOUYY/CWxPpAzTL/wxck+Ro7MJE+hKziimr61qgf8AhIV77rLz9xNMfr+oLKVW4oH4kCkhs9iVxgVl6brdlL1F7GU630e5at7lF13wNpVCv0JII/Pmspc1GpQeb8Ij8Stuj0mNv1mvUOpdW1N7yrZ1MewQL8juOaznW+mXSy7w+mBUEFbhBcqc+QKM5Xj14NS/Rf8A0VOD3+DHp1a44i6ilAJyFfIidoEz/vVLVfFqWyAloLBmFAAPOTIx8q0Gp6TfF0H+07uAQ62yD6EEiD95qjqPhVygIFosSCIRgxHP8WO5j2oXpcNg8fcv/Dn/AIiWrYZfDVyTu/aEAD6x8sfOtSOl6PU2rN+9cuWi2+5b2NKgOfNtJQyP0rH6HoVy2xKjTNBG5SHVoziCec/pR/egbYyMAMqNzW3CnI8p8jH5NmrSaFRjy/gI9UNvZs0o3usefeAWjkFYk/Os0dTdBct4isYBCXGXdE9vb39aIXX2sB4bkSOLrbwP4tjoN0exNRdVR9wCs5gEmL1ucfuwUJ9TIHEfKtfDRajyn8DLOqd8FtQPmZH3iorumZc7zJ/j2kH57YYfPNB799mMLbLt73brwP8AFG1Z9hPepem6C+9wjZYtgQWbajEA8zu3GQcR64qsCHNbb/0CI1Cjnn2uoR9Ca7U1vQaogRdEdoCxH0WKVOL7Jzj0GHQTMSf5UxxNPamgmkkZB+lNS3ER+H07r7if0qQikDQ0I8CQCMr2PrXBaKmUmorqEZTnuOzf6H3qK3rTnmBzPI+YqCrLvSboJbcYLFvkCLlzH50J6l8TGywVkK+bbkBlY+k7hB+dRdOuKTcY7lzLEkBQWJb1xzWW6102494Np7YZd+8kMzW2PqcRPyJpkm9jRarU9F0XW0MSrJPuCo+1ErV/dkEEeteZ6fXm2GDhrLiSVAZrJPYxEg8cD61J0/rd0PjVWweSngsJA7eYDPHeuacuUXS7R6JqLvkaAxwZiZj59qpXOm6bUoxKYUQTABXEkDaJI/odzWXf4h1XZ2Hrttf6W2p+j6u4fcxDmI85RSeDjCgceldE6ObCr9GNu3+yv3BtEFbqq9sFl3D8UkCDGCPvihydNvYlNJ2mUK5PMEt9vtRnTLvYg3YkGe37qQTknG3mO55nFzSJDKN43KRMudwE4wxCwT+YODFLSfAqTWzMtr+n3me4wsaYje0Ejkbjkw8zHt61leqaw2WzptKH37TKuwH/AFwa9R1ZYsc7e+07BuOSI8xJPczHP3znVtEty7aZ1cHexggSNo7BgCxk+n3rKMejeSfbM1au3Xb9mloQCT4di3gD13A0UtWdUIPnA7Hai/oBWquWFB25wMMDH04kEnccdp+le7rthVCjDeStvLZYZyI9PX0JpbiuDRU5OrAn936krO66eBl2E/8AKal09i/au22W4ykMFOdxzyPMMDPzrQ2bpbykZABIEtunsO5ED8qI9A0qtfAYSpBme8cYIBH/AGrWTQ7TdY1Kj8Yb/MvH2ip9R8YXrSywU/JipPrEz61oH6DZPAK/In+dYv4y6IslfHCGQqhgssCAcMeDOPrVaE6h7S/F1x0DbGEj+PI/6afc+KbkTtf/AJh/9aDfDXQ7iWoDC6MNuBPJ5EHiIimfEqMmnu4IYL7jvW0UbMtXRY03xndvEoEuIRzvYYn2Bnjvxmsv1vXOblu40sSG2kQRt4mCd2cjvzU/w+++5uni0AYkgMSJBYnJEHIq9c6Il4BhtuKFgMrBW2kySRt2kyecVym1VHRRZV6Tf8UvBG4QyovBWBI8y4BPeCRRK41xsxdIJE/s9MZ7GSYJkx9qE6LoN5b37FsrkLdlC3soBO4fJh8quavUXpEWrZxtclmUwJgKAMETzzyK0ZGaaJ2uXVnbbuiO/gac8iZ8rn3pyveeBtvMZyT/AGdF4nsHMR3j51BZ1IiCkGTt7RPbIE57+3ua71FbrqqqrumJtqVTcxHmNx5kgHgKD9OaqxQ+xpN7paclAzkNta2W2gEmGQAAtESVDCTS+LOlWF8JLNq1bdDvBUecAETuYiWDKHBk9qFarT30Abw2cEANbtoE2wTBtn8RYZncc7qg1L3nMi3qWcrE3LUKo7gkRuJGMe/rUNFqS0fQ+9q/DUL4TBO2y1YKwIGCG4+tR6DqK3S4t2XLKQGDIESQMMwViX7wMCauWkIBUhEHkaCdzbio8QRmBIAEzhaD6zRsWMMrSSZAPf8AzcGujmji0zSJpgwlpDHkRb578H8u1Ksl4GpGAcf5zSoyCzYMajJrlKqMOAprWqVKsYZuINQ6/Sbx798YPsfUV2lUyRSKOk6eofdth15UmR6SOx785o9b1MiIFKlUoUUepaU3AZOCIaBBZf4SQZis2egBHDBohSsQGBBMzEiCIjvXaVEm6JkuSvfhHC3CkkYELx9LH/yqZdM5yAwHqDA+eHX9KVKsnaNYc6FcPiAkebbHJBgYnB9Pf60cv2hd2qQWAdDyxJZTvzuIg4BJB+VKlVJjQ57QAEgxAO5gHXtACkgj93HGPlWd12sdNQhtBCVLwG3Zxt3NzmcwMc5rtKqA0KaR7iKwSFaCzFlIx7c8+1UtV0thctsWSAcGGJXyGSBAzG7v/OlSoMgp0i+H8TdplIRoLo2G4OUuZ4juaM6HV2Cw2mCOAUiO2NsiYpUqzVo160GG1KqpYnAzOf8ASoGtWbwJYC4MGGBgRxAPFKlUbMpK1ZNpLaqDs/CTI9vYd4+frUetVXBDKCPeuUqbYUYXqulGnV0sqBIZxnMsc5PuaEfAOk1WnubWZPMI2nMY9RPOMcUqVS3odEtTd9Sv2oAdQzgg7FnaTzBLRj5UI1hK3GBVVIgwvC7gCAPoaVKrcUkc1JtlW5cn1x61Crsv4fyxFKlQUcOobksw59K4XfPmOfc1ylWMVL2n3Hv68zTE0f8AU1ylRQMnXSf1ilSpU0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6" descr="data:image/jpeg;base64,/9j/4AAQSkZJRgABAQAAAQABAAD/2wCEAAkGBxQSEhUUExQUFhUXGBcWFxgXFxUYFxcXFxgXGBgXGRgYHCggGBwlHBcUIjEhJSkrLi4uFyAzODMsNygtLisBCgoKDg0OGxAQGywkHyQsLCwsLCwsNDQsLCwsLCwsLCwsLCwsLCwsLCwsLCwsLCwsLCwsLCwsLCwsLCwsLCwsLP/AABEIALcBEwMBIgACEQEDEQH/xAAbAAABBQEBAAAAAAAAAAAAAAAFAAIDBAYBB//EAEEQAAIBAwMCBAQDBQYEBgMAAAECEQADIQQSMQVBEyJRYQZxgZEyobEjQlLB8BQVYnLR4TOSovEHFkOCwtIkU8P/xAAZAQEBAQEBAQAAAAAAAAAAAAABAgADBAX/xAAtEQACAgEEAQMCBAcAAAAAAAAAAQIREiExQVETA2GhIpEEFFKxMnGB0eHw8f/aAAwDAQACEQMRAD8A9oBp4NMpwqyR26u7qZSrUYk3V0UwCnKaliPpVFduRTUv1qElY1XanF5qB7omqSBjiajZqeahYVSA4XprCmtXFakBpWmkV2/egcfX/amLcmkDkU9BTWWpEWkSe2pFXFNVrVzEVZSubKQjXRSJrgagx3bSIpwM01hWEjYVC6qOYFTlJqG/oVcQapMljA6+oqNrRaNgETmaG6noLFsXSE9O4+VF+nqbaBQS0dz71bpK0yFbdNAzW/DbXSCWQQfQmR71zqXRXW35ArEfujE4/Ojv9ob0FNN9qPJPQ3ijqeedP6beubmRYCzLHGRkj5+1SvZv7SZaPXIrdXvMI4HtUUKsbVkjuf1Nd/zDfBw/LJcmO0/QtRe/FMYMsT39J71HrehOjKgksRMYz2xFbg6hvQfSmPfJjAHvQvxE7M/wsKM1p+j3golW+4pVql1Le32Ndo88/YrwRJAacKiU08NXnPQPNcmkHrtAjd2a61yDTSKiu1jDLl6ah8WmuahmrSJJ2vGolJJphNK2c1VAE2ECozUoyBURrmURuKgLVYuNVLU3QoLEwBkmrQD2zXDWZ6j8Q3QR4I8vckAz7Zop0PrK3xBG24BJB7j1FF6i46BbdinWs1GLcmp7a7aWBIRTrd2q7PT7YqaEmdzUlhTXLSTzVtalsTgFNZakims1TYkZWubKfvpb6TDAgpRTmplJhRS21wtXC9YBEUwpXQaeq0mGbBS8OpCQKja+KxjvhUq6LopVtQIN9OVqj06CMmacyxxSYnFdBqFWpeLQYnJqC6a6blRuayEq3DUM1PcINV2xmrRAxjUtma7p0kSaYWikwRtPiuuap2rtTq9RRQy8aqOZEeuKmvuACSQAO5MCgv8AeyEnZLgcleB9e/0mqToKbM11u040bMrOjC4dxPOxSCdv8I2T+laf4ctKEJEkSAGIhmA7nHrWU6l8QAWgviX1i75mKRK7ZZYuDiOMRNa/ouutsoQP5toeGADFXyGgRPvA5rJi0E91TK9VmFSWRIrMESjmprb1FTgKBLC3KmW5VIVIpqaGy54lRM1M3xSU0Gs7urq0ttc4pMShqjc1ymvWMNL1zxKhc1C5qqCy6b4pjaoUNuE1Ue4Z5qlAHIKXdXVZtVVN2qFmqlEhyCQ1lKhoU0qcUGRzSfECsAQZmKJ2upA9xXjfS9a4cKJ8zRHH/atei3TgKSamFTVmcnFm4GvnuKbc1UVi11NxTBkH61Yb4jCYaJAmMyRIEx9RS4UZTs1B6oBVa91kVlrPxhad1t7GJZgvYcyAc0YuBO/NEcWVbJH6qD3qW11Rfc0OIWniI4j7VdIm2G06okYqF9arHmgN7XIveflmqj9aHZZ+Zio+lF1J8GysagVcS6KwNnql58IB/wC1ePmTMUM6t8RW7X/H1DOw/wDTtNuPyJ/CPzqHJHSPpyZrfjB0FsuWBZeE3DPqI/nXmnVesXSh2wkEQV55Pc/KlY6xc1huW7NtbaLbd4gvccgQoL+5PAqS70u6umZryMpLW9pIInLbon+s0RlFlShKKKy6nXqMOLoPIaG+eDirGi+I74vW/FsJvlUV/MCFmAPKRgTxRa1KqsQDIJPB2mOPnnPyodq0nU2AAf8AirE9/MP966LGTao4XJJe56zpdx/FH0mPzoirDtQm3qOxq9pHoaFMsmkGroNcjNSUSinrUIapA1Bh4roFRhq74goMS0hTd9LfWERprV01FdesgIbjVVe5mpLr1A1dESxruTVG6xnFE7en3cmBT/7uXncZqlJIlpsGqfWoWbNEtToRBIP3qtZ0pOaU0DTJLTYGKVTjTN6UqLNTPJPhm0+/xVdAEiQ85n/CMmP5Vp9d8T3bcquyeQYnHyqkvRjpvPZl0faVLQM5/dHqD+VUtcyspIO0gAkQ/wBexjP6VwTqJ1rUqdT6zqbhDb/MBEAQsEZmOSaEtbdhE9hE+bMnvPAmifUumXrIIZlIkRB4McTFUkVyOBx2OPr3rnKxxTKt6yVI/C7cmJMNxCmI9+aYOvXbLKA5LCVg7toknkERPeJogNHdYHbadgO4Eie2ftU/T+mrdYpfD2gODtO4mOF7Ce80K0bA1Gg6uotqz+ckBsCFyOBOY+dUdf1jeTJVB6CAP1qklzRIpAW+4SAwLqoGJAULE/eqeo63ZR1S3pbXngqzAsVEHkMTJ/1rpm2dFCKLJ16cbp+QNLX9QXT2FvNbLl3ZFViVUbQp3EDJ59ap6L4pvv4qjZb8MGCiqpJzHFP67rnv6bTNdMsxvMPkHVR+QNEm0rOsUpNIA6/rep1I27ttv+BIRPsOfrTdF0B2I3A5OJESfYDJpqMdwloiSDPcCR+dW9NrtWfDNqyHLKrG4QeTk/vAYripuZ6pJemlSNJ0q+nTjvd1V9u3bG5oMHCKcccsRUet+Ln11wWtgFsZkiWnEExhRzirPXrerS5CaJb1rapDbSxJKgnIP8qpdN1DNdUXNL/ZlDKWMQTnESomM+vNd4pR2PLN5Rt7l2/pnLqqqWA2s0cQWEDHPAqp1FGt37V0naLbbmaJA2x275rSRaMhLpUMewHbgiRiaDfFsW0EMGQ5Y7gdskCDH8pqsq1/3c8qhqrNl0vqK3oBgMROMhh/Eh7j8xRqwsd68X0WtNjy2mDrghQZIJgSBMr8xznFaLR/HV4IdyT2V4jPfnDduPWjyrkWknoeohqRNed9L+N2VSb53R2VPMSeADMRzzFPuf8AiVbUgeBdM+hXmfc5pUkyW6PQ5FIXYNeZj/xVQFlNgzJjzr+dHej/ABja1WB5GBAhmByZ7j6feqDNGx3U6BQxbrDmpkuHk1qGwitIiqQ1UU9dVRQ2WC1Me5UbX/Sq92+AMmlIxMkdxiquotjcI4qpc10cVA+tk5q1FkOSDQZeKqXrjA1TXVHtUunubmE59qao1llN57c1f0OnIweKk38AGnFiO9c2yqLa2xSqh/afelU0xs861nxLeRG3eCwx5SnOMgkMJ5rP6/4hugLcCogyotoxx/iIMxPpPpQp3Hh+V5YxIiY55NM1enY7VADTDhu5HEDMAAnvmvHCckqb5+Ds6eyCWn6qrM48IHEoQ0wMAASO2ac+rlSCkEkA/h8o3EnE8iT96D2gQZiIxzEz6Vy/qfDAJAG4kk4kqCBNdJS6ZGpqOldc8EjedygEbSQCCSPQ57/er+l+I7KXlJbaCZkK0QVYQce4zWBXq6uM8YBPcDPmBH9YqWzeUgJk/iggxM5Hmn2NVBthZoOt9dRrrEbbimNqkFbgMQG3qoO3tM5jPrVmx0+1dRXNvS+JbBZQNQSzMRGxgMgQePXtWZbXW0IZ+RJCtuG0iYifaDXbXUrb7vE8JRkZESSDwT2xzRbs1g7TfEttPF26O2p/9Tc91jg8Dz471p/h6+utsS9uxbtqr27Q3gMryGkSwxJJM+grKD4X2WbtwXbTAiVVWBkdszVnoSXNNpWvFQ0K5XOCd6r2yK6b6HRNr6kavT9FW2ZV7IIyWNxWb54kD6VJd015xHiqVPpdXP5/lVHpeua/o/HKhG8+BMeSYBn5VS6h1l11QsKAE2sTtEnH/Y4qMUtjp5ZPcvm1fTIZxBgENPyyDVleoagCHDOP8YJoJqdQE3buVAO31BmD+Rqvb6p2DQQexkxAP8xQC9Ro0g6xbOGsrj0EH8qlu67SsIuWZDCIJJH23YrK6vq0YGRBbnMz3+c03R9WJwyxn0UwFJnnPrQK9T2Lmr0thbZFveCWncNpMH90rj7zQnTeYbWZS0gQJE5UgzwvOeOK51llD7hc2wRICCI5AJxjk027qrKIw3BgUUKwkSVyJkwG8w47ClI5Spk3T7zTsLebJztHHOZMmDxH2q81q7dWDaI3cSCQR+EkR7TxQe1obkgL5kZT67tvl80t7HtNEdNqb22A9yBz/DEEnIhSCf0qlFEjb/ws6oSAomVDFhAnEQCYjBmu9L+GdYhVgoYSCrK6NGeTBn3wDVnp+tvBfELOok7IUMCIzHIPAJqwmv1VwFjcKEQZFsWy0kCG2gT+tdYpkNRPVei6g27Sq7l2HJIzHYEwJgd6m1HVbfE/avMm6nqrWTcEkTJwMMAMkehp7/Fd+1u3shgKTEEeYkcgD0NUjadnoVvqCtwamGvT1rzYfGxKhyqMpMeh4nuat2+vIwlrGM5B/wBvervtE10zb3usoP8Aaqd7X76z2i65pwfPpmYfWfnKt+orS6XW6EruCbTH4Tun5ZMfenOCDCbKySeIn0qU6a72WflRfTa7QxO62D6EwQfSJq0Or6cCUe1Hs6f61vL0bx9mfXSX4nYQPcgflNTafT3Z5APzot/fen5Z7Xz3pP61VHVbBJIuWh6Qy1vI2bCiWxpb5J/PIq0dJeCySPl3qpb63YUn9tbHzdR/OrtzWkgwam2xpFbz+n5Uqetw+tcqiTwk3ADzw3PqPlXNPrGDTPyiSP6yKQuLJBHr7R+XpVqxftbYKLMET2E+0xXz3V6nUoHW/vAYAz9PSotTqQC6tJIOD9RiDwJ/nRbVW1e0FUIMjAEFgPfv2op1azZhxCTDx/w5nPEmfSt9L5LjG9jMWIYnyGOPQgyZY4B7HFSWbih9qo0jEx6/9q01q9aC5UA7jIKoMQMnGTVzSjT79zQF2jJgAGTOQPYVSUXyDh2YbqF0MbjMrlgrCSIWZAgR9Bj0qJrwABctbORtIORMyREkRg1qurvaYLst4Z1Mnh1kce0zn2FFLPTtO4lraRHB9THFVguwxMdp+ph/LaRSPVs4xyOefWtDpdbfC7VCqmYAVT78sMfSjg6JpyAQo5EQTGeTUg0FpYEsDwBvJ7cAz/UUqMUUo1sDtd1G5cj9laQDkKGlgfU4/o0H6g9zeXFu3MjOcbu08xWkudPQsBub1if51S1vQrRRid5LMpPnblVYYEiMVd0JlNRrHBhlUggE5BIOSPmI/Wq6lFXdtAmSSpiRImZjMijuv+HELqQCDEHJMwoig5+HV8UIyESCRDweOfbNS0jA/UaVyQQfK5LEAnifKPbEY9qtaLReUmQMmASS2AO0YM+k0YTQ7fKwYGDuBIxEDkxnzLn2qvc6Z4anaMtCnNtyB7ftJn5CpSGmUNZbTJussH92PTElhkZP6VRGltgD9qrk+IQsLImAJBPP+nvRzVdGdwNwcgD97aI9sHNZ+5obLSd7g5EbAokQYmR68xVJMmgj1DqYFu2tp9zsp4I3BQylQRwO4gmpNMbrIr+a60/hClgoEZxycmhnS7CuwkKwI3GVM8ceX09Yoj0nTX7Pim1cCkKBlecgn8S5O0cwaWAd0OvvJZLFJIdVht5DbtxmDgRtXj1oja+JUK7nAWOTwATgTuzzQnQ/ELhFU37W75Lz27VYv9OOoAdzLlw+8LK7dv4IGCCYzg4qtkZHdZ17TuJLKScqBnExPMDKH3qhf6shthBbT8QDMVBBCGck8yJ5/iqPqXRRcAPi202iAQpBmSZycRJ+s1kNXq3ctbJJCmB3PlmCfWa5STvRjk1wjS/+ZLYLodg/hZAu0SJ7GKk0nxSPDWQJmMDBzBjPpP2rF+ATGwbiQMfvKx9h9vrSuEpCsgDc8HdPAn04iK2Js5dnpKdct7d3nx22kn7DNMt/E1hjAdiewCvn7CsZ03VXELHw9q+YOYiOZGaL9A+Ggl23eFwOoMiOQIIhge+fyqovgM3yaI9XtDktPujj9RT36sjfvGP8rR+lBfir4eual0NooAqkHcSDkzjFFOg9KezpltNBfz8ZBLEwB9xXSnYZiPUbR/eH5/pU1nVu5K2gT6kiP6Hzisv8PdCv2b6vejYA37wOSDGK9EGoRTtRZz2wDAyZ70rTc1t7FWx0Sc3Hn2ER9/8ASrOl6hd0UAg3dPxAy1v5e3tMekUtCSgIyckyxk57c8VY08DkA/P0iM1SmDgErXxRp2AO8fWQfqKVZq78P22JPE/4Qfz70qvyQ6OPj9Qyt1wIxO7+h/Oob1gGfNHqJmf64qpqNQZie/r6U65eVTtMyAPMp78/0favmOOp3ovWtTtzIC4Akcff3op07Q3L9tnQmBmCUHABHPHP5GgWn6NdvtuSSoPJIjOfyk0cOhdGwloxz+IHicgMO1MPTd2VGuRnVehanTrZu2mLloeFXxPCggjKzuM+noal6Z0a9rLhJueGwjcCnhhiZ3QoHsJPv71GyXQJ2LA7o9zHti588VFsuNwpJnEXb3/3rrg1sWsO/gudW6Tdtsli4oJUDaU3MdsQeR2OakXpjlsuY9QLi/kLmKoIl4Ps/ah1kwLtwEYH78yBPbipbdjVOFJ8UFgDB1Dk5HeZzTK3uio0uSbwyDHiRHrdug8DtvMVZ0mia4YN9LcCZd8TjAJB9T9qEdSuX7KF3t3DkDN5TMmByhrguXWX/hOZ4G+0Z78+F+VRhLpF5Q/U/sHdVob9tSwv2nj+C7bJ+xWqV/Uanwp3bzuMKLlmcD/L70OTUXFaPDuLyPxW/WDgWc/OnNrGnNu4SJ5Fpj7TNr0zVKEuvknOPfx/gj1HV9XuO/T3CIAG1rYI+qpBwBzVG31pt4Yaa/vkAHxATnEQFAM0W6lpSUAXYWYqCrWrVtgDEwzKAT8qssyL4aodsAKwcqfMCQSNmYiPfFBpR/mRpptWzm42muqrJswwmUadwKHE8H5D0qhq+rO6hFsskja6kSCU85dXbKkxEe5oxc1xVSCrOoO0lS4Ib12vu5kdqms9NZgGW3M/xm1P2a2DzSpPolJPkpabXAqC5dSZ3AqCPWYHb3ms3r9G1pA7sI3HAEzMEZaOw/Otp1X4iawyrfsW13AwTprTjHujigOs+KrTt57qukz4TaZtkjjGTj51WT6HFb2jMaTXsGkbYggsMGTPCyMVt+j9VV7ZBCblA/FAHBGGJ/oVm+o6vRXhhbdvMzbtXlJ9iYM80/p921aVmtkkHnFySB2EoMwO+Kb00Jca3r7iu/D11uDbn/PanHvNHvh3+02PIyBrZP7rodpPJGfuKDjVq8bgSSYEqG2znj8vmO1QLctSxKFRJG6OTPlIAHcn17UZSfBOSNZ1Lbta2u4YLP5mMpHm7QY+ded6zR7GuFSJRoYYAIaNvuYmeO1GVv21DAXGVWXa8JciIg4jmKdavpve7auhgwHkKXAoJhZ8yQQB+7I75zWbrVlPUGAbCbqkOSAWK/ucDeSeM/Ka5bsJqCbjFtwIxjaRJGSAACfnVvRojWuE80MzbAP2gMlSkDco9PfFA2bw23oVaGyq7toJB/daQRyKlOzkWdTeXeYYhR5ZZWMN6mZMzMCtz8C9MtXLGxrzWyLylYjxGUAApnlCWPA5rzO352ADPLHuZz9xXo/QNO4sWjJW4mQxUfxc45xHr61SVMUg78X66901d2muA+LcJ2vaSEX+ATkx2ml8M6m7qtK2pum34xchTlNipAXYEwMyZzzQ/XNqXXdcYMwO0EpB2gE5gYzQ/Vdd1lpVsgqLYkmAkmTIww9Z4q26Rq1LTdS2sd1pyQSJG0gweealHXkHKXB8ln9DWavWLjBrgu3ZJJIExz6DA+lDtD1dyzDxGO0MwwpB28zjA+VdPpqwuXFG9X4gtf4x80f9RUo65axL/kR+orCaXrtxzA2E/T9Zot/aLw/FaXn90k1sY9hnLo1f972v41/r6Vys6L7/AP6f+r/auVsI9hnLoF30XuMn8s+lbDQfDljUadBIDrPmVFkicBpzPvNZVQCxJG6ORnj9aMaLUJYlxI3AQksIECW+ZPGa8bljqzrFWaP+wpYTYhAB9hkwRzz9Ko6WySX8ow20YPaMj3wM9yIxzVfV9Q8dVBZokncDtAJ7SQRPbP5VY0dvw12KZYyYcRM+mc9vwkzn1q16iKwbVoebTSI8QT/CdvsAYmYiAO3vJiT+zkncskiIHI9QDzj1Ajua5c1e1QpVpmdy20bmBHmPlPOPftVS7fckDY3YHxi2M5/ZrjjME1WS7JGHSXDd/CgbaTGY24gwWPp/2ouum48Tyscs0ie5LR35PIxjJoFqLX7QquxgEzNsxB77ZOcfXFdvdU1IXYltQIiQpGJn2jj0rNqtxToK9T0qXrAguSLg4WTwzCcCJBmftTE6WoErbf8Aym2oGc4JODx9qAW9VrGjdZZ0mdo2DtyJJ+VGLVpoH7ErAP4l35HHcYPoJ4+0xaitX8i3Y9rUHCiBAE7TtGPLvjODEc4gV22xGVCzwAMkSJiR647fKpbVwkAERHbYdv5j8813wLoE+GWUgwQsROM4Hp9qrJEgnpOi8Ti9dRlfcwFxtrZk+QkiPpQrqTtZcg3W8zEniIBETEzEmiXwx0i4txblxipnKN3mcSpPtTur9F8Z/FLBdu6EXd5pgwcCMg1rTKsv9KsWdVbL7nRjAuEMAGiBBkQBAEen66X+yqoCyxEyGJJyAMkmc+/8qyfQ9MLB3K7DdEgrPv3ODR5uoyPKYbjK4/I/lWRqA/8A4g6PcqnPkg7u/oR+YrDt0VSoILcDdwc/ICV+xr0nqN23eUhztbbtlVIHf7gzWI/uC+GxqLRWcH9oPy2fzrpGXBLiD7elQIbYJJBBbiMhgv18tK5bX+EEnkkc9u6UZt/D94iP7RaicYafuVB7n71C/wANXBlr6mO4sOWgYGVYTitlGO7B3yWNAq7UWGAjkEkTk8RBHyIrU6DoLXLat4FxlBBxAEr/AIWBBz3mi/RPhdbmntg3bFw7RwSMHsVJ57VNqrms07Mlu8oAPBQsADnB3gd6ltMU/YoP0QkHyeGcYe2IMjM7ee/Ec15l1PT3NPduILdy6A/lK27gE4J9fKMRnsea9T+LPiPX2gv9mcEwZDAGTIiMY715T1m31PUX/HvpcP4d2wqo2qeAFPpOYqVKhkrAt63egEWbgKEtPhNHrJG2KvdI0NzUgkWWJeW3bQEOYwTA/wC1Fuq9OuYVXvIDgjfuDTOIVgfpFPbphVAlt7qFBiDeUA8/hMgVm2+DKCvcDX/grVAyLBj3a3H5NWo6Impt2wl5Y2nB3yY+gx/tQrqVzqGl8L/8h9jgnc0ECD3LCT2on0/W64jztuH8Si3BH1FFjSs0w1am2C05PpgkAAw0Z+30rD/HygMGBALPt4HARW5ExBcUbW1qXcZHh+jMwhvXatzaJ9loJ8X9KuB7CCJuvcnaSVMi0vceg/Ki2xlFVuc+H7ym2GN2WQOI34O4DkHnjHpQLokk6hiFMWLkYXklR2Hua3Gn+HNlpVKKQqx5jaM+vNqfzqXSfDwZbwWwvCqSpWCCQYO0j+hXVT0qiPHXP7mJ+EUVr2VSAhPB9h6xW4TTKOFH0gVX03wsLZ3LZvIf8IUg+0m6CRir66VlAxcM+qiR/wBZNdIzikc5em70ZwKPSlUm3/Dc/wCRv9KVVnH3I8cvb7mcuadt+0RIgY4IGRBBp1ixtaLm4kxEEEz6Z/17UZ0Vm1bZfFM3LmVG0wATgegzTNR0Etu88EkwI8oE4HrXjwdHYsdJuKVKeTJghQdojsSeeatP09EUgFlE4Bh7X1TkZ7qRVDT9ES2QTJ8245baCO5HBHvRksaUi0Cb2oa3h5UQMtve2ZE+W4vnTkcyBTE+InRfDK27yDg3dRauED/MYaiQv3LYIX8ByR2P0PH0oMejadrhYlkY527hB3E/4Y9cCjBMrPtWK5rBi7stDxARt8QKo2sRhjO6fTtXP7z4/Z2PreJ+XCVPc6erBEBbaAwQiIHmcZmOdo9Kl/8AL4GWLfTM8cbZIHPPas/SiwUl+lFT+9X/AINP9bl0/olSD4gvj8J0v/NeP/8AOrVnoYgeS8T9BiPZTEzEex9qkHQAST4V49v3V9c57ce496PFAryPpA8/Emo73NMPkL5/+NS6LqWrcgpdswTz4d4fPJIH2q/Z+H1EnwGtgZDO4dhEmYnae2DPeqX9p8VSo8O8G58JmtXo9AjRPyBAqJQUf4TpB5b0XtL17Zd2arV2VGT/AMMsQYxOZH+1N/v7RzMrgn/hhwDn0grmhuh0+ksSAptP3F0Q59izeX7GtF0bqGhELeY+cRjYVTP7xV5B+U1orTcZxV6xKuku2rrgqHCNOfKIOQMehgenNW7mhUYDH/3BR+hqzc0/TPFa2LjKw/eO7Z7gNBz86q9b1ek0yqEJvEnhJwPUsxA+lXFtb/ucKbexC2m9wfkQara/9nbZ8EqJjP8Ap/OnanrGmQAgqZ/xJj2MnH0mgd/4k3eVVt7WOSTu2gZJbZn2xVZovxS6L2gs3bwBFu4Zz5UMfmKvHpLiQUuAjtIJ+yzRHo3xnp0Qq4Nw8fs9x/Vf5UU6L1W5qb8WlKoUY/t1IG4RthhBPPvWXqWD9NoBdLs/trYIcedI3A/xA9xij/WemW2cuwuz6QAuOIwaLXOn6gcJPvbdCPswBrlvW6xMEXGE/vWgTHpKtWlByX9jnkkBL2gW6QzOUYY/CWxPpAzTL/wxck+Ro7MJE+hKziimr61qgf8AhIV77rLz9xNMfr+oLKVW4oH4kCkhs9iVxgVl6brdlL1F7GU630e5at7lF13wNpVCv0JII/Pmspc1GpQeb8Ij8Stuj0mNv1mvUOpdW1N7yrZ1MewQL8juOaznW+mXSy7w+mBUEFbhBcqc+QKM5Xj14NS/Rf8A0VOD3+DHp1a44i6ilAJyFfIidoEz/vVLVfFqWyAloLBmFAAPOTIx8q0Gp6TfF0H+07uAQ62yD6EEiD95qjqPhVygIFosSCIRgxHP8WO5j2oXpcNg8fcv/Dn/AIiWrYZfDVyTu/aEAD6x8sfOtSOl6PU2rN+9cuWi2+5b2NKgOfNtJQyP0rH6HoVy2xKjTNBG5SHVoziCec/pR/egbYyMAMqNzW3CnI8p8jH5NmrSaFRjy/gI9UNvZs0o3usefeAWjkFYk/Os0dTdBct4isYBCXGXdE9vb39aIXX2sB4bkSOLrbwP4tjoN0exNRdVR9wCs5gEmL1ucfuwUJ9TIHEfKtfDRajyn8DLOqd8FtQPmZH3iorumZc7zJ/j2kH57YYfPNB799mMLbLt73brwP8AFG1Z9hPepem6C+9wjZYtgQWbajEA8zu3GQcR64qsCHNbb/0CI1Cjnn2uoR9Ca7U1vQaogRdEdoCxH0WKVOL7Jzj0GHQTMSf5UxxNPamgmkkZB+lNS3ER+H07r7if0qQikDQ0I8CQCMr2PrXBaKmUmorqEZTnuOzf6H3qK3rTnmBzPI+YqCrLvSboJbcYLFvkCLlzH50J6l8TGywVkK+bbkBlY+k7hB+dRdOuKTcY7lzLEkBQWJb1xzWW6102494Np7YZd+8kMzW2PqcRPyJpkm9jRarU9F0XW0MSrJPuCo+1ErV/dkEEeteZ6fXm2GDhrLiSVAZrJPYxEg8cD61J0/rd0PjVWweSngsJA7eYDPHeuacuUXS7R6JqLvkaAxwZiZj59qpXOm6bUoxKYUQTABXEkDaJI/odzWXf4h1XZ2Hrttf6W2p+j6u4fcxDmI85RSeDjCgceldE6ObCr9GNu3+yv3BtEFbqq9sFl3D8UkCDGCPvihydNvYlNJ2mUK5PMEt9vtRnTLvYg3YkGe37qQTknG3mO55nFzSJDKN43KRMudwE4wxCwT+YODFLSfAqTWzMtr+n3me4wsaYje0Ejkbjkw8zHt61leqaw2WzptKH37TKuwH/AFwa9R1ZYsc7e+07BuOSI8xJPczHP3znVtEty7aZ1cHexggSNo7BgCxk+n3rKMejeSfbM1au3Xb9mloQCT4di3gD13A0UtWdUIPnA7Hai/oBWquWFB25wMMDH04kEnccdp+le7rthVCjDeStvLZYZyI9PX0JpbiuDRU5OrAn936krO66eBl2E/8AKal09i/au22W4ykMFOdxzyPMMDPzrQ2bpbykZABIEtunsO5ED8qI9A0qtfAYSpBme8cYIBH/AGrWTQ7TdY1Kj8Yb/MvH2ip9R8YXrSywU/JipPrEz61oH6DZPAK/In+dYv4y6IslfHCGQqhgssCAcMeDOPrVaE6h7S/F1x0DbGEj+PI/6afc+KbkTtf/AJh/9aDfDXQ7iWoDC6MNuBPJ5EHiIimfEqMmnu4IYL7jvW0UbMtXRY03xndvEoEuIRzvYYn2Bnjvxmsv1vXOblu40sSG2kQRt4mCd2cjvzU/w+++5uni0AYkgMSJBYnJEHIq9c6Il4BhtuKFgMrBW2kySRt2kyecVym1VHRRZV6Tf8UvBG4QyovBWBI8y4BPeCRRK41xsxdIJE/s9MZ7GSYJkx9qE6LoN5b37FsrkLdlC3soBO4fJh8quavUXpEWrZxtclmUwJgKAMETzzyK0ZGaaJ2uXVnbbuiO/gac8iZ8rn3pyveeBtvMZyT/AGdF4nsHMR3j51BZ1IiCkGTt7RPbIE57+3ua71FbrqqqrumJtqVTcxHmNx5kgHgKD9OaqxQ+xpN7paclAzkNta2W2gEmGQAAtESVDCTS+LOlWF8JLNq1bdDvBUecAETuYiWDKHBk9qFarT30Abw2cEANbtoE2wTBtn8RYZncc7qg1L3nMi3qWcrE3LUKo7gkRuJGMe/rUNFqS0fQ+9q/DUL4TBO2y1YKwIGCG4+tR6DqK3S4t2XLKQGDIESQMMwViX7wMCauWkIBUhEHkaCdzbio8QRmBIAEzhaD6zRsWMMrSSZAPf8AzcGujmji0zSJpgwlpDHkRb578H8u1Ksl4GpGAcf5zSoyCzYMajJrlKqMOAprWqVKsYZuINQ6/Sbx798YPsfUV2lUyRSKOk6eofdth15UmR6SOx785o9b1MiIFKlUoUUepaU3AZOCIaBBZf4SQZis2egBHDBohSsQGBBMzEiCIjvXaVEm6JkuSvfhHC3CkkYELx9LH/yqZdM5yAwHqDA+eHX9KVKsnaNYc6FcPiAkebbHJBgYnB9Pf60cv2hd2qQWAdDyxJZTvzuIg4BJB+VKlVJjQ57QAEgxAO5gHXtACkgj93HGPlWd12sdNQhtBCVLwG3Zxt3NzmcwMc5rtKqA0KaR7iKwSFaCzFlIx7c8+1UtV0thctsWSAcGGJXyGSBAzG7v/OlSoMgp0i+H8TdplIRoLo2G4OUuZ4juaM6HV2Cw2mCOAUiO2NsiYpUqzVo160GG1KqpYnAzOf8ASoGtWbwJYC4MGGBgRxAPFKlUbMpK1ZNpLaqDs/CTI9vYd4+frUetVXBDKCPeuUqbYUYXqulGnV0sqBIZxnMsc5PuaEfAOk1WnubWZPMI2nMY9RPOMcUqVS3odEtTd9Sv2oAdQzgg7FnaTzBLRj5UI1hK3GBVVIgwvC7gCAPoaVKrcUkc1JtlW5cn1x61Crsv4fyxFKlQUcOobksw59K4XfPmOfc1ylWMVL2n3Hv68zTE0f8AU1ylRQMnXSf1ilSpU0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1" name="10 Imagen"/>
          <p:cNvPicPr/>
          <p:nvPr/>
        </p:nvPicPr>
        <p:blipFill>
          <a:blip r:embed="rId3"/>
          <a:stretch>
            <a:fillRect/>
          </a:stretch>
        </p:blipFill>
        <p:spPr>
          <a:xfrm>
            <a:off x="4860131" y="838200"/>
            <a:ext cx="6587490" cy="4876800"/>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3108193726"/>
              </p:ext>
            </p:extLst>
          </p:nvPr>
        </p:nvGraphicFramePr>
        <p:xfrm>
          <a:off x="460375" y="838194"/>
          <a:ext cx="3832512" cy="4876800"/>
        </p:xfrm>
        <a:graphic>
          <a:graphicData uri="http://schemas.openxmlformats.org/drawingml/2006/table">
            <a:tbl>
              <a:tblPr firstRow="1" firstCol="1" bandRow="1">
                <a:tableStyleId>{1FECB4D8-DB02-4DC6-A0A2-4F2EBAE1DC90}</a:tableStyleId>
              </a:tblPr>
              <a:tblGrid>
                <a:gridCol w="3832512"/>
              </a:tblGrid>
              <a:tr h="304800">
                <a:tc>
                  <a:txBody>
                    <a:bodyPr/>
                    <a:lstStyle/>
                    <a:p>
                      <a:pPr algn="ctr">
                        <a:lnSpc>
                          <a:spcPct val="115000"/>
                        </a:lnSpc>
                        <a:spcAft>
                          <a:spcPts val="0"/>
                        </a:spcAft>
                      </a:pPr>
                      <a:r>
                        <a:rPr lang="es-EC" sz="1600" dirty="0">
                          <a:effectLst/>
                        </a:rPr>
                        <a:t>SERVICIO</a:t>
                      </a:r>
                      <a:endParaRPr lang="es-ES" sz="1600" dirty="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Cirugía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Medicina Interna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Gíneco Obstetricia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Pediatría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Neonatología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Terapia Intermedia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Emergencia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Odontología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Traumatología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Anestesiología </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Laboratorio</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Medicamentos e insumos</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Imagenologia</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a:effectLst/>
                        </a:rPr>
                        <a:t>Centro Quirúrgico </a:t>
                      </a:r>
                      <a:endParaRPr lang="es-ES" sz="1600">
                        <a:solidFill>
                          <a:srgbClr val="365F91"/>
                        </a:solidFill>
                        <a:effectLst/>
                        <a:latin typeface="Calibri"/>
                        <a:ea typeface="Calibri"/>
                        <a:cs typeface="Times New Roman"/>
                      </a:endParaRPr>
                    </a:p>
                  </a:txBody>
                  <a:tcPr marL="68580" marR="68580" marT="0" marB="0"/>
                </a:tc>
              </a:tr>
              <a:tr h="304800">
                <a:tc>
                  <a:txBody>
                    <a:bodyPr/>
                    <a:lstStyle/>
                    <a:p>
                      <a:pPr>
                        <a:lnSpc>
                          <a:spcPct val="115000"/>
                        </a:lnSpc>
                        <a:spcAft>
                          <a:spcPts val="0"/>
                        </a:spcAft>
                      </a:pPr>
                      <a:r>
                        <a:rPr lang="es-EC" sz="1600" dirty="0">
                          <a:effectLst/>
                        </a:rPr>
                        <a:t>Nutrición y dieta</a:t>
                      </a:r>
                      <a:endParaRPr lang="es-ES" sz="1600" dirty="0">
                        <a:solidFill>
                          <a:srgbClr val="365F91"/>
                        </a:solidFill>
                        <a:effectLst/>
                        <a:latin typeface="Calibri"/>
                        <a:ea typeface="Calibri"/>
                        <a:cs typeface="Times New Roman"/>
                      </a:endParaRPr>
                    </a:p>
                  </a:txBody>
                  <a:tcPr marL="68580" marR="68580" marT="0" marB="0"/>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1533873518"/>
              </p:ext>
            </p:extLst>
          </p:nvPr>
        </p:nvGraphicFramePr>
        <p:xfrm>
          <a:off x="8517732" y="3429000"/>
          <a:ext cx="2929890" cy="2289810"/>
        </p:xfrm>
        <a:graphic>
          <a:graphicData uri="http://schemas.openxmlformats.org/drawingml/2006/table">
            <a:tbl>
              <a:tblPr firstRow="1" firstCol="1" bandRow="1">
                <a:tableStyleId>{8FD4443E-F989-4FC4-A0C8-D5A2AF1F390B}</a:tableStyleId>
              </a:tblPr>
              <a:tblGrid>
                <a:gridCol w="1796981"/>
                <a:gridCol w="1132909"/>
              </a:tblGrid>
              <a:tr h="259715">
                <a:tc>
                  <a:txBody>
                    <a:bodyPr/>
                    <a:lstStyle/>
                    <a:p>
                      <a:pPr>
                        <a:spcAft>
                          <a:spcPts val="0"/>
                        </a:spcAft>
                      </a:pPr>
                      <a:r>
                        <a:rPr lang="es-ES" sz="1200">
                          <a:effectLst/>
                        </a:rPr>
                        <a:t>SERVICIO </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TOTAL DE PACIENTES</a:t>
                      </a:r>
                      <a:endParaRPr lang="es-ES" sz="1200">
                        <a:solidFill>
                          <a:srgbClr val="2E74B5"/>
                        </a:solidFill>
                        <a:effectLst/>
                        <a:latin typeface="Times New Roman"/>
                        <a:ea typeface="Times New Roman"/>
                      </a:endParaRPr>
                    </a:p>
                  </a:txBody>
                  <a:tcPr marL="68580" marR="68580" marT="0" marB="0"/>
                </a:tc>
              </a:tr>
              <a:tr h="259715">
                <a:tc>
                  <a:txBody>
                    <a:bodyPr/>
                    <a:lstStyle/>
                    <a:p>
                      <a:pPr>
                        <a:spcAft>
                          <a:spcPts val="0"/>
                        </a:spcAft>
                      </a:pPr>
                      <a:r>
                        <a:rPr lang="es-ES" sz="1200">
                          <a:effectLst/>
                        </a:rPr>
                        <a:t>Servicio de Emergencia</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21642</a:t>
                      </a:r>
                      <a:endParaRPr lang="es-ES" sz="1200">
                        <a:solidFill>
                          <a:srgbClr val="2E74B5"/>
                        </a:solidFill>
                        <a:effectLst/>
                        <a:latin typeface="Times New Roman"/>
                        <a:ea typeface="Times New Roman"/>
                      </a:endParaRPr>
                    </a:p>
                  </a:txBody>
                  <a:tcPr marL="68580" marR="68580" marT="0" marB="0"/>
                </a:tc>
              </a:tr>
              <a:tr h="259715">
                <a:tc>
                  <a:txBody>
                    <a:bodyPr/>
                    <a:lstStyle/>
                    <a:p>
                      <a:pPr>
                        <a:spcAft>
                          <a:spcPts val="0"/>
                        </a:spcAft>
                      </a:pPr>
                      <a:r>
                        <a:rPr lang="es-ES" sz="1200">
                          <a:effectLst/>
                        </a:rPr>
                        <a:t>Consulta externa</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30161</a:t>
                      </a:r>
                      <a:endParaRPr lang="es-ES" sz="1200">
                        <a:solidFill>
                          <a:srgbClr val="2E74B5"/>
                        </a:solidFill>
                        <a:effectLst/>
                        <a:latin typeface="Times New Roman"/>
                        <a:ea typeface="Times New Roman"/>
                      </a:endParaRPr>
                    </a:p>
                  </a:txBody>
                  <a:tcPr marL="68580" marR="68580" marT="0" marB="0"/>
                </a:tc>
              </a:tr>
              <a:tr h="259715">
                <a:tc>
                  <a:txBody>
                    <a:bodyPr/>
                    <a:lstStyle/>
                    <a:p>
                      <a:pPr>
                        <a:spcAft>
                          <a:spcPts val="0"/>
                        </a:spcAft>
                      </a:pPr>
                      <a:r>
                        <a:rPr lang="es-ES" sz="1200">
                          <a:effectLst/>
                        </a:rPr>
                        <a:t>Hospitalización</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4465</a:t>
                      </a:r>
                      <a:endParaRPr lang="es-ES" sz="1200">
                        <a:solidFill>
                          <a:srgbClr val="2E74B5"/>
                        </a:solidFill>
                        <a:effectLst/>
                        <a:latin typeface="Times New Roman"/>
                        <a:ea typeface="Times New Roman"/>
                      </a:endParaRPr>
                    </a:p>
                  </a:txBody>
                  <a:tcPr marL="68580" marR="68580" marT="0" marB="0"/>
                </a:tc>
              </a:tr>
              <a:tr h="259715">
                <a:tc>
                  <a:txBody>
                    <a:bodyPr/>
                    <a:lstStyle/>
                    <a:p>
                      <a:pPr>
                        <a:spcAft>
                          <a:spcPts val="0"/>
                        </a:spcAft>
                      </a:pPr>
                      <a:r>
                        <a:rPr lang="es-ES" sz="1200">
                          <a:effectLst/>
                        </a:rPr>
                        <a:t>Intervenciones Quirúrgicas</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1112</a:t>
                      </a:r>
                      <a:endParaRPr lang="es-ES" sz="1200">
                        <a:solidFill>
                          <a:srgbClr val="2E74B5"/>
                        </a:solidFill>
                        <a:effectLst/>
                        <a:latin typeface="Times New Roman"/>
                        <a:ea typeface="Times New Roman"/>
                      </a:endParaRPr>
                    </a:p>
                  </a:txBody>
                  <a:tcPr marL="68580" marR="68580" marT="0" marB="0"/>
                </a:tc>
              </a:tr>
              <a:tr h="259715">
                <a:tc>
                  <a:txBody>
                    <a:bodyPr/>
                    <a:lstStyle/>
                    <a:p>
                      <a:pPr>
                        <a:spcAft>
                          <a:spcPts val="0"/>
                        </a:spcAft>
                      </a:pPr>
                      <a:r>
                        <a:rPr lang="es-ES" sz="1200">
                          <a:effectLst/>
                        </a:rPr>
                        <a:t>TOTAL</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57380</a:t>
                      </a:r>
                      <a:endParaRPr lang="es-ES" sz="1200">
                        <a:solidFill>
                          <a:srgbClr val="2E74B5"/>
                        </a:solidFill>
                        <a:effectLst/>
                        <a:latin typeface="Times New Roman"/>
                        <a:ea typeface="Times New Roman"/>
                      </a:endParaRPr>
                    </a:p>
                  </a:txBody>
                  <a:tcPr marL="68580" marR="68580" marT="0" marB="0"/>
                </a:tc>
              </a:tr>
              <a:tr h="259715">
                <a:tc>
                  <a:txBody>
                    <a:bodyPr/>
                    <a:lstStyle/>
                    <a:p>
                      <a:pPr>
                        <a:spcAft>
                          <a:spcPts val="0"/>
                        </a:spcAft>
                      </a:pPr>
                      <a:r>
                        <a:rPr lang="es-ES" sz="1200">
                          <a:effectLst/>
                        </a:rPr>
                        <a:t>Promedio Mensual</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4781,7</a:t>
                      </a:r>
                      <a:endParaRPr lang="es-ES" sz="1200">
                        <a:solidFill>
                          <a:srgbClr val="2E74B5"/>
                        </a:solidFill>
                        <a:effectLst/>
                        <a:latin typeface="Times New Roman"/>
                        <a:ea typeface="Times New Roman"/>
                      </a:endParaRPr>
                    </a:p>
                  </a:txBody>
                  <a:tcPr marL="68580" marR="68580" marT="0" marB="0"/>
                </a:tc>
              </a:tr>
              <a:tr h="259715">
                <a:tc>
                  <a:txBody>
                    <a:bodyPr/>
                    <a:lstStyle/>
                    <a:p>
                      <a:pPr>
                        <a:spcAft>
                          <a:spcPts val="0"/>
                        </a:spcAft>
                      </a:pPr>
                      <a:r>
                        <a:rPr lang="es-ES" sz="1200">
                          <a:effectLst/>
                        </a:rPr>
                        <a:t>Promedio Diario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157,2</a:t>
                      </a:r>
                      <a:endParaRPr lang="es-ES" sz="1200" dirty="0">
                        <a:solidFill>
                          <a:srgbClr val="2E74B5"/>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20972040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TGE)- Potencia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3582723676"/>
              </p:ext>
            </p:extLst>
          </p:nvPr>
        </p:nvGraphicFramePr>
        <p:xfrm>
          <a:off x="8041481" y="2438400"/>
          <a:ext cx="2295525" cy="561975"/>
        </p:xfrm>
        <a:graphic>
          <a:graphicData uri="http://schemas.openxmlformats.org/presentationml/2006/ole">
            <mc:AlternateContent xmlns:mc="http://schemas.openxmlformats.org/markup-compatibility/2006">
              <mc:Choice xmlns:v="urn:schemas-microsoft-com:vml" Requires="v">
                <p:oleObj spid="_x0000_s31945" name="Ecuación" r:id="rId4" imgW="1854200" imgH="431800" progId="Equation.3">
                  <p:embed/>
                </p:oleObj>
              </mc:Choice>
              <mc:Fallback>
                <p:oleObj name="Ecuación" r:id="rId4" imgW="1854200" imgH="4318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1481" y="2438400"/>
                        <a:ext cx="2295525" cy="561975"/>
                      </a:xfrm>
                      <a:prstGeom prst="rect">
                        <a:avLst/>
                      </a:prstGeom>
                      <a:noFill/>
                    </p:spPr>
                  </p:pic>
                </p:oleObj>
              </mc:Fallback>
            </mc:AlternateContent>
          </a:graphicData>
        </a:graphic>
      </p:graphicFrame>
      <p:graphicFrame>
        <p:nvGraphicFramePr>
          <p:cNvPr id="4" name="3 Objeto"/>
          <p:cNvGraphicFramePr>
            <a:graphicFrameLocks noChangeAspect="1"/>
          </p:cNvGraphicFramePr>
          <p:nvPr>
            <p:extLst>
              <p:ext uri="{D42A27DB-BD31-4B8C-83A1-F6EECF244321}">
                <p14:modId xmlns:p14="http://schemas.microsoft.com/office/powerpoint/2010/main" val="3983067408"/>
              </p:ext>
            </p:extLst>
          </p:nvPr>
        </p:nvGraphicFramePr>
        <p:xfrm>
          <a:off x="8079581" y="3733800"/>
          <a:ext cx="2647950" cy="476250"/>
        </p:xfrm>
        <a:graphic>
          <a:graphicData uri="http://schemas.openxmlformats.org/presentationml/2006/ole">
            <mc:AlternateContent xmlns:mc="http://schemas.openxmlformats.org/markup-compatibility/2006">
              <mc:Choice xmlns:v="urn:schemas-microsoft-com:vml" Requires="v">
                <p:oleObj spid="_x0000_s31946" name="Ecuación" r:id="rId6" imgW="2171700" imgH="393700" progId="Equation.3">
                  <p:embed/>
                </p:oleObj>
              </mc:Choice>
              <mc:Fallback>
                <p:oleObj name="Ecuación" r:id="rId6" imgW="2171700" imgH="3937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9581" y="3733800"/>
                        <a:ext cx="2647950" cy="476250"/>
                      </a:xfrm>
                      <a:prstGeom prst="rect">
                        <a:avLst/>
                      </a:prstGeom>
                      <a:noFill/>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1266243654"/>
              </p:ext>
            </p:extLst>
          </p:nvPr>
        </p:nvGraphicFramePr>
        <p:xfrm>
          <a:off x="8041481" y="4391025"/>
          <a:ext cx="1676400" cy="476250"/>
        </p:xfrm>
        <a:graphic>
          <a:graphicData uri="http://schemas.openxmlformats.org/presentationml/2006/ole">
            <mc:AlternateContent xmlns:mc="http://schemas.openxmlformats.org/markup-compatibility/2006">
              <mc:Choice xmlns:v="urn:schemas-microsoft-com:vml" Requires="v">
                <p:oleObj spid="_x0000_s31947" name="Ecuación" r:id="rId8" imgW="1358310" imgH="393529" progId="Equation.3">
                  <p:embed/>
                </p:oleObj>
              </mc:Choice>
              <mc:Fallback>
                <p:oleObj name="Ecuación" r:id="rId8" imgW="1358310" imgH="393529" progId="Equation.3">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41481" y="4391025"/>
                        <a:ext cx="1676400" cy="476250"/>
                      </a:xfrm>
                      <a:prstGeom prst="rect">
                        <a:avLst/>
                      </a:prstGeom>
                      <a:no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2377150921"/>
              </p:ext>
            </p:extLst>
          </p:nvPr>
        </p:nvGraphicFramePr>
        <p:xfrm>
          <a:off x="8041481" y="5324475"/>
          <a:ext cx="1228725" cy="238125"/>
        </p:xfrm>
        <a:graphic>
          <a:graphicData uri="http://schemas.openxmlformats.org/presentationml/2006/ole">
            <mc:AlternateContent xmlns:mc="http://schemas.openxmlformats.org/markup-compatibility/2006">
              <mc:Choice xmlns:v="urn:schemas-microsoft-com:vml" Requires="v">
                <p:oleObj spid="_x0000_s31948" name="Ecuación" r:id="rId10" imgW="1002865" imgH="177723" progId="Equation.3">
                  <p:embed/>
                </p:oleObj>
              </mc:Choice>
              <mc:Fallback>
                <p:oleObj name="Ecuación" r:id="rId10" imgW="1002865" imgH="177723" progId="Equation.3">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41481" y="5324475"/>
                        <a:ext cx="1228725" cy="238125"/>
                      </a:xfrm>
                      <a:prstGeom prst="rect">
                        <a:avLst/>
                      </a:prstGeom>
                      <a:noFill/>
                    </p:spPr>
                  </p:pic>
                </p:oleObj>
              </mc:Fallback>
            </mc:AlternateContent>
          </a:graphicData>
        </a:graphic>
      </p:graphicFrame>
      <p:sp>
        <p:nvSpPr>
          <p:cNvPr id="8" name="Rectangle 5"/>
          <p:cNvSpPr>
            <a:spLocks noChangeArrowheads="1"/>
          </p:cNvSpPr>
          <p:nvPr/>
        </p:nvSpPr>
        <p:spPr bwMode="auto">
          <a:xfrm>
            <a:off x="0"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9" name="Rectangle 6"/>
          <p:cNvSpPr>
            <a:spLocks noChangeArrowheads="1"/>
          </p:cNvSpPr>
          <p:nvPr/>
        </p:nvSpPr>
        <p:spPr bwMode="auto">
          <a:xfrm>
            <a:off x="6752006" y="2935069"/>
            <a:ext cx="46315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Donde </a:t>
            </a:r>
            <a:endParaRPr kumimoji="0" lang="es-ES" altLang="es-E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a:t>
            </a:r>
            <a:r>
              <a:rPr kumimoji="0" lang="es-ES" altLang="es-ES" sz="12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GE</a:t>
            </a: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potencia activa del grupo electrógeno a 1020m.s.n.m </a:t>
            </a:r>
            <a:endParaRPr kumimoji="0" lang="es-ES" altLang="es-E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a:t>
            </a:r>
            <a:r>
              <a:rPr kumimoji="0" lang="es-ES" altLang="es-ES" sz="12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TGE-MAX</a:t>
            </a: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potencia activa máxima registrada en el tablero TGE </a:t>
            </a:r>
            <a:endParaRPr kumimoji="0" lang="es-ES" altLang="es-ES"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7"/>
          <p:cNvSpPr>
            <a:spLocks noChangeArrowheads="1"/>
          </p:cNvSpPr>
          <p:nvPr/>
        </p:nvSpPr>
        <p:spPr bwMode="auto">
          <a:xfrm>
            <a:off x="0" y="1952625"/>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4" name="Rectangle 8"/>
          <p:cNvSpPr>
            <a:spLocks noChangeArrowheads="1"/>
          </p:cNvSpPr>
          <p:nvPr/>
        </p:nvSpPr>
        <p:spPr bwMode="auto">
          <a:xfrm>
            <a:off x="-69851" y="2746375"/>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5" name="14 Imagen"/>
          <p:cNvPicPr/>
          <p:nvPr/>
        </p:nvPicPr>
        <p:blipFill rotWithShape="1">
          <a:blip r:embed="rId12"/>
          <a:srcRect l="1" r="-457"/>
          <a:stretch/>
        </p:blipFill>
        <p:spPr bwMode="auto">
          <a:xfrm>
            <a:off x="258763" y="1174011"/>
            <a:ext cx="6172200" cy="2833577"/>
          </a:xfrm>
          <a:prstGeom prst="rect">
            <a:avLst/>
          </a:prstGeom>
          <a:ln>
            <a:noFill/>
          </a:ln>
          <a:extLst>
            <a:ext uri="{53640926-AAD7-44D8-BBD7-CCE9431645EC}">
              <a14:shadowObscured xmlns:a14="http://schemas.microsoft.com/office/drawing/2010/main"/>
            </a:ext>
          </a:extLst>
        </p:spPr>
      </p:pic>
      <p:graphicFrame>
        <p:nvGraphicFramePr>
          <p:cNvPr id="16" name="15 Tabla"/>
          <p:cNvGraphicFramePr>
            <a:graphicFrameLocks noGrp="1"/>
          </p:cNvGraphicFramePr>
          <p:nvPr>
            <p:extLst>
              <p:ext uri="{D42A27DB-BD31-4B8C-83A1-F6EECF244321}">
                <p14:modId xmlns:p14="http://schemas.microsoft.com/office/powerpoint/2010/main" val="2589112384"/>
              </p:ext>
            </p:extLst>
          </p:nvPr>
        </p:nvGraphicFramePr>
        <p:xfrm>
          <a:off x="846822" y="4495800"/>
          <a:ext cx="4811236" cy="957740"/>
        </p:xfrm>
        <a:graphic>
          <a:graphicData uri="http://schemas.openxmlformats.org/drawingml/2006/table">
            <a:tbl>
              <a:tblPr firstRow="1" firstCol="1" bandRow="1">
                <a:tableStyleId>{5C22544A-7EE6-4342-B048-85BDC9FD1C3A}</a:tableStyleId>
              </a:tblPr>
              <a:tblGrid>
                <a:gridCol w="1035665"/>
                <a:gridCol w="795136"/>
                <a:gridCol w="825616"/>
                <a:gridCol w="974042"/>
                <a:gridCol w="1180777"/>
              </a:tblGrid>
              <a:tr h="245275">
                <a:tc>
                  <a:txBody>
                    <a:bodyPr/>
                    <a:lstStyle/>
                    <a:p>
                      <a:endParaRPr lang="es-ES" sz="1200" dirty="0">
                        <a:solidFill>
                          <a:srgbClr val="2E74B5"/>
                        </a:solidFill>
                        <a:effectLst/>
                        <a:latin typeface="Calibri"/>
                      </a:endParaRPr>
                    </a:p>
                  </a:txBody>
                  <a:tcPr marL="68580" marR="68580" marT="0" marB="0"/>
                </a:tc>
                <a:tc>
                  <a:txBody>
                    <a:bodyPr/>
                    <a:lstStyle/>
                    <a:p>
                      <a:pPr>
                        <a:spcAft>
                          <a:spcPts val="0"/>
                        </a:spcAft>
                      </a:pPr>
                      <a:r>
                        <a:rPr lang="es-ES" sz="1200">
                          <a:effectLst/>
                        </a:rPr>
                        <a:t>L1 (KW)</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L2 (KW)</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L3 (KW)</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TOTAL (KW)</a:t>
                      </a:r>
                      <a:endParaRPr lang="es-ES" sz="1200" dirty="0">
                        <a:solidFill>
                          <a:srgbClr val="2E74B5"/>
                        </a:solidFill>
                        <a:effectLst/>
                        <a:latin typeface="Times New Roman"/>
                        <a:ea typeface="Times New Roman"/>
                      </a:endParaRPr>
                    </a:p>
                  </a:txBody>
                  <a:tcPr marL="68580" marR="68580" marT="0" marB="0"/>
                </a:tc>
              </a:tr>
              <a:tr h="245275">
                <a:tc>
                  <a:txBody>
                    <a:bodyPr/>
                    <a:lstStyle/>
                    <a:p>
                      <a:pPr>
                        <a:spcAft>
                          <a:spcPts val="0"/>
                        </a:spcAft>
                      </a:pPr>
                      <a:r>
                        <a:rPr lang="es-ES" sz="1200">
                          <a:effectLst/>
                        </a:rPr>
                        <a:t>PROMEDIO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8,950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8,675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7,913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25,537</a:t>
                      </a:r>
                      <a:endParaRPr lang="es-ES" sz="1200">
                        <a:solidFill>
                          <a:srgbClr val="2E74B5"/>
                        </a:solidFill>
                        <a:effectLst/>
                        <a:latin typeface="Times New Roman"/>
                        <a:ea typeface="Times New Roman"/>
                      </a:endParaRPr>
                    </a:p>
                  </a:txBody>
                  <a:tcPr marL="68580" marR="68580" marT="0" marB="0"/>
                </a:tc>
              </a:tr>
              <a:tr h="233595">
                <a:tc>
                  <a:txBody>
                    <a:bodyPr/>
                    <a:lstStyle/>
                    <a:p>
                      <a:pPr>
                        <a:spcAft>
                          <a:spcPts val="0"/>
                        </a:spcAft>
                      </a:pPr>
                      <a:r>
                        <a:rPr lang="es-ES" sz="1200">
                          <a:effectLst/>
                        </a:rPr>
                        <a:t>MÍNIMO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4,493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4,413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2,707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11,613</a:t>
                      </a:r>
                      <a:endParaRPr lang="es-ES" sz="1200">
                        <a:solidFill>
                          <a:srgbClr val="2E74B5"/>
                        </a:solidFill>
                        <a:effectLst/>
                        <a:latin typeface="Times New Roman"/>
                        <a:ea typeface="Times New Roman"/>
                      </a:endParaRPr>
                    </a:p>
                  </a:txBody>
                  <a:tcPr marL="68580" marR="68580" marT="0" marB="0"/>
                </a:tc>
              </a:tr>
              <a:tr h="233595">
                <a:tc>
                  <a:txBody>
                    <a:bodyPr/>
                    <a:lstStyle/>
                    <a:p>
                      <a:pPr>
                        <a:spcAft>
                          <a:spcPts val="0"/>
                        </a:spcAft>
                      </a:pPr>
                      <a:r>
                        <a:rPr lang="es-ES" sz="1200">
                          <a:effectLst/>
                        </a:rPr>
                        <a:t>MÁXIMO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25,200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25,400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23,787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74,387</a:t>
                      </a:r>
                      <a:endParaRPr lang="es-ES" sz="1200" dirty="0">
                        <a:solidFill>
                          <a:srgbClr val="2E74B5"/>
                        </a:solidFill>
                        <a:effectLst/>
                        <a:latin typeface="Times New Roman"/>
                        <a:ea typeface="Times New Roman"/>
                      </a:endParaRPr>
                    </a:p>
                  </a:txBody>
                  <a:tcPr marL="68580" marR="68580" marT="0" marB="0"/>
                </a:tc>
              </a:tr>
            </a:tbl>
          </a:graphicData>
        </a:graphic>
      </p:graphicFrame>
      <p:sp>
        <p:nvSpPr>
          <p:cNvPr id="17" name="16 Rectángulo"/>
          <p:cNvSpPr/>
          <p:nvPr/>
        </p:nvSpPr>
        <p:spPr>
          <a:xfrm>
            <a:off x="516731" y="804679"/>
            <a:ext cx="4347729" cy="369332"/>
          </a:xfrm>
          <a:prstGeom prst="rect">
            <a:avLst/>
          </a:prstGeom>
        </p:spPr>
        <p:txBody>
          <a:bodyPr wrap="none">
            <a:spAutoFit/>
          </a:bodyPr>
          <a:lstStyle/>
          <a:p>
            <a:r>
              <a:rPr lang="es-ES" b="1" dirty="0"/>
              <a:t>Registros en tiempo real de potencia activa </a:t>
            </a:r>
          </a:p>
        </p:txBody>
      </p:sp>
      <p:sp>
        <p:nvSpPr>
          <p:cNvPr id="18" name="17 Rectángulo"/>
          <p:cNvSpPr/>
          <p:nvPr/>
        </p:nvSpPr>
        <p:spPr>
          <a:xfrm>
            <a:off x="516731" y="4114800"/>
            <a:ext cx="4106317" cy="369332"/>
          </a:xfrm>
          <a:prstGeom prst="rect">
            <a:avLst/>
          </a:prstGeom>
        </p:spPr>
        <p:txBody>
          <a:bodyPr wrap="none">
            <a:spAutoFit/>
          </a:bodyPr>
          <a:lstStyle/>
          <a:p>
            <a:r>
              <a:rPr lang="es-ES" b="1" dirty="0" smtClean="0"/>
              <a:t>Valores estadísticos potencia activa total </a:t>
            </a:r>
            <a:endParaRPr lang="es-ES" b="1" dirty="0"/>
          </a:p>
        </p:txBody>
      </p:sp>
      <p:sp>
        <p:nvSpPr>
          <p:cNvPr id="19" name="18 Rectángulo"/>
          <p:cNvSpPr/>
          <p:nvPr/>
        </p:nvSpPr>
        <p:spPr>
          <a:xfrm>
            <a:off x="6990611" y="816715"/>
            <a:ext cx="4641001" cy="646331"/>
          </a:xfrm>
          <a:prstGeom prst="rect">
            <a:avLst/>
          </a:prstGeom>
        </p:spPr>
        <p:txBody>
          <a:bodyPr wrap="square">
            <a:spAutoFit/>
          </a:bodyPr>
          <a:lstStyle/>
          <a:p>
            <a:r>
              <a:rPr lang="es-ES" b="1" dirty="0"/>
              <a:t>Cálculo de sobre carga de potencia </a:t>
            </a:r>
            <a:r>
              <a:rPr lang="es-ES" b="1" dirty="0" smtClean="0"/>
              <a:t>activa en grupo electrógeno </a:t>
            </a:r>
            <a:endParaRPr lang="es-ES" b="1" dirty="0"/>
          </a:p>
        </p:txBody>
      </p:sp>
      <p:graphicFrame>
        <p:nvGraphicFramePr>
          <p:cNvPr id="20" name="19 Tabla"/>
          <p:cNvGraphicFramePr>
            <a:graphicFrameLocks noGrp="1"/>
          </p:cNvGraphicFramePr>
          <p:nvPr>
            <p:extLst>
              <p:ext uri="{D42A27DB-BD31-4B8C-83A1-F6EECF244321}">
                <p14:modId xmlns:p14="http://schemas.microsoft.com/office/powerpoint/2010/main" val="3024300718"/>
              </p:ext>
            </p:extLst>
          </p:nvPr>
        </p:nvGraphicFramePr>
        <p:xfrm>
          <a:off x="7602825" y="1674495"/>
          <a:ext cx="3277105" cy="556260"/>
        </p:xfrm>
        <a:graphic>
          <a:graphicData uri="http://schemas.openxmlformats.org/drawingml/2006/table">
            <a:tbl>
              <a:tblPr firstRow="1" firstCol="1" bandRow="1">
                <a:tableStyleId>{5C22544A-7EE6-4342-B048-85BDC9FD1C3A}</a:tableStyleId>
              </a:tblPr>
              <a:tblGrid>
                <a:gridCol w="1546930"/>
                <a:gridCol w="1036969"/>
                <a:gridCol w="693206"/>
              </a:tblGrid>
              <a:tr h="190500">
                <a:tc>
                  <a:txBody>
                    <a:bodyPr/>
                    <a:lstStyle/>
                    <a:p>
                      <a:pPr>
                        <a:spcAft>
                          <a:spcPts val="0"/>
                        </a:spcAft>
                      </a:pPr>
                      <a:r>
                        <a:rPr lang="es-ES" sz="1200" dirty="0">
                          <a:effectLst/>
                        </a:rPr>
                        <a:t> Potencia nominal</a:t>
                      </a:r>
                      <a:endParaRPr lang="es-ES" sz="1200" dirty="0">
                        <a:solidFill>
                          <a:srgbClr val="2E74B5"/>
                        </a:solidFill>
                        <a:effectLst/>
                        <a:latin typeface="Times New Roman"/>
                        <a:ea typeface="Times New Roman"/>
                      </a:endParaRPr>
                    </a:p>
                  </a:txBody>
                  <a:tcPr marL="68580" marR="68580" marT="0" marB="0"/>
                </a:tc>
                <a:tc>
                  <a:txBody>
                    <a:bodyPr/>
                    <a:lstStyle/>
                    <a:p>
                      <a:pPr marL="87630" algn="r">
                        <a:spcAft>
                          <a:spcPts val="0"/>
                        </a:spcAft>
                        <a:tabLst>
                          <a:tab pos="628015" algn="l"/>
                          <a:tab pos="789940" algn="l"/>
                        </a:tabLst>
                      </a:pPr>
                      <a:r>
                        <a:rPr lang="es-ES" sz="1200">
                          <a:effectLst/>
                        </a:rPr>
                        <a:t>80</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kW</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dirty="0">
                          <a:effectLst/>
                        </a:rPr>
                        <a:t>Potencia real a 1020msnm</a:t>
                      </a:r>
                      <a:endParaRPr lang="es-ES" sz="1200" dirty="0">
                        <a:solidFill>
                          <a:srgbClr val="2E74B5"/>
                        </a:solidFill>
                        <a:effectLst/>
                        <a:latin typeface="Times New Roman"/>
                        <a:ea typeface="Times New Roman"/>
                      </a:endParaRPr>
                    </a:p>
                  </a:txBody>
                  <a:tcPr marL="68580" marR="68580" marT="0" marB="0"/>
                </a:tc>
                <a:tc>
                  <a:txBody>
                    <a:bodyPr/>
                    <a:lstStyle/>
                    <a:p>
                      <a:pPr marL="87630" algn="r">
                        <a:spcAft>
                          <a:spcPts val="0"/>
                        </a:spcAft>
                        <a:tabLst>
                          <a:tab pos="628015" algn="l"/>
                          <a:tab pos="789940" algn="l"/>
                        </a:tabLst>
                      </a:pPr>
                      <a:r>
                        <a:rPr lang="es-ES" sz="1200">
                          <a:effectLst/>
                        </a:rPr>
                        <a:t>72.8 </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kW</a:t>
                      </a:r>
                    </a:p>
                    <a:p>
                      <a:pPr>
                        <a:spcAft>
                          <a:spcPts val="0"/>
                        </a:spcAft>
                      </a:pPr>
                      <a:r>
                        <a:rPr lang="es-ES" sz="1200" dirty="0" err="1">
                          <a:effectLst/>
                        </a:rPr>
                        <a:t>aprox</a:t>
                      </a:r>
                      <a:endParaRPr lang="es-ES" sz="1200" dirty="0">
                        <a:solidFill>
                          <a:srgbClr val="2E74B5"/>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9946457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TGE)- Potencia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 name="6 Imagen"/>
          <p:cNvPicPr/>
          <p:nvPr/>
        </p:nvPicPr>
        <p:blipFill>
          <a:blip r:embed="rId3"/>
          <a:stretch>
            <a:fillRect/>
          </a:stretch>
        </p:blipFill>
        <p:spPr>
          <a:xfrm>
            <a:off x="126385" y="1172831"/>
            <a:ext cx="5605145" cy="2393950"/>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178706173"/>
              </p:ext>
            </p:extLst>
          </p:nvPr>
        </p:nvGraphicFramePr>
        <p:xfrm>
          <a:off x="718092" y="4191000"/>
          <a:ext cx="4446839" cy="1447802"/>
        </p:xfrm>
        <a:graphic>
          <a:graphicData uri="http://schemas.openxmlformats.org/drawingml/2006/table">
            <a:tbl>
              <a:tblPr firstRow="1" firstCol="1" bandRow="1">
                <a:tableStyleId>{5C22544A-7EE6-4342-B048-85BDC9FD1C3A}</a:tableStyleId>
              </a:tblPr>
              <a:tblGrid>
                <a:gridCol w="1108872"/>
                <a:gridCol w="851341"/>
                <a:gridCol w="883266"/>
                <a:gridCol w="853470"/>
                <a:gridCol w="749890"/>
              </a:tblGrid>
              <a:tr h="564995">
                <a:tc>
                  <a:txBody>
                    <a:bodyPr/>
                    <a:lstStyle/>
                    <a:p>
                      <a:endParaRPr lang="es-ES" sz="1200" dirty="0">
                        <a:solidFill>
                          <a:srgbClr val="2E74B5"/>
                        </a:solidFill>
                        <a:effectLst/>
                        <a:latin typeface="Calibri"/>
                      </a:endParaRPr>
                    </a:p>
                  </a:txBody>
                  <a:tcPr marL="68580" marR="68580" marT="0" marB="0"/>
                </a:tc>
                <a:tc>
                  <a:txBody>
                    <a:bodyPr/>
                    <a:lstStyle/>
                    <a:p>
                      <a:pPr>
                        <a:spcAft>
                          <a:spcPts val="0"/>
                        </a:spcAft>
                      </a:pPr>
                      <a:r>
                        <a:rPr lang="es-ES" sz="1200">
                          <a:effectLst/>
                        </a:rPr>
                        <a:t>L1 (KVA)</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L2 (KVA)</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L3 (KVA)</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TOTAL (KVA)</a:t>
                      </a:r>
                      <a:endParaRPr lang="es-ES" sz="1200">
                        <a:solidFill>
                          <a:srgbClr val="2E74B5"/>
                        </a:solidFill>
                        <a:effectLst/>
                        <a:latin typeface="Times New Roman"/>
                        <a:ea typeface="Times New Roman"/>
                      </a:endParaRPr>
                    </a:p>
                  </a:txBody>
                  <a:tcPr marL="68580" marR="68580" marT="0" marB="0"/>
                </a:tc>
              </a:tr>
              <a:tr h="294269">
                <a:tc>
                  <a:txBody>
                    <a:bodyPr/>
                    <a:lstStyle/>
                    <a:p>
                      <a:pPr>
                        <a:spcAft>
                          <a:spcPts val="0"/>
                        </a:spcAft>
                      </a:pPr>
                      <a:r>
                        <a:rPr lang="es-ES" sz="1200">
                          <a:effectLst/>
                        </a:rPr>
                        <a:t>PROMEDIO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7,66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8,21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9,14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25,70</a:t>
                      </a:r>
                      <a:endParaRPr lang="es-ES" sz="1200">
                        <a:solidFill>
                          <a:srgbClr val="2E74B5"/>
                        </a:solidFill>
                        <a:effectLst/>
                        <a:latin typeface="Times New Roman"/>
                        <a:ea typeface="Times New Roman"/>
                      </a:endParaRPr>
                    </a:p>
                  </a:txBody>
                  <a:tcPr marL="68580" marR="68580" marT="0" marB="0"/>
                </a:tc>
              </a:tr>
              <a:tr h="294269">
                <a:tc>
                  <a:txBody>
                    <a:bodyPr/>
                    <a:lstStyle/>
                    <a:p>
                      <a:pPr>
                        <a:spcAft>
                          <a:spcPts val="0"/>
                        </a:spcAft>
                      </a:pPr>
                      <a:r>
                        <a:rPr lang="es-ES" sz="1200">
                          <a:effectLst/>
                        </a:rPr>
                        <a:t>MÍNIMO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2,80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4,43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4,56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12,60</a:t>
                      </a:r>
                      <a:endParaRPr lang="es-ES" sz="1200">
                        <a:solidFill>
                          <a:srgbClr val="2E74B5"/>
                        </a:solidFill>
                        <a:effectLst/>
                        <a:latin typeface="Times New Roman"/>
                        <a:ea typeface="Times New Roman"/>
                      </a:endParaRPr>
                    </a:p>
                  </a:txBody>
                  <a:tcPr marL="68580" marR="68580" marT="0" marB="0"/>
                </a:tc>
              </a:tr>
              <a:tr h="294269">
                <a:tc>
                  <a:txBody>
                    <a:bodyPr/>
                    <a:lstStyle/>
                    <a:p>
                      <a:pPr>
                        <a:spcAft>
                          <a:spcPts val="0"/>
                        </a:spcAft>
                      </a:pPr>
                      <a:r>
                        <a:rPr lang="es-ES" sz="1200" dirty="0">
                          <a:effectLst/>
                        </a:rPr>
                        <a:t>MÁXIMO</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29,39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31,51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31,05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90,07</a:t>
                      </a:r>
                      <a:endParaRPr lang="es-ES" sz="1200" dirty="0">
                        <a:solidFill>
                          <a:srgbClr val="2E74B5"/>
                        </a:solidFill>
                        <a:effectLst/>
                        <a:latin typeface="Times New Roman"/>
                        <a:ea typeface="Times New Roman"/>
                      </a:endParaRPr>
                    </a:p>
                  </a:txBody>
                  <a:tcPr marL="68580" marR="68580" marT="0" marB="0"/>
                </a:tc>
              </a:tr>
            </a:tbl>
          </a:graphicData>
        </a:graphic>
      </p:graphicFrame>
      <p:pic>
        <p:nvPicPr>
          <p:cNvPr id="9" name="8 Imagen"/>
          <p:cNvPicPr/>
          <p:nvPr/>
        </p:nvPicPr>
        <p:blipFill>
          <a:blip r:embed="rId4"/>
          <a:stretch>
            <a:fillRect/>
          </a:stretch>
        </p:blipFill>
        <p:spPr>
          <a:xfrm>
            <a:off x="5850731" y="1143000"/>
            <a:ext cx="5410200" cy="2514600"/>
          </a:xfrm>
          <a:prstGeom prst="rect">
            <a:avLst/>
          </a:prstGeom>
        </p:spPr>
      </p:pic>
      <p:graphicFrame>
        <p:nvGraphicFramePr>
          <p:cNvPr id="3" name="2 Tabla"/>
          <p:cNvGraphicFramePr>
            <a:graphicFrameLocks noGrp="1"/>
          </p:cNvGraphicFramePr>
          <p:nvPr>
            <p:extLst>
              <p:ext uri="{D42A27DB-BD31-4B8C-83A1-F6EECF244321}">
                <p14:modId xmlns:p14="http://schemas.microsoft.com/office/powerpoint/2010/main" val="1297383326"/>
              </p:ext>
            </p:extLst>
          </p:nvPr>
        </p:nvGraphicFramePr>
        <p:xfrm>
          <a:off x="6079331" y="4191000"/>
          <a:ext cx="4913630" cy="1492250"/>
        </p:xfrm>
        <a:graphic>
          <a:graphicData uri="http://schemas.openxmlformats.org/drawingml/2006/table">
            <a:tbl>
              <a:tblPr firstRow="1" firstCol="1" bandRow="1">
                <a:tableStyleId>{5C22544A-7EE6-4342-B048-85BDC9FD1C3A}</a:tableStyleId>
              </a:tblPr>
              <a:tblGrid>
                <a:gridCol w="1000522"/>
                <a:gridCol w="963394"/>
                <a:gridCol w="1013324"/>
                <a:gridCol w="931388"/>
                <a:gridCol w="1005002"/>
              </a:tblGrid>
              <a:tr h="382096">
                <a:tc>
                  <a:txBody>
                    <a:bodyPr/>
                    <a:lstStyle/>
                    <a:p>
                      <a:endParaRPr lang="es-ES" sz="1200" dirty="0">
                        <a:solidFill>
                          <a:srgbClr val="2E74B5"/>
                        </a:solidFill>
                        <a:effectLst/>
                        <a:latin typeface="Calibri"/>
                      </a:endParaRPr>
                    </a:p>
                  </a:txBody>
                  <a:tcPr marL="68580" marR="68580" marT="0" marB="0"/>
                </a:tc>
                <a:tc>
                  <a:txBody>
                    <a:bodyPr/>
                    <a:lstStyle/>
                    <a:p>
                      <a:pPr>
                        <a:spcAft>
                          <a:spcPts val="0"/>
                        </a:spcAft>
                      </a:pPr>
                      <a:r>
                        <a:rPr lang="es-ES" sz="1200">
                          <a:effectLst/>
                        </a:rPr>
                        <a:t>L1 (KVAR)</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L2 (KVAR)</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L3 (KVAR)</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TOTAL (KVAR)</a:t>
                      </a:r>
                      <a:endParaRPr lang="es-ES" sz="1200">
                        <a:solidFill>
                          <a:srgbClr val="2E74B5"/>
                        </a:solidFill>
                        <a:effectLst/>
                        <a:latin typeface="Times New Roman"/>
                        <a:ea typeface="Times New Roman"/>
                      </a:endParaRPr>
                    </a:p>
                  </a:txBody>
                  <a:tcPr marL="68580" marR="68580" marT="0" marB="0"/>
                </a:tc>
              </a:tr>
              <a:tr h="382096">
                <a:tc>
                  <a:txBody>
                    <a:bodyPr/>
                    <a:lstStyle/>
                    <a:p>
                      <a:pPr>
                        <a:spcAft>
                          <a:spcPts val="0"/>
                        </a:spcAft>
                      </a:pPr>
                      <a:r>
                        <a:rPr lang="es-ES" sz="1200">
                          <a:effectLst/>
                        </a:rPr>
                        <a:t>PROMEDIO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1,66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1,80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4,75</a:t>
                      </a:r>
                      <a:endParaRPr lang="es-ES" sz="1200">
                        <a:solidFill>
                          <a:srgbClr val="2E74B5"/>
                        </a:solidFill>
                        <a:effectLst/>
                        <a:latin typeface="Times New Roman"/>
                        <a:ea typeface="Times New Roman"/>
                      </a:endParaRPr>
                    </a:p>
                  </a:txBody>
                  <a:tcPr marL="68580" marR="68580" marT="0" marB="0"/>
                </a:tc>
              </a:tr>
              <a:tr h="364029">
                <a:tc>
                  <a:txBody>
                    <a:bodyPr/>
                    <a:lstStyle/>
                    <a:p>
                      <a:pPr>
                        <a:spcAft>
                          <a:spcPts val="0"/>
                        </a:spcAft>
                      </a:pPr>
                      <a:r>
                        <a:rPr lang="es-ES" sz="1200">
                          <a:effectLst/>
                        </a:rPr>
                        <a:t>MÍNIMO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0,45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0,27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3,45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4,17</a:t>
                      </a:r>
                      <a:endParaRPr lang="es-ES" sz="1200">
                        <a:solidFill>
                          <a:srgbClr val="2E74B5"/>
                        </a:solidFill>
                        <a:effectLst/>
                        <a:latin typeface="Times New Roman"/>
                        <a:ea typeface="Times New Roman"/>
                      </a:endParaRPr>
                    </a:p>
                  </a:txBody>
                  <a:tcPr marL="68580" marR="68580" marT="0" marB="0"/>
                </a:tc>
              </a:tr>
              <a:tr h="364029">
                <a:tc>
                  <a:txBody>
                    <a:bodyPr/>
                    <a:lstStyle/>
                    <a:p>
                      <a:pPr>
                        <a:spcAft>
                          <a:spcPts val="0"/>
                        </a:spcAft>
                      </a:pPr>
                      <a:r>
                        <a:rPr lang="es-ES" sz="1200">
                          <a:effectLst/>
                        </a:rPr>
                        <a:t>MÁXIMO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19,21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20,24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20,77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60,23</a:t>
                      </a:r>
                      <a:endParaRPr lang="es-ES" sz="1200" dirty="0">
                        <a:solidFill>
                          <a:srgbClr val="2E74B5"/>
                        </a:solidFill>
                        <a:effectLst/>
                        <a:latin typeface="Times New Roman"/>
                        <a:ea typeface="Times New Roman"/>
                      </a:endParaRPr>
                    </a:p>
                  </a:txBody>
                  <a:tcPr marL="68580" marR="68580" marT="0" marB="0"/>
                </a:tc>
              </a:tr>
            </a:tbl>
          </a:graphicData>
        </a:graphic>
      </p:graphicFrame>
      <p:sp>
        <p:nvSpPr>
          <p:cNvPr id="11" name="10 Rectángulo"/>
          <p:cNvSpPr/>
          <p:nvPr/>
        </p:nvSpPr>
        <p:spPr>
          <a:xfrm>
            <a:off x="725901" y="3657600"/>
            <a:ext cx="4317977" cy="369332"/>
          </a:xfrm>
          <a:prstGeom prst="rect">
            <a:avLst/>
          </a:prstGeom>
        </p:spPr>
        <p:txBody>
          <a:bodyPr wrap="none">
            <a:spAutoFit/>
          </a:bodyPr>
          <a:lstStyle/>
          <a:p>
            <a:r>
              <a:rPr lang="es-ES" dirty="0"/>
              <a:t>Valores estadísticos potencia aparente total </a:t>
            </a:r>
          </a:p>
        </p:txBody>
      </p:sp>
      <p:sp>
        <p:nvSpPr>
          <p:cNvPr id="14" name="13 Rectángulo"/>
          <p:cNvSpPr/>
          <p:nvPr/>
        </p:nvSpPr>
        <p:spPr>
          <a:xfrm>
            <a:off x="725901" y="803499"/>
            <a:ext cx="4571060" cy="369332"/>
          </a:xfrm>
          <a:prstGeom prst="rect">
            <a:avLst/>
          </a:prstGeom>
        </p:spPr>
        <p:txBody>
          <a:bodyPr wrap="none">
            <a:spAutoFit/>
          </a:bodyPr>
          <a:lstStyle/>
          <a:p>
            <a:r>
              <a:rPr lang="es-ES" dirty="0"/>
              <a:t>Registros en tiempo real de potencia aparente </a:t>
            </a:r>
          </a:p>
        </p:txBody>
      </p:sp>
      <p:sp>
        <p:nvSpPr>
          <p:cNvPr id="15" name="14 Rectángulo"/>
          <p:cNvSpPr/>
          <p:nvPr/>
        </p:nvSpPr>
        <p:spPr>
          <a:xfrm>
            <a:off x="6270301" y="803499"/>
            <a:ext cx="4415183" cy="369332"/>
          </a:xfrm>
          <a:prstGeom prst="rect">
            <a:avLst/>
          </a:prstGeom>
        </p:spPr>
        <p:txBody>
          <a:bodyPr wrap="none">
            <a:spAutoFit/>
          </a:bodyPr>
          <a:lstStyle/>
          <a:p>
            <a:r>
              <a:rPr lang="es-ES" dirty="0"/>
              <a:t>Registros en tiempo real de potencia </a:t>
            </a:r>
            <a:r>
              <a:rPr lang="es-ES" dirty="0" smtClean="0"/>
              <a:t>reactiva</a:t>
            </a:r>
            <a:endParaRPr lang="es-ES" dirty="0"/>
          </a:p>
        </p:txBody>
      </p:sp>
      <p:sp>
        <p:nvSpPr>
          <p:cNvPr id="17" name="16 Rectángulo"/>
          <p:cNvSpPr/>
          <p:nvPr/>
        </p:nvSpPr>
        <p:spPr>
          <a:xfrm>
            <a:off x="6270301" y="3657600"/>
            <a:ext cx="4215000" cy="369332"/>
          </a:xfrm>
          <a:prstGeom prst="rect">
            <a:avLst/>
          </a:prstGeom>
        </p:spPr>
        <p:txBody>
          <a:bodyPr wrap="none">
            <a:spAutoFit/>
          </a:bodyPr>
          <a:lstStyle/>
          <a:p>
            <a:r>
              <a:rPr lang="es-ES" dirty="0"/>
              <a:t>Valores estadísticos potencia </a:t>
            </a:r>
            <a:r>
              <a:rPr lang="es-ES" dirty="0" smtClean="0"/>
              <a:t>reactiva total </a:t>
            </a:r>
            <a:endParaRPr lang="es-ES" dirty="0"/>
          </a:p>
        </p:txBody>
      </p:sp>
    </p:spTree>
    <p:extLst>
      <p:ext uri="{BB962C8B-B14F-4D97-AF65-F5344CB8AC3E}">
        <p14:creationId xmlns:p14="http://schemas.microsoft.com/office/powerpoint/2010/main" val="1306368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TGE)- Potencia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6" name="5 Gráfico"/>
          <p:cNvGraphicFramePr/>
          <p:nvPr>
            <p:extLst>
              <p:ext uri="{D42A27DB-BD31-4B8C-83A1-F6EECF244321}">
                <p14:modId xmlns:p14="http://schemas.microsoft.com/office/powerpoint/2010/main" val="445910924"/>
              </p:ext>
            </p:extLst>
          </p:nvPr>
        </p:nvGraphicFramePr>
        <p:xfrm>
          <a:off x="364331" y="1066800"/>
          <a:ext cx="5438775" cy="42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extLst>
              <p:ext uri="{D42A27DB-BD31-4B8C-83A1-F6EECF244321}">
                <p14:modId xmlns:p14="http://schemas.microsoft.com/office/powerpoint/2010/main" val="868078042"/>
              </p:ext>
            </p:extLst>
          </p:nvPr>
        </p:nvGraphicFramePr>
        <p:xfrm>
          <a:off x="6003131" y="1143000"/>
          <a:ext cx="5320030" cy="4191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02747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Tablero General Normal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TGE)- Factor de Potencia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8" name="7 Gráfico"/>
          <p:cNvGraphicFramePr/>
          <p:nvPr>
            <p:extLst>
              <p:ext uri="{D42A27DB-BD31-4B8C-83A1-F6EECF244321}">
                <p14:modId xmlns:p14="http://schemas.microsoft.com/office/powerpoint/2010/main" val="495611083"/>
              </p:ext>
            </p:extLst>
          </p:nvPr>
        </p:nvGraphicFramePr>
        <p:xfrm>
          <a:off x="5926931" y="838200"/>
          <a:ext cx="5616575"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8 Gráfico"/>
          <p:cNvGraphicFramePr/>
          <p:nvPr>
            <p:extLst>
              <p:ext uri="{D42A27DB-BD31-4B8C-83A1-F6EECF244321}">
                <p14:modId xmlns:p14="http://schemas.microsoft.com/office/powerpoint/2010/main" val="3469765452"/>
              </p:ext>
            </p:extLst>
          </p:nvPr>
        </p:nvGraphicFramePr>
        <p:xfrm>
          <a:off x="298086" y="628934"/>
          <a:ext cx="5359972" cy="3124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13 Gráfico"/>
          <p:cNvGraphicFramePr/>
          <p:nvPr>
            <p:extLst>
              <p:ext uri="{D42A27DB-BD31-4B8C-83A1-F6EECF244321}">
                <p14:modId xmlns:p14="http://schemas.microsoft.com/office/powerpoint/2010/main" val="1641497869"/>
              </p:ext>
            </p:extLst>
          </p:nvPr>
        </p:nvGraphicFramePr>
        <p:xfrm>
          <a:off x="59531" y="3385117"/>
          <a:ext cx="5695950" cy="2956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14 Gráfico"/>
          <p:cNvGraphicFramePr/>
          <p:nvPr>
            <p:extLst>
              <p:ext uri="{D42A27DB-BD31-4B8C-83A1-F6EECF244321}">
                <p14:modId xmlns:p14="http://schemas.microsoft.com/office/powerpoint/2010/main" val="2062699070"/>
              </p:ext>
            </p:extLst>
          </p:nvPr>
        </p:nvGraphicFramePr>
        <p:xfrm>
          <a:off x="5926931" y="3505200"/>
          <a:ext cx="5410200" cy="254317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035735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 Tableros de Distribución  (TGE)- Potencia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val="662670393"/>
              </p:ext>
            </p:extLst>
          </p:nvPr>
        </p:nvGraphicFramePr>
        <p:xfrm>
          <a:off x="59531" y="838201"/>
          <a:ext cx="5658060" cy="5228026"/>
        </p:xfrm>
        <a:graphic>
          <a:graphicData uri="http://schemas.openxmlformats.org/drawingml/2006/table">
            <a:tbl>
              <a:tblPr firstRow="1" firstCol="1" bandRow="1">
                <a:tableStyleId>{5C22544A-7EE6-4342-B048-85BDC9FD1C3A}</a:tableStyleId>
              </a:tblPr>
              <a:tblGrid>
                <a:gridCol w="606988"/>
                <a:gridCol w="754408"/>
                <a:gridCol w="414208"/>
                <a:gridCol w="475683"/>
                <a:gridCol w="491201"/>
                <a:gridCol w="534770"/>
                <a:gridCol w="506122"/>
                <a:gridCol w="544320"/>
                <a:gridCol w="443453"/>
                <a:gridCol w="414805"/>
                <a:gridCol w="472102"/>
              </a:tblGrid>
              <a:tr h="595999">
                <a:tc>
                  <a:txBody>
                    <a:bodyPr/>
                    <a:lstStyle/>
                    <a:p>
                      <a:pPr>
                        <a:lnSpc>
                          <a:spcPct val="115000"/>
                        </a:lnSpc>
                      </a:pPr>
                      <a:endParaRPr lang="es-ES" sz="1200" dirty="0">
                        <a:effectLst/>
                        <a:latin typeface="Calibri"/>
                      </a:endParaRPr>
                    </a:p>
                  </a:txBody>
                  <a:tcPr marL="29210" marR="29210" marT="9525" marB="0"/>
                </a:tc>
                <a:tc>
                  <a:txBody>
                    <a:bodyPr/>
                    <a:lstStyle/>
                    <a:p>
                      <a:pPr>
                        <a:lnSpc>
                          <a:spcPct val="115000"/>
                        </a:lnSpc>
                      </a:pPr>
                      <a:endParaRPr lang="es-ES" sz="1200">
                        <a:effectLst/>
                        <a:latin typeface="Calibri"/>
                      </a:endParaRPr>
                    </a:p>
                  </a:txBody>
                  <a:tcPr marL="29210" marR="29210" marT="9525" marB="0"/>
                </a:tc>
                <a:tc gridSpan="3">
                  <a:txBody>
                    <a:bodyPr/>
                    <a:lstStyle/>
                    <a:p>
                      <a:pPr>
                        <a:lnSpc>
                          <a:spcPct val="115000"/>
                        </a:lnSpc>
                        <a:spcAft>
                          <a:spcPts val="1000"/>
                        </a:spcAft>
                      </a:pPr>
                      <a:r>
                        <a:rPr lang="es-EC" sz="1200">
                          <a:effectLst/>
                        </a:rPr>
                        <a:t>Voltaje medio Fase-Neutro (V)</a:t>
                      </a:r>
                      <a:endParaRPr lang="es-ES" sz="1200">
                        <a:effectLst/>
                        <a:latin typeface="Calibri"/>
                        <a:ea typeface="Calibri"/>
                        <a:cs typeface="Times New Roman"/>
                      </a:endParaRPr>
                    </a:p>
                  </a:txBody>
                  <a:tcPr marL="29210" marR="29210" marT="9525" marB="0"/>
                </a:tc>
                <a:tc hMerge="1">
                  <a:txBody>
                    <a:bodyPr/>
                    <a:lstStyle/>
                    <a:p>
                      <a:endParaRPr lang="es-ES"/>
                    </a:p>
                  </a:txBody>
                  <a:tcPr/>
                </a:tc>
                <a:tc hMerge="1">
                  <a:txBody>
                    <a:bodyPr/>
                    <a:lstStyle/>
                    <a:p>
                      <a:endParaRPr lang="es-ES"/>
                    </a:p>
                  </a:txBody>
                  <a:tcPr/>
                </a:tc>
                <a:tc gridSpan="3">
                  <a:txBody>
                    <a:bodyPr/>
                    <a:lstStyle/>
                    <a:p>
                      <a:pPr>
                        <a:lnSpc>
                          <a:spcPct val="115000"/>
                        </a:lnSpc>
                        <a:spcAft>
                          <a:spcPts val="1000"/>
                        </a:spcAft>
                      </a:pPr>
                      <a:r>
                        <a:rPr lang="es-EC" sz="1200" dirty="0">
                          <a:effectLst/>
                        </a:rPr>
                        <a:t>Índice de calidad Voltaje Fase-Neutro (AV%)</a:t>
                      </a:r>
                      <a:endParaRPr lang="es-ES" sz="1200" dirty="0">
                        <a:effectLst/>
                        <a:latin typeface="Calibri"/>
                        <a:ea typeface="Calibri"/>
                        <a:cs typeface="Times New Roman"/>
                      </a:endParaRPr>
                    </a:p>
                  </a:txBody>
                  <a:tcPr marL="29210" marR="29210" marT="9525" marB="0"/>
                </a:tc>
                <a:tc hMerge="1">
                  <a:txBody>
                    <a:bodyPr/>
                    <a:lstStyle/>
                    <a:p>
                      <a:endParaRPr lang="es-ES"/>
                    </a:p>
                  </a:txBody>
                  <a:tcPr/>
                </a:tc>
                <a:tc hMerge="1">
                  <a:txBody>
                    <a:bodyPr/>
                    <a:lstStyle/>
                    <a:p>
                      <a:endParaRPr lang="es-ES"/>
                    </a:p>
                  </a:txBody>
                  <a:tcPr/>
                </a:tc>
                <a:tc gridSpan="3">
                  <a:txBody>
                    <a:bodyPr/>
                    <a:lstStyle/>
                    <a:p>
                      <a:pPr>
                        <a:lnSpc>
                          <a:spcPct val="115000"/>
                        </a:lnSpc>
                        <a:spcAft>
                          <a:spcPts val="1000"/>
                        </a:spcAft>
                      </a:pPr>
                      <a:r>
                        <a:rPr lang="es-EC" sz="1200" dirty="0">
                          <a:effectLst/>
                        </a:rPr>
                        <a:t>Corriente media de Fase (A)</a:t>
                      </a:r>
                      <a:endParaRPr lang="es-ES" sz="1200" dirty="0">
                        <a:effectLst/>
                        <a:latin typeface="Calibri"/>
                        <a:ea typeface="Calibri"/>
                        <a:cs typeface="Times New Roman"/>
                      </a:endParaRPr>
                    </a:p>
                  </a:txBody>
                  <a:tcPr marL="29210" marR="29210" marT="9525" marB="0"/>
                </a:tc>
                <a:tc hMerge="1">
                  <a:txBody>
                    <a:bodyPr/>
                    <a:lstStyle/>
                    <a:p>
                      <a:endParaRPr lang="es-ES"/>
                    </a:p>
                  </a:txBody>
                  <a:tcPr/>
                </a:tc>
                <a:tc hMerge="1">
                  <a:txBody>
                    <a:bodyPr/>
                    <a:lstStyle/>
                    <a:p>
                      <a:endParaRPr lang="es-ES"/>
                    </a:p>
                  </a:txBody>
                  <a:tcPr/>
                </a:tc>
              </a:tr>
              <a:tr h="595999">
                <a:tc>
                  <a:txBody>
                    <a:bodyPr/>
                    <a:lstStyle/>
                    <a:p>
                      <a:pPr>
                        <a:lnSpc>
                          <a:spcPct val="115000"/>
                        </a:lnSpc>
                        <a:spcAft>
                          <a:spcPts val="1000"/>
                        </a:spcAft>
                      </a:pPr>
                      <a:r>
                        <a:rPr lang="es-EC" sz="1200">
                          <a:effectLst/>
                        </a:rPr>
                        <a:t>SU TABLERO</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PROTECCIÓN </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L3</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STBE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-2,36%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-2,60%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-2,76%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21,53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21,54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20,42</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STGME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3P/30A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-2,13%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-2,60%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-2,60%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2,85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1,93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2,85</a:t>
                      </a:r>
                      <a:endParaRPr lang="es-ES" sz="1200">
                        <a:effectLst/>
                        <a:latin typeface="Calibri"/>
                        <a:ea typeface="Calibri"/>
                        <a:cs typeface="Times New Roman"/>
                      </a:endParaRPr>
                    </a:p>
                  </a:txBody>
                  <a:tcPr marL="29210" marR="29210" marT="9525" marB="0"/>
                </a:tc>
              </a:tr>
              <a:tr h="396449">
                <a:tc>
                  <a:txBody>
                    <a:bodyPr/>
                    <a:lstStyle/>
                    <a:p>
                      <a:pPr>
                        <a:lnSpc>
                          <a:spcPct val="115000"/>
                        </a:lnSpc>
                        <a:spcAft>
                          <a:spcPts val="1000"/>
                        </a:spcAft>
                      </a:pPr>
                      <a:r>
                        <a:rPr lang="es-EC" sz="1200">
                          <a:effectLst/>
                        </a:rPr>
                        <a:t>ST5E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2P/40A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125,22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-3,07%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-1,40%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0,00%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9,92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0,82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ST6E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2P/40A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-5,51%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-2,60%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0,00%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15,93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8,31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 0</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ST7E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3P/40A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-3,15%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-2,28%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-2,20%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6,34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4,99</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STE-CM</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-2,52%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-2,60%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-2,36%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18,2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152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18,8</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ST1E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3P/60A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-2,13%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-2,44%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-3,46%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1,43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2,35</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ST2E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3P/40A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-3,07%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-3,39%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-2,99%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7,49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16,15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4,74</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ST3E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-2,44%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-3,39%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-3,31%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1,35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1,44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0,92</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ST4E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-3,86%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-3,39%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0,00%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15,94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9,57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ST8E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-4,72%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-2.99%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-2,36%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7,54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1,46</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ST9E</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-2,76%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-2,99%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-3,54%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3,88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3,67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5,59</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STR5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 2P/50A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118,4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118,4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-1.33%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-1.33%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0,00%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0,33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0,33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9210" marR="29210" marT="9525" marB="0"/>
                </a:tc>
              </a:tr>
              <a:tr h="270535">
                <a:tc>
                  <a:txBody>
                    <a:bodyPr/>
                    <a:lstStyle/>
                    <a:p>
                      <a:pPr>
                        <a:lnSpc>
                          <a:spcPct val="115000"/>
                        </a:lnSpc>
                        <a:spcAft>
                          <a:spcPts val="1000"/>
                        </a:spcAft>
                      </a:pPr>
                      <a:r>
                        <a:rPr lang="es-EC" sz="1200">
                          <a:effectLst/>
                        </a:rPr>
                        <a:t>ST5N</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3P/40A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125,4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125,3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dirty="0">
                          <a:effectLst/>
                        </a:rPr>
                        <a:t>-1,26%</a:t>
                      </a:r>
                      <a:endParaRPr lang="es-ES" sz="1200" dirty="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-1,57%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-1,34%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2,85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0,47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dirty="0">
                          <a:effectLst/>
                        </a:rPr>
                        <a:t>0,1</a:t>
                      </a:r>
                      <a:endParaRPr lang="es-ES" sz="1200" dirty="0">
                        <a:effectLst/>
                        <a:latin typeface="Calibri"/>
                        <a:ea typeface="Calibri"/>
                        <a:cs typeface="Times New Roman"/>
                      </a:endParaRPr>
                    </a:p>
                  </a:txBody>
                  <a:tcPr marL="29210" marR="29210" marT="9525" marB="0"/>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1840030109"/>
              </p:ext>
            </p:extLst>
          </p:nvPr>
        </p:nvGraphicFramePr>
        <p:xfrm>
          <a:off x="5850730" y="838201"/>
          <a:ext cx="5827127" cy="5051315"/>
        </p:xfrm>
        <a:graphic>
          <a:graphicData uri="http://schemas.openxmlformats.org/drawingml/2006/table">
            <a:tbl>
              <a:tblPr firstRow="1" firstCol="1" bandRow="1">
                <a:tableStyleId>{5C22544A-7EE6-4342-B048-85BDC9FD1C3A}</a:tableStyleId>
              </a:tblPr>
              <a:tblGrid>
                <a:gridCol w="625125"/>
                <a:gridCol w="776950"/>
                <a:gridCol w="426585"/>
                <a:gridCol w="489897"/>
                <a:gridCol w="505878"/>
                <a:gridCol w="550750"/>
                <a:gridCol w="521245"/>
                <a:gridCol w="560584"/>
                <a:gridCol w="456704"/>
                <a:gridCol w="427200"/>
                <a:gridCol w="486209"/>
              </a:tblGrid>
              <a:tr h="539966">
                <a:tc>
                  <a:txBody>
                    <a:bodyPr/>
                    <a:lstStyle/>
                    <a:p>
                      <a:pPr>
                        <a:lnSpc>
                          <a:spcPct val="115000"/>
                        </a:lnSpc>
                      </a:pPr>
                      <a:endParaRPr lang="es-ES" sz="1200" dirty="0">
                        <a:effectLst/>
                        <a:latin typeface="Calibri"/>
                      </a:endParaRPr>
                    </a:p>
                  </a:txBody>
                  <a:tcPr marL="29210" marR="29210" marT="9525" marB="0"/>
                </a:tc>
                <a:tc>
                  <a:txBody>
                    <a:bodyPr/>
                    <a:lstStyle/>
                    <a:p>
                      <a:pPr>
                        <a:lnSpc>
                          <a:spcPct val="115000"/>
                        </a:lnSpc>
                      </a:pPr>
                      <a:endParaRPr lang="es-ES" sz="1200">
                        <a:effectLst/>
                        <a:latin typeface="Calibri"/>
                      </a:endParaRPr>
                    </a:p>
                  </a:txBody>
                  <a:tcPr marL="29210" marR="29210" marT="9525" marB="0"/>
                </a:tc>
                <a:tc gridSpan="3">
                  <a:txBody>
                    <a:bodyPr/>
                    <a:lstStyle/>
                    <a:p>
                      <a:pPr>
                        <a:lnSpc>
                          <a:spcPct val="115000"/>
                        </a:lnSpc>
                        <a:spcAft>
                          <a:spcPts val="1000"/>
                        </a:spcAft>
                      </a:pPr>
                      <a:r>
                        <a:rPr lang="es-EC" sz="1200">
                          <a:effectLst/>
                        </a:rPr>
                        <a:t>Voltaje medio Fase-Neutro (V)</a:t>
                      </a:r>
                      <a:endParaRPr lang="es-ES" sz="1200">
                        <a:effectLst/>
                        <a:latin typeface="Calibri"/>
                        <a:ea typeface="Calibri"/>
                        <a:cs typeface="Times New Roman"/>
                      </a:endParaRPr>
                    </a:p>
                  </a:txBody>
                  <a:tcPr marL="29210" marR="29210" marT="9525" marB="0"/>
                </a:tc>
                <a:tc hMerge="1">
                  <a:txBody>
                    <a:bodyPr/>
                    <a:lstStyle/>
                    <a:p>
                      <a:endParaRPr lang="es-ES"/>
                    </a:p>
                  </a:txBody>
                  <a:tcPr/>
                </a:tc>
                <a:tc hMerge="1">
                  <a:txBody>
                    <a:bodyPr/>
                    <a:lstStyle/>
                    <a:p>
                      <a:endParaRPr lang="es-ES"/>
                    </a:p>
                  </a:txBody>
                  <a:tcPr/>
                </a:tc>
                <a:tc gridSpan="3">
                  <a:txBody>
                    <a:bodyPr/>
                    <a:lstStyle/>
                    <a:p>
                      <a:pPr>
                        <a:lnSpc>
                          <a:spcPct val="115000"/>
                        </a:lnSpc>
                        <a:spcAft>
                          <a:spcPts val="1000"/>
                        </a:spcAft>
                      </a:pPr>
                      <a:r>
                        <a:rPr lang="es-EC" sz="1200">
                          <a:effectLst/>
                        </a:rPr>
                        <a:t>Índice de calidad Voltaje Fase-Neutro (AV%)</a:t>
                      </a:r>
                      <a:endParaRPr lang="es-ES" sz="1200">
                        <a:effectLst/>
                        <a:latin typeface="Calibri"/>
                        <a:ea typeface="Calibri"/>
                        <a:cs typeface="Times New Roman"/>
                      </a:endParaRPr>
                    </a:p>
                  </a:txBody>
                  <a:tcPr marL="29210" marR="29210" marT="9525" marB="0"/>
                </a:tc>
                <a:tc hMerge="1">
                  <a:txBody>
                    <a:bodyPr/>
                    <a:lstStyle/>
                    <a:p>
                      <a:endParaRPr lang="es-ES"/>
                    </a:p>
                  </a:txBody>
                  <a:tcPr/>
                </a:tc>
                <a:tc hMerge="1">
                  <a:txBody>
                    <a:bodyPr/>
                    <a:lstStyle/>
                    <a:p>
                      <a:endParaRPr lang="es-ES"/>
                    </a:p>
                  </a:txBody>
                  <a:tcPr/>
                </a:tc>
                <a:tc gridSpan="3">
                  <a:txBody>
                    <a:bodyPr/>
                    <a:lstStyle/>
                    <a:p>
                      <a:pPr>
                        <a:lnSpc>
                          <a:spcPct val="115000"/>
                        </a:lnSpc>
                        <a:spcAft>
                          <a:spcPts val="1000"/>
                        </a:spcAft>
                      </a:pPr>
                      <a:r>
                        <a:rPr lang="es-EC" sz="1200">
                          <a:effectLst/>
                        </a:rPr>
                        <a:t>Corriente media de Fase (A)</a:t>
                      </a:r>
                      <a:endParaRPr lang="es-ES" sz="1200">
                        <a:effectLst/>
                        <a:latin typeface="Calibri"/>
                        <a:ea typeface="Calibri"/>
                        <a:cs typeface="Times New Roman"/>
                      </a:endParaRPr>
                    </a:p>
                  </a:txBody>
                  <a:tcPr marL="29210" marR="29210" marT="9525" marB="0"/>
                </a:tc>
                <a:tc hMerge="1">
                  <a:txBody>
                    <a:bodyPr/>
                    <a:lstStyle/>
                    <a:p>
                      <a:endParaRPr lang="es-ES"/>
                    </a:p>
                  </a:txBody>
                  <a:tcPr/>
                </a:tc>
                <a:tc hMerge="1">
                  <a:txBody>
                    <a:bodyPr/>
                    <a:lstStyle/>
                    <a:p>
                      <a:endParaRPr lang="es-ES"/>
                    </a:p>
                  </a:txBody>
                  <a:tcPr/>
                </a:tc>
              </a:tr>
              <a:tr h="618352">
                <a:tc>
                  <a:txBody>
                    <a:bodyPr/>
                    <a:lstStyle/>
                    <a:p>
                      <a:pPr>
                        <a:lnSpc>
                          <a:spcPct val="115000"/>
                        </a:lnSpc>
                        <a:spcAft>
                          <a:spcPts val="1000"/>
                        </a:spcAft>
                      </a:pPr>
                      <a:r>
                        <a:rPr lang="es-EC" sz="1200">
                          <a:effectLst/>
                        </a:rPr>
                        <a:t>SU TABLERO</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PROTECCIÓN </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L3</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ST6N</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3P/100A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-2,52%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-2,13%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-2,20%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0,75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16,23</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ST7N</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-3,15%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-2,28%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-2,05%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9,47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10,55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10,51</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STAU</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3P/175A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216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216,8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216,8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-1,82%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-1,45%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-1,45%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5,34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5,34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5,34</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STCAMA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3P/30A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-2,28%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-2,28%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-3,15%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0,29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0,72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0,23</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ST1N</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-3,86%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-2,36%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-2,13%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11,34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6,42</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ST2N</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3P/60A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-3,39%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-2,52%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-2,52%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15,71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9,3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5,48</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ST3N</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3P/100A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-3,86%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-2,99%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-2,52%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7,72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5,41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5,94</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ST8N</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122,5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-3,54%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-1,73%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-2,60%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9,34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4,34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5,5</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STAA2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3P/125A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120,5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120,5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120,2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-5,12%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-5,12%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-5,35%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20,51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18,83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18,94</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STAA3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-2,28%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-2,52%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-2,83%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4,77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11,39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11,16</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STAA4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124,01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125,4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-2.28%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-2,35%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1,72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1,82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0,25</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STAA1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123,6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124,6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-3,15%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-2,68%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-1,89%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0,22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13,03</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STR3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2P/30A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116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121,12</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-3.33%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0.93%</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0,00%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0,98</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0,39</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 0</a:t>
                      </a:r>
                      <a:endParaRPr lang="es-ES" sz="1200">
                        <a:effectLst/>
                        <a:latin typeface="Calibri"/>
                        <a:ea typeface="Calibri"/>
                        <a:cs typeface="Times New Roman"/>
                      </a:endParaRPr>
                    </a:p>
                  </a:txBody>
                  <a:tcPr marL="29210" marR="29210" marT="9525" marB="0"/>
                </a:tc>
              </a:tr>
              <a:tr h="276492">
                <a:tc>
                  <a:txBody>
                    <a:bodyPr/>
                    <a:lstStyle/>
                    <a:p>
                      <a:pPr>
                        <a:lnSpc>
                          <a:spcPct val="115000"/>
                        </a:lnSpc>
                        <a:spcAft>
                          <a:spcPts val="1000"/>
                        </a:spcAft>
                      </a:pPr>
                      <a:r>
                        <a:rPr lang="es-EC" sz="1200">
                          <a:effectLst/>
                        </a:rPr>
                        <a:t>STCA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2P/30A</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118,6</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118,7</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 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-6,61%</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-6,54%</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0,00%</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dirty="0">
                          <a:effectLst/>
                        </a:rPr>
                        <a:t>2,93</a:t>
                      </a:r>
                      <a:endParaRPr lang="es-ES" sz="1200" dirty="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a:effectLst/>
                        </a:rPr>
                        <a:t>0,5</a:t>
                      </a:r>
                      <a:endParaRPr lang="es-ES" sz="1200">
                        <a:effectLst/>
                        <a:latin typeface="Calibri"/>
                        <a:ea typeface="Calibri"/>
                        <a:cs typeface="Times New Roman"/>
                      </a:endParaRPr>
                    </a:p>
                  </a:txBody>
                  <a:tcPr marL="29210" marR="29210" marT="9525" marB="0"/>
                </a:tc>
                <a:tc>
                  <a:txBody>
                    <a:bodyPr/>
                    <a:lstStyle/>
                    <a:p>
                      <a:pPr>
                        <a:lnSpc>
                          <a:spcPct val="115000"/>
                        </a:lnSpc>
                        <a:spcAft>
                          <a:spcPts val="1000"/>
                        </a:spcAft>
                      </a:pPr>
                      <a:r>
                        <a:rPr lang="es-EC" sz="1200" dirty="0">
                          <a:effectLst/>
                        </a:rPr>
                        <a:t> 0</a:t>
                      </a:r>
                      <a:endParaRPr lang="es-ES" sz="1200" dirty="0">
                        <a:effectLst/>
                        <a:latin typeface="Calibri"/>
                        <a:ea typeface="Calibri"/>
                        <a:cs typeface="Times New Roman"/>
                      </a:endParaRPr>
                    </a:p>
                  </a:txBody>
                  <a:tcPr marL="29210" marR="29210" marT="9525" marB="0"/>
                </a:tc>
              </a:tr>
            </a:tbl>
          </a:graphicData>
        </a:graphic>
      </p:graphicFrame>
    </p:spTree>
    <p:extLst>
      <p:ext uri="{BB962C8B-B14F-4D97-AF65-F5344CB8AC3E}">
        <p14:creationId xmlns:p14="http://schemas.microsoft.com/office/powerpoint/2010/main" val="9471562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 Tableros de Distribución  (TGE)- Potencia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1530277717"/>
              </p:ext>
            </p:extLst>
          </p:nvPr>
        </p:nvGraphicFramePr>
        <p:xfrm>
          <a:off x="95457" y="762001"/>
          <a:ext cx="5679073" cy="5209802"/>
        </p:xfrm>
        <a:graphic>
          <a:graphicData uri="http://schemas.openxmlformats.org/drawingml/2006/table">
            <a:tbl>
              <a:tblPr firstRow="1" firstCol="1" bandRow="1">
                <a:tableStyleId>{5C22544A-7EE6-4342-B048-85BDC9FD1C3A}</a:tableStyleId>
              </a:tblPr>
              <a:tblGrid>
                <a:gridCol w="698565"/>
                <a:gridCol w="646820"/>
                <a:gridCol w="711501"/>
                <a:gridCol w="750310"/>
                <a:gridCol w="620946"/>
                <a:gridCol w="672692"/>
                <a:gridCol w="672692"/>
                <a:gridCol w="905547"/>
              </a:tblGrid>
              <a:tr h="268266">
                <a:tc>
                  <a:txBody>
                    <a:bodyPr/>
                    <a:lstStyle/>
                    <a:p>
                      <a:pPr>
                        <a:lnSpc>
                          <a:spcPct val="115000"/>
                        </a:lnSpc>
                        <a:spcAft>
                          <a:spcPts val="1000"/>
                        </a:spcAft>
                      </a:pPr>
                      <a:r>
                        <a:rPr lang="es-EC" sz="1200" dirty="0">
                          <a:effectLst/>
                        </a:rPr>
                        <a:t> </a:t>
                      </a:r>
                      <a:endParaRPr lang="es-ES" sz="1200" dirty="0">
                        <a:effectLst/>
                        <a:latin typeface="Calibri"/>
                        <a:ea typeface="Calibri"/>
                        <a:cs typeface="Times New Roman"/>
                      </a:endParaRPr>
                    </a:p>
                  </a:txBody>
                  <a:tcPr marL="38100" marR="38100" marT="9525" marB="0"/>
                </a:tc>
                <a:tc>
                  <a:txBody>
                    <a:bodyPr/>
                    <a:lstStyle/>
                    <a:p>
                      <a:pPr>
                        <a:lnSpc>
                          <a:spcPct val="115000"/>
                        </a:lnSpc>
                        <a:spcAft>
                          <a:spcPts val="1000"/>
                        </a:spcAft>
                      </a:pPr>
                      <a:r>
                        <a:rPr lang="es-EC" sz="1200" dirty="0">
                          <a:effectLst/>
                        </a:rPr>
                        <a:t> </a:t>
                      </a:r>
                      <a:endParaRPr lang="es-ES" sz="1200" dirty="0">
                        <a:effectLst/>
                        <a:latin typeface="Calibri"/>
                        <a:ea typeface="Calibri"/>
                        <a:cs typeface="Times New Roman"/>
                      </a:endParaRPr>
                    </a:p>
                  </a:txBody>
                  <a:tcPr marL="38100" marR="38100" marT="9525" marB="0"/>
                </a:tc>
                <a:tc gridSpan="3">
                  <a:txBody>
                    <a:bodyPr/>
                    <a:lstStyle/>
                    <a:p>
                      <a:pPr>
                        <a:lnSpc>
                          <a:spcPct val="115000"/>
                        </a:lnSpc>
                        <a:spcAft>
                          <a:spcPts val="1000"/>
                        </a:spcAft>
                      </a:pPr>
                      <a:r>
                        <a:rPr lang="es-EC" sz="1200" dirty="0">
                          <a:effectLst/>
                        </a:rPr>
                        <a:t>Potencia Activa (KW)</a:t>
                      </a:r>
                      <a:endParaRPr lang="es-ES" sz="1200" dirty="0">
                        <a:effectLst/>
                        <a:latin typeface="Calibri"/>
                        <a:ea typeface="Calibri"/>
                        <a:cs typeface="Times New Roman"/>
                      </a:endParaRPr>
                    </a:p>
                  </a:txBody>
                  <a:tcPr marL="38100" marR="38100" marT="9525" marB="0" anchor="ctr"/>
                </a:tc>
                <a:tc hMerge="1">
                  <a:txBody>
                    <a:bodyPr/>
                    <a:lstStyle/>
                    <a:p>
                      <a:endParaRPr lang="es-ES"/>
                    </a:p>
                  </a:txBody>
                  <a:tcPr/>
                </a:tc>
                <a:tc hMerge="1">
                  <a:txBody>
                    <a:bodyPr/>
                    <a:lstStyle/>
                    <a:p>
                      <a:endParaRPr lang="es-ES"/>
                    </a:p>
                  </a:txBody>
                  <a:tcPr/>
                </a:tc>
                <a:tc gridSpan="3">
                  <a:txBody>
                    <a:bodyPr/>
                    <a:lstStyle/>
                    <a:p>
                      <a:pPr>
                        <a:lnSpc>
                          <a:spcPct val="115000"/>
                        </a:lnSpc>
                        <a:spcAft>
                          <a:spcPts val="1000"/>
                        </a:spcAft>
                      </a:pPr>
                      <a:r>
                        <a:rPr lang="es-EC" sz="1200" dirty="0">
                          <a:effectLst/>
                        </a:rPr>
                        <a:t>Potencia Aparente (</a:t>
                      </a:r>
                      <a:r>
                        <a:rPr lang="es-EC" sz="1200" dirty="0" err="1">
                          <a:effectLst/>
                        </a:rPr>
                        <a:t>kVA</a:t>
                      </a:r>
                      <a:r>
                        <a:rPr lang="es-EC" sz="1200" dirty="0">
                          <a:effectLst/>
                        </a:rPr>
                        <a:t>)</a:t>
                      </a:r>
                      <a:endParaRPr lang="es-ES" sz="1200" dirty="0">
                        <a:effectLst/>
                        <a:latin typeface="Calibri"/>
                        <a:ea typeface="Calibri"/>
                        <a:cs typeface="Times New Roman"/>
                      </a:endParaRPr>
                    </a:p>
                  </a:txBody>
                  <a:tcPr marL="38100" marR="38100" marT="9525" marB="0" anchor="ctr"/>
                </a:tc>
                <a:tc hMerge="1">
                  <a:txBody>
                    <a:bodyPr/>
                    <a:lstStyle/>
                    <a:p>
                      <a:endParaRPr lang="es-ES"/>
                    </a:p>
                  </a:txBody>
                  <a:tcPr/>
                </a:tc>
                <a:tc hMerge="1">
                  <a:txBody>
                    <a:bodyPr/>
                    <a:lstStyle/>
                    <a:p>
                      <a:endParaRPr lang="es-ES"/>
                    </a:p>
                  </a:txBody>
                  <a:tcPr/>
                </a:tc>
              </a:tr>
              <a:tr h="526428">
                <a:tc>
                  <a:txBody>
                    <a:bodyPr/>
                    <a:lstStyle/>
                    <a:p>
                      <a:pPr>
                        <a:lnSpc>
                          <a:spcPct val="115000"/>
                        </a:lnSpc>
                        <a:spcAft>
                          <a:spcPts val="1000"/>
                        </a:spcAft>
                      </a:pPr>
                      <a:r>
                        <a:rPr lang="es-EC" sz="1200" b="1" dirty="0" smtClean="0">
                          <a:effectLst/>
                        </a:rPr>
                        <a:t>SUB </a:t>
                      </a:r>
                      <a:r>
                        <a:rPr lang="es-EC" sz="1200" b="1" dirty="0">
                          <a:effectLst/>
                        </a:rPr>
                        <a:t>TABLERO</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S" sz="1200" b="1" dirty="0">
                          <a:effectLst/>
                        </a:rPr>
                        <a:t> </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L1</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L2</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L3</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L1</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L2</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L3</a:t>
                      </a:r>
                      <a:endParaRPr lang="es-ES" sz="1200" b="1" dirty="0">
                        <a:effectLst/>
                        <a:latin typeface="Calibri"/>
                        <a:ea typeface="Calibri"/>
                        <a:cs typeface="Times New Roman"/>
                      </a:endParaRPr>
                    </a:p>
                  </a:txBody>
                  <a:tcPr marL="38100" marR="38100" marT="9525" marB="0" anchor="ctr"/>
                </a:tc>
              </a:tr>
              <a:tr h="612254">
                <a:tc>
                  <a:txBody>
                    <a:bodyPr/>
                    <a:lstStyle/>
                    <a:p>
                      <a:pPr>
                        <a:lnSpc>
                          <a:spcPct val="115000"/>
                        </a:lnSpc>
                        <a:spcAft>
                          <a:spcPts val="1000"/>
                        </a:spcAft>
                      </a:pPr>
                      <a:r>
                        <a:rPr lang="es-EC" sz="1200">
                          <a:effectLst/>
                        </a:rPr>
                        <a:t>STBE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2.376,05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 2.371,40 </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 2.244,46 </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 2.669,72 </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 2.664,50 </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 2.521,87 </a:t>
                      </a:r>
                      <a:endParaRPr lang="es-ES" sz="1200" dirty="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STGME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3P/30A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318,83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210,09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306,71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354,26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238,74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352,55 </a:t>
                      </a:r>
                      <a:endParaRPr lang="es-ES" sz="120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ST5E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2P/40A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1114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94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1222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103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38100" marR="38100" marT="9525" marB="0" anchor="ctr"/>
                </a:tc>
              </a:tr>
              <a:tr h="280459">
                <a:tc>
                  <a:txBody>
                    <a:bodyPr/>
                    <a:lstStyle/>
                    <a:p>
                      <a:pPr>
                        <a:lnSpc>
                          <a:spcPct val="115000"/>
                        </a:lnSpc>
                        <a:spcAft>
                          <a:spcPts val="1000"/>
                        </a:spcAft>
                      </a:pPr>
                      <a:r>
                        <a:rPr lang="es-EC" sz="1200">
                          <a:effectLst/>
                        </a:rPr>
                        <a:t>ST6E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2P/40A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2387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4220</a:t>
                      </a:r>
                      <a:endParaRPr lang="es-ES" sz="1200">
                        <a:effectLst/>
                        <a:latin typeface="Calibri"/>
                        <a:ea typeface="Calibri"/>
                        <a:cs typeface="Times New Roman"/>
                      </a:endParaRPr>
                    </a:p>
                  </a:txBody>
                  <a:tcPr marL="38100" marR="38100" marT="9525" marB="0" anchor="ctr"/>
                </a:tc>
                <a:tc>
                  <a:txBody>
                    <a:bodyPr/>
                    <a:lstStyle/>
                    <a:p>
                      <a:pPr>
                        <a:lnSpc>
                          <a:spcPct val="115000"/>
                        </a:lnSpc>
                      </a:pPr>
                      <a:endParaRPr lang="es-ES" sz="1200">
                        <a:effectLst/>
                        <a:latin typeface="Calibri"/>
                      </a:endParaRPr>
                    </a:p>
                  </a:txBody>
                  <a:tcPr marL="38100" marR="38100" marT="9525" marB="0" anchor="ctr"/>
                </a:tc>
                <a:tc>
                  <a:txBody>
                    <a:bodyPr/>
                    <a:lstStyle/>
                    <a:p>
                      <a:pPr>
                        <a:lnSpc>
                          <a:spcPct val="115000"/>
                        </a:lnSpc>
                        <a:spcAft>
                          <a:spcPts val="1000"/>
                        </a:spcAft>
                      </a:pPr>
                      <a:r>
                        <a:rPr lang="es-EC" sz="1200">
                          <a:effectLst/>
                        </a:rPr>
                        <a:t>3187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4650</a:t>
                      </a:r>
                      <a:endParaRPr lang="es-ES" sz="1200">
                        <a:effectLst/>
                        <a:latin typeface="Calibri"/>
                        <a:ea typeface="Calibri"/>
                        <a:cs typeface="Times New Roman"/>
                      </a:endParaRPr>
                    </a:p>
                  </a:txBody>
                  <a:tcPr marL="38100" marR="38100" marT="9525" marB="0" anchor="ctr"/>
                </a:tc>
                <a:tc>
                  <a:txBody>
                    <a:bodyPr/>
                    <a:lstStyle/>
                    <a:p>
                      <a:pPr>
                        <a:lnSpc>
                          <a:spcPct val="115000"/>
                        </a:lnSpc>
                      </a:pPr>
                      <a:endParaRPr lang="es-ES" sz="1200">
                        <a:effectLst/>
                        <a:latin typeface="Calibri"/>
                      </a:endParaRPr>
                    </a:p>
                  </a:txBody>
                  <a:tcPr marL="38100" marR="38100" marT="9525" marB="0" anchor="ctr"/>
                </a:tc>
              </a:tr>
              <a:tr h="261994">
                <a:tc>
                  <a:txBody>
                    <a:bodyPr/>
                    <a:lstStyle/>
                    <a:p>
                      <a:pPr>
                        <a:lnSpc>
                          <a:spcPct val="115000"/>
                        </a:lnSpc>
                        <a:spcAft>
                          <a:spcPts val="1000"/>
                        </a:spcAft>
                      </a:pPr>
                      <a:r>
                        <a:rPr lang="es-EC" sz="1200">
                          <a:effectLst/>
                        </a:rPr>
                        <a:t>ST7E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3P/40A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518</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316</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3,59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736</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651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634</a:t>
                      </a:r>
                      <a:endParaRPr lang="es-ES" sz="1200">
                        <a:effectLst/>
                        <a:latin typeface="Calibri"/>
                        <a:ea typeface="Calibri"/>
                        <a:cs typeface="Times New Roman"/>
                      </a:endParaRPr>
                    </a:p>
                  </a:txBody>
                  <a:tcPr marL="38100" marR="38100" marT="9525" marB="0" anchor="ctr"/>
                </a:tc>
              </a:tr>
              <a:tr h="612254">
                <a:tc>
                  <a:txBody>
                    <a:bodyPr/>
                    <a:lstStyle/>
                    <a:p>
                      <a:pPr>
                        <a:lnSpc>
                          <a:spcPct val="115000"/>
                        </a:lnSpc>
                        <a:spcAft>
                          <a:spcPts val="1000"/>
                        </a:spcAft>
                      </a:pPr>
                      <a:r>
                        <a:rPr lang="es-EC" sz="1200">
                          <a:effectLst/>
                        </a:rPr>
                        <a:t>STE-CM</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1.757,46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14.665,87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1.818,34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2.253,16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18.802,40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2.331,20 </a:t>
                      </a:r>
                      <a:endParaRPr lang="es-ES" sz="120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ST1E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3P/60A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384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175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286</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390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178</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291</a:t>
                      </a:r>
                      <a:endParaRPr lang="es-ES" sz="120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ST2E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3P/40A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912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1912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544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922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1983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584</a:t>
                      </a:r>
                      <a:endParaRPr lang="es-ES" sz="120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ST3E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162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297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168</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290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114</a:t>
                      </a:r>
                      <a:endParaRPr lang="es-ES" sz="120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ST4E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1954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1172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1953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1175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ST8E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1395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916</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146</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1475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930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181</a:t>
                      </a:r>
                      <a:endParaRPr lang="es-ES" sz="120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ST9E</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425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62,5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678</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479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326,4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685</a:t>
                      </a:r>
                      <a:endParaRPr lang="es-ES" sz="120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STR5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2P/40A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38</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38100" marR="38100" marT="9525" marB="0" anchor="ctr"/>
                </a:tc>
              </a:tr>
              <a:tr h="261994">
                <a:tc>
                  <a:txBody>
                    <a:bodyPr/>
                    <a:lstStyle/>
                    <a:p>
                      <a:pPr>
                        <a:lnSpc>
                          <a:spcPct val="115000"/>
                        </a:lnSpc>
                        <a:spcAft>
                          <a:spcPts val="1000"/>
                        </a:spcAft>
                      </a:pPr>
                      <a:r>
                        <a:rPr lang="es-EC" sz="1200">
                          <a:effectLst/>
                        </a:rPr>
                        <a:t>ST5N</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3P/40A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43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187</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359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351</a:t>
                      </a:r>
                      <a:endParaRPr lang="es-ES" sz="1200" dirty="0">
                        <a:effectLst/>
                        <a:latin typeface="Calibri"/>
                        <a:ea typeface="Calibri"/>
                        <a:cs typeface="Times New Roman"/>
                      </a:endParaRPr>
                    </a:p>
                  </a:txBody>
                  <a:tcPr marL="38100" marR="38100" marT="9525" marB="0" anchor="ct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1178299034"/>
              </p:ext>
            </p:extLst>
          </p:nvPr>
        </p:nvGraphicFramePr>
        <p:xfrm>
          <a:off x="5926931" y="762000"/>
          <a:ext cx="5562600" cy="5181596"/>
        </p:xfrm>
        <a:graphic>
          <a:graphicData uri="http://schemas.openxmlformats.org/drawingml/2006/table">
            <a:tbl>
              <a:tblPr firstRow="1" firstCol="1" bandRow="1">
                <a:tableStyleId>{5C22544A-7EE6-4342-B048-85BDC9FD1C3A}</a:tableStyleId>
              </a:tblPr>
              <a:tblGrid>
                <a:gridCol w="686435"/>
                <a:gridCol w="634365"/>
                <a:gridCol w="696595"/>
                <a:gridCol w="734695"/>
                <a:gridCol w="608330"/>
                <a:gridCol w="658495"/>
                <a:gridCol w="658495"/>
                <a:gridCol w="885190"/>
              </a:tblGrid>
              <a:tr h="283751">
                <a:tc>
                  <a:txBody>
                    <a:bodyPr/>
                    <a:lstStyle/>
                    <a:p>
                      <a:pPr>
                        <a:lnSpc>
                          <a:spcPct val="115000"/>
                        </a:lnSpc>
                        <a:spcAft>
                          <a:spcPts val="1000"/>
                        </a:spcAft>
                      </a:pPr>
                      <a:r>
                        <a:rPr lang="es-EC" sz="1200" dirty="0">
                          <a:effectLst/>
                        </a:rPr>
                        <a:t> </a:t>
                      </a:r>
                      <a:endParaRPr lang="es-ES" sz="1200" dirty="0">
                        <a:effectLst/>
                        <a:latin typeface="Calibri"/>
                        <a:ea typeface="Calibri"/>
                        <a:cs typeface="Times New Roman"/>
                      </a:endParaRPr>
                    </a:p>
                  </a:txBody>
                  <a:tcPr marL="38100" marR="38100" marT="952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38100" marR="38100" marT="9525" marB="0"/>
                </a:tc>
                <a:tc gridSpan="3">
                  <a:txBody>
                    <a:bodyPr/>
                    <a:lstStyle/>
                    <a:p>
                      <a:pPr>
                        <a:lnSpc>
                          <a:spcPct val="115000"/>
                        </a:lnSpc>
                        <a:spcAft>
                          <a:spcPts val="1000"/>
                        </a:spcAft>
                      </a:pPr>
                      <a:r>
                        <a:rPr lang="es-EC" sz="1200">
                          <a:effectLst/>
                        </a:rPr>
                        <a:t>Potencia Activa (KW)</a:t>
                      </a:r>
                      <a:endParaRPr lang="es-ES" sz="1200">
                        <a:effectLst/>
                        <a:latin typeface="Calibri"/>
                        <a:ea typeface="Calibri"/>
                        <a:cs typeface="Times New Roman"/>
                      </a:endParaRPr>
                    </a:p>
                  </a:txBody>
                  <a:tcPr marL="38100" marR="38100" marT="9525" marB="0" anchor="ctr"/>
                </a:tc>
                <a:tc hMerge="1">
                  <a:txBody>
                    <a:bodyPr/>
                    <a:lstStyle/>
                    <a:p>
                      <a:endParaRPr lang="es-ES"/>
                    </a:p>
                  </a:txBody>
                  <a:tcPr/>
                </a:tc>
                <a:tc hMerge="1">
                  <a:txBody>
                    <a:bodyPr/>
                    <a:lstStyle/>
                    <a:p>
                      <a:endParaRPr lang="es-ES"/>
                    </a:p>
                  </a:txBody>
                  <a:tcPr/>
                </a:tc>
                <a:tc gridSpan="3">
                  <a:txBody>
                    <a:bodyPr/>
                    <a:lstStyle/>
                    <a:p>
                      <a:pPr>
                        <a:lnSpc>
                          <a:spcPct val="115000"/>
                        </a:lnSpc>
                        <a:spcAft>
                          <a:spcPts val="1000"/>
                        </a:spcAft>
                      </a:pPr>
                      <a:r>
                        <a:rPr lang="es-EC" sz="1200">
                          <a:effectLst/>
                        </a:rPr>
                        <a:t>Potencia Aparente (kVA)</a:t>
                      </a:r>
                      <a:endParaRPr lang="es-ES" sz="1200">
                        <a:effectLst/>
                        <a:latin typeface="Calibri"/>
                        <a:ea typeface="Calibri"/>
                        <a:cs typeface="Times New Roman"/>
                      </a:endParaRPr>
                    </a:p>
                  </a:txBody>
                  <a:tcPr marL="38100" marR="38100" marT="9525" marB="0" anchor="ctr"/>
                </a:tc>
                <a:tc hMerge="1">
                  <a:txBody>
                    <a:bodyPr/>
                    <a:lstStyle/>
                    <a:p>
                      <a:endParaRPr lang="es-ES"/>
                    </a:p>
                  </a:txBody>
                  <a:tcPr/>
                </a:tc>
                <a:tc hMerge="1">
                  <a:txBody>
                    <a:bodyPr/>
                    <a:lstStyle/>
                    <a:p>
                      <a:endParaRPr lang="es-ES"/>
                    </a:p>
                  </a:txBody>
                  <a:tcPr/>
                </a:tc>
              </a:tr>
              <a:tr h="523099">
                <a:tc>
                  <a:txBody>
                    <a:bodyPr/>
                    <a:lstStyle/>
                    <a:p>
                      <a:pPr>
                        <a:lnSpc>
                          <a:spcPct val="115000"/>
                        </a:lnSpc>
                        <a:spcAft>
                          <a:spcPts val="1000"/>
                        </a:spcAft>
                      </a:pPr>
                      <a:r>
                        <a:rPr lang="es-EC" sz="1200" b="1" dirty="0" smtClean="0">
                          <a:effectLst/>
                        </a:rPr>
                        <a:t>SUB </a:t>
                      </a:r>
                      <a:r>
                        <a:rPr lang="es-EC" sz="1200" b="1" dirty="0">
                          <a:effectLst/>
                        </a:rPr>
                        <a:t>TABLERO</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S" sz="1200" b="1" dirty="0">
                          <a:effectLst/>
                        </a:rPr>
                        <a:t> </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L1</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L2</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L3</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L1</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L2</a:t>
                      </a:r>
                      <a:endParaRPr lang="es-ES" sz="1200" b="1"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b="1" dirty="0">
                          <a:effectLst/>
                        </a:rPr>
                        <a:t>L3</a:t>
                      </a:r>
                      <a:endParaRPr lang="es-ES" sz="1200" b="1" dirty="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dirty="0">
                          <a:effectLst/>
                        </a:rPr>
                        <a:t>ST6N</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3P/100A</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1059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29,9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134</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1104</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87</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2016</a:t>
                      </a:r>
                      <a:endParaRPr lang="es-ES" sz="1200" dirty="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ST7N</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3P/75A</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3384</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2581</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2979</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3425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2677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2108</a:t>
                      </a:r>
                      <a:endParaRPr lang="es-ES" sz="120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STAU</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3P/175A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233,27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233,27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233,27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668,4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668,4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668,4</a:t>
                      </a:r>
                      <a:endParaRPr lang="es-ES" sz="1200">
                        <a:effectLst/>
                        <a:latin typeface="Calibri"/>
                        <a:ea typeface="Calibri"/>
                        <a:cs typeface="Times New Roman"/>
                      </a:endParaRPr>
                    </a:p>
                  </a:txBody>
                  <a:tcPr marL="38100" marR="38100" marT="9525" marB="0" anchor="ctr"/>
                </a:tc>
              </a:tr>
              <a:tr h="523099">
                <a:tc>
                  <a:txBody>
                    <a:bodyPr/>
                    <a:lstStyle/>
                    <a:p>
                      <a:pPr>
                        <a:lnSpc>
                          <a:spcPct val="115000"/>
                        </a:lnSpc>
                        <a:spcAft>
                          <a:spcPts val="1000"/>
                        </a:spcAft>
                      </a:pPr>
                      <a:r>
                        <a:rPr lang="es-EC" sz="1200">
                          <a:effectLst/>
                        </a:rPr>
                        <a:t>STCAMAS</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3P/30A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40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36</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90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29</a:t>
                      </a:r>
                      <a:endParaRPr lang="es-ES" sz="1200">
                        <a:effectLst/>
                        <a:latin typeface="Calibri"/>
                        <a:ea typeface="Calibri"/>
                        <a:cs typeface="Times New Roman"/>
                      </a:endParaRPr>
                    </a:p>
                  </a:txBody>
                  <a:tcPr marL="38100" marR="38100" marT="9525" marB="0" anchor="ctr"/>
                </a:tc>
              </a:tr>
              <a:tr h="296650">
                <a:tc>
                  <a:txBody>
                    <a:bodyPr/>
                    <a:lstStyle/>
                    <a:p>
                      <a:pPr>
                        <a:lnSpc>
                          <a:spcPct val="115000"/>
                        </a:lnSpc>
                        <a:spcAft>
                          <a:spcPts val="1000"/>
                        </a:spcAft>
                      </a:pPr>
                      <a:r>
                        <a:rPr lang="es-EC" sz="1200">
                          <a:effectLst/>
                        </a:rPr>
                        <a:t>ST1N</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1370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678</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796</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1387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690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130</a:t>
                      </a:r>
                      <a:endParaRPr lang="es-ES" sz="120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ST2N</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3P/60A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1886</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1147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324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1929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1151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724</a:t>
                      </a:r>
                      <a:endParaRPr lang="es-ES" sz="1200">
                        <a:effectLst/>
                        <a:latin typeface="Calibri"/>
                        <a:ea typeface="Calibri"/>
                        <a:cs typeface="Times New Roman"/>
                      </a:endParaRPr>
                    </a:p>
                  </a:txBody>
                  <a:tcPr marL="38100" marR="38100" marT="9525" marB="0" anchor="ctr"/>
                </a:tc>
              </a:tr>
              <a:tr h="506699">
                <a:tc>
                  <a:txBody>
                    <a:bodyPr/>
                    <a:lstStyle/>
                    <a:p>
                      <a:pPr>
                        <a:lnSpc>
                          <a:spcPct val="115000"/>
                        </a:lnSpc>
                        <a:spcAft>
                          <a:spcPts val="1000"/>
                        </a:spcAft>
                      </a:pPr>
                      <a:r>
                        <a:rPr lang="es-EC" sz="1200">
                          <a:effectLst/>
                        </a:rPr>
                        <a:t>ST3N</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3P/100A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871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66,5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628</a:t>
                      </a:r>
                      <a:endParaRPr lang="es-ES" sz="1200" dirty="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943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667,2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735</a:t>
                      </a:r>
                      <a:endParaRPr lang="es-ES" sz="120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ST8N</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537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642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1145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541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680</a:t>
                      </a:r>
                      <a:endParaRPr lang="es-ES" sz="120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STAA2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3P/125A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2093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1871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2473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2277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2278</a:t>
                      </a:r>
                      <a:endParaRPr lang="es-ES" sz="120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STAA3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357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9987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1369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593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1411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1377</a:t>
                      </a:r>
                      <a:endParaRPr lang="es-ES" sz="120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STAA4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168,7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56,7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213,4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226,4</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19</a:t>
                      </a:r>
                      <a:endParaRPr lang="es-ES" sz="120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STAA1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18</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419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27</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1619</a:t>
                      </a:r>
                      <a:endParaRPr lang="es-ES" sz="120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STR3</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2P/30A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572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35</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582</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48</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38100" marR="38100" marT="9525" marB="0" anchor="ctr"/>
                </a:tc>
              </a:tr>
              <a:tr h="277118">
                <a:tc>
                  <a:txBody>
                    <a:bodyPr/>
                    <a:lstStyle/>
                    <a:p>
                      <a:pPr>
                        <a:lnSpc>
                          <a:spcPct val="115000"/>
                        </a:lnSpc>
                        <a:spcAft>
                          <a:spcPts val="1000"/>
                        </a:spcAft>
                      </a:pPr>
                      <a:r>
                        <a:rPr lang="es-EC" sz="1200">
                          <a:effectLst/>
                        </a:rPr>
                        <a:t>STCA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2P/30A</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331</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50</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348</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a:effectLst/>
                        </a:rPr>
                        <a:t>59</a:t>
                      </a:r>
                      <a:endParaRPr lang="es-ES" sz="1200">
                        <a:effectLst/>
                        <a:latin typeface="Calibri"/>
                        <a:ea typeface="Calibri"/>
                        <a:cs typeface="Times New Roman"/>
                      </a:endParaRPr>
                    </a:p>
                  </a:txBody>
                  <a:tcPr marL="38100" marR="38100" marT="9525" marB="0" anchor="ctr"/>
                </a:tc>
                <a:tc>
                  <a:txBody>
                    <a:bodyPr/>
                    <a:lstStyle/>
                    <a:p>
                      <a:pPr>
                        <a:lnSpc>
                          <a:spcPct val="115000"/>
                        </a:lnSpc>
                        <a:spcAft>
                          <a:spcPts val="1000"/>
                        </a:spcAft>
                      </a:pPr>
                      <a:r>
                        <a:rPr lang="es-EC" sz="1200" dirty="0">
                          <a:effectLst/>
                        </a:rPr>
                        <a:t> </a:t>
                      </a:r>
                      <a:endParaRPr lang="es-ES" sz="1200" dirty="0">
                        <a:effectLst/>
                        <a:latin typeface="Calibri"/>
                        <a:ea typeface="Calibri"/>
                        <a:cs typeface="Times New Roman"/>
                      </a:endParaRPr>
                    </a:p>
                  </a:txBody>
                  <a:tcPr marL="38100" marR="38100" marT="9525" marB="0" anchor="ctr"/>
                </a:tc>
              </a:tr>
            </a:tbl>
          </a:graphicData>
        </a:graphic>
      </p:graphicFrame>
    </p:spTree>
    <p:extLst>
      <p:ext uri="{BB962C8B-B14F-4D97-AF65-F5344CB8AC3E}">
        <p14:creationId xmlns:p14="http://schemas.microsoft.com/office/powerpoint/2010/main" val="25862986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 Tableros de Distribución  (TGE)- Potencia</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4179915015"/>
              </p:ext>
            </p:extLst>
          </p:nvPr>
        </p:nvGraphicFramePr>
        <p:xfrm>
          <a:off x="211931" y="762003"/>
          <a:ext cx="5446128" cy="5181600"/>
        </p:xfrm>
        <a:graphic>
          <a:graphicData uri="http://schemas.openxmlformats.org/drawingml/2006/table">
            <a:tbl>
              <a:tblPr firstRow="1" firstCol="1" bandRow="1">
                <a:tableStyleId>{5C22544A-7EE6-4342-B048-85BDC9FD1C3A}</a:tableStyleId>
              </a:tblPr>
              <a:tblGrid>
                <a:gridCol w="677509"/>
                <a:gridCol w="859915"/>
                <a:gridCol w="729625"/>
                <a:gridCol w="872943"/>
                <a:gridCol w="690538"/>
                <a:gridCol w="599334"/>
                <a:gridCol w="508132"/>
                <a:gridCol w="508132"/>
              </a:tblGrid>
              <a:tr h="340038">
                <a:tc>
                  <a:txBody>
                    <a:bodyPr/>
                    <a:lstStyle/>
                    <a:p>
                      <a:pPr>
                        <a:lnSpc>
                          <a:spcPct val="115000"/>
                        </a:lnSpc>
                        <a:spcAft>
                          <a:spcPts val="1000"/>
                        </a:spcAft>
                      </a:pPr>
                      <a:r>
                        <a:rPr lang="es-EC" sz="1200" dirty="0">
                          <a:effectLst/>
                        </a:rPr>
                        <a:t> </a:t>
                      </a:r>
                      <a:endParaRPr lang="es-ES" sz="1200"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gridSpan="3">
                  <a:txBody>
                    <a:bodyPr/>
                    <a:lstStyle/>
                    <a:p>
                      <a:pPr>
                        <a:lnSpc>
                          <a:spcPct val="115000"/>
                        </a:lnSpc>
                        <a:spcAft>
                          <a:spcPts val="1000"/>
                        </a:spcAft>
                      </a:pPr>
                      <a:r>
                        <a:rPr lang="es-EC" sz="1200">
                          <a:effectLst/>
                        </a:rPr>
                        <a:t>Potencia Reactiva (kVAR)</a:t>
                      </a:r>
                      <a:endParaRPr lang="es-ES" sz="1200">
                        <a:effectLst/>
                        <a:latin typeface="Calibri"/>
                        <a:ea typeface="Calibri"/>
                        <a:cs typeface="Times New Roman"/>
                      </a:endParaRPr>
                    </a:p>
                  </a:txBody>
                  <a:tcPr marL="27940" marR="27940" marT="5715" marB="0"/>
                </a:tc>
                <a:tc hMerge="1">
                  <a:txBody>
                    <a:bodyPr/>
                    <a:lstStyle/>
                    <a:p>
                      <a:endParaRPr lang="es-ES"/>
                    </a:p>
                  </a:txBody>
                  <a:tcPr/>
                </a:tc>
                <a:tc hMerge="1">
                  <a:txBody>
                    <a:bodyPr/>
                    <a:lstStyle/>
                    <a:p>
                      <a:endParaRPr lang="es-ES"/>
                    </a:p>
                  </a:txBody>
                  <a:tcPr/>
                </a:tc>
                <a:tc gridSpan="3">
                  <a:txBody>
                    <a:bodyPr/>
                    <a:lstStyle/>
                    <a:p>
                      <a:pPr>
                        <a:lnSpc>
                          <a:spcPct val="115000"/>
                        </a:lnSpc>
                        <a:spcAft>
                          <a:spcPts val="1000"/>
                        </a:spcAft>
                      </a:pPr>
                      <a:r>
                        <a:rPr lang="es-EC" sz="1200">
                          <a:effectLst/>
                        </a:rPr>
                        <a:t> Factor Potencia (FP)</a:t>
                      </a:r>
                      <a:endParaRPr lang="es-ES" sz="1200">
                        <a:effectLst/>
                        <a:latin typeface="Calibri"/>
                        <a:ea typeface="Calibri"/>
                        <a:cs typeface="Times New Roman"/>
                      </a:endParaRPr>
                    </a:p>
                  </a:txBody>
                  <a:tcPr marL="27940" marR="27940" marT="5715" marB="0"/>
                </a:tc>
                <a:tc hMerge="1">
                  <a:txBody>
                    <a:bodyPr/>
                    <a:lstStyle/>
                    <a:p>
                      <a:endParaRPr lang="es-ES"/>
                    </a:p>
                  </a:txBody>
                  <a:tcPr/>
                </a:tc>
                <a:tc hMerge="1">
                  <a:txBody>
                    <a:bodyPr/>
                    <a:lstStyle/>
                    <a:p>
                      <a:endParaRPr lang="es-ES"/>
                    </a:p>
                  </a:txBody>
                  <a:tcPr/>
                </a:tc>
              </a:tr>
              <a:tr h="545198">
                <a:tc>
                  <a:txBody>
                    <a:bodyPr/>
                    <a:lstStyle/>
                    <a:p>
                      <a:pPr>
                        <a:lnSpc>
                          <a:spcPct val="115000"/>
                        </a:lnSpc>
                        <a:spcAft>
                          <a:spcPts val="1000"/>
                        </a:spcAft>
                      </a:pPr>
                      <a:r>
                        <a:rPr lang="es-EC" sz="1200" b="1" dirty="0" smtClean="0">
                          <a:effectLst/>
                        </a:rPr>
                        <a:t>SUB</a:t>
                      </a:r>
                      <a:r>
                        <a:rPr lang="es-EC" sz="1200" b="1" baseline="0" dirty="0" smtClean="0">
                          <a:effectLst/>
                        </a:rPr>
                        <a:t> </a:t>
                      </a:r>
                      <a:r>
                        <a:rPr lang="es-EC" sz="1200" b="1" dirty="0" smtClean="0">
                          <a:effectLst/>
                        </a:rPr>
                        <a:t>TABLERO</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PROTECCIÓN </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L1</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L2</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L3</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a:effectLst/>
                        </a:rPr>
                        <a:t>L1</a:t>
                      </a:r>
                      <a:endParaRPr lang="es-ES" sz="1200" b="1">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L2</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L3</a:t>
                      </a:r>
                      <a:endParaRPr lang="es-ES" sz="1200" b="1" dirty="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TGE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dirty="0">
                          <a:effectLst/>
                        </a:rPr>
                        <a:t> </a:t>
                      </a:r>
                      <a:endParaRPr lang="es-ES" sz="1200"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dirty="0">
                          <a:effectLst/>
                        </a:rPr>
                        <a:t> </a:t>
                      </a:r>
                      <a:endParaRPr lang="es-ES" sz="1200"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STBE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1.217,29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1.214,91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1.149,87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0,89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0,89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0,89 </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STGME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3P/30A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154,42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113,40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173,82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0,90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0,88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0,87 </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ST5E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2P/40A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-503</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0,909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r>
              <a:tr h="272599">
                <a:tc>
                  <a:txBody>
                    <a:bodyPr/>
                    <a:lstStyle/>
                    <a:p>
                      <a:pPr>
                        <a:lnSpc>
                          <a:spcPct val="115000"/>
                        </a:lnSpc>
                        <a:spcAft>
                          <a:spcPts val="1000"/>
                        </a:spcAft>
                      </a:pPr>
                      <a:r>
                        <a:rPr lang="es-EC" sz="1200">
                          <a:effectLst/>
                        </a:rPr>
                        <a:t>ST6E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2P/40A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-2111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1,94</a:t>
                      </a:r>
                      <a:endParaRPr lang="es-ES" sz="1200">
                        <a:effectLst/>
                        <a:latin typeface="Calibri"/>
                        <a:ea typeface="Calibri"/>
                        <a:cs typeface="Times New Roman"/>
                      </a:endParaRPr>
                    </a:p>
                  </a:txBody>
                  <a:tcPr marL="27940" marR="27940" marT="5715" marB="0"/>
                </a:tc>
                <a:tc>
                  <a:txBody>
                    <a:bodyPr/>
                    <a:lstStyle/>
                    <a:p>
                      <a:pPr>
                        <a:lnSpc>
                          <a:spcPct val="115000"/>
                        </a:lnSpc>
                      </a:pPr>
                      <a:endParaRPr lang="es-ES" sz="1200">
                        <a:effectLst/>
                        <a:latin typeface="Calibri"/>
                      </a:endParaRPr>
                    </a:p>
                  </a:txBody>
                  <a:tcPr marL="27940" marR="27940" marT="5715" marB="0"/>
                </a:tc>
                <a:tc>
                  <a:txBody>
                    <a:bodyPr/>
                    <a:lstStyle/>
                    <a:p>
                      <a:pPr>
                        <a:lnSpc>
                          <a:spcPct val="115000"/>
                        </a:lnSpc>
                        <a:spcAft>
                          <a:spcPts val="1000"/>
                        </a:spcAft>
                      </a:pPr>
                      <a:r>
                        <a:rPr lang="es-EC" sz="1200">
                          <a:effectLst/>
                        </a:rPr>
                        <a:t>0,7449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0,97</a:t>
                      </a:r>
                      <a:endParaRPr lang="es-ES" sz="1200">
                        <a:effectLst/>
                        <a:latin typeface="Calibri"/>
                        <a:ea typeface="Calibri"/>
                        <a:cs typeface="Times New Roman"/>
                      </a:endParaRPr>
                    </a:p>
                  </a:txBody>
                  <a:tcPr marL="27940" marR="27940" marT="5715" marB="0"/>
                </a:tc>
                <a:tc>
                  <a:txBody>
                    <a:bodyPr/>
                    <a:lstStyle/>
                    <a:p>
                      <a:pPr>
                        <a:lnSpc>
                          <a:spcPct val="115000"/>
                        </a:lnSpc>
                      </a:pPr>
                      <a:endParaRPr lang="es-ES" sz="1200">
                        <a:effectLst/>
                        <a:latin typeface="Calibri"/>
                      </a:endParaRPr>
                    </a:p>
                  </a:txBody>
                  <a:tcPr marL="27940" marR="27940" marT="5715" marB="0"/>
                </a:tc>
              </a:tr>
              <a:tr h="268251">
                <a:tc>
                  <a:txBody>
                    <a:bodyPr/>
                    <a:lstStyle/>
                    <a:p>
                      <a:pPr>
                        <a:lnSpc>
                          <a:spcPct val="115000"/>
                        </a:lnSpc>
                        <a:spcAft>
                          <a:spcPts val="1000"/>
                        </a:spcAft>
                      </a:pPr>
                      <a:r>
                        <a:rPr lang="es-EC" sz="1200">
                          <a:effectLst/>
                        </a:rPr>
                        <a:t>ST7E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3P/40A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560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569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521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0,67</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0,485</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0,56</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STE-CM</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S" sz="1200">
                          <a:effectLst/>
                        </a:rPr>
                        <a:t> 1</a:t>
                      </a:r>
                      <a:r>
                        <a:rPr lang="es-EC" sz="1200">
                          <a:effectLst/>
                        </a:rPr>
                        <a:t>.409,98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11.766,16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1.458,82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0,78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0,78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0,78 </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ST1E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3P/60A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65</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ST2E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3P/40A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130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523</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215</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0,93</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ST3E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46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103</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0,95</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0,51</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ST4E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65</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ST8E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478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102</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0,46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0,807</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ST9E</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225</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320,1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0,886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0,21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0,988</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STR5</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2P/40A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0,776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0,824</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TGN</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pPr>
                      <a:endParaRPr lang="es-ES" sz="1200">
                        <a:effectLst/>
                        <a:latin typeface="Calibri"/>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r>
              <a:tr h="268251">
                <a:tc>
                  <a:txBody>
                    <a:bodyPr/>
                    <a:lstStyle/>
                    <a:p>
                      <a:pPr>
                        <a:lnSpc>
                          <a:spcPct val="115000"/>
                        </a:lnSpc>
                        <a:spcAft>
                          <a:spcPts val="1000"/>
                        </a:spcAft>
                      </a:pPr>
                      <a:r>
                        <a:rPr lang="es-EC" sz="1200">
                          <a:effectLst/>
                        </a:rPr>
                        <a:t>ST5N</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3P/40A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dirty="0">
                          <a:effectLst/>
                        </a:rPr>
                        <a:t>200</a:t>
                      </a:r>
                      <a:endParaRPr lang="es-ES" sz="1200"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298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0,83</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0,751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dirty="0">
                          <a:effectLst/>
                        </a:rPr>
                        <a:t>0,534</a:t>
                      </a:r>
                      <a:endParaRPr lang="es-ES" sz="1200" dirty="0">
                        <a:effectLst/>
                        <a:latin typeface="Calibri"/>
                        <a:ea typeface="Calibri"/>
                        <a:cs typeface="Times New Roman"/>
                      </a:endParaRPr>
                    </a:p>
                  </a:txBody>
                  <a:tcPr marL="27940" marR="27940" marT="5715" marB="0"/>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464316705"/>
              </p:ext>
            </p:extLst>
          </p:nvPr>
        </p:nvGraphicFramePr>
        <p:xfrm>
          <a:off x="5774532" y="761996"/>
          <a:ext cx="5791200" cy="5181608"/>
        </p:xfrm>
        <a:graphic>
          <a:graphicData uri="http://schemas.openxmlformats.org/drawingml/2006/table">
            <a:tbl>
              <a:tblPr firstRow="1" firstCol="1" bandRow="1">
                <a:tableStyleId>{5C22544A-7EE6-4342-B048-85BDC9FD1C3A}</a:tableStyleId>
              </a:tblPr>
              <a:tblGrid>
                <a:gridCol w="717006"/>
                <a:gridCol w="910046"/>
                <a:gridCol w="772160"/>
                <a:gridCol w="923834"/>
                <a:gridCol w="744583"/>
                <a:gridCol w="634274"/>
                <a:gridCol w="537754"/>
                <a:gridCol w="551543"/>
              </a:tblGrid>
              <a:tr h="286577">
                <a:tc>
                  <a:txBody>
                    <a:bodyPr/>
                    <a:lstStyle/>
                    <a:p>
                      <a:pPr>
                        <a:lnSpc>
                          <a:spcPct val="115000"/>
                        </a:lnSpc>
                        <a:spcAft>
                          <a:spcPts val="1000"/>
                        </a:spcAft>
                      </a:pPr>
                      <a:r>
                        <a:rPr lang="es-EC" sz="1200" dirty="0">
                          <a:effectLst/>
                        </a:rPr>
                        <a:t> </a:t>
                      </a:r>
                      <a:endParaRPr lang="es-ES" sz="1200"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gridSpan="3">
                  <a:txBody>
                    <a:bodyPr/>
                    <a:lstStyle/>
                    <a:p>
                      <a:pPr>
                        <a:lnSpc>
                          <a:spcPct val="115000"/>
                        </a:lnSpc>
                        <a:spcAft>
                          <a:spcPts val="1000"/>
                        </a:spcAft>
                      </a:pPr>
                      <a:r>
                        <a:rPr lang="es-EC" sz="1200" dirty="0">
                          <a:effectLst/>
                        </a:rPr>
                        <a:t>Potencia Reactiva (</a:t>
                      </a:r>
                      <a:r>
                        <a:rPr lang="es-EC" sz="1200" dirty="0" err="1">
                          <a:effectLst/>
                        </a:rPr>
                        <a:t>kVAR</a:t>
                      </a:r>
                      <a:r>
                        <a:rPr lang="es-EC" sz="1200" dirty="0">
                          <a:effectLst/>
                        </a:rPr>
                        <a:t>)</a:t>
                      </a:r>
                      <a:endParaRPr lang="es-ES" sz="1200" dirty="0">
                        <a:effectLst/>
                        <a:latin typeface="Calibri"/>
                        <a:ea typeface="Calibri"/>
                        <a:cs typeface="Times New Roman"/>
                      </a:endParaRPr>
                    </a:p>
                  </a:txBody>
                  <a:tcPr marL="27940" marR="27940" marT="5715" marB="0"/>
                </a:tc>
                <a:tc hMerge="1">
                  <a:txBody>
                    <a:bodyPr/>
                    <a:lstStyle/>
                    <a:p>
                      <a:endParaRPr lang="es-ES"/>
                    </a:p>
                  </a:txBody>
                  <a:tcPr/>
                </a:tc>
                <a:tc hMerge="1">
                  <a:txBody>
                    <a:bodyPr/>
                    <a:lstStyle/>
                    <a:p>
                      <a:endParaRPr lang="es-ES"/>
                    </a:p>
                  </a:txBody>
                  <a:tcPr/>
                </a:tc>
                <a:tc gridSpan="3">
                  <a:txBody>
                    <a:bodyPr/>
                    <a:lstStyle/>
                    <a:p>
                      <a:pPr>
                        <a:lnSpc>
                          <a:spcPct val="115000"/>
                        </a:lnSpc>
                        <a:spcAft>
                          <a:spcPts val="1000"/>
                        </a:spcAft>
                      </a:pPr>
                      <a:r>
                        <a:rPr lang="es-EC" sz="1200">
                          <a:effectLst/>
                        </a:rPr>
                        <a:t> Factor Potencia (FP)</a:t>
                      </a:r>
                      <a:endParaRPr lang="es-ES" sz="1200">
                        <a:effectLst/>
                        <a:latin typeface="Calibri"/>
                        <a:ea typeface="Calibri"/>
                        <a:cs typeface="Times New Roman"/>
                      </a:endParaRPr>
                    </a:p>
                  </a:txBody>
                  <a:tcPr marL="27940" marR="27940" marT="5715" marB="0"/>
                </a:tc>
                <a:tc hMerge="1">
                  <a:txBody>
                    <a:bodyPr/>
                    <a:lstStyle/>
                    <a:p>
                      <a:endParaRPr lang="es-ES"/>
                    </a:p>
                  </a:txBody>
                  <a:tcPr/>
                </a:tc>
                <a:tc hMerge="1">
                  <a:txBody>
                    <a:bodyPr/>
                    <a:lstStyle/>
                    <a:p>
                      <a:endParaRPr lang="es-ES"/>
                    </a:p>
                  </a:txBody>
                  <a:tcPr/>
                </a:tc>
              </a:tr>
              <a:tr h="582443">
                <a:tc>
                  <a:txBody>
                    <a:bodyPr/>
                    <a:lstStyle/>
                    <a:p>
                      <a:pPr>
                        <a:lnSpc>
                          <a:spcPct val="115000"/>
                        </a:lnSpc>
                        <a:spcAft>
                          <a:spcPts val="1000"/>
                        </a:spcAft>
                      </a:pPr>
                      <a:r>
                        <a:rPr lang="es-EC" sz="1200" dirty="0" smtClean="0">
                          <a:effectLst/>
                        </a:rPr>
                        <a:t>SUB </a:t>
                      </a:r>
                      <a:r>
                        <a:rPr lang="es-EC" sz="1200" dirty="0">
                          <a:effectLst/>
                        </a:rPr>
                        <a:t>TABLERO</a:t>
                      </a:r>
                      <a:endParaRPr lang="es-ES" sz="1200"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PROTECCIÓN </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L1</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L2</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L3</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L1</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L2</a:t>
                      </a:r>
                      <a:endParaRPr lang="es-ES" sz="1200" b="1"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b="1" dirty="0">
                          <a:effectLst/>
                        </a:rPr>
                        <a:t>L3</a:t>
                      </a:r>
                      <a:endParaRPr lang="es-ES" sz="1200" b="1" dirty="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ST6N</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3P/100A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3112</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906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2012</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0,95</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0,32</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0,66</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ST7N</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523</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71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886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0,996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0,956</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STAU</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3P/175A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626,37</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626,37</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626,37</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0,349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0,349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0,349</a:t>
                      </a:r>
                      <a:endParaRPr lang="es-ES" sz="1200">
                        <a:effectLst/>
                        <a:latin typeface="Calibri"/>
                        <a:ea typeface="Calibri"/>
                        <a:cs typeface="Times New Roman"/>
                      </a:endParaRPr>
                    </a:p>
                  </a:txBody>
                  <a:tcPr marL="27940" marR="27940" marT="5715" marB="0"/>
                </a:tc>
              </a:tr>
              <a:tr h="582443">
                <a:tc>
                  <a:txBody>
                    <a:bodyPr/>
                    <a:lstStyle/>
                    <a:p>
                      <a:pPr>
                        <a:lnSpc>
                          <a:spcPct val="115000"/>
                        </a:lnSpc>
                        <a:spcAft>
                          <a:spcPts val="1000"/>
                        </a:spcAft>
                      </a:pPr>
                      <a:r>
                        <a:rPr lang="es-EC" sz="1200">
                          <a:effectLst/>
                        </a:rPr>
                        <a:t>STCAMAS</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3P/30A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79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0,316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0,44</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0,35</a:t>
                      </a:r>
                      <a:endParaRPr lang="es-ES" sz="1200">
                        <a:effectLst/>
                        <a:latin typeface="Calibri"/>
                        <a:ea typeface="Calibri"/>
                        <a:cs typeface="Times New Roman"/>
                      </a:endParaRPr>
                    </a:p>
                  </a:txBody>
                  <a:tcPr marL="27940" marR="27940" marT="5715" marB="0"/>
                </a:tc>
              </a:tr>
              <a:tr h="291221">
                <a:tc>
                  <a:txBody>
                    <a:bodyPr/>
                    <a:lstStyle/>
                    <a:p>
                      <a:pPr>
                        <a:lnSpc>
                          <a:spcPct val="115000"/>
                        </a:lnSpc>
                        <a:spcAft>
                          <a:spcPts val="1000"/>
                        </a:spcAft>
                      </a:pPr>
                      <a:r>
                        <a:rPr lang="es-EC" sz="1200">
                          <a:effectLst/>
                        </a:rPr>
                        <a:t>ST1N</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130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46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0,99</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ST2N</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3P/60A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403</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92</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647</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0,977</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0,47</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ST3N</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3P/100A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361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659,1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381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0,923</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0,12</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0,853</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ST8N</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3P/50A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138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65</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220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0,94</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STAA2</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3P/125A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1316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2277</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1298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0,846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0,008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0,821</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STAA3</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432</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1008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0,601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0,699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0,993</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STAA4</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131,8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163,4</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0,79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0,69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0,29</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STAA1</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3P/75A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1568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0,736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0,596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0,26</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STR3</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2P/30A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0,98</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0,39</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a:t>
                      </a:r>
                      <a:endParaRPr lang="es-ES" sz="1200">
                        <a:effectLst/>
                        <a:latin typeface="Calibri"/>
                        <a:ea typeface="Calibri"/>
                        <a:cs typeface="Times New Roman"/>
                      </a:endParaRPr>
                    </a:p>
                  </a:txBody>
                  <a:tcPr marL="27940" marR="27940" marT="5715" marB="0"/>
                </a:tc>
              </a:tr>
              <a:tr h="286577">
                <a:tc>
                  <a:txBody>
                    <a:bodyPr/>
                    <a:lstStyle/>
                    <a:p>
                      <a:pPr>
                        <a:lnSpc>
                          <a:spcPct val="115000"/>
                        </a:lnSpc>
                        <a:spcAft>
                          <a:spcPts val="1000"/>
                        </a:spcAft>
                      </a:pPr>
                      <a:r>
                        <a:rPr lang="es-EC" sz="1200">
                          <a:effectLst/>
                        </a:rPr>
                        <a:t>STCA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2P/30A</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dirty="0">
                          <a:effectLst/>
                        </a:rPr>
                        <a:t>103</a:t>
                      </a:r>
                      <a:endParaRPr lang="es-ES" sz="1200" dirty="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 </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-0,952</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a:effectLst/>
                        </a:rPr>
                        <a:t>0,836</a:t>
                      </a:r>
                      <a:endParaRPr lang="es-ES" sz="1200">
                        <a:effectLst/>
                        <a:latin typeface="Calibri"/>
                        <a:ea typeface="Calibri"/>
                        <a:cs typeface="Times New Roman"/>
                      </a:endParaRPr>
                    </a:p>
                  </a:txBody>
                  <a:tcPr marL="27940" marR="27940" marT="5715" marB="0"/>
                </a:tc>
                <a:tc>
                  <a:txBody>
                    <a:bodyPr/>
                    <a:lstStyle/>
                    <a:p>
                      <a:pPr>
                        <a:lnSpc>
                          <a:spcPct val="115000"/>
                        </a:lnSpc>
                        <a:spcAft>
                          <a:spcPts val="1000"/>
                        </a:spcAft>
                      </a:pPr>
                      <a:r>
                        <a:rPr lang="es-EC" sz="1200" dirty="0">
                          <a:effectLst/>
                        </a:rPr>
                        <a:t> </a:t>
                      </a:r>
                      <a:endParaRPr lang="es-ES" sz="1200" dirty="0">
                        <a:effectLst/>
                        <a:latin typeface="Calibri"/>
                        <a:ea typeface="Calibri"/>
                        <a:cs typeface="Times New Roman"/>
                      </a:endParaRPr>
                    </a:p>
                  </a:txBody>
                  <a:tcPr marL="27940" marR="27940" marT="5715" marB="0"/>
                </a:tc>
              </a:tr>
            </a:tbl>
          </a:graphicData>
        </a:graphic>
      </p:graphicFrame>
    </p:spTree>
    <p:extLst>
      <p:ext uri="{BB962C8B-B14F-4D97-AF65-F5344CB8AC3E}">
        <p14:creationId xmlns:p14="http://schemas.microsoft.com/office/powerpoint/2010/main" val="19878176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Distorsión Armónico ST5N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 name="8 Imagen" descr="E:\tesis\estudio de factibilidad\registros\imagenes\ST5N\VAL2.png"/>
          <p:cNvPicPr/>
          <p:nvPr/>
        </p:nvPicPr>
        <p:blipFill>
          <a:blip r:embed="rId3">
            <a:extLst>
              <a:ext uri="{28A0092B-C50C-407E-A947-70E740481C1C}">
                <a14:useLocalDpi xmlns:a14="http://schemas.microsoft.com/office/drawing/2010/main" val="0"/>
              </a:ext>
            </a:extLst>
          </a:blip>
          <a:srcRect/>
          <a:stretch>
            <a:fillRect/>
          </a:stretch>
        </p:blipFill>
        <p:spPr bwMode="auto">
          <a:xfrm>
            <a:off x="782209" y="914400"/>
            <a:ext cx="3239770" cy="1626870"/>
          </a:xfrm>
          <a:prstGeom prst="rect">
            <a:avLst/>
          </a:prstGeom>
          <a:noFill/>
          <a:ln>
            <a:noFill/>
          </a:ln>
        </p:spPr>
      </p:pic>
      <p:pic>
        <p:nvPicPr>
          <p:cNvPr id="32774" name="Imagen 133" descr="V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561" y="4648200"/>
            <a:ext cx="2934970" cy="1385888"/>
          </a:xfrm>
          <a:prstGeom prst="rect">
            <a:avLst/>
          </a:prstGeom>
          <a:noFill/>
          <a:extLst>
            <a:ext uri="{909E8E84-426E-40DD-AFC4-6F175D3DCCD1}">
              <a14:hiddenFill xmlns:a14="http://schemas.microsoft.com/office/drawing/2010/main">
                <a:solidFill>
                  <a:srgbClr val="FFFFFF"/>
                </a:solidFill>
              </a14:hiddenFill>
            </a:ext>
          </a:extLst>
        </p:spPr>
      </p:pic>
      <p:pic>
        <p:nvPicPr>
          <p:cNvPr id="32773" name="Imagen 126" descr="VA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731" y="2819400"/>
            <a:ext cx="2934970" cy="152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p:cNvSpPr>
            <a:spLocks noChangeArrowheads="1"/>
          </p:cNvSpPr>
          <p:nvPr/>
        </p:nvSpPr>
        <p:spPr bwMode="auto">
          <a:xfrm>
            <a:off x="0"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4" name="3 Rectángulo"/>
          <p:cNvSpPr/>
          <p:nvPr/>
        </p:nvSpPr>
        <p:spPr>
          <a:xfrm>
            <a:off x="383038" y="533400"/>
            <a:ext cx="3964355" cy="369332"/>
          </a:xfrm>
          <a:prstGeom prst="rect">
            <a:avLst/>
          </a:prstGeom>
        </p:spPr>
        <p:txBody>
          <a:bodyPr wrap="none">
            <a:spAutoFit/>
          </a:bodyPr>
          <a:lstStyle/>
          <a:p>
            <a:r>
              <a:rPr lang="es-ES" dirty="0" smtClean="0"/>
              <a:t>Forma de onda de voltaje y corriente L1 </a:t>
            </a:r>
            <a:endParaRPr lang="es-ES" dirty="0"/>
          </a:p>
        </p:txBody>
      </p:sp>
      <p:sp>
        <p:nvSpPr>
          <p:cNvPr id="5" name="4 Rectángulo"/>
          <p:cNvSpPr/>
          <p:nvPr/>
        </p:nvSpPr>
        <p:spPr>
          <a:xfrm>
            <a:off x="440531" y="2450068"/>
            <a:ext cx="4389150" cy="369332"/>
          </a:xfrm>
          <a:prstGeom prst="rect">
            <a:avLst/>
          </a:prstGeom>
        </p:spPr>
        <p:txBody>
          <a:bodyPr wrap="none">
            <a:spAutoFit/>
          </a:bodyPr>
          <a:lstStyle/>
          <a:p>
            <a:r>
              <a:rPr lang="es-ES" dirty="0"/>
              <a:t>Forma de onda de voltaje y corriente L2 y L3 </a:t>
            </a:r>
          </a:p>
        </p:txBody>
      </p:sp>
      <p:sp>
        <p:nvSpPr>
          <p:cNvPr id="15" name="14 Rectángulo"/>
          <p:cNvSpPr/>
          <p:nvPr/>
        </p:nvSpPr>
        <p:spPr>
          <a:xfrm>
            <a:off x="383038" y="4267200"/>
            <a:ext cx="4389150" cy="369332"/>
          </a:xfrm>
          <a:prstGeom prst="rect">
            <a:avLst/>
          </a:prstGeom>
        </p:spPr>
        <p:txBody>
          <a:bodyPr wrap="none">
            <a:spAutoFit/>
          </a:bodyPr>
          <a:lstStyle/>
          <a:p>
            <a:r>
              <a:rPr lang="es-ES" dirty="0"/>
              <a:t>Forma de onda de voltaje y corriente L2 y L3 </a:t>
            </a:r>
          </a:p>
        </p:txBody>
      </p:sp>
      <p:sp>
        <p:nvSpPr>
          <p:cNvPr id="11" name="10 Rectángulo"/>
          <p:cNvSpPr/>
          <p:nvPr/>
        </p:nvSpPr>
        <p:spPr>
          <a:xfrm>
            <a:off x="5012531" y="2981235"/>
            <a:ext cx="5848350" cy="1200329"/>
          </a:xfrm>
          <a:prstGeom prst="rect">
            <a:avLst/>
          </a:prstGeom>
        </p:spPr>
        <p:txBody>
          <a:bodyPr>
            <a:spAutoFit/>
          </a:bodyPr>
          <a:lstStyle/>
          <a:p>
            <a:pPr algn="just"/>
            <a:r>
              <a:rPr lang="es-ES" dirty="0" smtClean="0"/>
              <a:t>Estos fenómenos de distorsión pueden causar serios daños a elementos electrónicos conectados a este circuito, y provocar fallas de los sistemas de protección eléctrica, por lo cual se ha recomendado aislar este tipo de cargas del resto</a:t>
            </a:r>
            <a:endParaRPr lang="es-ES" dirty="0"/>
          </a:p>
        </p:txBody>
      </p:sp>
      <p:sp>
        <p:nvSpPr>
          <p:cNvPr id="14" name="13 Rectángulo"/>
          <p:cNvSpPr/>
          <p:nvPr/>
        </p:nvSpPr>
        <p:spPr>
          <a:xfrm>
            <a:off x="5000068" y="2218104"/>
            <a:ext cx="5848350" cy="646331"/>
          </a:xfrm>
          <a:prstGeom prst="rect">
            <a:avLst/>
          </a:prstGeom>
        </p:spPr>
        <p:txBody>
          <a:bodyPr>
            <a:spAutoFit/>
          </a:bodyPr>
          <a:lstStyle/>
          <a:p>
            <a:r>
              <a:rPr lang="es-ES" dirty="0"/>
              <a:t>ST5N presenta </a:t>
            </a:r>
            <a:r>
              <a:rPr lang="es-ES" dirty="0" smtClean="0"/>
              <a:t>distorsión </a:t>
            </a:r>
            <a:r>
              <a:rPr lang="es-ES" dirty="0"/>
              <a:t>armónica de corriente THD A con un promedio de 58% por fase.</a:t>
            </a:r>
          </a:p>
        </p:txBody>
      </p:sp>
    </p:spTree>
    <p:extLst>
      <p:ext uri="{BB962C8B-B14F-4D97-AF65-F5344CB8AC3E}">
        <p14:creationId xmlns:p14="http://schemas.microsoft.com/office/powerpoint/2010/main" val="463575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 tablero STBE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7"/>
          <p:cNvSpPr>
            <a:spLocks noChangeArrowheads="1"/>
          </p:cNvSpPr>
          <p:nvPr/>
        </p:nvSpPr>
        <p:spPr bwMode="auto">
          <a:xfrm>
            <a:off x="0"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6" name="15 Imagen" descr="E:\tesis\estudio de factibilidad\imagenes\fotos hgm\IMG_498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130" y="768166"/>
            <a:ext cx="3289935" cy="2203634"/>
          </a:xfrm>
          <a:prstGeom prst="rect">
            <a:avLst/>
          </a:prstGeom>
          <a:noFill/>
          <a:ln>
            <a:noFill/>
          </a:ln>
        </p:spPr>
      </p:pic>
      <p:graphicFrame>
        <p:nvGraphicFramePr>
          <p:cNvPr id="2" name="1 Tabla"/>
          <p:cNvGraphicFramePr>
            <a:graphicFrameLocks noGrp="1"/>
          </p:cNvGraphicFramePr>
          <p:nvPr>
            <p:extLst>
              <p:ext uri="{D42A27DB-BD31-4B8C-83A1-F6EECF244321}">
                <p14:modId xmlns:p14="http://schemas.microsoft.com/office/powerpoint/2010/main" val="3255393800"/>
              </p:ext>
            </p:extLst>
          </p:nvPr>
        </p:nvGraphicFramePr>
        <p:xfrm>
          <a:off x="6295629" y="803163"/>
          <a:ext cx="3060302" cy="1453056"/>
        </p:xfrm>
        <a:graphic>
          <a:graphicData uri="http://schemas.openxmlformats.org/drawingml/2006/table">
            <a:tbl>
              <a:tblPr firstRow="1" firstCol="1" bandRow="1">
                <a:tableStyleId>{5C22544A-7EE6-4342-B048-85BDC9FD1C3A}</a:tableStyleId>
              </a:tblPr>
              <a:tblGrid>
                <a:gridCol w="1247890"/>
                <a:gridCol w="1812412"/>
              </a:tblGrid>
              <a:tr h="242176">
                <a:tc>
                  <a:txBody>
                    <a:bodyPr/>
                    <a:lstStyle/>
                    <a:p>
                      <a:pPr>
                        <a:spcAft>
                          <a:spcPts val="0"/>
                        </a:spcAft>
                      </a:pPr>
                      <a:r>
                        <a:rPr lang="es-ES" sz="1200" dirty="0">
                          <a:effectLst/>
                        </a:rPr>
                        <a:t>Marca</a:t>
                      </a:r>
                      <a:endParaRPr lang="es-ES" sz="1200" dirty="0">
                        <a:solidFill>
                          <a:srgbClr val="2E74B5"/>
                        </a:solidFill>
                        <a:effectLst/>
                        <a:latin typeface="Times New Roman"/>
                        <a:ea typeface="Times New Roman"/>
                      </a:endParaRPr>
                    </a:p>
                  </a:txBody>
                  <a:tcPr marL="68580" marR="68580" marT="0" marB="0"/>
                </a:tc>
                <a:tc>
                  <a:txBody>
                    <a:bodyPr/>
                    <a:lstStyle/>
                    <a:p>
                      <a:pPr marR="354965" algn="r">
                        <a:spcAft>
                          <a:spcPts val="0"/>
                        </a:spcAft>
                      </a:pPr>
                      <a:r>
                        <a:rPr lang="es-ES" sz="1200">
                          <a:effectLst/>
                        </a:rPr>
                        <a:t>BALDOR</a:t>
                      </a:r>
                      <a:endParaRPr lang="es-ES" sz="1200">
                        <a:solidFill>
                          <a:srgbClr val="2E74B5"/>
                        </a:solidFill>
                        <a:effectLst/>
                        <a:latin typeface="Times New Roman"/>
                        <a:ea typeface="Times New Roman"/>
                      </a:endParaRPr>
                    </a:p>
                  </a:txBody>
                  <a:tcPr marL="68580" marR="68580" marT="0" marB="0"/>
                </a:tc>
              </a:tr>
              <a:tr h="242176">
                <a:tc>
                  <a:txBody>
                    <a:bodyPr/>
                    <a:lstStyle/>
                    <a:p>
                      <a:pPr>
                        <a:spcAft>
                          <a:spcPts val="0"/>
                        </a:spcAft>
                      </a:pPr>
                      <a:r>
                        <a:rPr lang="es-ES" sz="1200">
                          <a:effectLst/>
                        </a:rPr>
                        <a:t>HP</a:t>
                      </a:r>
                      <a:endParaRPr lang="es-ES" sz="1200">
                        <a:solidFill>
                          <a:srgbClr val="2E74B5"/>
                        </a:solidFill>
                        <a:effectLst/>
                        <a:latin typeface="Times New Roman"/>
                        <a:ea typeface="Times New Roman"/>
                      </a:endParaRPr>
                    </a:p>
                  </a:txBody>
                  <a:tcPr marL="68580" marR="68580" marT="0" marB="0"/>
                </a:tc>
                <a:tc>
                  <a:txBody>
                    <a:bodyPr/>
                    <a:lstStyle/>
                    <a:p>
                      <a:pPr marR="354965" algn="r">
                        <a:spcAft>
                          <a:spcPts val="0"/>
                        </a:spcAft>
                      </a:pPr>
                      <a:r>
                        <a:rPr lang="es-ES" sz="1200">
                          <a:effectLst/>
                        </a:rPr>
                        <a:t>10</a:t>
                      </a:r>
                      <a:endParaRPr lang="es-ES" sz="1200">
                        <a:solidFill>
                          <a:srgbClr val="2E74B5"/>
                        </a:solidFill>
                        <a:effectLst/>
                        <a:latin typeface="Times New Roman"/>
                        <a:ea typeface="Times New Roman"/>
                      </a:endParaRPr>
                    </a:p>
                  </a:txBody>
                  <a:tcPr marL="68580" marR="68580" marT="0" marB="0"/>
                </a:tc>
              </a:tr>
              <a:tr h="242176">
                <a:tc>
                  <a:txBody>
                    <a:bodyPr/>
                    <a:lstStyle/>
                    <a:p>
                      <a:pPr>
                        <a:spcAft>
                          <a:spcPts val="0"/>
                        </a:spcAft>
                      </a:pPr>
                      <a:r>
                        <a:rPr lang="es-ES" sz="1200">
                          <a:effectLst/>
                        </a:rPr>
                        <a:t>Voltaje</a:t>
                      </a:r>
                      <a:endParaRPr lang="es-ES" sz="1200">
                        <a:solidFill>
                          <a:srgbClr val="2E74B5"/>
                        </a:solidFill>
                        <a:effectLst/>
                        <a:latin typeface="Times New Roman"/>
                        <a:ea typeface="Times New Roman"/>
                      </a:endParaRPr>
                    </a:p>
                  </a:txBody>
                  <a:tcPr marL="68580" marR="68580" marT="0" marB="0"/>
                </a:tc>
                <a:tc>
                  <a:txBody>
                    <a:bodyPr/>
                    <a:lstStyle/>
                    <a:p>
                      <a:pPr marR="354965" algn="r">
                        <a:spcAft>
                          <a:spcPts val="0"/>
                        </a:spcAft>
                      </a:pPr>
                      <a:r>
                        <a:rPr lang="es-ES" sz="1200">
                          <a:effectLst/>
                        </a:rPr>
                        <a:t>208-230/460 V</a:t>
                      </a:r>
                      <a:endParaRPr lang="es-ES" sz="1200">
                        <a:solidFill>
                          <a:srgbClr val="2E74B5"/>
                        </a:solidFill>
                        <a:effectLst/>
                        <a:latin typeface="Times New Roman"/>
                        <a:ea typeface="Times New Roman"/>
                      </a:endParaRPr>
                    </a:p>
                  </a:txBody>
                  <a:tcPr marL="68580" marR="68580" marT="0" marB="0"/>
                </a:tc>
              </a:tr>
              <a:tr h="242176">
                <a:tc>
                  <a:txBody>
                    <a:bodyPr/>
                    <a:lstStyle/>
                    <a:p>
                      <a:pPr>
                        <a:spcAft>
                          <a:spcPts val="0"/>
                        </a:spcAft>
                      </a:pPr>
                      <a:r>
                        <a:rPr lang="es-ES" sz="1200">
                          <a:effectLst/>
                        </a:rPr>
                        <a:t>Corriente</a:t>
                      </a:r>
                      <a:endParaRPr lang="es-ES" sz="1200">
                        <a:solidFill>
                          <a:srgbClr val="2E74B5"/>
                        </a:solidFill>
                        <a:effectLst/>
                        <a:latin typeface="Times New Roman"/>
                        <a:ea typeface="Times New Roman"/>
                      </a:endParaRPr>
                    </a:p>
                  </a:txBody>
                  <a:tcPr marL="68580" marR="68580" marT="0" marB="0"/>
                </a:tc>
                <a:tc>
                  <a:txBody>
                    <a:bodyPr/>
                    <a:lstStyle/>
                    <a:p>
                      <a:pPr marR="354965" algn="r">
                        <a:spcAft>
                          <a:spcPts val="0"/>
                        </a:spcAft>
                      </a:pPr>
                      <a:r>
                        <a:rPr lang="es-ES" sz="1200">
                          <a:effectLst/>
                        </a:rPr>
                        <a:t>27-25/12,5 A</a:t>
                      </a:r>
                      <a:endParaRPr lang="es-ES" sz="1200">
                        <a:solidFill>
                          <a:srgbClr val="2E74B5"/>
                        </a:solidFill>
                        <a:effectLst/>
                        <a:latin typeface="Times New Roman"/>
                        <a:ea typeface="Times New Roman"/>
                      </a:endParaRPr>
                    </a:p>
                  </a:txBody>
                  <a:tcPr marL="68580" marR="68580" marT="0" marB="0"/>
                </a:tc>
              </a:tr>
              <a:tr h="242176">
                <a:tc>
                  <a:txBody>
                    <a:bodyPr/>
                    <a:lstStyle/>
                    <a:p>
                      <a:pPr>
                        <a:spcAft>
                          <a:spcPts val="0"/>
                        </a:spcAft>
                      </a:pPr>
                      <a:r>
                        <a:rPr lang="es-ES" sz="1200">
                          <a:effectLst/>
                        </a:rPr>
                        <a:t>R.P.M</a:t>
                      </a:r>
                      <a:endParaRPr lang="es-ES" sz="1200">
                        <a:solidFill>
                          <a:srgbClr val="2E74B5"/>
                        </a:solidFill>
                        <a:effectLst/>
                        <a:latin typeface="Times New Roman"/>
                        <a:ea typeface="Times New Roman"/>
                      </a:endParaRPr>
                    </a:p>
                  </a:txBody>
                  <a:tcPr marL="68580" marR="68580" marT="0" marB="0"/>
                </a:tc>
                <a:tc>
                  <a:txBody>
                    <a:bodyPr/>
                    <a:lstStyle/>
                    <a:p>
                      <a:pPr marR="354965" algn="r">
                        <a:spcAft>
                          <a:spcPts val="0"/>
                        </a:spcAft>
                      </a:pPr>
                      <a:r>
                        <a:rPr lang="es-ES" sz="1200">
                          <a:effectLst/>
                        </a:rPr>
                        <a:t>3450</a:t>
                      </a:r>
                      <a:endParaRPr lang="es-ES" sz="1200">
                        <a:solidFill>
                          <a:srgbClr val="2E74B5"/>
                        </a:solidFill>
                        <a:effectLst/>
                        <a:latin typeface="Times New Roman"/>
                        <a:ea typeface="Times New Roman"/>
                      </a:endParaRPr>
                    </a:p>
                  </a:txBody>
                  <a:tcPr marL="68580" marR="68580" marT="0" marB="0"/>
                </a:tc>
              </a:tr>
              <a:tr h="242176">
                <a:tc>
                  <a:txBody>
                    <a:bodyPr/>
                    <a:lstStyle/>
                    <a:p>
                      <a:pPr>
                        <a:spcAft>
                          <a:spcPts val="0"/>
                        </a:spcAft>
                      </a:pPr>
                      <a:r>
                        <a:rPr lang="es-ES" sz="1200">
                          <a:effectLst/>
                        </a:rPr>
                        <a:t>Código </a:t>
                      </a:r>
                      <a:endParaRPr lang="es-ES" sz="1200">
                        <a:solidFill>
                          <a:srgbClr val="2E74B5"/>
                        </a:solidFill>
                        <a:effectLst/>
                        <a:latin typeface="Times New Roman"/>
                        <a:ea typeface="Times New Roman"/>
                      </a:endParaRPr>
                    </a:p>
                  </a:txBody>
                  <a:tcPr marL="68580" marR="68580" marT="0" marB="0"/>
                </a:tc>
                <a:tc>
                  <a:txBody>
                    <a:bodyPr/>
                    <a:lstStyle/>
                    <a:p>
                      <a:pPr marR="354965" algn="r">
                        <a:spcAft>
                          <a:spcPts val="0"/>
                        </a:spcAft>
                      </a:pPr>
                      <a:r>
                        <a:rPr lang="es-ES" sz="1200" dirty="0">
                          <a:effectLst/>
                        </a:rPr>
                        <a:t>H</a:t>
                      </a:r>
                      <a:endParaRPr lang="es-ES" sz="1200" dirty="0">
                        <a:solidFill>
                          <a:srgbClr val="2E74B5"/>
                        </a:solidFill>
                        <a:effectLst/>
                        <a:latin typeface="Times New Roman"/>
                        <a:ea typeface="Times New Roman"/>
                      </a:endParaRPr>
                    </a:p>
                  </a:txBody>
                  <a:tcPr marL="68580" marR="68580" marT="0" marB="0"/>
                </a:tc>
              </a:tr>
            </a:tbl>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1959069305"/>
              </p:ext>
            </p:extLst>
          </p:nvPr>
        </p:nvGraphicFramePr>
        <p:xfrm>
          <a:off x="5088731" y="4057584"/>
          <a:ext cx="3340418" cy="528981"/>
        </p:xfrm>
        <a:graphic>
          <a:graphicData uri="http://schemas.openxmlformats.org/presentationml/2006/ole">
            <mc:AlternateContent xmlns:mc="http://schemas.openxmlformats.org/markup-compatibility/2006">
              <mc:Choice xmlns:v="urn:schemas-microsoft-com:vml" Requires="v">
                <p:oleObj spid="_x0000_s38037" name="Ecuación" r:id="rId5" imgW="1459866" imgH="241195" progId="Equation.3">
                  <p:embed/>
                </p:oleObj>
              </mc:Choice>
              <mc:Fallback>
                <p:oleObj name="Ecuación" r:id="rId5" imgW="1459866" imgH="241195"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8731" y="4057584"/>
                        <a:ext cx="3340418" cy="528981"/>
                      </a:xfrm>
                      <a:prstGeom prst="rect">
                        <a:avLst/>
                      </a:prstGeom>
                      <a:noFill/>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413477008"/>
              </p:ext>
            </p:extLst>
          </p:nvPr>
        </p:nvGraphicFramePr>
        <p:xfrm>
          <a:off x="5088731" y="4586565"/>
          <a:ext cx="2771027" cy="528981"/>
        </p:xfrm>
        <a:graphic>
          <a:graphicData uri="http://schemas.openxmlformats.org/presentationml/2006/ole">
            <mc:AlternateContent xmlns:mc="http://schemas.openxmlformats.org/markup-compatibility/2006">
              <mc:Choice xmlns:v="urn:schemas-microsoft-com:vml" Requires="v">
                <p:oleObj spid="_x0000_s38038" name="Ecuación" r:id="rId7" imgW="1193800" imgH="241300" progId="Equation.3">
                  <p:embed/>
                </p:oleObj>
              </mc:Choice>
              <mc:Fallback>
                <p:oleObj name="Ecuación" r:id="rId7" imgW="1193800" imgH="2413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8731" y="4586565"/>
                        <a:ext cx="2771027" cy="528981"/>
                      </a:xfrm>
                      <a:prstGeom prst="rect">
                        <a:avLst/>
                      </a:prstGeom>
                      <a:noFill/>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1395382123"/>
              </p:ext>
            </p:extLst>
          </p:nvPr>
        </p:nvGraphicFramePr>
        <p:xfrm>
          <a:off x="5088731" y="5109819"/>
          <a:ext cx="2524293" cy="528981"/>
        </p:xfrm>
        <a:graphic>
          <a:graphicData uri="http://schemas.openxmlformats.org/presentationml/2006/ole">
            <mc:AlternateContent xmlns:mc="http://schemas.openxmlformats.org/markup-compatibility/2006">
              <mc:Choice xmlns:v="urn:schemas-microsoft-com:vml" Requires="v">
                <p:oleObj spid="_x0000_s38039" name="Ecuación" r:id="rId9" imgW="1079032" imgH="241195" progId="Equation.3">
                  <p:embed/>
                </p:oleObj>
              </mc:Choice>
              <mc:Fallback>
                <p:oleObj name="Ecuación" r:id="rId9" imgW="1079032" imgH="241195" progId="Equation.3">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8731" y="5109819"/>
                        <a:ext cx="2524293" cy="528981"/>
                      </a:xfrm>
                      <a:prstGeom prst="rect">
                        <a:avLst/>
                      </a:prstGeom>
                      <a:noFill/>
                    </p:spPr>
                  </p:pic>
                </p:oleObj>
              </mc:Fallback>
            </mc:AlternateContent>
          </a:graphicData>
        </a:graphic>
      </p:graphicFrame>
      <p:sp>
        <p:nvSpPr>
          <p:cNvPr id="17" name="Rectangle 4"/>
          <p:cNvSpPr>
            <a:spLocks noChangeArrowheads="1"/>
          </p:cNvSpPr>
          <p:nvPr/>
        </p:nvSpPr>
        <p:spPr bwMode="auto">
          <a:xfrm>
            <a:off x="5088731" y="2570455"/>
            <a:ext cx="5486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Cálculo de corriente de arranque:</a:t>
            </a:r>
            <a:endParaRPr kumimoji="0" lang="es-ES" altLang="es-ES"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Arial" pitchFamily="34" charset="0"/>
                <a:ea typeface="Times New Roman" pitchFamily="18" charset="0"/>
              </a:rPr>
              <a:t> De acuerdo a la norma NEMA MG1 el código de rotor bloqueado H corresponde a: </a:t>
            </a:r>
            <a:endParaRPr kumimoji="0" lang="es-ES" altLang="es-ES" sz="1200" b="0" i="0" u="none" strike="noStrike" cap="none" normalizeH="0" baseline="0" dirty="0" smtClean="0">
              <a:ln>
                <a:noFill/>
              </a:ln>
              <a:solidFill>
                <a:schemeClr val="tx1"/>
              </a:solidFill>
              <a:effectLst/>
              <a:latin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s-ES" altLang="es-ES" sz="12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 6.3-7.1 </a:t>
            </a: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veces el valor de la corriente nominal</a:t>
            </a:r>
            <a:endParaRPr kumimoji="0" lang="es-ES" altLang="es-ES" sz="1200" b="0" i="0" u="none" strike="noStrike" cap="none" normalizeH="0" baseline="0" dirty="0" smtClean="0">
              <a:ln>
                <a:noFill/>
              </a:ln>
              <a:solidFill>
                <a:schemeClr val="tx1"/>
              </a:solidFill>
              <a:effectLst/>
              <a:latin typeface="Arial"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itchFamily="18" charset="2"/>
              <a:buChar char=""/>
              <a:tabLst/>
            </a:pP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Corriente nominal a 230V= 25A</a:t>
            </a:r>
            <a:endParaRPr kumimoji="0" lang="es-ES" altLang="es-ES" sz="12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200" b="0" i="0" u="none" strike="noStrike" cap="none" normalizeH="0" baseline="0" dirty="0" smtClean="0">
              <a:ln>
                <a:noFill/>
              </a:ln>
              <a:solidFill>
                <a:schemeClr val="tx1"/>
              </a:solidFill>
              <a:effectLst/>
              <a:latin typeface="Arial" pitchFamily="34" charset="0"/>
            </a:endParaRPr>
          </a:p>
        </p:txBody>
      </p:sp>
      <p:sp>
        <p:nvSpPr>
          <p:cNvPr id="19" name="Rectangle 6"/>
          <p:cNvSpPr>
            <a:spLocks noChangeArrowheads="1"/>
          </p:cNvSpPr>
          <p:nvPr/>
        </p:nvSpPr>
        <p:spPr bwMode="auto">
          <a:xfrm>
            <a:off x="0" y="13906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37904" name="Picture 16" descr="E:\tesis\estudio de factibilidad1\imagenes\fotos hgm\IMG_489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7409" y="3429000"/>
            <a:ext cx="3289935" cy="2315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0870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Sub tablero STBE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7"/>
          <p:cNvSpPr>
            <a:spLocks noChangeArrowheads="1"/>
          </p:cNvSpPr>
          <p:nvPr/>
        </p:nvSpPr>
        <p:spPr bwMode="auto">
          <a:xfrm>
            <a:off x="0"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6"/>
          <p:cNvSpPr>
            <a:spLocks noChangeArrowheads="1"/>
          </p:cNvSpPr>
          <p:nvPr/>
        </p:nvSpPr>
        <p:spPr bwMode="auto">
          <a:xfrm>
            <a:off x="0" y="13906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7" name="26 Imagen"/>
          <p:cNvPicPr/>
          <p:nvPr/>
        </p:nvPicPr>
        <p:blipFill>
          <a:blip r:embed="rId3"/>
          <a:stretch>
            <a:fillRect/>
          </a:stretch>
        </p:blipFill>
        <p:spPr>
          <a:xfrm>
            <a:off x="135731" y="781334"/>
            <a:ext cx="6172200" cy="4857466"/>
          </a:xfrm>
          <a:prstGeom prst="rect">
            <a:avLst/>
          </a:prstGeom>
        </p:spPr>
      </p:pic>
      <p:graphicFrame>
        <p:nvGraphicFramePr>
          <p:cNvPr id="4" name="3 Tabla"/>
          <p:cNvGraphicFramePr>
            <a:graphicFrameLocks noGrp="1"/>
          </p:cNvGraphicFramePr>
          <p:nvPr>
            <p:extLst>
              <p:ext uri="{D42A27DB-BD31-4B8C-83A1-F6EECF244321}">
                <p14:modId xmlns:p14="http://schemas.microsoft.com/office/powerpoint/2010/main" val="3512186568"/>
              </p:ext>
            </p:extLst>
          </p:nvPr>
        </p:nvGraphicFramePr>
        <p:xfrm>
          <a:off x="6536531" y="1488440"/>
          <a:ext cx="4951730" cy="949960"/>
        </p:xfrm>
        <a:graphic>
          <a:graphicData uri="http://schemas.openxmlformats.org/drawingml/2006/table">
            <a:tbl>
              <a:tblPr firstRow="1" firstCol="1" bandRow="1">
                <a:tableStyleId>{5C22544A-7EE6-4342-B048-85BDC9FD1C3A}</a:tableStyleId>
              </a:tblPr>
              <a:tblGrid>
                <a:gridCol w="617220"/>
                <a:gridCol w="1095375"/>
                <a:gridCol w="1045210"/>
                <a:gridCol w="1277620"/>
                <a:gridCol w="916305"/>
              </a:tblGrid>
              <a:tr h="231775">
                <a:tc>
                  <a:txBody>
                    <a:bodyPr/>
                    <a:lstStyle/>
                    <a:p>
                      <a:pPr algn="ctr">
                        <a:spcAft>
                          <a:spcPts val="0"/>
                        </a:spcAft>
                      </a:pPr>
                      <a:r>
                        <a:rPr lang="es-ES" sz="1200" dirty="0">
                          <a:effectLst/>
                        </a:rPr>
                        <a:t>FASE</a:t>
                      </a:r>
                      <a:endParaRPr lang="es-ES" sz="12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VOLTAJE (V)</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V Δ% 220</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CORRIENTE (A)</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A Δ% 157.5</a:t>
                      </a:r>
                      <a:endParaRPr lang="es-ES" sz="1200">
                        <a:solidFill>
                          <a:srgbClr val="2E74B5"/>
                        </a:solidFill>
                        <a:effectLst/>
                        <a:latin typeface="Times New Roman"/>
                        <a:ea typeface="Times New Roman"/>
                      </a:endParaRPr>
                    </a:p>
                  </a:txBody>
                  <a:tcPr marL="68580" marR="68580" marT="0" marB="0"/>
                </a:tc>
              </a:tr>
              <a:tr h="243205">
                <a:tc>
                  <a:txBody>
                    <a:bodyPr/>
                    <a:lstStyle/>
                    <a:p>
                      <a:pPr algn="ctr">
                        <a:spcAft>
                          <a:spcPts val="0"/>
                        </a:spcAft>
                      </a:pPr>
                      <a:r>
                        <a:rPr lang="es-ES" sz="1200" dirty="0">
                          <a:effectLst/>
                        </a:rPr>
                        <a:t>L1</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202,44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-8,78%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131,1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-16,76%</a:t>
                      </a:r>
                      <a:endParaRPr lang="es-ES" sz="1200">
                        <a:solidFill>
                          <a:srgbClr val="2E74B5"/>
                        </a:solidFill>
                        <a:effectLst/>
                        <a:latin typeface="Times New Roman"/>
                        <a:ea typeface="Times New Roman"/>
                      </a:endParaRPr>
                    </a:p>
                  </a:txBody>
                  <a:tcPr marL="68580" marR="68580" marT="0" marB="0"/>
                </a:tc>
              </a:tr>
              <a:tr h="243205">
                <a:tc>
                  <a:txBody>
                    <a:bodyPr/>
                    <a:lstStyle/>
                    <a:p>
                      <a:pPr algn="ctr">
                        <a:spcAft>
                          <a:spcPts val="0"/>
                        </a:spcAft>
                      </a:pPr>
                      <a:r>
                        <a:rPr lang="es-ES" sz="1200">
                          <a:effectLst/>
                        </a:rPr>
                        <a:t>L2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204,06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-7,97%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144,5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-8,25%</a:t>
                      </a:r>
                      <a:endParaRPr lang="es-ES" sz="1200">
                        <a:solidFill>
                          <a:srgbClr val="2E74B5"/>
                        </a:solidFill>
                        <a:effectLst/>
                        <a:latin typeface="Times New Roman"/>
                        <a:ea typeface="Times New Roman"/>
                      </a:endParaRPr>
                    </a:p>
                  </a:txBody>
                  <a:tcPr marL="68580" marR="68580" marT="0" marB="0"/>
                </a:tc>
              </a:tr>
              <a:tr h="231775">
                <a:tc>
                  <a:txBody>
                    <a:bodyPr/>
                    <a:lstStyle/>
                    <a:p>
                      <a:pPr algn="ctr">
                        <a:spcAft>
                          <a:spcPts val="0"/>
                        </a:spcAft>
                      </a:pPr>
                      <a:r>
                        <a:rPr lang="es-ES" sz="1200">
                          <a:effectLst/>
                        </a:rPr>
                        <a:t>L3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203,78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-8,11%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133,9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-14,98%</a:t>
                      </a:r>
                      <a:endParaRPr lang="es-ES" sz="1200" dirty="0">
                        <a:solidFill>
                          <a:srgbClr val="2E74B5"/>
                        </a:solidFill>
                        <a:effectLst/>
                        <a:latin typeface="Times New Roman"/>
                        <a:ea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1558787295"/>
              </p:ext>
            </p:extLst>
          </p:nvPr>
        </p:nvGraphicFramePr>
        <p:xfrm>
          <a:off x="6536531" y="3322796"/>
          <a:ext cx="4953000" cy="1043940"/>
        </p:xfrm>
        <a:graphic>
          <a:graphicData uri="http://schemas.openxmlformats.org/drawingml/2006/table">
            <a:tbl>
              <a:tblPr firstRow="1" firstCol="1" bandRow="1">
                <a:tableStyleId>{5C22544A-7EE6-4342-B048-85BDC9FD1C3A}</a:tableStyleId>
              </a:tblPr>
              <a:tblGrid>
                <a:gridCol w="856795"/>
                <a:gridCol w="920081"/>
                <a:gridCol w="959027"/>
                <a:gridCol w="1360302"/>
                <a:gridCol w="856795"/>
              </a:tblGrid>
              <a:tr h="257810">
                <a:tc>
                  <a:txBody>
                    <a:bodyPr/>
                    <a:lstStyle/>
                    <a:p>
                      <a:pPr algn="ctr">
                        <a:spcAft>
                          <a:spcPts val="0"/>
                        </a:spcAft>
                      </a:pPr>
                      <a:r>
                        <a:rPr lang="es-ES" sz="1100">
                          <a:effectLst/>
                        </a:rPr>
                        <a:t>FASE</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VOLTAJE (V)</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V Δ% 220</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CORRIENTE (A)</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A Δ% 25</a:t>
                      </a:r>
                      <a:endParaRPr lang="es-ES" sz="1200">
                        <a:solidFill>
                          <a:srgbClr val="2E74B5"/>
                        </a:solidFill>
                        <a:effectLst/>
                        <a:latin typeface="Times New Roman"/>
                        <a:ea typeface="Times New Roman"/>
                      </a:endParaRPr>
                    </a:p>
                  </a:txBody>
                  <a:tcPr marL="68580" marR="68580" marT="0" marB="0"/>
                </a:tc>
              </a:tr>
              <a:tr h="257810">
                <a:tc>
                  <a:txBody>
                    <a:bodyPr/>
                    <a:lstStyle/>
                    <a:p>
                      <a:pPr algn="ctr">
                        <a:spcAft>
                          <a:spcPts val="0"/>
                        </a:spcAft>
                      </a:pPr>
                      <a:r>
                        <a:rPr lang="es-ES" sz="1200">
                          <a:effectLst/>
                        </a:rPr>
                        <a:t>L1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214,86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-2,57%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-18,00%</a:t>
                      </a:r>
                      <a:endParaRPr lang="es-ES" sz="1200">
                        <a:solidFill>
                          <a:srgbClr val="2E74B5"/>
                        </a:solidFill>
                        <a:effectLst/>
                        <a:latin typeface="Times New Roman"/>
                        <a:ea typeface="Times New Roman"/>
                      </a:endParaRPr>
                    </a:p>
                  </a:txBody>
                  <a:tcPr marL="68580" marR="68580" marT="0" marB="0"/>
                </a:tc>
              </a:tr>
              <a:tr h="270510">
                <a:tc>
                  <a:txBody>
                    <a:bodyPr/>
                    <a:lstStyle/>
                    <a:p>
                      <a:pPr algn="ctr">
                        <a:spcAft>
                          <a:spcPts val="0"/>
                        </a:spcAft>
                      </a:pPr>
                      <a:r>
                        <a:rPr lang="es-ES" sz="1200">
                          <a:effectLst/>
                        </a:rPr>
                        <a:t>L2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214,92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-2,54%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22,2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-11,20%</a:t>
                      </a:r>
                      <a:endParaRPr lang="es-ES" sz="1200">
                        <a:solidFill>
                          <a:srgbClr val="2E74B5"/>
                        </a:solidFill>
                        <a:effectLst/>
                        <a:latin typeface="Times New Roman"/>
                        <a:ea typeface="Times New Roman"/>
                      </a:endParaRPr>
                    </a:p>
                  </a:txBody>
                  <a:tcPr marL="68580" marR="68580" marT="0" marB="0"/>
                </a:tc>
              </a:tr>
              <a:tr h="257810">
                <a:tc>
                  <a:txBody>
                    <a:bodyPr/>
                    <a:lstStyle/>
                    <a:p>
                      <a:pPr algn="ctr">
                        <a:spcAft>
                          <a:spcPts val="0"/>
                        </a:spcAft>
                      </a:pPr>
                      <a:r>
                        <a:rPr lang="es-ES" sz="1200">
                          <a:effectLst/>
                        </a:rPr>
                        <a:t>L3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214,14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-2,93%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-17,60%</a:t>
                      </a:r>
                      <a:endParaRPr lang="es-ES" sz="1200" dirty="0">
                        <a:solidFill>
                          <a:srgbClr val="2E74B5"/>
                        </a:solidFill>
                        <a:effectLst/>
                        <a:latin typeface="Times New Roman"/>
                        <a:ea typeface="Times New Roman"/>
                      </a:endParaRPr>
                    </a:p>
                  </a:txBody>
                  <a:tcPr marL="68580" marR="68580" marT="0" marB="0"/>
                </a:tc>
              </a:tr>
            </a:tbl>
          </a:graphicData>
        </a:graphic>
      </p:graphicFrame>
      <p:sp>
        <p:nvSpPr>
          <p:cNvPr id="9" name="8 Rectángulo"/>
          <p:cNvSpPr/>
          <p:nvPr/>
        </p:nvSpPr>
        <p:spPr>
          <a:xfrm>
            <a:off x="6612731" y="4431268"/>
            <a:ext cx="3257110" cy="369332"/>
          </a:xfrm>
          <a:prstGeom prst="rect">
            <a:avLst/>
          </a:prstGeom>
        </p:spPr>
        <p:txBody>
          <a:bodyPr wrap="none">
            <a:spAutoFit/>
          </a:bodyPr>
          <a:lstStyle/>
          <a:p>
            <a:r>
              <a:rPr lang="es-ES" dirty="0"/>
              <a:t>E</a:t>
            </a:r>
            <a:r>
              <a:rPr lang="es-ES" dirty="0" smtClean="0"/>
              <a:t>l </a:t>
            </a:r>
            <a:r>
              <a:rPr lang="es-ES" dirty="0"/>
              <a:t>período transitorio dura </a:t>
            </a:r>
            <a:r>
              <a:rPr lang="es-ES" dirty="0" smtClean="0"/>
              <a:t>0.45s </a:t>
            </a:r>
            <a:endParaRPr lang="es-ES" dirty="0"/>
          </a:p>
        </p:txBody>
      </p:sp>
      <p:sp>
        <p:nvSpPr>
          <p:cNvPr id="11" name="10 Rectángulo"/>
          <p:cNvSpPr/>
          <p:nvPr/>
        </p:nvSpPr>
        <p:spPr>
          <a:xfrm>
            <a:off x="6536531" y="2883234"/>
            <a:ext cx="4413259" cy="369332"/>
          </a:xfrm>
          <a:prstGeom prst="rect">
            <a:avLst/>
          </a:prstGeom>
        </p:spPr>
        <p:txBody>
          <a:bodyPr wrap="none">
            <a:spAutoFit/>
          </a:bodyPr>
          <a:lstStyle/>
          <a:p>
            <a:r>
              <a:rPr lang="es-ES" dirty="0"/>
              <a:t>Valores durante período 15 segundos estable</a:t>
            </a:r>
          </a:p>
        </p:txBody>
      </p:sp>
      <p:sp>
        <p:nvSpPr>
          <p:cNvPr id="14" name="13 Rectángulo"/>
          <p:cNvSpPr/>
          <p:nvPr/>
        </p:nvSpPr>
        <p:spPr>
          <a:xfrm>
            <a:off x="6536531" y="1021318"/>
            <a:ext cx="3549626" cy="369332"/>
          </a:xfrm>
          <a:prstGeom prst="rect">
            <a:avLst/>
          </a:prstGeom>
        </p:spPr>
        <p:txBody>
          <a:bodyPr wrap="none">
            <a:spAutoFit/>
          </a:bodyPr>
          <a:lstStyle/>
          <a:p>
            <a:r>
              <a:rPr lang="es-ES" b="1" dirty="0"/>
              <a:t>Valores pico de arranque del motor</a:t>
            </a:r>
          </a:p>
        </p:txBody>
      </p:sp>
    </p:spTree>
    <p:extLst>
      <p:ext uri="{BB962C8B-B14F-4D97-AF65-F5344CB8AC3E}">
        <p14:creationId xmlns:p14="http://schemas.microsoft.com/office/powerpoint/2010/main" val="14077623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Energía</a:t>
            </a:r>
            <a:endPar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AutoShape 4" descr="data:image/jpeg;base64,/9j/4AAQSkZJRgABAQAAAQABAAD/2wCEAAkGBxQSEhUUExQUFhUXGBcWFxgXFxUYFxcXFxgXGBgXGRgYHCggGBwlHBcUIjEhJSkrLi4uFyAzODMsNygtLisBCgoKDg0OGxAQGywkHyQsLCwsLCwsNDQsLCwsLCwsLCwsLCwsLCwsLCwsLCwsLCwsLCwsLCwsLCwsLCwsLCwsLP/AABEIALcBEwMBIgACEQEDEQH/xAAbAAABBQEBAAAAAAAAAAAAAAAFAAIDBAYBB//EAEEQAAIBAwMCBAQDBQYEBgMAAAECEQADIQQSMQVBEyJRYQZxgZEyobEjQlLB8BQVYnLR4TOSovEHFkOCwtIkU8P/xAAZAQEBAQEBAQAAAAAAAAAAAAABAgADBAX/xAAtEQACAgEEAQMCBAcAAAAAAAAAAQIREiExQVETA2GhIpEEFFKxMnGB0eHw8f/aAAwDAQACEQMRAD8A9oBp4NMpwqyR26u7qZSrUYk3V0UwCnKaliPpVFduRTUv1qElY1XanF5qB7omqSBjiajZqeahYVSA4XprCmtXFakBpWmkV2/egcfX/amLcmkDkU9BTWWpEWkSe2pFXFNVrVzEVZSubKQjXRSJrgagx3bSIpwM01hWEjYVC6qOYFTlJqG/oVcQapMljA6+oqNrRaNgETmaG6noLFsXSE9O4+VF+nqbaBQS0dz71bpK0yFbdNAzW/DbXSCWQQfQmR71zqXRXW35ArEfujE4/Ojv9ob0FNN9qPJPQ3ijqeedP6beubmRYCzLHGRkj5+1SvZv7SZaPXIrdXvMI4HtUUKsbVkjuf1Nd/zDfBw/LJcmO0/QtRe/FMYMsT39J71HrehOjKgksRMYz2xFbg6hvQfSmPfJjAHvQvxE7M/wsKM1p+j3golW+4pVql1Le32Ndo88/YrwRJAacKiU08NXnPQPNcmkHrtAjd2a61yDTSKiu1jDLl6ah8WmuahmrSJJ2vGolJJphNK2c1VAE2ECozUoyBURrmURuKgLVYuNVLU3QoLEwBkmrQD2zXDWZ6j8Q3QR4I8vckAz7Zop0PrK3xBG24BJB7j1FF6i46BbdinWs1GLcmp7a7aWBIRTrd2q7PT7YqaEmdzUlhTXLSTzVtalsTgFNZakims1TYkZWubKfvpb6TDAgpRTmplJhRS21wtXC9YBEUwpXQaeq0mGbBS8OpCQKja+KxjvhUq6LopVtQIN9OVqj06CMmacyxxSYnFdBqFWpeLQYnJqC6a6blRuayEq3DUM1PcINV2xmrRAxjUtma7p0kSaYWikwRtPiuuap2rtTq9RRQy8aqOZEeuKmvuACSQAO5MCgv8AeyEnZLgcleB9e/0mqToKbM11u040bMrOjC4dxPOxSCdv8I2T+laf4ctKEJEkSAGIhmA7nHrWU6l8QAWgviX1i75mKRK7ZZYuDiOMRNa/ouutsoQP5toeGADFXyGgRPvA5rJi0E91TK9VmFSWRIrMESjmprb1FTgKBLC3KmW5VIVIpqaGy54lRM1M3xSU0Gs7urq0ttc4pMShqjc1ymvWMNL1zxKhc1C5qqCy6b4pjaoUNuE1Ue4Z5qlAHIKXdXVZtVVN2qFmqlEhyCQ1lKhoU0qcUGRzSfECsAQZmKJ2upA9xXjfS9a4cKJ8zRHH/atei3TgKSamFTVmcnFm4GvnuKbc1UVi11NxTBkH61Yb4jCYaJAmMyRIEx9RS4UZTs1B6oBVa91kVlrPxhad1t7GJZgvYcyAc0YuBO/NEcWVbJH6qD3qW11Rfc0OIWniI4j7VdIm2G06okYqF9arHmgN7XIveflmqj9aHZZ+Zio+lF1J8GysagVcS6KwNnql58IB/wC1ePmTMUM6t8RW7X/H1DOw/wDTtNuPyJ/CPzqHJHSPpyZrfjB0FsuWBZeE3DPqI/nXmnVesXSh2wkEQV55Pc/KlY6xc1huW7NtbaLbd4gvccgQoL+5PAqS70u6umZryMpLW9pIInLbon+s0RlFlShKKKy6nXqMOLoPIaG+eDirGi+I74vW/FsJvlUV/MCFmAPKRgTxRa1KqsQDIJPB2mOPnnPyodq0nU2AAf8AirE9/MP966LGTao4XJJe56zpdx/FH0mPzoirDtQm3qOxq9pHoaFMsmkGroNcjNSUSinrUIapA1Bh4roFRhq74goMS0hTd9LfWERprV01FdesgIbjVVe5mpLr1A1dESxruTVG6xnFE7en3cmBT/7uXncZqlJIlpsGqfWoWbNEtToRBIP3qtZ0pOaU0DTJLTYGKVTjTN6UqLNTPJPhm0+/xVdAEiQ85n/CMmP5Vp9d8T3bcquyeQYnHyqkvRjpvPZl0faVLQM5/dHqD+VUtcyspIO0gAkQ/wBexjP6VwTqJ1rUqdT6zqbhDb/MBEAQsEZmOSaEtbdhE9hE+bMnvPAmifUumXrIIZlIkRB4McTFUkVyOBx2OPr3rnKxxTKt6yVI/C7cmJMNxCmI9+aYOvXbLKA5LCVg7toknkERPeJogNHdYHbadgO4Eie2ftU/T+mrdYpfD2gODtO4mOF7Ce80K0bA1Gg6uotqz+ckBsCFyOBOY+dUdf1jeTJVB6CAP1qklzRIpAW+4SAwLqoGJAULE/eqeo63ZR1S3pbXngqzAsVEHkMTJ/1rpm2dFCKLJ16cbp+QNLX9QXT2FvNbLl3ZFViVUbQp3EDJ59ap6L4pvv4qjZb8MGCiqpJzHFP67rnv6bTNdMsxvMPkHVR+QNEm0rOsUpNIA6/rep1I27ttv+BIRPsOfrTdF0B2I3A5OJESfYDJpqMdwloiSDPcCR+dW9NrtWfDNqyHLKrG4QeTk/vAYripuZ6pJemlSNJ0q+nTjvd1V9u3bG5oMHCKcccsRUet+Ln11wWtgFsZkiWnEExhRzirPXrerS5CaJb1rapDbSxJKgnIP8qpdN1DNdUXNL/ZlDKWMQTnESomM+vNd4pR2PLN5Rt7l2/pnLqqqWA2s0cQWEDHPAqp1FGt37V0naLbbmaJA2x275rSRaMhLpUMewHbgiRiaDfFsW0EMGQ5Y7gdskCDH8pqsq1/3c8qhqrNl0vqK3oBgMROMhh/Eh7j8xRqwsd68X0WtNjy2mDrghQZIJgSBMr8xznFaLR/HV4IdyT2V4jPfnDduPWjyrkWknoeohqRNed9L+N2VSb53R2VPMSeADMRzzFPuf8AiVbUgeBdM+hXmfc5pUkyW6PQ5FIXYNeZj/xVQFlNgzJjzr+dHej/ABja1WB5GBAhmByZ7j6feqDNGx3U6BQxbrDmpkuHk1qGwitIiqQ1UU9dVRQ2WC1Me5UbX/Sq92+AMmlIxMkdxiquotjcI4qpc10cVA+tk5q1FkOSDQZeKqXrjA1TXVHtUunubmE59qao1llN57c1f0OnIweKk38AGnFiO9c2yqLa2xSqh/afelU0xs861nxLeRG3eCwx5SnOMgkMJ5rP6/4hugLcCogyotoxx/iIMxPpPpQp3Hh+V5YxIiY55NM1enY7VADTDhu5HEDMAAnvmvHCckqb5+Ds6eyCWn6qrM48IHEoQ0wMAASO2ac+rlSCkEkA/h8o3EnE8iT96D2gQZiIxzEz6Vy/qfDAJAG4kk4kqCBNdJS6ZGpqOldc8EjedygEbSQCCSPQ57/er+l+I7KXlJbaCZkK0QVYQce4zWBXq6uM8YBPcDPmBH9YqWzeUgJk/iggxM5Hmn2NVBthZoOt9dRrrEbbimNqkFbgMQG3qoO3tM5jPrVmx0+1dRXNvS+JbBZQNQSzMRGxgMgQePXtWZbXW0IZ+RJCtuG0iYifaDXbXUrb7vE8JRkZESSDwT2xzRbs1g7TfEttPF26O2p/9Tc91jg8Dz471p/h6+utsS9uxbtqr27Q3gMryGkSwxJJM+grKD4X2WbtwXbTAiVVWBkdszVnoSXNNpWvFQ0K5XOCd6r2yK6b6HRNr6kavT9FW2ZV7IIyWNxWb54kD6VJd015xHiqVPpdXP5/lVHpeua/o/HKhG8+BMeSYBn5VS6h1l11QsKAE2sTtEnH/Y4qMUtjp5ZPcvm1fTIZxBgENPyyDVleoagCHDOP8YJoJqdQE3buVAO31BmD+Rqvb6p2DQQexkxAP8xQC9Ro0g6xbOGsrj0EH8qlu67SsIuWZDCIJJH23YrK6vq0YGRBbnMz3+c03R9WJwyxn0UwFJnnPrQK9T2Lmr0thbZFveCWncNpMH90rj7zQnTeYbWZS0gQJE5UgzwvOeOK51llD7hc2wRICCI5AJxjk027qrKIw3BgUUKwkSVyJkwG8w47ClI5Spk3T7zTsLebJztHHOZMmDxH2q81q7dWDaI3cSCQR+EkR7TxQe1obkgL5kZT67tvl80t7HtNEdNqb22A9yBz/DEEnIhSCf0qlFEjb/ws6oSAomVDFhAnEQCYjBmu9L+GdYhVgoYSCrK6NGeTBn3wDVnp+tvBfELOok7IUMCIzHIPAJqwmv1VwFjcKEQZFsWy0kCG2gT+tdYpkNRPVei6g27Sq7l2HJIzHYEwJgd6m1HVbfE/avMm6nqrWTcEkTJwMMAMkehp7/Fd+1u3shgKTEEeYkcgD0NUjadnoVvqCtwamGvT1rzYfGxKhyqMpMeh4nuat2+vIwlrGM5B/wBvervtE10zb3usoP8Aaqd7X76z2i65pwfPpmYfWfnKt+orS6XW6EruCbTH4Tun5ZMfenOCDCbKySeIn0qU6a72WflRfTa7QxO62D6EwQfSJq0Or6cCUe1Hs6f61vL0bx9mfXSX4nYQPcgflNTafT3Z5APzot/fen5Z7Xz3pP61VHVbBJIuWh6Qy1vI2bCiWxpb5J/PIq0dJeCySPl3qpb63YUn9tbHzdR/OrtzWkgwam2xpFbz+n5Uqetw+tcqiTwk3ADzw3PqPlXNPrGDTPyiSP6yKQuLJBHr7R+XpVqxftbYKLMET2E+0xXz3V6nUoHW/vAYAz9PSotTqQC6tJIOD9RiDwJ/nRbVW1e0FUIMjAEFgPfv2op1azZhxCTDx/w5nPEmfSt9L5LjG9jMWIYnyGOPQgyZY4B7HFSWbih9qo0jEx6/9q01q9aC5UA7jIKoMQMnGTVzSjT79zQF2jJgAGTOQPYVSUXyDh2YbqF0MbjMrlgrCSIWZAgR9Bj0qJrwABctbORtIORMyREkRg1qurvaYLst4Z1Mnh1kce0zn2FFLPTtO4lraRHB9THFVguwxMdp+ph/LaRSPVs4xyOefWtDpdbfC7VCqmYAVT78sMfSjg6JpyAQo5EQTGeTUg0FpYEsDwBvJ7cAz/UUqMUUo1sDtd1G5cj9laQDkKGlgfU4/o0H6g9zeXFu3MjOcbu08xWkudPQsBub1if51S1vQrRRid5LMpPnblVYYEiMVd0JlNRrHBhlUggE5BIOSPmI/Wq6lFXdtAmSSpiRImZjMijuv+HELqQCDEHJMwoig5+HV8UIyESCRDweOfbNS0jA/UaVyQQfK5LEAnifKPbEY9qtaLReUmQMmASS2AO0YM+k0YTQ7fKwYGDuBIxEDkxnzLn2qvc6Z4anaMtCnNtyB7ftJn5CpSGmUNZbTJussH92PTElhkZP6VRGltgD9qrk+IQsLImAJBPP+nvRzVdGdwNwcgD97aI9sHNZ+5obLSd7g5EbAokQYmR68xVJMmgj1DqYFu2tp9zsp4I3BQylQRwO4gmpNMbrIr+a60/hClgoEZxycmhnS7CuwkKwI3GVM8ceX09Yoj0nTX7Pim1cCkKBlecgn8S5O0cwaWAd0OvvJZLFJIdVht5DbtxmDgRtXj1oja+JUK7nAWOTwATgTuzzQnQ/ELhFU37W75Lz27VYv9OOoAdzLlw+8LK7dv4IGCCYzg4qtkZHdZ17TuJLKScqBnExPMDKH3qhf6shthBbT8QDMVBBCGck8yJ5/iqPqXRRcAPi202iAQpBmSZycRJ+s1kNXq3ctbJJCmB3PlmCfWa5STvRjk1wjS/+ZLYLodg/hZAu0SJ7GKk0nxSPDWQJmMDBzBjPpP2rF+ATGwbiQMfvKx9h9vrSuEpCsgDc8HdPAn04iK2Js5dnpKdct7d3nx22kn7DNMt/E1hjAdiewCvn7CsZ03VXELHw9q+YOYiOZGaL9A+Ggl23eFwOoMiOQIIhge+fyqovgM3yaI9XtDktPujj9RT36sjfvGP8rR+lBfir4eual0NooAqkHcSDkzjFFOg9KezpltNBfz8ZBLEwB9xXSnYZiPUbR/eH5/pU1nVu5K2gT6kiP6Hzisv8PdCv2b6vejYA37wOSDGK9EGoRTtRZz2wDAyZ70rTc1t7FWx0Sc3Hn2ER9/8ASrOl6hd0UAg3dPxAy1v5e3tMekUtCSgIyckyxk57c8VY08DkA/P0iM1SmDgErXxRp2AO8fWQfqKVZq78P22JPE/4Qfz70qvyQ6OPj9Qyt1wIxO7+h/Oob1gGfNHqJmf64qpqNQZie/r6U65eVTtMyAPMp78/0favmOOp3ovWtTtzIC4Akcff3op07Q3L9tnQmBmCUHABHPHP5GgWn6NdvtuSSoPJIjOfyk0cOhdGwloxz+IHicgMO1MPTd2VGuRnVehanTrZu2mLloeFXxPCggjKzuM+noal6Z0a9rLhJueGwjcCnhhiZ3QoHsJPv71GyXQJ2LA7o9zHti588VFsuNwpJnEXb3/3rrg1sWsO/gudW6Tdtsli4oJUDaU3MdsQeR2OakXpjlsuY9QLi/kLmKoIl4Ps/ah1kwLtwEYH78yBPbipbdjVOFJ8UFgDB1Dk5HeZzTK3uio0uSbwyDHiRHrdug8DtvMVZ0mia4YN9LcCZd8TjAJB9T9qEdSuX7KF3t3DkDN5TMmByhrguXWX/hOZ4G+0Z78+F+VRhLpF5Q/U/sHdVob9tSwv2nj+C7bJ+xWqV/Uanwp3bzuMKLlmcD/L70OTUXFaPDuLyPxW/WDgWc/OnNrGnNu4SJ5Fpj7TNr0zVKEuvknOPfx/gj1HV9XuO/T3CIAG1rYI+qpBwBzVG31pt4Yaa/vkAHxATnEQFAM0W6lpSUAXYWYqCrWrVtgDEwzKAT8qssyL4aodsAKwcqfMCQSNmYiPfFBpR/mRpptWzm42muqrJswwmUadwKHE8H5D0qhq+rO6hFsskja6kSCU85dXbKkxEe5oxc1xVSCrOoO0lS4Ib12vu5kdqms9NZgGW3M/xm1P2a2DzSpPolJPkpabXAqC5dSZ3AqCPWYHb3ms3r9G1pA7sI3HAEzMEZaOw/Otp1X4iawyrfsW13AwTprTjHujigOs+KrTt57qukz4TaZtkjjGTj51WT6HFb2jMaTXsGkbYggsMGTPCyMVt+j9VV7ZBCblA/FAHBGGJ/oVm+o6vRXhhbdvMzbtXlJ9iYM80/p921aVmtkkHnFySB2EoMwO+Kb00Jca3r7iu/D11uDbn/PanHvNHvh3+02PIyBrZP7rodpPJGfuKDjVq8bgSSYEqG2znj8vmO1QLctSxKFRJG6OTPlIAHcn17UZSfBOSNZ1Lbta2u4YLP5mMpHm7QY+ded6zR7GuFSJRoYYAIaNvuYmeO1GVv21DAXGVWXa8JciIg4jmKdavpve7auhgwHkKXAoJhZ8yQQB+7I75zWbrVlPUGAbCbqkOSAWK/ucDeSeM/Ka5bsJqCbjFtwIxjaRJGSAACfnVvRojWuE80MzbAP2gMlSkDco9PfFA2bw23oVaGyq7toJB/daQRyKlOzkWdTeXeYYhR5ZZWMN6mZMzMCtz8C9MtXLGxrzWyLylYjxGUAApnlCWPA5rzO352ADPLHuZz9xXo/QNO4sWjJW4mQxUfxc45xHr61SVMUg78X66901d2muA+LcJ2vaSEX+ATkx2ml8M6m7qtK2pum34xchTlNipAXYEwMyZzzQ/XNqXXdcYMwO0EpB2gE5gYzQ/Vdd1lpVsgqLYkmAkmTIww9Z4q26Rq1LTdS2sd1pyQSJG0gweealHXkHKXB8ln9DWavWLjBrgu3ZJJIExz6DA+lDtD1dyzDxGO0MwwpB28zjA+VdPpqwuXFG9X4gtf4x80f9RUo65axL/kR+orCaXrtxzA2E/T9Zot/aLw/FaXn90k1sY9hnLo1f972v41/r6Vys6L7/AP6f+r/auVsI9hnLoF30XuMn8s+lbDQfDljUadBIDrPmVFkicBpzPvNZVQCxJG6ORnj9aMaLUJYlxI3AQksIECW+ZPGa8bljqzrFWaP+wpYTYhAB9hkwRzz9Ko6WySX8ow20YPaMj3wM9yIxzVfV9Q8dVBZokncDtAJ7SQRPbP5VY0dvw12KZYyYcRM+mc9vwkzn1q16iKwbVoebTSI8QT/CdvsAYmYiAO3vJiT+zkncskiIHI9QDzj1Ajua5c1e1QpVpmdy20bmBHmPlPOPftVS7fckDY3YHxi2M5/ZrjjME1WS7JGHSXDd/CgbaTGY24gwWPp/2ouum48Tyscs0ie5LR35PIxjJoFqLX7QquxgEzNsxB77ZOcfXFdvdU1IXYltQIiQpGJn2jj0rNqtxToK9T0qXrAguSLg4WTwzCcCJBmftTE6WoErbf8Aym2oGc4JODx9qAW9VrGjdZZ0mdo2DtyJJ+VGLVpoH7ErAP4l35HHcYPoJ4+0xaitX8i3Y9rUHCiBAE7TtGPLvjODEc4gV22xGVCzwAMkSJiR647fKpbVwkAERHbYdv5j8813wLoE+GWUgwQsROM4Hp9qrJEgnpOi8Ti9dRlfcwFxtrZk+QkiPpQrqTtZcg3W8zEniIBETEzEmiXwx0i4txblxipnKN3mcSpPtTur9F8Z/FLBdu6EXd5pgwcCMg1rTKsv9KsWdVbL7nRjAuEMAGiBBkQBAEen66X+yqoCyxEyGJJyAMkmc+/8qyfQ9MLB3K7DdEgrPv3ODR5uoyPKYbjK4/I/lWRqA/8A4g6PcqnPkg7u/oR+YrDt0VSoILcDdwc/ICV+xr0nqN23eUhztbbtlVIHf7gzWI/uC+GxqLRWcH9oPy2fzrpGXBLiD7elQIbYJJBBbiMhgv18tK5bX+EEnkkc9u6UZt/D94iP7RaicYafuVB7n71C/wANXBlr6mO4sOWgYGVYTitlGO7B3yWNAq7UWGAjkEkTk8RBHyIrU6DoLXLat4FxlBBxAEr/AIWBBz3mi/RPhdbmntg3bFw7RwSMHsVJ57VNqrms07Mlu8oAPBQsADnB3gd6ltMU/YoP0QkHyeGcYe2IMjM7ee/Ec15l1PT3NPduILdy6A/lK27gE4J9fKMRnsea9T+LPiPX2gv9mcEwZDAGTIiMY715T1m31PUX/HvpcP4d2wqo2qeAFPpOYqVKhkrAt63egEWbgKEtPhNHrJG2KvdI0NzUgkWWJeW3bQEOYwTA/wC1Fuq9OuYVXvIDgjfuDTOIVgfpFPbphVAlt7qFBiDeUA8/hMgVm2+DKCvcDX/grVAyLBj3a3H5NWo6Impt2wl5Y2nB3yY+gx/tQrqVzqGl8L/8h9jgnc0ECD3LCT2on0/W64jztuH8Si3BH1FFjSs0w1am2C05PpgkAAw0Z+30rD/HygMGBALPt4HARW5ExBcUbW1qXcZHh+jMwhvXatzaJ9loJ8X9KuB7CCJuvcnaSVMi0vceg/Ki2xlFVuc+H7ym2GN2WQOI34O4DkHnjHpQLokk6hiFMWLkYXklR2Hua3Gn+HNlpVKKQqx5jaM+vNqfzqXSfDwZbwWwvCqSpWCCQYO0j+hXVT0qiPHXP7mJ+EUVr2VSAhPB9h6xW4TTKOFH0gVX03wsLZ3LZvIf8IUg+0m6CRir66VlAxcM+qiR/wBZNdIzikc5em70ZwKPSlUm3/Dc/wCRv9KVVnH3I8cvb7mcuadt+0RIgY4IGRBBp1ixtaLm4kxEEEz6Z/17UZ0Vm1bZfFM3LmVG0wATgegzTNR0Etu88EkwI8oE4HrXjwdHYsdJuKVKeTJghQdojsSeeatP09EUgFlE4Bh7X1TkZ7qRVDT9ES2QTJ8245baCO5HBHvRksaUi0Cb2oa3h5UQMtve2ZE+W4vnTkcyBTE+InRfDK27yDg3dRauED/MYaiQv3LYIX8ByR2P0PH0oMejadrhYlkY527hB3E/4Y9cCjBMrPtWK5rBi7stDxARt8QKo2sRhjO6fTtXP7z4/Z2PreJ+XCVPc6erBEBbaAwQiIHmcZmOdo9Kl/8AL4GWLfTM8cbZIHPPas/SiwUl+lFT+9X/AINP9bl0/olSD4gvj8J0v/NeP/8AOrVnoYgeS8T9BiPZTEzEex9qkHQAST4V49v3V9c57ce496PFAryPpA8/Emo73NMPkL5/+NS6LqWrcgpdswTz4d4fPJIH2q/Z+H1EnwGtgZDO4dhEmYnae2DPeqX9p8VSo8O8G58JmtXo9AjRPyBAqJQUf4TpB5b0XtL17Zd2arV2VGT/AMMsQYxOZH+1N/v7RzMrgn/hhwDn0grmhuh0+ksSAptP3F0Q59izeX7GtF0bqGhELeY+cRjYVTP7xV5B+U1orTcZxV6xKuku2rrgqHCNOfKIOQMehgenNW7mhUYDH/3BR+hqzc0/TPFa2LjKw/eO7Z7gNBz86q9b1ek0yqEJvEnhJwPUsxA+lXFtb/ucKbexC2m9wfkQara/9nbZ8EqJjP8Ap/OnanrGmQAgqZ/xJj2MnH0mgd/4k3eVVt7WOSTu2gZJbZn2xVZovxS6L2gs3bwBFu4Zz5UMfmKvHpLiQUuAjtIJ+yzRHo3xnp0Qq4Nw8fs9x/Vf5UU6L1W5qb8WlKoUY/t1IG4RthhBPPvWXqWD9NoBdLs/trYIcedI3A/xA9xij/WemW2cuwuz6QAuOIwaLXOn6gcJPvbdCPswBrlvW6xMEXGE/vWgTHpKtWlByX9jnkkBL2gW6QzOUYY/CWxPpAzTL/wxck+Ro7MJE+hKziimr61qgf8AhIV77rLz9xNMfr+oLKVW4oH4kCkhs9iVxgVl6brdlL1F7GU630e5at7lF13wNpVCv0JII/Pmspc1GpQeb8Ij8Stuj0mNv1mvUOpdW1N7yrZ1MewQL8juOaznW+mXSy7w+mBUEFbhBcqc+QKM5Xj14NS/Rf8A0VOD3+DHp1a44i6ilAJyFfIidoEz/vVLVfFqWyAloLBmFAAPOTIx8q0Gp6TfF0H+07uAQ62yD6EEiD95qjqPhVygIFosSCIRgxHP8WO5j2oXpcNg8fcv/Dn/AIiWrYZfDVyTu/aEAD6x8sfOtSOl6PU2rN+9cuWi2+5b2NKgOfNtJQyP0rH6HoVy2xKjTNBG5SHVoziCec/pR/egbYyMAMqNzW3CnI8p8jH5NmrSaFRjy/gI9UNvZs0o3usefeAWjkFYk/Os0dTdBct4isYBCXGXdE9vb39aIXX2sB4bkSOLrbwP4tjoN0exNRdVR9wCs5gEmL1ucfuwUJ9TIHEfKtfDRajyn8DLOqd8FtQPmZH3iorumZc7zJ/j2kH57YYfPNB799mMLbLt73brwP8AFG1Z9hPepem6C+9wjZYtgQWbajEA8zu3GQcR64qsCHNbb/0CI1Cjnn2uoR9Ca7U1vQaogRdEdoCxH0WKVOL7Jzj0GHQTMSf5UxxNPamgmkkZB+lNS3ER+H07r7if0qQikDQ0I8CQCMr2PrXBaKmUmorqEZTnuOzf6H3qK3rTnmBzPI+YqCrLvSboJbcYLFvkCLlzH50J6l8TGywVkK+bbkBlY+k7hB+dRdOuKTcY7lzLEkBQWJb1xzWW6102494Np7YZd+8kMzW2PqcRPyJpkm9jRarU9F0XW0MSrJPuCo+1ErV/dkEEeteZ6fXm2GDhrLiSVAZrJPYxEg8cD61J0/rd0PjVWweSngsJA7eYDPHeuacuUXS7R6JqLvkaAxwZiZj59qpXOm6bUoxKYUQTABXEkDaJI/odzWXf4h1XZ2Hrttf6W2p+j6u4fcxDmI85RSeDjCgceldE6ObCr9GNu3+yv3BtEFbqq9sFl3D8UkCDGCPvihydNvYlNJ2mUK5PMEt9vtRnTLvYg3YkGe37qQTknG3mO55nFzSJDKN43KRMudwE4wxCwT+YODFLSfAqTWzMtr+n3me4wsaYje0Ejkbjkw8zHt61leqaw2WzptKH37TKuwH/AFwa9R1ZYsc7e+07BuOSI8xJPczHP3znVtEty7aZ1cHexggSNo7BgCxk+n3rKMejeSfbM1au3Xb9mloQCT4di3gD13A0UtWdUIPnA7Hai/oBWquWFB25wMMDH04kEnccdp+le7rthVCjDeStvLZYZyI9PX0JpbiuDRU5OrAn936krO66eBl2E/8AKal09i/au22W4ykMFOdxzyPMMDPzrQ2bpbykZABIEtunsO5ED8qI9A0qtfAYSpBme8cYIBH/AGrWTQ7TdY1Kj8Yb/MvH2ip9R8YXrSywU/JipPrEz61oH6DZPAK/In+dYv4y6IslfHCGQqhgssCAcMeDOPrVaE6h7S/F1x0DbGEj+PI/6afc+KbkTtf/AJh/9aDfDXQ7iWoDC6MNuBPJ5EHiIimfEqMmnu4IYL7jvW0UbMtXRY03xndvEoEuIRzvYYn2Bnjvxmsv1vXOblu40sSG2kQRt4mCd2cjvzU/w+++5uni0AYkgMSJBYnJEHIq9c6Il4BhtuKFgMrBW2kySRt2kyecVym1VHRRZV6Tf8UvBG4QyovBWBI8y4BPeCRRK41xsxdIJE/s9MZ7GSYJkx9qE6LoN5b37FsrkLdlC3soBO4fJh8quavUXpEWrZxtclmUwJgKAMETzzyK0ZGaaJ2uXVnbbuiO/gac8iZ8rn3pyveeBtvMZyT/AGdF4nsHMR3j51BZ1IiCkGTt7RPbIE57+3ua71FbrqqqrumJtqVTcxHmNx5kgHgKD9OaqxQ+xpN7paclAzkNta2W2gEmGQAAtESVDCTS+LOlWF8JLNq1bdDvBUecAETuYiWDKHBk9qFarT30Abw2cEANbtoE2wTBtn8RYZncc7qg1L3nMi3qWcrE3LUKo7gkRuJGMe/rUNFqS0fQ+9q/DUL4TBO2y1YKwIGCG4+tR6DqK3S4t2XLKQGDIESQMMwViX7wMCauWkIBUhEHkaCdzbio8QRmBIAEzhaD6zRsWMMrSSZAPf8AzcGujmji0zSJpgwlpDHkRb578H8u1Ksl4GpGAcf5zSoyCzYMajJrlKqMOAprWqVKsYZuINQ6/Sbx798YPsfUV2lUyRSKOk6eofdth15UmR6SOx785o9b1MiIFKlUoUUepaU3AZOCIaBBZf4SQZis2egBHDBohSsQGBBMzEiCIjvXaVEm6JkuSvfhHC3CkkYELx9LH/yqZdM5yAwHqDA+eHX9KVKsnaNYc6FcPiAkebbHJBgYnB9Pf60cv2hd2qQWAdDyxJZTvzuIg4BJB+VKlVJjQ57QAEgxAO5gHXtACkgj93HGPlWd12sdNQhtBCVLwG3Zxt3NzmcwMc5rtKqA0KaR7iKwSFaCzFlIx7c8+1UtV0thctsWSAcGGJXyGSBAzG7v/OlSoMgp0i+H8TdplIRoLo2G4OUuZ4juaM6HV2Cw2mCOAUiO2NsiYpUqzVo160GG1KqpYnAzOf8ASoGtWbwJYC4MGGBgRxAPFKlUbMpK1ZNpLaqDs/CTI9vYd4+frUetVXBDKCPeuUqbYUYXqulGnV0sqBIZxnMsc5PuaEfAOk1WnubWZPMI2nMY9RPOMcUqVS3odEtTd9Sv2oAdQzgg7FnaTzBLRj5UI1hK3GBVVIgwvC7gCAPoaVKrcUkc1JtlW5cn1x61Crsv4fyxFKlQUcOobksw59K4XfPmOfc1ylWMVL2n3Hv68zTE0f8AU1ylRQMnXSf1ilSpU0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6" descr="data:image/jpeg;base64,/9j/4AAQSkZJRgABAQAAAQABAAD/2wCEAAkGBxQSEhUUExQUFhUXGBcWFxgXFxUYFxcXFxgXGBgXGRgYHCggGBwlHBcUIjEhJSkrLi4uFyAzODMsNygtLisBCgoKDg0OGxAQGywkHyQsLCwsLCwsNDQsLCwsLCwsLCwsLCwsLCwsLCwsLCwsLCwsLCwsLCwsLCwsLCwsLCwsLP/AABEIALcBEwMBIgACEQEDEQH/xAAbAAABBQEBAAAAAAAAAAAAAAAFAAIDBAYBB//EAEEQAAIBAwMCBAQDBQYEBgMAAAECEQADIQQSMQVBEyJRYQZxgZEyobEjQlLB8BQVYnLR4TOSovEHFkOCwtIkU8P/xAAZAQEBAQEBAQAAAAAAAAAAAAABAgADBAX/xAAtEQACAgEEAQMCBAcAAAAAAAAAAQIREiExQVETA2GhIpEEFFKxMnGB0eHw8f/aAAwDAQACEQMRAD8A9oBp4NMpwqyR26u7qZSrUYk3V0UwCnKaliPpVFduRTUv1qElY1XanF5qB7omqSBjiajZqeahYVSA4XprCmtXFakBpWmkV2/egcfX/amLcmkDkU9BTWWpEWkSe2pFXFNVrVzEVZSubKQjXRSJrgagx3bSIpwM01hWEjYVC6qOYFTlJqG/oVcQapMljA6+oqNrRaNgETmaG6noLFsXSE9O4+VF+nqbaBQS0dz71bpK0yFbdNAzW/DbXSCWQQfQmR71zqXRXW35ArEfujE4/Ojv9ob0FNN9qPJPQ3ijqeedP6beubmRYCzLHGRkj5+1SvZv7SZaPXIrdXvMI4HtUUKsbVkjuf1Nd/zDfBw/LJcmO0/QtRe/FMYMsT39J71HrehOjKgksRMYz2xFbg6hvQfSmPfJjAHvQvxE7M/wsKM1p+j3golW+4pVql1Le32Ndo88/YrwRJAacKiU08NXnPQPNcmkHrtAjd2a61yDTSKiu1jDLl6ah8WmuahmrSJJ2vGolJJphNK2c1VAE2ECozUoyBURrmURuKgLVYuNVLU3QoLEwBkmrQD2zXDWZ6j8Q3QR4I8vckAz7Zop0PrK3xBG24BJB7j1FF6i46BbdinWs1GLcmp7a7aWBIRTrd2q7PT7YqaEmdzUlhTXLSTzVtalsTgFNZakims1TYkZWubKfvpb6TDAgpRTmplJhRS21wtXC9YBEUwpXQaeq0mGbBS8OpCQKja+KxjvhUq6LopVtQIN9OVqj06CMmacyxxSYnFdBqFWpeLQYnJqC6a6blRuayEq3DUM1PcINV2xmrRAxjUtma7p0kSaYWikwRtPiuuap2rtTq9RRQy8aqOZEeuKmvuACSQAO5MCgv8AeyEnZLgcleB9e/0mqToKbM11u040bMrOjC4dxPOxSCdv8I2T+laf4ctKEJEkSAGIhmA7nHrWU6l8QAWgviX1i75mKRK7ZZYuDiOMRNa/ouutsoQP5toeGADFXyGgRPvA5rJi0E91TK9VmFSWRIrMESjmprb1FTgKBLC3KmW5VIVIpqaGy54lRM1M3xSU0Gs7urq0ttc4pMShqjc1ymvWMNL1zxKhc1C5qqCy6b4pjaoUNuE1Ue4Z5qlAHIKXdXVZtVVN2qFmqlEhyCQ1lKhoU0qcUGRzSfECsAQZmKJ2upA9xXjfS9a4cKJ8zRHH/atei3TgKSamFTVmcnFm4GvnuKbc1UVi11NxTBkH61Yb4jCYaJAmMyRIEx9RS4UZTs1B6oBVa91kVlrPxhad1t7GJZgvYcyAc0YuBO/NEcWVbJH6qD3qW11Rfc0OIWniI4j7VdIm2G06okYqF9arHmgN7XIveflmqj9aHZZ+Zio+lF1J8GysagVcS6KwNnql58IB/wC1ePmTMUM6t8RW7X/H1DOw/wDTtNuPyJ/CPzqHJHSPpyZrfjB0FsuWBZeE3DPqI/nXmnVesXSh2wkEQV55Pc/KlY6xc1huW7NtbaLbd4gvccgQoL+5PAqS70u6umZryMpLW9pIInLbon+s0RlFlShKKKy6nXqMOLoPIaG+eDirGi+I74vW/FsJvlUV/MCFmAPKRgTxRa1KqsQDIJPB2mOPnnPyodq0nU2AAf8AirE9/MP966LGTao4XJJe56zpdx/FH0mPzoirDtQm3qOxq9pHoaFMsmkGroNcjNSUSinrUIapA1Bh4roFRhq74goMS0hTd9LfWERprV01FdesgIbjVVe5mpLr1A1dESxruTVG6xnFE7en3cmBT/7uXncZqlJIlpsGqfWoWbNEtToRBIP3qtZ0pOaU0DTJLTYGKVTjTN6UqLNTPJPhm0+/xVdAEiQ85n/CMmP5Vp9d8T3bcquyeQYnHyqkvRjpvPZl0faVLQM5/dHqD+VUtcyspIO0gAkQ/wBexjP6VwTqJ1rUqdT6zqbhDb/MBEAQsEZmOSaEtbdhE9hE+bMnvPAmifUumXrIIZlIkRB4McTFUkVyOBx2OPr3rnKxxTKt6yVI/C7cmJMNxCmI9+aYOvXbLKA5LCVg7toknkERPeJogNHdYHbadgO4Eie2ftU/T+mrdYpfD2gODtO4mOF7Ce80K0bA1Gg6uotqz+ckBsCFyOBOY+dUdf1jeTJVB6CAP1qklzRIpAW+4SAwLqoGJAULE/eqeo63ZR1S3pbXngqzAsVEHkMTJ/1rpm2dFCKLJ16cbp+QNLX9QXT2FvNbLl3ZFViVUbQp3EDJ59ap6L4pvv4qjZb8MGCiqpJzHFP67rnv6bTNdMsxvMPkHVR+QNEm0rOsUpNIA6/rep1I27ttv+BIRPsOfrTdF0B2I3A5OJESfYDJpqMdwloiSDPcCR+dW9NrtWfDNqyHLKrG4QeTk/vAYripuZ6pJemlSNJ0q+nTjvd1V9u3bG5oMHCKcccsRUet+Ln11wWtgFsZkiWnEExhRzirPXrerS5CaJb1rapDbSxJKgnIP8qpdN1DNdUXNL/ZlDKWMQTnESomM+vNd4pR2PLN5Rt7l2/pnLqqqWA2s0cQWEDHPAqp1FGt37V0naLbbmaJA2x275rSRaMhLpUMewHbgiRiaDfFsW0EMGQ5Y7gdskCDH8pqsq1/3c8qhqrNl0vqK3oBgMROMhh/Eh7j8xRqwsd68X0WtNjy2mDrghQZIJgSBMr8xznFaLR/HV4IdyT2V4jPfnDduPWjyrkWknoeohqRNed9L+N2VSb53R2VPMSeADMRzzFPuf8AiVbUgeBdM+hXmfc5pUkyW6PQ5FIXYNeZj/xVQFlNgzJjzr+dHej/ABja1WB5GBAhmByZ7j6feqDNGx3U6BQxbrDmpkuHk1qGwitIiqQ1UU9dVRQ2WC1Me5UbX/Sq92+AMmlIxMkdxiquotjcI4qpc10cVA+tk5q1FkOSDQZeKqXrjA1TXVHtUunubmE59qao1llN57c1f0OnIweKk38AGnFiO9c2yqLa2xSqh/afelU0xs861nxLeRG3eCwx5SnOMgkMJ5rP6/4hugLcCogyotoxx/iIMxPpPpQp3Hh+V5YxIiY55NM1enY7VADTDhu5HEDMAAnvmvHCckqb5+Ds6eyCWn6qrM48IHEoQ0wMAASO2ac+rlSCkEkA/h8o3EnE8iT96D2gQZiIxzEz6Vy/qfDAJAG4kk4kqCBNdJS6ZGpqOldc8EjedygEbSQCCSPQ57/er+l+I7KXlJbaCZkK0QVYQce4zWBXq6uM8YBPcDPmBH9YqWzeUgJk/iggxM5Hmn2NVBthZoOt9dRrrEbbimNqkFbgMQG3qoO3tM5jPrVmx0+1dRXNvS+JbBZQNQSzMRGxgMgQePXtWZbXW0IZ+RJCtuG0iYifaDXbXUrb7vE8JRkZESSDwT2xzRbs1g7TfEttPF26O2p/9Tc91jg8Dz471p/h6+utsS9uxbtqr27Q3gMryGkSwxJJM+grKD4X2WbtwXbTAiVVWBkdszVnoSXNNpWvFQ0K5XOCd6r2yK6b6HRNr6kavT9FW2ZV7IIyWNxWb54kD6VJd015xHiqVPpdXP5/lVHpeua/o/HKhG8+BMeSYBn5VS6h1l11QsKAE2sTtEnH/Y4qMUtjp5ZPcvm1fTIZxBgENPyyDVleoagCHDOP8YJoJqdQE3buVAO31BmD+Rqvb6p2DQQexkxAP8xQC9Ro0g6xbOGsrj0EH8qlu67SsIuWZDCIJJH23YrK6vq0YGRBbnMz3+c03R9WJwyxn0UwFJnnPrQK9T2Lmr0thbZFveCWncNpMH90rj7zQnTeYbWZS0gQJE5UgzwvOeOK51llD7hc2wRICCI5AJxjk027qrKIw3BgUUKwkSVyJkwG8w47ClI5Spk3T7zTsLebJztHHOZMmDxH2q81q7dWDaI3cSCQR+EkR7TxQe1obkgL5kZT67tvl80t7HtNEdNqb22A9yBz/DEEnIhSCf0qlFEjb/ws6oSAomVDFhAnEQCYjBmu9L+GdYhVgoYSCrK6NGeTBn3wDVnp+tvBfELOok7IUMCIzHIPAJqwmv1VwFjcKEQZFsWy0kCG2gT+tdYpkNRPVei6g27Sq7l2HJIzHYEwJgd6m1HVbfE/avMm6nqrWTcEkTJwMMAMkehp7/Fd+1u3shgKTEEeYkcgD0NUjadnoVvqCtwamGvT1rzYfGxKhyqMpMeh4nuat2+vIwlrGM5B/wBvervtE10zb3usoP8Aaqd7X76z2i65pwfPpmYfWfnKt+orS6XW6EruCbTH4Tun5ZMfenOCDCbKySeIn0qU6a72WflRfTa7QxO62D6EwQfSJq0Or6cCUe1Hs6f61vL0bx9mfXSX4nYQPcgflNTafT3Z5APzot/fen5Z7Xz3pP61VHVbBJIuWh6Qy1vI2bCiWxpb5J/PIq0dJeCySPl3qpb63YUn9tbHzdR/OrtzWkgwam2xpFbz+n5Uqetw+tcqiTwk3ADzw3PqPlXNPrGDTPyiSP6yKQuLJBHr7R+XpVqxftbYKLMET2E+0xXz3V6nUoHW/vAYAz9PSotTqQC6tJIOD9RiDwJ/nRbVW1e0FUIMjAEFgPfv2op1azZhxCTDx/w5nPEmfSt9L5LjG9jMWIYnyGOPQgyZY4B7HFSWbih9qo0jEx6/9q01q9aC5UA7jIKoMQMnGTVzSjT79zQF2jJgAGTOQPYVSUXyDh2YbqF0MbjMrlgrCSIWZAgR9Bj0qJrwABctbORtIORMyREkRg1qurvaYLst4Z1Mnh1kce0zn2FFLPTtO4lraRHB9THFVguwxMdp+ph/LaRSPVs4xyOefWtDpdbfC7VCqmYAVT78sMfSjg6JpyAQo5EQTGeTUg0FpYEsDwBvJ7cAz/UUqMUUo1sDtd1G5cj9laQDkKGlgfU4/o0H6g9zeXFu3MjOcbu08xWkudPQsBub1if51S1vQrRRid5LMpPnblVYYEiMVd0JlNRrHBhlUggE5BIOSPmI/Wq6lFXdtAmSSpiRImZjMijuv+HELqQCDEHJMwoig5+HV8UIyESCRDweOfbNS0jA/UaVyQQfK5LEAnifKPbEY9qtaLReUmQMmASS2AO0YM+k0YTQ7fKwYGDuBIxEDkxnzLn2qvc6Z4anaMtCnNtyB7ftJn5CpSGmUNZbTJussH92PTElhkZP6VRGltgD9qrk+IQsLImAJBPP+nvRzVdGdwNwcgD97aI9sHNZ+5obLSd7g5EbAokQYmR68xVJMmgj1DqYFu2tp9zsp4I3BQylQRwO4gmpNMbrIr+a60/hClgoEZxycmhnS7CuwkKwI3GVM8ceX09Yoj0nTX7Pim1cCkKBlecgn8S5O0cwaWAd0OvvJZLFJIdVht5DbtxmDgRtXj1oja+JUK7nAWOTwATgTuzzQnQ/ELhFU37W75Lz27VYv9OOoAdzLlw+8LK7dv4IGCCYzg4qtkZHdZ17TuJLKScqBnExPMDKH3qhf6shthBbT8QDMVBBCGck8yJ5/iqPqXRRcAPi202iAQpBmSZycRJ+s1kNXq3ctbJJCmB3PlmCfWa5STvRjk1wjS/+ZLYLodg/hZAu0SJ7GKk0nxSPDWQJmMDBzBjPpP2rF+ATGwbiQMfvKx9h9vrSuEpCsgDc8HdPAn04iK2Js5dnpKdct7d3nx22kn7DNMt/E1hjAdiewCvn7CsZ03VXELHw9q+YOYiOZGaL9A+Ggl23eFwOoMiOQIIhge+fyqovgM3yaI9XtDktPujj9RT36sjfvGP8rR+lBfir4eual0NooAqkHcSDkzjFFOg9KezpltNBfz8ZBLEwB9xXSnYZiPUbR/eH5/pU1nVu5K2gT6kiP6Hzisv8PdCv2b6vejYA37wOSDGK9EGoRTtRZz2wDAyZ70rTc1t7FWx0Sc3Hn2ER9/8ASrOl6hd0UAg3dPxAy1v5e3tMekUtCSgIyckyxk57c8VY08DkA/P0iM1SmDgErXxRp2AO8fWQfqKVZq78P22JPE/4Qfz70qvyQ6OPj9Qyt1wIxO7+h/Oob1gGfNHqJmf64qpqNQZie/r6U65eVTtMyAPMp78/0favmOOp3ovWtTtzIC4Akcff3op07Q3L9tnQmBmCUHABHPHP5GgWn6NdvtuSSoPJIjOfyk0cOhdGwloxz+IHicgMO1MPTd2VGuRnVehanTrZu2mLloeFXxPCggjKzuM+noal6Z0a9rLhJueGwjcCnhhiZ3QoHsJPv71GyXQJ2LA7o9zHti588VFsuNwpJnEXb3/3rrg1sWsO/gudW6Tdtsli4oJUDaU3MdsQeR2OakXpjlsuY9QLi/kLmKoIl4Ps/ah1kwLtwEYH78yBPbipbdjVOFJ8UFgDB1Dk5HeZzTK3uio0uSbwyDHiRHrdug8DtvMVZ0mia4YN9LcCZd8TjAJB9T9qEdSuX7KF3t3DkDN5TMmByhrguXWX/hOZ4G+0Z78+F+VRhLpF5Q/U/sHdVob9tSwv2nj+C7bJ+xWqV/Uanwp3bzuMKLlmcD/L70OTUXFaPDuLyPxW/WDgWc/OnNrGnNu4SJ5Fpj7TNr0zVKEuvknOPfx/gj1HV9XuO/T3CIAG1rYI+qpBwBzVG31pt4Yaa/vkAHxATnEQFAM0W6lpSUAXYWYqCrWrVtgDEwzKAT8qssyL4aodsAKwcqfMCQSNmYiPfFBpR/mRpptWzm42muqrJswwmUadwKHE8H5D0qhq+rO6hFsskja6kSCU85dXbKkxEe5oxc1xVSCrOoO0lS4Ib12vu5kdqms9NZgGW3M/xm1P2a2DzSpPolJPkpabXAqC5dSZ3AqCPWYHb3ms3r9G1pA7sI3HAEzMEZaOw/Otp1X4iawyrfsW13AwTprTjHujigOs+KrTt57qukz4TaZtkjjGTj51WT6HFb2jMaTXsGkbYggsMGTPCyMVt+j9VV7ZBCblA/FAHBGGJ/oVm+o6vRXhhbdvMzbtXlJ9iYM80/p921aVmtkkHnFySB2EoMwO+Kb00Jca3r7iu/D11uDbn/PanHvNHvh3+02PIyBrZP7rodpPJGfuKDjVq8bgSSYEqG2znj8vmO1QLctSxKFRJG6OTPlIAHcn17UZSfBOSNZ1Lbta2u4YLP5mMpHm7QY+ded6zR7GuFSJRoYYAIaNvuYmeO1GVv21DAXGVWXa8JciIg4jmKdavpve7auhgwHkKXAoJhZ8yQQB+7I75zWbrVlPUGAbCbqkOSAWK/ucDeSeM/Ka5bsJqCbjFtwIxjaRJGSAACfnVvRojWuE80MzbAP2gMlSkDco9PfFA2bw23oVaGyq7toJB/daQRyKlOzkWdTeXeYYhR5ZZWMN6mZMzMCtz8C9MtXLGxrzWyLylYjxGUAApnlCWPA5rzO352ADPLHuZz9xXo/QNO4sWjJW4mQxUfxc45xHr61SVMUg78X66901d2muA+LcJ2vaSEX+ATkx2ml8M6m7qtK2pum34xchTlNipAXYEwMyZzzQ/XNqXXdcYMwO0EpB2gE5gYzQ/Vdd1lpVsgqLYkmAkmTIww9Z4q26Rq1LTdS2sd1pyQSJG0gweealHXkHKXB8ln9DWavWLjBrgu3ZJJIExz6DA+lDtD1dyzDxGO0MwwpB28zjA+VdPpqwuXFG9X4gtf4x80f9RUo65axL/kR+orCaXrtxzA2E/T9Zot/aLw/FaXn90k1sY9hnLo1f972v41/r6Vys6L7/AP6f+r/auVsI9hnLoF30XuMn8s+lbDQfDljUadBIDrPmVFkicBpzPvNZVQCxJG6ORnj9aMaLUJYlxI3AQksIECW+ZPGa8bljqzrFWaP+wpYTYhAB9hkwRzz9Ko6WySX8ow20YPaMj3wM9yIxzVfV9Q8dVBZokncDtAJ7SQRPbP5VY0dvw12KZYyYcRM+mc9vwkzn1q16iKwbVoebTSI8QT/CdvsAYmYiAO3vJiT+zkncskiIHI9QDzj1Ajua5c1e1QpVpmdy20bmBHmPlPOPftVS7fckDY3YHxi2M5/ZrjjME1WS7JGHSXDd/CgbaTGY24gwWPp/2ouum48Tyscs0ie5LR35PIxjJoFqLX7QquxgEzNsxB77ZOcfXFdvdU1IXYltQIiQpGJn2jj0rNqtxToK9T0qXrAguSLg4WTwzCcCJBmftTE6WoErbf8Aym2oGc4JODx9qAW9VrGjdZZ0mdo2DtyJJ+VGLVpoH7ErAP4l35HHcYPoJ4+0xaitX8i3Y9rUHCiBAE7TtGPLvjODEc4gV22xGVCzwAMkSJiR647fKpbVwkAERHbYdv5j8813wLoE+GWUgwQsROM4Hp9qrJEgnpOi8Ti9dRlfcwFxtrZk+QkiPpQrqTtZcg3W8zEniIBETEzEmiXwx0i4txblxipnKN3mcSpPtTur9F8Z/FLBdu6EXd5pgwcCMg1rTKsv9KsWdVbL7nRjAuEMAGiBBkQBAEen66X+yqoCyxEyGJJyAMkmc+/8qyfQ9MLB3K7DdEgrPv3ODR5uoyPKYbjK4/I/lWRqA/8A4g6PcqnPkg7u/oR+YrDt0VSoILcDdwc/ICV+xr0nqN23eUhztbbtlVIHf7gzWI/uC+GxqLRWcH9oPy2fzrpGXBLiD7elQIbYJJBBbiMhgv18tK5bX+EEnkkc9u6UZt/D94iP7RaicYafuVB7n71C/wANXBlr6mO4sOWgYGVYTitlGO7B3yWNAq7UWGAjkEkTk8RBHyIrU6DoLXLat4FxlBBxAEr/AIWBBz3mi/RPhdbmntg3bFw7RwSMHsVJ57VNqrms07Mlu8oAPBQsADnB3gd6ltMU/YoP0QkHyeGcYe2IMjM7ee/Ec15l1PT3NPduILdy6A/lK27gE4J9fKMRnsea9T+LPiPX2gv9mcEwZDAGTIiMY715T1m31PUX/HvpcP4d2wqo2qeAFPpOYqVKhkrAt63egEWbgKEtPhNHrJG2KvdI0NzUgkWWJeW3bQEOYwTA/wC1Fuq9OuYVXvIDgjfuDTOIVgfpFPbphVAlt7qFBiDeUA8/hMgVm2+DKCvcDX/grVAyLBj3a3H5NWo6Impt2wl5Y2nB3yY+gx/tQrqVzqGl8L/8h9jgnc0ECD3LCT2on0/W64jztuH8Si3BH1FFjSs0w1am2C05PpgkAAw0Z+30rD/HygMGBALPt4HARW5ExBcUbW1qXcZHh+jMwhvXatzaJ9loJ8X9KuB7CCJuvcnaSVMi0vceg/Ki2xlFVuc+H7ym2GN2WQOI34O4DkHnjHpQLokk6hiFMWLkYXklR2Hua3Gn+HNlpVKKQqx5jaM+vNqfzqXSfDwZbwWwvCqSpWCCQYO0j+hXVT0qiPHXP7mJ+EUVr2VSAhPB9h6xW4TTKOFH0gVX03wsLZ3LZvIf8IUg+0m6CRir66VlAxcM+qiR/wBZNdIzikc5em70ZwKPSlUm3/Dc/wCRv9KVVnH3I8cvb7mcuadt+0RIgY4IGRBBp1ixtaLm4kxEEEz6Z/17UZ0Vm1bZfFM3LmVG0wATgegzTNR0Etu88EkwI8oE4HrXjwdHYsdJuKVKeTJghQdojsSeeatP09EUgFlE4Bh7X1TkZ7qRVDT9ES2QTJ8245baCO5HBHvRksaUi0Cb2oa3h5UQMtve2ZE+W4vnTkcyBTE+InRfDK27yDg3dRauED/MYaiQv3LYIX8ByR2P0PH0oMejadrhYlkY527hB3E/4Y9cCjBMrPtWK5rBi7stDxARt8QKo2sRhjO6fTtXP7z4/Z2PreJ+XCVPc6erBEBbaAwQiIHmcZmOdo9Kl/8AL4GWLfTM8cbZIHPPas/SiwUl+lFT+9X/AINP9bl0/olSD4gvj8J0v/NeP/8AOrVnoYgeS8T9BiPZTEzEex9qkHQAST4V49v3V9c57ce496PFAryPpA8/Emo73NMPkL5/+NS6LqWrcgpdswTz4d4fPJIH2q/Z+H1EnwGtgZDO4dhEmYnae2DPeqX9p8VSo8O8G58JmtXo9AjRPyBAqJQUf4TpB5b0XtL17Zd2arV2VGT/AMMsQYxOZH+1N/v7RzMrgn/hhwDn0grmhuh0+ksSAptP3F0Q59izeX7GtF0bqGhELeY+cRjYVTP7xV5B+U1orTcZxV6xKuku2rrgqHCNOfKIOQMehgenNW7mhUYDH/3BR+hqzc0/TPFa2LjKw/eO7Z7gNBz86q9b1ek0yqEJvEnhJwPUsxA+lXFtb/ucKbexC2m9wfkQara/9nbZ8EqJjP8Ap/OnanrGmQAgqZ/xJj2MnH0mgd/4k3eVVt7WOSTu2gZJbZn2xVZovxS6L2gs3bwBFu4Zz5UMfmKvHpLiQUuAjtIJ+yzRHo3xnp0Qq4Nw8fs9x/Vf5UU6L1W5qb8WlKoUY/t1IG4RthhBPPvWXqWD9NoBdLs/trYIcedI3A/xA9xij/WemW2cuwuz6QAuOIwaLXOn6gcJPvbdCPswBrlvW6xMEXGE/vWgTHpKtWlByX9jnkkBL2gW6QzOUYY/CWxPpAzTL/wxck+Ro7MJE+hKziimr61qgf8AhIV77rLz9xNMfr+oLKVW4oH4kCkhs9iVxgVl6brdlL1F7GU630e5at7lF13wNpVCv0JII/Pmspc1GpQeb8Ij8Stuj0mNv1mvUOpdW1N7yrZ1MewQL8juOaznW+mXSy7w+mBUEFbhBcqc+QKM5Xj14NS/Rf8A0VOD3+DHp1a44i6ilAJyFfIidoEz/vVLVfFqWyAloLBmFAAPOTIx8q0Gp6TfF0H+07uAQ62yD6EEiD95qjqPhVygIFosSCIRgxHP8WO5j2oXpcNg8fcv/Dn/AIiWrYZfDVyTu/aEAD6x8sfOtSOl6PU2rN+9cuWi2+5b2NKgOfNtJQyP0rH6HoVy2xKjTNBG5SHVoziCec/pR/egbYyMAMqNzW3CnI8p8jH5NmrSaFRjy/gI9UNvZs0o3usefeAWjkFYk/Os0dTdBct4isYBCXGXdE9vb39aIXX2sB4bkSOLrbwP4tjoN0exNRdVR9wCs5gEmL1ucfuwUJ9TIHEfKtfDRajyn8DLOqd8FtQPmZH3iorumZc7zJ/j2kH57YYfPNB799mMLbLt73brwP8AFG1Z9hPepem6C+9wjZYtgQWbajEA8zu3GQcR64qsCHNbb/0CI1Cjnn2uoR9Ca7U1vQaogRdEdoCxH0WKVOL7Jzj0GHQTMSf5UxxNPamgmkkZB+lNS3ER+H07r7if0qQikDQ0I8CQCMr2PrXBaKmUmorqEZTnuOzf6H3qK3rTnmBzPI+YqCrLvSboJbcYLFvkCLlzH50J6l8TGywVkK+bbkBlY+k7hB+dRdOuKTcY7lzLEkBQWJb1xzWW6102494Np7YZd+8kMzW2PqcRPyJpkm9jRarU9F0XW0MSrJPuCo+1ErV/dkEEeteZ6fXm2GDhrLiSVAZrJPYxEg8cD61J0/rd0PjVWweSngsJA7eYDPHeuacuUXS7R6JqLvkaAxwZiZj59qpXOm6bUoxKYUQTABXEkDaJI/odzWXf4h1XZ2Hrttf6W2p+j6u4fcxDmI85RSeDjCgceldE6ObCr9GNu3+yv3BtEFbqq9sFl3D8UkCDGCPvihydNvYlNJ2mUK5PMEt9vtRnTLvYg3YkGe37qQTknG3mO55nFzSJDKN43KRMudwE4wxCwT+YODFLSfAqTWzMtr+n3me4wsaYje0Ejkbjkw8zHt61leqaw2WzptKH37TKuwH/AFwa9R1ZYsc7e+07BuOSI8xJPczHP3znVtEty7aZ1cHexggSNo7BgCxk+n3rKMejeSfbM1au3Xb9mloQCT4di3gD13A0UtWdUIPnA7Hai/oBWquWFB25wMMDH04kEnccdp+le7rthVCjDeStvLZYZyI9PX0JpbiuDRU5OrAn936krO66eBl2E/8AKal09i/au22W4ykMFOdxzyPMMDPzrQ2bpbykZABIEtunsO5ED8qI9A0qtfAYSpBme8cYIBH/AGrWTQ7TdY1Kj8Yb/MvH2ip9R8YXrSywU/JipPrEz61oH6DZPAK/In+dYv4y6IslfHCGQqhgssCAcMeDOPrVaE6h7S/F1x0DbGEj+PI/6afc+KbkTtf/AJh/9aDfDXQ7iWoDC6MNuBPJ5EHiIimfEqMmnu4IYL7jvW0UbMtXRY03xndvEoEuIRzvYYn2Bnjvxmsv1vXOblu40sSG2kQRt4mCd2cjvzU/w+++5uni0AYkgMSJBYnJEHIq9c6Il4BhtuKFgMrBW2kySRt2kyecVym1VHRRZV6Tf8UvBG4QyovBWBI8y4BPeCRRK41xsxdIJE/s9MZ7GSYJkx9qE6LoN5b37FsrkLdlC3soBO4fJh8quavUXpEWrZxtclmUwJgKAMETzzyK0ZGaaJ2uXVnbbuiO/gac8iZ8rn3pyveeBtvMZyT/AGdF4nsHMR3j51BZ1IiCkGTt7RPbIE57+3ua71FbrqqqrumJtqVTcxHmNx5kgHgKD9OaqxQ+xpN7paclAzkNta2W2gEmGQAAtESVDCTS+LOlWF8JLNq1bdDvBUecAETuYiWDKHBk9qFarT30Abw2cEANbtoE2wTBtn8RYZncc7qg1L3nMi3qWcrE3LUKo7gkRuJGMe/rUNFqS0fQ+9q/DUL4TBO2y1YKwIGCG4+tR6DqK3S4t2XLKQGDIESQMMwViX7wMCauWkIBUhEHkaCdzbio8QRmBIAEzhaD6zRsWMMrSSZAPf8AzcGujmji0zSJpgwlpDHkRb578H8u1Ksl4GpGAcf5zSoyCzYMajJrlKqMOAprWqVKsYZuINQ6/Sbx798YPsfUV2lUyRSKOk6eofdth15UmR6SOx785o9b1MiIFKlUoUUepaU3AZOCIaBBZf4SQZis2egBHDBohSsQGBBMzEiCIjvXaVEm6JkuSvfhHC3CkkYELx9LH/yqZdM5yAwHqDA+eHX9KVKsnaNYc6FcPiAkebbHJBgYnB9Pf60cv2hd2qQWAdDyxJZTvzuIg4BJB+VKlVJjQ57QAEgxAO5gHXtACkgj93HGPlWd12sdNQhtBCVLwG3Zxt3NzmcwMc5rtKqA0KaR7iKwSFaCzFlIx7c8+1UtV0thctsWSAcGGJXyGSBAzG7v/OlSoMgp0i+H8TdplIRoLo2G4OUuZ4juaM6HV2Cw2mCOAUiO2NsiYpUqzVo160GG1KqpYnAzOf8ASoGtWbwJYC4MGGBgRxAPFKlUbMpK1ZNpLaqDs/CTI9vYd4+frUetVXBDKCPeuUqbYUYXqulGnV0sqBIZxnMsc5PuaEfAOk1WnubWZPMI2nMY9RPOMcUqVS3odEtTd9Sv2oAdQzgg7FnaTzBLRj5UI1hK3GBVVIgwvC7gCAPoaVKrcUkc1JtlW5cn1x61Crsv4fyxFKlQUcOobksw59K4XfPmOfc1ylWMVL2n3Hv68zTE0f8AU1ylRQMnXSf1ilSpU0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5" name="AutoShape 13" descr="data:image/jpeg;base64,/9j/4AAQSkZJRgABAQAAAQABAAD/2wCEAAkGBxQQEhQQEhAUFhUUFBUUFBUVFxcVFBQVFBQWFhYVFBQYHCggGBomHBcUITEhJikrLi4uFx8zODQsNygtLisBCgoKDg0OGxAQGy0kICAwLCwvNCwsLS8uKywsNDc0LDc0LDcsLCwyMi0sLCwtNy8vLCwwLCwsLCwrLCwsLDQsNP/AABEIAKsBJwMBIgACEQEDEQH/xAAcAAACAgMBAQAAAAAAAAAAAAAAAQIGBAUHAwj/xABOEAACAQIDAwcFCgsHAwUAAAABAgADEQQSIQUxUQYHEyJBYXEUMoGRkyM1QnODobGzwdIzNFJUYnKSorLC8BVEU1WCw9EWF+EkQ6O08f/EABoBAQACAwEAAAAAAAAAAAAAAAAEBQEDBgL/xAA0EQACAQMABwUHAwUAAAAAAAAAAQIDBBEFEhMhMUFhIlFxgcEUIzKRoeHwFbHxBkJTYtH/2gAMAwEAAhEDEQA/AO23heKEAleF5GEAleRvCA3wB3hCF4AQjvCAK8QjjAgChHaOARhHFACOAjgEYXkoWgEQY790doQBX7oeiOEAXoj9EIQA9EiZKJoAGK8DFAHeF4oQCV4rxQgErwvIwgErxRQgBCRvC8AlCRvC8AcBvivFAJwmJtDaFPDp0laotNeLEC54Adp7hKjjuczDIbUqdWr32FNT+11v3ZshRnP4Ua51YQ+Jl6hKVs/nEw1bqsxw7ntqLmp/tqdPE2m4q46uFFQGm6EXDp1lI43B3SNdVJW2+pCWO9LJto6tb4JI3to5Xae337UU+Fx9pmZQ28h85WX94fNr80i09J20/wC7Hju+xvla1Y8jbQnnRrq4urAjuP08J6ScpKSyjQ1jiIxXgYATJgccVoWgDhFHACEIQAhCEAIQhACJo5FoAzFBpG8AlCRvC8AlCRvC8AlCRvC8AlCRvHAIwhCZAQhCAEr/ACw5TrgKYIAaq9+jQ7tN7v8Aoj5zpxI37MACSbAC5PADeZwPlDtZsZiKlc7mNkH5NMeYvq1PeTJNrQVSW/giLdVtnHdxZ4bT2jVxNQ1a1Qux7TuA4Ku5R3CYsIS6SSWEU7be9hNlsTb1fBNmoVCovdkOtN/1k+0WPfNYTN5srkjjMSA1PDsFO56lqa+Izakd4Bnmbhjt4x1PUFLPZ49C+7D23Q2kMqgUcTa5pk9SpbeaZ7fDeNdDvnrVplSVYWI3gyr0+bXGizCphwwIItUqBgRqCCKeh75eNn4TE1aXR4ymorUx1KyMpSqP0gNVbjoBrcdoHH6W0RRmnVtms93f+fnedHYX1Vdisn4mupuVN1JB4jQzc4HbhHVq6/pDf6R2+iaZ1IJBFiNCOBkZy9C5q0JZg8dOXyLmpShUW8uyOGAIIIO4jcZKVTZ20Gonip3r9o75aKVQMAym4OoM6myvYXMd25riiqrUHSfQnCKEmmgcJrOUm1xgsNUxJTP0eXqg5b5nVN9jbzr+ieHJPb42hQ8oFM0+uyZS2bzQNb2HGAbqEpfKvl+MBiDhzhjUsivmFQL519LZTw4y1bNx6Yiklek10qKGU/SCOwg3BHYQYBlQvFCAIN2x5pV+WfK0bM6K9A1Ol6Q6OEy9Hk/RN75/mliwlXpER7WzqrW32zAG1+3fAPbNE05n/wB3UtfyJvbD7kR53k/Mz7YfcgHTWkZzQ87yfmZ9sPuQ/wC7qfmZ9sPuQDpcJXq/KgLs8bR6IkFEfo8wv16ipbPbvvulVPO4g/uZ9sPuTIOlwnNP+7qfmZ9sPuRrzuU764RvRVUn1ZBAOlQlX2By8wmMYUwzUqjaKlUAZjwVwSpPdcE8JaIARxQgChFCYA4RQgGl5a4nosDiWBtemU9oRT/mnDZ2bnI97q3jR+vpzjMt7Be7b6lVfP3iXQJ64XDPVdaVNSzuQqqN5J/rf2TynQuaPZoLVsUw1S1JO4sMznxtkHpMk1qmzg5EalT2k1EsPJPkPSwgWpVC1a++51SmeFNT2/pHXhaW2RjEop1JTeZMu4QjBYiiUIoTwezScoMJuqjwb7D9nqmklxxNHOjIfhAj09h9cp5E5fS9uqdXXXCX78y1s6mtDVfIU2mw8bkboyeqx07m/wDO71TVwlfQrSo1FOPIkVIKcXFl3hMTZuI6Smrdu5vEf1f0zKna05qcVKPB7yjlFxbT5FZ5yve3EfJfX05g80f4gfj6n0JM7nK97cR8l9fTmBzR/iB+PqfQk9mCo85GG6bayUb26QYenffbO2W9u215kcgNtPs7FPs7FdVWqZdTpTraWIP5DjLr3qe0w5be/eH/AF8H9aJv+dLkv5RS8rpLerSXrgb6lIanxZdT4XHCAX2EpnNtyo8so9DVa9eiBcnfUp7lqd5GgPfY/ClygHL+e3+6eGI/2J0fY/4Cj8VT/gWc457P7p4Yj/YnRtj/AICj8VT/AIFgHLOZcf8AqK3xA/jWdbZRwHqnJOZf8YrfED6xZ1toAmUcB6oso4D1STSMArPOT724j5L6+nMPmnUeQbh+GqfyzM5yfe3EfJfX05h80/4h8tU/lgFyyjgPVIvSVhYqpHAgEeqShAOac5nJGlTpHGYemKeVlFVFFkKuQodVGikMV3aG9+zW083212xeCpvUN3QtSdu1ilrE95UrfvvMbnNx60sBUQkZqxWmg7Scysx9Cg/NxnnzWYM0sArEW6Wo9UfqnKgPpCX9MAuEIoQBXheKVzlHthlboaZtbz2G+51yg9mnbNdWrGlHWZ5lJRWWb+tiUTz3Vf1mA+meQ2nR/wAan+2v/MoB4xSvekJcomnbPuLbyxC1sBiQrBrUi+hB/BkP2fqziM6vybINRqTebVpsh9X/ABmnK69A02am3nIzI3ipKn5xOi0RcbWm/EhXnaal5EJ1fmlI8kqcfKGv7KlOUTpHNDi9MRR70qD0gq30J65NvFmkzXZvFVHRoCKAlIXJKEUIA5U9oplquP0ifXr9stcq+2Pwz+j+ESm00vcxfX0ZNsX22uhhwhCc0WZuuTlXV08GH0H7Ju5WthtaqO8MPmv9ksk6vRM9a2S7m16+pU3kcVPErXOV724j5L6+nMHmk/ED8fU+hJm85PvbiPkvr6cweaT8QPx9T6ElmRStctvfvD/GYP60TrU5Ly29+8P+vg/rROtQDj/K7Zb7IxqY3DC1J3LKPgqx8+g36LC5Hde3m3nU9i7UTF0UxFI9Vxex3qw0ZG7wbiLbWy6eLovh6o6ri1xvVhqrr3g2M5byQ2o+yMY+CxJtSdwrH4KsbBKy/osLA91r+baAbHns/unhiP8AYnRdj/gKPxVP+BZznnr/ALp4Yj/YnRdjn3Gj8VT/AIFgHDuRNDGPUcYB8rimC5uoumYadYHttLednbe/OB+3R+7MDmY/GK3xA+sWdaaAczOztvfnA/bo/dkqOz9uZlzYgWzC/Xo7r6/B4TpLSMArfOV724j5L6+nKByT5T4zC0Oiw+CNVM7Nn6Oq2ptcXTTsEv3OR724j5L6+nMPmo/EPlqn8syDTf8AXW0v8sPscRIVuXW0rG2zsv6RoYggfOJ028d5gHHNg0k2tiVfH4673stCxTML+Yr2CKO5bseN9Z2GmgUBVAAUAADQAAWAA7Bac1529iqop42muVi/R1SumYkFkc2+EMpF9+q8JduSm0TicHQrsbs1MBzxdCUY+llMA214RQgHnXqZFLWJsLkDU2G+wlDxT9LVZgQA7sQW0ABOhPDSX+V/+waZrtdhl84Uxodd4/V8JCvKcp6qXea6kHLge2zthUMoYnpb9t+r6Ap+m82A2ZR/waf7ImSqgAACwGgA0AHdHJEKMIrGEelFIxE2ZSVg4pKCDcEXFj6JyvnJ2b0OMNQDq11FQcMw6rj1gN/rnX5WOcHZHlOFLKL1KN6i8SAOuo8V1txUSbZyjSqbtyZouaWtTeOW847LByD2l5PjaTE9Wpei3hUtl/fCSvwl3OKlFxfMp4ScZKS5HZV2y+GqtRq3dVawPwwp1XU+doRv9csODxaVVzIwI+cdxHYZUMJm2jhqWKSxqhejrLuJdN5Heb3twYTAoV3ovdSUYaHs9DA/QZxk6tS2qOE1lZLmNTG/kzo0Jo9k8oFq2SpZH4/BbwPYe4zdybTqRqLMWb1JPgOVPaD5qrn9Ij1afZLLjK/Roz8Bp49nzypSk03VWI0/P/nqWNjHjLyCEITnywM7Y34Zf9X8Jlmld2Ct6t+Ck/QPtlhnUaGWLd9W/Qqr1+88itc5PvbiPkvr6cweaT8QPx9T6Em95V7KbGYSrhkZVapksWvlGWor6213KZj8ithPgMN0FR1Y9Iz3S9rMF01HdLYiFE5a+/eH/Xwf1onWpStv8jquJ2hSxq1aYSm1AlTmzHonDG1hbWXSAOU7nI5MeWUempLevRBsBvqU97U+8jUjvuPhS4RQD592xt1sVh8NRqXLYcVVDnXNTcU8l+8ZCPC3bed52R+Bo/FUv4FlC5Tc2xr13rYerTprU6zI+bRzfMVyjcd9uJPZOgYKl0dOmhNyiIptuOVQDb1QDlfMz+MVviB9Ys60ZyrCc2uMpa08bTQkWJRqqEjgSoGkyTyE2j/mZ9riIB0xpGc1PITaP+Zn2uIi/wChdof5kfa15kFl5yPe3EfJfX05h81H4h8tU/lmTiOTtapszyF6waqQL1WLsDauKmpPWPVFpl8jNiPgcN0DurHOz3W9rNbTUd0A3sIQgFV5z0vs6qfyXpH/AOVV/mhzYPfZ1IfktWHrrO32zcco9meV4arh7gGotlJ3BlIZSe7MBNdyH2FVwFF6NWojgvnQpm0uoDA3A06oPpMAscIQgCvK3jMzMapVgCdCRbw+YSxyFekHUqdx/q8g31o7iGE8Y3+fI30K2zecHlgA2UFnD3GhA+3t9UyZocPiGw7FG1W+7+ZZuqNZXGZTcf1v4TFjcwnDU4Sjuab3ivTcXrcmekV4Qk40HGOW+w/I8SQo9yq3elwAv1k/0k+orK/O4cptiLjaDUjYMOtTb8lxu9B3HuM4niaDU3am6lXQlWU7wRvEu7SvtIYfFFNdUdnPK4MtfNttzyfEdA59zr2XuWqPMPp83xK8J0vamzKdca6N2OBr4HiJwWdo5E7e8tw4LH3WnZKo7Sfgv4MB6ww7JE0jbKS1sbnxJFlVTWzl5Ghx2Cei2Vx4EbmHEGbnk1tOqWFIgult53oPHtHdN7tCjTZCKtsvfvB4r3zRPWVV6KkMqdpPnP3sf6+ycrXcbOetreXN/br6ljRtJzl2eB77Xx3SHKp6q/OePhNfCEoK1aVabnLiy9hBQjqoIQkkUkgDeTYeJmtLJ7NzsBLKzntIA8B/+/NNtnnhhqIRQo7B6z2n1z1na2lHY0Yw7v35lHWnrzciNdlt1mIFwNGKak2AuCN5IFpDoF41PaVPvTH2qOonx+H/APsU5i4SpU6KhWetcuKecEIE90XssLixIN79h9Eg1myNBfyn9pU+9I9El7Znvpp0tS+u74XcZqK7v0TLUqVFZqVQEFaZRmFMseidVIG42Dalbm1xcelWmxZF6VhlajqBTzHMtTf1LaWgG16BeNT2lT70BQX8p/aVPvTEbEt0IfNYmqiX03NiFp23W3G0xtnq2lLpmsWxLk2p5jlxBUKOpa3WJOl91rCAbTydeNT2lT70hSSmyhldmUi4YVahUjiCGsYsA5JdGbMadTJm0BYFEcEgaX69tOF5rNkDoaNH/Dq0aX+iq1Nf3XP73EvoBtlpIQCGcgi4IqVCCDuIOaPyZeL+0qfemiGIdcOXRqh6KghAVaYpqVoq56Q1NW135ToLbjebMZ3WpUFbJleoFBCdGBSdkvUJFyDlJOosDpa1yBkdApFwznUjSrUOoNiPO7CCPRF5KvF/aVPvTDw9VqjMmcoENQ3ULds2Iroo1UgACnwuSdTvvDC1KlR2Q1SAi2JULdmFWqgNyCBoouAN40sLggZ/kq8X9pU+9EMOpuMz6b/damml9et4TAp16j9UPUJUFT0S0wSwqVEzs1QZbkICFHE3FiJ67DrGopqNa7iixtuu1CmTbu1gGU1BQLlnAG8mrUA/ikvJV4v7Sp96avFl3w5q9KRmschC5ArMBk3ZswHbfzu7SPyqqQaoFTzzZfcRSyK5XKSTmBsN99G7LdWAbLyVeL+0qfenpTpBdxb0szfxE2k4oA4RRwBQihMgxsfgxVHBhuP2Humiu9Ju1WH9ekSzTwxeEWoLHf2Ebx/4lXfaP2z2lN4mvr9+pKoXGp2Zb0a6jtgjz1v3jQ+qZlPalM9pHiD9k1GKwbU94uPyhu9PCY0qVpG7oPUny71/BL9mo1FmP0LKMbT/AMRfXaVXlhybo41lqpXSnUHVdvODqN1wPhDsPDTsFvWEkQ09Xg8xis+Zqno6nNYk3g0uF5E4VNauIq1TwpqKSnxzXPqM3uz0o4UEYbDrTJFi5JeoRv1Zu/s3SEJouNN3lZYc8LpuPVLR1vS3qPzJ1arObsxJ7/s4SEISqbbeWTUscAhCMCDIpudjYK3urb/gg8PyprcRWo4RVq4pwtz1Ke9m11JUdg3n+hLQLHUWl9ozR7UtrU5cF6sg3dV6uIrc+fJ444D1Q9UdoWl+Vpi7SqBUBZM/ulKyg2OY1VCG5I3NlPong9QU6YDUCqUwuUZlOq2CKOt4b9OMe3bdELtlHS0CWvbKBXp3N+yYuIai6Mq1xVPVOUutTc665R9PfAMvD4WmouVyhbqA7syKCLHKGYqBYlRoNCRuNpPyNPMytaynNne/UPVs+bNfU633TCUIlUtUChA1TIWsEVrpffoGK6DuDgbzPDFIp/Bran23UshTpgWOQEXpk62uAVudx1A2YwNJuta4z9IBnYoHDZ8wTNlBzC+g334mS8kpkXG7Mz5ldhYtq+Vg3VBNyQNL75qjRWpUXrU3UvTz9EmWmSBUIzHOwZraEcCAewT3xlJVraqBS9xepp1L2xADuNxsRR17MqE6CAbGgFQKEF1YnUHNrZmLMxN2uRa+puYJQpmn0IClAvRlb3soGXKdb7vTNXjnTz6SFgGYk07hXYYavfIV+FbKCwHAakWEsEyivTCNRK9DVUGimVBZqJVMwYgmwYheAYwD0q4WmWekKDsoVA46QimwK5QChexOVRrbhMnySmRmdStyMymo2ViNBnAbK5IA33v23mLXqU1r1M9fo7rTsM4S+ja2O+emCoU6lV3uKgNOmgYkOCM1XMAd3cbcBfdAMivhKel7qbvYh2RiajZnF1IJuTe3hwElRw6J5otoF3nUAs3bvN2Y33m+s0WHAC+6vSGalSCitTLlqfQoCqnOM3X6S6gE3IvvElQwfUqM6M7Z6Acst6hprRw/SDLc7wGzKCb6jWAbZcFSbrC+t75XcK3WLHMFazas2/jbdpPPCvTpU7quVC6out79ZaSbzoN2nYAN26azaQVql6a2Bp+6HISjKK1HMCotmAXzu7TW1o66K12DUnUGgXNOnan1a6G7NnYFlQPe25TrpaAbJsFSYMWUhc5JDOwpls184TNlFz1r236756VMJTBzHQFs9i7CmXvmzZL5b3627frv1mBRKK+aplCXqdGWsEDF9dToCVy2PANbtkRUphhYU6ahWyGqpYMHqNmFFMw06oOm8MmlrQDeQmqwFDpMKlO9jkABtYo6HqnL2FWUadmW09NmVemLVyttOiCn4JQ+62+Uuh49EIBsYRQgChCEAIQhACYWI2Yjajqnu3eqZsJqq0KdVYnHJ7hOUHmLNHV2U43WbwNj6jMV8O670Yeg/TLNC8rKmhqL+FtfX8+ZJjezXFZKoYXluMWUcB6pH/Q3/k+n3Nnt3+v1+xUwL7p7U8I7bkb0i3zmR5ZvjqS9LhavuYHXRURnS3wgWU5l49o7xuouD5YYtKgqeUM/FXsUYfqi1vEWM8/pUIPE5PySXqyzt6FW4p7Sm4+GXnPXcjpFDY7HzmA7hqf+J58oc2EwtSthwvSIAczjMcpYBiOwEA34abpibI5eYasAKpNF+0PqnoqAWt+taYvLPlTQOGejRqrVeqMnUOZVU+cWYabtAN9z4yypWltRjrQ4974kOFG6dxGFSDxlZWN2OfTHmc4xeJeq5qVHZ3bezG5Pd3DuGgnWeQGPNbBU8xu1ImkfBLZP3Ck5DOo82FArhGY7qlZ2XwCon0o3qnu3b1y505CPsq6NY/PAt9++F++K/fC/fJpx5ibVxJp08wcL16Sljayh6qITrpuYzyG0EQF2xQcDKLKEY3d1RdEFz1mA9M9tp02ZAFAJFSk9r2uEqo51PbYGedcPUAXo8tnpNcsp0SqjnceAMA9f7QUXzB1K5eqRdmzkquXKSDcgi19O20g21EXRs6tmC5Ct2uwYrbLcEHIwBBOotPPaGDZ3Dg+aAQMxQkgsCMy6jqsbd9uyedPBsaiVMpUKw0d2d7CnWUkkswGrrYA8T3AD3q7WVFZ2D5EBzvluqkC5Bsbm24kAgG9zobSXG2JHWdiz5VQAZVptkNyxA38TrfTdNZtCqRRxFFXp69MtyxFQNWzNk6LLqxL2XXUFT45ZwzhjcMylqhASoadi1V2u9iMwKleNrHQ3gGT/AGkptlV26ochV1VSWAzBiDe6sMoueqdIY3FHow6OOs1EBrXGWrVRcwv3MTMChgnUANTvYFQaVQ02HXc2LXUlLEEDWxvpMyvhmeilNyrsDQNQnzWyVKbVDa3aFbS0AT4hqb0wawdWLBgQoKqEZs4K2sAVANx8Iajtm+1UVS7h0XIzhnWwZUUs1u0HKCcrWNgdNDbw2hslXAFNVS+dXZQFOR6NRLaWv1mRrfo37J44nAvUUr0ZU5KgJes9RS70nQdGCx06x6zAG2ltbgDObaCjzg6DKzgsLBlW1yALkHUdUgHXdvnjiMUjDJUV1vltcWPnqAylSbWYoewjeRPTauFNTKVI6t2F92YFWW/ddRfunlVoGsQKiZUCuCMwLMXUobFfg2LamxvbQWgAaiUn1Z3qEKBexaxLZVUABRfK5vpohJNl0H2n1lGVrlmQpbr5wgcKNbbiDe9rds8Ew1XKGfrOXvVFN8hZFQooRtLagOVuPOYXO4woYOqjmoEW3SmplzEsVailO2Y/Dul9dNwv2wDMfaIBX4IDMKgfQqBSape+62gNwSN8l/aKi5ZXTqlxmU3ZRa9gLm+o6ps2u6YeLwD1szGyFgVAvcqopVFUtl7c1Q3AO62sb4Rn/wDaGitcVar1VZiMuUAkjKQWBYi+vm74BnJiM5KEOjWvra9jpdSCRv8ASNLjUT1oUgihV3AWGpJ8STqT2knfMTBUWVibOqZbZXc1CWuLFescqgXFr633C2udACEIpkBCKEwBwihAHCKEAcIoQD1hFCAO8qHKTkNTxBNWgRSqG5It7k5PaQPNPePUZboTzKKksM30LipQlrU3hnEdp7BxGGJ6Wg4A+GBmTxzroPTYzWK4OgIN91u3wn0FeRCgG9hfjI7tlyZeQ/qGSXbp5fR49Gcj2ByOr4lgXVqVLtdxZiOFNDqT3nTx3TrGEwy0kWki2VFCqOAH0nvnreE3U6ahwKq90hVumtbclwSHCKE2EEcIoQBwihAEUF72FxuNtR6ZKKEAcIoQBwihAE8jG8jAHCKEAcIoQBwihAHCKEAUIQgBCEIAQhCAEcUIB6wihAHCKEAcIoQBwihAHCKEAcIoQBwihAHCKEAcIoQBwihAE8hJPIwAhCEAIQhACEIQAhCEy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6" name="AutoShape 16" descr="data:image/png;base64,iVBORw0KGgoAAAANSUhEUgAAAV0AAACQCAMAAACcV0hbAAABHVBMVEX/////zwYAVaXuLiTt7e3/zQC9vb7/zABXV1lRUVNLS01TU1VYWFpOTlBISEr8/PzKystFRUhnZ2m3t7jZ2dn29vaTk5SpqaqCgoNdXV9iYmShoaJ3d3mbm5zf39/o6Og/P0KKiovtAAA4ODsATqIAQZ24uLmurq9vb3DExMXS0tMAR6AwMDN9fX4AS6HuJhr//PP/78L/3W//+OP/89L/0ij/33vI0+X/67P/1Dv/4oj/22j/9t33sK7/5ZiJosrY4O373Nt4lcP/102gtNT/5ZfzeXX/8cr/6KYhYKq9yuDybmpAcLHwV1H6zctSfLf5xsX0iYX1mJX97+/vRj73qabwWlTycGtkiLwbGyCvvtnvNi0jIyf/2VmXrdBBp7hBAAARy0lEQVR4nO2ceZ/TttqGxeA4XuI1cZzES2ycieMsMwPDwEChDEsppbRlaXs4nBe+/8d49Uiys9gOA4TTzPnp/qNkbEu2Lz++JT2SixAXFxcXFxcXFxcXFxcXFxcXFxcXFxcXFxcXFxcXFxcXFxcXFxcXFxcXFxcXFxfX/igT/ukr+J/Qye3z+0+fljaLnO636fTnF3eeNprNRqPB6e5Qpzd/vHWvSbheAzV+KB3C6X6FHpz/9MMZwUq5XuN0dyGw14/XluG6psat0vGc7uV0srTXMldG906pFKf7OeX2CmTrwFK690tlOd16rdhrs3nv1p07+K8tgDndL9FZbgONxv3bbNvJj1uc4cdSFZxurZoUWvPa+erWk49NTvfbdZtQbKyzBd2vwdt4UaqD063Tj9gCGs0yMYR+qDaHRuk5cLq1+ti41rx1Qn+fnEODdnbnAf2zJnY53csLN1+sLXvwkXbGcNeBdmlvVnoDp3t5nTbZ0Ovkh5VuWOMj2XavyhsaN0uVcLo1esEc98V6F5cOyCqDt/lzqRJOt0bUcU/vbXJsEruocobm7VIla3SNL0ftOLW7vqK2fdOP5bFZ4wx23K+whs/RXczNLz1/HNfuMqMvrWzPdPK00gDAXm9X7Gk+KNWwSleIfP9LryDu1u4ytS+tbL/0oHrQS6cgqmL3tFTFKl13Es53+DZfcbrV3S6gCJb8sYz3M3T1DMku++1MO/lmozPNzdWYFj/D6XBZUphO1x6LAKUZ3c70SvrvT3Vw6Yj3RQXdk1IlK3TBJ10Wb7253U863R7+GcwH9hzcVRbbeCv5icRImURySH1XGCSTwXxRVGT4cJw4hbrGiTxJJvVN377qFoMLyUdI7W5aw2kZ/na6foBBzafw054YCA01H5tqrOEYdQaYne0DwDBp41Kk+fMSAXXxISp4r9Py8or6Pi4t9LsSHAj1xep3ZrFzsVar0Xz6Atqq07XEI8FYEbvlapZ0hTkORTSBcBUjsiWMuiicEwNw8E5bIlu7PjKSjPzsB0B3+n+0pn5epUX+MawWQpFIfrfau7357y7y4jea94twPFkxWjLkvVXCu5WuO4D/ZolDoxjU7yKP9SJiDw2oJ2OKGeWHvRfoCtSh23mA+iyIAxWZ7EBxsotb/i8K0mBFDodqmXgkk7/n5Z5wuZolXb1tOFhWipBGQxN1Y9SLM6J4gfo0DjFdr1eU75IeWUd0YyuP3Yh1mkUZpbZJSrvRju76v6XGtSKHU+hOYzVKT0rGu42uaUVzrETHkHTGB9Nd2D0qb4Vud9nJhZ/BvN9Np6LENiVTVqOGvD4rvXwcV0KnzSabJLv76P0fT17S30XuhmQUypmccj0FXb9HQtfpJB1kp2xbF/WKtgr1x7REH7nMLpwh0HUVYs1Z7gx55I9l1L5qjsB03qDjrk+j2QhrdnABfxX9BLJyodQnOyvXk9NlnQWsfoxDjvxycKuWsvc98FboThODbpwAXZs2WW4eu/ngeCGhDjswu2KUaS7x7ujogOnwLmwoWrIqa2jcK9eT0/WKgdU4MZyEROxkgJssmnoA+Eu6SCLWYEQZ0J2QNtDRc9/t0G5GB/oMMg19NR+kXCU9OTxY6vACb3lQBC/0GjaGaxWL9Aq6UXH/Bu7QdqKB60Wph6OwPW87jqnHhTOMMbRhEg+NjuSTPIOIjxBERYzGNFBRNzIdYRyJGpAOBKdj90vn3Xs5vxwdrOoX2Jh7LYnTB83L0u34y1GFiwPTyDw3pK2XaSfzPrz8MW3rTHjxhdiaa/BAUmzRYmue+EPceTPySvvzKBaG0JQNF9Fc89CV08VstAb3YPYMrXTDSLZxvctbsUivOnsuhPRf+yq+0DvRy8ODTY1ge2ENxGSvfWYJZDXdbE6iMJyH3/EG9lnPynAPZh/QymQ7yfKuJRsqlkDWzPzYrakjZFF9Zvx/W48q4B4cvMJ7bhbRSsYOpyvph4plZHXzaulgnthXLTmwK11UwiXdhmU3jDZiJ0+L9NlWumGH6dLZQlzC+Py+Ybs9vmSFgugFaefzx1Vr+AWXvl0fjirpjh7hfWebPvvzPbKYr9FobqMr6QrVpf1gYiW1efHlvr7VutxNG7GlybKm97eafcfMaqrzouiLZwWr9WRUSffgAK1NV+bN2OmLW/fOzu59LE+4L+kOpJYMcNWWdsnJNV/SP0+3G11ymOa05Jam64okRdvCN9ajYfUeV1Z2RPeXGrizi1XjhY5DOV++rhW6shuGYSdWW9blugrb6AqCQJzBaIuXqgvXprb0VHDMviRtm4+LVf1703Wqbffg4OjTxvi3ehHfilbosuxLS9KIUQrZ2GTeKWRiBzkAjFEjvxldYyqKJqsFfpNHk9MdmqJJ3mRSYjouPj50ckZDeo6p3rJIzBqyamX5+YWiaEfMYI7EiVWlIxhkUziG3WF+mTuje3dWQ5eM186urarRuHP+4OTk5PT2+a3yMrIKuhNJE4kLYpvQSeS5kaZYCzdKQrSwEsASREmH0fUs3bIUi6QY2+Dd+mCYO4NgQyUW5CG8KJkOdE1jkxVI+Dd9/7OE/h2rKvN7MY5xZ8VYkKKxATMlUbawcNEApYnaaumJic8v9Kxoiob0DN4u6X6ijdroaIYxz2YrTdyhUF4nwibemo3mZeg6SguczZa1ga9IFoYxtlrKZGJJLSVEPZXEqycrjG6qSwPX7UsKHtallqT7A02yBLSA4xxN1fq+Jik9uHdJsvqK1IpYo7SgOWKfDQel/OHmlyOr0kJVZRtfoia1rL6mtqJQtLFx2IOpJ0sL3P5OHV0ll6nEO6T7Hhq12dGTlwSN8OFV4RRHz9aNdx1zeZHeKl01dj3XkyQFR0KqaCkmLUk6QpqkT8mrW0XXsmCqKFTUHnIsSYNg1vUupRvLkCIzbMmaAl3cdzDwY2AIpiRonXwBhQW1L5VqJJR7qtLGdMk+X4VL6pILCHAL6JtTp6dCssMZSNhVdkZ3dDCavXq5suHuQd6JeFU1J8FUsUhvrc+g4pdMk1R4kftSCzaONcUMdZVMpi/UKroCWUgmaphuW5Mh6250A5fStSSZcFTULr53DQYn+J+896uAR7Rt+odhtdZaq4GkQ72CLtlQOckmaXKQt2qBLNmkFL1MsmtXdIXD2auLjW1/HC2t4WlN8FYsI1ulK00Wi4WttPQ23GxLlfHLKWnpVKFLSPDVV9BFQru7kK0WptvFDU5eLdAd6ipxYwcQsXsXNS0fAbrAp5/bAX67WfreEAQHPxiai8c2g8uQp9ZRVumSh4QfPDFrQVf9ndF9eXC3vPH9UWENFetEKN3yMrI13yUX14YbcizccyCyPEyXZBBX6QZL3420SPM9FYOM1eXLzeiSe8cRVkXXmQ/RcJ4X8FWWaMc1Rj1Ml6aEsVmjTANLwK/AKl3yLDoKiWp4fpOd0b2g/xiv3/z952/PH7Ju06tRbg0V60Qo3fJCp4o+Aw7eEOlSkfAOdfIW4r4EpQsEoV9E6AqR1B+S4OlBQJHb89yU0HUsWnAI1sLufbykixYe8opx4Rg3fk5+IWMcswr5Q5dUeCI1dAVLImMVbPvxDkcTWO/e3LhxDLpx4y3ZINCmDXINZ9XBezm6NryjC9ppn/p+iFQJ7s5VoG2JVeiuIVlidLGngk2b4LtTeD9xGQu34MR3sXnCowjAcivoTiOkL4dluE8BXTncFLYsA84DV0Msd4MuvCCMLu6bk8vEniTulO6bG8fXc9348x1seka8YfSJfgxURbdi4Fami9tpE4WRJLWnrqINcJcU9wV0XW9B7KaaJKdjG7filG6IX+HQ6bQksFhb1XpmW5aikNI1LUkdm11F0owqukgL5OWFdPAZ9f5Ex0NFbKnDCPfx8PmlSNikK02C0GN08aVJIpxB3eVI+PF/lmyxjq+Tl6rINdRYw1a6fc2iHf2uosNsTiTjDoQmw+4xHv5HXgq+6+gyRq0FCu4CTTR86xNF1a1ooGkTSBUomqLIEebnK3gftlBSCczIe7pF6FpWWpw7jVbnPjqapkqqJEfkADOSNUWToZBo6YSupWO6WaTKkRnoFm0DPXaZyzN8ux7euL6u4z9h80syhJvdrfkmZTtd1/Poa9rxPLiZYTAZ+Cnz9LAD0QfvudC1B10HHzNEbc9zYNHvwG8jzyNtUnsxsANwA7oPhYHNKjE9L6SVT4tzDzdWC4u9vjrx8iUA3mQwIZWwMkPPg5fL7PZ6oQnnp1fWhfOvnOGb9XYTLjaHN7CDjuD+qFvZW7GM7DJfpUx80nTgQUFtOvfrtJdrSd6U4WK8j1Ge9oUub/UHVRWVXYJurMgT0+zJSrDjG1kf++6HjCq4149/hX2k2zB6UuO8Xxm7hm8pkKjZ7Sxb6O3lKoffK+nS4KVZdQje8/ISvWb5C/dLfq8WpoE3rkmrfq2GXnvHRrMTvT2upHv8HMEaBxK8MHu5se6/0bxTmUgv0RXLFMPMNMlKUXGKsku0HObaMSsVDitT6eHuBgHfrt+q6V6/AaFAx2tk3cjN5Wxwo9G4XzNJUaIblc3Q0ydMAerXTRSnS6STtbU382WF+arqjZJ2TZX/hKqNAdN9iIoJN7pk76dr7P/p8pEkdoU/Kmor0VUq6K7c/qCOrrUs561VES/HY1nlnE66R12HGttlfd6XeaqM5idPb754cc4yY48OX1VUtzO6l+kA7D/dv2qMAQfvu5UZt8Mna22G8Gh2NPpM7HbcYGxQus44cJchV6JriEE+KMANXjqE4YbqdoZo6iBBFELitKYXiHAN5HM1XAJXSOlmXtCmZ3XagRvuFd2/6+mCNRSzxaPZowtawrl49upwRIcZJS3p9pIgjZOhnMG8wSQNomI1/ibdMLJdzyJM4qSbxnMPxbY0sF2UhOnc6sBnKUJL9txJgh9RghutDq7Qk2P4PlDQB65LP0g2537q6cF4j+jWGQPr8q6sdBjN6Mj4kE28jd5XVFfQDTQItKGkmkiYkwCV8sZpgy5bO23HUIgMVWHdugy8lADykTBXRhPnQWQgPPp3EpI7iOGbLJtkZFMdBsLETHz7iz9O/m56XE/3+g20NN4KbaXrsJX9YmTCF2mgcM7MxZVtqr4AdOmnV/gZCM6c2kfPZ74rk1cf0x2z3sFcBLr541El5Px7SAs7KGZfZ1r7Q7fedumAonapAx3DlZTTzT/3N/CLzPJPSGf/en36XVSWGUB3wHqtg0xkH6IYDqOrkBjFdPNv1gwSu/nHgF6RcYTP4vKFSfH+OMO/ttA9/gvVL9P5DN2iadFNFPViIiWHsu4M1oLullx35UMpQpfmADHdlR4E3pZ/Y0VatTCNJ1bfcpxkuHHqf15b4F4//hsf8KhuiRldw7epEl3FNKJUpGIDhA26kZfv9lZSD+t0VxLZQJf1P4BuL+lmoeEk+0h3m+3S4Vr9Oh2YtSgpp5sPo8AZonx2lvnuBl2JxaWB2iwPE4qbdCcsL252YJvMvMSVkWiRRL+AnSGP6O7e0C3lzdfpvsaH1NI92kZXYKv4TeyGbJmMwRYjbdJljR4e4gr02ynSPq3TTZkj43G1VTSTqC/lH8GC7y5Y5Ct706o93+YMtE/2vs4aSPZhU0WPLCY9AUduZbiHRbDGeYZwg+6QfsLmKfg1J4VCOF5do2tEdJZeJ9tYCRfTbevwS8C+m5+m29obutvYMmt4eTg6IpqBDmeHh7jDOzr45dXa6p1cy9HEQG2bbjK1MSV3HpjixMp3ebpPNemSLI4472ain5D/4YCSmt4cbKAnuSYZOSBiC2E0EbMeHAPbsnnXFH17aiFDbolZkAwtGw/S4DS2n+1LFucdnWRnM+0bOj7+z3WwhiePPj179uHDy7t3Ly4uBMHZmkZdGQln8cITECzkRGGw6KVFuY6YK6MZyKG36Ll09YEZ+13iKU4amIgmgU2ISSPtLcgxZBsuEWd4lEy3ew4awvLQMPBjHNn7MkXx+rdff33+/M2bt2//+uvhw9evf//998ePH7979+7q/a9RuLi4uLi4uLi4uLi4uLi4uLi4uLi4uLi4uLi4uLi4uLi4uLi4uLi4uLi4uLi4uLi4uHas/wcj3rza5x8o4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131" y="1963737"/>
            <a:ext cx="31242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131" y="4498204"/>
            <a:ext cx="31623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131" y="655638"/>
            <a:ext cx="313372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081" y="3116262"/>
            <a:ext cx="314325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3 Diagrama"/>
          <p:cNvGraphicFramePr/>
          <p:nvPr>
            <p:extLst>
              <p:ext uri="{D42A27DB-BD31-4B8C-83A1-F6EECF244321}">
                <p14:modId xmlns:p14="http://schemas.microsoft.com/office/powerpoint/2010/main" val="1919752784"/>
              </p:ext>
            </p:extLst>
          </p:nvPr>
        </p:nvGraphicFramePr>
        <p:xfrm>
          <a:off x="-1505506" y="688975"/>
          <a:ext cx="9082087" cy="5200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79537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MEDICIÓN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CARGA ACTUAL</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7"/>
          <p:cNvSpPr>
            <a:spLocks noChangeArrowheads="1"/>
          </p:cNvSpPr>
          <p:nvPr/>
        </p:nvSpPr>
        <p:spPr bwMode="auto">
          <a:xfrm>
            <a:off x="59531"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6"/>
          <p:cNvSpPr>
            <a:spLocks noChangeArrowheads="1"/>
          </p:cNvSpPr>
          <p:nvPr/>
        </p:nvSpPr>
        <p:spPr bwMode="auto">
          <a:xfrm>
            <a:off x="0" y="13906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1 Tabla"/>
          <p:cNvGraphicFramePr>
            <a:graphicFrameLocks noGrp="1"/>
          </p:cNvGraphicFramePr>
          <p:nvPr>
            <p:extLst>
              <p:ext uri="{D42A27DB-BD31-4B8C-83A1-F6EECF244321}">
                <p14:modId xmlns:p14="http://schemas.microsoft.com/office/powerpoint/2010/main" val="3408630696"/>
              </p:ext>
            </p:extLst>
          </p:nvPr>
        </p:nvGraphicFramePr>
        <p:xfrm>
          <a:off x="821531" y="1219200"/>
          <a:ext cx="4520420" cy="4038599"/>
        </p:xfrm>
        <a:graphic>
          <a:graphicData uri="http://schemas.openxmlformats.org/drawingml/2006/table">
            <a:tbl>
              <a:tblPr firstRow="1" firstCol="1" bandRow="1">
                <a:tableStyleId>{8FD4443E-F989-4FC4-A0C8-D5A2AF1F390B}</a:tableStyleId>
              </a:tblPr>
              <a:tblGrid>
                <a:gridCol w="2704973"/>
                <a:gridCol w="1815447"/>
              </a:tblGrid>
              <a:tr h="405704">
                <a:tc>
                  <a:txBody>
                    <a:bodyPr/>
                    <a:lstStyle/>
                    <a:p>
                      <a:pPr>
                        <a:lnSpc>
                          <a:spcPct val="107000"/>
                        </a:lnSpc>
                        <a:spcAft>
                          <a:spcPts val="0"/>
                        </a:spcAft>
                      </a:pPr>
                      <a:r>
                        <a:rPr lang="es-ES" sz="1600" dirty="0">
                          <a:effectLst/>
                        </a:rPr>
                        <a:t>CARGA INSTALDA</a:t>
                      </a:r>
                      <a:endParaRPr lang="es-ES" sz="1600" dirty="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a:effectLst/>
                        </a:rPr>
                        <a:t>KW</a:t>
                      </a:r>
                      <a:endParaRPr lang="es-ES" sz="1600">
                        <a:effectLst/>
                        <a:latin typeface="Times New Roman"/>
                        <a:ea typeface="Times New Roman"/>
                      </a:endParaRPr>
                    </a:p>
                  </a:txBody>
                  <a:tcPr marL="44450" marR="44450" marT="0" marB="0" anchor="ctr"/>
                </a:tc>
              </a:tr>
              <a:tr h="405704">
                <a:tc>
                  <a:txBody>
                    <a:bodyPr/>
                    <a:lstStyle/>
                    <a:p>
                      <a:pPr>
                        <a:lnSpc>
                          <a:spcPct val="107000"/>
                        </a:lnSpc>
                        <a:spcAft>
                          <a:spcPts val="0"/>
                        </a:spcAft>
                      </a:pPr>
                      <a:r>
                        <a:rPr lang="es-ES" sz="1600">
                          <a:effectLst/>
                        </a:rPr>
                        <a:t>Equipos de oficina</a:t>
                      </a:r>
                      <a:endParaRPr lang="es-ES" sz="160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a:effectLst/>
                        </a:rPr>
                        <a:t> 38,44 </a:t>
                      </a:r>
                      <a:endParaRPr lang="es-ES" sz="1600">
                        <a:effectLst/>
                        <a:latin typeface="Times New Roman"/>
                        <a:ea typeface="Times New Roman"/>
                      </a:endParaRPr>
                    </a:p>
                  </a:txBody>
                  <a:tcPr marL="44450" marR="44450" marT="0" marB="0" anchor="ctr"/>
                </a:tc>
              </a:tr>
              <a:tr h="405704">
                <a:tc>
                  <a:txBody>
                    <a:bodyPr/>
                    <a:lstStyle/>
                    <a:p>
                      <a:pPr>
                        <a:lnSpc>
                          <a:spcPct val="107000"/>
                        </a:lnSpc>
                        <a:spcAft>
                          <a:spcPts val="0"/>
                        </a:spcAft>
                      </a:pPr>
                      <a:r>
                        <a:rPr lang="es-ES" sz="1600">
                          <a:effectLst/>
                        </a:rPr>
                        <a:t>Iluminación</a:t>
                      </a:r>
                      <a:endParaRPr lang="es-ES" sz="160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a:effectLst/>
                        </a:rPr>
                        <a:t> 37,72 </a:t>
                      </a:r>
                      <a:endParaRPr lang="es-ES" sz="1600">
                        <a:effectLst/>
                        <a:latin typeface="Times New Roman"/>
                        <a:ea typeface="Times New Roman"/>
                      </a:endParaRPr>
                    </a:p>
                  </a:txBody>
                  <a:tcPr marL="44450" marR="44450" marT="0" marB="0" anchor="ctr"/>
                </a:tc>
              </a:tr>
              <a:tr h="405704">
                <a:tc>
                  <a:txBody>
                    <a:bodyPr/>
                    <a:lstStyle/>
                    <a:p>
                      <a:pPr>
                        <a:lnSpc>
                          <a:spcPct val="107000"/>
                        </a:lnSpc>
                        <a:spcAft>
                          <a:spcPts val="0"/>
                        </a:spcAft>
                      </a:pPr>
                      <a:r>
                        <a:rPr lang="es-ES" sz="1600">
                          <a:effectLst/>
                        </a:rPr>
                        <a:t>Sistema de aire acondicionado</a:t>
                      </a:r>
                      <a:endParaRPr lang="es-ES" sz="160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a:effectLst/>
                        </a:rPr>
                        <a:t> 58,73 </a:t>
                      </a:r>
                      <a:endParaRPr lang="es-ES" sz="1600">
                        <a:effectLst/>
                        <a:latin typeface="Times New Roman"/>
                        <a:ea typeface="Times New Roman"/>
                      </a:endParaRPr>
                    </a:p>
                  </a:txBody>
                  <a:tcPr marL="44450" marR="44450" marT="0" marB="0" anchor="ctr"/>
                </a:tc>
              </a:tr>
              <a:tr h="405704">
                <a:tc>
                  <a:txBody>
                    <a:bodyPr/>
                    <a:lstStyle/>
                    <a:p>
                      <a:pPr>
                        <a:lnSpc>
                          <a:spcPct val="107000"/>
                        </a:lnSpc>
                        <a:spcAft>
                          <a:spcPts val="0"/>
                        </a:spcAft>
                      </a:pPr>
                      <a:r>
                        <a:rPr lang="es-ES" sz="1600">
                          <a:effectLst/>
                        </a:rPr>
                        <a:t>Cocina</a:t>
                      </a:r>
                      <a:endParaRPr lang="es-ES" sz="160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a:effectLst/>
                        </a:rPr>
                        <a:t> 32,94 </a:t>
                      </a:r>
                      <a:endParaRPr lang="es-ES" sz="1600">
                        <a:effectLst/>
                        <a:latin typeface="Times New Roman"/>
                        <a:ea typeface="Times New Roman"/>
                      </a:endParaRPr>
                    </a:p>
                  </a:txBody>
                  <a:tcPr marL="44450" marR="44450" marT="0" marB="0" anchor="ctr"/>
                </a:tc>
              </a:tr>
              <a:tr h="405704">
                <a:tc>
                  <a:txBody>
                    <a:bodyPr/>
                    <a:lstStyle/>
                    <a:p>
                      <a:pPr>
                        <a:lnSpc>
                          <a:spcPct val="107000"/>
                        </a:lnSpc>
                        <a:spcAft>
                          <a:spcPts val="0"/>
                        </a:spcAft>
                      </a:pPr>
                      <a:r>
                        <a:rPr lang="es-ES" sz="1600">
                          <a:effectLst/>
                        </a:rPr>
                        <a:t>Máquinas</a:t>
                      </a:r>
                      <a:endParaRPr lang="es-ES" sz="160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a:effectLst/>
                        </a:rPr>
                        <a:t> 33,55 </a:t>
                      </a:r>
                      <a:endParaRPr lang="es-ES" sz="1600">
                        <a:effectLst/>
                        <a:latin typeface="Times New Roman"/>
                        <a:ea typeface="Times New Roman"/>
                      </a:endParaRPr>
                    </a:p>
                  </a:txBody>
                  <a:tcPr marL="44450" marR="44450" marT="0" marB="0" anchor="ctr"/>
                </a:tc>
              </a:tr>
              <a:tr h="405704">
                <a:tc>
                  <a:txBody>
                    <a:bodyPr/>
                    <a:lstStyle/>
                    <a:p>
                      <a:pPr>
                        <a:lnSpc>
                          <a:spcPct val="107000"/>
                        </a:lnSpc>
                        <a:spcAft>
                          <a:spcPts val="0"/>
                        </a:spcAft>
                      </a:pPr>
                      <a:r>
                        <a:rPr lang="es-ES" sz="1600">
                          <a:effectLst/>
                        </a:rPr>
                        <a:t>Lavandería</a:t>
                      </a:r>
                      <a:endParaRPr lang="es-ES" sz="160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a:effectLst/>
                        </a:rPr>
                        <a:t> 42,52 </a:t>
                      </a:r>
                      <a:endParaRPr lang="es-ES" sz="1600">
                        <a:effectLst/>
                        <a:latin typeface="Times New Roman"/>
                        <a:ea typeface="Times New Roman"/>
                      </a:endParaRPr>
                    </a:p>
                  </a:txBody>
                  <a:tcPr marL="44450" marR="44450" marT="0" marB="0" anchor="ctr"/>
                </a:tc>
              </a:tr>
              <a:tr h="405704">
                <a:tc>
                  <a:txBody>
                    <a:bodyPr/>
                    <a:lstStyle/>
                    <a:p>
                      <a:pPr>
                        <a:lnSpc>
                          <a:spcPct val="107000"/>
                        </a:lnSpc>
                        <a:spcAft>
                          <a:spcPts val="0"/>
                        </a:spcAft>
                      </a:pPr>
                      <a:r>
                        <a:rPr lang="es-ES" sz="1600">
                          <a:effectLst/>
                        </a:rPr>
                        <a:t>Equipos médicos</a:t>
                      </a:r>
                      <a:endParaRPr lang="es-ES" sz="160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a:effectLst/>
                        </a:rPr>
                        <a:t> 149,43</a:t>
                      </a:r>
                      <a:endParaRPr lang="es-ES" sz="1600">
                        <a:effectLst/>
                        <a:latin typeface="Times New Roman"/>
                        <a:ea typeface="Times New Roman"/>
                      </a:endParaRPr>
                    </a:p>
                  </a:txBody>
                  <a:tcPr marL="44450" marR="44450" marT="0" marB="0" anchor="ctr"/>
                </a:tc>
              </a:tr>
              <a:tr h="387263">
                <a:tc>
                  <a:txBody>
                    <a:bodyPr/>
                    <a:lstStyle/>
                    <a:p>
                      <a:pPr>
                        <a:lnSpc>
                          <a:spcPct val="107000"/>
                        </a:lnSpc>
                        <a:spcAft>
                          <a:spcPts val="0"/>
                        </a:spcAft>
                      </a:pPr>
                      <a:r>
                        <a:rPr lang="es-ES" sz="1600">
                          <a:effectLst/>
                        </a:rPr>
                        <a:t>Otros</a:t>
                      </a:r>
                      <a:endParaRPr lang="es-ES" sz="160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a:effectLst/>
                        </a:rPr>
                        <a:t> 3,00 </a:t>
                      </a:r>
                      <a:endParaRPr lang="es-ES" sz="1600">
                        <a:effectLst/>
                        <a:latin typeface="Times New Roman"/>
                        <a:ea typeface="Times New Roman"/>
                      </a:endParaRPr>
                    </a:p>
                  </a:txBody>
                  <a:tcPr marL="44450" marR="44450" marT="0" marB="0" anchor="ctr"/>
                </a:tc>
              </a:tr>
              <a:tr h="405704">
                <a:tc>
                  <a:txBody>
                    <a:bodyPr/>
                    <a:lstStyle/>
                    <a:p>
                      <a:pPr>
                        <a:lnSpc>
                          <a:spcPct val="107000"/>
                        </a:lnSpc>
                        <a:spcAft>
                          <a:spcPts val="0"/>
                        </a:spcAft>
                      </a:pPr>
                      <a:r>
                        <a:rPr lang="es-ES" sz="1600" dirty="0">
                          <a:effectLst/>
                        </a:rPr>
                        <a:t>Total </a:t>
                      </a:r>
                      <a:endParaRPr lang="es-ES" sz="1600" dirty="0">
                        <a:effectLst/>
                        <a:latin typeface="Times New Roman"/>
                        <a:ea typeface="Times New Roman"/>
                      </a:endParaRPr>
                    </a:p>
                  </a:txBody>
                  <a:tcPr marL="44450" marR="44450" marT="0" marB="0" anchor="ctr"/>
                </a:tc>
                <a:tc>
                  <a:txBody>
                    <a:bodyPr/>
                    <a:lstStyle/>
                    <a:p>
                      <a:pPr algn="r">
                        <a:lnSpc>
                          <a:spcPct val="107000"/>
                        </a:lnSpc>
                        <a:spcAft>
                          <a:spcPts val="0"/>
                        </a:spcAft>
                      </a:pPr>
                      <a:r>
                        <a:rPr lang="es-ES" sz="1600" dirty="0">
                          <a:effectLst/>
                        </a:rPr>
                        <a:t>396,34</a:t>
                      </a:r>
                      <a:endParaRPr lang="es-ES" sz="1600" dirty="0">
                        <a:effectLst/>
                        <a:latin typeface="Times New Roman"/>
                        <a:ea typeface="Times New Roman"/>
                      </a:endParaRPr>
                    </a:p>
                  </a:txBody>
                  <a:tcPr marL="44450" marR="44450" marT="0" marB="0" anchor="ctr"/>
                </a:tc>
              </a:tr>
            </a:tbl>
          </a:graphicData>
        </a:graphic>
      </p:graphicFrame>
      <p:graphicFrame>
        <p:nvGraphicFramePr>
          <p:cNvPr id="15" name="14 Gráfico"/>
          <p:cNvGraphicFramePr/>
          <p:nvPr>
            <p:extLst>
              <p:ext uri="{D42A27DB-BD31-4B8C-83A1-F6EECF244321}">
                <p14:modId xmlns:p14="http://schemas.microsoft.com/office/powerpoint/2010/main" val="1245741644"/>
              </p:ext>
            </p:extLst>
          </p:nvPr>
        </p:nvGraphicFramePr>
        <p:xfrm>
          <a:off x="5910261" y="1066800"/>
          <a:ext cx="5579269"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14517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Porcentaje de distribución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consumo de energía eléctrica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por usos finales </a:t>
            </a:r>
          </a:p>
        </p:txBody>
      </p:sp>
      <p:sp>
        <p:nvSpPr>
          <p:cNvPr id="3" name="Rectangle 7"/>
          <p:cNvSpPr>
            <a:spLocks noChangeArrowheads="1"/>
          </p:cNvSpPr>
          <p:nvPr/>
        </p:nvSpPr>
        <p:spPr bwMode="auto">
          <a:xfrm>
            <a:off x="59531"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6"/>
          <p:cNvSpPr>
            <a:spLocks noChangeArrowheads="1"/>
          </p:cNvSpPr>
          <p:nvPr/>
        </p:nvSpPr>
        <p:spPr bwMode="auto">
          <a:xfrm>
            <a:off x="0" y="13906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5" name="4 Tabla"/>
          <p:cNvGraphicFramePr>
            <a:graphicFrameLocks noGrp="1"/>
          </p:cNvGraphicFramePr>
          <p:nvPr>
            <p:extLst>
              <p:ext uri="{D42A27DB-BD31-4B8C-83A1-F6EECF244321}">
                <p14:modId xmlns:p14="http://schemas.microsoft.com/office/powerpoint/2010/main" val="1153931297"/>
              </p:ext>
            </p:extLst>
          </p:nvPr>
        </p:nvGraphicFramePr>
        <p:xfrm>
          <a:off x="973931" y="1295400"/>
          <a:ext cx="4041616" cy="4190996"/>
        </p:xfrm>
        <a:graphic>
          <a:graphicData uri="http://schemas.openxmlformats.org/drawingml/2006/table">
            <a:tbl>
              <a:tblPr firstRow="1" firstCol="1" bandRow="1">
                <a:tableStyleId>{D03447BB-5D67-496B-8E87-E561075AD55C}</a:tableStyleId>
              </a:tblPr>
              <a:tblGrid>
                <a:gridCol w="2441416"/>
                <a:gridCol w="1600200"/>
              </a:tblGrid>
              <a:tr h="463125">
                <a:tc>
                  <a:txBody>
                    <a:bodyPr/>
                    <a:lstStyle/>
                    <a:p>
                      <a:pPr algn="l">
                        <a:spcAft>
                          <a:spcPts val="0"/>
                        </a:spcAft>
                      </a:pPr>
                      <a:r>
                        <a:rPr lang="es-ES" sz="1400" dirty="0">
                          <a:effectLst/>
                        </a:rPr>
                        <a:t>USO FINAL</a:t>
                      </a:r>
                      <a:endParaRPr lang="es-ES" sz="16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400" dirty="0">
                          <a:effectLst/>
                        </a:rPr>
                        <a:t>kWh</a:t>
                      </a:r>
                      <a:endParaRPr lang="es-ES" sz="1600" dirty="0">
                        <a:solidFill>
                          <a:srgbClr val="2E74B5"/>
                        </a:solidFill>
                        <a:effectLst/>
                        <a:latin typeface="Times New Roman"/>
                        <a:ea typeface="Times New Roman"/>
                      </a:endParaRPr>
                    </a:p>
                  </a:txBody>
                  <a:tcPr marL="68580" marR="68580" marT="0" marB="0"/>
                </a:tc>
              </a:tr>
              <a:tr h="463125">
                <a:tc>
                  <a:txBody>
                    <a:bodyPr/>
                    <a:lstStyle/>
                    <a:p>
                      <a:pPr algn="l">
                        <a:spcAft>
                          <a:spcPts val="0"/>
                        </a:spcAft>
                      </a:pPr>
                      <a:r>
                        <a:rPr lang="es-ES" sz="1400">
                          <a:effectLst/>
                        </a:rPr>
                        <a:t>Equipos de oficina</a:t>
                      </a:r>
                      <a:endParaRPr lang="es-ES" sz="1600">
                        <a:solidFill>
                          <a:srgbClr val="2E74B5"/>
                        </a:solidFill>
                        <a:effectLst/>
                        <a:latin typeface="Times New Roman"/>
                        <a:ea typeface="Times New Roman"/>
                      </a:endParaRPr>
                    </a:p>
                  </a:txBody>
                  <a:tcPr marL="68580" marR="68580" marT="0" marB="0"/>
                </a:tc>
                <a:tc>
                  <a:txBody>
                    <a:bodyPr/>
                    <a:lstStyle/>
                    <a:p>
                      <a:pPr algn="l">
                        <a:spcAft>
                          <a:spcPts val="0"/>
                        </a:spcAft>
                      </a:pPr>
                      <a:r>
                        <a:rPr lang="es-ES" sz="1600">
                          <a:effectLst/>
                        </a:rPr>
                        <a:t>164,63</a:t>
                      </a:r>
                      <a:endParaRPr lang="es-ES" sz="1600">
                        <a:solidFill>
                          <a:srgbClr val="2E74B5"/>
                        </a:solidFill>
                        <a:effectLst/>
                        <a:latin typeface="Times New Roman"/>
                        <a:ea typeface="Times New Roman"/>
                      </a:endParaRPr>
                    </a:p>
                  </a:txBody>
                  <a:tcPr marL="68580" marR="68580" marT="0" marB="0"/>
                </a:tc>
              </a:tr>
              <a:tr h="463125">
                <a:tc>
                  <a:txBody>
                    <a:bodyPr/>
                    <a:lstStyle/>
                    <a:p>
                      <a:pPr algn="l">
                        <a:spcAft>
                          <a:spcPts val="0"/>
                        </a:spcAft>
                      </a:pPr>
                      <a:r>
                        <a:rPr lang="es-ES" sz="1400">
                          <a:effectLst/>
                        </a:rPr>
                        <a:t>Iluminación</a:t>
                      </a:r>
                      <a:endParaRPr lang="es-ES" sz="1600">
                        <a:solidFill>
                          <a:srgbClr val="2E74B5"/>
                        </a:solidFill>
                        <a:effectLst/>
                        <a:latin typeface="Times New Roman"/>
                        <a:ea typeface="Times New Roman"/>
                      </a:endParaRPr>
                    </a:p>
                  </a:txBody>
                  <a:tcPr marL="68580" marR="68580" marT="0" marB="0"/>
                </a:tc>
                <a:tc>
                  <a:txBody>
                    <a:bodyPr/>
                    <a:lstStyle/>
                    <a:p>
                      <a:pPr algn="l">
                        <a:spcAft>
                          <a:spcPts val="0"/>
                        </a:spcAft>
                      </a:pPr>
                      <a:r>
                        <a:rPr lang="es-ES" sz="1600">
                          <a:effectLst/>
                        </a:rPr>
                        <a:t>270,59</a:t>
                      </a:r>
                      <a:endParaRPr lang="es-ES" sz="1600">
                        <a:solidFill>
                          <a:srgbClr val="2E74B5"/>
                        </a:solidFill>
                        <a:effectLst/>
                        <a:latin typeface="Times New Roman"/>
                        <a:ea typeface="Times New Roman"/>
                      </a:endParaRPr>
                    </a:p>
                  </a:txBody>
                  <a:tcPr marL="68580" marR="68580" marT="0" marB="0"/>
                </a:tc>
              </a:tr>
              <a:tr h="463125">
                <a:tc>
                  <a:txBody>
                    <a:bodyPr/>
                    <a:lstStyle/>
                    <a:p>
                      <a:pPr algn="l">
                        <a:spcAft>
                          <a:spcPts val="0"/>
                        </a:spcAft>
                      </a:pPr>
                      <a:r>
                        <a:rPr lang="es-ES" sz="1400">
                          <a:effectLst/>
                        </a:rPr>
                        <a:t>Sistema de aire acondicionado</a:t>
                      </a:r>
                      <a:endParaRPr lang="es-ES" sz="1600">
                        <a:solidFill>
                          <a:srgbClr val="2E74B5"/>
                        </a:solidFill>
                        <a:effectLst/>
                        <a:latin typeface="Times New Roman"/>
                        <a:ea typeface="Times New Roman"/>
                      </a:endParaRPr>
                    </a:p>
                  </a:txBody>
                  <a:tcPr marL="68580" marR="68580" marT="0" marB="0"/>
                </a:tc>
                <a:tc>
                  <a:txBody>
                    <a:bodyPr/>
                    <a:lstStyle/>
                    <a:p>
                      <a:pPr algn="l">
                        <a:spcAft>
                          <a:spcPts val="0"/>
                        </a:spcAft>
                      </a:pPr>
                      <a:r>
                        <a:rPr lang="es-ES" sz="1600">
                          <a:effectLst/>
                        </a:rPr>
                        <a:t>193,12</a:t>
                      </a:r>
                      <a:endParaRPr lang="es-ES" sz="1600">
                        <a:solidFill>
                          <a:srgbClr val="2E74B5"/>
                        </a:solidFill>
                        <a:effectLst/>
                        <a:latin typeface="Times New Roman"/>
                        <a:ea typeface="Times New Roman"/>
                      </a:endParaRPr>
                    </a:p>
                  </a:txBody>
                  <a:tcPr marL="68580" marR="68580" marT="0" marB="0"/>
                </a:tc>
              </a:tr>
              <a:tr h="463125">
                <a:tc>
                  <a:txBody>
                    <a:bodyPr/>
                    <a:lstStyle/>
                    <a:p>
                      <a:pPr algn="l">
                        <a:spcAft>
                          <a:spcPts val="0"/>
                        </a:spcAft>
                      </a:pPr>
                      <a:r>
                        <a:rPr lang="es-ES" sz="1400">
                          <a:effectLst/>
                        </a:rPr>
                        <a:t>Cocina</a:t>
                      </a:r>
                      <a:endParaRPr lang="es-ES" sz="1600">
                        <a:solidFill>
                          <a:srgbClr val="2E74B5"/>
                        </a:solidFill>
                        <a:effectLst/>
                        <a:latin typeface="Times New Roman"/>
                        <a:ea typeface="Times New Roman"/>
                      </a:endParaRPr>
                    </a:p>
                  </a:txBody>
                  <a:tcPr marL="68580" marR="68580" marT="0" marB="0"/>
                </a:tc>
                <a:tc>
                  <a:txBody>
                    <a:bodyPr/>
                    <a:lstStyle/>
                    <a:p>
                      <a:pPr algn="l">
                        <a:spcAft>
                          <a:spcPts val="0"/>
                        </a:spcAft>
                      </a:pPr>
                      <a:r>
                        <a:rPr lang="es-ES" sz="1600">
                          <a:effectLst/>
                        </a:rPr>
                        <a:t>46,32</a:t>
                      </a:r>
                      <a:endParaRPr lang="es-ES" sz="1600">
                        <a:solidFill>
                          <a:srgbClr val="2E74B5"/>
                        </a:solidFill>
                        <a:effectLst/>
                        <a:latin typeface="Times New Roman"/>
                        <a:ea typeface="Times New Roman"/>
                      </a:endParaRPr>
                    </a:p>
                  </a:txBody>
                  <a:tcPr marL="68580" marR="68580" marT="0" marB="0"/>
                </a:tc>
              </a:tr>
              <a:tr h="485996">
                <a:tc>
                  <a:txBody>
                    <a:bodyPr/>
                    <a:lstStyle/>
                    <a:p>
                      <a:pPr algn="l">
                        <a:spcAft>
                          <a:spcPts val="0"/>
                        </a:spcAft>
                      </a:pPr>
                      <a:r>
                        <a:rPr lang="es-ES" sz="1400">
                          <a:effectLst/>
                        </a:rPr>
                        <a:t>Maquinas</a:t>
                      </a:r>
                      <a:endParaRPr lang="es-ES" sz="1600">
                        <a:solidFill>
                          <a:srgbClr val="2E74B5"/>
                        </a:solidFill>
                        <a:effectLst/>
                        <a:latin typeface="Times New Roman"/>
                        <a:ea typeface="Times New Roman"/>
                      </a:endParaRPr>
                    </a:p>
                  </a:txBody>
                  <a:tcPr marL="68580" marR="68580" marT="0" marB="0"/>
                </a:tc>
                <a:tc>
                  <a:txBody>
                    <a:bodyPr/>
                    <a:lstStyle/>
                    <a:p>
                      <a:pPr algn="l">
                        <a:spcAft>
                          <a:spcPts val="0"/>
                        </a:spcAft>
                      </a:pPr>
                      <a:r>
                        <a:rPr lang="es-ES" sz="1600">
                          <a:effectLst/>
                        </a:rPr>
                        <a:t>115,378</a:t>
                      </a:r>
                      <a:endParaRPr lang="es-ES" sz="1600">
                        <a:solidFill>
                          <a:srgbClr val="2E74B5"/>
                        </a:solidFill>
                        <a:effectLst/>
                        <a:latin typeface="Times New Roman"/>
                        <a:ea typeface="Times New Roman"/>
                      </a:endParaRPr>
                    </a:p>
                  </a:txBody>
                  <a:tcPr marL="68580" marR="68580" marT="0" marB="0"/>
                </a:tc>
              </a:tr>
              <a:tr h="463125">
                <a:tc>
                  <a:txBody>
                    <a:bodyPr/>
                    <a:lstStyle/>
                    <a:p>
                      <a:pPr algn="l">
                        <a:spcAft>
                          <a:spcPts val="0"/>
                        </a:spcAft>
                      </a:pPr>
                      <a:r>
                        <a:rPr lang="es-ES" sz="1400">
                          <a:effectLst/>
                        </a:rPr>
                        <a:t>Lavandería</a:t>
                      </a:r>
                      <a:endParaRPr lang="es-ES" sz="1600">
                        <a:solidFill>
                          <a:srgbClr val="2E74B5"/>
                        </a:solidFill>
                        <a:effectLst/>
                        <a:latin typeface="Times New Roman"/>
                        <a:ea typeface="Times New Roman"/>
                      </a:endParaRPr>
                    </a:p>
                  </a:txBody>
                  <a:tcPr marL="68580" marR="68580" marT="0" marB="0"/>
                </a:tc>
                <a:tc>
                  <a:txBody>
                    <a:bodyPr/>
                    <a:lstStyle/>
                    <a:p>
                      <a:pPr algn="l">
                        <a:spcAft>
                          <a:spcPts val="0"/>
                        </a:spcAft>
                      </a:pPr>
                      <a:r>
                        <a:rPr lang="es-ES" sz="1600">
                          <a:effectLst/>
                        </a:rPr>
                        <a:t>70,41</a:t>
                      </a:r>
                      <a:endParaRPr lang="es-ES" sz="1600">
                        <a:solidFill>
                          <a:srgbClr val="2E74B5"/>
                        </a:solidFill>
                        <a:effectLst/>
                        <a:latin typeface="Times New Roman"/>
                        <a:ea typeface="Times New Roman"/>
                      </a:endParaRPr>
                    </a:p>
                  </a:txBody>
                  <a:tcPr marL="68580" marR="68580" marT="0" marB="0"/>
                </a:tc>
              </a:tr>
              <a:tr h="463125">
                <a:tc>
                  <a:txBody>
                    <a:bodyPr/>
                    <a:lstStyle/>
                    <a:p>
                      <a:pPr algn="l">
                        <a:spcAft>
                          <a:spcPts val="0"/>
                        </a:spcAft>
                      </a:pPr>
                      <a:r>
                        <a:rPr lang="es-ES" sz="1400">
                          <a:effectLst/>
                        </a:rPr>
                        <a:t>Equipos médicos </a:t>
                      </a:r>
                      <a:endParaRPr lang="es-ES" sz="1600">
                        <a:solidFill>
                          <a:srgbClr val="2E74B5"/>
                        </a:solidFill>
                        <a:effectLst/>
                        <a:latin typeface="Times New Roman"/>
                        <a:ea typeface="Times New Roman"/>
                      </a:endParaRPr>
                    </a:p>
                  </a:txBody>
                  <a:tcPr marL="68580" marR="68580" marT="0" marB="0"/>
                </a:tc>
                <a:tc>
                  <a:txBody>
                    <a:bodyPr/>
                    <a:lstStyle/>
                    <a:p>
                      <a:pPr algn="l">
                        <a:spcAft>
                          <a:spcPts val="0"/>
                        </a:spcAft>
                      </a:pPr>
                      <a:r>
                        <a:rPr lang="es-ES" sz="1600" dirty="0">
                          <a:effectLst/>
                        </a:rPr>
                        <a:t>261,13</a:t>
                      </a:r>
                      <a:endParaRPr lang="es-ES" sz="1600" dirty="0">
                        <a:solidFill>
                          <a:srgbClr val="2E74B5"/>
                        </a:solidFill>
                        <a:effectLst/>
                        <a:latin typeface="Times New Roman"/>
                        <a:ea typeface="Times New Roman"/>
                      </a:endParaRPr>
                    </a:p>
                  </a:txBody>
                  <a:tcPr marL="68580" marR="68580" marT="0" marB="0"/>
                </a:tc>
              </a:tr>
              <a:tr h="463125">
                <a:tc>
                  <a:txBody>
                    <a:bodyPr/>
                    <a:lstStyle/>
                    <a:p>
                      <a:pPr algn="l">
                        <a:spcAft>
                          <a:spcPts val="0"/>
                        </a:spcAft>
                      </a:pPr>
                      <a:r>
                        <a:rPr lang="es-ES" sz="1400" dirty="0">
                          <a:effectLst/>
                        </a:rPr>
                        <a:t>TOTAL</a:t>
                      </a:r>
                      <a:endParaRPr lang="es-ES" sz="1600" dirty="0">
                        <a:solidFill>
                          <a:srgbClr val="2E74B5"/>
                        </a:solidFill>
                        <a:effectLst/>
                        <a:latin typeface="Times New Roman"/>
                        <a:ea typeface="Times New Roman"/>
                      </a:endParaRPr>
                    </a:p>
                  </a:txBody>
                  <a:tcPr marL="68580" marR="68580" marT="0" marB="0"/>
                </a:tc>
                <a:tc>
                  <a:txBody>
                    <a:bodyPr/>
                    <a:lstStyle/>
                    <a:p>
                      <a:pPr algn="l">
                        <a:spcAft>
                          <a:spcPts val="0"/>
                        </a:spcAft>
                      </a:pPr>
                      <a:r>
                        <a:rPr lang="es-ES" sz="1600" dirty="0">
                          <a:effectLst/>
                        </a:rPr>
                        <a:t>1121,58</a:t>
                      </a:r>
                      <a:endParaRPr lang="es-ES" sz="1600" dirty="0">
                        <a:solidFill>
                          <a:srgbClr val="2E74B5"/>
                        </a:solidFill>
                        <a:effectLst/>
                        <a:latin typeface="Times New Roman"/>
                        <a:ea typeface="Times New Roman"/>
                      </a:endParaRPr>
                    </a:p>
                  </a:txBody>
                  <a:tcPr marL="68580" marR="68580" marT="0" marB="0"/>
                </a:tc>
              </a:tr>
            </a:tbl>
          </a:graphicData>
        </a:graphic>
      </p:graphicFrame>
      <p:graphicFrame>
        <p:nvGraphicFramePr>
          <p:cNvPr id="11" name="10 Gráfico"/>
          <p:cNvGraphicFramePr/>
          <p:nvPr>
            <p:extLst>
              <p:ext uri="{D42A27DB-BD31-4B8C-83A1-F6EECF244321}">
                <p14:modId xmlns:p14="http://schemas.microsoft.com/office/powerpoint/2010/main" val="363811149"/>
              </p:ext>
            </p:extLst>
          </p:nvPr>
        </p:nvGraphicFramePr>
        <p:xfrm>
          <a:off x="5774531" y="1219200"/>
          <a:ext cx="5175250"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14824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Curva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carga de usos finales en día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promedio calculada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7"/>
          <p:cNvSpPr>
            <a:spLocks noChangeArrowheads="1"/>
          </p:cNvSpPr>
          <p:nvPr/>
        </p:nvSpPr>
        <p:spPr bwMode="auto">
          <a:xfrm>
            <a:off x="59531"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6"/>
          <p:cNvSpPr>
            <a:spLocks noChangeArrowheads="1"/>
          </p:cNvSpPr>
          <p:nvPr/>
        </p:nvSpPr>
        <p:spPr bwMode="auto">
          <a:xfrm>
            <a:off x="0" y="13906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9" name="8 Gráfico"/>
          <p:cNvGraphicFramePr/>
          <p:nvPr>
            <p:extLst>
              <p:ext uri="{D42A27DB-BD31-4B8C-83A1-F6EECF244321}">
                <p14:modId xmlns:p14="http://schemas.microsoft.com/office/powerpoint/2010/main" val="1775838652"/>
              </p:ext>
            </p:extLst>
          </p:nvPr>
        </p:nvGraphicFramePr>
        <p:xfrm>
          <a:off x="59532" y="628934"/>
          <a:ext cx="5791199" cy="5029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13 Gráfico"/>
          <p:cNvGraphicFramePr/>
          <p:nvPr>
            <p:extLst>
              <p:ext uri="{D42A27DB-BD31-4B8C-83A1-F6EECF244321}">
                <p14:modId xmlns:p14="http://schemas.microsoft.com/office/powerpoint/2010/main" val="149217164"/>
              </p:ext>
            </p:extLst>
          </p:nvPr>
        </p:nvGraphicFramePr>
        <p:xfrm>
          <a:off x="6079331" y="762000"/>
          <a:ext cx="5287645" cy="5105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876673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Distribución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luminarias por áreas de servicios</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7"/>
          <p:cNvSpPr>
            <a:spLocks noChangeArrowheads="1"/>
          </p:cNvSpPr>
          <p:nvPr/>
        </p:nvSpPr>
        <p:spPr bwMode="auto">
          <a:xfrm>
            <a:off x="59531"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6"/>
          <p:cNvSpPr>
            <a:spLocks noChangeArrowheads="1"/>
          </p:cNvSpPr>
          <p:nvPr/>
        </p:nvSpPr>
        <p:spPr bwMode="auto">
          <a:xfrm>
            <a:off x="0" y="13906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1 Tabla"/>
          <p:cNvGraphicFramePr>
            <a:graphicFrameLocks noGrp="1"/>
          </p:cNvGraphicFramePr>
          <p:nvPr>
            <p:extLst>
              <p:ext uri="{D42A27DB-BD31-4B8C-83A1-F6EECF244321}">
                <p14:modId xmlns:p14="http://schemas.microsoft.com/office/powerpoint/2010/main" val="233471212"/>
              </p:ext>
            </p:extLst>
          </p:nvPr>
        </p:nvGraphicFramePr>
        <p:xfrm>
          <a:off x="516731" y="914400"/>
          <a:ext cx="4952999" cy="4606436"/>
        </p:xfrm>
        <a:graphic>
          <a:graphicData uri="http://schemas.openxmlformats.org/drawingml/2006/table">
            <a:tbl>
              <a:tblPr firstRow="1" firstCol="1" bandRow="1">
                <a:tableStyleId>{2A488322-F2BA-4B5B-9748-0D474271808F}</a:tableStyleId>
              </a:tblPr>
              <a:tblGrid>
                <a:gridCol w="1680746"/>
                <a:gridCol w="778741"/>
                <a:gridCol w="936030"/>
                <a:gridCol w="778741"/>
                <a:gridCol w="778741"/>
              </a:tblGrid>
              <a:tr h="514207">
                <a:tc>
                  <a:txBody>
                    <a:bodyPr/>
                    <a:lstStyle/>
                    <a:p>
                      <a:pPr>
                        <a:spcAft>
                          <a:spcPts val="0"/>
                        </a:spcAft>
                      </a:pPr>
                      <a:r>
                        <a:rPr lang="es-ES" sz="1400">
                          <a:effectLst/>
                        </a:rPr>
                        <a:t>Áreas</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Sistema Normal </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Sistema de Emergencia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Sistema Normal</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Potencia </a:t>
                      </a:r>
                      <a:endParaRPr lang="es-ES" sz="1400">
                        <a:solidFill>
                          <a:srgbClr val="2E74B5"/>
                        </a:solidFill>
                        <a:effectLst/>
                        <a:latin typeface="Times New Roman"/>
                        <a:ea typeface="Times New Roman"/>
                      </a:endParaRPr>
                    </a:p>
                  </a:txBody>
                  <a:tcPr marL="68580" marR="68580" marT="0" marB="0"/>
                </a:tc>
              </a:tr>
              <a:tr h="322272">
                <a:tc>
                  <a:txBody>
                    <a:bodyPr/>
                    <a:lstStyle/>
                    <a:p>
                      <a:pPr>
                        <a:spcAft>
                          <a:spcPts val="0"/>
                        </a:spcAft>
                      </a:pPr>
                      <a:r>
                        <a:rPr lang="es-ES" sz="1400">
                          <a:effectLst/>
                        </a:rPr>
                        <a:t>Tipo de luminaria </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3x32W</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3x32W</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1x20W</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kW</a:t>
                      </a:r>
                      <a:endParaRPr lang="es-ES" sz="1400">
                        <a:solidFill>
                          <a:srgbClr val="2E74B5"/>
                        </a:solidFill>
                        <a:effectLst/>
                        <a:latin typeface="Times New Roman"/>
                        <a:ea typeface="Times New Roman"/>
                      </a:endParaRPr>
                    </a:p>
                  </a:txBody>
                  <a:tcPr marL="68580" marR="68580" marT="0" marB="0"/>
                </a:tc>
              </a:tr>
              <a:tr h="514207">
                <a:tc>
                  <a:txBody>
                    <a:bodyPr/>
                    <a:lstStyle/>
                    <a:p>
                      <a:pPr>
                        <a:spcAft>
                          <a:spcPts val="0"/>
                        </a:spcAft>
                      </a:pPr>
                      <a:r>
                        <a:rPr lang="es-ES" sz="1400">
                          <a:effectLst/>
                        </a:rPr>
                        <a:t>Corredores y salas de espera</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55</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53</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8</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10,528</a:t>
                      </a:r>
                      <a:endParaRPr lang="es-ES" sz="1400">
                        <a:solidFill>
                          <a:srgbClr val="2E74B5"/>
                        </a:solidFill>
                        <a:effectLst/>
                        <a:latin typeface="Times New Roman"/>
                        <a:ea typeface="Times New Roman"/>
                      </a:endParaRPr>
                    </a:p>
                  </a:txBody>
                  <a:tcPr marL="68580" marR="68580" marT="0" marB="0"/>
                </a:tc>
              </a:tr>
              <a:tr h="322272">
                <a:tc>
                  <a:txBody>
                    <a:bodyPr/>
                    <a:lstStyle/>
                    <a:p>
                      <a:pPr>
                        <a:spcAft>
                          <a:spcPts val="0"/>
                        </a:spcAft>
                      </a:pPr>
                      <a:r>
                        <a:rPr lang="es-ES" sz="1400">
                          <a:effectLst/>
                        </a:rPr>
                        <a:t>Habitaciones</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27</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16</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4,128</a:t>
                      </a:r>
                      <a:endParaRPr lang="es-ES" sz="1400">
                        <a:solidFill>
                          <a:srgbClr val="2E74B5"/>
                        </a:solidFill>
                        <a:effectLst/>
                        <a:latin typeface="Times New Roman"/>
                        <a:ea typeface="Times New Roman"/>
                      </a:endParaRPr>
                    </a:p>
                  </a:txBody>
                  <a:tcPr marL="68580" marR="68580" marT="0" marB="0"/>
                </a:tc>
              </a:tr>
              <a:tr h="322272">
                <a:tc>
                  <a:txBody>
                    <a:bodyPr/>
                    <a:lstStyle/>
                    <a:p>
                      <a:pPr>
                        <a:spcAft>
                          <a:spcPts val="0"/>
                        </a:spcAft>
                      </a:pPr>
                      <a:r>
                        <a:rPr lang="es-ES" sz="1400">
                          <a:effectLst/>
                        </a:rPr>
                        <a:t>Emergencia</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2</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7</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0,864</a:t>
                      </a:r>
                      <a:endParaRPr lang="es-ES" sz="1400">
                        <a:solidFill>
                          <a:srgbClr val="2E74B5"/>
                        </a:solidFill>
                        <a:effectLst/>
                        <a:latin typeface="Times New Roman"/>
                        <a:ea typeface="Times New Roman"/>
                      </a:endParaRPr>
                    </a:p>
                  </a:txBody>
                  <a:tcPr marL="68580" marR="68580" marT="0" marB="0"/>
                </a:tc>
              </a:tr>
              <a:tr h="322272">
                <a:tc>
                  <a:txBody>
                    <a:bodyPr/>
                    <a:lstStyle/>
                    <a:p>
                      <a:pPr>
                        <a:spcAft>
                          <a:spcPts val="0"/>
                        </a:spcAft>
                      </a:pPr>
                      <a:r>
                        <a:rPr lang="es-ES" sz="1400">
                          <a:effectLst/>
                        </a:rPr>
                        <a:t>Laboratorios</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8</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3</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1,788</a:t>
                      </a:r>
                      <a:endParaRPr lang="es-ES" sz="1400">
                        <a:solidFill>
                          <a:srgbClr val="2E74B5"/>
                        </a:solidFill>
                        <a:effectLst/>
                        <a:latin typeface="Times New Roman"/>
                        <a:ea typeface="Times New Roman"/>
                      </a:endParaRPr>
                    </a:p>
                  </a:txBody>
                  <a:tcPr marL="68580" marR="68580" marT="0" marB="0"/>
                </a:tc>
              </a:tr>
              <a:tr h="322272">
                <a:tc>
                  <a:txBody>
                    <a:bodyPr/>
                    <a:lstStyle/>
                    <a:p>
                      <a:pPr>
                        <a:spcAft>
                          <a:spcPts val="0"/>
                        </a:spcAft>
                      </a:pPr>
                      <a:r>
                        <a:rPr lang="es-ES" sz="1400">
                          <a:effectLst/>
                        </a:rPr>
                        <a:t>Consultorios</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17</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16</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3,168</a:t>
                      </a:r>
                      <a:endParaRPr lang="es-ES" sz="1400">
                        <a:solidFill>
                          <a:srgbClr val="2E74B5"/>
                        </a:solidFill>
                        <a:effectLst/>
                        <a:latin typeface="Times New Roman"/>
                        <a:ea typeface="Times New Roman"/>
                      </a:endParaRPr>
                    </a:p>
                  </a:txBody>
                  <a:tcPr marL="68580" marR="68580" marT="0" marB="0"/>
                </a:tc>
              </a:tr>
              <a:tr h="322272">
                <a:tc>
                  <a:txBody>
                    <a:bodyPr/>
                    <a:lstStyle/>
                    <a:p>
                      <a:pPr>
                        <a:spcAft>
                          <a:spcPts val="0"/>
                        </a:spcAft>
                      </a:pPr>
                      <a:r>
                        <a:rPr lang="es-ES" sz="1400">
                          <a:effectLst/>
                        </a:rPr>
                        <a:t>Oficinas</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36</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32</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6,528</a:t>
                      </a:r>
                      <a:endParaRPr lang="es-ES" sz="1400">
                        <a:solidFill>
                          <a:srgbClr val="2E74B5"/>
                        </a:solidFill>
                        <a:effectLst/>
                        <a:latin typeface="Times New Roman"/>
                        <a:ea typeface="Times New Roman"/>
                      </a:endParaRPr>
                    </a:p>
                  </a:txBody>
                  <a:tcPr marL="68580" marR="68580" marT="0" marB="0"/>
                </a:tc>
              </a:tr>
              <a:tr h="322272">
                <a:tc>
                  <a:txBody>
                    <a:bodyPr/>
                    <a:lstStyle/>
                    <a:p>
                      <a:pPr>
                        <a:spcAft>
                          <a:spcPts val="0"/>
                        </a:spcAft>
                      </a:pPr>
                      <a:r>
                        <a:rPr lang="es-ES" sz="1400">
                          <a:effectLst/>
                        </a:rPr>
                        <a:t>Quirófanos</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12</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1,152</a:t>
                      </a:r>
                      <a:endParaRPr lang="es-ES" sz="1400">
                        <a:solidFill>
                          <a:srgbClr val="2E74B5"/>
                        </a:solidFill>
                        <a:effectLst/>
                        <a:latin typeface="Times New Roman"/>
                        <a:ea typeface="Times New Roman"/>
                      </a:endParaRPr>
                    </a:p>
                  </a:txBody>
                  <a:tcPr marL="68580" marR="68580" marT="0" marB="0"/>
                </a:tc>
              </a:tr>
              <a:tr h="322272">
                <a:tc>
                  <a:txBody>
                    <a:bodyPr/>
                    <a:lstStyle/>
                    <a:p>
                      <a:pPr>
                        <a:spcAft>
                          <a:spcPts val="0"/>
                        </a:spcAft>
                      </a:pPr>
                      <a:r>
                        <a:rPr lang="es-ES" sz="1400">
                          <a:effectLst/>
                        </a:rPr>
                        <a:t>Servicios generales</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27</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36</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6,048</a:t>
                      </a:r>
                      <a:endParaRPr lang="es-ES" sz="1400">
                        <a:solidFill>
                          <a:srgbClr val="2E74B5"/>
                        </a:solidFill>
                        <a:effectLst/>
                        <a:latin typeface="Times New Roman"/>
                        <a:ea typeface="Times New Roman"/>
                      </a:endParaRPr>
                    </a:p>
                  </a:txBody>
                  <a:tcPr marL="68580" marR="68580" marT="0" marB="0"/>
                </a:tc>
              </a:tr>
              <a:tr h="322272">
                <a:tc>
                  <a:txBody>
                    <a:bodyPr/>
                    <a:lstStyle/>
                    <a:p>
                      <a:pPr>
                        <a:spcAft>
                          <a:spcPts val="0"/>
                        </a:spcAft>
                      </a:pPr>
                      <a:r>
                        <a:rPr lang="es-ES" sz="1400">
                          <a:effectLst/>
                        </a:rPr>
                        <a:t>Baños</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76</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1,52</a:t>
                      </a:r>
                      <a:endParaRPr lang="es-ES" sz="1400">
                        <a:solidFill>
                          <a:srgbClr val="2E74B5"/>
                        </a:solidFill>
                        <a:effectLst/>
                        <a:latin typeface="Times New Roman"/>
                        <a:ea typeface="Times New Roman"/>
                      </a:endParaRPr>
                    </a:p>
                  </a:txBody>
                  <a:tcPr marL="68580" marR="68580" marT="0" marB="0"/>
                </a:tc>
              </a:tr>
              <a:tr h="338341">
                <a:tc>
                  <a:txBody>
                    <a:bodyPr/>
                    <a:lstStyle/>
                    <a:p>
                      <a:pPr>
                        <a:spcAft>
                          <a:spcPts val="0"/>
                        </a:spcAft>
                      </a:pPr>
                      <a:r>
                        <a:rPr lang="es-ES" sz="1400">
                          <a:effectLst/>
                        </a:rPr>
                        <a:t>Total</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174</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180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87</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35,724</a:t>
                      </a:r>
                      <a:endParaRPr lang="es-ES" sz="1400" dirty="0">
                        <a:solidFill>
                          <a:srgbClr val="2E74B5"/>
                        </a:solidFill>
                        <a:effectLst/>
                        <a:latin typeface="Times New Roman"/>
                        <a:ea typeface="Times New Roman"/>
                      </a:endParaRPr>
                    </a:p>
                  </a:txBody>
                  <a:tcPr marL="68580" marR="68580" marT="0" marB="0"/>
                </a:tc>
              </a:tr>
            </a:tbl>
          </a:graphicData>
        </a:graphic>
      </p:graphicFrame>
      <p:graphicFrame>
        <p:nvGraphicFramePr>
          <p:cNvPr id="11" name="10 Gráfico"/>
          <p:cNvGraphicFramePr/>
          <p:nvPr>
            <p:extLst>
              <p:ext uri="{D42A27DB-BD31-4B8C-83A1-F6EECF244321}">
                <p14:modId xmlns:p14="http://schemas.microsoft.com/office/powerpoint/2010/main" val="860278322"/>
              </p:ext>
            </p:extLst>
          </p:nvPr>
        </p:nvGraphicFramePr>
        <p:xfrm>
          <a:off x="5850731" y="914400"/>
          <a:ext cx="5755273" cy="4648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976511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Distribución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luminarias por áreas de servicios</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7"/>
          <p:cNvSpPr>
            <a:spLocks noChangeArrowheads="1"/>
          </p:cNvSpPr>
          <p:nvPr/>
        </p:nvSpPr>
        <p:spPr bwMode="auto">
          <a:xfrm>
            <a:off x="59531"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6"/>
          <p:cNvSpPr>
            <a:spLocks noChangeArrowheads="1"/>
          </p:cNvSpPr>
          <p:nvPr/>
        </p:nvSpPr>
        <p:spPr bwMode="auto">
          <a:xfrm>
            <a:off x="0" y="13906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6" name="5 Tabla"/>
          <p:cNvGraphicFramePr>
            <a:graphicFrameLocks noGrp="1"/>
          </p:cNvGraphicFramePr>
          <p:nvPr>
            <p:extLst>
              <p:ext uri="{D42A27DB-BD31-4B8C-83A1-F6EECF244321}">
                <p14:modId xmlns:p14="http://schemas.microsoft.com/office/powerpoint/2010/main" val="62307737"/>
              </p:ext>
            </p:extLst>
          </p:nvPr>
        </p:nvGraphicFramePr>
        <p:xfrm>
          <a:off x="516730" y="1447800"/>
          <a:ext cx="4776757" cy="4343398"/>
        </p:xfrm>
        <a:graphic>
          <a:graphicData uri="http://schemas.openxmlformats.org/drawingml/2006/table">
            <a:tbl>
              <a:tblPr firstRow="1" firstCol="1" bandRow="1">
                <a:tableStyleId>{F5AB1C69-6EDB-4FF4-983F-18BD219EF322}</a:tableStyleId>
              </a:tblPr>
              <a:tblGrid>
                <a:gridCol w="1968917"/>
                <a:gridCol w="924967"/>
                <a:gridCol w="1048655"/>
                <a:gridCol w="834218"/>
              </a:tblGrid>
              <a:tr h="1001720">
                <a:tc>
                  <a:txBody>
                    <a:bodyPr/>
                    <a:lstStyle/>
                    <a:p>
                      <a:endParaRPr lang="es-ES" sz="1200" dirty="0">
                        <a:solidFill>
                          <a:srgbClr val="2E74B5"/>
                        </a:solidFill>
                        <a:effectLst/>
                        <a:latin typeface="Calibri"/>
                      </a:endParaRPr>
                    </a:p>
                  </a:txBody>
                  <a:tcPr marL="68580" marR="68580" marT="0" marB="0"/>
                </a:tc>
                <a:tc>
                  <a:txBody>
                    <a:bodyPr/>
                    <a:lstStyle/>
                    <a:p>
                      <a:pPr>
                        <a:spcAft>
                          <a:spcPts val="0"/>
                        </a:spcAft>
                      </a:pPr>
                      <a:r>
                        <a:rPr lang="es-ES" sz="1200" dirty="0">
                          <a:effectLst/>
                        </a:rPr>
                        <a:t>Iluminancia en servicio (lux)</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Promedio (lux)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Diferencia</a:t>
                      </a:r>
                    </a:p>
                    <a:p>
                      <a:pPr>
                        <a:spcAft>
                          <a:spcPts val="0"/>
                        </a:spcAft>
                      </a:pPr>
                      <a:r>
                        <a:rPr lang="es-ES" sz="1200">
                          <a:effectLst/>
                        </a:rPr>
                        <a:t>∆% </a:t>
                      </a:r>
                      <a:endParaRPr lang="es-ES" sz="1200">
                        <a:solidFill>
                          <a:srgbClr val="2E74B5"/>
                        </a:solidFill>
                        <a:effectLst/>
                        <a:latin typeface="Times New Roman"/>
                        <a:ea typeface="Times New Roman"/>
                      </a:endParaRPr>
                    </a:p>
                  </a:txBody>
                  <a:tcPr marL="68580" marR="68580" marT="0" marB="0"/>
                </a:tc>
              </a:tr>
              <a:tr h="500861">
                <a:tc>
                  <a:txBody>
                    <a:bodyPr/>
                    <a:lstStyle/>
                    <a:p>
                      <a:pPr>
                        <a:spcAft>
                          <a:spcPts val="0"/>
                        </a:spcAft>
                      </a:pPr>
                      <a:r>
                        <a:rPr lang="es-ES" sz="1400" dirty="0">
                          <a:effectLst/>
                        </a:rPr>
                        <a:t>Corredores y salas de espera</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197,81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a:t>
                      </a:r>
                      <a:endParaRPr lang="es-ES" sz="1200">
                        <a:solidFill>
                          <a:srgbClr val="2E74B5"/>
                        </a:solidFill>
                        <a:effectLst/>
                        <a:latin typeface="Times New Roman"/>
                        <a:ea typeface="Times New Roman"/>
                      </a:endParaRPr>
                    </a:p>
                  </a:txBody>
                  <a:tcPr marL="68580" marR="68580" marT="0" marB="0"/>
                </a:tc>
              </a:tr>
              <a:tr h="353037">
                <a:tc>
                  <a:txBody>
                    <a:bodyPr/>
                    <a:lstStyle/>
                    <a:p>
                      <a:pPr>
                        <a:spcAft>
                          <a:spcPts val="0"/>
                        </a:spcAft>
                      </a:pPr>
                      <a:r>
                        <a:rPr lang="es-ES" sz="1400" dirty="0">
                          <a:effectLst/>
                        </a:rPr>
                        <a:t>Habitaciones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202,17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a:t>
                      </a:r>
                      <a:endParaRPr lang="es-ES" sz="1200">
                        <a:solidFill>
                          <a:srgbClr val="2E74B5"/>
                        </a:solidFill>
                        <a:effectLst/>
                        <a:latin typeface="Times New Roman"/>
                        <a:ea typeface="Times New Roman"/>
                      </a:endParaRPr>
                    </a:p>
                  </a:txBody>
                  <a:tcPr marL="68580" marR="68580" marT="0" marB="0"/>
                </a:tc>
              </a:tr>
              <a:tr h="353037">
                <a:tc>
                  <a:txBody>
                    <a:bodyPr/>
                    <a:lstStyle/>
                    <a:p>
                      <a:pPr>
                        <a:spcAft>
                          <a:spcPts val="0"/>
                        </a:spcAft>
                      </a:pPr>
                      <a:r>
                        <a:rPr lang="es-ES" sz="1400" dirty="0">
                          <a:effectLst/>
                        </a:rPr>
                        <a:t>Emergencia</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317,00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a:t>
                      </a:r>
                      <a:endParaRPr lang="es-ES" sz="1200">
                        <a:solidFill>
                          <a:srgbClr val="2E74B5"/>
                        </a:solidFill>
                        <a:effectLst/>
                        <a:latin typeface="Times New Roman"/>
                        <a:ea typeface="Times New Roman"/>
                      </a:endParaRPr>
                    </a:p>
                  </a:txBody>
                  <a:tcPr marL="68580" marR="68580" marT="0" marB="0"/>
                </a:tc>
              </a:tr>
              <a:tr h="353037">
                <a:tc>
                  <a:txBody>
                    <a:bodyPr/>
                    <a:lstStyle/>
                    <a:p>
                      <a:pPr>
                        <a:spcAft>
                          <a:spcPts val="0"/>
                        </a:spcAft>
                      </a:pPr>
                      <a:r>
                        <a:rPr lang="es-ES" sz="1400" dirty="0">
                          <a:effectLst/>
                        </a:rPr>
                        <a:t>Laboratorios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366,50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-27%</a:t>
                      </a:r>
                      <a:endParaRPr lang="es-ES" sz="1200">
                        <a:solidFill>
                          <a:srgbClr val="2E74B5"/>
                        </a:solidFill>
                        <a:effectLst/>
                        <a:latin typeface="Times New Roman"/>
                        <a:ea typeface="Times New Roman"/>
                      </a:endParaRPr>
                    </a:p>
                  </a:txBody>
                  <a:tcPr marL="68580" marR="68580" marT="0" marB="0"/>
                </a:tc>
              </a:tr>
              <a:tr h="353037">
                <a:tc>
                  <a:txBody>
                    <a:bodyPr/>
                    <a:lstStyle/>
                    <a:p>
                      <a:pPr>
                        <a:spcAft>
                          <a:spcPts val="0"/>
                        </a:spcAft>
                      </a:pPr>
                      <a:r>
                        <a:rPr lang="es-ES" sz="1400" dirty="0">
                          <a:effectLst/>
                        </a:rPr>
                        <a:t>Consultorios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429,33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-14%</a:t>
                      </a:r>
                      <a:endParaRPr lang="es-ES" sz="1200">
                        <a:solidFill>
                          <a:srgbClr val="2E74B5"/>
                        </a:solidFill>
                        <a:effectLst/>
                        <a:latin typeface="Times New Roman"/>
                        <a:ea typeface="Times New Roman"/>
                      </a:endParaRPr>
                    </a:p>
                  </a:txBody>
                  <a:tcPr marL="68580" marR="68580" marT="0" marB="0"/>
                </a:tc>
              </a:tr>
              <a:tr h="353037">
                <a:tc>
                  <a:txBody>
                    <a:bodyPr/>
                    <a:lstStyle/>
                    <a:p>
                      <a:pPr>
                        <a:spcAft>
                          <a:spcPts val="0"/>
                        </a:spcAft>
                      </a:pPr>
                      <a:r>
                        <a:rPr lang="es-ES" sz="1400" dirty="0">
                          <a:effectLst/>
                        </a:rPr>
                        <a:t>Oficinas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350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267,81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-23%</a:t>
                      </a:r>
                      <a:endParaRPr lang="es-ES" sz="1200">
                        <a:solidFill>
                          <a:srgbClr val="2E74B5"/>
                        </a:solidFill>
                        <a:effectLst/>
                        <a:latin typeface="Times New Roman"/>
                        <a:ea typeface="Times New Roman"/>
                      </a:endParaRPr>
                    </a:p>
                  </a:txBody>
                  <a:tcPr marL="68580" marR="68580" marT="0" marB="0"/>
                </a:tc>
              </a:tr>
              <a:tr h="353037">
                <a:tc>
                  <a:txBody>
                    <a:bodyPr/>
                    <a:lstStyle/>
                    <a:p>
                      <a:pPr>
                        <a:spcAft>
                          <a:spcPts val="0"/>
                        </a:spcAft>
                      </a:pPr>
                      <a:r>
                        <a:rPr lang="es-ES" sz="1400" dirty="0">
                          <a:effectLst/>
                        </a:rPr>
                        <a:t>Quirófanos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550,72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a:t>
                      </a:r>
                      <a:endParaRPr lang="es-ES" sz="1200">
                        <a:solidFill>
                          <a:srgbClr val="2E74B5"/>
                        </a:solidFill>
                        <a:effectLst/>
                        <a:latin typeface="Times New Roman"/>
                        <a:ea typeface="Times New Roman"/>
                      </a:endParaRPr>
                    </a:p>
                  </a:txBody>
                  <a:tcPr marL="68580" marR="68580" marT="0" marB="0"/>
                </a:tc>
              </a:tr>
              <a:tr h="353037">
                <a:tc>
                  <a:txBody>
                    <a:bodyPr/>
                    <a:lstStyle/>
                    <a:p>
                      <a:pPr>
                        <a:spcAft>
                          <a:spcPts val="0"/>
                        </a:spcAft>
                      </a:pPr>
                      <a:r>
                        <a:rPr lang="es-ES" sz="1400" dirty="0">
                          <a:effectLst/>
                        </a:rPr>
                        <a:t>Servicios generales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192,36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a:t>
                      </a:r>
                      <a:endParaRPr lang="es-ES" sz="1200">
                        <a:solidFill>
                          <a:srgbClr val="2E74B5"/>
                        </a:solidFill>
                        <a:effectLst/>
                        <a:latin typeface="Times New Roman"/>
                        <a:ea typeface="Times New Roman"/>
                      </a:endParaRPr>
                    </a:p>
                  </a:txBody>
                  <a:tcPr marL="68580" marR="68580" marT="0" marB="0"/>
                </a:tc>
              </a:tr>
              <a:tr h="369558">
                <a:tc>
                  <a:txBody>
                    <a:bodyPr/>
                    <a:lstStyle/>
                    <a:p>
                      <a:pPr>
                        <a:spcAft>
                          <a:spcPts val="0"/>
                        </a:spcAft>
                      </a:pPr>
                      <a:r>
                        <a:rPr lang="es-ES" sz="1400" dirty="0">
                          <a:effectLst/>
                        </a:rPr>
                        <a:t>Baños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85,94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-14%</a:t>
                      </a:r>
                      <a:endParaRPr lang="es-ES" sz="1200" dirty="0">
                        <a:solidFill>
                          <a:srgbClr val="2E74B5"/>
                        </a:solidFill>
                        <a:effectLst/>
                        <a:latin typeface="Times New Roman"/>
                        <a:ea typeface="Times New Roman"/>
                      </a:endParaRPr>
                    </a:p>
                  </a:txBody>
                  <a:tcPr marL="68580" marR="68580" marT="0" marB="0"/>
                </a:tc>
              </a:tr>
            </a:tbl>
          </a:graphicData>
        </a:graphic>
      </p:graphicFrame>
      <p:sp>
        <p:nvSpPr>
          <p:cNvPr id="7" name="6 Rectángulo"/>
          <p:cNvSpPr/>
          <p:nvPr/>
        </p:nvSpPr>
        <p:spPr>
          <a:xfrm>
            <a:off x="516731" y="762000"/>
            <a:ext cx="4776757" cy="369332"/>
          </a:xfrm>
          <a:prstGeom prst="rect">
            <a:avLst/>
          </a:prstGeom>
        </p:spPr>
        <p:txBody>
          <a:bodyPr wrap="none">
            <a:spAutoFit/>
          </a:bodyPr>
          <a:lstStyle/>
          <a:p>
            <a:r>
              <a:rPr lang="es-ES" b="1" dirty="0"/>
              <a:t>Medidas de iluminancia en por áreas de servicio</a:t>
            </a:r>
          </a:p>
        </p:txBody>
      </p:sp>
      <p:sp>
        <p:nvSpPr>
          <p:cNvPr id="8" name="7 Rectángulo"/>
          <p:cNvSpPr/>
          <p:nvPr/>
        </p:nvSpPr>
        <p:spPr>
          <a:xfrm>
            <a:off x="5329982" y="795026"/>
            <a:ext cx="5848350" cy="646331"/>
          </a:xfrm>
          <a:prstGeom prst="rect">
            <a:avLst/>
          </a:prstGeom>
        </p:spPr>
        <p:txBody>
          <a:bodyPr>
            <a:spAutoFit/>
          </a:bodyPr>
          <a:lstStyle/>
          <a:p>
            <a:pPr lvl="3"/>
            <a:r>
              <a:rPr lang="es-ES" b="1" dirty="0"/>
              <a:t>Medidas promedio de iluminancia en horario nocturno </a:t>
            </a:r>
          </a:p>
        </p:txBody>
      </p:sp>
      <p:graphicFrame>
        <p:nvGraphicFramePr>
          <p:cNvPr id="9" name="8 Tabla"/>
          <p:cNvGraphicFramePr>
            <a:graphicFrameLocks noGrp="1"/>
          </p:cNvGraphicFramePr>
          <p:nvPr>
            <p:extLst>
              <p:ext uri="{D42A27DB-BD31-4B8C-83A1-F6EECF244321}">
                <p14:modId xmlns:p14="http://schemas.microsoft.com/office/powerpoint/2010/main" val="3100172229"/>
              </p:ext>
            </p:extLst>
          </p:nvPr>
        </p:nvGraphicFramePr>
        <p:xfrm>
          <a:off x="5606209" y="1451990"/>
          <a:ext cx="5572123" cy="4256514"/>
        </p:xfrm>
        <a:graphic>
          <a:graphicData uri="http://schemas.openxmlformats.org/drawingml/2006/table">
            <a:tbl>
              <a:tblPr firstRow="1" firstCol="1" bandRow="1">
                <a:tableStyleId>{7DF18680-E054-41AD-8BC1-D1AEF772440D}</a:tableStyleId>
              </a:tblPr>
              <a:tblGrid>
                <a:gridCol w="1417353"/>
                <a:gridCol w="923918"/>
                <a:gridCol w="821543"/>
                <a:gridCol w="778940"/>
                <a:gridCol w="821543"/>
                <a:gridCol w="713446"/>
                <a:gridCol w="95380"/>
              </a:tblGrid>
              <a:tr h="534887">
                <a:tc>
                  <a:txBody>
                    <a:bodyPr/>
                    <a:lstStyle/>
                    <a:p>
                      <a:endParaRPr lang="es-ES" sz="1200" dirty="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c gridSpan="2">
                  <a:txBody>
                    <a:bodyPr/>
                    <a:lstStyle/>
                    <a:p>
                      <a:pPr algn="ctr">
                        <a:spcAft>
                          <a:spcPts val="0"/>
                        </a:spcAft>
                      </a:pPr>
                      <a:r>
                        <a:rPr lang="es-ES" sz="1200">
                          <a:effectLst/>
                        </a:rPr>
                        <a:t>100 % DE LUMINARIAS</a:t>
                      </a:r>
                      <a:endParaRPr lang="es-ES" sz="1200">
                        <a:solidFill>
                          <a:srgbClr val="2E74B5"/>
                        </a:solidFill>
                        <a:effectLst/>
                        <a:latin typeface="Times New Roman"/>
                        <a:ea typeface="Times New Roman"/>
                      </a:endParaRPr>
                    </a:p>
                  </a:txBody>
                  <a:tcPr marL="68580" marR="68580" marT="0" marB="0"/>
                </a:tc>
                <a:tc hMerge="1">
                  <a:txBody>
                    <a:bodyPr/>
                    <a:lstStyle/>
                    <a:p>
                      <a:endParaRPr lang="es-ES"/>
                    </a:p>
                  </a:txBody>
                  <a:tcPr/>
                </a:tc>
                <a:tc gridSpan="2">
                  <a:txBody>
                    <a:bodyPr/>
                    <a:lstStyle/>
                    <a:p>
                      <a:pPr algn="ctr">
                        <a:spcAft>
                          <a:spcPts val="0"/>
                        </a:spcAft>
                      </a:pPr>
                      <a:r>
                        <a:rPr lang="es-ES" sz="1200">
                          <a:effectLst/>
                        </a:rPr>
                        <a:t> 50% DE LUMINARIAS</a:t>
                      </a:r>
                      <a:endParaRPr lang="es-ES" sz="1200">
                        <a:solidFill>
                          <a:srgbClr val="2E74B5"/>
                        </a:solidFill>
                        <a:effectLst/>
                        <a:latin typeface="Times New Roman"/>
                        <a:ea typeface="Times New Roman"/>
                      </a:endParaRPr>
                    </a:p>
                  </a:txBody>
                  <a:tcPr marL="68580" marR="68580" marT="0" marB="0"/>
                </a:tc>
                <a:tc hMerge="1">
                  <a:txBody>
                    <a:bodyPr/>
                    <a:lstStyle/>
                    <a:p>
                      <a:endParaRPr lang="es-ES"/>
                    </a:p>
                  </a:txBody>
                  <a:tcPr/>
                </a:tc>
                <a:tc>
                  <a:txBody>
                    <a:bodyPr/>
                    <a:lstStyle/>
                    <a:p>
                      <a:pPr>
                        <a:spcAft>
                          <a:spcPts val="0"/>
                        </a:spcAft>
                      </a:pPr>
                      <a:r>
                        <a:rPr lang="es-ES" sz="1200">
                          <a:effectLst/>
                        </a:rPr>
                        <a:t> </a:t>
                      </a:r>
                      <a:endParaRPr lang="es-ES" sz="1200">
                        <a:solidFill>
                          <a:srgbClr val="2E74B5"/>
                        </a:solidFill>
                        <a:effectLst/>
                        <a:latin typeface="Times New Roman"/>
                        <a:ea typeface="Times New Roman"/>
                      </a:endParaRPr>
                    </a:p>
                  </a:txBody>
                  <a:tcPr marL="0" marR="0" marT="0" marB="0" anchor="ctr"/>
                </a:tc>
              </a:tr>
              <a:tr h="815703">
                <a:tc>
                  <a:txBody>
                    <a:bodyPr/>
                    <a:lstStyle/>
                    <a:p>
                      <a:pPr>
                        <a:spcAft>
                          <a:spcPts val="0"/>
                        </a:spcAft>
                      </a:pPr>
                      <a:r>
                        <a:rPr lang="es-ES" sz="1400" dirty="0">
                          <a:effectLst/>
                        </a:rPr>
                        <a:t>Áreas de servicio</a:t>
                      </a:r>
                    </a:p>
                    <a:p>
                      <a:pPr>
                        <a:spcAft>
                          <a:spcPts val="0"/>
                        </a:spcAft>
                      </a:pPr>
                      <a:r>
                        <a:rPr lang="es-ES" sz="1400" dirty="0">
                          <a:effectLst/>
                        </a:rPr>
                        <a:t> </a:t>
                      </a:r>
                      <a:endParaRPr lang="es-ES" sz="14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Iluminancia en servicio (lux)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Promedio (lux)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Diferencia ∆%</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Promedio (lux)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Diferencia ∆%</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a:t>
                      </a:r>
                      <a:endParaRPr lang="es-ES" sz="1200">
                        <a:solidFill>
                          <a:srgbClr val="2E74B5"/>
                        </a:solidFill>
                        <a:effectLst/>
                        <a:latin typeface="Times New Roman"/>
                        <a:ea typeface="Times New Roman"/>
                      </a:endParaRPr>
                    </a:p>
                  </a:txBody>
                  <a:tcPr marL="0" marR="0" marT="0" marB="0" anchor="ctr"/>
                </a:tc>
              </a:tr>
              <a:tr h="513492">
                <a:tc>
                  <a:txBody>
                    <a:bodyPr/>
                    <a:lstStyle/>
                    <a:p>
                      <a:pPr>
                        <a:spcAft>
                          <a:spcPts val="0"/>
                        </a:spcAft>
                      </a:pPr>
                      <a:r>
                        <a:rPr lang="es-ES" sz="1400" dirty="0">
                          <a:effectLst/>
                        </a:rPr>
                        <a:t>Corredores y salas de espera</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163,07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226%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88,91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78%</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a:t>
                      </a:r>
                      <a:endParaRPr lang="es-ES" sz="1200">
                        <a:solidFill>
                          <a:srgbClr val="2E74B5"/>
                        </a:solidFill>
                        <a:effectLst/>
                        <a:latin typeface="Times New Roman"/>
                        <a:ea typeface="Times New Roman"/>
                      </a:endParaRPr>
                    </a:p>
                  </a:txBody>
                  <a:tcPr marL="0" marR="0" marT="0" marB="0" anchor="ctr"/>
                </a:tc>
              </a:tr>
              <a:tr h="280816">
                <a:tc>
                  <a:txBody>
                    <a:bodyPr/>
                    <a:lstStyle/>
                    <a:p>
                      <a:pPr>
                        <a:spcAft>
                          <a:spcPts val="0"/>
                        </a:spcAft>
                      </a:pPr>
                      <a:r>
                        <a:rPr lang="es-ES" sz="1400" dirty="0">
                          <a:effectLst/>
                        </a:rPr>
                        <a:t>Habitaciones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119,20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129,75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-35%</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a:t>
                      </a:r>
                      <a:endParaRPr lang="es-ES" sz="1200">
                        <a:solidFill>
                          <a:srgbClr val="2E74B5"/>
                        </a:solidFill>
                        <a:effectLst/>
                        <a:latin typeface="Times New Roman"/>
                        <a:ea typeface="Times New Roman"/>
                      </a:endParaRPr>
                    </a:p>
                  </a:txBody>
                  <a:tcPr marL="0" marR="0" marT="0" marB="0" anchor="ctr"/>
                </a:tc>
              </a:tr>
              <a:tr h="280816">
                <a:tc>
                  <a:txBody>
                    <a:bodyPr/>
                    <a:lstStyle/>
                    <a:p>
                      <a:pPr>
                        <a:spcAft>
                          <a:spcPts val="0"/>
                        </a:spcAft>
                      </a:pPr>
                      <a:r>
                        <a:rPr lang="es-ES" sz="1400" dirty="0">
                          <a:effectLst/>
                        </a:rPr>
                        <a:t>Emergencia</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300,00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206,20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206,20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-31%</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a:t>
                      </a:r>
                      <a:endParaRPr lang="es-ES" sz="1200">
                        <a:solidFill>
                          <a:srgbClr val="2E74B5"/>
                        </a:solidFill>
                        <a:effectLst/>
                        <a:latin typeface="Times New Roman"/>
                        <a:ea typeface="Times New Roman"/>
                      </a:endParaRPr>
                    </a:p>
                  </a:txBody>
                  <a:tcPr marL="0" marR="0" marT="0" marB="0" anchor="ctr"/>
                </a:tc>
              </a:tr>
              <a:tr h="280816">
                <a:tc>
                  <a:txBody>
                    <a:bodyPr/>
                    <a:lstStyle/>
                    <a:p>
                      <a:pPr>
                        <a:spcAft>
                          <a:spcPts val="0"/>
                        </a:spcAft>
                      </a:pPr>
                      <a:r>
                        <a:rPr lang="es-ES" sz="1400" dirty="0">
                          <a:effectLst/>
                        </a:rPr>
                        <a:t>Laboratorios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500,00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433,67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192,00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-62%</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a:t>
                      </a:r>
                      <a:endParaRPr lang="es-ES" sz="1200">
                        <a:solidFill>
                          <a:srgbClr val="2E74B5"/>
                        </a:solidFill>
                        <a:effectLst/>
                        <a:latin typeface="Times New Roman"/>
                        <a:ea typeface="Times New Roman"/>
                      </a:endParaRPr>
                    </a:p>
                  </a:txBody>
                  <a:tcPr marL="0" marR="0" marT="0" marB="0" anchor="ctr"/>
                </a:tc>
              </a:tr>
              <a:tr h="280816">
                <a:tc>
                  <a:txBody>
                    <a:bodyPr/>
                    <a:lstStyle/>
                    <a:p>
                      <a:pPr>
                        <a:spcAft>
                          <a:spcPts val="0"/>
                        </a:spcAft>
                      </a:pPr>
                      <a:r>
                        <a:rPr lang="es-ES" sz="1400" dirty="0">
                          <a:effectLst/>
                        </a:rPr>
                        <a:t>Consultorios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500,00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304,91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-39%</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187,00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-63%</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a:t>
                      </a:r>
                      <a:endParaRPr lang="es-ES" sz="1200">
                        <a:solidFill>
                          <a:srgbClr val="2E74B5"/>
                        </a:solidFill>
                        <a:effectLst/>
                        <a:latin typeface="Times New Roman"/>
                        <a:ea typeface="Times New Roman"/>
                      </a:endParaRPr>
                    </a:p>
                  </a:txBody>
                  <a:tcPr marL="0" marR="0" marT="0" marB="0" anchor="ctr"/>
                </a:tc>
              </a:tr>
              <a:tr h="280816">
                <a:tc>
                  <a:txBody>
                    <a:bodyPr/>
                    <a:lstStyle/>
                    <a:p>
                      <a:pPr>
                        <a:spcAft>
                          <a:spcPts val="0"/>
                        </a:spcAft>
                      </a:pPr>
                      <a:r>
                        <a:rPr lang="es-ES" sz="1400" dirty="0">
                          <a:effectLst/>
                        </a:rPr>
                        <a:t>Oficinas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350.00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254,77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-27.2%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132,86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-62.04%</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a:t>
                      </a:r>
                      <a:endParaRPr lang="es-ES" sz="1200">
                        <a:solidFill>
                          <a:srgbClr val="2E74B5"/>
                        </a:solidFill>
                        <a:effectLst/>
                        <a:latin typeface="Times New Roman"/>
                        <a:ea typeface="Times New Roman"/>
                      </a:endParaRPr>
                    </a:p>
                  </a:txBody>
                  <a:tcPr marL="0" marR="0" marT="0" marB="0" anchor="ctr"/>
                </a:tc>
              </a:tr>
              <a:tr h="280816">
                <a:tc>
                  <a:txBody>
                    <a:bodyPr/>
                    <a:lstStyle/>
                    <a:p>
                      <a:pPr>
                        <a:spcAft>
                          <a:spcPts val="0"/>
                        </a:spcAft>
                      </a:pPr>
                      <a:r>
                        <a:rPr lang="es-ES" sz="1400" dirty="0">
                          <a:effectLst/>
                        </a:rPr>
                        <a:t>Quirófanos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500.00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550,72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 </a:t>
                      </a:r>
                      <a:endParaRPr lang="es-ES" sz="1200">
                        <a:solidFill>
                          <a:srgbClr val="2E74B5"/>
                        </a:solidFill>
                        <a:effectLst/>
                        <a:latin typeface="Times New Roman"/>
                        <a:ea typeface="Times New Roman"/>
                      </a:endParaRPr>
                    </a:p>
                  </a:txBody>
                  <a:tcPr marL="68580" marR="68580" marT="0" marB="0"/>
                </a:tc>
                <a:tc gridSpan="2">
                  <a:txBody>
                    <a:bodyPr/>
                    <a:lstStyle/>
                    <a:p>
                      <a:pPr algn="r">
                        <a:spcAft>
                          <a:spcPts val="0"/>
                        </a:spcAft>
                      </a:pPr>
                      <a:r>
                        <a:rPr lang="es-ES" sz="1200">
                          <a:effectLst/>
                        </a:rPr>
                        <a:t> </a:t>
                      </a:r>
                      <a:endParaRPr lang="es-ES" sz="1200">
                        <a:solidFill>
                          <a:srgbClr val="2E74B5"/>
                        </a:solidFill>
                        <a:effectLst/>
                        <a:latin typeface="Times New Roman"/>
                        <a:ea typeface="Times New Roman"/>
                      </a:endParaRPr>
                    </a:p>
                  </a:txBody>
                  <a:tcPr marL="68580" marR="68580" marT="0" marB="0"/>
                </a:tc>
                <a:tc hMerge="1">
                  <a:txBody>
                    <a:bodyPr/>
                    <a:lstStyle/>
                    <a:p>
                      <a:endParaRPr lang="es-ES"/>
                    </a:p>
                  </a:txBody>
                  <a:tcPr/>
                </a:tc>
              </a:tr>
              <a:tr h="280816">
                <a:tc>
                  <a:txBody>
                    <a:bodyPr/>
                    <a:lstStyle/>
                    <a:p>
                      <a:pPr>
                        <a:spcAft>
                          <a:spcPts val="0"/>
                        </a:spcAft>
                      </a:pPr>
                      <a:r>
                        <a:rPr lang="es-ES" sz="1400" dirty="0">
                          <a:effectLst/>
                        </a:rPr>
                        <a:t>Servicios generales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200.00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192,36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a:t>
                      </a:r>
                      <a:endParaRPr lang="es-ES" sz="1200">
                        <a:solidFill>
                          <a:srgbClr val="2E74B5"/>
                        </a:solidFill>
                        <a:effectLst/>
                        <a:latin typeface="Times New Roman"/>
                        <a:ea typeface="Times New Roman"/>
                      </a:endParaRPr>
                    </a:p>
                  </a:txBody>
                  <a:tcPr marL="68580" marR="68580" marT="0" marB="0"/>
                </a:tc>
                <a:tc gridSpan="3">
                  <a:txBody>
                    <a:bodyPr/>
                    <a:lstStyle/>
                    <a:p>
                      <a:pPr>
                        <a:spcAft>
                          <a:spcPts val="0"/>
                        </a:spcAft>
                      </a:pPr>
                      <a:r>
                        <a:rPr lang="es-ES" sz="1200">
                          <a:effectLst/>
                        </a:rPr>
                        <a:t> </a:t>
                      </a:r>
                      <a:endParaRPr lang="es-ES" sz="1200">
                        <a:solidFill>
                          <a:srgbClr val="2E74B5"/>
                        </a:solidFill>
                        <a:effectLst/>
                        <a:latin typeface="Times New Roman"/>
                        <a:ea typeface="Times New Roman"/>
                      </a:endParaRPr>
                    </a:p>
                  </a:txBody>
                  <a:tcPr marL="0" marR="0" marT="0" marB="0" anchor="ctr"/>
                </a:tc>
                <a:tc hMerge="1">
                  <a:txBody>
                    <a:bodyPr/>
                    <a:lstStyle/>
                    <a:p>
                      <a:endParaRPr lang="es-ES"/>
                    </a:p>
                  </a:txBody>
                  <a:tcPr/>
                </a:tc>
                <a:tc hMerge="1">
                  <a:txBody>
                    <a:bodyPr/>
                    <a:lstStyle/>
                    <a:p>
                      <a:endParaRPr lang="es-ES"/>
                    </a:p>
                  </a:txBody>
                  <a:tcPr/>
                </a:tc>
              </a:tr>
              <a:tr h="280816">
                <a:tc>
                  <a:txBody>
                    <a:bodyPr/>
                    <a:lstStyle/>
                    <a:p>
                      <a:pPr>
                        <a:spcAft>
                          <a:spcPts val="0"/>
                        </a:spcAft>
                      </a:pPr>
                      <a:r>
                        <a:rPr lang="es-ES" sz="1400" dirty="0">
                          <a:effectLst/>
                        </a:rPr>
                        <a:t>Baños</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85,94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-14%</a:t>
                      </a:r>
                      <a:endParaRPr lang="es-ES" sz="1200">
                        <a:solidFill>
                          <a:srgbClr val="2E74B5"/>
                        </a:solidFill>
                        <a:effectLst/>
                        <a:latin typeface="Times New Roman"/>
                        <a:ea typeface="Times New Roman"/>
                      </a:endParaRPr>
                    </a:p>
                  </a:txBody>
                  <a:tcPr marL="68580" marR="68580" marT="0" marB="0"/>
                </a:tc>
                <a:tc gridSpan="3">
                  <a:txBody>
                    <a:bodyPr/>
                    <a:lstStyle/>
                    <a:p>
                      <a:pPr>
                        <a:spcAft>
                          <a:spcPts val="0"/>
                        </a:spcAft>
                      </a:pPr>
                      <a:r>
                        <a:rPr lang="es-ES" sz="1200" dirty="0">
                          <a:effectLst/>
                        </a:rPr>
                        <a:t> </a:t>
                      </a:r>
                      <a:endParaRPr lang="es-ES" sz="1200" dirty="0">
                        <a:solidFill>
                          <a:srgbClr val="2E74B5"/>
                        </a:solidFill>
                        <a:effectLst/>
                        <a:latin typeface="Times New Roman"/>
                        <a:ea typeface="Times New Roman"/>
                      </a:endParaRPr>
                    </a:p>
                  </a:txBody>
                  <a:tcPr marL="0" marR="0" marT="0" marB="0" anchor="ctr"/>
                </a:tc>
                <a:tc hMerge="1">
                  <a:txBody>
                    <a:bodyPr/>
                    <a:lstStyle/>
                    <a:p>
                      <a:endParaRPr lang="es-ES"/>
                    </a:p>
                  </a:txBody>
                  <a:tcPr/>
                </a:tc>
                <a:tc hMerge="1">
                  <a:txBody>
                    <a:bodyPr/>
                    <a:lstStyle/>
                    <a:p>
                      <a:endParaRPr lang="es-ES"/>
                    </a:p>
                  </a:txBody>
                  <a:tcPr/>
                </a:tc>
              </a:tr>
            </a:tbl>
          </a:graphicData>
        </a:graphic>
      </p:graphicFrame>
      <p:sp>
        <p:nvSpPr>
          <p:cNvPr id="14" name="13 Rectángulo"/>
          <p:cNvSpPr/>
          <p:nvPr/>
        </p:nvSpPr>
        <p:spPr>
          <a:xfrm>
            <a:off x="516731" y="5791200"/>
            <a:ext cx="2553904" cy="369332"/>
          </a:xfrm>
          <a:prstGeom prst="rect">
            <a:avLst/>
          </a:prstGeom>
        </p:spPr>
        <p:txBody>
          <a:bodyPr wrap="none">
            <a:spAutoFit/>
          </a:bodyPr>
          <a:lstStyle/>
          <a:p>
            <a:r>
              <a:rPr lang="es-ES" dirty="0"/>
              <a:t>Norma: UNE - EN - 60598</a:t>
            </a:r>
          </a:p>
        </p:txBody>
      </p:sp>
    </p:spTree>
    <p:extLst>
      <p:ext uri="{BB962C8B-B14F-4D97-AF65-F5344CB8AC3E}">
        <p14:creationId xmlns:p14="http://schemas.microsoft.com/office/powerpoint/2010/main" val="16636257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5 Subtítulo"/>
          <p:cNvSpPr txBox="1">
            <a:spLocks/>
          </p:cNvSpPr>
          <p:nvPr/>
        </p:nvSpPr>
        <p:spPr>
          <a:xfrm>
            <a:off x="3344863" y="0"/>
            <a:ext cx="8365332" cy="628934"/>
          </a:xfrm>
          <a:prstGeom prst="rect">
            <a:avLst/>
          </a:prstGeom>
        </p:spPr>
        <p:txBody>
          <a:bodyPr vert="horz" lIns="91440" tIns="45720" rIns="91440" bIns="45720" rtlCol="0">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Distribución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luminarias por áreas de servicios</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Rectangle 7"/>
          <p:cNvSpPr>
            <a:spLocks noChangeArrowheads="1"/>
          </p:cNvSpPr>
          <p:nvPr/>
        </p:nvSpPr>
        <p:spPr bwMode="auto">
          <a:xfrm>
            <a:off x="59531" y="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4" name="13 Rectángulo"/>
          <p:cNvSpPr/>
          <p:nvPr/>
        </p:nvSpPr>
        <p:spPr>
          <a:xfrm>
            <a:off x="516731" y="5791200"/>
            <a:ext cx="2553904" cy="369332"/>
          </a:xfrm>
          <a:prstGeom prst="rect">
            <a:avLst/>
          </a:prstGeom>
        </p:spPr>
        <p:txBody>
          <a:bodyPr wrap="none">
            <a:spAutoFit/>
          </a:bodyPr>
          <a:lstStyle/>
          <a:p>
            <a:r>
              <a:rPr lang="es-ES" dirty="0"/>
              <a:t>Norma: UNE - EN - 60598</a:t>
            </a:r>
          </a:p>
        </p:txBody>
      </p:sp>
      <p:graphicFrame>
        <p:nvGraphicFramePr>
          <p:cNvPr id="15" name="14 Gráfico"/>
          <p:cNvGraphicFramePr/>
          <p:nvPr>
            <p:extLst>
              <p:ext uri="{D42A27DB-BD31-4B8C-83A1-F6EECF244321}">
                <p14:modId xmlns:p14="http://schemas.microsoft.com/office/powerpoint/2010/main" val="932312544"/>
              </p:ext>
            </p:extLst>
          </p:nvPr>
        </p:nvGraphicFramePr>
        <p:xfrm>
          <a:off x="3070635" y="990600"/>
          <a:ext cx="6011068"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30860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1278731" y="2514600"/>
            <a:ext cx="8763000" cy="16764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4400"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PLAN </a:t>
            </a:r>
            <a:r>
              <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DE EFICIENCIA ELÉCTRICA EN LOS USOS FINALES HOSPITALARIOS</a:t>
            </a:r>
          </a:p>
        </p:txBody>
      </p:sp>
    </p:spTree>
    <p:extLst>
      <p:ext uri="{BB962C8B-B14F-4D97-AF65-F5344CB8AC3E}">
        <p14:creationId xmlns:p14="http://schemas.microsoft.com/office/powerpoint/2010/main" val="9420732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EFICIENCIA ELÉCTRICA EN EL USO FINAL DE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ILUMINACIÓN CÁLCULO DE ÍNDICES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2033108089"/>
              </p:ext>
            </p:extLst>
          </p:nvPr>
        </p:nvGraphicFramePr>
        <p:xfrm>
          <a:off x="1050131" y="3581400"/>
          <a:ext cx="2895600" cy="990600"/>
        </p:xfrm>
        <a:graphic>
          <a:graphicData uri="http://schemas.openxmlformats.org/drawingml/2006/table">
            <a:tbl>
              <a:tblPr firstRow="1" firstCol="1" bandRow="1">
                <a:tableStyleId>{5C22544A-7EE6-4342-B048-85BDC9FD1C3A}</a:tableStyleId>
              </a:tblPr>
              <a:tblGrid>
                <a:gridCol w="1544073"/>
                <a:gridCol w="1351527"/>
              </a:tblGrid>
              <a:tr h="330200">
                <a:tc>
                  <a:txBody>
                    <a:bodyPr/>
                    <a:lstStyle/>
                    <a:p>
                      <a:pPr>
                        <a:spcAft>
                          <a:spcPts val="0"/>
                        </a:spcAft>
                      </a:pPr>
                      <a:r>
                        <a:rPr lang="es-ES" sz="1400" dirty="0">
                          <a:effectLst/>
                        </a:rPr>
                        <a:t>IEE óptimo</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2,5</a:t>
                      </a:r>
                      <a:endParaRPr lang="es-ES" sz="1400" dirty="0">
                        <a:solidFill>
                          <a:srgbClr val="2E74B5"/>
                        </a:solidFill>
                        <a:effectLst/>
                        <a:latin typeface="Times New Roman"/>
                        <a:ea typeface="Times New Roman"/>
                      </a:endParaRPr>
                    </a:p>
                  </a:txBody>
                  <a:tcPr marL="68580" marR="68580" marT="0" marB="0"/>
                </a:tc>
              </a:tr>
              <a:tr h="330200">
                <a:tc>
                  <a:txBody>
                    <a:bodyPr/>
                    <a:lstStyle/>
                    <a:p>
                      <a:pPr>
                        <a:spcAft>
                          <a:spcPts val="0"/>
                        </a:spcAft>
                      </a:pPr>
                      <a:r>
                        <a:rPr lang="es-ES" sz="1400">
                          <a:effectLst/>
                        </a:rPr>
                        <a:t>IEE medio</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4</a:t>
                      </a:r>
                      <a:endParaRPr lang="es-ES" sz="1400">
                        <a:solidFill>
                          <a:srgbClr val="2E74B5"/>
                        </a:solidFill>
                        <a:effectLst/>
                        <a:latin typeface="Times New Roman"/>
                        <a:ea typeface="Times New Roman"/>
                      </a:endParaRPr>
                    </a:p>
                  </a:txBody>
                  <a:tcPr marL="68580" marR="68580" marT="0" marB="0"/>
                </a:tc>
              </a:tr>
              <a:tr h="330200">
                <a:tc>
                  <a:txBody>
                    <a:bodyPr/>
                    <a:lstStyle/>
                    <a:p>
                      <a:pPr>
                        <a:spcAft>
                          <a:spcPts val="0"/>
                        </a:spcAft>
                      </a:pPr>
                      <a:r>
                        <a:rPr lang="es-ES" sz="1400">
                          <a:effectLst/>
                        </a:rPr>
                        <a:t>IEE máximo</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5,5</a:t>
                      </a:r>
                      <a:endParaRPr lang="es-ES" sz="1400" dirty="0">
                        <a:solidFill>
                          <a:srgbClr val="2E74B5"/>
                        </a:solidFill>
                        <a:effectLst/>
                        <a:latin typeface="Times New Roman"/>
                        <a:ea typeface="Times New Roman"/>
                      </a:endParaRPr>
                    </a:p>
                  </a:txBody>
                  <a:tcPr marL="68580" marR="68580" marT="0" marB="0"/>
                </a:tc>
              </a:tr>
            </a:tbl>
          </a:graphicData>
        </a:graphic>
      </p:graphicFrame>
      <p:sp>
        <p:nvSpPr>
          <p:cNvPr id="3" name="2 Rectángulo"/>
          <p:cNvSpPr/>
          <p:nvPr/>
        </p:nvSpPr>
        <p:spPr>
          <a:xfrm>
            <a:off x="326397" y="1067515"/>
            <a:ext cx="4953000" cy="646331"/>
          </a:xfrm>
          <a:prstGeom prst="rect">
            <a:avLst/>
          </a:prstGeom>
        </p:spPr>
        <p:txBody>
          <a:bodyPr wrap="square">
            <a:spAutoFit/>
          </a:bodyPr>
          <a:lstStyle/>
          <a:p>
            <a:r>
              <a:rPr lang="es-ES" b="1" dirty="0"/>
              <a:t>Baremo índice de eficiencia eléctrica para centros hospitalarios</a:t>
            </a:r>
          </a:p>
        </p:txBody>
      </p:sp>
      <p:sp>
        <p:nvSpPr>
          <p:cNvPr id="4" name="Rectangle 2"/>
          <p:cNvSpPr>
            <a:spLocks noChangeArrowheads="1"/>
          </p:cNvSpPr>
          <p:nvPr/>
        </p:nvSpPr>
        <p:spPr bwMode="auto">
          <a:xfrm>
            <a:off x="6046648" y="944701"/>
            <a:ext cx="4724399"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alt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El IEE, Índice de Eficiencia Energética, es un factor que mide la eficiencia energética de una instalación de alumbrado y que, al mismo tiempo, ayuda al responsable del proyecto al permitirle un autocontrol del trabajo realizado.</a:t>
            </a:r>
          </a:p>
          <a:p>
            <a:pPr marL="0" marR="0" lvl="0" indent="252413" algn="just" defTabSz="914400" rtl="0" eaLnBrk="1" fontAlgn="base" latinLnBrk="0" hangingPunct="1">
              <a:lnSpc>
                <a:spcPct val="100000"/>
              </a:lnSpc>
              <a:spcBef>
                <a:spcPct val="0"/>
              </a:spcBef>
              <a:spcAft>
                <a:spcPct val="0"/>
              </a:spcAft>
              <a:buClrTx/>
              <a:buSzTx/>
              <a:buFontTx/>
              <a:buNone/>
              <a:tabLst/>
            </a:pPr>
            <a:endParaRPr kumimoji="0" lang="es-ES" altLang="es-ES" sz="1400" b="0" i="0" u="none" strike="noStrike" cap="none" normalizeH="0" baseline="0" dirty="0" smtClean="0">
              <a:ln>
                <a:noFill/>
              </a:ln>
              <a:solidFill>
                <a:schemeClr val="tx1"/>
              </a:solidFill>
              <a:effectLst/>
              <a:latin typeface="Arial"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Relaciona las dimensiones geométricas del espacio y los factores de reflexión predeterminados techos, pisos etc. Unido a ña diferencia de lámparas así como el rendimiento de las luminarias, que hacen para cada tipología. IEE (W/m 2 - 100 lux)</a:t>
            </a:r>
          </a:p>
          <a:p>
            <a:pPr marL="0" marR="0" lvl="0" indent="252413" algn="just" defTabSz="914400" rtl="0" eaLnBrk="0" fontAlgn="base" latinLnBrk="0" hangingPunct="0">
              <a:lnSpc>
                <a:spcPct val="100000"/>
              </a:lnSpc>
              <a:spcBef>
                <a:spcPct val="0"/>
              </a:spcBef>
              <a:spcAft>
                <a:spcPct val="0"/>
              </a:spcAft>
              <a:buClrTx/>
              <a:buSzTx/>
              <a:buFontTx/>
              <a:buNone/>
              <a:tabLst/>
            </a:pPr>
            <a:endParaRPr kumimoji="0" lang="es-ES" altLang="es-ES" sz="1400" b="0" i="0" u="none" strike="noStrike" cap="none" normalizeH="0" baseline="0" dirty="0" smtClean="0">
              <a:ln>
                <a:noFill/>
              </a:ln>
              <a:solidFill>
                <a:schemeClr val="tx1"/>
              </a:solidFill>
              <a:effectLst/>
              <a:latin typeface="Arial"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s-ES" altLang="es-E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Se evalúa bajo la siguiente ecuación:</a:t>
            </a:r>
            <a:endParaRPr kumimoji="0" lang="es-ES" altLang="es-ES" sz="1400" b="0" i="0" u="none" strike="noStrike" cap="none" normalizeH="0" baseline="0" dirty="0" smtClean="0">
              <a:ln>
                <a:noFill/>
              </a:ln>
              <a:solidFill>
                <a:schemeClr val="tx1"/>
              </a:solidFill>
              <a:effectLst/>
              <a:latin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Objeto"/>
          <p:cNvGraphicFramePr>
            <a:graphicFrameLocks noChangeAspect="1"/>
          </p:cNvGraphicFramePr>
          <p:nvPr>
            <p:extLst>
              <p:ext uri="{D42A27DB-BD31-4B8C-83A1-F6EECF244321}">
                <p14:modId xmlns:p14="http://schemas.microsoft.com/office/powerpoint/2010/main" val="1609594624"/>
              </p:ext>
            </p:extLst>
          </p:nvPr>
        </p:nvGraphicFramePr>
        <p:xfrm>
          <a:off x="7668889" y="4218191"/>
          <a:ext cx="1515488" cy="562197"/>
        </p:xfrm>
        <a:graphic>
          <a:graphicData uri="http://schemas.openxmlformats.org/presentationml/2006/ole">
            <mc:AlternateContent xmlns:mc="http://schemas.openxmlformats.org/markup-compatibility/2006">
              <mc:Choice xmlns:v="urn:schemas-microsoft-com:vml" Requires="v">
                <p:oleObj spid="_x0000_s45098" name="Ecuación" r:id="rId4" imgW="1155700" imgH="431800" progId="Equation.3">
                  <p:embed/>
                </p:oleObj>
              </mc:Choice>
              <mc:Fallback>
                <p:oleObj name="Ecuación" r:id="rId4" imgW="1155700" imgH="4318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889" y="4218191"/>
                        <a:ext cx="1515488" cy="562197"/>
                      </a:xfrm>
                      <a:prstGeom prst="rect">
                        <a:avLst/>
                      </a:prstGeom>
                      <a:noFill/>
                    </p:spPr>
                  </p:pic>
                </p:oleObj>
              </mc:Fallback>
            </mc:AlternateContent>
          </a:graphicData>
        </a:graphic>
      </p:graphicFrame>
      <p:sp>
        <p:nvSpPr>
          <p:cNvPr id="8" name="Rectangle 3"/>
          <p:cNvSpPr>
            <a:spLocks noChangeArrowheads="1"/>
          </p:cNvSpPr>
          <p:nvPr/>
        </p:nvSpPr>
        <p:spPr bwMode="auto">
          <a:xfrm>
            <a:off x="6046648" y="4731603"/>
            <a:ext cx="47599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2413" algn="just" defTabSz="914400" rtl="0" eaLnBrk="1" fontAlgn="base" latinLnBrk="0" hangingPunct="1">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Donde:</a:t>
            </a:r>
            <a:endParaRPr kumimoji="0" lang="es-ES" altLang="es-E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W: potencia eléctrica total (lámpara + equipo)</a:t>
            </a:r>
            <a:endParaRPr kumimoji="0" lang="es-ES" altLang="es-E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m2= área de superficie del lugar evaluado </a:t>
            </a:r>
            <a:endParaRPr kumimoji="0" lang="es-ES" altLang="es-E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just"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Lux= iluminancia resultante puede ser medida o deseada. </a:t>
            </a:r>
            <a:endParaRPr kumimoji="0" lang="es-ES" alt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8 Rectángulo"/>
          <p:cNvSpPr/>
          <p:nvPr/>
        </p:nvSpPr>
        <p:spPr>
          <a:xfrm>
            <a:off x="420688" y="1905000"/>
            <a:ext cx="4858709" cy="1384995"/>
          </a:xfrm>
          <a:prstGeom prst="rect">
            <a:avLst/>
          </a:prstGeom>
        </p:spPr>
        <p:txBody>
          <a:bodyPr wrap="square">
            <a:spAutoFit/>
          </a:bodyPr>
          <a:lstStyle/>
          <a:p>
            <a:r>
              <a:rPr lang="es-ES" sz="1400" dirty="0"/>
              <a:t>Se han seleccionado 21 áreas dentro del hospital que ameritan ser más eficientes. Actualmente las áreas iluminadas tienen un promedio de índice de eficiencia eléctrica IEE (W/m</a:t>
            </a:r>
            <a:r>
              <a:rPr lang="es-ES" sz="1400" baseline="30000" dirty="0"/>
              <a:t>2 </a:t>
            </a:r>
            <a:r>
              <a:rPr lang="es-ES" sz="1400" dirty="0"/>
              <a:t>- 100 lux) de 7.05, considerando que los valores recomendados son entre IEE 2.5 y 5.5 intervalo, según el siguiente baremo para Centros Hospitalarios:</a:t>
            </a:r>
          </a:p>
        </p:txBody>
      </p:sp>
    </p:spTree>
    <p:extLst>
      <p:ext uri="{BB962C8B-B14F-4D97-AF65-F5344CB8AC3E}">
        <p14:creationId xmlns:p14="http://schemas.microsoft.com/office/powerpoint/2010/main" val="37397694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EFICIENCIA ELÉCTRICA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-CAMBIO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LÁMPARAS LED DE 18W</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4 Rectángulo"/>
          <p:cNvSpPr/>
          <p:nvPr/>
        </p:nvSpPr>
        <p:spPr>
          <a:xfrm>
            <a:off x="4114205" y="651603"/>
            <a:ext cx="3087705" cy="369332"/>
          </a:xfrm>
          <a:prstGeom prst="rect">
            <a:avLst/>
          </a:prstGeom>
        </p:spPr>
        <p:txBody>
          <a:bodyPr wrap="none">
            <a:spAutoFit/>
          </a:bodyPr>
          <a:lstStyle/>
          <a:p>
            <a:pPr lvl="3"/>
            <a:r>
              <a:rPr lang="es-ES" b="1" dirty="0"/>
              <a:t>Situación actual</a:t>
            </a:r>
          </a:p>
        </p:txBody>
      </p:sp>
      <p:sp>
        <p:nvSpPr>
          <p:cNvPr id="10" name="9 Rectángulo"/>
          <p:cNvSpPr/>
          <p:nvPr/>
        </p:nvSpPr>
        <p:spPr>
          <a:xfrm>
            <a:off x="2650331" y="1032419"/>
            <a:ext cx="7010400" cy="646331"/>
          </a:xfrm>
          <a:prstGeom prst="rect">
            <a:avLst/>
          </a:prstGeom>
        </p:spPr>
        <p:txBody>
          <a:bodyPr wrap="square">
            <a:spAutoFit/>
          </a:bodyPr>
          <a:lstStyle/>
          <a:p>
            <a:pPr marL="285750" lvl="0" indent="-285750">
              <a:buFont typeface="Arial" panose="020B0604020202020204" pitchFamily="34" charset="0"/>
              <a:buChar char="•"/>
            </a:pPr>
            <a:r>
              <a:rPr lang="es-ES" dirty="0"/>
              <a:t>Iluminación por </a:t>
            </a:r>
            <a:r>
              <a:rPr lang="es-ES" dirty="0" smtClean="0"/>
              <a:t>429 </a:t>
            </a:r>
            <a:r>
              <a:rPr lang="es-ES" dirty="0"/>
              <a:t>lámparas fluorescentes T8 lineales de 32W c/u.</a:t>
            </a:r>
          </a:p>
          <a:p>
            <a:pPr marL="285750" indent="-285750">
              <a:buFont typeface="Arial" panose="020B0604020202020204" pitchFamily="34" charset="0"/>
              <a:buChar char="•"/>
            </a:pPr>
            <a:r>
              <a:rPr lang="es-ES" dirty="0"/>
              <a:t>Lúmenes por lámpara: 1320[lm] a 30</a:t>
            </a:r>
            <a:r>
              <a:rPr lang="es-ES" baseline="30000" dirty="0"/>
              <a:t>o</a:t>
            </a:r>
            <a:r>
              <a:rPr lang="es-ES" dirty="0"/>
              <a:t>C. </a:t>
            </a:r>
          </a:p>
        </p:txBody>
      </p:sp>
      <p:sp>
        <p:nvSpPr>
          <p:cNvPr id="11" name="10 Rectángulo"/>
          <p:cNvSpPr/>
          <p:nvPr/>
        </p:nvSpPr>
        <p:spPr>
          <a:xfrm>
            <a:off x="6307931" y="1660697"/>
            <a:ext cx="4495800" cy="369332"/>
          </a:xfrm>
          <a:prstGeom prst="rect">
            <a:avLst/>
          </a:prstGeom>
          <a:ln>
            <a:solidFill>
              <a:srgbClr val="00B0F0"/>
            </a:solidFill>
          </a:ln>
        </p:spPr>
        <p:txBody>
          <a:bodyPr wrap="square">
            <a:spAutoFit/>
          </a:bodyPr>
          <a:lstStyle/>
          <a:p>
            <a:pPr lvl="2" fontAlgn="base"/>
            <a:r>
              <a:rPr lang="es-ES" b="1" dirty="0">
                <a:effectLst>
                  <a:glow>
                    <a:srgbClr val="000000"/>
                  </a:glow>
                  <a:outerShdw sx="0" sy="0">
                    <a:srgbClr val="000000"/>
                  </a:outerShdw>
                  <a:reflection stA="0" endPos="0" fadeDir="0" sx="0" sy="0"/>
                </a:effectLst>
              </a:rPr>
              <a:t>Corredores y salas de espera</a:t>
            </a:r>
          </a:p>
        </p:txBody>
      </p:sp>
      <p:sp>
        <p:nvSpPr>
          <p:cNvPr id="14" name="13 Rectángulo"/>
          <p:cNvSpPr/>
          <p:nvPr/>
        </p:nvSpPr>
        <p:spPr>
          <a:xfrm>
            <a:off x="821531" y="1674076"/>
            <a:ext cx="2971800" cy="369332"/>
          </a:xfrm>
          <a:prstGeom prst="rect">
            <a:avLst/>
          </a:prstGeom>
          <a:ln>
            <a:solidFill>
              <a:schemeClr val="accent6">
                <a:lumMod val="75000"/>
              </a:schemeClr>
            </a:solidFill>
          </a:ln>
        </p:spPr>
        <p:txBody>
          <a:bodyPr wrap="square">
            <a:spAutoFit/>
          </a:bodyPr>
          <a:lstStyle/>
          <a:p>
            <a:pPr lvl="2" fontAlgn="base"/>
            <a:r>
              <a:rPr lang="es-ES" b="1" dirty="0"/>
              <a:t>O</a:t>
            </a:r>
            <a:r>
              <a:rPr lang="es-ES" b="1" dirty="0" smtClean="0"/>
              <a:t>ficinas</a:t>
            </a:r>
            <a:endParaRPr lang="es-ES" b="1" dirty="0">
              <a:effectLst>
                <a:glow>
                  <a:srgbClr val="000000"/>
                </a:glow>
                <a:outerShdw sx="0" sy="0">
                  <a:srgbClr val="000000"/>
                </a:outerShdw>
                <a:reflection stA="0" endPos="0" fadeDir="0" sx="0" sy="0"/>
              </a:effectLst>
            </a:endParaRPr>
          </a:p>
        </p:txBody>
      </p:sp>
      <p:sp>
        <p:nvSpPr>
          <p:cNvPr id="15" name="14 Rectángulo"/>
          <p:cNvSpPr/>
          <p:nvPr/>
        </p:nvSpPr>
        <p:spPr>
          <a:xfrm>
            <a:off x="6343411" y="2201275"/>
            <a:ext cx="5125243" cy="1077218"/>
          </a:xfrm>
          <a:prstGeom prst="rect">
            <a:avLst/>
          </a:prstGeom>
        </p:spPr>
        <p:txBody>
          <a:bodyPr wrap="square">
            <a:spAutoFit/>
          </a:bodyPr>
          <a:lstStyle/>
          <a:p>
            <a:pPr marL="285750" lvl="0" indent="-285750">
              <a:buFont typeface="Arial" panose="020B0604020202020204" pitchFamily="34" charset="0"/>
              <a:buChar char="•"/>
            </a:pPr>
            <a:r>
              <a:rPr lang="pt-BR" sz="1600" dirty="0" err="1" smtClean="0"/>
              <a:t>Iluminancia</a:t>
            </a:r>
            <a:r>
              <a:rPr lang="pt-BR" sz="1600" dirty="0" smtClean="0"/>
              <a:t> </a:t>
            </a:r>
            <a:r>
              <a:rPr lang="pt-BR" sz="1600" dirty="0"/>
              <a:t>medida </a:t>
            </a:r>
            <a:r>
              <a:rPr lang="pt-BR" sz="1600" dirty="0" err="1"/>
              <a:t>promedio</a:t>
            </a:r>
            <a:r>
              <a:rPr lang="pt-BR" sz="1600" dirty="0"/>
              <a:t>: </a:t>
            </a:r>
            <a:r>
              <a:rPr lang="pt-BR" sz="1600" b="1" dirty="0"/>
              <a:t>183.26 [</a:t>
            </a:r>
            <a:r>
              <a:rPr lang="pt-BR" sz="1600" b="1" dirty="0" err="1"/>
              <a:t>lm</a:t>
            </a:r>
            <a:r>
              <a:rPr lang="pt-BR" sz="1600" b="1" dirty="0" smtClean="0"/>
              <a:t>]</a:t>
            </a:r>
          </a:p>
          <a:p>
            <a:pPr marL="285750" lvl="0" indent="-285750">
              <a:buFont typeface="Arial" panose="020B0604020202020204" pitchFamily="34" charset="0"/>
              <a:buChar char="•"/>
            </a:pPr>
            <a:r>
              <a:rPr lang="es-ES" sz="1600" dirty="0" smtClean="0"/>
              <a:t>Horas de utilización consideradas: </a:t>
            </a:r>
            <a:r>
              <a:rPr lang="es-ES" sz="1600" b="1" dirty="0" smtClean="0"/>
              <a:t>5342.3 horas/año</a:t>
            </a:r>
          </a:p>
          <a:p>
            <a:pPr marL="285750" lvl="0" indent="-285750">
              <a:buFont typeface="Arial" panose="020B0604020202020204" pitchFamily="34" charset="0"/>
              <a:buChar char="•"/>
            </a:pPr>
            <a:r>
              <a:rPr lang="es-ES" sz="1600" dirty="0" smtClean="0"/>
              <a:t>Consumo de energía anual: </a:t>
            </a:r>
            <a:r>
              <a:rPr lang="es-ES" sz="1600" b="1" dirty="0" smtClean="0"/>
              <a:t>51403,68 kWh. </a:t>
            </a:r>
          </a:p>
          <a:p>
            <a:pPr marL="285750" lvl="0" indent="-285750">
              <a:buFont typeface="Arial" panose="020B0604020202020204" pitchFamily="34" charset="0"/>
              <a:buChar char="•"/>
            </a:pPr>
            <a:r>
              <a:rPr lang="es-ES" sz="1600" dirty="0" smtClean="0"/>
              <a:t>Emisiones de CO</a:t>
            </a:r>
            <a:r>
              <a:rPr lang="es-ES" sz="1600" baseline="30000" dirty="0" smtClean="0"/>
              <a:t>2</a:t>
            </a:r>
            <a:r>
              <a:rPr lang="es-ES" sz="1600" dirty="0" smtClean="0"/>
              <a:t> (CO2*kWh= 0,5kg)= </a:t>
            </a:r>
            <a:r>
              <a:rPr lang="es-ES" sz="1600" b="1" dirty="0" smtClean="0"/>
              <a:t>25701,84 Kg/año</a:t>
            </a:r>
            <a:endParaRPr lang="es-ES" sz="1600" b="1" dirty="0"/>
          </a:p>
        </p:txBody>
      </p:sp>
      <p:sp>
        <p:nvSpPr>
          <p:cNvPr id="16" name="15 Rectángulo"/>
          <p:cNvSpPr/>
          <p:nvPr/>
        </p:nvSpPr>
        <p:spPr>
          <a:xfrm>
            <a:off x="508795" y="2091433"/>
            <a:ext cx="5486400" cy="1077218"/>
          </a:xfrm>
          <a:prstGeom prst="rect">
            <a:avLst/>
          </a:prstGeom>
        </p:spPr>
        <p:txBody>
          <a:bodyPr wrap="square">
            <a:spAutoFit/>
          </a:bodyPr>
          <a:lstStyle/>
          <a:p>
            <a:pPr marL="285750" lvl="0" indent="-285750">
              <a:buFont typeface="Arial" panose="020B0604020202020204" pitchFamily="34" charset="0"/>
              <a:buChar char="•"/>
            </a:pPr>
            <a:r>
              <a:rPr lang="es-ES" sz="1600" dirty="0"/>
              <a:t>Iluminancia medida promedio: </a:t>
            </a:r>
            <a:r>
              <a:rPr lang="es-ES" sz="1600" b="1" dirty="0"/>
              <a:t>258 [lm]</a:t>
            </a:r>
          </a:p>
          <a:p>
            <a:pPr marL="285750" lvl="0" indent="-285750">
              <a:buFont typeface="Arial" panose="020B0604020202020204" pitchFamily="34" charset="0"/>
              <a:buChar char="•"/>
            </a:pPr>
            <a:r>
              <a:rPr lang="es-ES" sz="1600" dirty="0"/>
              <a:t>Horas de utilización consideradas: </a:t>
            </a:r>
            <a:r>
              <a:rPr lang="es-ES" sz="1600" b="1" dirty="0"/>
              <a:t>2581 horas/año</a:t>
            </a:r>
          </a:p>
          <a:p>
            <a:pPr marL="285750" lvl="0" indent="-285750">
              <a:buFont typeface="Arial" panose="020B0604020202020204" pitchFamily="34" charset="0"/>
              <a:buChar char="•"/>
            </a:pPr>
            <a:r>
              <a:rPr lang="es-ES" sz="1600" dirty="0"/>
              <a:t>Consumo de energía anual: </a:t>
            </a:r>
            <a:r>
              <a:rPr lang="es-ES" sz="1600" b="1" dirty="0"/>
              <a:t>114643,296 kWh </a:t>
            </a:r>
          </a:p>
          <a:p>
            <a:pPr marL="285750" lvl="0" indent="-285750">
              <a:buFont typeface="Arial" panose="020B0604020202020204" pitchFamily="34" charset="0"/>
              <a:buChar char="•"/>
            </a:pPr>
            <a:r>
              <a:rPr lang="es-ES" sz="1600" dirty="0"/>
              <a:t>Emisiones de CO</a:t>
            </a:r>
            <a:r>
              <a:rPr lang="es-ES" sz="1600" baseline="30000" dirty="0"/>
              <a:t>2</a:t>
            </a:r>
            <a:r>
              <a:rPr lang="es-ES" sz="1600" dirty="0"/>
              <a:t> (CO2*kWh= 0,5kg)= </a:t>
            </a:r>
            <a:r>
              <a:rPr lang="es-ES" sz="1600" b="1" dirty="0"/>
              <a:t>57321,648 Kg/año</a:t>
            </a:r>
          </a:p>
        </p:txBody>
      </p:sp>
      <p:graphicFrame>
        <p:nvGraphicFramePr>
          <p:cNvPr id="20" name="19 Tabla"/>
          <p:cNvGraphicFramePr>
            <a:graphicFrameLocks noGrp="1"/>
          </p:cNvGraphicFramePr>
          <p:nvPr>
            <p:extLst>
              <p:ext uri="{D42A27DB-BD31-4B8C-83A1-F6EECF244321}">
                <p14:modId xmlns:p14="http://schemas.microsoft.com/office/powerpoint/2010/main" val="2046672241"/>
              </p:ext>
            </p:extLst>
          </p:nvPr>
        </p:nvGraphicFramePr>
        <p:xfrm>
          <a:off x="6986588" y="3312163"/>
          <a:ext cx="3588543" cy="2539997"/>
        </p:xfrm>
        <a:graphic>
          <a:graphicData uri="http://schemas.openxmlformats.org/drawingml/2006/table">
            <a:tbl>
              <a:tblPr firstRow="1" firstCol="1" bandRow="1">
                <a:tableStyleId>{7DF18680-E054-41AD-8BC1-D1AEF772440D}</a:tableStyleId>
              </a:tblPr>
              <a:tblGrid>
                <a:gridCol w="489928"/>
                <a:gridCol w="1955615"/>
                <a:gridCol w="1143000"/>
              </a:tblGrid>
              <a:tr h="203078">
                <a:tc gridSpan="2">
                  <a:txBody>
                    <a:bodyPr/>
                    <a:lstStyle/>
                    <a:p>
                      <a:pPr algn="ctr">
                        <a:spcAft>
                          <a:spcPts val="0"/>
                        </a:spcAft>
                      </a:pPr>
                      <a:r>
                        <a:rPr lang="es-ES" sz="1200" dirty="0">
                          <a:effectLst/>
                        </a:rPr>
                        <a:t>Corredores y salas de espera</a:t>
                      </a:r>
                      <a:endParaRPr lang="es-ES" sz="1200" dirty="0">
                        <a:solidFill>
                          <a:srgbClr val="2E74B5"/>
                        </a:solidFill>
                        <a:effectLst/>
                        <a:latin typeface="Times New Roman"/>
                        <a:ea typeface="Times New Roman"/>
                      </a:endParaRPr>
                    </a:p>
                  </a:txBody>
                  <a:tcPr marL="68580" marR="68580" marT="0" marB="0"/>
                </a:tc>
                <a:tc hMerge="1">
                  <a:txBody>
                    <a:bodyPr/>
                    <a:lstStyle/>
                    <a:p>
                      <a:endParaRPr lang="es-ES"/>
                    </a:p>
                  </a:txBody>
                  <a:tcPr/>
                </a:tc>
                <a:tc>
                  <a:txBody>
                    <a:bodyPr/>
                    <a:lstStyle/>
                    <a:p>
                      <a:pPr>
                        <a:spcAft>
                          <a:spcPts val="0"/>
                        </a:spcAft>
                      </a:pPr>
                      <a:r>
                        <a:rPr lang="es-ES" sz="1200">
                          <a:effectLst/>
                        </a:rPr>
                        <a:t>Total Lámparas</a:t>
                      </a:r>
                      <a:endParaRPr lang="es-ES" sz="1200">
                        <a:solidFill>
                          <a:srgbClr val="2E74B5"/>
                        </a:solidFill>
                        <a:effectLst/>
                        <a:latin typeface="Times New Roman"/>
                        <a:ea typeface="Times New Roman"/>
                      </a:endParaRPr>
                    </a:p>
                  </a:txBody>
                  <a:tcPr marL="68580" marR="68580" marT="0" marB="0"/>
                </a:tc>
              </a:tr>
              <a:tr h="247809">
                <a:tc>
                  <a:txBody>
                    <a:bodyPr/>
                    <a:lstStyle/>
                    <a:p>
                      <a:pPr algn="r">
                        <a:spcAft>
                          <a:spcPts val="0"/>
                        </a:spcAft>
                      </a:pPr>
                      <a:r>
                        <a:rPr lang="es-ES" sz="1200" dirty="0">
                          <a:effectLst/>
                        </a:rPr>
                        <a:t>1</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Centro de computo</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21</a:t>
                      </a:r>
                      <a:endParaRPr lang="es-ES" sz="1200" dirty="0">
                        <a:solidFill>
                          <a:srgbClr val="2E74B5"/>
                        </a:solidFill>
                        <a:effectLst/>
                        <a:latin typeface="Times New Roman"/>
                        <a:ea typeface="Times New Roman"/>
                      </a:endParaRPr>
                    </a:p>
                  </a:txBody>
                  <a:tcPr marL="68580" marR="68580" marT="0" marB="0"/>
                </a:tc>
              </a:tr>
              <a:tr h="247809">
                <a:tc>
                  <a:txBody>
                    <a:bodyPr/>
                    <a:lstStyle/>
                    <a:p>
                      <a:pPr algn="r">
                        <a:spcAft>
                          <a:spcPts val="0"/>
                        </a:spcAft>
                      </a:pPr>
                      <a:r>
                        <a:rPr lang="es-ES" sz="1200" dirty="0">
                          <a:effectLst/>
                        </a:rPr>
                        <a:t>2</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Contabilidad </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21</a:t>
                      </a:r>
                      <a:endParaRPr lang="es-ES" sz="1200" dirty="0">
                        <a:solidFill>
                          <a:srgbClr val="2E74B5"/>
                        </a:solidFill>
                        <a:effectLst/>
                        <a:latin typeface="Times New Roman"/>
                        <a:ea typeface="Times New Roman"/>
                      </a:endParaRPr>
                    </a:p>
                  </a:txBody>
                  <a:tcPr marL="68580" marR="68580" marT="0" marB="0"/>
                </a:tc>
              </a:tr>
              <a:tr h="247809">
                <a:tc>
                  <a:txBody>
                    <a:bodyPr/>
                    <a:lstStyle/>
                    <a:p>
                      <a:pPr algn="r">
                        <a:spcAft>
                          <a:spcPts val="0"/>
                        </a:spcAft>
                      </a:pPr>
                      <a:r>
                        <a:rPr lang="es-ES" sz="1200" dirty="0">
                          <a:effectLst/>
                        </a:rPr>
                        <a:t>3</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Sala de reuniones</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15</a:t>
                      </a:r>
                      <a:endParaRPr lang="es-ES" sz="1200">
                        <a:solidFill>
                          <a:srgbClr val="2E74B5"/>
                        </a:solidFill>
                        <a:effectLst/>
                        <a:latin typeface="Times New Roman"/>
                        <a:ea typeface="Times New Roman"/>
                      </a:endParaRPr>
                    </a:p>
                  </a:txBody>
                  <a:tcPr marL="68580" marR="68580" marT="0" marB="0"/>
                </a:tc>
              </a:tr>
              <a:tr h="195671">
                <a:tc>
                  <a:txBody>
                    <a:bodyPr/>
                    <a:lstStyle/>
                    <a:p>
                      <a:pPr algn="r">
                        <a:spcAft>
                          <a:spcPts val="0"/>
                        </a:spcAft>
                      </a:pPr>
                      <a:r>
                        <a:rPr lang="es-ES" sz="1200" dirty="0">
                          <a:effectLst/>
                        </a:rPr>
                        <a:t>4</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Secretaria</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6</a:t>
                      </a:r>
                      <a:endParaRPr lang="es-ES" sz="1200">
                        <a:solidFill>
                          <a:srgbClr val="2E74B5"/>
                        </a:solidFill>
                        <a:effectLst/>
                        <a:latin typeface="Times New Roman"/>
                        <a:ea typeface="Times New Roman"/>
                      </a:endParaRPr>
                    </a:p>
                  </a:txBody>
                  <a:tcPr marL="68580" marR="68580" marT="0" marB="0"/>
                </a:tc>
              </a:tr>
              <a:tr h="247809">
                <a:tc>
                  <a:txBody>
                    <a:bodyPr/>
                    <a:lstStyle/>
                    <a:p>
                      <a:pPr algn="r">
                        <a:spcAft>
                          <a:spcPts val="0"/>
                        </a:spcAft>
                      </a:pPr>
                      <a:r>
                        <a:rPr lang="es-ES" sz="1200" dirty="0">
                          <a:effectLst/>
                        </a:rPr>
                        <a:t>5</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err="1">
                          <a:effectLst/>
                        </a:rPr>
                        <a:t>Uac</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12</a:t>
                      </a:r>
                      <a:endParaRPr lang="es-ES" sz="1200" dirty="0">
                        <a:solidFill>
                          <a:srgbClr val="2E74B5"/>
                        </a:solidFill>
                        <a:effectLst/>
                        <a:latin typeface="Times New Roman"/>
                        <a:ea typeface="Times New Roman"/>
                      </a:endParaRPr>
                    </a:p>
                  </a:txBody>
                  <a:tcPr marL="68580" marR="68580" marT="0" marB="0"/>
                </a:tc>
              </a:tr>
              <a:tr h="247809">
                <a:tc>
                  <a:txBody>
                    <a:bodyPr/>
                    <a:lstStyle/>
                    <a:p>
                      <a:pPr algn="r">
                        <a:spcAft>
                          <a:spcPts val="0"/>
                        </a:spcAft>
                      </a:pPr>
                      <a:r>
                        <a:rPr lang="es-ES" sz="1200">
                          <a:effectLst/>
                        </a:rPr>
                        <a:t>6</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Dirección</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12</a:t>
                      </a:r>
                      <a:endParaRPr lang="es-ES" sz="1200" dirty="0">
                        <a:solidFill>
                          <a:srgbClr val="2E74B5"/>
                        </a:solidFill>
                        <a:effectLst/>
                        <a:latin typeface="Times New Roman"/>
                        <a:ea typeface="Times New Roman"/>
                      </a:endParaRPr>
                    </a:p>
                  </a:txBody>
                  <a:tcPr marL="68580" marR="68580" marT="0" marB="0"/>
                </a:tc>
              </a:tr>
              <a:tr h="195671">
                <a:tc>
                  <a:txBody>
                    <a:bodyPr/>
                    <a:lstStyle/>
                    <a:p>
                      <a:pPr algn="r">
                        <a:spcAft>
                          <a:spcPts val="0"/>
                        </a:spcAft>
                      </a:pPr>
                      <a:r>
                        <a:rPr lang="es-ES" sz="1200" dirty="0">
                          <a:effectLst/>
                        </a:rPr>
                        <a:t>7</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Jefe enfermeras</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6</a:t>
                      </a:r>
                      <a:endParaRPr lang="es-ES" sz="1200" dirty="0">
                        <a:solidFill>
                          <a:srgbClr val="2E74B5"/>
                        </a:solidFill>
                        <a:effectLst/>
                        <a:latin typeface="Times New Roman"/>
                        <a:ea typeface="Times New Roman"/>
                      </a:endParaRPr>
                    </a:p>
                  </a:txBody>
                  <a:tcPr marL="68580" marR="68580" marT="0" marB="0"/>
                </a:tc>
              </a:tr>
              <a:tr h="195671">
                <a:tc>
                  <a:txBody>
                    <a:bodyPr/>
                    <a:lstStyle/>
                    <a:p>
                      <a:pPr algn="r">
                        <a:spcAft>
                          <a:spcPts val="0"/>
                        </a:spcAft>
                      </a:pPr>
                      <a:r>
                        <a:rPr lang="es-ES" sz="1200" dirty="0">
                          <a:effectLst/>
                        </a:rPr>
                        <a:t>8</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Secretaria 2</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6</a:t>
                      </a:r>
                      <a:endParaRPr lang="es-ES" sz="1200" dirty="0">
                        <a:solidFill>
                          <a:srgbClr val="2E74B5"/>
                        </a:solidFill>
                        <a:effectLst/>
                        <a:latin typeface="Times New Roman"/>
                        <a:ea typeface="Times New Roman"/>
                      </a:endParaRPr>
                    </a:p>
                  </a:txBody>
                  <a:tcPr marL="68580" marR="68580" marT="0" marB="0"/>
                </a:tc>
              </a:tr>
              <a:tr h="327981">
                <a:tc>
                  <a:txBody>
                    <a:bodyPr/>
                    <a:lstStyle/>
                    <a:p>
                      <a:pPr algn="r">
                        <a:spcAft>
                          <a:spcPts val="0"/>
                        </a:spcAft>
                      </a:pPr>
                      <a:r>
                        <a:rPr lang="es-ES" sz="1200" dirty="0">
                          <a:effectLst/>
                        </a:rPr>
                        <a:t>9</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Cubículos emergencia</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18</a:t>
                      </a:r>
                      <a:endParaRPr lang="es-ES" sz="1200" dirty="0">
                        <a:solidFill>
                          <a:srgbClr val="2E74B5"/>
                        </a:solidFill>
                        <a:effectLst/>
                        <a:latin typeface="Times New Roman"/>
                        <a:ea typeface="Times New Roman"/>
                      </a:endParaRPr>
                    </a:p>
                  </a:txBody>
                  <a:tcPr marL="68580" marR="68580" marT="0" marB="0"/>
                </a:tc>
              </a:tr>
              <a:tr h="182770">
                <a:tc>
                  <a:txBody>
                    <a:bodyPr/>
                    <a:lstStyle/>
                    <a:p>
                      <a:endParaRPr lang="es-ES" sz="1200" b="1"/>
                    </a:p>
                  </a:txBody>
                  <a:tcPr marL="68580" marR="68580" marT="0" marB="0"/>
                </a:tc>
                <a:tc>
                  <a:txBody>
                    <a:bodyPr/>
                    <a:lstStyle/>
                    <a:p>
                      <a:pPr>
                        <a:spcAft>
                          <a:spcPts val="0"/>
                        </a:spcAft>
                      </a:pPr>
                      <a:r>
                        <a:rPr lang="es-ES" sz="1200" b="1" dirty="0" smtClean="0">
                          <a:effectLst/>
                        </a:rPr>
                        <a:t>TOTAL</a:t>
                      </a:r>
                      <a:endParaRPr lang="es-ES" sz="12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b="1" dirty="0">
                          <a:effectLst/>
                        </a:rPr>
                        <a:t>117</a:t>
                      </a:r>
                      <a:endParaRPr lang="es-ES" sz="1200" b="1" dirty="0">
                        <a:solidFill>
                          <a:srgbClr val="2E74B5"/>
                        </a:solidFill>
                        <a:effectLst/>
                        <a:latin typeface="Times New Roman"/>
                        <a:ea typeface="Times New Roman"/>
                      </a:endParaRPr>
                    </a:p>
                  </a:txBody>
                  <a:tcPr marL="68580" marR="68580" marT="0" marB="0"/>
                </a:tc>
              </a:tr>
            </a:tbl>
          </a:graphicData>
        </a:graphic>
      </p:graphicFrame>
      <p:graphicFrame>
        <p:nvGraphicFramePr>
          <p:cNvPr id="21" name="20 Tabla"/>
          <p:cNvGraphicFramePr>
            <a:graphicFrameLocks noGrp="1"/>
          </p:cNvGraphicFramePr>
          <p:nvPr>
            <p:extLst>
              <p:ext uri="{D42A27DB-BD31-4B8C-83A1-F6EECF244321}">
                <p14:modId xmlns:p14="http://schemas.microsoft.com/office/powerpoint/2010/main" val="2100904943"/>
              </p:ext>
            </p:extLst>
          </p:nvPr>
        </p:nvGraphicFramePr>
        <p:xfrm>
          <a:off x="669131" y="3238230"/>
          <a:ext cx="3904456" cy="2781570"/>
        </p:xfrm>
        <a:graphic>
          <a:graphicData uri="http://schemas.openxmlformats.org/drawingml/2006/table">
            <a:tbl>
              <a:tblPr firstRow="1" firstCol="1" bandRow="1">
                <a:tableStyleId>{93296810-A885-4BE3-A3E7-6D5BEEA58F35}</a:tableStyleId>
              </a:tblPr>
              <a:tblGrid>
                <a:gridCol w="533400"/>
                <a:gridCol w="1764770"/>
                <a:gridCol w="1606286"/>
              </a:tblGrid>
              <a:tr h="253717">
                <a:tc gridSpan="2">
                  <a:txBody>
                    <a:bodyPr/>
                    <a:lstStyle/>
                    <a:p>
                      <a:pPr algn="ctr" rtl="0" fontAlgn="ctr"/>
                      <a:r>
                        <a:rPr lang="es-ES" sz="1200" u="none" strike="noStrike" dirty="0">
                          <a:effectLst/>
                        </a:rPr>
                        <a:t>Corredores y salas de espera</a:t>
                      </a:r>
                      <a:endParaRPr lang="es-ES" sz="1200" b="1" i="0" u="none" strike="noStrike" dirty="0">
                        <a:solidFill>
                          <a:srgbClr val="FFFFFF"/>
                        </a:solidFill>
                        <a:effectLst/>
                        <a:latin typeface="Calibri"/>
                      </a:endParaRPr>
                    </a:p>
                  </a:txBody>
                  <a:tcPr marL="5870" marR="5870" marT="5870" marB="0" anchor="ctr"/>
                </a:tc>
                <a:tc hMerge="1">
                  <a:txBody>
                    <a:bodyPr/>
                    <a:lstStyle/>
                    <a:p>
                      <a:endParaRPr lang="es-ES"/>
                    </a:p>
                  </a:txBody>
                  <a:tcPr/>
                </a:tc>
                <a:tc>
                  <a:txBody>
                    <a:bodyPr/>
                    <a:lstStyle/>
                    <a:p>
                      <a:pPr algn="l" rtl="0" fontAlgn="ctr"/>
                      <a:r>
                        <a:rPr lang="es-ES" sz="1200" u="none" strike="noStrike" dirty="0">
                          <a:effectLst/>
                        </a:rPr>
                        <a:t>Lámparas Sist. Normal</a:t>
                      </a:r>
                      <a:endParaRPr lang="es-ES" sz="1200" b="1" i="0" u="none" strike="noStrike" dirty="0">
                        <a:solidFill>
                          <a:srgbClr val="FFFFFF"/>
                        </a:solidFill>
                        <a:effectLst/>
                        <a:latin typeface="Calibri"/>
                      </a:endParaRPr>
                    </a:p>
                  </a:txBody>
                  <a:tcPr marL="5870" marR="5870" marT="5870" marB="0" anchor="ctr"/>
                </a:tc>
              </a:tr>
              <a:tr h="173126">
                <a:tc>
                  <a:txBody>
                    <a:bodyPr/>
                    <a:lstStyle/>
                    <a:p>
                      <a:pPr algn="ctr" rtl="0" fontAlgn="ctr"/>
                      <a:r>
                        <a:rPr lang="es-ES" sz="1200" u="none" strike="noStrike" dirty="0">
                          <a:effectLst/>
                        </a:rPr>
                        <a:t>1</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Corredor espera</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15</a:t>
                      </a:r>
                      <a:endParaRPr lang="es-ES" sz="1200" b="0" i="0" u="none" strike="noStrike">
                        <a:solidFill>
                          <a:srgbClr val="000000"/>
                        </a:solidFill>
                        <a:effectLst/>
                        <a:latin typeface="Calibri"/>
                      </a:endParaRPr>
                    </a:p>
                  </a:txBody>
                  <a:tcPr marL="5870" marR="5870" marT="5870" marB="0" anchor="ctr"/>
                </a:tc>
              </a:tr>
              <a:tr h="173126">
                <a:tc>
                  <a:txBody>
                    <a:bodyPr/>
                    <a:lstStyle/>
                    <a:p>
                      <a:pPr algn="ctr" rtl="0" fontAlgn="ctr"/>
                      <a:r>
                        <a:rPr lang="es-ES" sz="1200" u="none" strike="noStrike" dirty="0">
                          <a:effectLst/>
                        </a:rPr>
                        <a:t>2</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Hall principal</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39</a:t>
                      </a:r>
                      <a:endParaRPr lang="es-ES" sz="1200" b="0" i="0" u="none" strike="noStrike">
                        <a:solidFill>
                          <a:srgbClr val="000000"/>
                        </a:solidFill>
                        <a:effectLst/>
                        <a:latin typeface="Calibri"/>
                      </a:endParaRPr>
                    </a:p>
                  </a:txBody>
                  <a:tcPr marL="5870" marR="5870" marT="5870" marB="0" anchor="ctr"/>
                </a:tc>
              </a:tr>
              <a:tr h="173126">
                <a:tc>
                  <a:txBody>
                    <a:bodyPr/>
                    <a:lstStyle/>
                    <a:p>
                      <a:pPr algn="ctr" rtl="0" fontAlgn="ctr"/>
                      <a:r>
                        <a:rPr lang="es-ES" sz="1200" u="none" strike="noStrike" dirty="0">
                          <a:effectLst/>
                        </a:rPr>
                        <a:t>3</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Hall oficinas</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15</a:t>
                      </a:r>
                      <a:endParaRPr lang="es-ES" sz="1200" b="0" i="0" u="none" strike="noStrike">
                        <a:solidFill>
                          <a:srgbClr val="000000"/>
                        </a:solidFill>
                        <a:effectLst/>
                        <a:latin typeface="Calibri"/>
                      </a:endParaRPr>
                    </a:p>
                  </a:txBody>
                  <a:tcPr marL="5870" marR="5870" marT="5870" marB="0" anchor="ctr"/>
                </a:tc>
              </a:tr>
              <a:tr h="173126">
                <a:tc>
                  <a:txBody>
                    <a:bodyPr/>
                    <a:lstStyle/>
                    <a:p>
                      <a:pPr algn="ctr" rtl="0" fontAlgn="ctr"/>
                      <a:r>
                        <a:rPr lang="es-ES" sz="1200" u="none" strike="noStrike" dirty="0">
                          <a:effectLst/>
                        </a:rPr>
                        <a:t>4</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Corredor 95</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27</a:t>
                      </a:r>
                      <a:endParaRPr lang="es-ES" sz="1200" b="0" i="0" u="none" strike="noStrike">
                        <a:solidFill>
                          <a:srgbClr val="000000"/>
                        </a:solidFill>
                        <a:effectLst/>
                        <a:latin typeface="Calibri"/>
                      </a:endParaRPr>
                    </a:p>
                  </a:txBody>
                  <a:tcPr marL="5870" marR="5870" marT="5870" marB="0" anchor="ctr"/>
                </a:tc>
              </a:tr>
              <a:tr h="173126">
                <a:tc>
                  <a:txBody>
                    <a:bodyPr/>
                    <a:lstStyle/>
                    <a:p>
                      <a:pPr algn="ctr" rtl="0" fontAlgn="ctr"/>
                      <a:r>
                        <a:rPr lang="es-ES" sz="1200" u="none" strike="noStrike" dirty="0">
                          <a:effectLst/>
                        </a:rPr>
                        <a:t>5</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Corredor 70</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15</a:t>
                      </a:r>
                      <a:endParaRPr lang="es-ES" sz="1200" b="0" i="0" u="none" strike="noStrike">
                        <a:solidFill>
                          <a:srgbClr val="000000"/>
                        </a:solidFill>
                        <a:effectLst/>
                        <a:latin typeface="Calibri"/>
                      </a:endParaRPr>
                    </a:p>
                  </a:txBody>
                  <a:tcPr marL="5870" marR="5870" marT="5870" marB="0" anchor="ctr"/>
                </a:tc>
              </a:tr>
              <a:tr h="173126">
                <a:tc>
                  <a:txBody>
                    <a:bodyPr/>
                    <a:lstStyle/>
                    <a:p>
                      <a:pPr algn="ctr" rtl="0" fontAlgn="ctr"/>
                      <a:r>
                        <a:rPr lang="es-ES" sz="1200" u="none" strike="noStrike" dirty="0">
                          <a:effectLst/>
                        </a:rPr>
                        <a:t>6</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Corredor 67</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12</a:t>
                      </a:r>
                      <a:endParaRPr lang="es-ES" sz="1200" b="0" i="0" u="none" strike="noStrike">
                        <a:solidFill>
                          <a:srgbClr val="000000"/>
                        </a:solidFill>
                        <a:effectLst/>
                        <a:latin typeface="Calibri"/>
                      </a:endParaRPr>
                    </a:p>
                  </a:txBody>
                  <a:tcPr marL="5870" marR="5870" marT="5870" marB="0" anchor="ctr"/>
                </a:tc>
              </a:tr>
              <a:tr h="173126">
                <a:tc>
                  <a:txBody>
                    <a:bodyPr/>
                    <a:lstStyle/>
                    <a:p>
                      <a:pPr algn="ctr" rtl="0" fontAlgn="ctr"/>
                      <a:r>
                        <a:rPr lang="es-ES" sz="1200" u="none" strike="noStrike" dirty="0">
                          <a:effectLst/>
                        </a:rPr>
                        <a:t>7</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Corredor 002</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51</a:t>
                      </a:r>
                      <a:endParaRPr lang="es-ES" sz="1200" b="0" i="0" u="none" strike="noStrike">
                        <a:solidFill>
                          <a:srgbClr val="000000"/>
                        </a:solidFill>
                        <a:effectLst/>
                        <a:latin typeface="Calibri"/>
                      </a:endParaRPr>
                    </a:p>
                  </a:txBody>
                  <a:tcPr marL="5870" marR="5870" marT="5870" marB="0" anchor="ctr"/>
                </a:tc>
              </a:tr>
              <a:tr h="191034">
                <a:tc>
                  <a:txBody>
                    <a:bodyPr/>
                    <a:lstStyle/>
                    <a:p>
                      <a:pPr algn="ctr" rtl="0" fontAlgn="ctr"/>
                      <a:r>
                        <a:rPr lang="es-ES" sz="1200" u="none" strike="noStrike" dirty="0">
                          <a:effectLst/>
                        </a:rPr>
                        <a:t>8</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Hall emergencia</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15</a:t>
                      </a:r>
                      <a:endParaRPr lang="es-ES" sz="1200" b="0" i="0" u="none" strike="noStrike">
                        <a:solidFill>
                          <a:srgbClr val="000000"/>
                        </a:solidFill>
                        <a:effectLst/>
                        <a:latin typeface="Calibri"/>
                      </a:endParaRPr>
                    </a:p>
                  </a:txBody>
                  <a:tcPr marL="5870" marR="5870" marT="5870" marB="0" anchor="ctr"/>
                </a:tc>
              </a:tr>
              <a:tr h="191034">
                <a:tc>
                  <a:txBody>
                    <a:bodyPr/>
                    <a:lstStyle/>
                    <a:p>
                      <a:pPr algn="ctr" rtl="0" fontAlgn="ctr"/>
                      <a:r>
                        <a:rPr lang="es-ES" sz="1200" u="none" strike="noStrike" dirty="0">
                          <a:effectLst/>
                        </a:rPr>
                        <a:t>9</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Espera emergencia</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6</a:t>
                      </a:r>
                      <a:endParaRPr lang="es-ES" sz="1200" b="0" i="0" u="none" strike="noStrike">
                        <a:solidFill>
                          <a:srgbClr val="000000"/>
                        </a:solidFill>
                        <a:effectLst/>
                        <a:latin typeface="Calibri"/>
                      </a:endParaRPr>
                    </a:p>
                  </a:txBody>
                  <a:tcPr marL="5870" marR="5870" marT="5870" marB="0" anchor="ctr"/>
                </a:tc>
              </a:tr>
              <a:tr h="191034">
                <a:tc>
                  <a:txBody>
                    <a:bodyPr/>
                    <a:lstStyle/>
                    <a:p>
                      <a:pPr algn="ctr" rtl="0" fontAlgn="ctr"/>
                      <a:r>
                        <a:rPr lang="es-ES" sz="1200" u="none" strike="noStrike" dirty="0">
                          <a:effectLst/>
                        </a:rPr>
                        <a:t>10</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Hall hospitalización</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63</a:t>
                      </a:r>
                      <a:endParaRPr lang="es-ES" sz="1200" b="0" i="0" u="none" strike="noStrike">
                        <a:solidFill>
                          <a:srgbClr val="000000"/>
                        </a:solidFill>
                        <a:effectLst/>
                        <a:latin typeface="Calibri"/>
                      </a:endParaRPr>
                    </a:p>
                  </a:txBody>
                  <a:tcPr marL="5870" marR="5870" marT="5870" marB="0" anchor="ctr"/>
                </a:tc>
              </a:tr>
              <a:tr h="253717">
                <a:tc>
                  <a:txBody>
                    <a:bodyPr/>
                    <a:lstStyle/>
                    <a:p>
                      <a:pPr algn="ctr" rtl="0" fontAlgn="ctr"/>
                      <a:r>
                        <a:rPr lang="es-ES" sz="1200" u="none" strike="noStrike" dirty="0">
                          <a:effectLst/>
                        </a:rPr>
                        <a:t>11</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Corredores hospitalización</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24</a:t>
                      </a:r>
                      <a:endParaRPr lang="es-ES" sz="1200" b="0" i="0" u="none" strike="noStrike">
                        <a:solidFill>
                          <a:srgbClr val="000000"/>
                        </a:solidFill>
                        <a:effectLst/>
                        <a:latin typeface="Calibri"/>
                      </a:endParaRPr>
                    </a:p>
                  </a:txBody>
                  <a:tcPr marL="5870" marR="5870" marT="5870" marB="0" anchor="ctr"/>
                </a:tc>
              </a:tr>
              <a:tr h="191034">
                <a:tc>
                  <a:txBody>
                    <a:bodyPr/>
                    <a:lstStyle/>
                    <a:p>
                      <a:pPr algn="ctr" rtl="0" fontAlgn="ctr"/>
                      <a:r>
                        <a:rPr lang="es-ES" sz="1200" u="none" strike="noStrike" dirty="0">
                          <a:effectLst/>
                        </a:rPr>
                        <a:t>12</a:t>
                      </a:r>
                      <a:endParaRPr lang="es-ES" sz="1200" b="1" i="0" u="none" strike="noStrike" dirty="0">
                        <a:solidFill>
                          <a:srgbClr val="FFFFFF"/>
                        </a:solidFill>
                        <a:effectLst/>
                        <a:latin typeface="Calibri"/>
                      </a:endParaRPr>
                    </a:p>
                  </a:txBody>
                  <a:tcPr marL="5870" marR="5870" marT="5870" marB="0" anchor="ctr"/>
                </a:tc>
                <a:tc>
                  <a:txBody>
                    <a:bodyPr/>
                    <a:lstStyle/>
                    <a:p>
                      <a:pPr algn="l" rtl="0" fontAlgn="ctr"/>
                      <a:r>
                        <a:rPr lang="es-ES" sz="1200" u="none" strike="noStrike">
                          <a:effectLst/>
                        </a:rPr>
                        <a:t>Corredor quirófanos</a:t>
                      </a:r>
                      <a:endParaRPr lang="es-ES" sz="1200" b="1" i="0" u="none" strike="noStrike">
                        <a:solidFill>
                          <a:srgbClr val="000000"/>
                        </a:solidFill>
                        <a:effectLst/>
                        <a:latin typeface="Calibri"/>
                      </a:endParaRPr>
                    </a:p>
                  </a:txBody>
                  <a:tcPr marL="5870" marR="5870" marT="5870" marB="0" anchor="ctr"/>
                </a:tc>
                <a:tc>
                  <a:txBody>
                    <a:bodyPr/>
                    <a:lstStyle/>
                    <a:p>
                      <a:pPr algn="ctr" rtl="0" fontAlgn="ctr"/>
                      <a:r>
                        <a:rPr lang="es-ES" sz="1200" u="none" strike="noStrike">
                          <a:effectLst/>
                        </a:rPr>
                        <a:t>30</a:t>
                      </a:r>
                      <a:endParaRPr lang="es-ES" sz="1200" b="0" i="0" u="none" strike="noStrike">
                        <a:solidFill>
                          <a:srgbClr val="000000"/>
                        </a:solidFill>
                        <a:effectLst/>
                        <a:latin typeface="Calibri"/>
                      </a:endParaRPr>
                    </a:p>
                  </a:txBody>
                  <a:tcPr marL="5870" marR="5870" marT="5870" marB="0" anchor="ctr"/>
                </a:tc>
              </a:tr>
              <a:tr h="150380">
                <a:tc>
                  <a:txBody>
                    <a:bodyPr/>
                    <a:lstStyle/>
                    <a:p>
                      <a:pPr algn="l" fontAlgn="t"/>
                      <a:r>
                        <a:rPr lang="es-ES" sz="1200" b="1" u="none" strike="noStrike" dirty="0">
                          <a:effectLst/>
                        </a:rPr>
                        <a:t> </a:t>
                      </a:r>
                      <a:endParaRPr lang="es-ES" sz="1200" b="1" i="0" u="none" strike="noStrike" dirty="0">
                        <a:solidFill>
                          <a:srgbClr val="000000"/>
                        </a:solidFill>
                        <a:effectLst/>
                        <a:latin typeface="Arial"/>
                      </a:endParaRPr>
                    </a:p>
                  </a:txBody>
                  <a:tcPr marL="5870" marR="5870" marT="5870" marB="0"/>
                </a:tc>
                <a:tc>
                  <a:txBody>
                    <a:bodyPr/>
                    <a:lstStyle/>
                    <a:p>
                      <a:pPr algn="l" rtl="0" fontAlgn="ctr"/>
                      <a:r>
                        <a:rPr lang="es-ES" sz="1200" b="1" u="none" strike="noStrike" dirty="0" smtClean="0">
                          <a:effectLst/>
                        </a:rPr>
                        <a:t>TOTAL</a:t>
                      </a:r>
                      <a:endParaRPr lang="es-ES" sz="1200" b="1" i="0" u="none" strike="noStrike" dirty="0">
                        <a:solidFill>
                          <a:srgbClr val="000000"/>
                        </a:solidFill>
                        <a:effectLst/>
                        <a:latin typeface="Calibri"/>
                      </a:endParaRPr>
                    </a:p>
                  </a:txBody>
                  <a:tcPr marL="5870" marR="5870" marT="5870" marB="0" anchor="ctr"/>
                </a:tc>
                <a:tc>
                  <a:txBody>
                    <a:bodyPr/>
                    <a:lstStyle/>
                    <a:p>
                      <a:pPr algn="ctr" rtl="0" fontAlgn="ctr"/>
                      <a:r>
                        <a:rPr lang="es-ES" sz="1200" b="1" u="none" strike="noStrike" dirty="0">
                          <a:effectLst/>
                        </a:rPr>
                        <a:t>312</a:t>
                      </a:r>
                      <a:endParaRPr lang="es-ES" sz="1200" b="1" i="0" u="none" strike="noStrike" dirty="0">
                        <a:solidFill>
                          <a:srgbClr val="000000"/>
                        </a:solidFill>
                        <a:effectLst/>
                        <a:latin typeface="Calibri"/>
                      </a:endParaRPr>
                    </a:p>
                  </a:txBody>
                  <a:tcPr marL="5870" marR="5870" marT="5870" marB="0" anchor="ctr"/>
                </a:tc>
              </a:tr>
            </a:tbl>
          </a:graphicData>
        </a:graphic>
      </p:graphicFrame>
    </p:spTree>
    <p:extLst>
      <p:ext uri="{BB962C8B-B14F-4D97-AF65-F5344CB8AC3E}">
        <p14:creationId xmlns:p14="http://schemas.microsoft.com/office/powerpoint/2010/main" val="5989691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EFICIENCIA ELÉCTRICA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-CAMBIO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LÁMPARAS LED DE 18W</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4 Rectángulo"/>
          <p:cNvSpPr/>
          <p:nvPr/>
        </p:nvSpPr>
        <p:spPr>
          <a:xfrm>
            <a:off x="288131" y="998266"/>
            <a:ext cx="3429000" cy="2031325"/>
          </a:xfrm>
          <a:prstGeom prst="rect">
            <a:avLst/>
          </a:prstGeom>
        </p:spPr>
        <p:txBody>
          <a:bodyPr wrap="square">
            <a:spAutoFit/>
          </a:bodyPr>
          <a:lstStyle/>
          <a:p>
            <a:pPr marL="285750" lvl="0" indent="-285750">
              <a:buFont typeface="Arial" panose="020B0604020202020204" pitchFamily="34" charset="0"/>
              <a:buChar char="•"/>
            </a:pPr>
            <a:r>
              <a:rPr lang="es-ES" dirty="0" smtClean="0"/>
              <a:t>Tubo LED de 18 W base G13T8</a:t>
            </a:r>
          </a:p>
          <a:p>
            <a:pPr marL="285750" lvl="0" indent="-285750">
              <a:buFont typeface="Arial" panose="020B0604020202020204" pitchFamily="34" charset="0"/>
              <a:buChar char="•"/>
            </a:pPr>
            <a:r>
              <a:rPr lang="es-ES" dirty="0" smtClean="0"/>
              <a:t>Potencia: 18W /lámpara </a:t>
            </a:r>
          </a:p>
          <a:p>
            <a:pPr marL="285750" lvl="0" indent="-285750">
              <a:buFont typeface="Arial" panose="020B0604020202020204" pitchFamily="34" charset="0"/>
              <a:buChar char="•"/>
            </a:pPr>
            <a:r>
              <a:rPr lang="es-ES" dirty="0" smtClean="0"/>
              <a:t>Factor de potencia: 0.9</a:t>
            </a:r>
          </a:p>
          <a:p>
            <a:pPr marL="285750" lvl="0" indent="-285750">
              <a:buFont typeface="Arial" panose="020B0604020202020204" pitchFamily="34" charset="0"/>
              <a:buChar char="•"/>
            </a:pPr>
            <a:r>
              <a:rPr lang="es-ES" dirty="0" smtClean="0"/>
              <a:t>Horas de vida útil: 25000H</a:t>
            </a:r>
          </a:p>
          <a:p>
            <a:pPr marL="285750" lvl="0" indent="-285750">
              <a:buFont typeface="Arial" panose="020B0604020202020204" pitchFamily="34" charset="0"/>
              <a:buChar char="•"/>
            </a:pPr>
            <a:r>
              <a:rPr lang="es-ES" dirty="0" smtClean="0"/>
              <a:t>Lúmenes 1650 [lm]</a:t>
            </a:r>
          </a:p>
          <a:p>
            <a:pPr marL="285750" lvl="0" indent="-285750">
              <a:buFont typeface="Arial" panose="020B0604020202020204" pitchFamily="34" charset="0"/>
              <a:buChar char="•"/>
            </a:pPr>
            <a:r>
              <a:rPr lang="es-ES" dirty="0" smtClean="0"/>
              <a:t>Temperatura del color 6500K</a:t>
            </a:r>
          </a:p>
          <a:p>
            <a:pPr marL="285750" lvl="0" indent="-285750">
              <a:buFont typeface="Arial" panose="020B0604020202020204" pitchFamily="34" charset="0"/>
              <a:buChar char="•"/>
            </a:pPr>
            <a:r>
              <a:rPr lang="es-ES" dirty="0" smtClean="0"/>
              <a:t>Ahorro del 43.75% de energía.</a:t>
            </a:r>
            <a:endParaRPr lang="es-ES" dirty="0"/>
          </a:p>
        </p:txBody>
      </p:sp>
      <p:sp>
        <p:nvSpPr>
          <p:cNvPr id="7" name="6 Rectángulo"/>
          <p:cNvSpPr/>
          <p:nvPr/>
        </p:nvSpPr>
        <p:spPr>
          <a:xfrm>
            <a:off x="7298531" y="1219200"/>
            <a:ext cx="3733800" cy="1477328"/>
          </a:xfrm>
          <a:prstGeom prst="rect">
            <a:avLst/>
          </a:prstGeom>
        </p:spPr>
        <p:txBody>
          <a:bodyPr wrap="square">
            <a:spAutoFit/>
          </a:bodyPr>
          <a:lstStyle/>
          <a:p>
            <a:pPr marL="285750" lvl="0" indent="-285750">
              <a:buFont typeface="Arial" panose="020B0604020202020204" pitchFamily="34" charset="0"/>
              <a:buChar char="•"/>
            </a:pPr>
            <a:r>
              <a:rPr lang="es-ES" dirty="0" smtClean="0"/>
              <a:t>Potencia instalada: 7722 W</a:t>
            </a:r>
          </a:p>
          <a:p>
            <a:pPr marL="285750" lvl="0" indent="-285750">
              <a:buFont typeface="Arial" panose="020B0604020202020204" pitchFamily="34" charset="0"/>
              <a:buChar char="•"/>
            </a:pPr>
            <a:r>
              <a:rPr lang="es-ES" dirty="0" smtClean="0"/>
              <a:t>Costo unitario lámpara: $ 8.19</a:t>
            </a:r>
          </a:p>
          <a:p>
            <a:pPr marL="285750" lvl="0" indent="-285750">
              <a:buFont typeface="Arial" panose="020B0604020202020204" pitchFamily="34" charset="0"/>
              <a:buChar char="•"/>
            </a:pPr>
            <a:r>
              <a:rPr lang="es-ES" dirty="0" smtClean="0"/>
              <a:t>Costo unitario instalación: $2.24</a:t>
            </a:r>
            <a:r>
              <a:rPr lang="es-ES" b="1" dirty="0" smtClean="0"/>
              <a:t> </a:t>
            </a:r>
            <a:endParaRPr lang="es-ES" dirty="0" smtClean="0"/>
          </a:p>
          <a:p>
            <a:pPr marL="285750" lvl="0" indent="-285750">
              <a:buFont typeface="Arial" panose="020B0604020202020204" pitchFamily="34" charset="0"/>
              <a:buChar char="•"/>
            </a:pPr>
            <a:r>
              <a:rPr lang="es-ES" dirty="0" smtClean="0"/>
              <a:t>Costo energía kWh: $ 6.2 </a:t>
            </a:r>
            <a:r>
              <a:rPr lang="es-ES" dirty="0" err="1"/>
              <a:t>C</a:t>
            </a:r>
            <a:r>
              <a:rPr lang="es-ES" dirty="0" err="1" smtClean="0"/>
              <a:t>tvs</a:t>
            </a:r>
            <a:endParaRPr lang="es-ES" dirty="0" smtClean="0"/>
          </a:p>
          <a:p>
            <a:pPr marL="285750" lvl="0" indent="-285750">
              <a:buFont typeface="Arial" panose="020B0604020202020204" pitchFamily="34" charset="0"/>
              <a:buChar char="•"/>
            </a:pPr>
            <a:r>
              <a:rPr lang="es-ES" dirty="0" smtClean="0"/>
              <a:t>Inversión inicial total: $ 4.478,07</a:t>
            </a:r>
            <a:endParaRPr lang="es-ES" dirty="0"/>
          </a:p>
        </p:txBody>
      </p:sp>
      <p:sp>
        <p:nvSpPr>
          <p:cNvPr id="8" name="7 Rectángulo"/>
          <p:cNvSpPr/>
          <p:nvPr/>
        </p:nvSpPr>
        <p:spPr>
          <a:xfrm>
            <a:off x="301467" y="3135651"/>
            <a:ext cx="4558664" cy="369332"/>
          </a:xfrm>
          <a:prstGeom prst="rect">
            <a:avLst/>
          </a:prstGeom>
          <a:ln>
            <a:solidFill>
              <a:srgbClr val="00B0F0"/>
            </a:solidFill>
          </a:ln>
        </p:spPr>
        <p:txBody>
          <a:bodyPr wrap="square">
            <a:spAutoFit/>
          </a:bodyPr>
          <a:lstStyle/>
          <a:p>
            <a:pPr lvl="2" fontAlgn="base"/>
            <a:r>
              <a:rPr lang="es-ES" b="1" dirty="0">
                <a:effectLst>
                  <a:glow>
                    <a:srgbClr val="000000"/>
                  </a:glow>
                  <a:outerShdw sx="0" sy="0">
                    <a:srgbClr val="000000"/>
                  </a:outerShdw>
                  <a:reflection stA="0" endPos="0" fadeDir="0" sx="0" sy="0"/>
                </a:effectLst>
              </a:rPr>
              <a:t>Análisis ambiental. </a:t>
            </a:r>
          </a:p>
        </p:txBody>
      </p:sp>
      <p:graphicFrame>
        <p:nvGraphicFramePr>
          <p:cNvPr id="9" name="8 Tabla"/>
          <p:cNvGraphicFramePr>
            <a:graphicFrameLocks noGrp="1"/>
          </p:cNvGraphicFramePr>
          <p:nvPr>
            <p:extLst>
              <p:ext uri="{D42A27DB-BD31-4B8C-83A1-F6EECF244321}">
                <p14:modId xmlns:p14="http://schemas.microsoft.com/office/powerpoint/2010/main" val="3180545292"/>
              </p:ext>
            </p:extLst>
          </p:nvPr>
        </p:nvGraphicFramePr>
        <p:xfrm>
          <a:off x="288131" y="3561517"/>
          <a:ext cx="5512435" cy="2458282"/>
        </p:xfrm>
        <a:graphic>
          <a:graphicData uri="http://schemas.openxmlformats.org/drawingml/2006/table">
            <a:tbl>
              <a:tblPr firstRow="1" firstCol="1" bandRow="1">
                <a:tableStyleId>{7DF18680-E054-41AD-8BC1-D1AEF772440D}</a:tableStyleId>
              </a:tblPr>
              <a:tblGrid>
                <a:gridCol w="2115185"/>
                <a:gridCol w="695960"/>
                <a:gridCol w="939800"/>
                <a:gridCol w="821055"/>
                <a:gridCol w="940435"/>
              </a:tblGrid>
              <a:tr h="604083">
                <a:tc>
                  <a:txBody>
                    <a:bodyPr/>
                    <a:lstStyle/>
                    <a:p>
                      <a:pPr algn="ctr">
                        <a:spcAft>
                          <a:spcPts val="0"/>
                        </a:spcAft>
                      </a:pPr>
                      <a:r>
                        <a:rPr lang="es-ES" sz="1200" dirty="0">
                          <a:effectLst/>
                        </a:rPr>
                        <a:t>DESCRIPCIÓN </a:t>
                      </a:r>
                      <a:endParaRPr lang="es-ES" sz="14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UNIDAD</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CANTIDAD</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DIAS LABORABLES</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HORAS POR DIA</a:t>
                      </a:r>
                      <a:endParaRPr lang="es-ES" sz="1400">
                        <a:solidFill>
                          <a:srgbClr val="2E74B5"/>
                        </a:solidFill>
                        <a:effectLst/>
                        <a:latin typeface="Times New Roman"/>
                        <a:ea typeface="Times New Roman"/>
                      </a:endParaRPr>
                    </a:p>
                  </a:txBody>
                  <a:tcPr marL="68580" marR="68580" marT="0" marB="0"/>
                </a:tc>
              </a:tr>
              <a:tr h="402722">
                <a:tc>
                  <a:txBody>
                    <a:bodyPr/>
                    <a:lstStyle/>
                    <a:p>
                      <a:pPr>
                        <a:spcAft>
                          <a:spcPts val="0"/>
                        </a:spcAft>
                      </a:pPr>
                      <a:r>
                        <a:rPr lang="es-ES" sz="1200">
                          <a:effectLst/>
                        </a:rPr>
                        <a:t>Ahorro en potencia Sist. Normal</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W</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2730</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402722">
                <a:tc>
                  <a:txBody>
                    <a:bodyPr/>
                    <a:lstStyle/>
                    <a:p>
                      <a:pPr>
                        <a:spcAft>
                          <a:spcPts val="0"/>
                        </a:spcAft>
                      </a:pPr>
                      <a:r>
                        <a:rPr lang="es-ES" sz="1200">
                          <a:effectLst/>
                        </a:rPr>
                        <a:t>Ahorro en potencia Sist. Emergencia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W</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3276</a:t>
                      </a:r>
                      <a:endParaRPr lang="es-ES" sz="1400">
                        <a:solidFill>
                          <a:srgbClr val="2E74B5"/>
                        </a:solidFill>
                        <a:effectLst/>
                        <a:latin typeface="Times New Roman"/>
                        <a:ea typeface="Times New Roman"/>
                      </a:endParaRPr>
                    </a:p>
                  </a:txBody>
                  <a:tcPr marL="68580" marR="68580" marT="0" marB="0" anchor="b"/>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209751">
                <a:tc>
                  <a:txBody>
                    <a:bodyPr/>
                    <a:lstStyle/>
                    <a:p>
                      <a:pPr>
                        <a:spcAft>
                          <a:spcPts val="0"/>
                        </a:spcAft>
                      </a:pPr>
                      <a:r>
                        <a:rPr lang="es-ES" sz="1200">
                          <a:effectLst/>
                        </a:rPr>
                        <a:t>Ahorro en potencia total</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W</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6006</a:t>
                      </a:r>
                      <a:endParaRPr lang="es-ES" sz="1400">
                        <a:solidFill>
                          <a:srgbClr val="2E74B5"/>
                        </a:solidFill>
                        <a:effectLst/>
                        <a:latin typeface="Times New Roman"/>
                        <a:ea typeface="Times New Roman"/>
                      </a:endParaRPr>
                    </a:p>
                  </a:txBody>
                  <a:tcPr marL="68580" marR="68580" marT="0" marB="0" anchor="b"/>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209751">
                <a:tc>
                  <a:txBody>
                    <a:bodyPr/>
                    <a:lstStyle/>
                    <a:p>
                      <a:pPr>
                        <a:spcAft>
                          <a:spcPts val="0"/>
                        </a:spcAft>
                      </a:pPr>
                      <a:r>
                        <a:rPr lang="es-ES" sz="1200">
                          <a:effectLst/>
                        </a:rPr>
                        <a:t>Horas de encendido al año</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horas</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4606,62</a:t>
                      </a:r>
                      <a:endParaRPr lang="es-ES" sz="1400">
                        <a:solidFill>
                          <a:srgbClr val="2E74B5"/>
                        </a:solidFill>
                        <a:effectLst/>
                        <a:latin typeface="Times New Roman"/>
                        <a:ea typeface="Times New Roman"/>
                      </a:endParaRPr>
                    </a:p>
                  </a:txBody>
                  <a:tcPr marL="68580" marR="68580" marT="0" marB="0" anchor="b"/>
                </a:tc>
                <a:tc>
                  <a:txBody>
                    <a:bodyPr/>
                    <a:lstStyle/>
                    <a:p>
                      <a:pPr algn="r">
                        <a:spcAft>
                          <a:spcPts val="0"/>
                        </a:spcAft>
                      </a:pPr>
                      <a:r>
                        <a:rPr lang="es-ES" sz="1200">
                          <a:effectLst/>
                        </a:rPr>
                        <a:t>365</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12,6209</a:t>
                      </a:r>
                      <a:endParaRPr lang="es-ES" sz="1400">
                        <a:solidFill>
                          <a:srgbClr val="2E74B5"/>
                        </a:solidFill>
                        <a:effectLst/>
                        <a:latin typeface="Times New Roman"/>
                        <a:ea typeface="Times New Roman"/>
                      </a:endParaRPr>
                    </a:p>
                  </a:txBody>
                  <a:tcPr marL="68580" marR="68580" marT="0" marB="0"/>
                </a:tc>
              </a:tr>
              <a:tr h="209751">
                <a:tc>
                  <a:txBody>
                    <a:bodyPr/>
                    <a:lstStyle/>
                    <a:p>
                      <a:pPr>
                        <a:spcAft>
                          <a:spcPts val="0"/>
                        </a:spcAft>
                      </a:pPr>
                      <a:r>
                        <a:rPr lang="es-ES" sz="1200">
                          <a:effectLst/>
                        </a:rPr>
                        <a:t>Ahorro de energía al año</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kWh</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b="1" dirty="0">
                          <a:effectLst/>
                        </a:rPr>
                        <a:t>27667,332</a:t>
                      </a:r>
                      <a:endParaRPr lang="es-ES" sz="1400" b="1" dirty="0">
                        <a:solidFill>
                          <a:srgbClr val="2E74B5"/>
                        </a:solidFill>
                        <a:effectLst/>
                        <a:latin typeface="Times New Roman"/>
                        <a:ea typeface="Times New Roman"/>
                      </a:endParaRPr>
                    </a:p>
                  </a:txBody>
                  <a:tcPr marL="68580" marR="68580" marT="0" marB="0" anchor="b"/>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209751">
                <a:tc>
                  <a:txBody>
                    <a:bodyPr/>
                    <a:lstStyle/>
                    <a:p>
                      <a:pPr>
                        <a:spcAft>
                          <a:spcPts val="0"/>
                        </a:spcAft>
                      </a:pPr>
                      <a:r>
                        <a:rPr lang="es-ES" sz="1200">
                          <a:effectLst/>
                        </a:rPr>
                        <a:t>Disminución CO</a:t>
                      </a:r>
                      <a:r>
                        <a:rPr lang="es-ES" sz="1200" baseline="-25000">
                          <a:effectLst/>
                        </a:rPr>
                        <a:t>2</a:t>
                      </a:r>
                      <a:r>
                        <a:rPr lang="es-ES" sz="1200">
                          <a:effectLst/>
                        </a:rPr>
                        <a:t> al año</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kg/año</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b="1" dirty="0">
                          <a:effectLst/>
                        </a:rPr>
                        <a:t> 14.663,69</a:t>
                      </a:r>
                      <a:endParaRPr lang="es-ES" sz="1400" b="1" dirty="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209751">
                <a:tc>
                  <a:txBody>
                    <a:bodyPr/>
                    <a:lstStyle/>
                    <a:p>
                      <a:pPr>
                        <a:spcAft>
                          <a:spcPts val="0"/>
                        </a:spcAft>
                      </a:pPr>
                      <a:r>
                        <a:rPr lang="es-ES" sz="1200">
                          <a:effectLst/>
                        </a:rPr>
                        <a:t>Disminución CO</a:t>
                      </a:r>
                      <a:r>
                        <a:rPr lang="es-ES" sz="1200" baseline="-25000">
                          <a:effectLst/>
                        </a:rPr>
                        <a:t>2</a:t>
                      </a:r>
                      <a:r>
                        <a:rPr lang="es-ES" sz="1200">
                          <a:effectLst/>
                        </a:rPr>
                        <a:t> en 6 años</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kg/6año</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b="1" dirty="0">
                          <a:effectLst/>
                        </a:rPr>
                        <a:t> 87.982,12 </a:t>
                      </a:r>
                      <a:endParaRPr lang="es-ES" sz="1400" b="1" dirty="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dirty="0">
                        <a:solidFill>
                          <a:srgbClr val="2E74B5"/>
                        </a:solidFill>
                        <a:effectLst/>
                        <a:latin typeface="Calibri"/>
                      </a:endParaRPr>
                    </a:p>
                  </a:txBody>
                  <a:tcPr marL="68580" marR="68580" marT="0" marB="0"/>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2064784782"/>
              </p:ext>
            </p:extLst>
          </p:nvPr>
        </p:nvGraphicFramePr>
        <p:xfrm>
          <a:off x="6388222" y="2877401"/>
          <a:ext cx="5025108" cy="2773680"/>
        </p:xfrm>
        <a:graphic>
          <a:graphicData uri="http://schemas.openxmlformats.org/drawingml/2006/table">
            <a:tbl>
              <a:tblPr firstRow="1" firstCol="1" bandRow="1">
                <a:tableStyleId>{EB344D84-9AFB-497E-A393-DC336BA19D2E}</a:tableStyleId>
              </a:tblPr>
              <a:tblGrid>
                <a:gridCol w="2872313"/>
                <a:gridCol w="698938"/>
                <a:gridCol w="1453857"/>
              </a:tblGrid>
              <a:tr h="200025">
                <a:tc>
                  <a:txBody>
                    <a:bodyPr/>
                    <a:lstStyle/>
                    <a:p>
                      <a:pPr>
                        <a:spcAft>
                          <a:spcPts val="0"/>
                        </a:spcAft>
                      </a:pPr>
                      <a:r>
                        <a:rPr lang="es-ES" sz="1400" dirty="0">
                          <a:effectLst/>
                        </a:rPr>
                        <a:t>Índice</a:t>
                      </a:r>
                      <a:endParaRPr lang="es-ES" sz="1600" dirty="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Unidad</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Valor</a:t>
                      </a:r>
                      <a:endParaRPr lang="es-ES" sz="16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TIR</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40%</a:t>
                      </a:r>
                      <a:endParaRPr lang="es-ES" sz="16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VPN proyecto (12%)</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USD</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 $ 4.015,69 </a:t>
                      </a:r>
                      <a:endParaRPr lang="es-ES" sz="16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Recuperación </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años</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2,17</a:t>
                      </a:r>
                      <a:endParaRPr lang="es-ES" sz="16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Beneficio medio anual</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USD</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 $ 2.065,90 </a:t>
                      </a:r>
                      <a:endParaRPr lang="es-ES" sz="16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Costo inversión inicial</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USD</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 $ 4.478,07 </a:t>
                      </a:r>
                      <a:endParaRPr lang="es-ES" sz="16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Vpn beneficios (12%)</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USD</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 $ 6.427,86 </a:t>
                      </a:r>
                      <a:endParaRPr lang="es-ES" sz="1600" dirty="0">
                        <a:solidFill>
                          <a:srgbClr val="2E74B5"/>
                        </a:solidFill>
                        <a:effectLst/>
                        <a:latin typeface="Times New Roman"/>
                        <a:ea typeface="Times New Roman"/>
                      </a:endParaRPr>
                    </a:p>
                  </a:txBody>
                  <a:tcPr marL="68580" marR="68580" marT="0" marB="0"/>
                </a:tc>
              </a:tr>
              <a:tr h="200025">
                <a:tc>
                  <a:txBody>
                    <a:bodyPr/>
                    <a:lstStyle/>
                    <a:p>
                      <a:pPr>
                        <a:spcAft>
                          <a:spcPts val="0"/>
                        </a:spcAft>
                      </a:pPr>
                      <a:r>
                        <a:rPr lang="es-ES" sz="1400">
                          <a:effectLst/>
                        </a:rPr>
                        <a:t>Vpn producción (12%)</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kWh</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86.084,34</a:t>
                      </a:r>
                      <a:endParaRPr lang="es-ES" sz="1600" dirty="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Total ahorro por año energía</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USD</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 $ 1.921,22 </a:t>
                      </a:r>
                      <a:endParaRPr lang="es-ES" sz="1600" dirty="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Total ahorro por Mantenimiento anual</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USD</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 $ 144,68 </a:t>
                      </a:r>
                      <a:endParaRPr lang="es-ES" sz="16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Total ahorro anual</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USD</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 $ 2.065,90 </a:t>
                      </a:r>
                      <a:endParaRPr lang="es-ES" sz="16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400">
                          <a:effectLst/>
                        </a:rPr>
                        <a:t>Inversión inicial</a:t>
                      </a:r>
                      <a:endParaRPr lang="es-ES" sz="1600">
                        <a:solidFill>
                          <a:srgbClr val="2E74B5"/>
                        </a:solidFill>
                        <a:effectLst/>
                        <a:latin typeface="Times New Roman"/>
                        <a:ea typeface="Times New Roman"/>
                      </a:endParaRPr>
                    </a:p>
                  </a:txBody>
                  <a:tcPr marL="68580" marR="68580" marT="0" marB="0"/>
                </a:tc>
                <a:tc>
                  <a:txBody>
                    <a:bodyPr/>
                    <a:lstStyle/>
                    <a:p>
                      <a:pPr>
                        <a:spcAft>
                          <a:spcPts val="0"/>
                        </a:spcAft>
                      </a:pPr>
                      <a:r>
                        <a:rPr lang="es-ES" sz="1400">
                          <a:effectLst/>
                        </a:rPr>
                        <a:t>USD</a:t>
                      </a:r>
                      <a:endParaRPr lang="es-ES" sz="16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 $ 4.478,07 </a:t>
                      </a:r>
                      <a:endParaRPr lang="es-ES" sz="1600" dirty="0">
                        <a:solidFill>
                          <a:srgbClr val="2E74B5"/>
                        </a:solidFill>
                        <a:effectLst/>
                        <a:latin typeface="Times New Roman"/>
                        <a:ea typeface="Times New Roman"/>
                      </a:endParaRPr>
                    </a:p>
                  </a:txBody>
                  <a:tcPr marL="68580" marR="68580" marT="0" marB="0"/>
                </a:tc>
              </a:tr>
            </a:tbl>
          </a:graphicData>
        </a:graphic>
      </p:graphicFrame>
      <p:sp>
        <p:nvSpPr>
          <p:cNvPr id="11" name="10 Rectángulo"/>
          <p:cNvSpPr/>
          <p:nvPr/>
        </p:nvSpPr>
        <p:spPr>
          <a:xfrm>
            <a:off x="7023229" y="628934"/>
            <a:ext cx="3628102" cy="369332"/>
          </a:xfrm>
          <a:prstGeom prst="rect">
            <a:avLst/>
          </a:prstGeom>
          <a:ln>
            <a:solidFill>
              <a:schemeClr val="accent3">
                <a:lumMod val="75000"/>
              </a:schemeClr>
            </a:solidFill>
          </a:ln>
        </p:spPr>
        <p:txBody>
          <a:bodyPr wrap="square">
            <a:spAutoFit/>
          </a:bodyPr>
          <a:lstStyle/>
          <a:p>
            <a:pPr lvl="2" fontAlgn="base"/>
            <a:r>
              <a:rPr lang="es-ES" b="1" dirty="0">
                <a:effectLst>
                  <a:glow>
                    <a:srgbClr val="000000"/>
                  </a:glow>
                  <a:outerShdw sx="0" sy="0">
                    <a:srgbClr val="000000"/>
                  </a:outerShdw>
                  <a:reflection stA="0" endPos="0" fadeDir="0" sx="0" sy="0"/>
                </a:effectLst>
              </a:rPr>
              <a:t>Análisis económico</a:t>
            </a:r>
          </a:p>
        </p:txBody>
      </p:sp>
      <p:sp>
        <p:nvSpPr>
          <p:cNvPr id="14" name="13 Rectángulo"/>
          <p:cNvSpPr/>
          <p:nvPr/>
        </p:nvSpPr>
        <p:spPr>
          <a:xfrm>
            <a:off x="292655" y="651812"/>
            <a:ext cx="4719876" cy="369332"/>
          </a:xfrm>
          <a:prstGeom prst="rect">
            <a:avLst/>
          </a:prstGeom>
          <a:ln>
            <a:solidFill>
              <a:schemeClr val="accent6">
                <a:lumMod val="75000"/>
              </a:schemeClr>
            </a:solidFill>
          </a:ln>
        </p:spPr>
        <p:txBody>
          <a:bodyPr wrap="square">
            <a:spAutoFit/>
          </a:bodyPr>
          <a:lstStyle/>
          <a:p>
            <a:pPr lvl="3"/>
            <a:r>
              <a:rPr lang="es-ES" b="1" dirty="0"/>
              <a:t>Propuesta de reforma</a:t>
            </a:r>
          </a:p>
        </p:txBody>
      </p:sp>
      <p:pic>
        <p:nvPicPr>
          <p:cNvPr id="552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131" y="1195918"/>
            <a:ext cx="2381250" cy="183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837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1278731" y="2514600"/>
            <a:ext cx="8763000" cy="8382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 Eficiencia Energética</a:t>
            </a:r>
          </a:p>
        </p:txBody>
      </p:sp>
    </p:spTree>
    <p:extLst>
      <p:ext uri="{BB962C8B-B14F-4D97-AF65-F5344CB8AC3E}">
        <p14:creationId xmlns:p14="http://schemas.microsoft.com/office/powerpoint/2010/main" val="30700827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EFICIENCIA ELÉCTRICA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-CAMBIO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LÁMPARAS LED DE 18W</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7" name="6 Tabla"/>
          <p:cNvGraphicFramePr>
            <a:graphicFrameLocks noGrp="1"/>
          </p:cNvGraphicFramePr>
          <p:nvPr>
            <p:extLst>
              <p:ext uri="{D42A27DB-BD31-4B8C-83A1-F6EECF244321}">
                <p14:modId xmlns:p14="http://schemas.microsoft.com/office/powerpoint/2010/main" val="3295102253"/>
              </p:ext>
            </p:extLst>
          </p:nvPr>
        </p:nvGraphicFramePr>
        <p:xfrm>
          <a:off x="2650331" y="1219200"/>
          <a:ext cx="5791200" cy="4648200"/>
        </p:xfrm>
        <a:graphic>
          <a:graphicData uri="http://schemas.openxmlformats.org/drawingml/2006/table">
            <a:tbl>
              <a:tblPr firstRow="1" firstCol="1" bandRow="1">
                <a:tableStyleId>{7DF18680-E054-41AD-8BC1-D1AEF772440D}</a:tableStyleId>
              </a:tblPr>
              <a:tblGrid>
                <a:gridCol w="1846024"/>
                <a:gridCol w="671281"/>
                <a:gridCol w="836305"/>
                <a:gridCol w="1280329"/>
                <a:gridCol w="1157261"/>
              </a:tblGrid>
              <a:tr h="381000">
                <a:tc>
                  <a:txBody>
                    <a:bodyPr/>
                    <a:lstStyle/>
                    <a:p>
                      <a:pPr algn="ctr">
                        <a:spcAft>
                          <a:spcPts val="0"/>
                        </a:spcAft>
                      </a:pPr>
                      <a:r>
                        <a:rPr lang="es-ES" sz="1200" b="1" dirty="0">
                          <a:effectLst/>
                        </a:rPr>
                        <a:t>DESCRIPCIÓN </a:t>
                      </a:r>
                      <a:endParaRPr lang="es-ES" sz="14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b="1" dirty="0">
                          <a:effectLst/>
                        </a:rPr>
                        <a:t>UNIDAD</a:t>
                      </a:r>
                      <a:endParaRPr lang="es-ES" sz="1400" b="1"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b="1" dirty="0">
                          <a:effectLst/>
                        </a:rPr>
                        <a:t>EXISTENTE</a:t>
                      </a:r>
                      <a:endParaRPr lang="es-ES" sz="14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b="1" dirty="0">
                          <a:effectLst/>
                        </a:rPr>
                        <a:t>REEMPLAZAR</a:t>
                      </a:r>
                      <a:endParaRPr lang="es-ES" sz="1400" b="1"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b="1" dirty="0">
                          <a:effectLst/>
                        </a:rPr>
                        <a:t>DIFERENCIA</a:t>
                      </a:r>
                      <a:endParaRPr lang="es-ES" sz="1400" b="1" dirty="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Lámpara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w</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32</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18</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14</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Luminarias 3*36w sist. Normal</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u</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65</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65</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0</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Luminarias 3*36w sist. Emergencia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u</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78</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78</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0</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Lámparas a reemplazar LED 18w sist. Normal</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u</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195</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195</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0</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Lámparas a reemplazar LED 18w sist. Emergencia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u</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234</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234</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0</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Mano de obra reemplazo por lámpara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USD</a:t>
                      </a:r>
                      <a:endParaRPr lang="es-ES" sz="1400" b="1" dirty="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2,24</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-2,24</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Foco led 18 w </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USD</a:t>
                      </a:r>
                      <a:endParaRPr lang="es-ES" sz="1400" b="1" dirty="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8,1984</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-8,20</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Total lámparas </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u</a:t>
                      </a:r>
                      <a:endParaRPr lang="es-ES" sz="1400" b="1" dirty="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400">
                          <a:effectLst/>
                        </a:rPr>
                        <a:t>429</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-429</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Potencia lum </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w</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13728</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7722</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6006</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I.E.E. Corredores</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u</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b="1" dirty="0">
                          <a:effectLst/>
                        </a:rPr>
                        <a:t>6.15</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b="1" dirty="0">
                          <a:effectLst/>
                        </a:rPr>
                        <a:t>1.44</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b="1">
                          <a:effectLst/>
                        </a:rPr>
                        <a:t>4.71</a:t>
                      </a:r>
                      <a:endParaRPr lang="es-ES" sz="1400" b="1">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I.E.E. Oficinas</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u</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b="1" dirty="0">
                          <a:effectLst/>
                        </a:rPr>
                        <a:t>7.20</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b="1" dirty="0">
                          <a:effectLst/>
                        </a:rPr>
                        <a:t>1.67</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b="1" dirty="0">
                          <a:effectLst/>
                        </a:rPr>
                        <a:t>5.53</a:t>
                      </a:r>
                      <a:endParaRPr lang="es-ES" sz="1400" b="1" dirty="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Horas de vida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horas</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15000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25000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-10000</a:t>
                      </a:r>
                      <a:endParaRPr lang="es-ES" sz="1400">
                        <a:solidFill>
                          <a:srgbClr val="2E74B5"/>
                        </a:solidFill>
                        <a:effectLst/>
                        <a:latin typeface="Times New Roman"/>
                        <a:ea typeface="Times New Roman"/>
                      </a:endParaRPr>
                    </a:p>
                  </a:txBody>
                  <a:tcPr marL="68580" marR="68580" marT="0" marB="0"/>
                </a:tc>
              </a:tr>
              <a:tr h="161925">
                <a:tc>
                  <a:txBody>
                    <a:bodyPr/>
                    <a:lstStyle/>
                    <a:p>
                      <a:pPr>
                        <a:spcAft>
                          <a:spcPts val="0"/>
                        </a:spcAft>
                      </a:pPr>
                      <a:r>
                        <a:rPr lang="es-ES" sz="1400">
                          <a:effectLst/>
                        </a:rPr>
                        <a:t>Años de vida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400" b="1" dirty="0">
                          <a:effectLst/>
                        </a:rPr>
                        <a:t>años</a:t>
                      </a:r>
                      <a:endParaRPr lang="es-ES" sz="14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3,60</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6,00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-2,40</a:t>
                      </a:r>
                      <a:endParaRPr lang="es-ES" sz="1400" dirty="0">
                        <a:solidFill>
                          <a:srgbClr val="2E74B5"/>
                        </a:solidFill>
                        <a:effectLst/>
                        <a:latin typeface="Times New Roman"/>
                        <a:ea typeface="Times New Roman"/>
                      </a:endParaRPr>
                    </a:p>
                  </a:txBody>
                  <a:tcPr marL="68580" marR="68580" marT="0" marB="0"/>
                </a:tc>
              </a:tr>
            </a:tbl>
          </a:graphicData>
        </a:graphic>
      </p:graphicFrame>
      <p:sp>
        <p:nvSpPr>
          <p:cNvPr id="8" name="7 Rectángulo"/>
          <p:cNvSpPr/>
          <p:nvPr/>
        </p:nvSpPr>
        <p:spPr>
          <a:xfrm>
            <a:off x="3564731" y="762000"/>
            <a:ext cx="3863686" cy="369332"/>
          </a:xfrm>
          <a:prstGeom prst="rect">
            <a:avLst/>
          </a:prstGeom>
        </p:spPr>
        <p:txBody>
          <a:bodyPr wrap="none">
            <a:spAutoFit/>
          </a:bodyPr>
          <a:lstStyle/>
          <a:p>
            <a:r>
              <a:rPr lang="es-ES" b="1" dirty="0"/>
              <a:t>Resumen de reforma cambio lámparas</a:t>
            </a:r>
          </a:p>
        </p:txBody>
      </p:sp>
      <p:sp>
        <p:nvSpPr>
          <p:cNvPr id="17" name="16 Rectángulo">
            <a:hlinkClick r:id="rId3" action="ppaction://hlinkfile"/>
          </p:cNvPr>
          <p:cNvSpPr/>
          <p:nvPr/>
        </p:nvSpPr>
        <p:spPr>
          <a:xfrm>
            <a:off x="8660551" y="5478146"/>
            <a:ext cx="2057400" cy="307777"/>
          </a:xfrm>
          <a:prstGeom prst="rect">
            <a:avLst/>
          </a:prstGeom>
        </p:spPr>
        <p:txBody>
          <a:bodyPr wrap="square">
            <a:spAutoFit/>
          </a:bodyPr>
          <a:lstStyle/>
          <a:p>
            <a:r>
              <a:rPr lang="es-ES" sz="1400" dirty="0" err="1" smtClean="0">
                <a:hlinkClick r:id="rId3" action="ppaction://hlinkfile"/>
              </a:rPr>
              <a:t>Plano_áreas_intervenidas</a:t>
            </a:r>
            <a:r>
              <a:rPr lang="es-ES" sz="1400" dirty="0" smtClean="0"/>
              <a:t>  </a:t>
            </a:r>
            <a:endParaRPr lang="es-ES" sz="1400" dirty="0"/>
          </a:p>
        </p:txBody>
      </p:sp>
      <p:sp>
        <p:nvSpPr>
          <p:cNvPr id="18" name="17 Rectángulo"/>
          <p:cNvSpPr/>
          <p:nvPr/>
        </p:nvSpPr>
        <p:spPr>
          <a:xfrm>
            <a:off x="8686412" y="5108814"/>
            <a:ext cx="570349" cy="369332"/>
          </a:xfrm>
          <a:prstGeom prst="rect">
            <a:avLst/>
          </a:prstGeom>
        </p:spPr>
        <p:txBody>
          <a:bodyPr wrap="none">
            <a:spAutoFit/>
          </a:bodyPr>
          <a:lstStyle/>
          <a:p>
            <a:r>
              <a:rPr lang="es-ES" b="1" dirty="0" smtClean="0"/>
              <a:t>Ver:</a:t>
            </a:r>
            <a:endParaRPr lang="es-ES" b="1" dirty="0"/>
          </a:p>
        </p:txBody>
      </p:sp>
    </p:spTree>
    <p:extLst>
      <p:ext uri="{BB962C8B-B14F-4D97-AF65-F5344CB8AC3E}">
        <p14:creationId xmlns:p14="http://schemas.microsoft.com/office/powerpoint/2010/main" val="7559990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EFICIENCIA ELÉCTRICA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-CAMBIO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LÁMPARAS LED DE 18W</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6219308" y="919716"/>
            <a:ext cx="1369927" cy="369332"/>
          </a:xfrm>
          <a:prstGeom prst="rect">
            <a:avLst/>
          </a:prstGeom>
        </p:spPr>
        <p:txBody>
          <a:bodyPr wrap="none">
            <a:spAutoFit/>
          </a:bodyPr>
          <a:lstStyle/>
          <a:p>
            <a:r>
              <a:rPr lang="es-ES" dirty="0"/>
              <a:t>Sist. Normal </a:t>
            </a:r>
          </a:p>
        </p:txBody>
      </p:sp>
      <p:sp>
        <p:nvSpPr>
          <p:cNvPr id="9" name="8 Rectángulo"/>
          <p:cNvSpPr/>
          <p:nvPr/>
        </p:nvSpPr>
        <p:spPr>
          <a:xfrm>
            <a:off x="8797252" y="914400"/>
            <a:ext cx="1765612" cy="369332"/>
          </a:xfrm>
          <a:prstGeom prst="rect">
            <a:avLst/>
          </a:prstGeom>
        </p:spPr>
        <p:txBody>
          <a:bodyPr wrap="none">
            <a:spAutoFit/>
          </a:bodyPr>
          <a:lstStyle/>
          <a:p>
            <a:r>
              <a:rPr lang="es-ES" dirty="0"/>
              <a:t>Sist. Emergencia </a:t>
            </a:r>
          </a:p>
        </p:txBody>
      </p:sp>
      <p:sp>
        <p:nvSpPr>
          <p:cNvPr id="10" name="9 Rectángulo"/>
          <p:cNvSpPr/>
          <p:nvPr/>
        </p:nvSpPr>
        <p:spPr>
          <a:xfrm>
            <a:off x="6148402" y="3352800"/>
            <a:ext cx="1533177" cy="369332"/>
          </a:xfrm>
          <a:prstGeom prst="rect">
            <a:avLst/>
          </a:prstGeom>
        </p:spPr>
        <p:txBody>
          <a:bodyPr wrap="none">
            <a:spAutoFit/>
          </a:bodyPr>
          <a:lstStyle/>
          <a:p>
            <a:r>
              <a:rPr lang="es-ES" dirty="0"/>
              <a:t>Sist. Completo</a:t>
            </a:r>
          </a:p>
        </p:txBody>
      </p:sp>
      <p:sp>
        <p:nvSpPr>
          <p:cNvPr id="11" name="10 Rectángulo"/>
          <p:cNvSpPr/>
          <p:nvPr/>
        </p:nvSpPr>
        <p:spPr>
          <a:xfrm>
            <a:off x="9091128" y="3288268"/>
            <a:ext cx="1669047" cy="369332"/>
          </a:xfrm>
          <a:prstGeom prst="rect">
            <a:avLst/>
          </a:prstGeom>
        </p:spPr>
        <p:txBody>
          <a:bodyPr wrap="none">
            <a:spAutoFit/>
          </a:bodyPr>
          <a:lstStyle/>
          <a:p>
            <a:r>
              <a:rPr lang="es-ES" dirty="0"/>
              <a:t>Iluminancia [lx] </a:t>
            </a:r>
          </a:p>
        </p:txBody>
      </p:sp>
      <p:pic>
        <p:nvPicPr>
          <p:cNvPr id="16" name="15 Imagen"/>
          <p:cNvPicPr/>
          <p:nvPr/>
        </p:nvPicPr>
        <p:blipFill>
          <a:blip r:embed="rId3"/>
          <a:stretch>
            <a:fillRect/>
          </a:stretch>
        </p:blipFill>
        <p:spPr>
          <a:xfrm>
            <a:off x="779175" y="1359484"/>
            <a:ext cx="3852356" cy="2446072"/>
          </a:xfrm>
          <a:prstGeom prst="rect">
            <a:avLst/>
          </a:prstGeom>
        </p:spPr>
      </p:pic>
      <p:pic>
        <p:nvPicPr>
          <p:cNvPr id="18" name="17 Imagen"/>
          <p:cNvPicPr/>
          <p:nvPr/>
        </p:nvPicPr>
        <p:blipFill>
          <a:blip r:embed="rId4"/>
          <a:stretch>
            <a:fillRect/>
          </a:stretch>
        </p:blipFill>
        <p:spPr>
          <a:xfrm>
            <a:off x="5658057" y="1351907"/>
            <a:ext cx="2462591" cy="1979065"/>
          </a:xfrm>
          <a:prstGeom prst="rect">
            <a:avLst/>
          </a:prstGeom>
        </p:spPr>
      </p:pic>
      <p:pic>
        <p:nvPicPr>
          <p:cNvPr id="19" name="18 Imagen"/>
          <p:cNvPicPr/>
          <p:nvPr/>
        </p:nvPicPr>
        <p:blipFill>
          <a:blip r:embed="rId5"/>
          <a:stretch>
            <a:fillRect/>
          </a:stretch>
        </p:blipFill>
        <p:spPr>
          <a:xfrm>
            <a:off x="8458250" y="1359483"/>
            <a:ext cx="2443616" cy="1993317"/>
          </a:xfrm>
          <a:prstGeom prst="rect">
            <a:avLst/>
          </a:prstGeom>
        </p:spPr>
      </p:pic>
      <p:pic>
        <p:nvPicPr>
          <p:cNvPr id="20" name="19 Imagen"/>
          <p:cNvPicPr/>
          <p:nvPr/>
        </p:nvPicPr>
        <p:blipFill>
          <a:blip r:embed="rId6"/>
          <a:stretch>
            <a:fillRect/>
          </a:stretch>
        </p:blipFill>
        <p:spPr>
          <a:xfrm>
            <a:off x="5652021" y="3983037"/>
            <a:ext cx="2702947" cy="1752600"/>
          </a:xfrm>
          <a:prstGeom prst="rect">
            <a:avLst/>
          </a:prstGeom>
        </p:spPr>
      </p:pic>
      <p:pic>
        <p:nvPicPr>
          <p:cNvPr id="21" name="20 Imagen"/>
          <p:cNvPicPr/>
          <p:nvPr/>
        </p:nvPicPr>
        <p:blipFill>
          <a:blip r:embed="rId7"/>
          <a:stretch>
            <a:fillRect/>
          </a:stretch>
        </p:blipFill>
        <p:spPr>
          <a:xfrm>
            <a:off x="8678028" y="3983037"/>
            <a:ext cx="2004060" cy="657860"/>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1330237949"/>
              </p:ext>
            </p:extLst>
          </p:nvPr>
        </p:nvGraphicFramePr>
        <p:xfrm>
          <a:off x="136782" y="4495800"/>
          <a:ext cx="5332949" cy="946785"/>
        </p:xfrm>
        <a:graphic>
          <a:graphicData uri="http://schemas.openxmlformats.org/drawingml/2006/table">
            <a:tbl>
              <a:tblPr firstRow="1" firstCol="1" bandRow="1">
                <a:tableStyleId>{5C22544A-7EE6-4342-B048-85BDC9FD1C3A}</a:tableStyleId>
              </a:tblPr>
              <a:tblGrid>
                <a:gridCol w="1325931"/>
                <a:gridCol w="776122"/>
                <a:gridCol w="776122"/>
                <a:gridCol w="776122"/>
                <a:gridCol w="604858"/>
                <a:gridCol w="641558"/>
                <a:gridCol w="432236"/>
              </a:tblGrid>
              <a:tr h="193675">
                <a:tc>
                  <a:txBody>
                    <a:bodyPr/>
                    <a:lstStyle/>
                    <a:p>
                      <a:endParaRPr lang="es-ES" sz="1100">
                        <a:solidFill>
                          <a:srgbClr val="2E74B5"/>
                        </a:solidFill>
                        <a:effectLst/>
                        <a:latin typeface="Calibri"/>
                      </a:endParaRPr>
                    </a:p>
                  </a:txBody>
                  <a:tcPr marL="68580" marR="68580" marT="0" marB="0"/>
                </a:tc>
                <a:tc>
                  <a:txBody>
                    <a:bodyPr/>
                    <a:lstStyle/>
                    <a:p>
                      <a:pPr>
                        <a:spcAft>
                          <a:spcPts val="0"/>
                        </a:spcAft>
                      </a:pPr>
                      <a:r>
                        <a:rPr lang="es-ES" sz="1200">
                          <a:effectLst/>
                        </a:rPr>
                        <a:t>Em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Emax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 Em</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 Emax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IEE</a:t>
                      </a:r>
                      <a:endParaRPr lang="es-ES" sz="1200">
                        <a:solidFill>
                          <a:srgbClr val="2E74B5"/>
                        </a:solidFill>
                        <a:effectLst/>
                        <a:latin typeface="Times New Roman"/>
                        <a:ea typeface="Times New Roman"/>
                      </a:endParaRPr>
                    </a:p>
                  </a:txBody>
                  <a:tcPr marL="68580" marR="68580" marT="0" marB="0"/>
                </a:tc>
              </a:tr>
              <a:tr h="193675">
                <a:tc>
                  <a:txBody>
                    <a:bodyPr/>
                    <a:lstStyle/>
                    <a:p>
                      <a:pPr>
                        <a:spcAft>
                          <a:spcPts val="0"/>
                        </a:spcAft>
                      </a:pPr>
                      <a:r>
                        <a:rPr lang="es-ES" sz="1200">
                          <a:effectLst/>
                        </a:rPr>
                        <a:t>Sist. Normal</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189</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43</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381</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0,23</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0,114</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1,12</a:t>
                      </a:r>
                      <a:endParaRPr lang="es-ES" sz="1200">
                        <a:solidFill>
                          <a:srgbClr val="2E74B5"/>
                        </a:solidFill>
                        <a:effectLst/>
                        <a:latin typeface="Times New Roman"/>
                        <a:ea typeface="Times New Roman"/>
                      </a:endParaRPr>
                    </a:p>
                  </a:txBody>
                  <a:tcPr marL="68580" marR="68580" marT="0" marB="0"/>
                </a:tc>
              </a:tr>
              <a:tr h="193675">
                <a:tc>
                  <a:txBody>
                    <a:bodyPr/>
                    <a:lstStyle/>
                    <a:p>
                      <a:pPr>
                        <a:spcAft>
                          <a:spcPts val="0"/>
                        </a:spcAft>
                      </a:pPr>
                      <a:r>
                        <a:rPr lang="es-ES" sz="1200">
                          <a:effectLst/>
                        </a:rPr>
                        <a:t>Sist. Emergencia</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10</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29</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391</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0,153</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0,075</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1,12</a:t>
                      </a:r>
                      <a:endParaRPr lang="es-ES" sz="1200">
                        <a:solidFill>
                          <a:srgbClr val="2E74B5"/>
                        </a:solidFill>
                        <a:effectLst/>
                        <a:latin typeface="Times New Roman"/>
                        <a:ea typeface="Times New Roman"/>
                      </a:endParaRPr>
                    </a:p>
                  </a:txBody>
                  <a:tcPr marL="68580" marR="68580" marT="0" marB="0"/>
                </a:tc>
              </a:tr>
              <a:tr h="193675">
                <a:tc>
                  <a:txBody>
                    <a:bodyPr/>
                    <a:lstStyle/>
                    <a:p>
                      <a:pPr>
                        <a:spcAft>
                          <a:spcPts val="0"/>
                        </a:spcAft>
                      </a:pPr>
                      <a:r>
                        <a:rPr lang="es-ES" sz="1200">
                          <a:effectLst/>
                        </a:rPr>
                        <a:t>Sist. Completo</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372</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115</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514</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0,309</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0,224</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1,14</a:t>
                      </a:r>
                      <a:endParaRPr lang="es-ES" sz="1200" dirty="0">
                        <a:solidFill>
                          <a:srgbClr val="2E74B5"/>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26526890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EFICIENCIA ELÉCTRICA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-CAMBIO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LÁMPARAS LED DE 18W</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7" name="16 Imagen"/>
          <p:cNvPicPr/>
          <p:nvPr/>
        </p:nvPicPr>
        <p:blipFill>
          <a:blip r:embed="rId3"/>
          <a:stretch>
            <a:fillRect/>
          </a:stretch>
        </p:blipFill>
        <p:spPr>
          <a:xfrm>
            <a:off x="717781" y="1258186"/>
            <a:ext cx="4294750" cy="3276600"/>
          </a:xfrm>
          <a:prstGeom prst="rect">
            <a:avLst/>
          </a:prstGeom>
        </p:spPr>
      </p:pic>
      <p:pic>
        <p:nvPicPr>
          <p:cNvPr id="58382" name="Imagen 2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107" y="1295400"/>
            <a:ext cx="2678367" cy="1959176"/>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6219308" y="919716"/>
            <a:ext cx="1369927" cy="369332"/>
          </a:xfrm>
          <a:prstGeom prst="rect">
            <a:avLst/>
          </a:prstGeom>
        </p:spPr>
        <p:txBody>
          <a:bodyPr wrap="none">
            <a:spAutoFit/>
          </a:bodyPr>
          <a:lstStyle/>
          <a:p>
            <a:r>
              <a:rPr lang="es-ES" dirty="0"/>
              <a:t>Sist. Normal </a:t>
            </a:r>
          </a:p>
        </p:txBody>
      </p:sp>
      <p:pic>
        <p:nvPicPr>
          <p:cNvPr id="26" name="25 Imagen"/>
          <p:cNvPicPr/>
          <p:nvPr/>
        </p:nvPicPr>
        <p:blipFill>
          <a:blip r:embed="rId5"/>
          <a:stretch>
            <a:fillRect/>
          </a:stretch>
        </p:blipFill>
        <p:spPr>
          <a:xfrm>
            <a:off x="8681796" y="1295400"/>
            <a:ext cx="2350535" cy="1992867"/>
          </a:xfrm>
          <a:prstGeom prst="rect">
            <a:avLst/>
          </a:prstGeom>
        </p:spPr>
      </p:pic>
      <p:sp>
        <p:nvSpPr>
          <p:cNvPr id="9" name="8 Rectángulo"/>
          <p:cNvSpPr/>
          <p:nvPr/>
        </p:nvSpPr>
        <p:spPr>
          <a:xfrm>
            <a:off x="8797252" y="914400"/>
            <a:ext cx="1765612" cy="369332"/>
          </a:xfrm>
          <a:prstGeom prst="rect">
            <a:avLst/>
          </a:prstGeom>
        </p:spPr>
        <p:txBody>
          <a:bodyPr wrap="none">
            <a:spAutoFit/>
          </a:bodyPr>
          <a:lstStyle/>
          <a:p>
            <a:r>
              <a:rPr lang="es-ES" dirty="0"/>
              <a:t>Sist. Emergencia </a:t>
            </a:r>
          </a:p>
        </p:txBody>
      </p:sp>
      <p:pic>
        <p:nvPicPr>
          <p:cNvPr id="28" name="27 Imagen"/>
          <p:cNvPicPr/>
          <p:nvPr/>
        </p:nvPicPr>
        <p:blipFill>
          <a:blip r:embed="rId6"/>
          <a:stretch>
            <a:fillRect/>
          </a:stretch>
        </p:blipFill>
        <p:spPr>
          <a:xfrm>
            <a:off x="5795058" y="3733800"/>
            <a:ext cx="2557850" cy="2133600"/>
          </a:xfrm>
          <a:prstGeom prst="rect">
            <a:avLst/>
          </a:prstGeom>
        </p:spPr>
      </p:pic>
      <p:sp>
        <p:nvSpPr>
          <p:cNvPr id="10" name="9 Rectángulo"/>
          <p:cNvSpPr/>
          <p:nvPr/>
        </p:nvSpPr>
        <p:spPr>
          <a:xfrm>
            <a:off x="6148402" y="3352800"/>
            <a:ext cx="1533177" cy="369332"/>
          </a:xfrm>
          <a:prstGeom prst="rect">
            <a:avLst/>
          </a:prstGeom>
        </p:spPr>
        <p:txBody>
          <a:bodyPr wrap="none">
            <a:spAutoFit/>
          </a:bodyPr>
          <a:lstStyle/>
          <a:p>
            <a:r>
              <a:rPr lang="es-ES" dirty="0"/>
              <a:t>Sist. Completo</a:t>
            </a:r>
          </a:p>
        </p:txBody>
      </p:sp>
      <p:pic>
        <p:nvPicPr>
          <p:cNvPr id="30" name="29 Imagen"/>
          <p:cNvPicPr/>
          <p:nvPr/>
        </p:nvPicPr>
        <p:blipFill>
          <a:blip r:embed="rId7"/>
          <a:stretch>
            <a:fillRect/>
          </a:stretch>
        </p:blipFill>
        <p:spPr>
          <a:xfrm>
            <a:off x="8778516" y="3733800"/>
            <a:ext cx="2070100" cy="665480"/>
          </a:xfrm>
          <a:prstGeom prst="rect">
            <a:avLst/>
          </a:prstGeom>
        </p:spPr>
      </p:pic>
      <p:sp>
        <p:nvSpPr>
          <p:cNvPr id="11" name="10 Rectángulo"/>
          <p:cNvSpPr/>
          <p:nvPr/>
        </p:nvSpPr>
        <p:spPr>
          <a:xfrm>
            <a:off x="9091128" y="3288268"/>
            <a:ext cx="1669047" cy="369332"/>
          </a:xfrm>
          <a:prstGeom prst="rect">
            <a:avLst/>
          </a:prstGeom>
        </p:spPr>
        <p:txBody>
          <a:bodyPr wrap="none">
            <a:spAutoFit/>
          </a:bodyPr>
          <a:lstStyle/>
          <a:p>
            <a:r>
              <a:rPr lang="es-ES" dirty="0"/>
              <a:t>Iluminancia [lx] </a:t>
            </a:r>
          </a:p>
        </p:txBody>
      </p:sp>
      <p:graphicFrame>
        <p:nvGraphicFramePr>
          <p:cNvPr id="14" name="13 Tabla"/>
          <p:cNvGraphicFramePr>
            <a:graphicFrameLocks noGrp="1"/>
          </p:cNvGraphicFramePr>
          <p:nvPr>
            <p:extLst>
              <p:ext uri="{D42A27DB-BD31-4B8C-83A1-F6EECF244321}">
                <p14:modId xmlns:p14="http://schemas.microsoft.com/office/powerpoint/2010/main" val="1383125647"/>
              </p:ext>
            </p:extLst>
          </p:nvPr>
        </p:nvGraphicFramePr>
        <p:xfrm>
          <a:off x="265906" y="4876800"/>
          <a:ext cx="5127625" cy="906780"/>
        </p:xfrm>
        <a:graphic>
          <a:graphicData uri="http://schemas.openxmlformats.org/drawingml/2006/table">
            <a:tbl>
              <a:tblPr firstRow="1" firstCol="1" bandRow="1">
                <a:tableStyleId>{5C22544A-7EE6-4342-B048-85BDC9FD1C3A}</a:tableStyleId>
              </a:tblPr>
              <a:tblGrid>
                <a:gridCol w="1148715"/>
                <a:gridCol w="630555"/>
                <a:gridCol w="762000"/>
                <a:gridCol w="767715"/>
                <a:gridCol w="762000"/>
                <a:gridCol w="594360"/>
                <a:gridCol w="462280"/>
              </a:tblGrid>
              <a:tr h="190500">
                <a:tc>
                  <a:txBody>
                    <a:bodyPr/>
                    <a:lstStyle/>
                    <a:p>
                      <a:endParaRPr lang="es-ES" sz="1100" dirty="0">
                        <a:solidFill>
                          <a:srgbClr val="2E74B5"/>
                        </a:solidFill>
                        <a:effectLst/>
                        <a:latin typeface="Calibri"/>
                      </a:endParaRPr>
                    </a:p>
                  </a:txBody>
                  <a:tcPr marL="68580" marR="68580" marT="0" marB="0"/>
                </a:tc>
                <a:tc>
                  <a:txBody>
                    <a:bodyPr/>
                    <a:lstStyle/>
                    <a:p>
                      <a:pPr>
                        <a:spcAft>
                          <a:spcPts val="0"/>
                        </a:spcAft>
                      </a:pPr>
                      <a:r>
                        <a:rPr lang="es-ES" sz="1100">
                          <a:effectLst/>
                        </a:rPr>
                        <a:t>Em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100">
                          <a:effectLst/>
                        </a:rPr>
                        <a:t>Emin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100">
                          <a:effectLst/>
                        </a:rPr>
                        <a:t>Emax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100">
                          <a:effectLst/>
                        </a:rPr>
                        <a:t>Emin / Em</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100">
                          <a:effectLst/>
                        </a:rPr>
                        <a:t>Emin / Emax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100">
                          <a:effectLst/>
                        </a:rPr>
                        <a:t>IEE</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100">
                          <a:effectLst/>
                        </a:rPr>
                        <a:t>Sist. Normal</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254</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23</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649</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0,091</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0,36</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1,67</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100">
                          <a:effectLst/>
                        </a:rPr>
                        <a:t>Sist. Emergencia</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233</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15</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454</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0,065</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0,034</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1,7</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100">
                          <a:effectLst/>
                        </a:rPr>
                        <a:t>Sist. Completo</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487</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52</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941</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0,107</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a:effectLst/>
                        </a:rPr>
                        <a:t>0,056</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100" dirty="0">
                          <a:effectLst/>
                        </a:rPr>
                        <a:t>1,69</a:t>
                      </a:r>
                      <a:endParaRPr lang="es-ES" sz="1200" dirty="0">
                        <a:solidFill>
                          <a:srgbClr val="2E74B5"/>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40398661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EFICIENCIA ELÉCTRICA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-CAMBIO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LÁMPARAS LED DE 18W</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6219308" y="919716"/>
            <a:ext cx="1369927" cy="369332"/>
          </a:xfrm>
          <a:prstGeom prst="rect">
            <a:avLst/>
          </a:prstGeom>
        </p:spPr>
        <p:txBody>
          <a:bodyPr wrap="none">
            <a:spAutoFit/>
          </a:bodyPr>
          <a:lstStyle/>
          <a:p>
            <a:r>
              <a:rPr lang="es-ES" dirty="0"/>
              <a:t>Sist. Normal </a:t>
            </a:r>
          </a:p>
        </p:txBody>
      </p:sp>
      <p:sp>
        <p:nvSpPr>
          <p:cNvPr id="9" name="8 Rectángulo"/>
          <p:cNvSpPr/>
          <p:nvPr/>
        </p:nvSpPr>
        <p:spPr>
          <a:xfrm>
            <a:off x="8797252" y="914400"/>
            <a:ext cx="1765612" cy="369332"/>
          </a:xfrm>
          <a:prstGeom prst="rect">
            <a:avLst/>
          </a:prstGeom>
        </p:spPr>
        <p:txBody>
          <a:bodyPr wrap="none">
            <a:spAutoFit/>
          </a:bodyPr>
          <a:lstStyle/>
          <a:p>
            <a:r>
              <a:rPr lang="es-ES" dirty="0"/>
              <a:t>Sist. Emergencia </a:t>
            </a:r>
          </a:p>
        </p:txBody>
      </p:sp>
      <p:sp>
        <p:nvSpPr>
          <p:cNvPr id="10" name="9 Rectángulo"/>
          <p:cNvSpPr/>
          <p:nvPr/>
        </p:nvSpPr>
        <p:spPr>
          <a:xfrm>
            <a:off x="6148402" y="3352800"/>
            <a:ext cx="1533177" cy="369332"/>
          </a:xfrm>
          <a:prstGeom prst="rect">
            <a:avLst/>
          </a:prstGeom>
        </p:spPr>
        <p:txBody>
          <a:bodyPr wrap="none">
            <a:spAutoFit/>
          </a:bodyPr>
          <a:lstStyle/>
          <a:p>
            <a:r>
              <a:rPr lang="es-ES" dirty="0"/>
              <a:t>Sist. Completo</a:t>
            </a:r>
          </a:p>
        </p:txBody>
      </p:sp>
      <p:sp>
        <p:nvSpPr>
          <p:cNvPr id="11" name="10 Rectángulo"/>
          <p:cNvSpPr/>
          <p:nvPr/>
        </p:nvSpPr>
        <p:spPr>
          <a:xfrm>
            <a:off x="9091128" y="3288268"/>
            <a:ext cx="1669047" cy="369332"/>
          </a:xfrm>
          <a:prstGeom prst="rect">
            <a:avLst/>
          </a:prstGeom>
        </p:spPr>
        <p:txBody>
          <a:bodyPr wrap="none">
            <a:spAutoFit/>
          </a:bodyPr>
          <a:lstStyle/>
          <a:p>
            <a:r>
              <a:rPr lang="es-ES" dirty="0"/>
              <a:t>Iluminancia [lx] </a:t>
            </a:r>
          </a:p>
        </p:txBody>
      </p:sp>
      <p:pic>
        <p:nvPicPr>
          <p:cNvPr id="14" name="13 Imagen"/>
          <p:cNvPicPr/>
          <p:nvPr/>
        </p:nvPicPr>
        <p:blipFill>
          <a:blip r:embed="rId3"/>
          <a:stretch>
            <a:fillRect/>
          </a:stretch>
        </p:blipFill>
        <p:spPr>
          <a:xfrm>
            <a:off x="745331" y="1313121"/>
            <a:ext cx="3810000" cy="2598934"/>
          </a:xfrm>
          <a:prstGeom prst="rect">
            <a:avLst/>
          </a:prstGeom>
        </p:spPr>
      </p:pic>
      <p:pic>
        <p:nvPicPr>
          <p:cNvPr id="15" name="14 Imagen"/>
          <p:cNvPicPr/>
          <p:nvPr/>
        </p:nvPicPr>
        <p:blipFill>
          <a:blip r:embed="rId4"/>
          <a:stretch>
            <a:fillRect/>
          </a:stretch>
        </p:blipFill>
        <p:spPr>
          <a:xfrm>
            <a:off x="5469731" y="1313121"/>
            <a:ext cx="2895600" cy="1813968"/>
          </a:xfrm>
          <a:prstGeom prst="rect">
            <a:avLst/>
          </a:prstGeom>
        </p:spPr>
      </p:pic>
      <p:pic>
        <p:nvPicPr>
          <p:cNvPr id="16" name="15 Imagen"/>
          <p:cNvPicPr/>
          <p:nvPr/>
        </p:nvPicPr>
        <p:blipFill>
          <a:blip r:embed="rId5"/>
          <a:stretch>
            <a:fillRect/>
          </a:stretch>
        </p:blipFill>
        <p:spPr>
          <a:xfrm>
            <a:off x="8797252" y="1295400"/>
            <a:ext cx="2481929" cy="1813968"/>
          </a:xfrm>
          <a:prstGeom prst="rect">
            <a:avLst/>
          </a:prstGeom>
        </p:spPr>
      </p:pic>
      <p:pic>
        <p:nvPicPr>
          <p:cNvPr id="17" name="16 Imagen"/>
          <p:cNvPicPr/>
          <p:nvPr/>
        </p:nvPicPr>
        <p:blipFill>
          <a:blip r:embed="rId6"/>
          <a:stretch>
            <a:fillRect/>
          </a:stretch>
        </p:blipFill>
        <p:spPr>
          <a:xfrm>
            <a:off x="5469731" y="3962400"/>
            <a:ext cx="2895600" cy="1752600"/>
          </a:xfrm>
          <a:prstGeom prst="rect">
            <a:avLst/>
          </a:prstGeom>
        </p:spPr>
      </p:pic>
      <p:pic>
        <p:nvPicPr>
          <p:cNvPr id="18" name="17 Imagen"/>
          <p:cNvPicPr/>
          <p:nvPr/>
        </p:nvPicPr>
        <p:blipFill>
          <a:blip r:embed="rId7"/>
          <a:stretch>
            <a:fillRect/>
          </a:stretch>
        </p:blipFill>
        <p:spPr>
          <a:xfrm>
            <a:off x="8962991" y="4091128"/>
            <a:ext cx="1974850" cy="760730"/>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808483252"/>
              </p:ext>
            </p:extLst>
          </p:nvPr>
        </p:nvGraphicFramePr>
        <p:xfrm>
          <a:off x="59531" y="4419600"/>
          <a:ext cx="5259705" cy="1295400"/>
        </p:xfrm>
        <a:graphic>
          <a:graphicData uri="http://schemas.openxmlformats.org/drawingml/2006/table">
            <a:tbl>
              <a:tblPr firstRow="1" firstCol="1" bandRow="1">
                <a:tableStyleId>{5C22544A-7EE6-4342-B048-85BDC9FD1C3A}</a:tableStyleId>
              </a:tblPr>
              <a:tblGrid>
                <a:gridCol w="1148715"/>
                <a:gridCol w="762000"/>
                <a:gridCol w="762000"/>
                <a:gridCol w="762000"/>
                <a:gridCol w="762000"/>
                <a:gridCol w="552450"/>
                <a:gridCol w="510540"/>
              </a:tblGrid>
              <a:tr h="190500">
                <a:tc>
                  <a:txBody>
                    <a:bodyPr/>
                    <a:lstStyle/>
                    <a:p>
                      <a:endParaRPr lang="es-ES" sz="1100" dirty="0">
                        <a:solidFill>
                          <a:srgbClr val="2E74B5"/>
                        </a:solidFill>
                        <a:effectLst/>
                        <a:latin typeface="Calibri"/>
                      </a:endParaRPr>
                    </a:p>
                  </a:txBody>
                  <a:tcPr marL="68580" marR="68580" marT="0" marB="0"/>
                </a:tc>
                <a:tc>
                  <a:txBody>
                    <a:bodyPr/>
                    <a:lstStyle/>
                    <a:p>
                      <a:pPr>
                        <a:spcAft>
                          <a:spcPts val="0"/>
                        </a:spcAft>
                      </a:pPr>
                      <a:r>
                        <a:rPr lang="es-ES" sz="1200">
                          <a:effectLst/>
                        </a:rPr>
                        <a:t>Em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Emax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err="1">
                          <a:effectLst/>
                        </a:rPr>
                        <a:t>Emin</a:t>
                      </a:r>
                      <a:r>
                        <a:rPr lang="es-ES" sz="1200" dirty="0">
                          <a:effectLst/>
                        </a:rPr>
                        <a:t> / </a:t>
                      </a:r>
                      <a:r>
                        <a:rPr lang="es-ES" sz="1200" dirty="0" err="1">
                          <a:effectLst/>
                        </a:rPr>
                        <a:t>Em</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 Emax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IEE</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Sist. Normal</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271</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71</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405</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0,261</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0,175</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1,35</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Sist. Emergencia</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202</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62</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33</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0,307</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1,86</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1,36</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Sist. Completo</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461</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263</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615</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0,571</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0,43</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1,39</a:t>
                      </a:r>
                      <a:endParaRPr lang="es-ES" sz="1200" dirty="0">
                        <a:solidFill>
                          <a:srgbClr val="2E74B5"/>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17159322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EFICIENCIA ELÉCTRICA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-CAMBIO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LÁMPARAS LED DE 18W</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6219308" y="919716"/>
            <a:ext cx="1369927" cy="369332"/>
          </a:xfrm>
          <a:prstGeom prst="rect">
            <a:avLst/>
          </a:prstGeom>
        </p:spPr>
        <p:txBody>
          <a:bodyPr wrap="none">
            <a:spAutoFit/>
          </a:bodyPr>
          <a:lstStyle/>
          <a:p>
            <a:r>
              <a:rPr lang="es-ES" dirty="0"/>
              <a:t>Sist. Normal </a:t>
            </a:r>
          </a:p>
        </p:txBody>
      </p:sp>
      <p:sp>
        <p:nvSpPr>
          <p:cNvPr id="9" name="8 Rectángulo"/>
          <p:cNvSpPr/>
          <p:nvPr/>
        </p:nvSpPr>
        <p:spPr>
          <a:xfrm>
            <a:off x="8797252" y="914400"/>
            <a:ext cx="1765612" cy="369332"/>
          </a:xfrm>
          <a:prstGeom prst="rect">
            <a:avLst/>
          </a:prstGeom>
        </p:spPr>
        <p:txBody>
          <a:bodyPr wrap="none">
            <a:spAutoFit/>
          </a:bodyPr>
          <a:lstStyle/>
          <a:p>
            <a:r>
              <a:rPr lang="es-ES" dirty="0"/>
              <a:t>Sist. Emergencia </a:t>
            </a:r>
          </a:p>
        </p:txBody>
      </p:sp>
      <p:sp>
        <p:nvSpPr>
          <p:cNvPr id="10" name="9 Rectángulo"/>
          <p:cNvSpPr/>
          <p:nvPr/>
        </p:nvSpPr>
        <p:spPr>
          <a:xfrm>
            <a:off x="6148402" y="3352800"/>
            <a:ext cx="1533177" cy="369332"/>
          </a:xfrm>
          <a:prstGeom prst="rect">
            <a:avLst/>
          </a:prstGeom>
        </p:spPr>
        <p:txBody>
          <a:bodyPr wrap="none">
            <a:spAutoFit/>
          </a:bodyPr>
          <a:lstStyle/>
          <a:p>
            <a:r>
              <a:rPr lang="es-ES" dirty="0"/>
              <a:t>Sist. Completo</a:t>
            </a:r>
          </a:p>
        </p:txBody>
      </p:sp>
      <p:sp>
        <p:nvSpPr>
          <p:cNvPr id="11" name="10 Rectángulo"/>
          <p:cNvSpPr/>
          <p:nvPr/>
        </p:nvSpPr>
        <p:spPr>
          <a:xfrm>
            <a:off x="9091128" y="3288268"/>
            <a:ext cx="1669047" cy="369332"/>
          </a:xfrm>
          <a:prstGeom prst="rect">
            <a:avLst/>
          </a:prstGeom>
        </p:spPr>
        <p:txBody>
          <a:bodyPr wrap="none">
            <a:spAutoFit/>
          </a:bodyPr>
          <a:lstStyle/>
          <a:p>
            <a:r>
              <a:rPr lang="es-ES" dirty="0"/>
              <a:t>Iluminancia [lx] </a:t>
            </a:r>
          </a:p>
        </p:txBody>
      </p:sp>
      <p:pic>
        <p:nvPicPr>
          <p:cNvPr id="14" name="13 Imagen"/>
          <p:cNvPicPr/>
          <p:nvPr/>
        </p:nvPicPr>
        <p:blipFill>
          <a:blip r:embed="rId3"/>
          <a:stretch>
            <a:fillRect/>
          </a:stretch>
        </p:blipFill>
        <p:spPr>
          <a:xfrm>
            <a:off x="211931" y="1290820"/>
            <a:ext cx="4899025" cy="2519180"/>
          </a:xfrm>
          <a:prstGeom prst="rect">
            <a:avLst/>
          </a:prstGeom>
        </p:spPr>
      </p:pic>
      <p:pic>
        <p:nvPicPr>
          <p:cNvPr id="15" name="14 Imagen"/>
          <p:cNvPicPr/>
          <p:nvPr/>
        </p:nvPicPr>
        <p:blipFill>
          <a:blip r:embed="rId4"/>
          <a:stretch>
            <a:fillRect/>
          </a:stretch>
        </p:blipFill>
        <p:spPr>
          <a:xfrm>
            <a:off x="5545931" y="1325745"/>
            <a:ext cx="2667000" cy="1935619"/>
          </a:xfrm>
          <a:prstGeom prst="rect">
            <a:avLst/>
          </a:prstGeom>
        </p:spPr>
      </p:pic>
      <p:pic>
        <p:nvPicPr>
          <p:cNvPr id="16" name="15 Imagen"/>
          <p:cNvPicPr/>
          <p:nvPr/>
        </p:nvPicPr>
        <p:blipFill>
          <a:blip r:embed="rId5"/>
          <a:stretch>
            <a:fillRect/>
          </a:stretch>
        </p:blipFill>
        <p:spPr>
          <a:xfrm>
            <a:off x="8610700" y="1325745"/>
            <a:ext cx="2291900" cy="1935619"/>
          </a:xfrm>
          <a:prstGeom prst="rect">
            <a:avLst/>
          </a:prstGeom>
        </p:spPr>
      </p:pic>
      <p:pic>
        <p:nvPicPr>
          <p:cNvPr id="17" name="16 Imagen"/>
          <p:cNvPicPr/>
          <p:nvPr/>
        </p:nvPicPr>
        <p:blipFill>
          <a:blip r:embed="rId6"/>
          <a:stretch>
            <a:fillRect/>
          </a:stretch>
        </p:blipFill>
        <p:spPr>
          <a:xfrm>
            <a:off x="5545931" y="3962400"/>
            <a:ext cx="2667000" cy="1752600"/>
          </a:xfrm>
          <a:prstGeom prst="rect">
            <a:avLst/>
          </a:prstGeom>
        </p:spPr>
      </p:pic>
      <p:pic>
        <p:nvPicPr>
          <p:cNvPr id="18" name="17 Imagen"/>
          <p:cNvPicPr/>
          <p:nvPr/>
        </p:nvPicPr>
        <p:blipFill>
          <a:blip r:embed="rId7"/>
          <a:stretch>
            <a:fillRect/>
          </a:stretch>
        </p:blipFill>
        <p:spPr>
          <a:xfrm>
            <a:off x="8797252" y="4072816"/>
            <a:ext cx="2040890" cy="655955"/>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3048986808"/>
              </p:ext>
            </p:extLst>
          </p:nvPr>
        </p:nvGraphicFramePr>
        <p:xfrm>
          <a:off x="59531" y="4400793"/>
          <a:ext cx="5259705" cy="1210310"/>
        </p:xfrm>
        <a:graphic>
          <a:graphicData uri="http://schemas.openxmlformats.org/drawingml/2006/table">
            <a:tbl>
              <a:tblPr firstRow="1" firstCol="1" bandRow="1">
                <a:tableStyleId>{5C22544A-7EE6-4342-B048-85BDC9FD1C3A}</a:tableStyleId>
              </a:tblPr>
              <a:tblGrid>
                <a:gridCol w="1141095"/>
                <a:gridCol w="626110"/>
                <a:gridCol w="756920"/>
                <a:gridCol w="762635"/>
                <a:gridCol w="756920"/>
                <a:gridCol w="756920"/>
                <a:gridCol w="459105"/>
              </a:tblGrid>
              <a:tr h="239395">
                <a:tc>
                  <a:txBody>
                    <a:bodyPr/>
                    <a:lstStyle/>
                    <a:p>
                      <a:endParaRPr lang="es-ES" sz="1100" dirty="0">
                        <a:solidFill>
                          <a:srgbClr val="2E74B5"/>
                        </a:solidFill>
                        <a:effectLst/>
                        <a:latin typeface="Calibri"/>
                      </a:endParaRPr>
                    </a:p>
                  </a:txBody>
                  <a:tcPr marL="68580" marR="68580" marT="0" marB="0"/>
                </a:tc>
                <a:tc>
                  <a:txBody>
                    <a:bodyPr/>
                    <a:lstStyle/>
                    <a:p>
                      <a:pPr>
                        <a:spcAft>
                          <a:spcPts val="0"/>
                        </a:spcAft>
                      </a:pPr>
                      <a:r>
                        <a:rPr lang="es-ES" sz="1200">
                          <a:effectLst/>
                        </a:rPr>
                        <a:t>Em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Emax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err="1">
                          <a:effectLst/>
                        </a:rPr>
                        <a:t>Emin</a:t>
                      </a:r>
                      <a:r>
                        <a:rPr lang="es-ES" sz="1200" dirty="0">
                          <a:effectLst/>
                        </a:rPr>
                        <a:t> / </a:t>
                      </a:r>
                      <a:r>
                        <a:rPr lang="es-ES" sz="1200" dirty="0" err="1">
                          <a:effectLst/>
                        </a:rPr>
                        <a:t>Em</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 Emax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IEE</a:t>
                      </a:r>
                      <a:endParaRPr lang="es-ES" sz="1200">
                        <a:solidFill>
                          <a:srgbClr val="2E74B5"/>
                        </a:solidFill>
                        <a:effectLst/>
                        <a:latin typeface="Times New Roman"/>
                        <a:ea typeface="Times New Roman"/>
                      </a:endParaRPr>
                    </a:p>
                  </a:txBody>
                  <a:tcPr marL="68580" marR="68580" marT="0" marB="0"/>
                </a:tc>
              </a:tr>
              <a:tr h="239395">
                <a:tc>
                  <a:txBody>
                    <a:bodyPr/>
                    <a:lstStyle/>
                    <a:p>
                      <a:pPr>
                        <a:spcAft>
                          <a:spcPts val="0"/>
                        </a:spcAft>
                      </a:pPr>
                      <a:r>
                        <a:rPr lang="es-ES" sz="1200">
                          <a:effectLst/>
                        </a:rPr>
                        <a:t>Sist. Normal</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238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84</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595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0,351</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1,4</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1,47</a:t>
                      </a:r>
                      <a:endParaRPr lang="es-ES" sz="1200">
                        <a:solidFill>
                          <a:srgbClr val="2E74B5"/>
                        </a:solidFill>
                        <a:effectLst/>
                        <a:latin typeface="Times New Roman"/>
                        <a:ea typeface="Times New Roman"/>
                      </a:endParaRPr>
                    </a:p>
                  </a:txBody>
                  <a:tcPr marL="68580" marR="68580" marT="0" marB="0"/>
                </a:tc>
              </a:tr>
              <a:tr h="239395">
                <a:tc>
                  <a:txBody>
                    <a:bodyPr/>
                    <a:lstStyle/>
                    <a:p>
                      <a:pPr>
                        <a:spcAft>
                          <a:spcPts val="0"/>
                        </a:spcAft>
                      </a:pPr>
                      <a:r>
                        <a:rPr lang="es-ES" sz="1200">
                          <a:effectLst/>
                        </a:rPr>
                        <a:t>Sist. Emergencia</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137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4,11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356</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0,03</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0,012</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1,36</a:t>
                      </a:r>
                      <a:endParaRPr lang="es-ES" sz="1200">
                        <a:solidFill>
                          <a:srgbClr val="2E74B5"/>
                        </a:solidFill>
                        <a:effectLst/>
                        <a:latin typeface="Times New Roman"/>
                        <a:ea typeface="Times New Roman"/>
                      </a:endParaRPr>
                    </a:p>
                  </a:txBody>
                  <a:tcPr marL="68580" marR="68580" marT="0" marB="0"/>
                </a:tc>
              </a:tr>
              <a:tr h="239395">
                <a:tc>
                  <a:txBody>
                    <a:bodyPr/>
                    <a:lstStyle/>
                    <a:p>
                      <a:pPr>
                        <a:spcAft>
                          <a:spcPts val="0"/>
                        </a:spcAft>
                      </a:pPr>
                      <a:r>
                        <a:rPr lang="es-ES" sz="1200">
                          <a:effectLst/>
                        </a:rPr>
                        <a:t>Sist. Completo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371</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67</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632</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0,18</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0,106</a:t>
                      </a:r>
                      <a:endParaRPr lang="es-ES" sz="12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1,44</a:t>
                      </a:r>
                      <a:endParaRPr lang="es-ES" sz="1200" dirty="0">
                        <a:solidFill>
                          <a:srgbClr val="2E74B5"/>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42120066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PLAN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EFICIENCIA ELÉCTRICA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-CAMBIO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 LÁMPARAS LED DE 18W</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6219308" y="919716"/>
            <a:ext cx="1669047" cy="369332"/>
          </a:xfrm>
          <a:prstGeom prst="rect">
            <a:avLst/>
          </a:prstGeom>
        </p:spPr>
        <p:txBody>
          <a:bodyPr wrap="none">
            <a:spAutoFit/>
          </a:bodyPr>
          <a:lstStyle/>
          <a:p>
            <a:r>
              <a:rPr lang="es-ES" dirty="0"/>
              <a:t>Gama de grises </a:t>
            </a:r>
          </a:p>
        </p:txBody>
      </p:sp>
      <p:sp>
        <p:nvSpPr>
          <p:cNvPr id="9" name="8 Rectángulo"/>
          <p:cNvSpPr/>
          <p:nvPr/>
        </p:nvSpPr>
        <p:spPr>
          <a:xfrm>
            <a:off x="8797252" y="914400"/>
            <a:ext cx="1895134" cy="369332"/>
          </a:xfrm>
          <a:prstGeom prst="rect">
            <a:avLst/>
          </a:prstGeom>
        </p:spPr>
        <p:txBody>
          <a:bodyPr wrap="none">
            <a:spAutoFit/>
          </a:bodyPr>
          <a:lstStyle/>
          <a:p>
            <a:r>
              <a:rPr lang="es-ES" dirty="0"/>
              <a:t>Líneas isométricas</a:t>
            </a:r>
          </a:p>
        </p:txBody>
      </p:sp>
      <p:sp>
        <p:nvSpPr>
          <p:cNvPr id="10" name="9 Rectángulo"/>
          <p:cNvSpPr/>
          <p:nvPr/>
        </p:nvSpPr>
        <p:spPr>
          <a:xfrm>
            <a:off x="6148402" y="3352800"/>
            <a:ext cx="1533177" cy="369332"/>
          </a:xfrm>
          <a:prstGeom prst="rect">
            <a:avLst/>
          </a:prstGeom>
        </p:spPr>
        <p:txBody>
          <a:bodyPr wrap="none">
            <a:spAutoFit/>
          </a:bodyPr>
          <a:lstStyle/>
          <a:p>
            <a:r>
              <a:rPr lang="es-ES" dirty="0"/>
              <a:t>Sist. Completo</a:t>
            </a:r>
          </a:p>
        </p:txBody>
      </p:sp>
      <p:sp>
        <p:nvSpPr>
          <p:cNvPr id="11" name="10 Rectángulo"/>
          <p:cNvSpPr/>
          <p:nvPr/>
        </p:nvSpPr>
        <p:spPr>
          <a:xfrm>
            <a:off x="9091128" y="3288268"/>
            <a:ext cx="1669047" cy="369332"/>
          </a:xfrm>
          <a:prstGeom prst="rect">
            <a:avLst/>
          </a:prstGeom>
        </p:spPr>
        <p:txBody>
          <a:bodyPr wrap="none">
            <a:spAutoFit/>
          </a:bodyPr>
          <a:lstStyle/>
          <a:p>
            <a:r>
              <a:rPr lang="es-ES" dirty="0"/>
              <a:t>Iluminancia [lx] </a:t>
            </a:r>
          </a:p>
        </p:txBody>
      </p:sp>
      <p:pic>
        <p:nvPicPr>
          <p:cNvPr id="14" name="13 Imagen"/>
          <p:cNvPicPr/>
          <p:nvPr/>
        </p:nvPicPr>
        <p:blipFill rotWithShape="1">
          <a:blip r:embed="rId3"/>
          <a:srcRect t="-4156"/>
          <a:stretch/>
        </p:blipFill>
        <p:spPr bwMode="auto">
          <a:xfrm>
            <a:off x="821531" y="762000"/>
            <a:ext cx="3966210" cy="3158490"/>
          </a:xfrm>
          <a:prstGeom prst="rect">
            <a:avLst/>
          </a:prstGeom>
          <a:ln>
            <a:noFill/>
          </a:ln>
          <a:extLst>
            <a:ext uri="{53640926-AAD7-44D8-BBD7-CCE9431645EC}">
              <a14:shadowObscured xmlns:a14="http://schemas.microsoft.com/office/drawing/2010/main"/>
            </a:ext>
          </a:extLst>
        </p:spPr>
      </p:pic>
      <p:pic>
        <p:nvPicPr>
          <p:cNvPr id="15" name="14 Imagen"/>
          <p:cNvPicPr/>
          <p:nvPr/>
        </p:nvPicPr>
        <p:blipFill>
          <a:blip r:embed="rId4"/>
          <a:stretch>
            <a:fillRect/>
          </a:stretch>
        </p:blipFill>
        <p:spPr>
          <a:xfrm>
            <a:off x="5545931" y="1405572"/>
            <a:ext cx="2791629" cy="1871345"/>
          </a:xfrm>
          <a:prstGeom prst="rect">
            <a:avLst/>
          </a:prstGeom>
        </p:spPr>
      </p:pic>
      <p:pic>
        <p:nvPicPr>
          <p:cNvPr id="16" name="15 Imagen"/>
          <p:cNvPicPr/>
          <p:nvPr/>
        </p:nvPicPr>
        <p:blipFill>
          <a:blip r:embed="rId5"/>
          <a:stretch>
            <a:fillRect/>
          </a:stretch>
        </p:blipFill>
        <p:spPr>
          <a:xfrm>
            <a:off x="8789887" y="1405572"/>
            <a:ext cx="2623444" cy="1802765"/>
          </a:xfrm>
          <a:prstGeom prst="rect">
            <a:avLst/>
          </a:prstGeom>
        </p:spPr>
      </p:pic>
      <p:pic>
        <p:nvPicPr>
          <p:cNvPr id="17" name="16 Imagen"/>
          <p:cNvPicPr/>
          <p:nvPr/>
        </p:nvPicPr>
        <p:blipFill>
          <a:blip r:embed="rId6"/>
          <a:stretch>
            <a:fillRect/>
          </a:stretch>
        </p:blipFill>
        <p:spPr>
          <a:xfrm>
            <a:off x="5510303" y="3936438"/>
            <a:ext cx="2788922" cy="1595755"/>
          </a:xfrm>
          <a:prstGeom prst="rect">
            <a:avLst/>
          </a:prstGeom>
        </p:spPr>
      </p:pic>
      <p:pic>
        <p:nvPicPr>
          <p:cNvPr id="18" name="17 Imagen"/>
          <p:cNvPicPr/>
          <p:nvPr/>
        </p:nvPicPr>
        <p:blipFill>
          <a:blip r:embed="rId7"/>
          <a:stretch>
            <a:fillRect/>
          </a:stretch>
        </p:blipFill>
        <p:spPr>
          <a:xfrm>
            <a:off x="8826243" y="4191000"/>
            <a:ext cx="2358488" cy="655320"/>
          </a:xfrm>
          <a:prstGeom prst="rect">
            <a:avLst/>
          </a:prstGeom>
        </p:spPr>
      </p:pic>
      <p:graphicFrame>
        <p:nvGraphicFramePr>
          <p:cNvPr id="2" name="1 Tabla"/>
          <p:cNvGraphicFramePr>
            <a:graphicFrameLocks noGrp="1"/>
          </p:cNvGraphicFramePr>
          <p:nvPr>
            <p:extLst>
              <p:ext uri="{D42A27DB-BD31-4B8C-83A1-F6EECF244321}">
                <p14:modId xmlns:p14="http://schemas.microsoft.com/office/powerpoint/2010/main" val="175479537"/>
              </p:ext>
            </p:extLst>
          </p:nvPr>
        </p:nvGraphicFramePr>
        <p:xfrm>
          <a:off x="121126" y="4480560"/>
          <a:ext cx="5272405" cy="731520"/>
        </p:xfrm>
        <a:graphic>
          <a:graphicData uri="http://schemas.openxmlformats.org/drawingml/2006/table">
            <a:tbl>
              <a:tblPr firstRow="1" firstCol="1" bandRow="1">
                <a:tableStyleId>{5C22544A-7EE6-4342-B048-85BDC9FD1C3A}</a:tableStyleId>
              </a:tblPr>
              <a:tblGrid>
                <a:gridCol w="1148715"/>
                <a:gridCol w="762000"/>
                <a:gridCol w="762000"/>
                <a:gridCol w="762000"/>
                <a:gridCol w="594360"/>
                <a:gridCol w="642620"/>
                <a:gridCol w="600710"/>
              </a:tblGrid>
              <a:tr h="190500">
                <a:tc>
                  <a:txBody>
                    <a:bodyPr/>
                    <a:lstStyle/>
                    <a:p>
                      <a:endParaRPr lang="es-ES" sz="1100">
                        <a:solidFill>
                          <a:srgbClr val="2E74B5"/>
                        </a:solidFill>
                        <a:effectLst/>
                        <a:latin typeface="Calibri"/>
                      </a:endParaRPr>
                    </a:p>
                  </a:txBody>
                  <a:tcPr marL="68580" marR="68580" marT="0" marB="0"/>
                </a:tc>
                <a:tc>
                  <a:txBody>
                    <a:bodyPr/>
                    <a:lstStyle/>
                    <a:p>
                      <a:pPr>
                        <a:spcAft>
                          <a:spcPts val="0"/>
                        </a:spcAft>
                      </a:pPr>
                      <a:r>
                        <a:rPr lang="es-ES" sz="1200">
                          <a:effectLst/>
                        </a:rPr>
                        <a:t>Em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Emax [lx]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 Em</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Emin / Emax</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IEE</a:t>
                      </a:r>
                      <a:endParaRPr lang="es-ES" sz="12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Sist. Emergencia</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502</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176</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669</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0,351</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2,63</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1,39</a:t>
                      </a:r>
                      <a:endParaRPr lang="es-ES" sz="1200" dirty="0">
                        <a:solidFill>
                          <a:srgbClr val="2E74B5"/>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33346376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AUTOMÁTICO DE ENCENDIDO DE LUMINARIAS</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 name="1 Rectángulo"/>
          <p:cNvSpPr/>
          <p:nvPr/>
        </p:nvSpPr>
        <p:spPr>
          <a:xfrm>
            <a:off x="211931" y="773668"/>
            <a:ext cx="3557384" cy="369332"/>
          </a:xfrm>
          <a:prstGeom prst="rect">
            <a:avLst/>
          </a:prstGeom>
        </p:spPr>
        <p:txBody>
          <a:bodyPr wrap="none">
            <a:spAutoFit/>
          </a:bodyPr>
          <a:lstStyle/>
          <a:p>
            <a:pPr lvl="2" fontAlgn="base"/>
            <a:r>
              <a:rPr lang="es-ES" b="1" dirty="0">
                <a:effectLst>
                  <a:glow>
                    <a:srgbClr val="000000"/>
                  </a:glow>
                  <a:outerShdw sx="0" sy="0">
                    <a:srgbClr val="000000"/>
                  </a:outerShdw>
                  <a:reflection stA="0" endPos="0" fadeDir="0" sx="0" sy="0"/>
                </a:effectLst>
              </a:rPr>
              <a:t>Descripción de la medida </a:t>
            </a:r>
          </a:p>
        </p:txBody>
      </p:sp>
      <p:graphicFrame>
        <p:nvGraphicFramePr>
          <p:cNvPr id="3" name="2 Tabla"/>
          <p:cNvGraphicFramePr>
            <a:graphicFrameLocks noGrp="1"/>
          </p:cNvGraphicFramePr>
          <p:nvPr>
            <p:extLst>
              <p:ext uri="{D42A27DB-BD31-4B8C-83A1-F6EECF244321}">
                <p14:modId xmlns:p14="http://schemas.microsoft.com/office/powerpoint/2010/main" val="476200844"/>
              </p:ext>
            </p:extLst>
          </p:nvPr>
        </p:nvGraphicFramePr>
        <p:xfrm>
          <a:off x="440531" y="1219200"/>
          <a:ext cx="3341370" cy="2592070"/>
        </p:xfrm>
        <a:graphic>
          <a:graphicData uri="http://schemas.openxmlformats.org/drawingml/2006/table">
            <a:tbl>
              <a:tblPr firstRow="1" firstCol="1" bandRow="1">
                <a:tableStyleId>{21E4AEA4-8DFA-4A89-87EB-49C32662AFE0}</a:tableStyleId>
              </a:tblPr>
              <a:tblGrid>
                <a:gridCol w="489585"/>
                <a:gridCol w="1680210"/>
                <a:gridCol w="1171575"/>
              </a:tblGrid>
              <a:tr h="445770">
                <a:tc>
                  <a:txBody>
                    <a:bodyPr/>
                    <a:lstStyle/>
                    <a:p>
                      <a:endParaRPr lang="es-ES" sz="1100" dirty="0">
                        <a:solidFill>
                          <a:srgbClr val="2E74B5"/>
                        </a:solidFill>
                        <a:effectLst/>
                        <a:latin typeface="Calibri"/>
                      </a:endParaRPr>
                    </a:p>
                  </a:txBody>
                  <a:tcPr marL="68580" marR="68580" marT="0" marB="0"/>
                </a:tc>
                <a:tc>
                  <a:txBody>
                    <a:bodyPr/>
                    <a:lstStyle/>
                    <a:p>
                      <a:pPr>
                        <a:spcAft>
                          <a:spcPts val="0"/>
                        </a:spcAft>
                      </a:pPr>
                      <a:r>
                        <a:rPr lang="es-ES" sz="1200">
                          <a:effectLst/>
                        </a:rPr>
                        <a:t>Área</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Lámparas Sist. Emergencia</a:t>
                      </a:r>
                      <a:endParaRPr lang="es-ES" sz="1200" dirty="0">
                        <a:solidFill>
                          <a:srgbClr val="2E74B5"/>
                        </a:solidFill>
                        <a:effectLst/>
                        <a:latin typeface="Times New Roman"/>
                        <a:ea typeface="Times New Roman"/>
                      </a:endParaRPr>
                    </a:p>
                  </a:txBody>
                  <a:tcPr marL="68580" marR="68580" marT="0" marB="0"/>
                </a:tc>
              </a:tr>
              <a:tr h="214630">
                <a:tc>
                  <a:txBody>
                    <a:bodyPr/>
                    <a:lstStyle/>
                    <a:p>
                      <a:pPr>
                        <a:spcAft>
                          <a:spcPts val="0"/>
                        </a:spcAft>
                      </a:pPr>
                      <a:r>
                        <a:rPr lang="es-ES" sz="1200">
                          <a:effectLst/>
                        </a:rPr>
                        <a:t>1</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Corredor espera</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6</a:t>
                      </a:r>
                      <a:endParaRPr lang="es-ES" sz="1200" dirty="0">
                        <a:solidFill>
                          <a:srgbClr val="2E74B5"/>
                        </a:solidFill>
                        <a:effectLst/>
                        <a:latin typeface="Times New Roman"/>
                        <a:ea typeface="Times New Roman"/>
                      </a:endParaRPr>
                    </a:p>
                  </a:txBody>
                  <a:tcPr marL="68580" marR="68580" marT="0" marB="0"/>
                </a:tc>
              </a:tr>
              <a:tr h="214630">
                <a:tc>
                  <a:txBody>
                    <a:bodyPr/>
                    <a:lstStyle/>
                    <a:p>
                      <a:pPr>
                        <a:spcAft>
                          <a:spcPts val="0"/>
                        </a:spcAft>
                      </a:pPr>
                      <a:r>
                        <a:rPr lang="es-ES" sz="1200">
                          <a:effectLst/>
                        </a:rPr>
                        <a:t>2</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Hall principal</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18</a:t>
                      </a:r>
                      <a:endParaRPr lang="es-ES" sz="1200" dirty="0">
                        <a:solidFill>
                          <a:srgbClr val="2E74B5"/>
                        </a:solidFill>
                        <a:effectLst/>
                        <a:latin typeface="Times New Roman"/>
                        <a:ea typeface="Times New Roman"/>
                      </a:endParaRPr>
                    </a:p>
                  </a:txBody>
                  <a:tcPr marL="68580" marR="68580" marT="0" marB="0"/>
                </a:tc>
              </a:tr>
              <a:tr h="214630">
                <a:tc>
                  <a:txBody>
                    <a:bodyPr/>
                    <a:lstStyle/>
                    <a:p>
                      <a:pPr>
                        <a:spcAft>
                          <a:spcPts val="0"/>
                        </a:spcAft>
                      </a:pPr>
                      <a:r>
                        <a:rPr lang="es-ES" sz="1200">
                          <a:effectLst/>
                        </a:rPr>
                        <a:t>3</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Corredor 95</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12</a:t>
                      </a:r>
                      <a:endParaRPr lang="es-ES" sz="1200" dirty="0">
                        <a:solidFill>
                          <a:srgbClr val="2E74B5"/>
                        </a:solidFill>
                        <a:effectLst/>
                        <a:latin typeface="Times New Roman"/>
                        <a:ea typeface="Times New Roman"/>
                      </a:endParaRPr>
                    </a:p>
                  </a:txBody>
                  <a:tcPr marL="68580" marR="68580" marT="0" marB="0"/>
                </a:tc>
              </a:tr>
              <a:tr h="214630">
                <a:tc>
                  <a:txBody>
                    <a:bodyPr/>
                    <a:lstStyle/>
                    <a:p>
                      <a:pPr>
                        <a:spcAft>
                          <a:spcPts val="0"/>
                        </a:spcAft>
                      </a:pPr>
                      <a:r>
                        <a:rPr lang="es-ES" sz="1200">
                          <a:effectLst/>
                        </a:rPr>
                        <a:t>4</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Corredor 70</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6</a:t>
                      </a:r>
                      <a:endParaRPr lang="es-ES" sz="1200" dirty="0">
                        <a:solidFill>
                          <a:srgbClr val="2E74B5"/>
                        </a:solidFill>
                        <a:effectLst/>
                        <a:latin typeface="Times New Roman"/>
                        <a:ea typeface="Times New Roman"/>
                      </a:endParaRPr>
                    </a:p>
                  </a:txBody>
                  <a:tcPr marL="68580" marR="68580" marT="0" marB="0"/>
                </a:tc>
              </a:tr>
              <a:tr h="214630">
                <a:tc>
                  <a:txBody>
                    <a:bodyPr/>
                    <a:lstStyle/>
                    <a:p>
                      <a:pPr>
                        <a:spcAft>
                          <a:spcPts val="0"/>
                        </a:spcAft>
                      </a:pPr>
                      <a:r>
                        <a:rPr lang="es-ES" sz="1200">
                          <a:effectLst/>
                        </a:rPr>
                        <a:t>5</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Corredor 67</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6</a:t>
                      </a:r>
                      <a:endParaRPr lang="es-ES" sz="1200" dirty="0">
                        <a:solidFill>
                          <a:srgbClr val="2E74B5"/>
                        </a:solidFill>
                        <a:effectLst/>
                        <a:latin typeface="Times New Roman"/>
                        <a:ea typeface="Times New Roman"/>
                      </a:endParaRPr>
                    </a:p>
                  </a:txBody>
                  <a:tcPr marL="68580" marR="68580" marT="0" marB="0"/>
                </a:tc>
              </a:tr>
              <a:tr h="214630">
                <a:tc>
                  <a:txBody>
                    <a:bodyPr/>
                    <a:lstStyle/>
                    <a:p>
                      <a:pPr>
                        <a:spcAft>
                          <a:spcPts val="0"/>
                        </a:spcAft>
                      </a:pPr>
                      <a:r>
                        <a:rPr lang="es-ES" sz="1200">
                          <a:effectLst/>
                        </a:rPr>
                        <a:t>6</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Corredor 002</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27</a:t>
                      </a:r>
                      <a:endParaRPr lang="es-ES" sz="1200" dirty="0">
                        <a:solidFill>
                          <a:srgbClr val="2E74B5"/>
                        </a:solidFill>
                        <a:effectLst/>
                        <a:latin typeface="Times New Roman"/>
                        <a:ea typeface="Times New Roman"/>
                      </a:endParaRPr>
                    </a:p>
                  </a:txBody>
                  <a:tcPr marL="68580" marR="68580" marT="0" marB="0"/>
                </a:tc>
              </a:tr>
              <a:tr h="214630">
                <a:tc>
                  <a:txBody>
                    <a:bodyPr/>
                    <a:lstStyle/>
                    <a:p>
                      <a:pPr>
                        <a:spcAft>
                          <a:spcPts val="0"/>
                        </a:spcAft>
                      </a:pPr>
                      <a:r>
                        <a:rPr lang="es-ES" sz="1200">
                          <a:effectLst/>
                        </a:rPr>
                        <a:t>7</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Hall emergencia</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12</a:t>
                      </a:r>
                      <a:endParaRPr lang="es-ES" sz="1200" dirty="0">
                        <a:solidFill>
                          <a:srgbClr val="2E74B5"/>
                        </a:solidFill>
                        <a:effectLst/>
                        <a:latin typeface="Times New Roman"/>
                        <a:ea typeface="Times New Roman"/>
                      </a:endParaRPr>
                    </a:p>
                  </a:txBody>
                  <a:tcPr marL="68580" marR="68580" marT="0" marB="0"/>
                </a:tc>
              </a:tr>
              <a:tr h="214630">
                <a:tc>
                  <a:txBody>
                    <a:bodyPr/>
                    <a:lstStyle/>
                    <a:p>
                      <a:pPr>
                        <a:spcAft>
                          <a:spcPts val="0"/>
                        </a:spcAft>
                      </a:pPr>
                      <a:r>
                        <a:rPr lang="es-ES" sz="1200">
                          <a:effectLst/>
                        </a:rPr>
                        <a:t>8</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Espera emergencia</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3</a:t>
                      </a:r>
                      <a:endParaRPr lang="es-ES" sz="1200" dirty="0">
                        <a:solidFill>
                          <a:srgbClr val="2E74B5"/>
                        </a:solidFill>
                        <a:effectLst/>
                        <a:latin typeface="Times New Roman"/>
                        <a:ea typeface="Times New Roman"/>
                      </a:endParaRPr>
                    </a:p>
                  </a:txBody>
                  <a:tcPr marL="68580" marR="68580" marT="0" marB="0"/>
                </a:tc>
              </a:tr>
              <a:tr h="214630">
                <a:tc>
                  <a:txBody>
                    <a:bodyPr/>
                    <a:lstStyle/>
                    <a:p>
                      <a:pPr>
                        <a:spcAft>
                          <a:spcPts val="0"/>
                        </a:spcAft>
                      </a:pPr>
                      <a:r>
                        <a:rPr lang="es-ES" sz="1200">
                          <a:effectLst/>
                        </a:rPr>
                        <a:t>9</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Hall hospitalización</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27</a:t>
                      </a:r>
                      <a:endParaRPr lang="es-ES" sz="1200" dirty="0">
                        <a:solidFill>
                          <a:srgbClr val="2E74B5"/>
                        </a:solidFill>
                        <a:effectLst/>
                        <a:latin typeface="Times New Roman"/>
                        <a:ea typeface="Times New Roman"/>
                      </a:endParaRPr>
                    </a:p>
                  </a:txBody>
                  <a:tcPr marL="68580" marR="68580" marT="0" marB="0"/>
                </a:tc>
              </a:tr>
              <a:tr h="214630">
                <a:tc>
                  <a:txBody>
                    <a:bodyPr/>
                    <a:lstStyle/>
                    <a:p>
                      <a:endParaRPr lang="es-ES" sz="1100">
                        <a:solidFill>
                          <a:srgbClr val="2E74B5"/>
                        </a:solidFill>
                        <a:effectLst/>
                        <a:latin typeface="Calibri"/>
                      </a:endParaRPr>
                    </a:p>
                  </a:txBody>
                  <a:tcPr marL="68580" marR="68580" marT="0" marB="0"/>
                </a:tc>
                <a:tc>
                  <a:txBody>
                    <a:bodyPr/>
                    <a:lstStyle/>
                    <a:p>
                      <a:pPr>
                        <a:spcAft>
                          <a:spcPts val="0"/>
                        </a:spcAft>
                      </a:pPr>
                      <a:r>
                        <a:rPr lang="es-ES" sz="1200">
                          <a:effectLst/>
                        </a:rPr>
                        <a:t>TOTAL</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117</a:t>
                      </a:r>
                      <a:endParaRPr lang="es-ES" sz="1200" dirty="0">
                        <a:solidFill>
                          <a:srgbClr val="2E74B5"/>
                        </a:solidFill>
                        <a:effectLst/>
                        <a:latin typeface="Times New Roman"/>
                        <a:ea typeface="Times New Roman"/>
                      </a:endParaRPr>
                    </a:p>
                  </a:txBody>
                  <a:tcPr marL="68580" marR="68580" marT="0" marB="0"/>
                </a:tc>
              </a:tr>
            </a:tbl>
          </a:graphicData>
        </a:graphic>
      </p:graphicFrame>
      <p:sp>
        <p:nvSpPr>
          <p:cNvPr id="4" name="3 Rectángulo"/>
          <p:cNvSpPr/>
          <p:nvPr/>
        </p:nvSpPr>
        <p:spPr>
          <a:xfrm>
            <a:off x="6396136" y="838200"/>
            <a:ext cx="2531462" cy="369332"/>
          </a:xfrm>
          <a:prstGeom prst="rect">
            <a:avLst/>
          </a:prstGeom>
        </p:spPr>
        <p:txBody>
          <a:bodyPr wrap="none">
            <a:spAutoFit/>
          </a:bodyPr>
          <a:lstStyle/>
          <a:p>
            <a:pPr lvl="2" fontAlgn="base"/>
            <a:r>
              <a:rPr lang="es-ES" b="1" dirty="0">
                <a:effectLst>
                  <a:glow>
                    <a:srgbClr val="000000"/>
                  </a:glow>
                  <a:outerShdw sx="0" sy="0">
                    <a:srgbClr val="000000"/>
                  </a:outerShdw>
                  <a:reflection stA="0" endPos="0" fadeDir="0" sx="0" sy="0"/>
                </a:effectLst>
              </a:rPr>
              <a:t>Plan de acción </a:t>
            </a:r>
          </a:p>
        </p:txBody>
      </p:sp>
      <p:graphicFrame>
        <p:nvGraphicFramePr>
          <p:cNvPr id="5" name="4 Tabla"/>
          <p:cNvGraphicFramePr>
            <a:graphicFrameLocks noGrp="1"/>
          </p:cNvGraphicFramePr>
          <p:nvPr>
            <p:extLst>
              <p:ext uri="{D42A27DB-BD31-4B8C-83A1-F6EECF244321}">
                <p14:modId xmlns:p14="http://schemas.microsoft.com/office/powerpoint/2010/main" val="113338546"/>
              </p:ext>
            </p:extLst>
          </p:nvPr>
        </p:nvGraphicFramePr>
        <p:xfrm>
          <a:off x="5658058" y="1230569"/>
          <a:ext cx="4766310" cy="2198370"/>
        </p:xfrm>
        <a:graphic>
          <a:graphicData uri="http://schemas.openxmlformats.org/drawingml/2006/table">
            <a:tbl>
              <a:tblPr firstRow="1" firstCol="1" bandRow="1">
                <a:tableStyleId>{7DF18680-E054-41AD-8BC1-D1AEF772440D}</a:tableStyleId>
              </a:tblPr>
              <a:tblGrid>
                <a:gridCol w="2851785"/>
                <a:gridCol w="1914525"/>
              </a:tblGrid>
              <a:tr h="209550">
                <a:tc gridSpan="2">
                  <a:txBody>
                    <a:bodyPr/>
                    <a:lstStyle/>
                    <a:p>
                      <a:pPr algn="ctr">
                        <a:spcAft>
                          <a:spcPts val="0"/>
                        </a:spcAft>
                      </a:pPr>
                      <a:r>
                        <a:rPr lang="es-ES" sz="1200" dirty="0">
                          <a:effectLst/>
                        </a:rPr>
                        <a:t>Características generales</a:t>
                      </a:r>
                      <a:endParaRPr lang="es-ES" sz="1200" dirty="0">
                        <a:solidFill>
                          <a:srgbClr val="2E74B5"/>
                        </a:solidFill>
                        <a:effectLst/>
                        <a:latin typeface="Times New Roman"/>
                        <a:ea typeface="Times New Roman"/>
                      </a:endParaRPr>
                    </a:p>
                  </a:txBody>
                  <a:tcPr marL="68580" marR="68580" marT="0" marB="0"/>
                </a:tc>
                <a:tc hMerge="1">
                  <a:txBody>
                    <a:bodyPr/>
                    <a:lstStyle/>
                    <a:p>
                      <a:endParaRPr lang="es-ES"/>
                    </a:p>
                  </a:txBody>
                  <a:tcPr/>
                </a:tc>
              </a:tr>
              <a:tr h="209550">
                <a:tc>
                  <a:txBody>
                    <a:bodyPr/>
                    <a:lstStyle/>
                    <a:p>
                      <a:pPr>
                        <a:spcAft>
                          <a:spcPts val="0"/>
                        </a:spcAft>
                      </a:pPr>
                      <a:r>
                        <a:rPr lang="es-ES" sz="1200">
                          <a:effectLst/>
                        </a:rPr>
                        <a:t>Marca</a:t>
                      </a:r>
                      <a:endParaRPr lang="es-ES" sz="1200">
                        <a:solidFill>
                          <a:srgbClr val="2E74B5"/>
                        </a:solidFill>
                        <a:effectLst/>
                        <a:latin typeface="Times New Roman"/>
                        <a:ea typeface="Times New Roman"/>
                      </a:endParaRPr>
                    </a:p>
                  </a:txBody>
                  <a:tcPr marL="68580" marR="68580" marT="0" marB="0"/>
                </a:tc>
                <a:tc>
                  <a:txBody>
                    <a:bodyPr/>
                    <a:lstStyle/>
                    <a:p>
                      <a:pPr marL="128905">
                        <a:spcAft>
                          <a:spcPts val="0"/>
                        </a:spcAft>
                      </a:pPr>
                      <a:r>
                        <a:rPr lang="es-ES" sz="1200">
                          <a:effectLst/>
                        </a:rPr>
                        <a:t>Finder</a:t>
                      </a:r>
                      <a:endParaRPr lang="es-ES" sz="1200">
                        <a:solidFill>
                          <a:srgbClr val="2E74B5"/>
                        </a:solidFill>
                        <a:effectLst/>
                        <a:latin typeface="Times New Roman"/>
                        <a:ea typeface="Times New Roman"/>
                      </a:endParaRPr>
                    </a:p>
                  </a:txBody>
                  <a:tcPr marL="68580" marR="68580" marT="0" marB="0"/>
                </a:tc>
              </a:tr>
              <a:tr h="209550">
                <a:tc>
                  <a:txBody>
                    <a:bodyPr/>
                    <a:lstStyle/>
                    <a:p>
                      <a:pPr>
                        <a:spcAft>
                          <a:spcPts val="0"/>
                        </a:spcAft>
                      </a:pPr>
                      <a:r>
                        <a:rPr lang="es-ES" sz="1200">
                          <a:effectLst/>
                        </a:rPr>
                        <a:t>Modelo </a:t>
                      </a:r>
                      <a:endParaRPr lang="es-ES" sz="1200">
                        <a:solidFill>
                          <a:srgbClr val="2E74B5"/>
                        </a:solidFill>
                        <a:effectLst/>
                        <a:latin typeface="Times New Roman"/>
                        <a:ea typeface="Times New Roman"/>
                      </a:endParaRPr>
                    </a:p>
                  </a:txBody>
                  <a:tcPr marL="68580" marR="68580" marT="0" marB="0"/>
                </a:tc>
                <a:tc>
                  <a:txBody>
                    <a:bodyPr/>
                    <a:lstStyle/>
                    <a:p>
                      <a:pPr marL="128905">
                        <a:spcAft>
                          <a:spcPts val="0"/>
                        </a:spcAft>
                      </a:pPr>
                      <a:r>
                        <a:rPr lang="es-ES" sz="1200">
                          <a:effectLst/>
                        </a:rPr>
                        <a:t>Serie 18.41</a:t>
                      </a:r>
                      <a:endParaRPr lang="es-ES" sz="1200">
                        <a:solidFill>
                          <a:srgbClr val="2E74B5"/>
                        </a:solidFill>
                        <a:effectLst/>
                        <a:latin typeface="Times New Roman"/>
                        <a:ea typeface="Times New Roman"/>
                      </a:endParaRPr>
                    </a:p>
                  </a:txBody>
                  <a:tcPr marL="68580" marR="68580" marT="0" marB="0"/>
                </a:tc>
              </a:tr>
              <a:tr h="209550">
                <a:tc>
                  <a:txBody>
                    <a:bodyPr/>
                    <a:lstStyle/>
                    <a:p>
                      <a:pPr>
                        <a:spcAft>
                          <a:spcPts val="0"/>
                        </a:spcAft>
                      </a:pPr>
                      <a:r>
                        <a:rPr lang="es-ES" sz="1200">
                          <a:effectLst/>
                        </a:rPr>
                        <a:t>Corriente nominal/máx. Corriente instantánea</a:t>
                      </a:r>
                      <a:endParaRPr lang="es-ES" sz="1200">
                        <a:solidFill>
                          <a:srgbClr val="2E74B5"/>
                        </a:solidFill>
                        <a:effectLst/>
                        <a:latin typeface="Times New Roman"/>
                        <a:ea typeface="Times New Roman"/>
                      </a:endParaRPr>
                    </a:p>
                  </a:txBody>
                  <a:tcPr marL="68580" marR="68580" marT="0" marB="0"/>
                </a:tc>
                <a:tc>
                  <a:txBody>
                    <a:bodyPr/>
                    <a:lstStyle/>
                    <a:p>
                      <a:pPr marL="128905">
                        <a:spcAft>
                          <a:spcPts val="0"/>
                        </a:spcAft>
                      </a:pPr>
                      <a:r>
                        <a:rPr lang="es-ES" sz="1200">
                          <a:effectLst/>
                        </a:rPr>
                        <a:t>10/20 a (100 a - 5 ms)</a:t>
                      </a:r>
                      <a:endParaRPr lang="es-ES" sz="1200">
                        <a:solidFill>
                          <a:srgbClr val="2E74B5"/>
                        </a:solidFill>
                        <a:effectLst/>
                        <a:latin typeface="Times New Roman"/>
                        <a:ea typeface="Times New Roman"/>
                      </a:endParaRPr>
                    </a:p>
                  </a:txBody>
                  <a:tcPr marL="68580" marR="68580" marT="0" marB="0"/>
                </a:tc>
              </a:tr>
              <a:tr h="209550">
                <a:tc>
                  <a:txBody>
                    <a:bodyPr/>
                    <a:lstStyle/>
                    <a:p>
                      <a:pPr>
                        <a:spcAft>
                          <a:spcPts val="0"/>
                        </a:spcAft>
                      </a:pPr>
                      <a:r>
                        <a:rPr lang="es-ES" sz="1200">
                          <a:effectLst/>
                        </a:rPr>
                        <a:t> Voltaje nominal/máx. Voltaje de conmutación</a:t>
                      </a:r>
                      <a:endParaRPr lang="es-ES" sz="1200">
                        <a:solidFill>
                          <a:srgbClr val="2E74B5"/>
                        </a:solidFill>
                        <a:effectLst/>
                        <a:latin typeface="Times New Roman"/>
                        <a:ea typeface="Times New Roman"/>
                      </a:endParaRPr>
                    </a:p>
                  </a:txBody>
                  <a:tcPr marL="68580" marR="68580" marT="0" marB="0"/>
                </a:tc>
                <a:tc>
                  <a:txBody>
                    <a:bodyPr/>
                    <a:lstStyle/>
                    <a:p>
                      <a:pPr marL="128905">
                        <a:spcAft>
                          <a:spcPts val="0"/>
                        </a:spcAft>
                      </a:pPr>
                      <a:r>
                        <a:rPr lang="es-ES" sz="1200">
                          <a:effectLst/>
                        </a:rPr>
                        <a:t>230/230 v ac</a:t>
                      </a:r>
                      <a:endParaRPr lang="es-ES" sz="1200">
                        <a:solidFill>
                          <a:srgbClr val="2E74B5"/>
                        </a:solidFill>
                        <a:effectLst/>
                        <a:latin typeface="Times New Roman"/>
                        <a:ea typeface="Times New Roman"/>
                      </a:endParaRPr>
                    </a:p>
                  </a:txBody>
                  <a:tcPr marL="68580" marR="68580" marT="0" marB="0"/>
                </a:tc>
              </a:tr>
              <a:tr h="209550">
                <a:tc>
                  <a:txBody>
                    <a:bodyPr/>
                    <a:lstStyle/>
                    <a:p>
                      <a:pPr>
                        <a:spcAft>
                          <a:spcPts val="0"/>
                        </a:spcAft>
                      </a:pPr>
                      <a:r>
                        <a:rPr lang="es-ES" sz="1200">
                          <a:effectLst/>
                        </a:rPr>
                        <a:t>Potencia nominal en Ac/Dc </a:t>
                      </a:r>
                      <a:endParaRPr lang="es-ES" sz="1200">
                        <a:solidFill>
                          <a:srgbClr val="2E74B5"/>
                        </a:solidFill>
                        <a:effectLst/>
                        <a:latin typeface="Times New Roman"/>
                        <a:ea typeface="Times New Roman"/>
                      </a:endParaRPr>
                    </a:p>
                  </a:txBody>
                  <a:tcPr marL="68580" marR="68580" marT="0" marB="0"/>
                </a:tc>
                <a:tc>
                  <a:txBody>
                    <a:bodyPr/>
                    <a:lstStyle/>
                    <a:p>
                      <a:pPr marL="128905">
                        <a:spcAft>
                          <a:spcPts val="0"/>
                        </a:spcAft>
                      </a:pPr>
                      <a:r>
                        <a:rPr lang="es-ES" sz="1200">
                          <a:effectLst/>
                        </a:rPr>
                        <a:t>2.5/—</a:t>
                      </a:r>
                      <a:endParaRPr lang="es-ES" sz="1200">
                        <a:solidFill>
                          <a:srgbClr val="2E74B5"/>
                        </a:solidFill>
                        <a:effectLst/>
                        <a:latin typeface="Times New Roman"/>
                        <a:ea typeface="Times New Roman"/>
                      </a:endParaRPr>
                    </a:p>
                  </a:txBody>
                  <a:tcPr marL="68580" marR="68580" marT="0" marB="0"/>
                </a:tc>
              </a:tr>
              <a:tr h="209550">
                <a:tc>
                  <a:txBody>
                    <a:bodyPr/>
                    <a:lstStyle/>
                    <a:p>
                      <a:pPr>
                        <a:spcAft>
                          <a:spcPts val="0"/>
                        </a:spcAft>
                      </a:pPr>
                      <a:r>
                        <a:rPr lang="es-ES" sz="1200">
                          <a:effectLst/>
                        </a:rPr>
                        <a:t>Régimen de funcionamiento Ac (50/60 hz)</a:t>
                      </a:r>
                      <a:endParaRPr lang="es-ES" sz="1200">
                        <a:solidFill>
                          <a:srgbClr val="2E74B5"/>
                        </a:solidFill>
                        <a:effectLst/>
                        <a:latin typeface="Times New Roman"/>
                        <a:ea typeface="Times New Roman"/>
                      </a:endParaRPr>
                    </a:p>
                  </a:txBody>
                  <a:tcPr marL="68580" marR="68580" marT="0" marB="0"/>
                </a:tc>
                <a:tc>
                  <a:txBody>
                    <a:bodyPr/>
                    <a:lstStyle/>
                    <a:p>
                      <a:pPr marL="128905">
                        <a:spcAft>
                          <a:spcPts val="0"/>
                        </a:spcAft>
                      </a:pPr>
                      <a:r>
                        <a:rPr lang="es-ES" sz="1200">
                          <a:effectLst/>
                        </a:rPr>
                        <a:t>96...253 v</a:t>
                      </a:r>
                      <a:endParaRPr lang="es-ES" sz="1200">
                        <a:solidFill>
                          <a:srgbClr val="2E74B5"/>
                        </a:solidFill>
                        <a:effectLst/>
                        <a:latin typeface="Times New Roman"/>
                        <a:ea typeface="Times New Roman"/>
                      </a:endParaRPr>
                    </a:p>
                  </a:txBody>
                  <a:tcPr marL="68580" marR="68580" marT="0" marB="0"/>
                </a:tc>
              </a:tr>
              <a:tr h="209550">
                <a:tc>
                  <a:txBody>
                    <a:bodyPr/>
                    <a:lstStyle/>
                    <a:p>
                      <a:pPr>
                        <a:spcAft>
                          <a:spcPts val="0"/>
                        </a:spcAft>
                      </a:pPr>
                      <a:r>
                        <a:rPr lang="es-ES" sz="1200">
                          <a:effectLst/>
                        </a:rPr>
                        <a:t>Profundidad de campo radial</a:t>
                      </a:r>
                      <a:endParaRPr lang="es-ES" sz="1200">
                        <a:solidFill>
                          <a:srgbClr val="2E74B5"/>
                        </a:solidFill>
                        <a:effectLst/>
                        <a:latin typeface="Times New Roman"/>
                        <a:ea typeface="Times New Roman"/>
                      </a:endParaRPr>
                    </a:p>
                  </a:txBody>
                  <a:tcPr marL="68580" marR="68580" marT="0" marB="0"/>
                </a:tc>
                <a:tc>
                  <a:txBody>
                    <a:bodyPr/>
                    <a:lstStyle/>
                    <a:p>
                      <a:pPr marL="128905">
                        <a:spcAft>
                          <a:spcPts val="0"/>
                        </a:spcAft>
                      </a:pPr>
                      <a:r>
                        <a:rPr lang="es-ES" sz="1200">
                          <a:effectLst/>
                        </a:rPr>
                        <a:t>18 m</a:t>
                      </a:r>
                      <a:endParaRPr lang="es-ES" sz="1200">
                        <a:solidFill>
                          <a:srgbClr val="2E74B5"/>
                        </a:solidFill>
                        <a:effectLst/>
                        <a:latin typeface="Times New Roman"/>
                        <a:ea typeface="Times New Roman"/>
                      </a:endParaRPr>
                    </a:p>
                  </a:txBody>
                  <a:tcPr marL="68580" marR="68580" marT="0" marB="0"/>
                </a:tc>
              </a:tr>
              <a:tr h="209550">
                <a:tc>
                  <a:txBody>
                    <a:bodyPr/>
                    <a:lstStyle/>
                    <a:p>
                      <a:pPr>
                        <a:spcAft>
                          <a:spcPts val="0"/>
                        </a:spcAft>
                      </a:pPr>
                      <a:r>
                        <a:rPr lang="es-ES" sz="1200" dirty="0">
                          <a:effectLst/>
                        </a:rPr>
                        <a:t>Profundidad de campo tangencial</a:t>
                      </a:r>
                      <a:endParaRPr lang="es-ES" sz="1200" dirty="0">
                        <a:solidFill>
                          <a:srgbClr val="2E74B5"/>
                        </a:solidFill>
                        <a:effectLst/>
                        <a:latin typeface="Times New Roman"/>
                        <a:ea typeface="Times New Roman"/>
                      </a:endParaRPr>
                    </a:p>
                  </a:txBody>
                  <a:tcPr marL="68580" marR="68580" marT="0" marB="0"/>
                </a:tc>
                <a:tc>
                  <a:txBody>
                    <a:bodyPr/>
                    <a:lstStyle/>
                    <a:p>
                      <a:pPr marL="128905">
                        <a:spcAft>
                          <a:spcPts val="0"/>
                        </a:spcAft>
                      </a:pPr>
                      <a:r>
                        <a:rPr lang="es-ES" sz="1200" dirty="0">
                          <a:effectLst/>
                        </a:rPr>
                        <a:t>30 m</a:t>
                      </a:r>
                      <a:endParaRPr lang="es-ES" sz="1200" dirty="0">
                        <a:solidFill>
                          <a:srgbClr val="2E74B5"/>
                        </a:solidFill>
                        <a:effectLst/>
                        <a:latin typeface="Times New Roman"/>
                        <a:ea typeface="Times New Roman"/>
                      </a:endParaRPr>
                    </a:p>
                  </a:txBody>
                  <a:tcPr marL="68580" marR="68580" marT="0" marB="0"/>
                </a:tc>
              </a:tr>
            </a:tbl>
          </a:graphicData>
        </a:graphic>
      </p:graphicFrame>
      <p:pic>
        <p:nvPicPr>
          <p:cNvPr id="9" name="8 Imagen"/>
          <p:cNvPicPr/>
          <p:nvPr/>
        </p:nvPicPr>
        <p:blipFill>
          <a:blip r:embed="rId3"/>
          <a:stretch>
            <a:fillRect/>
          </a:stretch>
        </p:blipFill>
        <p:spPr>
          <a:xfrm>
            <a:off x="5736597" y="3714307"/>
            <a:ext cx="4476750" cy="2181860"/>
          </a:xfrm>
          <a:prstGeom prst="rect">
            <a:avLst/>
          </a:prstGeom>
        </p:spPr>
      </p:pic>
      <p:pic>
        <p:nvPicPr>
          <p:cNvPr id="4812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31" y="3924300"/>
            <a:ext cx="21526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8590" y="3962400"/>
            <a:ext cx="2640279"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Rectángulo">
            <a:hlinkClick r:id="rId6" action="ppaction://hlinkfile"/>
          </p:cNvPr>
          <p:cNvSpPr/>
          <p:nvPr/>
        </p:nvSpPr>
        <p:spPr>
          <a:xfrm>
            <a:off x="10237436" y="5491157"/>
            <a:ext cx="1472759" cy="230832"/>
          </a:xfrm>
          <a:prstGeom prst="rect">
            <a:avLst/>
          </a:prstGeom>
        </p:spPr>
        <p:txBody>
          <a:bodyPr wrap="square">
            <a:spAutoFit/>
          </a:bodyPr>
          <a:lstStyle/>
          <a:p>
            <a:r>
              <a:rPr lang="es-ES" sz="900" dirty="0" err="1" smtClean="0">
                <a:hlinkClick r:id="rId6" action="ppaction://hlinkfile"/>
              </a:rPr>
              <a:t>Plano_áreas_intervenidas</a:t>
            </a:r>
            <a:r>
              <a:rPr lang="es-ES" sz="900" dirty="0" smtClean="0"/>
              <a:t>  </a:t>
            </a:r>
            <a:endParaRPr lang="es-ES" sz="900" dirty="0"/>
          </a:p>
        </p:txBody>
      </p:sp>
      <p:sp>
        <p:nvSpPr>
          <p:cNvPr id="15" name="14 Rectángulo"/>
          <p:cNvSpPr/>
          <p:nvPr/>
        </p:nvSpPr>
        <p:spPr>
          <a:xfrm>
            <a:off x="10263297" y="5267889"/>
            <a:ext cx="441275" cy="276999"/>
          </a:xfrm>
          <a:prstGeom prst="rect">
            <a:avLst/>
          </a:prstGeom>
        </p:spPr>
        <p:txBody>
          <a:bodyPr wrap="none">
            <a:spAutoFit/>
          </a:bodyPr>
          <a:lstStyle/>
          <a:p>
            <a:r>
              <a:rPr lang="es-ES" sz="1200" b="1" dirty="0" smtClean="0"/>
              <a:t>Ver:</a:t>
            </a:r>
            <a:endParaRPr lang="es-ES" sz="1200" b="1" dirty="0"/>
          </a:p>
        </p:txBody>
      </p:sp>
    </p:spTree>
    <p:extLst>
      <p:ext uri="{BB962C8B-B14F-4D97-AF65-F5344CB8AC3E}">
        <p14:creationId xmlns:p14="http://schemas.microsoft.com/office/powerpoint/2010/main" val="9908396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AUTOMÁTICO DE ENCENDIDO DE LUMINARIAS</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288131" y="1045149"/>
            <a:ext cx="4876800" cy="1754326"/>
          </a:xfrm>
          <a:prstGeom prst="rect">
            <a:avLst/>
          </a:prstGeom>
        </p:spPr>
        <p:txBody>
          <a:bodyPr wrap="square">
            <a:spAutoFit/>
          </a:bodyPr>
          <a:lstStyle/>
          <a:p>
            <a:pPr marL="285750" lvl="0" indent="-285750">
              <a:buFont typeface="Arial" panose="020B0604020202020204" pitchFamily="34" charset="0"/>
              <a:buChar char="•"/>
            </a:pPr>
            <a:r>
              <a:rPr lang="es-ES" dirty="0"/>
              <a:t>Costo unitario por equipo: $ 35</a:t>
            </a:r>
          </a:p>
          <a:p>
            <a:pPr marL="285750" lvl="0" indent="-285750">
              <a:buFont typeface="Arial" panose="020B0604020202020204" pitchFamily="34" charset="0"/>
              <a:buChar char="•"/>
            </a:pPr>
            <a:r>
              <a:rPr lang="es-ES" dirty="0"/>
              <a:t>Costo unitario instalación: $10</a:t>
            </a:r>
            <a:r>
              <a:rPr lang="es-ES" b="1" dirty="0"/>
              <a:t> </a:t>
            </a:r>
            <a:endParaRPr lang="es-ES" dirty="0"/>
          </a:p>
          <a:p>
            <a:pPr marL="285750" lvl="0" indent="-285750">
              <a:buFont typeface="Arial" panose="020B0604020202020204" pitchFamily="34" charset="0"/>
              <a:buChar char="•"/>
            </a:pPr>
            <a:r>
              <a:rPr lang="es-ES" dirty="0"/>
              <a:t>Costo energía kWh: $ 6.2 </a:t>
            </a:r>
            <a:r>
              <a:rPr lang="es-ES" dirty="0" err="1"/>
              <a:t>ctvs</a:t>
            </a:r>
            <a:r>
              <a:rPr lang="es-ES" dirty="0"/>
              <a:t> Tomado de (Pliego tarifario 2015, 2015) Centros de salud pública. </a:t>
            </a:r>
          </a:p>
          <a:p>
            <a:pPr marL="285750" lvl="0" indent="-285750">
              <a:buFont typeface="Arial" panose="020B0604020202020204" pitchFamily="34" charset="0"/>
              <a:buChar char="•"/>
            </a:pPr>
            <a:r>
              <a:rPr lang="es-ES" dirty="0"/>
              <a:t>Inversión inicial total: $405,00 </a:t>
            </a:r>
          </a:p>
        </p:txBody>
      </p:sp>
      <p:sp>
        <p:nvSpPr>
          <p:cNvPr id="10" name="9 Rectángulo"/>
          <p:cNvSpPr/>
          <p:nvPr/>
        </p:nvSpPr>
        <p:spPr>
          <a:xfrm>
            <a:off x="7146131" y="720930"/>
            <a:ext cx="3810000" cy="369332"/>
          </a:xfrm>
          <a:prstGeom prst="rect">
            <a:avLst/>
          </a:prstGeom>
          <a:ln>
            <a:solidFill>
              <a:srgbClr val="00B0F0"/>
            </a:solidFill>
          </a:ln>
        </p:spPr>
        <p:txBody>
          <a:bodyPr wrap="square">
            <a:spAutoFit/>
          </a:bodyPr>
          <a:lstStyle/>
          <a:p>
            <a:pPr lvl="2" fontAlgn="base"/>
            <a:r>
              <a:rPr lang="es-ES" b="1" dirty="0">
                <a:effectLst>
                  <a:glow>
                    <a:srgbClr val="000000"/>
                  </a:glow>
                  <a:outerShdw sx="0" sy="0">
                    <a:srgbClr val="000000"/>
                  </a:outerShdw>
                  <a:reflection stA="0" endPos="0" fadeDir="0" sx="0" sy="0"/>
                </a:effectLst>
              </a:rPr>
              <a:t>Análisis Ambiental</a:t>
            </a:r>
          </a:p>
        </p:txBody>
      </p:sp>
      <p:graphicFrame>
        <p:nvGraphicFramePr>
          <p:cNvPr id="11" name="10 Tabla"/>
          <p:cNvGraphicFramePr>
            <a:graphicFrameLocks noGrp="1"/>
          </p:cNvGraphicFramePr>
          <p:nvPr>
            <p:extLst>
              <p:ext uri="{D42A27DB-BD31-4B8C-83A1-F6EECF244321}">
                <p14:modId xmlns:p14="http://schemas.microsoft.com/office/powerpoint/2010/main" val="291320808"/>
              </p:ext>
            </p:extLst>
          </p:nvPr>
        </p:nvGraphicFramePr>
        <p:xfrm>
          <a:off x="6057258" y="1219200"/>
          <a:ext cx="5174615" cy="1830070"/>
        </p:xfrm>
        <a:graphic>
          <a:graphicData uri="http://schemas.openxmlformats.org/drawingml/2006/table">
            <a:tbl>
              <a:tblPr firstRow="1" firstCol="1" bandRow="1">
                <a:tableStyleId>{7DF18680-E054-41AD-8BC1-D1AEF772440D}</a:tableStyleId>
              </a:tblPr>
              <a:tblGrid>
                <a:gridCol w="2186305"/>
                <a:gridCol w="682625"/>
                <a:gridCol w="768985"/>
                <a:gridCol w="854075"/>
                <a:gridCol w="682625"/>
              </a:tblGrid>
              <a:tr h="194292">
                <a:tc>
                  <a:txBody>
                    <a:bodyPr/>
                    <a:lstStyle/>
                    <a:p>
                      <a:pPr algn="ctr">
                        <a:spcAft>
                          <a:spcPts val="0"/>
                        </a:spcAft>
                      </a:pPr>
                      <a:r>
                        <a:rPr lang="es-ES" sz="1200" dirty="0">
                          <a:effectLst/>
                        </a:rPr>
                        <a:t>Descripción </a:t>
                      </a:r>
                      <a:endParaRPr lang="es-ES" sz="12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Unidad</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Cantidad</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Días Laborables</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Horas Por Día</a:t>
                      </a:r>
                      <a:endParaRPr lang="es-ES" sz="1200">
                        <a:solidFill>
                          <a:srgbClr val="2E74B5"/>
                        </a:solidFill>
                        <a:effectLst/>
                        <a:latin typeface="Times New Roman"/>
                        <a:ea typeface="Times New Roman"/>
                      </a:endParaRPr>
                    </a:p>
                  </a:txBody>
                  <a:tcPr marL="68580" marR="68580" marT="0" marB="0"/>
                </a:tc>
              </a:tr>
              <a:tr h="183515">
                <a:tc>
                  <a:txBody>
                    <a:bodyPr/>
                    <a:lstStyle/>
                    <a:p>
                      <a:pPr>
                        <a:spcAft>
                          <a:spcPts val="0"/>
                        </a:spcAft>
                      </a:pPr>
                      <a:r>
                        <a:rPr lang="es-ES" sz="1200">
                          <a:effectLst/>
                        </a:rPr>
                        <a:t>Ahorro en potencia Sist. Emergencia</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W</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2106</a:t>
                      </a:r>
                      <a:endParaRPr lang="es-ES" sz="1200">
                        <a:solidFill>
                          <a:srgbClr val="2E74B5"/>
                        </a:solidFill>
                        <a:effectLst/>
                        <a:latin typeface="Times New Roman"/>
                        <a:ea typeface="Times New Roman"/>
                      </a:endParaRPr>
                    </a:p>
                  </a:txBody>
                  <a:tcPr marL="68580" marR="68580" marT="0" marB="0"/>
                </a:tc>
                <a:tc>
                  <a:txBody>
                    <a:bodyPr/>
                    <a:lstStyle/>
                    <a:p>
                      <a:endParaRPr lang="es-ES" sz="1100">
                        <a:solidFill>
                          <a:srgbClr val="2E74B5"/>
                        </a:solidFill>
                        <a:effectLst/>
                        <a:latin typeface="Calibri"/>
                      </a:endParaRPr>
                    </a:p>
                  </a:txBody>
                  <a:tcPr marL="68580" marR="68580" marT="0" marB="0"/>
                </a:tc>
                <a:tc>
                  <a:txBody>
                    <a:bodyPr/>
                    <a:lstStyle/>
                    <a:p>
                      <a:endParaRPr lang="es-ES" sz="1100">
                        <a:solidFill>
                          <a:srgbClr val="2E74B5"/>
                        </a:solidFill>
                        <a:effectLst/>
                        <a:latin typeface="Calibri"/>
                      </a:endParaRPr>
                    </a:p>
                  </a:txBody>
                  <a:tcPr marL="68580" marR="68580" marT="0" marB="0"/>
                </a:tc>
              </a:tr>
              <a:tr h="183515">
                <a:tc>
                  <a:txBody>
                    <a:bodyPr/>
                    <a:lstStyle/>
                    <a:p>
                      <a:pPr>
                        <a:spcAft>
                          <a:spcPts val="0"/>
                        </a:spcAft>
                      </a:pPr>
                      <a:r>
                        <a:rPr lang="es-ES" sz="1200">
                          <a:effectLst/>
                        </a:rPr>
                        <a:t>Horas de ahorro en funcionamiento</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horas</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730,00</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365</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2</a:t>
                      </a:r>
                      <a:endParaRPr lang="es-ES" sz="1200">
                        <a:solidFill>
                          <a:srgbClr val="2E74B5"/>
                        </a:solidFill>
                        <a:effectLst/>
                        <a:latin typeface="Times New Roman"/>
                        <a:ea typeface="Times New Roman"/>
                      </a:endParaRPr>
                    </a:p>
                  </a:txBody>
                  <a:tcPr marL="68580" marR="68580" marT="0" marB="0"/>
                </a:tc>
              </a:tr>
              <a:tr h="183515">
                <a:tc>
                  <a:txBody>
                    <a:bodyPr/>
                    <a:lstStyle/>
                    <a:p>
                      <a:pPr>
                        <a:spcAft>
                          <a:spcPts val="0"/>
                        </a:spcAft>
                      </a:pPr>
                      <a:r>
                        <a:rPr lang="es-ES" sz="1200">
                          <a:effectLst/>
                        </a:rPr>
                        <a:t>Ahorro de energía al año</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kW</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1537,38</a:t>
                      </a:r>
                      <a:endParaRPr lang="es-ES" sz="1200">
                        <a:solidFill>
                          <a:srgbClr val="2E74B5"/>
                        </a:solidFill>
                        <a:effectLst/>
                        <a:latin typeface="Times New Roman"/>
                        <a:ea typeface="Times New Roman"/>
                      </a:endParaRPr>
                    </a:p>
                  </a:txBody>
                  <a:tcPr marL="68580" marR="68580" marT="0" marB="0"/>
                </a:tc>
                <a:tc>
                  <a:txBody>
                    <a:bodyPr/>
                    <a:lstStyle/>
                    <a:p>
                      <a:endParaRPr lang="es-ES" sz="1100">
                        <a:solidFill>
                          <a:srgbClr val="2E74B5"/>
                        </a:solidFill>
                        <a:effectLst/>
                        <a:latin typeface="Calibri"/>
                      </a:endParaRPr>
                    </a:p>
                  </a:txBody>
                  <a:tcPr marL="68580" marR="68580" marT="0" marB="0"/>
                </a:tc>
                <a:tc>
                  <a:txBody>
                    <a:bodyPr/>
                    <a:lstStyle/>
                    <a:p>
                      <a:endParaRPr lang="es-ES" sz="1100">
                        <a:solidFill>
                          <a:srgbClr val="2E74B5"/>
                        </a:solidFill>
                        <a:effectLst/>
                        <a:latin typeface="Calibri"/>
                      </a:endParaRPr>
                    </a:p>
                  </a:txBody>
                  <a:tcPr marL="68580" marR="68580" marT="0" marB="0"/>
                </a:tc>
              </a:tr>
              <a:tr h="183515">
                <a:tc>
                  <a:txBody>
                    <a:bodyPr/>
                    <a:lstStyle/>
                    <a:p>
                      <a:pPr>
                        <a:spcAft>
                          <a:spcPts val="0"/>
                        </a:spcAft>
                      </a:pPr>
                      <a:r>
                        <a:rPr lang="es-ES" sz="1200" dirty="0">
                          <a:effectLst/>
                        </a:rPr>
                        <a:t>Disminución CO2 año</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b="1" dirty="0">
                          <a:effectLst/>
                        </a:rPr>
                        <a:t>kg/año</a:t>
                      </a:r>
                      <a:endParaRPr lang="es-ES" sz="12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b="1" dirty="0">
                          <a:effectLst/>
                        </a:rPr>
                        <a:t>768,69</a:t>
                      </a:r>
                      <a:endParaRPr lang="es-ES" sz="1200" b="1" dirty="0">
                        <a:solidFill>
                          <a:srgbClr val="2E74B5"/>
                        </a:solidFill>
                        <a:effectLst/>
                        <a:latin typeface="Times New Roman"/>
                        <a:ea typeface="Times New Roman"/>
                      </a:endParaRPr>
                    </a:p>
                  </a:txBody>
                  <a:tcPr marL="68580" marR="68580" marT="0" marB="0"/>
                </a:tc>
                <a:tc>
                  <a:txBody>
                    <a:bodyPr/>
                    <a:lstStyle/>
                    <a:p>
                      <a:endParaRPr lang="es-ES" sz="1100">
                        <a:solidFill>
                          <a:srgbClr val="2E74B5"/>
                        </a:solidFill>
                        <a:effectLst/>
                        <a:latin typeface="Calibri"/>
                      </a:endParaRPr>
                    </a:p>
                  </a:txBody>
                  <a:tcPr marL="68580" marR="68580" marT="0" marB="0"/>
                </a:tc>
                <a:tc>
                  <a:txBody>
                    <a:bodyPr/>
                    <a:lstStyle/>
                    <a:p>
                      <a:endParaRPr lang="es-ES" sz="1100">
                        <a:solidFill>
                          <a:srgbClr val="2E74B5"/>
                        </a:solidFill>
                        <a:effectLst/>
                        <a:latin typeface="Calibri"/>
                      </a:endParaRPr>
                    </a:p>
                  </a:txBody>
                  <a:tcPr marL="68580" marR="68580" marT="0" marB="0"/>
                </a:tc>
              </a:tr>
              <a:tr h="183515">
                <a:tc>
                  <a:txBody>
                    <a:bodyPr/>
                    <a:lstStyle/>
                    <a:p>
                      <a:pPr>
                        <a:spcAft>
                          <a:spcPts val="0"/>
                        </a:spcAft>
                      </a:pPr>
                      <a:r>
                        <a:rPr lang="es-ES" sz="1200" dirty="0">
                          <a:effectLst/>
                        </a:rPr>
                        <a:t>Disminución CO2 a los 6 años</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b="1" dirty="0">
                          <a:effectLst/>
                        </a:rPr>
                        <a:t>kg/6 años</a:t>
                      </a:r>
                      <a:endParaRPr lang="es-ES" sz="12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b="1" dirty="0">
                          <a:effectLst/>
                        </a:rPr>
                        <a:t>4612,14</a:t>
                      </a:r>
                      <a:endParaRPr lang="es-ES" sz="1200" b="1" dirty="0">
                        <a:solidFill>
                          <a:srgbClr val="2E74B5"/>
                        </a:solidFill>
                        <a:effectLst/>
                        <a:latin typeface="Times New Roman"/>
                        <a:ea typeface="Times New Roman"/>
                      </a:endParaRPr>
                    </a:p>
                  </a:txBody>
                  <a:tcPr marL="68580" marR="68580" marT="0" marB="0"/>
                </a:tc>
                <a:tc>
                  <a:txBody>
                    <a:bodyPr/>
                    <a:lstStyle/>
                    <a:p>
                      <a:endParaRPr lang="es-ES" sz="1100" dirty="0">
                        <a:solidFill>
                          <a:srgbClr val="2E74B5"/>
                        </a:solidFill>
                        <a:effectLst/>
                        <a:latin typeface="Calibri"/>
                      </a:endParaRPr>
                    </a:p>
                  </a:txBody>
                  <a:tcPr marL="68580" marR="68580" marT="0" marB="0"/>
                </a:tc>
                <a:tc>
                  <a:txBody>
                    <a:bodyPr/>
                    <a:lstStyle/>
                    <a:p>
                      <a:endParaRPr lang="es-ES" sz="1100" dirty="0">
                        <a:solidFill>
                          <a:srgbClr val="2E74B5"/>
                        </a:solidFill>
                        <a:effectLst/>
                        <a:latin typeface="Calibri"/>
                      </a:endParaRPr>
                    </a:p>
                  </a:txBody>
                  <a:tcPr marL="68580" marR="68580" marT="0" marB="0"/>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703441635"/>
              </p:ext>
            </p:extLst>
          </p:nvPr>
        </p:nvGraphicFramePr>
        <p:xfrm>
          <a:off x="6003131" y="3733800"/>
          <a:ext cx="5231765" cy="2047240"/>
        </p:xfrm>
        <a:graphic>
          <a:graphicData uri="http://schemas.openxmlformats.org/drawingml/2006/table">
            <a:tbl>
              <a:tblPr firstRow="1" firstCol="1" bandRow="1">
                <a:tableStyleId>{93296810-A885-4BE3-A3E7-6D5BEEA58F35}</a:tableStyleId>
              </a:tblPr>
              <a:tblGrid>
                <a:gridCol w="1965325"/>
                <a:gridCol w="801370"/>
                <a:gridCol w="801370"/>
                <a:gridCol w="862330"/>
                <a:gridCol w="801370"/>
              </a:tblGrid>
              <a:tr h="218440">
                <a:tc>
                  <a:txBody>
                    <a:bodyPr/>
                    <a:lstStyle/>
                    <a:p>
                      <a:pPr algn="ctr">
                        <a:spcAft>
                          <a:spcPts val="0"/>
                        </a:spcAft>
                      </a:pPr>
                      <a:r>
                        <a:rPr lang="es-ES" sz="1200" dirty="0">
                          <a:effectLst/>
                        </a:rPr>
                        <a:t>Descripción </a:t>
                      </a:r>
                      <a:endParaRPr lang="es-ES" sz="14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Unidad</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Existente</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A reemplazar</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Diferencia</a:t>
                      </a:r>
                      <a:endParaRPr lang="es-ES" sz="1400">
                        <a:solidFill>
                          <a:srgbClr val="2E74B5"/>
                        </a:solidFill>
                        <a:effectLst/>
                        <a:latin typeface="Times New Roman"/>
                        <a:ea typeface="Times New Roman"/>
                      </a:endParaRPr>
                    </a:p>
                  </a:txBody>
                  <a:tcPr marL="68580" marR="68580" marT="0" marB="0"/>
                </a:tc>
              </a:tr>
              <a:tr h="218440">
                <a:tc>
                  <a:txBody>
                    <a:bodyPr/>
                    <a:lstStyle/>
                    <a:p>
                      <a:pPr>
                        <a:spcAft>
                          <a:spcPts val="0"/>
                        </a:spcAft>
                      </a:pPr>
                      <a:r>
                        <a:rPr lang="es-ES" sz="1200">
                          <a:effectLst/>
                        </a:rPr>
                        <a:t>Luminarias 3*18w sist. Emergencia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u</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37</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37</a:t>
                      </a:r>
                      <a:endParaRPr lang="es-ES" sz="1400">
                        <a:solidFill>
                          <a:srgbClr val="2E74B5"/>
                        </a:solidFill>
                        <a:effectLst/>
                        <a:latin typeface="Times New Roman"/>
                        <a:ea typeface="Times New Roman"/>
                      </a:endParaRPr>
                    </a:p>
                  </a:txBody>
                  <a:tcPr marL="68580" marR="68580" marT="0" marB="0"/>
                </a:tc>
              </a:tr>
              <a:tr h="218440">
                <a:tc>
                  <a:txBody>
                    <a:bodyPr/>
                    <a:lstStyle/>
                    <a:p>
                      <a:pPr>
                        <a:spcAft>
                          <a:spcPts val="0"/>
                        </a:spcAft>
                      </a:pPr>
                      <a:r>
                        <a:rPr lang="es-ES" sz="1200">
                          <a:effectLst/>
                        </a:rPr>
                        <a:t>Lámparas conectadas led 3x18w Sist. Emergencia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u</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111</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111</a:t>
                      </a:r>
                      <a:endParaRPr lang="es-ES" sz="1400">
                        <a:solidFill>
                          <a:srgbClr val="2E74B5"/>
                        </a:solidFill>
                        <a:effectLst/>
                        <a:latin typeface="Times New Roman"/>
                        <a:ea typeface="Times New Roman"/>
                      </a:endParaRPr>
                    </a:p>
                  </a:txBody>
                  <a:tcPr marL="68580" marR="68580" marT="0" marB="0"/>
                </a:tc>
              </a:tr>
              <a:tr h="218440">
                <a:tc>
                  <a:txBody>
                    <a:bodyPr/>
                    <a:lstStyle/>
                    <a:p>
                      <a:pPr>
                        <a:spcAft>
                          <a:spcPts val="0"/>
                        </a:spcAft>
                      </a:pPr>
                      <a:r>
                        <a:rPr lang="es-ES" sz="1200">
                          <a:effectLst/>
                        </a:rPr>
                        <a:t>Sensores de movimiento y crepusculares</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200">
                          <a:effectLst/>
                        </a:rPr>
                        <a:t>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9</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-9</a:t>
                      </a:r>
                      <a:endParaRPr lang="es-ES" sz="1400">
                        <a:solidFill>
                          <a:srgbClr val="2E74B5"/>
                        </a:solidFill>
                        <a:effectLst/>
                        <a:latin typeface="Times New Roman"/>
                        <a:ea typeface="Times New Roman"/>
                      </a:endParaRPr>
                    </a:p>
                  </a:txBody>
                  <a:tcPr marL="68580" marR="68580" marT="0" marB="0"/>
                </a:tc>
              </a:tr>
              <a:tr h="218440">
                <a:tc>
                  <a:txBody>
                    <a:bodyPr/>
                    <a:lstStyle/>
                    <a:p>
                      <a:pPr>
                        <a:spcAft>
                          <a:spcPts val="0"/>
                        </a:spcAft>
                      </a:pPr>
                      <a:r>
                        <a:rPr lang="es-ES" sz="1200">
                          <a:effectLst/>
                        </a:rPr>
                        <a:t>Mano de obra instalación por sensor</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USD</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spcAft>
                          <a:spcPts val="0"/>
                        </a:spcAft>
                      </a:pPr>
                      <a:r>
                        <a:rPr lang="es-ES" sz="1200">
                          <a:effectLst/>
                        </a:rPr>
                        <a:t>10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a:t>
                      </a:r>
                      <a:endParaRPr lang="es-ES" sz="1400">
                        <a:solidFill>
                          <a:srgbClr val="2E74B5"/>
                        </a:solidFill>
                        <a:effectLst/>
                        <a:latin typeface="Times New Roman"/>
                        <a:ea typeface="Times New Roman"/>
                      </a:endParaRPr>
                    </a:p>
                  </a:txBody>
                  <a:tcPr marL="68580" marR="68580" marT="0" marB="0"/>
                </a:tc>
              </a:tr>
              <a:tr h="218440">
                <a:tc>
                  <a:txBody>
                    <a:bodyPr/>
                    <a:lstStyle/>
                    <a:p>
                      <a:pPr>
                        <a:spcAft>
                          <a:spcPts val="0"/>
                        </a:spcAft>
                      </a:pPr>
                      <a:r>
                        <a:rPr lang="es-ES" sz="1200">
                          <a:effectLst/>
                        </a:rPr>
                        <a:t>Años de vida</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años</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0,00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10,00</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dirty="0">
                          <a:effectLst/>
                        </a:rPr>
                        <a:t>-10,00</a:t>
                      </a:r>
                      <a:endParaRPr lang="es-ES" sz="1400" dirty="0">
                        <a:solidFill>
                          <a:srgbClr val="2E74B5"/>
                        </a:solidFill>
                        <a:effectLst/>
                        <a:latin typeface="Times New Roman"/>
                        <a:ea typeface="Times New Roman"/>
                      </a:endParaRPr>
                    </a:p>
                  </a:txBody>
                  <a:tcPr marL="68580" marR="68580" marT="0" marB="0"/>
                </a:tc>
              </a:tr>
            </a:tbl>
          </a:graphicData>
        </a:graphic>
      </p:graphicFrame>
      <p:graphicFrame>
        <p:nvGraphicFramePr>
          <p:cNvPr id="15" name="14 Tabla"/>
          <p:cNvGraphicFramePr>
            <a:graphicFrameLocks noGrp="1"/>
          </p:cNvGraphicFramePr>
          <p:nvPr>
            <p:extLst>
              <p:ext uri="{D42A27DB-BD31-4B8C-83A1-F6EECF244321}">
                <p14:modId xmlns:p14="http://schemas.microsoft.com/office/powerpoint/2010/main" val="2067344695"/>
              </p:ext>
            </p:extLst>
          </p:nvPr>
        </p:nvGraphicFramePr>
        <p:xfrm>
          <a:off x="554831" y="2895600"/>
          <a:ext cx="4343400" cy="2743200"/>
        </p:xfrm>
        <a:graphic>
          <a:graphicData uri="http://schemas.openxmlformats.org/drawingml/2006/table">
            <a:tbl>
              <a:tblPr firstRow="1" firstCol="1" bandRow="1">
                <a:tableStyleId>{F5AB1C69-6EDB-4FF4-983F-18BD219EF322}</a:tableStyleId>
              </a:tblPr>
              <a:tblGrid>
                <a:gridCol w="2093032"/>
                <a:gridCol w="936859"/>
                <a:gridCol w="1313509"/>
              </a:tblGrid>
              <a:tr h="304800">
                <a:tc>
                  <a:txBody>
                    <a:bodyPr/>
                    <a:lstStyle/>
                    <a:p>
                      <a:pPr algn="ctr">
                        <a:spcAft>
                          <a:spcPts val="0"/>
                        </a:spcAft>
                      </a:pPr>
                      <a:r>
                        <a:rPr lang="es-ES" sz="1200" dirty="0">
                          <a:effectLst/>
                        </a:rPr>
                        <a:t>Índice</a:t>
                      </a:r>
                      <a:endParaRPr lang="es-ES" sz="12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Unidad</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Valor</a:t>
                      </a:r>
                      <a:endParaRPr lang="es-ES" sz="1200" dirty="0">
                        <a:solidFill>
                          <a:srgbClr val="2E74B5"/>
                        </a:solidFill>
                        <a:effectLst/>
                        <a:latin typeface="Times New Roman"/>
                        <a:ea typeface="Times New Roman"/>
                      </a:endParaRPr>
                    </a:p>
                  </a:txBody>
                  <a:tcPr marL="68580" marR="68580" marT="0" marB="0"/>
                </a:tc>
              </a:tr>
              <a:tr h="304800">
                <a:tc>
                  <a:txBody>
                    <a:bodyPr/>
                    <a:lstStyle/>
                    <a:p>
                      <a:pPr>
                        <a:spcAft>
                          <a:spcPts val="0"/>
                        </a:spcAft>
                      </a:pPr>
                      <a:r>
                        <a:rPr lang="es-ES" sz="1200">
                          <a:effectLst/>
                        </a:rPr>
                        <a:t>TIR</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a:t>
                      </a:r>
                      <a:endParaRPr lang="es-ES" sz="1200">
                        <a:solidFill>
                          <a:srgbClr val="2E74B5"/>
                        </a:solidFill>
                        <a:effectLst/>
                        <a:latin typeface="Times New Roman"/>
                        <a:ea typeface="Times New Roman"/>
                      </a:endParaRPr>
                    </a:p>
                  </a:txBody>
                  <a:tcPr marL="68580" marR="68580" marT="0" marB="0"/>
                </a:tc>
                <a:tc>
                  <a:txBody>
                    <a:bodyPr/>
                    <a:lstStyle/>
                    <a:p>
                      <a:pPr marR="92710" algn="r">
                        <a:spcAft>
                          <a:spcPts val="0"/>
                        </a:spcAft>
                      </a:pPr>
                      <a:r>
                        <a:rPr lang="es-ES" sz="1200">
                          <a:effectLst/>
                        </a:rPr>
                        <a:t>15%</a:t>
                      </a:r>
                      <a:endParaRPr lang="es-ES" sz="1200">
                        <a:solidFill>
                          <a:srgbClr val="2E74B5"/>
                        </a:solidFill>
                        <a:effectLst/>
                        <a:latin typeface="Times New Roman"/>
                        <a:ea typeface="Times New Roman"/>
                      </a:endParaRPr>
                    </a:p>
                  </a:txBody>
                  <a:tcPr marL="68580" marR="68580" marT="0" marB="0"/>
                </a:tc>
              </a:tr>
              <a:tr h="304800">
                <a:tc>
                  <a:txBody>
                    <a:bodyPr/>
                    <a:lstStyle/>
                    <a:p>
                      <a:pPr>
                        <a:spcAft>
                          <a:spcPts val="0"/>
                        </a:spcAft>
                      </a:pPr>
                      <a:r>
                        <a:rPr lang="es-ES" sz="1200">
                          <a:effectLst/>
                        </a:rPr>
                        <a:t>VPN proyecto (12%)</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USD</a:t>
                      </a:r>
                      <a:endParaRPr lang="es-ES" sz="1200">
                        <a:solidFill>
                          <a:srgbClr val="2E74B5"/>
                        </a:solidFill>
                        <a:effectLst/>
                        <a:latin typeface="Times New Roman"/>
                        <a:ea typeface="Times New Roman"/>
                      </a:endParaRPr>
                    </a:p>
                  </a:txBody>
                  <a:tcPr marL="68580" marR="68580" marT="0" marB="0"/>
                </a:tc>
                <a:tc>
                  <a:txBody>
                    <a:bodyPr/>
                    <a:lstStyle/>
                    <a:p>
                      <a:pPr marR="92710" algn="r">
                        <a:spcAft>
                          <a:spcPts val="0"/>
                        </a:spcAft>
                      </a:pPr>
                      <a:r>
                        <a:rPr lang="es-ES" sz="1200">
                          <a:effectLst/>
                        </a:rPr>
                        <a:t> $ 33.92 </a:t>
                      </a:r>
                      <a:endParaRPr lang="es-ES" sz="1200">
                        <a:solidFill>
                          <a:srgbClr val="2E74B5"/>
                        </a:solidFill>
                        <a:effectLst/>
                        <a:latin typeface="Times New Roman"/>
                        <a:ea typeface="Times New Roman"/>
                      </a:endParaRPr>
                    </a:p>
                  </a:txBody>
                  <a:tcPr marL="68580" marR="68580" marT="0" marB="0"/>
                </a:tc>
              </a:tr>
              <a:tr h="304800">
                <a:tc>
                  <a:txBody>
                    <a:bodyPr/>
                    <a:lstStyle/>
                    <a:p>
                      <a:pPr>
                        <a:spcAft>
                          <a:spcPts val="0"/>
                        </a:spcAft>
                      </a:pPr>
                      <a:r>
                        <a:rPr lang="es-ES" sz="1200">
                          <a:effectLst/>
                        </a:rPr>
                        <a:t>recuperación </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años</a:t>
                      </a:r>
                      <a:endParaRPr lang="es-ES" sz="1200">
                        <a:solidFill>
                          <a:srgbClr val="2E74B5"/>
                        </a:solidFill>
                        <a:effectLst/>
                        <a:latin typeface="Times New Roman"/>
                        <a:ea typeface="Times New Roman"/>
                      </a:endParaRPr>
                    </a:p>
                  </a:txBody>
                  <a:tcPr marL="68580" marR="68580" marT="0" marB="0"/>
                </a:tc>
                <a:tc>
                  <a:txBody>
                    <a:bodyPr/>
                    <a:lstStyle/>
                    <a:p>
                      <a:pPr marR="92710" algn="r">
                        <a:spcAft>
                          <a:spcPts val="0"/>
                        </a:spcAft>
                      </a:pPr>
                      <a:r>
                        <a:rPr lang="es-ES" sz="1200">
                          <a:effectLst/>
                        </a:rPr>
                        <a:t> 3,79 </a:t>
                      </a:r>
                      <a:endParaRPr lang="es-ES" sz="1200">
                        <a:solidFill>
                          <a:srgbClr val="2E74B5"/>
                        </a:solidFill>
                        <a:effectLst/>
                        <a:latin typeface="Times New Roman"/>
                        <a:ea typeface="Times New Roman"/>
                      </a:endParaRPr>
                    </a:p>
                  </a:txBody>
                  <a:tcPr marL="68580" marR="68580" marT="0" marB="0"/>
                </a:tc>
              </a:tr>
              <a:tr h="304800">
                <a:tc>
                  <a:txBody>
                    <a:bodyPr/>
                    <a:lstStyle/>
                    <a:p>
                      <a:pPr>
                        <a:spcAft>
                          <a:spcPts val="0"/>
                        </a:spcAft>
                      </a:pPr>
                      <a:r>
                        <a:rPr lang="es-ES" sz="1200">
                          <a:effectLst/>
                        </a:rPr>
                        <a:t>beneficio medio anual</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USD</a:t>
                      </a:r>
                      <a:endParaRPr lang="es-ES" sz="1200">
                        <a:solidFill>
                          <a:srgbClr val="2E74B5"/>
                        </a:solidFill>
                        <a:effectLst/>
                        <a:latin typeface="Times New Roman"/>
                        <a:ea typeface="Times New Roman"/>
                      </a:endParaRPr>
                    </a:p>
                  </a:txBody>
                  <a:tcPr marL="68580" marR="68580" marT="0" marB="0"/>
                </a:tc>
                <a:tc>
                  <a:txBody>
                    <a:bodyPr/>
                    <a:lstStyle/>
                    <a:p>
                      <a:pPr marR="92710" algn="r">
                        <a:spcAft>
                          <a:spcPts val="0"/>
                        </a:spcAft>
                      </a:pPr>
                      <a:r>
                        <a:rPr lang="es-ES" sz="1200">
                          <a:effectLst/>
                        </a:rPr>
                        <a:t> $ 106,76 </a:t>
                      </a:r>
                      <a:endParaRPr lang="es-ES" sz="1200">
                        <a:solidFill>
                          <a:srgbClr val="2E74B5"/>
                        </a:solidFill>
                        <a:effectLst/>
                        <a:latin typeface="Times New Roman"/>
                        <a:ea typeface="Times New Roman"/>
                      </a:endParaRPr>
                    </a:p>
                  </a:txBody>
                  <a:tcPr marL="68580" marR="68580" marT="0" marB="0"/>
                </a:tc>
              </a:tr>
              <a:tr h="304800">
                <a:tc>
                  <a:txBody>
                    <a:bodyPr/>
                    <a:lstStyle/>
                    <a:p>
                      <a:pPr>
                        <a:spcAft>
                          <a:spcPts val="0"/>
                        </a:spcAft>
                      </a:pPr>
                      <a:r>
                        <a:rPr lang="es-ES" sz="1200">
                          <a:effectLst/>
                        </a:rPr>
                        <a:t>costo inversión inicial</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USD</a:t>
                      </a:r>
                      <a:endParaRPr lang="es-ES" sz="1200">
                        <a:solidFill>
                          <a:srgbClr val="2E74B5"/>
                        </a:solidFill>
                        <a:effectLst/>
                        <a:latin typeface="Times New Roman"/>
                        <a:ea typeface="Times New Roman"/>
                      </a:endParaRPr>
                    </a:p>
                  </a:txBody>
                  <a:tcPr marL="68580" marR="68580" marT="0" marB="0"/>
                </a:tc>
                <a:tc>
                  <a:txBody>
                    <a:bodyPr/>
                    <a:lstStyle/>
                    <a:p>
                      <a:pPr marR="92710" algn="r">
                        <a:spcAft>
                          <a:spcPts val="0"/>
                        </a:spcAft>
                      </a:pPr>
                      <a:r>
                        <a:rPr lang="es-ES" sz="1200">
                          <a:effectLst/>
                        </a:rPr>
                        <a:t> $ 405,00 </a:t>
                      </a:r>
                      <a:endParaRPr lang="es-ES" sz="1200">
                        <a:solidFill>
                          <a:srgbClr val="2E74B5"/>
                        </a:solidFill>
                        <a:effectLst/>
                        <a:latin typeface="Times New Roman"/>
                        <a:ea typeface="Times New Roman"/>
                      </a:endParaRPr>
                    </a:p>
                  </a:txBody>
                  <a:tcPr marL="68580" marR="68580" marT="0" marB="0"/>
                </a:tc>
              </a:tr>
              <a:tr h="304800">
                <a:tc>
                  <a:txBody>
                    <a:bodyPr/>
                    <a:lstStyle/>
                    <a:p>
                      <a:pPr>
                        <a:spcAft>
                          <a:spcPts val="0"/>
                        </a:spcAft>
                      </a:pPr>
                      <a:r>
                        <a:rPr lang="es-ES" sz="1200">
                          <a:effectLst/>
                        </a:rPr>
                        <a:t>Vpn beneficios (12%)</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USD</a:t>
                      </a:r>
                      <a:endParaRPr lang="es-ES" sz="1200">
                        <a:solidFill>
                          <a:srgbClr val="2E74B5"/>
                        </a:solidFill>
                        <a:effectLst/>
                        <a:latin typeface="Times New Roman"/>
                        <a:ea typeface="Times New Roman"/>
                      </a:endParaRPr>
                    </a:p>
                  </a:txBody>
                  <a:tcPr marL="68580" marR="68580" marT="0" marB="0"/>
                </a:tc>
                <a:tc>
                  <a:txBody>
                    <a:bodyPr/>
                    <a:lstStyle/>
                    <a:p>
                      <a:pPr marR="92710" algn="r">
                        <a:spcAft>
                          <a:spcPts val="0"/>
                        </a:spcAft>
                      </a:pPr>
                      <a:r>
                        <a:rPr lang="es-ES" sz="1200">
                          <a:effectLst/>
                        </a:rPr>
                        <a:t> $ 533,78 </a:t>
                      </a:r>
                      <a:endParaRPr lang="es-ES" sz="1200">
                        <a:solidFill>
                          <a:srgbClr val="2E74B5"/>
                        </a:solidFill>
                        <a:effectLst/>
                        <a:latin typeface="Times New Roman"/>
                        <a:ea typeface="Times New Roman"/>
                      </a:endParaRPr>
                    </a:p>
                  </a:txBody>
                  <a:tcPr marL="68580" marR="68580" marT="0" marB="0"/>
                </a:tc>
              </a:tr>
              <a:tr h="304800">
                <a:tc>
                  <a:txBody>
                    <a:bodyPr/>
                    <a:lstStyle/>
                    <a:p>
                      <a:pPr>
                        <a:spcAft>
                          <a:spcPts val="0"/>
                        </a:spcAft>
                      </a:pPr>
                      <a:r>
                        <a:rPr lang="es-ES" sz="1200">
                          <a:effectLst/>
                        </a:rPr>
                        <a:t>Vpn producción (12%)</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kWh</a:t>
                      </a:r>
                      <a:endParaRPr lang="es-ES" sz="1200">
                        <a:solidFill>
                          <a:srgbClr val="2E74B5"/>
                        </a:solidFill>
                        <a:effectLst/>
                        <a:latin typeface="Times New Roman"/>
                        <a:ea typeface="Times New Roman"/>
                      </a:endParaRPr>
                    </a:p>
                  </a:txBody>
                  <a:tcPr marL="68580" marR="68580" marT="0" marB="0"/>
                </a:tc>
                <a:tc>
                  <a:txBody>
                    <a:bodyPr/>
                    <a:lstStyle/>
                    <a:p>
                      <a:pPr marR="92710" algn="r">
                        <a:spcAft>
                          <a:spcPts val="0"/>
                        </a:spcAft>
                      </a:pPr>
                      <a:r>
                        <a:rPr lang="es-ES" sz="1200">
                          <a:effectLst/>
                        </a:rPr>
                        <a:t>- 10.761,66 </a:t>
                      </a:r>
                      <a:endParaRPr lang="es-ES" sz="1200">
                        <a:solidFill>
                          <a:srgbClr val="2E74B5"/>
                        </a:solidFill>
                        <a:effectLst/>
                        <a:latin typeface="Times New Roman"/>
                        <a:ea typeface="Times New Roman"/>
                      </a:endParaRPr>
                    </a:p>
                  </a:txBody>
                  <a:tcPr marL="68580" marR="68580" marT="0" marB="0"/>
                </a:tc>
              </a:tr>
              <a:tr h="304800">
                <a:tc>
                  <a:txBody>
                    <a:bodyPr/>
                    <a:lstStyle/>
                    <a:p>
                      <a:pPr>
                        <a:spcAft>
                          <a:spcPts val="0"/>
                        </a:spcAft>
                      </a:pPr>
                      <a:r>
                        <a:rPr lang="es-ES" sz="1200">
                          <a:effectLst/>
                        </a:rPr>
                        <a:t>Disminución CO2</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kg/año</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b="1" dirty="0">
                          <a:effectLst/>
                        </a:rPr>
                        <a:t>- </a:t>
                      </a:r>
                      <a:r>
                        <a:rPr lang="es-ES" sz="1200" b="1" dirty="0" smtClean="0">
                          <a:effectLst/>
                        </a:rPr>
                        <a:t>768,69</a:t>
                      </a:r>
                      <a:endParaRPr lang="es-ES" sz="1200" b="1" dirty="0">
                        <a:solidFill>
                          <a:srgbClr val="2E74B5"/>
                        </a:solidFill>
                        <a:effectLst/>
                        <a:latin typeface="Times New Roman"/>
                        <a:ea typeface="Times New Roman"/>
                      </a:endParaRPr>
                    </a:p>
                  </a:txBody>
                  <a:tcPr marL="68580" marR="68580" marT="0" marB="0"/>
                </a:tc>
              </a:tr>
            </a:tbl>
          </a:graphicData>
        </a:graphic>
      </p:graphicFrame>
      <p:sp>
        <p:nvSpPr>
          <p:cNvPr id="16" name="15 Rectángulo"/>
          <p:cNvSpPr/>
          <p:nvPr/>
        </p:nvSpPr>
        <p:spPr>
          <a:xfrm>
            <a:off x="897731" y="711758"/>
            <a:ext cx="3733800" cy="369332"/>
          </a:xfrm>
          <a:prstGeom prst="rect">
            <a:avLst/>
          </a:prstGeom>
          <a:ln>
            <a:solidFill>
              <a:srgbClr val="92D050"/>
            </a:solidFill>
          </a:ln>
        </p:spPr>
        <p:txBody>
          <a:bodyPr wrap="square">
            <a:spAutoFit/>
          </a:bodyPr>
          <a:lstStyle/>
          <a:p>
            <a:pPr lvl="2" fontAlgn="base"/>
            <a:r>
              <a:rPr lang="es-ES" b="1" dirty="0">
                <a:effectLst>
                  <a:glow>
                    <a:srgbClr val="000000"/>
                  </a:glow>
                  <a:outerShdw sx="0" sy="0">
                    <a:srgbClr val="000000"/>
                  </a:outerShdw>
                  <a:reflection stA="0" endPos="0" fadeDir="0" sx="0" sy="0"/>
                </a:effectLst>
              </a:rPr>
              <a:t>Análisis </a:t>
            </a:r>
            <a:r>
              <a:rPr lang="es-ES" b="1" dirty="0" smtClean="0">
                <a:effectLst>
                  <a:glow>
                    <a:srgbClr val="000000"/>
                  </a:glow>
                  <a:outerShdw sx="0" sy="0">
                    <a:srgbClr val="000000"/>
                  </a:outerShdw>
                  <a:reflection stA="0" endPos="0" fadeDir="0" sx="0" sy="0"/>
                </a:effectLst>
              </a:rPr>
              <a:t>Económico</a:t>
            </a:r>
            <a:endParaRPr lang="es-ES" b="1" dirty="0">
              <a:effectLst>
                <a:glow>
                  <a:srgbClr val="000000"/>
                </a:glow>
                <a:outerShdw sx="0" sy="0">
                  <a:srgbClr val="000000"/>
                </a:outerShdw>
                <a:reflection stA="0" endPos="0" fadeDir="0" sx="0" sy="0"/>
              </a:effectLst>
            </a:endParaRPr>
          </a:p>
        </p:txBody>
      </p:sp>
      <p:sp>
        <p:nvSpPr>
          <p:cNvPr id="17" name="16 Rectángulo"/>
          <p:cNvSpPr/>
          <p:nvPr/>
        </p:nvSpPr>
        <p:spPr>
          <a:xfrm>
            <a:off x="7040230" y="3175959"/>
            <a:ext cx="4052792" cy="36933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2" fontAlgn="base"/>
            <a:r>
              <a:rPr lang="es-ES" b="1" dirty="0">
                <a:effectLst>
                  <a:glow>
                    <a:srgbClr val="000000"/>
                  </a:glow>
                  <a:outerShdw sx="0" sy="0">
                    <a:srgbClr val="000000"/>
                  </a:outerShdw>
                  <a:reflection stA="0" endPos="0" fadeDir="0" sx="0" sy="0"/>
                </a:effectLst>
              </a:rPr>
              <a:t>Resumen de la reforma </a:t>
            </a:r>
          </a:p>
        </p:txBody>
      </p:sp>
      <p:sp>
        <p:nvSpPr>
          <p:cNvPr id="18" name="17 Rectángulo"/>
          <p:cNvSpPr/>
          <p:nvPr/>
        </p:nvSpPr>
        <p:spPr>
          <a:xfrm>
            <a:off x="13457" y="5700632"/>
            <a:ext cx="2057400" cy="338554"/>
          </a:xfrm>
          <a:prstGeom prst="rect">
            <a:avLst/>
          </a:prstGeom>
        </p:spPr>
        <p:txBody>
          <a:bodyPr wrap="square">
            <a:spAutoFit/>
          </a:bodyPr>
          <a:lstStyle/>
          <a:p>
            <a:pPr lvl="0"/>
            <a:r>
              <a:rPr lang="es-ES" sz="1600" dirty="0" smtClean="0"/>
              <a:t>Ver:</a:t>
            </a:r>
            <a:endParaRPr lang="es-ES" sz="1600" dirty="0"/>
          </a:p>
        </p:txBody>
      </p:sp>
      <p:sp>
        <p:nvSpPr>
          <p:cNvPr id="19" name="18 Rectángulo"/>
          <p:cNvSpPr/>
          <p:nvPr/>
        </p:nvSpPr>
        <p:spPr>
          <a:xfrm>
            <a:off x="13457" y="5994631"/>
            <a:ext cx="2713074" cy="338554"/>
          </a:xfrm>
          <a:prstGeom prst="rect">
            <a:avLst/>
          </a:prstGeom>
        </p:spPr>
        <p:txBody>
          <a:bodyPr wrap="square">
            <a:spAutoFit/>
          </a:bodyPr>
          <a:lstStyle/>
          <a:p>
            <a:pPr lvl="0"/>
            <a:r>
              <a:rPr lang="es-ES" sz="1600" dirty="0" smtClean="0">
                <a:hlinkClick r:id="rId3" action="ppaction://hlinkfile"/>
              </a:rPr>
              <a:t>Circuito de conexión 1 </a:t>
            </a:r>
            <a:r>
              <a:rPr lang="es-ES" sz="1600" dirty="0" smtClean="0"/>
              <a:t>-</a:t>
            </a:r>
            <a:r>
              <a:rPr lang="es-ES" sz="1600" dirty="0" smtClean="0">
                <a:hlinkClick r:id="rId4" action="ppaction://hlinkfile"/>
              </a:rPr>
              <a:t>- 2 </a:t>
            </a:r>
            <a:endParaRPr lang="es-ES" sz="1600" dirty="0"/>
          </a:p>
        </p:txBody>
      </p:sp>
    </p:spTree>
    <p:extLst>
      <p:ext uri="{BB962C8B-B14F-4D97-AF65-F5344CB8AC3E}">
        <p14:creationId xmlns:p14="http://schemas.microsoft.com/office/powerpoint/2010/main" val="22600834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APAGADO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AUTOMÁTICO DE PANTALLAS Y COMPUTADORES</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9 Rectángulo"/>
          <p:cNvSpPr/>
          <p:nvPr/>
        </p:nvSpPr>
        <p:spPr>
          <a:xfrm>
            <a:off x="7146131" y="685800"/>
            <a:ext cx="3505200" cy="369332"/>
          </a:xfrm>
          <a:prstGeom prst="rect">
            <a:avLst/>
          </a:prstGeom>
          <a:ln>
            <a:solidFill>
              <a:srgbClr val="92D050"/>
            </a:solidFill>
          </a:ln>
        </p:spPr>
        <p:txBody>
          <a:bodyPr wrap="square">
            <a:spAutoFit/>
          </a:bodyPr>
          <a:lstStyle/>
          <a:p>
            <a:pPr lvl="2" fontAlgn="base"/>
            <a:r>
              <a:rPr lang="es-ES" b="1" dirty="0" smtClean="0">
                <a:effectLst>
                  <a:glow>
                    <a:srgbClr val="000000"/>
                  </a:glow>
                  <a:outerShdw sx="0" sy="0">
                    <a:srgbClr val="000000"/>
                  </a:outerShdw>
                  <a:reflection stA="0" endPos="0" fadeDir="0" sx="0" sy="0"/>
                </a:effectLst>
              </a:rPr>
              <a:t>Análisis Ambiental</a:t>
            </a:r>
            <a:endParaRPr lang="es-ES" b="1" dirty="0">
              <a:effectLst>
                <a:glow>
                  <a:srgbClr val="000000"/>
                </a:glow>
                <a:outerShdw sx="0" sy="0">
                  <a:srgbClr val="000000"/>
                </a:outerShdw>
                <a:reflection stA="0" endPos="0" fadeDir="0" sx="0" sy="0"/>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2319013774"/>
              </p:ext>
            </p:extLst>
          </p:nvPr>
        </p:nvGraphicFramePr>
        <p:xfrm>
          <a:off x="364331" y="1295400"/>
          <a:ext cx="4191001" cy="1091565"/>
        </p:xfrm>
        <a:graphic>
          <a:graphicData uri="http://schemas.openxmlformats.org/drawingml/2006/table">
            <a:tbl>
              <a:tblPr firstRow="1" firstCol="1" bandRow="1">
                <a:tableStyleId>{5C22544A-7EE6-4342-B048-85BDC9FD1C3A}</a:tableStyleId>
              </a:tblPr>
              <a:tblGrid>
                <a:gridCol w="1401358"/>
                <a:gridCol w="929881"/>
                <a:gridCol w="929881"/>
                <a:gridCol w="929881"/>
              </a:tblGrid>
              <a:tr h="241935">
                <a:tc>
                  <a:txBody>
                    <a:bodyPr/>
                    <a:lstStyle/>
                    <a:p>
                      <a:endParaRPr lang="es-ES" sz="1200" dirty="0">
                        <a:solidFill>
                          <a:srgbClr val="2E74B5"/>
                        </a:solidFill>
                        <a:effectLst/>
                        <a:latin typeface="Calibri"/>
                      </a:endParaRPr>
                    </a:p>
                  </a:txBody>
                  <a:tcPr marL="68580" marR="68580" marT="0" marB="0"/>
                </a:tc>
                <a:tc>
                  <a:txBody>
                    <a:bodyPr/>
                    <a:lstStyle/>
                    <a:p>
                      <a:pPr>
                        <a:spcAft>
                          <a:spcPts val="0"/>
                        </a:spcAft>
                      </a:pPr>
                      <a:r>
                        <a:rPr lang="es-ES" sz="1200">
                          <a:effectLst/>
                        </a:rPr>
                        <a:t>Cantidad</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Potencia c/u W</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Potencia total kW</a:t>
                      </a:r>
                      <a:endParaRPr lang="es-ES" sz="1400" dirty="0">
                        <a:solidFill>
                          <a:srgbClr val="2E74B5"/>
                        </a:solidFill>
                        <a:effectLst/>
                        <a:latin typeface="Times New Roman"/>
                        <a:ea typeface="Times New Roman"/>
                      </a:endParaRPr>
                    </a:p>
                  </a:txBody>
                  <a:tcPr marL="68580" marR="68580" marT="0" marB="0"/>
                </a:tc>
              </a:tr>
              <a:tr h="241935">
                <a:tc>
                  <a:txBody>
                    <a:bodyPr/>
                    <a:lstStyle/>
                    <a:p>
                      <a:pPr>
                        <a:spcAft>
                          <a:spcPts val="0"/>
                        </a:spcAft>
                      </a:pPr>
                      <a:r>
                        <a:rPr lang="es-ES" sz="1200" dirty="0">
                          <a:effectLst/>
                        </a:rPr>
                        <a:t>PC escritorio</a:t>
                      </a:r>
                      <a:endParaRPr lang="es-ES" sz="14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48</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250</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12</a:t>
                      </a:r>
                      <a:endParaRPr lang="es-ES" sz="1400" dirty="0">
                        <a:solidFill>
                          <a:srgbClr val="2E74B5"/>
                        </a:solidFill>
                        <a:effectLst/>
                        <a:latin typeface="Times New Roman"/>
                        <a:ea typeface="Times New Roman"/>
                      </a:endParaRPr>
                    </a:p>
                  </a:txBody>
                  <a:tcPr marL="68580" marR="68580" marT="0" marB="0"/>
                </a:tc>
              </a:tr>
              <a:tr h="241935">
                <a:tc>
                  <a:txBody>
                    <a:bodyPr/>
                    <a:lstStyle/>
                    <a:p>
                      <a:pPr>
                        <a:spcAft>
                          <a:spcPts val="0"/>
                        </a:spcAft>
                      </a:pPr>
                      <a:r>
                        <a:rPr lang="es-ES" sz="1200">
                          <a:effectLst/>
                        </a:rPr>
                        <a:t>PC Oracle</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43</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150</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6,45</a:t>
                      </a:r>
                      <a:endParaRPr lang="es-ES" sz="1400">
                        <a:solidFill>
                          <a:srgbClr val="2E74B5"/>
                        </a:solidFill>
                        <a:effectLst/>
                        <a:latin typeface="Times New Roman"/>
                        <a:ea typeface="Times New Roman"/>
                      </a:endParaRPr>
                    </a:p>
                  </a:txBody>
                  <a:tcPr marL="68580" marR="68580" marT="0" marB="0"/>
                </a:tc>
              </a:tr>
              <a:tr h="241935">
                <a:tc>
                  <a:txBody>
                    <a:bodyPr/>
                    <a:lstStyle/>
                    <a:p>
                      <a:pPr>
                        <a:spcAft>
                          <a:spcPts val="0"/>
                        </a:spcAft>
                      </a:pPr>
                      <a:r>
                        <a:rPr lang="es-ES" sz="1200">
                          <a:effectLst/>
                        </a:rPr>
                        <a:t>TOTAL</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91</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400</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18,45</a:t>
                      </a:r>
                      <a:endParaRPr lang="es-ES" sz="1400" dirty="0">
                        <a:solidFill>
                          <a:srgbClr val="2E74B5"/>
                        </a:solidFill>
                        <a:effectLst/>
                        <a:latin typeface="Times New Roman"/>
                        <a:ea typeface="Times New Roman"/>
                      </a:endParaRPr>
                    </a:p>
                  </a:txBody>
                  <a:tcPr marL="68580" marR="68580" marT="0" marB="0"/>
                </a:tc>
              </a:tr>
            </a:tbl>
          </a:graphicData>
        </a:graphic>
      </p:graphicFrame>
      <p:pic>
        <p:nvPicPr>
          <p:cNvPr id="52226" name="Picture 2" descr="http://s.culturacion.com/wp-content/uploads/2012/04/figura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646" y="2971800"/>
            <a:ext cx="3352800" cy="274259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7222331" y="3733800"/>
            <a:ext cx="3657600" cy="369332"/>
          </a:xfrm>
          <a:prstGeom prst="rect">
            <a:avLst/>
          </a:prstGeom>
          <a:ln>
            <a:solidFill>
              <a:srgbClr val="00B0F0"/>
            </a:solidFill>
          </a:ln>
        </p:spPr>
        <p:txBody>
          <a:bodyPr wrap="square">
            <a:spAutoFit/>
          </a:bodyPr>
          <a:lstStyle/>
          <a:p>
            <a:pPr lvl="2" fontAlgn="base"/>
            <a:r>
              <a:rPr lang="es-ES" b="1" dirty="0">
                <a:effectLst>
                  <a:glow>
                    <a:srgbClr val="000000"/>
                  </a:glow>
                  <a:outerShdw sx="0" sy="0">
                    <a:srgbClr val="000000"/>
                  </a:outerShdw>
                  <a:reflection stA="0" endPos="0" fadeDir="0" sx="0" sy="0"/>
                </a:effectLst>
              </a:rPr>
              <a:t>Análisis económico</a:t>
            </a:r>
          </a:p>
        </p:txBody>
      </p:sp>
      <p:graphicFrame>
        <p:nvGraphicFramePr>
          <p:cNvPr id="4" name="3 Tabla"/>
          <p:cNvGraphicFramePr>
            <a:graphicFrameLocks noGrp="1"/>
          </p:cNvGraphicFramePr>
          <p:nvPr>
            <p:extLst>
              <p:ext uri="{D42A27DB-BD31-4B8C-83A1-F6EECF244321}">
                <p14:modId xmlns:p14="http://schemas.microsoft.com/office/powerpoint/2010/main" val="3678365938"/>
              </p:ext>
            </p:extLst>
          </p:nvPr>
        </p:nvGraphicFramePr>
        <p:xfrm>
          <a:off x="6612731" y="4152900"/>
          <a:ext cx="4419600" cy="1714500"/>
        </p:xfrm>
        <a:graphic>
          <a:graphicData uri="http://schemas.openxmlformats.org/drawingml/2006/table">
            <a:tbl>
              <a:tblPr firstRow="1" firstCol="1" bandRow="1">
                <a:tableStyleId>{7DF18680-E054-41AD-8BC1-D1AEF772440D}</a:tableStyleId>
              </a:tblPr>
              <a:tblGrid>
                <a:gridCol w="2172202"/>
                <a:gridCol w="930278"/>
                <a:gridCol w="1317120"/>
              </a:tblGrid>
              <a:tr h="190500">
                <a:tc>
                  <a:txBody>
                    <a:bodyPr/>
                    <a:lstStyle/>
                    <a:p>
                      <a:pPr>
                        <a:spcAft>
                          <a:spcPts val="0"/>
                        </a:spcAft>
                      </a:pPr>
                      <a:r>
                        <a:rPr lang="es-ES" sz="1200" dirty="0">
                          <a:effectLst/>
                        </a:rPr>
                        <a:t>INDICE</a:t>
                      </a:r>
                      <a:endParaRPr lang="es-ES" sz="14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UNIDAD</a:t>
                      </a:r>
                      <a:endParaRPr lang="es-ES" sz="1400"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VALOR</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TIR</a:t>
                      </a:r>
                      <a:endParaRPr lang="es-ES" sz="1400">
                        <a:solidFill>
                          <a:srgbClr val="2E74B5"/>
                        </a:solidFill>
                        <a:effectLst/>
                        <a:latin typeface="Times New Roman"/>
                        <a:ea typeface="Times New Roman"/>
                      </a:endParaRPr>
                    </a:p>
                  </a:txBody>
                  <a:tcPr marL="68580" marR="68580" marT="0" marB="0"/>
                </a:tc>
                <a:tc>
                  <a:txBody>
                    <a:bodyPr/>
                    <a:lstStyle/>
                    <a:p>
                      <a:pPr marL="45085">
                        <a:spcAft>
                          <a:spcPts val="0"/>
                        </a:spcAft>
                      </a:pPr>
                      <a:r>
                        <a:rPr lang="es-ES" sz="1200">
                          <a:effectLst/>
                        </a:rPr>
                        <a:t>%</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VPN proyecto (12%)</a:t>
                      </a:r>
                      <a:endParaRPr lang="es-ES" sz="1400">
                        <a:solidFill>
                          <a:srgbClr val="2E74B5"/>
                        </a:solidFill>
                        <a:effectLst/>
                        <a:latin typeface="Times New Roman"/>
                        <a:ea typeface="Times New Roman"/>
                      </a:endParaRPr>
                    </a:p>
                  </a:txBody>
                  <a:tcPr marL="68580" marR="68580" marT="0" marB="0"/>
                </a:tc>
                <a:tc>
                  <a:txBody>
                    <a:bodyPr/>
                    <a:lstStyle/>
                    <a:p>
                      <a:pPr marL="45085">
                        <a:spcAft>
                          <a:spcPts val="0"/>
                        </a:spcAft>
                      </a:pPr>
                      <a:r>
                        <a:rPr lang="es-ES" sz="1200" dirty="0">
                          <a:effectLst/>
                        </a:rPr>
                        <a:t>USD</a:t>
                      </a:r>
                      <a:endParaRPr lang="es-ES" sz="14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3.021,58 </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dirty="0">
                          <a:effectLst/>
                        </a:rPr>
                        <a:t>Costo inversión inicial</a:t>
                      </a:r>
                      <a:endParaRPr lang="es-ES" sz="1400" dirty="0">
                        <a:solidFill>
                          <a:srgbClr val="2E74B5"/>
                        </a:solidFill>
                        <a:effectLst/>
                        <a:latin typeface="Times New Roman"/>
                        <a:ea typeface="Times New Roman"/>
                      </a:endParaRPr>
                    </a:p>
                  </a:txBody>
                  <a:tcPr marL="68580" marR="68580" marT="0" marB="0"/>
                </a:tc>
                <a:tc>
                  <a:txBody>
                    <a:bodyPr/>
                    <a:lstStyle/>
                    <a:p>
                      <a:pPr marL="45085">
                        <a:spcAft>
                          <a:spcPts val="0"/>
                        </a:spcAft>
                      </a:pPr>
                      <a:r>
                        <a:rPr lang="es-ES" sz="1200">
                          <a:effectLst/>
                        </a:rPr>
                        <a:t>USD</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  </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Recuperación </a:t>
                      </a:r>
                      <a:endParaRPr lang="es-ES" sz="1400">
                        <a:solidFill>
                          <a:srgbClr val="2E74B5"/>
                        </a:solidFill>
                        <a:effectLst/>
                        <a:latin typeface="Times New Roman"/>
                        <a:ea typeface="Times New Roman"/>
                      </a:endParaRPr>
                    </a:p>
                  </a:txBody>
                  <a:tcPr marL="68580" marR="68580" marT="0" marB="0"/>
                </a:tc>
                <a:tc>
                  <a:txBody>
                    <a:bodyPr/>
                    <a:lstStyle/>
                    <a:p>
                      <a:pPr marL="45085">
                        <a:spcAft>
                          <a:spcPts val="0"/>
                        </a:spcAft>
                      </a:pPr>
                      <a:r>
                        <a:rPr lang="es-ES" sz="1200">
                          <a:effectLst/>
                        </a:rPr>
                        <a:t>años</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Beneficio medio anual</a:t>
                      </a:r>
                      <a:endParaRPr lang="es-ES" sz="1400">
                        <a:solidFill>
                          <a:srgbClr val="2E74B5"/>
                        </a:solidFill>
                        <a:effectLst/>
                        <a:latin typeface="Times New Roman"/>
                        <a:ea typeface="Times New Roman"/>
                      </a:endParaRPr>
                    </a:p>
                  </a:txBody>
                  <a:tcPr marL="68580" marR="68580" marT="0" marB="0"/>
                </a:tc>
                <a:tc>
                  <a:txBody>
                    <a:bodyPr/>
                    <a:lstStyle/>
                    <a:p>
                      <a:pPr marL="45085">
                        <a:spcAft>
                          <a:spcPts val="0"/>
                        </a:spcAft>
                      </a:pPr>
                      <a:r>
                        <a:rPr lang="es-ES" sz="1200">
                          <a:effectLst/>
                        </a:rPr>
                        <a:t>USD</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734,93 </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VPN beneficios (12%)</a:t>
                      </a:r>
                      <a:endParaRPr lang="es-ES" sz="1400">
                        <a:solidFill>
                          <a:srgbClr val="2E74B5"/>
                        </a:solidFill>
                        <a:effectLst/>
                        <a:latin typeface="Times New Roman"/>
                        <a:ea typeface="Times New Roman"/>
                      </a:endParaRPr>
                    </a:p>
                  </a:txBody>
                  <a:tcPr marL="68580" marR="68580" marT="0" marB="0"/>
                </a:tc>
                <a:tc>
                  <a:txBody>
                    <a:bodyPr/>
                    <a:lstStyle/>
                    <a:p>
                      <a:pPr marL="45085">
                        <a:spcAft>
                          <a:spcPts val="0"/>
                        </a:spcAft>
                      </a:pPr>
                      <a:r>
                        <a:rPr lang="es-ES" sz="1200">
                          <a:effectLst/>
                        </a:rPr>
                        <a:t>USD</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640,53 </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VPN producción (12%)</a:t>
                      </a:r>
                      <a:endParaRPr lang="es-ES" sz="1400">
                        <a:solidFill>
                          <a:srgbClr val="2E74B5"/>
                        </a:solidFill>
                        <a:effectLst/>
                        <a:latin typeface="Times New Roman"/>
                        <a:ea typeface="Times New Roman"/>
                      </a:endParaRPr>
                    </a:p>
                  </a:txBody>
                  <a:tcPr marL="68580" marR="68580" marT="0" marB="0"/>
                </a:tc>
                <a:tc>
                  <a:txBody>
                    <a:bodyPr/>
                    <a:lstStyle/>
                    <a:p>
                      <a:pPr marL="45085">
                        <a:spcAft>
                          <a:spcPts val="0"/>
                        </a:spcAft>
                      </a:pPr>
                      <a:r>
                        <a:rPr lang="es-ES" sz="1200">
                          <a:effectLst/>
                        </a:rPr>
                        <a:t>kWh</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3.513,59  </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dirty="0">
                          <a:effectLst/>
                        </a:rPr>
                        <a:t>Disminución CO2 año</a:t>
                      </a:r>
                      <a:endParaRPr lang="es-ES" sz="1400" dirty="0">
                        <a:solidFill>
                          <a:srgbClr val="2E74B5"/>
                        </a:solidFill>
                        <a:effectLst/>
                        <a:latin typeface="Times New Roman"/>
                        <a:ea typeface="Times New Roman"/>
                      </a:endParaRPr>
                    </a:p>
                  </a:txBody>
                  <a:tcPr marL="68580" marR="68580" marT="0" marB="0"/>
                </a:tc>
                <a:tc>
                  <a:txBody>
                    <a:bodyPr/>
                    <a:lstStyle/>
                    <a:p>
                      <a:pPr marL="45085">
                        <a:spcAft>
                          <a:spcPts val="0"/>
                        </a:spcAft>
                      </a:pPr>
                      <a:r>
                        <a:rPr lang="es-ES" sz="1200">
                          <a:effectLst/>
                        </a:rPr>
                        <a:t>kg/año</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     5.609,32  </a:t>
                      </a:r>
                      <a:endParaRPr lang="es-ES" sz="1400" dirty="0">
                        <a:solidFill>
                          <a:srgbClr val="2E74B5"/>
                        </a:solidFill>
                        <a:effectLst/>
                        <a:latin typeface="Times New Roman"/>
                        <a:ea typeface="Times New Roman"/>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8728237"/>
              </p:ext>
            </p:extLst>
          </p:nvPr>
        </p:nvGraphicFramePr>
        <p:xfrm>
          <a:off x="6079332" y="1097280"/>
          <a:ext cx="5410199" cy="2560320"/>
        </p:xfrm>
        <a:graphic>
          <a:graphicData uri="http://schemas.openxmlformats.org/drawingml/2006/table">
            <a:tbl>
              <a:tblPr firstRow="1" firstCol="1" bandRow="1">
                <a:tableStyleId>{F5AB1C69-6EDB-4FF4-983F-18BD219EF322}</a:tableStyleId>
              </a:tblPr>
              <a:tblGrid>
                <a:gridCol w="2036840"/>
                <a:gridCol w="741372"/>
                <a:gridCol w="992930"/>
                <a:gridCol w="945657"/>
                <a:gridCol w="693400"/>
              </a:tblGrid>
              <a:tr h="338003">
                <a:tc>
                  <a:txBody>
                    <a:bodyPr/>
                    <a:lstStyle/>
                    <a:p>
                      <a:pPr algn="ctr">
                        <a:spcAft>
                          <a:spcPts val="0"/>
                        </a:spcAft>
                      </a:pPr>
                      <a:r>
                        <a:rPr lang="es-ES" sz="1200" dirty="0">
                          <a:effectLst/>
                        </a:rPr>
                        <a:t>DESCRIPCIÓN </a:t>
                      </a:r>
                      <a:endParaRPr lang="es-ES" sz="12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UNIDAD</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CANTIDAD</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DIAS LABORABLES</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HORAS / DIA</a:t>
                      </a:r>
                      <a:endParaRPr lang="es-ES" sz="1200">
                        <a:solidFill>
                          <a:srgbClr val="2E74B5"/>
                        </a:solidFill>
                        <a:effectLst/>
                        <a:latin typeface="Times New Roman"/>
                        <a:ea typeface="Times New Roman"/>
                      </a:endParaRPr>
                    </a:p>
                  </a:txBody>
                  <a:tcPr marL="68580" marR="68580" marT="0" marB="0"/>
                </a:tc>
              </a:tr>
              <a:tr h="338003">
                <a:tc>
                  <a:txBody>
                    <a:bodyPr/>
                    <a:lstStyle/>
                    <a:p>
                      <a:pPr>
                        <a:spcAft>
                          <a:spcPts val="0"/>
                        </a:spcAft>
                      </a:pPr>
                      <a:r>
                        <a:rPr lang="es-ES" sz="1200">
                          <a:effectLst/>
                        </a:rPr>
                        <a:t>Ahorro en potencia PC Escritorio</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kW</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12</a:t>
                      </a:r>
                      <a:endParaRPr lang="es-ES" sz="12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176043">
                <a:tc>
                  <a:txBody>
                    <a:bodyPr/>
                    <a:lstStyle/>
                    <a:p>
                      <a:pPr>
                        <a:spcAft>
                          <a:spcPts val="0"/>
                        </a:spcAft>
                      </a:pPr>
                      <a:r>
                        <a:rPr lang="es-ES" sz="1200">
                          <a:effectLst/>
                        </a:rPr>
                        <a:t>Ahorro en potencia PC Oracle</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kW</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6,45</a:t>
                      </a:r>
                      <a:endParaRPr lang="es-ES" sz="12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338003">
                <a:tc>
                  <a:txBody>
                    <a:bodyPr/>
                    <a:lstStyle/>
                    <a:p>
                      <a:pPr>
                        <a:spcAft>
                          <a:spcPts val="0"/>
                        </a:spcAft>
                      </a:pPr>
                      <a:r>
                        <a:rPr lang="es-ES" sz="1200">
                          <a:effectLst/>
                        </a:rPr>
                        <a:t>Horas de ahorro en funcionamiento PC Escritorio</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Horas</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391,50</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261</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1,5</a:t>
                      </a:r>
                      <a:endParaRPr lang="es-ES" sz="1200">
                        <a:solidFill>
                          <a:srgbClr val="2E74B5"/>
                        </a:solidFill>
                        <a:effectLst/>
                        <a:latin typeface="Times New Roman"/>
                        <a:ea typeface="Times New Roman"/>
                      </a:endParaRPr>
                    </a:p>
                  </a:txBody>
                  <a:tcPr marL="68580" marR="68580" marT="0" marB="0"/>
                </a:tc>
              </a:tr>
              <a:tr h="338003">
                <a:tc>
                  <a:txBody>
                    <a:bodyPr/>
                    <a:lstStyle/>
                    <a:p>
                      <a:pPr>
                        <a:spcAft>
                          <a:spcPts val="0"/>
                        </a:spcAft>
                      </a:pPr>
                      <a:r>
                        <a:rPr lang="es-ES" sz="1200">
                          <a:effectLst/>
                        </a:rPr>
                        <a:t>Horas de ahorro en funcionamiento PC Oracle</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Horas</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912,50</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365</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2,5</a:t>
                      </a:r>
                      <a:endParaRPr lang="es-ES" sz="1200">
                        <a:solidFill>
                          <a:srgbClr val="2E74B5"/>
                        </a:solidFill>
                        <a:effectLst/>
                        <a:latin typeface="Times New Roman"/>
                        <a:ea typeface="Times New Roman"/>
                      </a:endParaRPr>
                    </a:p>
                  </a:txBody>
                  <a:tcPr marL="68580" marR="68580" marT="0" marB="0"/>
                </a:tc>
              </a:tr>
              <a:tr h="176043">
                <a:tc>
                  <a:txBody>
                    <a:bodyPr/>
                    <a:lstStyle/>
                    <a:p>
                      <a:pPr>
                        <a:spcAft>
                          <a:spcPts val="0"/>
                        </a:spcAft>
                      </a:pPr>
                      <a:r>
                        <a:rPr lang="es-ES" sz="1200">
                          <a:effectLst/>
                        </a:rPr>
                        <a:t>Ahorro de energía al año</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kWh</a:t>
                      </a:r>
                      <a:endParaRPr lang="es-ES" sz="120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a:effectLst/>
                        </a:rPr>
                        <a:t>10583,62</a:t>
                      </a:r>
                      <a:endParaRPr lang="es-ES" sz="12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176043">
                <a:tc>
                  <a:txBody>
                    <a:bodyPr/>
                    <a:lstStyle/>
                    <a:p>
                      <a:pPr>
                        <a:spcAft>
                          <a:spcPts val="0"/>
                        </a:spcAft>
                      </a:pPr>
                      <a:r>
                        <a:rPr lang="es-ES" sz="1200">
                          <a:effectLst/>
                        </a:rPr>
                        <a:t>Disminución CO2 anual</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b="1" dirty="0">
                          <a:effectLst/>
                        </a:rPr>
                        <a:t>kg/ año</a:t>
                      </a:r>
                      <a:endParaRPr lang="es-ES" sz="1200" b="1" dirty="0">
                        <a:solidFill>
                          <a:srgbClr val="2E74B5"/>
                        </a:solidFill>
                        <a:effectLst/>
                        <a:latin typeface="Times New Roman"/>
                        <a:ea typeface="Times New Roman"/>
                      </a:endParaRPr>
                    </a:p>
                  </a:txBody>
                  <a:tcPr marL="68580" marR="68580" marT="0" marB="0"/>
                </a:tc>
                <a:tc>
                  <a:txBody>
                    <a:bodyPr/>
                    <a:lstStyle/>
                    <a:p>
                      <a:pPr algn="r">
                        <a:spcAft>
                          <a:spcPts val="0"/>
                        </a:spcAft>
                      </a:pPr>
                      <a:r>
                        <a:rPr lang="es-ES" sz="1200" b="1" dirty="0">
                          <a:effectLst/>
                        </a:rPr>
                        <a:t>5291,81</a:t>
                      </a:r>
                      <a:endParaRPr lang="es-ES" sz="1200" b="1" dirty="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176043">
                <a:tc>
                  <a:txBody>
                    <a:bodyPr/>
                    <a:lstStyle/>
                    <a:p>
                      <a:pPr>
                        <a:spcAft>
                          <a:spcPts val="0"/>
                        </a:spcAft>
                      </a:pPr>
                      <a:r>
                        <a:rPr lang="es-ES" sz="1200" dirty="0">
                          <a:effectLst/>
                        </a:rPr>
                        <a:t>Disminución CO2 a los 6 años</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b="1">
                          <a:effectLst/>
                        </a:rPr>
                        <a:t>kg/6 años</a:t>
                      </a:r>
                      <a:endParaRPr lang="es-ES" sz="1200" b="1">
                        <a:solidFill>
                          <a:srgbClr val="2E74B5"/>
                        </a:solidFill>
                        <a:effectLst/>
                        <a:latin typeface="Times New Roman"/>
                        <a:ea typeface="Times New Roman"/>
                      </a:endParaRPr>
                    </a:p>
                  </a:txBody>
                  <a:tcPr marL="68580" marR="68580" marT="0" marB="0"/>
                </a:tc>
                <a:tc>
                  <a:txBody>
                    <a:bodyPr/>
                    <a:lstStyle/>
                    <a:p>
                      <a:pPr algn="r">
                        <a:spcAft>
                          <a:spcPts val="0"/>
                        </a:spcAft>
                      </a:pPr>
                      <a:r>
                        <a:rPr lang="es-ES" sz="1200" b="1" dirty="0">
                          <a:effectLst/>
                        </a:rPr>
                        <a:t>15875,43</a:t>
                      </a:r>
                      <a:endParaRPr lang="es-ES" sz="1200" b="1" dirty="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dirty="0">
                        <a:solidFill>
                          <a:srgbClr val="2E74B5"/>
                        </a:solidFill>
                        <a:effectLst/>
                        <a:latin typeface="Calibri"/>
                      </a:endParaRPr>
                    </a:p>
                  </a:txBody>
                  <a:tcPr marL="68580" marR="68580" marT="0" marB="0"/>
                </a:tc>
              </a:tr>
            </a:tbl>
          </a:graphicData>
        </a:graphic>
      </p:graphicFrame>
      <p:sp>
        <p:nvSpPr>
          <p:cNvPr id="8" name="7 Rectángulo"/>
          <p:cNvSpPr/>
          <p:nvPr/>
        </p:nvSpPr>
        <p:spPr>
          <a:xfrm>
            <a:off x="472761" y="742832"/>
            <a:ext cx="4082570" cy="369332"/>
          </a:xfrm>
          <a:prstGeom prst="rect">
            <a:avLst/>
          </a:prstGeom>
          <a:ln>
            <a:solidFill>
              <a:schemeClr val="tx2">
                <a:lumMod val="60000"/>
                <a:lumOff val="40000"/>
              </a:schemeClr>
            </a:solidFill>
          </a:ln>
        </p:spPr>
        <p:txBody>
          <a:bodyPr wrap="square">
            <a:spAutoFit/>
          </a:bodyPr>
          <a:lstStyle/>
          <a:p>
            <a:pPr lvl="2" fontAlgn="base"/>
            <a:r>
              <a:rPr lang="es-ES" b="1" dirty="0">
                <a:effectLst>
                  <a:glow>
                    <a:srgbClr val="000000"/>
                  </a:glow>
                  <a:outerShdw sx="0" sy="0">
                    <a:srgbClr val="000000"/>
                  </a:outerShdw>
                  <a:reflection stA="0" endPos="0" fadeDir="0" sx="0" sy="0"/>
                </a:effectLst>
              </a:rPr>
              <a:t>Descripción de la medida </a:t>
            </a:r>
          </a:p>
        </p:txBody>
      </p:sp>
    </p:spTree>
    <p:extLst>
      <p:ext uri="{BB962C8B-B14F-4D97-AF65-F5344CB8AC3E}">
        <p14:creationId xmlns:p14="http://schemas.microsoft.com/office/powerpoint/2010/main" val="24793255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CONTROL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 USO DEL SISTEMA DE AIRE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AC.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 OFICINAS.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14 Rectángulo"/>
          <p:cNvSpPr/>
          <p:nvPr/>
        </p:nvSpPr>
        <p:spPr>
          <a:xfrm>
            <a:off x="7146131" y="685800"/>
            <a:ext cx="3505200" cy="369332"/>
          </a:xfrm>
          <a:prstGeom prst="rect">
            <a:avLst/>
          </a:prstGeom>
          <a:ln>
            <a:solidFill>
              <a:srgbClr val="92D050"/>
            </a:solidFill>
          </a:ln>
        </p:spPr>
        <p:txBody>
          <a:bodyPr wrap="square">
            <a:spAutoFit/>
          </a:bodyPr>
          <a:lstStyle/>
          <a:p>
            <a:pPr lvl="2" fontAlgn="base"/>
            <a:r>
              <a:rPr lang="es-ES" b="1" dirty="0" smtClean="0">
                <a:effectLst>
                  <a:glow>
                    <a:srgbClr val="000000"/>
                  </a:glow>
                  <a:outerShdw sx="0" sy="0">
                    <a:srgbClr val="000000"/>
                  </a:outerShdw>
                  <a:reflection stA="0" endPos="0" fadeDir="0" sx="0" sy="0"/>
                </a:effectLst>
              </a:rPr>
              <a:t>Análisis Ambiental</a:t>
            </a:r>
            <a:endParaRPr lang="es-ES" b="1" dirty="0">
              <a:effectLst>
                <a:glow>
                  <a:srgbClr val="000000"/>
                </a:glow>
                <a:outerShdw sx="0" sy="0">
                  <a:srgbClr val="000000"/>
                </a:outerShdw>
                <a:reflection stA="0" endPos="0" fadeDir="0" sx="0" sy="0"/>
              </a:effectLst>
            </a:endParaRPr>
          </a:p>
        </p:txBody>
      </p:sp>
      <p:sp>
        <p:nvSpPr>
          <p:cNvPr id="16" name="15 Rectángulo"/>
          <p:cNvSpPr/>
          <p:nvPr/>
        </p:nvSpPr>
        <p:spPr>
          <a:xfrm>
            <a:off x="7222331" y="3581400"/>
            <a:ext cx="3657600" cy="369332"/>
          </a:xfrm>
          <a:prstGeom prst="rect">
            <a:avLst/>
          </a:prstGeom>
          <a:ln>
            <a:solidFill>
              <a:srgbClr val="00B0F0"/>
            </a:solidFill>
          </a:ln>
        </p:spPr>
        <p:txBody>
          <a:bodyPr wrap="square">
            <a:spAutoFit/>
          </a:bodyPr>
          <a:lstStyle/>
          <a:p>
            <a:pPr lvl="2" fontAlgn="base"/>
            <a:r>
              <a:rPr lang="es-ES" b="1" dirty="0">
                <a:effectLst>
                  <a:glow>
                    <a:srgbClr val="000000"/>
                  </a:glow>
                  <a:outerShdw sx="0" sy="0">
                    <a:srgbClr val="000000"/>
                  </a:outerShdw>
                  <a:reflection stA="0" endPos="0" fadeDir="0" sx="0" sy="0"/>
                </a:effectLst>
              </a:rPr>
              <a:t>Análisis económico</a:t>
            </a:r>
          </a:p>
        </p:txBody>
      </p:sp>
      <p:sp>
        <p:nvSpPr>
          <p:cNvPr id="17" name="16 Rectángulo"/>
          <p:cNvSpPr/>
          <p:nvPr/>
        </p:nvSpPr>
        <p:spPr>
          <a:xfrm>
            <a:off x="472761" y="742832"/>
            <a:ext cx="4082570" cy="369332"/>
          </a:xfrm>
          <a:prstGeom prst="rect">
            <a:avLst/>
          </a:prstGeom>
          <a:ln>
            <a:solidFill>
              <a:schemeClr val="tx2">
                <a:lumMod val="60000"/>
                <a:lumOff val="40000"/>
              </a:schemeClr>
            </a:solidFill>
          </a:ln>
        </p:spPr>
        <p:txBody>
          <a:bodyPr wrap="square">
            <a:spAutoFit/>
          </a:bodyPr>
          <a:lstStyle/>
          <a:p>
            <a:pPr lvl="2" fontAlgn="base"/>
            <a:r>
              <a:rPr lang="es-ES" b="1" dirty="0">
                <a:effectLst>
                  <a:glow>
                    <a:srgbClr val="000000"/>
                  </a:glow>
                  <a:outerShdw sx="0" sy="0">
                    <a:srgbClr val="000000"/>
                  </a:outerShdw>
                  <a:reflection stA="0" endPos="0" fadeDir="0" sx="0" sy="0"/>
                </a:effectLst>
              </a:rPr>
              <a:t>Descripción de la medida </a:t>
            </a:r>
          </a:p>
        </p:txBody>
      </p:sp>
      <p:graphicFrame>
        <p:nvGraphicFramePr>
          <p:cNvPr id="3" name="2 Tabla"/>
          <p:cNvGraphicFramePr>
            <a:graphicFrameLocks noGrp="1"/>
          </p:cNvGraphicFramePr>
          <p:nvPr>
            <p:extLst>
              <p:ext uri="{D42A27DB-BD31-4B8C-83A1-F6EECF244321}">
                <p14:modId xmlns:p14="http://schemas.microsoft.com/office/powerpoint/2010/main" val="4248534990"/>
              </p:ext>
            </p:extLst>
          </p:nvPr>
        </p:nvGraphicFramePr>
        <p:xfrm>
          <a:off x="364331" y="1447800"/>
          <a:ext cx="4537075" cy="781050"/>
        </p:xfrm>
        <a:graphic>
          <a:graphicData uri="http://schemas.openxmlformats.org/drawingml/2006/table">
            <a:tbl>
              <a:tblPr firstRow="1" firstCol="1" bandRow="1">
                <a:tableStyleId>{5C22544A-7EE6-4342-B048-85BDC9FD1C3A}</a:tableStyleId>
              </a:tblPr>
              <a:tblGrid>
                <a:gridCol w="1524000"/>
                <a:gridCol w="1216025"/>
                <a:gridCol w="890270"/>
                <a:gridCol w="906780"/>
              </a:tblGrid>
              <a:tr h="200025">
                <a:tc>
                  <a:txBody>
                    <a:bodyPr/>
                    <a:lstStyle/>
                    <a:p>
                      <a:pPr>
                        <a:spcAft>
                          <a:spcPts val="0"/>
                        </a:spcAft>
                      </a:pPr>
                      <a:r>
                        <a:rPr lang="es-ES" sz="1200">
                          <a:effectLst/>
                        </a:rPr>
                        <a:t>EQUIPO</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POTENCIA [W]</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CANTIDAD</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TOTAL [W]</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A/C 120BTU</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3890</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7</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27230</a:t>
                      </a:r>
                      <a:endParaRPr lang="es-ES" sz="1400">
                        <a:solidFill>
                          <a:srgbClr val="2E74B5"/>
                        </a:solidFill>
                        <a:effectLst/>
                        <a:latin typeface="Times New Roman"/>
                        <a:ea typeface="Times New Roman"/>
                      </a:endParaRPr>
                    </a:p>
                  </a:txBody>
                  <a:tcPr marL="68580" marR="68580" marT="0" marB="0"/>
                </a:tc>
              </a:tr>
              <a:tr h="200025">
                <a:tc>
                  <a:txBody>
                    <a:bodyPr/>
                    <a:lstStyle/>
                    <a:p>
                      <a:pPr>
                        <a:spcAft>
                          <a:spcPts val="0"/>
                        </a:spcAft>
                      </a:pPr>
                      <a:r>
                        <a:rPr lang="es-ES" sz="1200">
                          <a:effectLst/>
                        </a:rPr>
                        <a:t>A/C 24 BTU</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2100</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15</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31500</a:t>
                      </a:r>
                      <a:endParaRPr lang="es-ES" sz="1400">
                        <a:solidFill>
                          <a:srgbClr val="2E74B5"/>
                        </a:solidFill>
                        <a:effectLst/>
                        <a:latin typeface="Times New Roman"/>
                        <a:ea typeface="Times New Roman"/>
                      </a:endParaRPr>
                    </a:p>
                  </a:txBody>
                  <a:tcPr marL="68580" marR="68580" marT="0" marB="0"/>
                </a:tc>
              </a:tr>
              <a:tr h="190500">
                <a:tc>
                  <a:txBody>
                    <a:bodyPr/>
                    <a:lstStyle/>
                    <a:p>
                      <a:pPr>
                        <a:spcAft>
                          <a:spcPts val="0"/>
                        </a:spcAft>
                      </a:pPr>
                      <a:r>
                        <a:rPr lang="es-ES" sz="1200">
                          <a:effectLst/>
                        </a:rPr>
                        <a:t>Total</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5990</a:t>
                      </a:r>
                      <a:endParaRPr lang="es-ES" sz="14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22</a:t>
                      </a:r>
                      <a:endParaRPr lang="es-ES" sz="1400">
                        <a:solidFill>
                          <a:srgbClr val="2E74B5"/>
                        </a:solidFill>
                        <a:effectLst/>
                        <a:latin typeface="Times New Roman"/>
                        <a:ea typeface="Times New Roman"/>
                      </a:endParaRPr>
                    </a:p>
                  </a:txBody>
                  <a:tcPr marL="68580" marR="68580" marT="0" marB="0"/>
                </a:tc>
                <a:tc>
                  <a:txBody>
                    <a:bodyPr/>
                    <a:lstStyle/>
                    <a:p>
                      <a:pPr>
                        <a:spcAft>
                          <a:spcPts val="0"/>
                        </a:spcAft>
                      </a:pPr>
                      <a:r>
                        <a:rPr lang="es-ES" sz="1200" dirty="0">
                          <a:effectLst/>
                        </a:rPr>
                        <a:t>58730</a:t>
                      </a:r>
                      <a:endParaRPr lang="es-ES" sz="1400" dirty="0">
                        <a:solidFill>
                          <a:srgbClr val="2E74B5"/>
                        </a:solidFill>
                        <a:effectLst/>
                        <a:latin typeface="Times New Roman"/>
                        <a:ea typeface="Times New Roman"/>
                      </a:endParaRPr>
                    </a:p>
                  </a:txBody>
                  <a:tcPr marL="68580" marR="68580" marT="0" marB="0"/>
                </a:tc>
              </a:tr>
            </a:tbl>
          </a:graphicData>
        </a:graphic>
      </p:graphicFrame>
      <p:pic>
        <p:nvPicPr>
          <p:cNvPr id="18" name="17 Imagen" descr="C:\Users\José Alejandro\AppData\Local\Microsoft\Windows\INetCache\Content.Word\IMG-20151209-WA0002.jpg"/>
          <p:cNvPicPr/>
          <p:nvPr/>
        </p:nvPicPr>
        <p:blipFill rotWithShape="1">
          <a:blip r:embed="rId3" cstate="print">
            <a:extLst>
              <a:ext uri="{28A0092B-C50C-407E-A947-70E740481C1C}">
                <a14:useLocalDpi xmlns:a14="http://schemas.microsoft.com/office/drawing/2010/main" val="0"/>
              </a:ext>
            </a:extLst>
          </a:blip>
          <a:srcRect l="936" t="30657" r="2807" b="13816"/>
          <a:stretch/>
        </p:blipFill>
        <p:spPr bwMode="auto">
          <a:xfrm>
            <a:off x="1278731" y="2990294"/>
            <a:ext cx="2590800" cy="2191306"/>
          </a:xfrm>
          <a:prstGeom prst="rect">
            <a:avLst/>
          </a:prstGeom>
          <a:noFill/>
          <a:ln>
            <a:noFill/>
          </a:ln>
          <a:extLst>
            <a:ext uri="{53640926-AAD7-44D8-BBD7-CCE9431645EC}">
              <a14:shadowObscured xmlns:a14="http://schemas.microsoft.com/office/drawing/2010/main"/>
            </a:ext>
          </a:extLst>
        </p:spPr>
      </p:pic>
      <p:graphicFrame>
        <p:nvGraphicFramePr>
          <p:cNvPr id="4" name="3 Tabla"/>
          <p:cNvGraphicFramePr>
            <a:graphicFrameLocks noGrp="1"/>
          </p:cNvGraphicFramePr>
          <p:nvPr>
            <p:extLst>
              <p:ext uri="{D42A27DB-BD31-4B8C-83A1-F6EECF244321}">
                <p14:modId xmlns:p14="http://schemas.microsoft.com/office/powerpoint/2010/main" val="3542509465"/>
              </p:ext>
            </p:extLst>
          </p:nvPr>
        </p:nvGraphicFramePr>
        <p:xfrm>
          <a:off x="6079331" y="1425414"/>
          <a:ext cx="5299075" cy="1915160"/>
        </p:xfrm>
        <a:graphic>
          <a:graphicData uri="http://schemas.openxmlformats.org/drawingml/2006/table">
            <a:tbl>
              <a:tblPr firstRow="1" firstCol="1" bandRow="1">
                <a:tableStyleId>{F5AB1C69-6EDB-4FF4-983F-18BD219EF322}</a:tableStyleId>
              </a:tblPr>
              <a:tblGrid>
                <a:gridCol w="2068064"/>
                <a:gridCol w="804699"/>
                <a:gridCol w="795879"/>
                <a:gridCol w="969575"/>
                <a:gridCol w="660858"/>
              </a:tblGrid>
              <a:tr h="317500">
                <a:tc>
                  <a:txBody>
                    <a:bodyPr/>
                    <a:lstStyle/>
                    <a:p>
                      <a:pPr algn="ctr">
                        <a:spcAft>
                          <a:spcPts val="0"/>
                        </a:spcAft>
                      </a:pPr>
                      <a:r>
                        <a:rPr lang="es-ES" sz="1200">
                          <a:effectLst/>
                        </a:rPr>
                        <a:t>DESCRIPCIÓN </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UNIDAD</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CANTIDAD</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DÍAS LABORABLES</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HORAS POR DÍA</a:t>
                      </a:r>
                      <a:endParaRPr lang="es-ES" sz="1200">
                        <a:solidFill>
                          <a:srgbClr val="2E74B5"/>
                        </a:solidFill>
                        <a:effectLst/>
                        <a:latin typeface="Times New Roman"/>
                        <a:ea typeface="Times New Roman"/>
                      </a:endParaRPr>
                    </a:p>
                  </a:txBody>
                  <a:tcPr marL="68580" marR="68580" marT="0" marB="0"/>
                </a:tc>
              </a:tr>
              <a:tr h="317500">
                <a:tc>
                  <a:txBody>
                    <a:bodyPr/>
                    <a:lstStyle/>
                    <a:p>
                      <a:pPr>
                        <a:spcAft>
                          <a:spcPts val="0"/>
                        </a:spcAft>
                      </a:pPr>
                      <a:r>
                        <a:rPr lang="es-ES" sz="1200">
                          <a:effectLst/>
                        </a:rPr>
                        <a:t>Ahorro en potencia PC Aire acondicionado</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kWh / año </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23957,41</a:t>
                      </a:r>
                      <a:endParaRPr lang="es-ES" sz="12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317500">
                <a:tc>
                  <a:txBody>
                    <a:bodyPr/>
                    <a:lstStyle/>
                    <a:p>
                      <a:pPr>
                        <a:spcAft>
                          <a:spcPts val="0"/>
                        </a:spcAft>
                      </a:pPr>
                      <a:r>
                        <a:rPr lang="es-ES" sz="1200">
                          <a:effectLst/>
                        </a:rPr>
                        <a:t>Horas de ahorro en funcionamiento PC Oracle</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horas</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574,20</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261</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2,2</a:t>
                      </a:r>
                      <a:endParaRPr lang="es-ES" sz="1200">
                        <a:solidFill>
                          <a:srgbClr val="2E74B5"/>
                        </a:solidFill>
                        <a:effectLst/>
                        <a:latin typeface="Times New Roman"/>
                        <a:ea typeface="Times New Roman"/>
                      </a:endParaRPr>
                    </a:p>
                  </a:txBody>
                  <a:tcPr marL="68580" marR="68580" marT="0" marB="0"/>
                </a:tc>
              </a:tr>
              <a:tr h="317500">
                <a:tc>
                  <a:txBody>
                    <a:bodyPr/>
                    <a:lstStyle/>
                    <a:p>
                      <a:pPr>
                        <a:spcAft>
                          <a:spcPts val="0"/>
                        </a:spcAft>
                      </a:pPr>
                      <a:r>
                        <a:rPr lang="es-ES" sz="1200">
                          <a:effectLst/>
                        </a:rPr>
                        <a:t>Disminución CO2 anual</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kg/ año</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11978,71</a:t>
                      </a:r>
                      <a:endParaRPr lang="es-ES" sz="12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r>
              <a:tr h="317500">
                <a:tc>
                  <a:txBody>
                    <a:bodyPr/>
                    <a:lstStyle/>
                    <a:p>
                      <a:pPr>
                        <a:spcAft>
                          <a:spcPts val="0"/>
                        </a:spcAft>
                      </a:pPr>
                      <a:r>
                        <a:rPr lang="es-ES" sz="1200" dirty="0">
                          <a:effectLst/>
                        </a:rPr>
                        <a:t>Disminución CO2 a los 6 años</a:t>
                      </a:r>
                      <a:endParaRPr lang="es-ES" sz="1200" dirty="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kg/6 años</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35936,12</a:t>
                      </a:r>
                      <a:endParaRPr lang="es-ES" sz="12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dirty="0">
                        <a:solidFill>
                          <a:srgbClr val="2E74B5"/>
                        </a:solidFill>
                        <a:effectLst/>
                        <a:latin typeface="Calibri"/>
                      </a:endParaRPr>
                    </a:p>
                  </a:txBody>
                  <a:tcPr marL="68580" marR="68580" marT="0" marB="0"/>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771424567"/>
              </p:ext>
            </p:extLst>
          </p:nvPr>
        </p:nvGraphicFramePr>
        <p:xfrm>
          <a:off x="6460332" y="4085946"/>
          <a:ext cx="4632354" cy="1710336"/>
        </p:xfrm>
        <a:graphic>
          <a:graphicData uri="http://schemas.openxmlformats.org/drawingml/2006/table">
            <a:tbl>
              <a:tblPr firstRow="1" firstCol="1" bandRow="1">
                <a:tableStyleId>{5C22544A-7EE6-4342-B048-85BDC9FD1C3A}</a:tableStyleId>
              </a:tblPr>
              <a:tblGrid>
                <a:gridCol w="2165873"/>
                <a:gridCol w="1113773"/>
                <a:gridCol w="1352708"/>
              </a:tblGrid>
              <a:tr h="213792">
                <a:tc>
                  <a:txBody>
                    <a:bodyPr/>
                    <a:lstStyle/>
                    <a:p>
                      <a:pPr>
                        <a:spcAft>
                          <a:spcPts val="0"/>
                        </a:spcAft>
                      </a:pPr>
                      <a:r>
                        <a:rPr lang="es-ES" sz="1200" dirty="0">
                          <a:effectLst/>
                        </a:rPr>
                        <a:t>ÍNDICE</a:t>
                      </a:r>
                      <a:endParaRPr lang="es-ES" sz="1200" dirty="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UNIDAD</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dirty="0">
                          <a:effectLst/>
                        </a:rPr>
                        <a:t>VALOR</a:t>
                      </a:r>
                      <a:endParaRPr lang="es-ES" sz="1200" dirty="0">
                        <a:solidFill>
                          <a:srgbClr val="2E74B5"/>
                        </a:solidFill>
                        <a:effectLst/>
                        <a:latin typeface="Times New Roman"/>
                        <a:ea typeface="Times New Roman"/>
                      </a:endParaRPr>
                    </a:p>
                  </a:txBody>
                  <a:tcPr marL="68580" marR="68580" marT="0" marB="0"/>
                </a:tc>
              </a:tr>
              <a:tr h="213792">
                <a:tc>
                  <a:txBody>
                    <a:bodyPr/>
                    <a:lstStyle/>
                    <a:p>
                      <a:pPr>
                        <a:spcAft>
                          <a:spcPts val="0"/>
                        </a:spcAft>
                      </a:pPr>
                      <a:r>
                        <a:rPr lang="es-ES" sz="1200">
                          <a:effectLst/>
                        </a:rPr>
                        <a:t>TIR</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a:t>
                      </a:r>
                      <a:endParaRPr lang="es-ES" sz="1200">
                        <a:solidFill>
                          <a:srgbClr val="2E74B5"/>
                        </a:solidFill>
                        <a:effectLst/>
                        <a:latin typeface="Times New Roman"/>
                        <a:ea typeface="Times New Roman"/>
                      </a:endParaRPr>
                    </a:p>
                  </a:txBody>
                  <a:tcPr marL="68580" marR="68580" marT="0" marB="0"/>
                </a:tc>
              </a:tr>
              <a:tr h="213792">
                <a:tc>
                  <a:txBody>
                    <a:bodyPr/>
                    <a:lstStyle/>
                    <a:p>
                      <a:pPr>
                        <a:spcAft>
                          <a:spcPts val="0"/>
                        </a:spcAft>
                      </a:pPr>
                      <a:r>
                        <a:rPr lang="es-ES" sz="1200">
                          <a:effectLst/>
                        </a:rPr>
                        <a:t>VPN proyecto (12%)</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USD</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6.839,75 </a:t>
                      </a:r>
                      <a:endParaRPr lang="es-ES" sz="1200">
                        <a:solidFill>
                          <a:srgbClr val="2E74B5"/>
                        </a:solidFill>
                        <a:effectLst/>
                        <a:latin typeface="Times New Roman"/>
                        <a:ea typeface="Times New Roman"/>
                      </a:endParaRPr>
                    </a:p>
                  </a:txBody>
                  <a:tcPr marL="68580" marR="68580" marT="0" marB="0"/>
                </a:tc>
              </a:tr>
              <a:tr h="213792">
                <a:tc>
                  <a:txBody>
                    <a:bodyPr/>
                    <a:lstStyle/>
                    <a:p>
                      <a:pPr>
                        <a:spcAft>
                          <a:spcPts val="0"/>
                        </a:spcAft>
                      </a:pPr>
                      <a:r>
                        <a:rPr lang="es-ES" sz="1200">
                          <a:effectLst/>
                        </a:rPr>
                        <a:t>Costo inversión inicial</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USD</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  </a:t>
                      </a:r>
                      <a:endParaRPr lang="es-ES" sz="1200">
                        <a:solidFill>
                          <a:srgbClr val="2E74B5"/>
                        </a:solidFill>
                        <a:effectLst/>
                        <a:latin typeface="Times New Roman"/>
                        <a:ea typeface="Times New Roman"/>
                      </a:endParaRPr>
                    </a:p>
                  </a:txBody>
                  <a:tcPr marL="68580" marR="68580" marT="0" marB="0"/>
                </a:tc>
              </a:tr>
              <a:tr h="213792">
                <a:tc>
                  <a:txBody>
                    <a:bodyPr/>
                    <a:lstStyle/>
                    <a:p>
                      <a:pPr>
                        <a:spcAft>
                          <a:spcPts val="0"/>
                        </a:spcAft>
                      </a:pPr>
                      <a:r>
                        <a:rPr lang="es-ES" sz="1200">
                          <a:effectLst/>
                        </a:rPr>
                        <a:t>Recuperación </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años</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a:t>
                      </a:r>
                      <a:endParaRPr lang="es-ES" sz="1200">
                        <a:solidFill>
                          <a:srgbClr val="2E74B5"/>
                        </a:solidFill>
                        <a:effectLst/>
                        <a:latin typeface="Times New Roman"/>
                        <a:ea typeface="Times New Roman"/>
                      </a:endParaRPr>
                    </a:p>
                  </a:txBody>
                  <a:tcPr marL="68580" marR="68580" marT="0" marB="0"/>
                </a:tc>
              </a:tr>
              <a:tr h="213792">
                <a:tc>
                  <a:txBody>
                    <a:bodyPr/>
                    <a:lstStyle/>
                    <a:p>
                      <a:pPr>
                        <a:spcAft>
                          <a:spcPts val="0"/>
                        </a:spcAft>
                      </a:pPr>
                      <a:r>
                        <a:rPr lang="es-ES" sz="1200">
                          <a:effectLst/>
                        </a:rPr>
                        <a:t>Beneficio medio anual</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USD</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   1.663,60 </a:t>
                      </a:r>
                      <a:endParaRPr lang="es-ES" sz="1200">
                        <a:solidFill>
                          <a:srgbClr val="2E74B5"/>
                        </a:solidFill>
                        <a:effectLst/>
                        <a:latin typeface="Times New Roman"/>
                        <a:ea typeface="Times New Roman"/>
                      </a:endParaRPr>
                    </a:p>
                  </a:txBody>
                  <a:tcPr marL="68580" marR="68580" marT="0" marB="0"/>
                </a:tc>
              </a:tr>
              <a:tr h="213792">
                <a:tc>
                  <a:txBody>
                    <a:bodyPr/>
                    <a:lstStyle/>
                    <a:p>
                      <a:pPr>
                        <a:spcAft>
                          <a:spcPts val="0"/>
                        </a:spcAft>
                      </a:pPr>
                      <a:r>
                        <a:rPr lang="es-ES" sz="1200">
                          <a:effectLst/>
                        </a:rPr>
                        <a:t>Vpn producción (12%)</a:t>
                      </a:r>
                      <a:endParaRPr lang="es-ES" sz="1200">
                        <a:solidFill>
                          <a:srgbClr val="2E74B5"/>
                        </a:solidFill>
                        <a:effectLst/>
                        <a:latin typeface="Times New Roman"/>
                        <a:ea typeface="Times New Roman"/>
                      </a:endParaRPr>
                    </a:p>
                  </a:txBody>
                  <a:tcPr marL="68580" marR="68580" marT="0" marB="0"/>
                </a:tc>
                <a:tc>
                  <a:txBody>
                    <a:bodyPr/>
                    <a:lstStyle/>
                    <a:p>
                      <a:pPr algn="ctr">
                        <a:spcAft>
                          <a:spcPts val="0"/>
                        </a:spcAft>
                      </a:pPr>
                      <a:r>
                        <a:rPr lang="es-ES" sz="1200">
                          <a:effectLst/>
                        </a:rPr>
                        <a:t>kWh</a:t>
                      </a:r>
                      <a:endParaRPr lang="es-ES" sz="1200">
                        <a:solidFill>
                          <a:srgbClr val="2E74B5"/>
                        </a:solidFill>
                        <a:effectLst/>
                        <a:latin typeface="Times New Roman"/>
                        <a:ea typeface="Times New Roman"/>
                      </a:endParaRPr>
                    </a:p>
                  </a:txBody>
                  <a:tcPr marL="68580" marR="68580" marT="0" marB="0"/>
                </a:tc>
                <a:tc>
                  <a:txBody>
                    <a:bodyPr/>
                    <a:lstStyle/>
                    <a:p>
                      <a:pPr>
                        <a:spcAft>
                          <a:spcPts val="0"/>
                        </a:spcAft>
                      </a:pPr>
                      <a:r>
                        <a:rPr lang="es-ES" sz="1200">
                          <a:effectLst/>
                        </a:rPr>
                        <a:t>    98.498,68  </a:t>
                      </a:r>
                      <a:endParaRPr lang="es-ES" sz="1200">
                        <a:solidFill>
                          <a:srgbClr val="2E74B5"/>
                        </a:solidFill>
                        <a:effectLst/>
                        <a:latin typeface="Times New Roman"/>
                        <a:ea typeface="Times New Roman"/>
                      </a:endParaRPr>
                    </a:p>
                  </a:txBody>
                  <a:tcPr marL="68580" marR="68580" marT="0" marB="0"/>
                </a:tc>
              </a:tr>
              <a:tr h="213792">
                <a:tc>
                  <a:txBody>
                    <a:bodyPr/>
                    <a:lstStyle/>
                    <a:p>
                      <a:pPr>
                        <a:spcAft>
                          <a:spcPts val="0"/>
                        </a:spcAft>
                      </a:pPr>
                      <a:r>
                        <a:rPr lang="es-EC" sz="1200">
                          <a:effectLst/>
                        </a:rPr>
                        <a:t>Disminución CO2 año</a:t>
                      </a:r>
                      <a:endParaRPr lang="es-ES" sz="1200">
                        <a:solidFill>
                          <a:srgbClr val="2E74B5"/>
                        </a:solidFill>
                        <a:effectLst/>
                        <a:latin typeface="Calibri"/>
                        <a:ea typeface="Calibri"/>
                        <a:cs typeface="Times New Roman"/>
                      </a:endParaRPr>
                    </a:p>
                  </a:txBody>
                  <a:tcPr marL="68580" marR="68580" marT="0" marB="0"/>
                </a:tc>
                <a:tc>
                  <a:txBody>
                    <a:bodyPr/>
                    <a:lstStyle/>
                    <a:p>
                      <a:pPr>
                        <a:spcAft>
                          <a:spcPts val="0"/>
                        </a:spcAft>
                      </a:pPr>
                      <a:r>
                        <a:rPr lang="es-EC" sz="1200">
                          <a:effectLst/>
                        </a:rPr>
                        <a:t>kg/año</a:t>
                      </a:r>
                      <a:endParaRPr lang="es-ES" sz="1200">
                        <a:solidFill>
                          <a:srgbClr val="2E74B5"/>
                        </a:solidFill>
                        <a:effectLst/>
                        <a:latin typeface="Calibri"/>
                        <a:ea typeface="Calibri"/>
                        <a:cs typeface="Times New Roman"/>
                      </a:endParaRPr>
                    </a:p>
                  </a:txBody>
                  <a:tcPr marL="68580" marR="68580" marT="0" marB="0"/>
                </a:tc>
                <a:tc>
                  <a:txBody>
                    <a:bodyPr/>
                    <a:lstStyle/>
                    <a:p>
                      <a:pPr>
                        <a:spcAft>
                          <a:spcPts val="0"/>
                        </a:spcAft>
                      </a:pPr>
                      <a:r>
                        <a:rPr lang="es-EC" sz="1200" dirty="0">
                          <a:effectLst/>
                        </a:rPr>
                        <a:t>    11.978,71  </a:t>
                      </a:r>
                      <a:endParaRPr lang="es-ES" sz="1200" dirty="0">
                        <a:solidFill>
                          <a:srgbClr val="2E74B5"/>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373253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Eficiencia Energética</a:t>
            </a:r>
          </a:p>
        </p:txBody>
      </p:sp>
      <p:sp>
        <p:nvSpPr>
          <p:cNvPr id="6" name="5 Rectángulo"/>
          <p:cNvSpPr/>
          <p:nvPr/>
        </p:nvSpPr>
        <p:spPr>
          <a:xfrm>
            <a:off x="213597" y="685800"/>
            <a:ext cx="6649734" cy="1323439"/>
          </a:xfrm>
          <a:prstGeom prst="rect">
            <a:avLst/>
          </a:prstGeom>
        </p:spPr>
        <p:txBody>
          <a:bodyPr wrap="square">
            <a:spAutoFit/>
          </a:bodyPr>
          <a:lstStyle/>
          <a:p>
            <a:pPr marL="285750" indent="-285750">
              <a:buFont typeface="Wingdings" panose="05000000000000000000" pitchFamily="2" charset="2"/>
              <a:buChar char="ü"/>
            </a:pPr>
            <a:r>
              <a:rPr lang="es-ES" sz="2000" b="1" dirty="0"/>
              <a:t> La eficiencia energética de un proceso se </a:t>
            </a:r>
            <a:r>
              <a:rPr lang="es-ES" sz="2000" b="1" dirty="0" smtClean="0"/>
              <a:t>refiere </a:t>
            </a:r>
            <a:r>
              <a:rPr lang="es-ES" sz="2000" b="1" dirty="0"/>
              <a:t>al cociente entre la cantidad de energía </a:t>
            </a:r>
            <a:r>
              <a:rPr lang="es-ES" sz="2000" b="1" dirty="0" smtClean="0"/>
              <a:t>efectivamente aprovechada </a:t>
            </a:r>
            <a:r>
              <a:rPr lang="es-ES" sz="2000" b="1" dirty="0"/>
              <a:t>y la energía consumida para el efecto </a:t>
            </a:r>
            <a:r>
              <a:rPr lang="es-ES" sz="2000" b="1" dirty="0" smtClean="0"/>
              <a:t>buscado</a:t>
            </a:r>
          </a:p>
        </p:txBody>
      </p:sp>
      <p:sp>
        <p:nvSpPr>
          <p:cNvPr id="7" name="AutoShape 4" descr="data:image/jpeg;base64,/9j/4AAQSkZJRgABAQAAAQABAAD/2wCEAAkGBxQSEhUUExQUFhUXGBcWFxgXFxUYFxcXFxgXGBgXGRgYHCggGBwlHBcUIjEhJSkrLi4uFyAzODMsNygtLisBCgoKDg0OGxAQGywkHyQsLCwsLCwsNDQsLCwsLCwsLCwsLCwsLCwsLCwsLCwsLCwsLCwsLCwsLCwsLCwsLCwsLP/AABEIALcBEwMBIgACEQEDEQH/xAAbAAABBQEBAAAAAAAAAAAAAAAFAAIDBAYBB//EAEEQAAIBAwMCBAQDBQYEBgMAAAECEQADIQQSMQVBEyJRYQZxgZEyobEjQlLB8BQVYnLR4TOSovEHFkOCwtIkU8P/xAAZAQEBAQEBAQAAAAAAAAAAAAABAgADBAX/xAAtEQACAgEEAQMCBAcAAAAAAAAAAQIREiExQVETA2GhIpEEFFKxMnGB0eHw8f/aAAwDAQACEQMRAD8A9oBp4NMpwqyR26u7qZSrUYk3V0UwCnKaliPpVFduRTUv1qElY1XanF5qB7omqSBjiajZqeahYVSA4XprCmtXFakBpWmkV2/egcfX/amLcmkDkU9BTWWpEWkSe2pFXFNVrVzEVZSubKQjXRSJrgagx3bSIpwM01hWEjYVC6qOYFTlJqG/oVcQapMljA6+oqNrRaNgETmaG6noLFsXSE9O4+VF+nqbaBQS0dz71bpK0yFbdNAzW/DbXSCWQQfQmR71zqXRXW35ArEfujE4/Ojv9ob0FNN9qPJPQ3ijqeedP6beubmRYCzLHGRkj5+1SvZv7SZaPXIrdXvMI4HtUUKsbVkjuf1Nd/zDfBw/LJcmO0/QtRe/FMYMsT39J71HrehOjKgksRMYz2xFbg6hvQfSmPfJjAHvQvxE7M/wsKM1p+j3golW+4pVql1Le32Ndo88/YrwRJAacKiU08NXnPQPNcmkHrtAjd2a61yDTSKiu1jDLl6ah8WmuahmrSJJ2vGolJJphNK2c1VAE2ECozUoyBURrmURuKgLVYuNVLU3QoLEwBkmrQD2zXDWZ6j8Q3QR4I8vckAz7Zop0PrK3xBG24BJB7j1FF6i46BbdinWs1GLcmp7a7aWBIRTrd2q7PT7YqaEmdzUlhTXLSTzVtalsTgFNZakims1TYkZWubKfvpb6TDAgpRTmplJhRS21wtXC9YBEUwpXQaeq0mGbBS8OpCQKja+KxjvhUq6LopVtQIN9OVqj06CMmacyxxSYnFdBqFWpeLQYnJqC6a6blRuayEq3DUM1PcINV2xmrRAxjUtma7p0kSaYWikwRtPiuuap2rtTq9RRQy8aqOZEeuKmvuACSQAO5MCgv8AeyEnZLgcleB9e/0mqToKbM11u040bMrOjC4dxPOxSCdv8I2T+laf4ctKEJEkSAGIhmA7nHrWU6l8QAWgviX1i75mKRK7ZZYuDiOMRNa/ouutsoQP5toeGADFXyGgRPvA5rJi0E91TK9VmFSWRIrMESjmprb1FTgKBLC3KmW5VIVIpqaGy54lRM1M3xSU0Gs7urq0ttc4pMShqjc1ymvWMNL1zxKhc1C5qqCy6b4pjaoUNuE1Ue4Z5qlAHIKXdXVZtVVN2qFmqlEhyCQ1lKhoU0qcUGRzSfECsAQZmKJ2upA9xXjfS9a4cKJ8zRHH/atei3TgKSamFTVmcnFm4GvnuKbc1UVi11NxTBkH61Yb4jCYaJAmMyRIEx9RS4UZTs1B6oBVa91kVlrPxhad1t7GJZgvYcyAc0YuBO/NEcWVbJH6qD3qW11Rfc0OIWniI4j7VdIm2G06okYqF9arHmgN7XIveflmqj9aHZZ+Zio+lF1J8GysagVcS6KwNnql58IB/wC1ePmTMUM6t8RW7X/H1DOw/wDTtNuPyJ/CPzqHJHSPpyZrfjB0FsuWBZeE3DPqI/nXmnVesXSh2wkEQV55Pc/KlY6xc1huW7NtbaLbd4gvccgQoL+5PAqS70u6umZryMpLW9pIInLbon+s0RlFlShKKKy6nXqMOLoPIaG+eDirGi+I74vW/FsJvlUV/MCFmAPKRgTxRa1KqsQDIJPB2mOPnnPyodq0nU2AAf8AirE9/MP966LGTao4XJJe56zpdx/FH0mPzoirDtQm3qOxq9pHoaFMsmkGroNcjNSUSinrUIapA1Bh4roFRhq74goMS0hTd9LfWERprV01FdesgIbjVVe5mpLr1A1dESxruTVG6xnFE7en3cmBT/7uXncZqlJIlpsGqfWoWbNEtToRBIP3qtZ0pOaU0DTJLTYGKVTjTN6UqLNTPJPhm0+/xVdAEiQ85n/CMmP5Vp9d8T3bcquyeQYnHyqkvRjpvPZl0faVLQM5/dHqD+VUtcyspIO0gAkQ/wBexjP6VwTqJ1rUqdT6zqbhDb/MBEAQsEZmOSaEtbdhE9hE+bMnvPAmifUumXrIIZlIkRB4McTFUkVyOBx2OPr3rnKxxTKt6yVI/C7cmJMNxCmI9+aYOvXbLKA5LCVg7toknkERPeJogNHdYHbadgO4Eie2ftU/T+mrdYpfD2gODtO4mOF7Ce80K0bA1Gg6uotqz+ckBsCFyOBOY+dUdf1jeTJVB6CAP1qklzRIpAW+4SAwLqoGJAULE/eqeo63ZR1S3pbXngqzAsVEHkMTJ/1rpm2dFCKLJ16cbp+QNLX9QXT2FvNbLl3ZFViVUbQp3EDJ59ap6L4pvv4qjZb8MGCiqpJzHFP67rnv6bTNdMsxvMPkHVR+QNEm0rOsUpNIA6/rep1I27ttv+BIRPsOfrTdF0B2I3A5OJESfYDJpqMdwloiSDPcCR+dW9NrtWfDNqyHLKrG4QeTk/vAYripuZ6pJemlSNJ0q+nTjvd1V9u3bG5oMHCKcccsRUet+Ln11wWtgFsZkiWnEExhRzirPXrerS5CaJb1rapDbSxJKgnIP8qpdN1DNdUXNL/ZlDKWMQTnESomM+vNd4pR2PLN5Rt7l2/pnLqqqWA2s0cQWEDHPAqp1FGt37V0naLbbmaJA2x275rSRaMhLpUMewHbgiRiaDfFsW0EMGQ5Y7gdskCDH8pqsq1/3c8qhqrNl0vqK3oBgMROMhh/Eh7j8xRqwsd68X0WtNjy2mDrghQZIJgSBMr8xznFaLR/HV4IdyT2V4jPfnDduPWjyrkWknoeohqRNed9L+N2VSb53R2VPMSeADMRzzFPuf8AiVbUgeBdM+hXmfc5pUkyW6PQ5FIXYNeZj/xVQFlNgzJjzr+dHej/ABja1WB5GBAhmByZ7j6feqDNGx3U6BQxbrDmpkuHk1qGwitIiqQ1UU9dVRQ2WC1Me5UbX/Sq92+AMmlIxMkdxiquotjcI4qpc10cVA+tk5q1FkOSDQZeKqXrjA1TXVHtUunubmE59qao1llN57c1f0OnIweKk38AGnFiO9c2yqLa2xSqh/afelU0xs861nxLeRG3eCwx5SnOMgkMJ5rP6/4hugLcCogyotoxx/iIMxPpPpQp3Hh+V5YxIiY55NM1enY7VADTDhu5HEDMAAnvmvHCckqb5+Ds6eyCWn6qrM48IHEoQ0wMAASO2ac+rlSCkEkA/h8o3EnE8iT96D2gQZiIxzEz6Vy/qfDAJAG4kk4kqCBNdJS6ZGpqOldc8EjedygEbSQCCSPQ57/er+l+I7KXlJbaCZkK0QVYQce4zWBXq6uM8YBPcDPmBH9YqWzeUgJk/iggxM5Hmn2NVBthZoOt9dRrrEbbimNqkFbgMQG3qoO3tM5jPrVmx0+1dRXNvS+JbBZQNQSzMRGxgMgQePXtWZbXW0IZ+RJCtuG0iYifaDXbXUrb7vE8JRkZESSDwT2xzRbs1g7TfEttPF26O2p/9Tc91jg8Dz471p/h6+utsS9uxbtqr27Q3gMryGkSwxJJM+grKD4X2WbtwXbTAiVVWBkdszVnoSXNNpWvFQ0K5XOCd6r2yK6b6HRNr6kavT9FW2ZV7IIyWNxWb54kD6VJd015xHiqVPpdXP5/lVHpeua/o/HKhG8+BMeSYBn5VS6h1l11QsKAE2sTtEnH/Y4qMUtjp5ZPcvm1fTIZxBgENPyyDVleoagCHDOP8YJoJqdQE3buVAO31BmD+Rqvb6p2DQQexkxAP8xQC9Ro0g6xbOGsrj0EH8qlu67SsIuWZDCIJJH23YrK6vq0YGRBbnMz3+c03R9WJwyxn0UwFJnnPrQK9T2Lmr0thbZFveCWncNpMH90rj7zQnTeYbWZS0gQJE5UgzwvOeOK51llD7hc2wRICCI5AJxjk027qrKIw3BgUUKwkSVyJkwG8w47ClI5Spk3T7zTsLebJztHHOZMmDxH2q81q7dWDaI3cSCQR+EkR7TxQe1obkgL5kZT67tvl80t7HtNEdNqb22A9yBz/DEEnIhSCf0qlFEjb/ws6oSAomVDFhAnEQCYjBmu9L+GdYhVgoYSCrK6NGeTBn3wDVnp+tvBfELOok7IUMCIzHIPAJqwmv1VwFjcKEQZFsWy0kCG2gT+tdYpkNRPVei6g27Sq7l2HJIzHYEwJgd6m1HVbfE/avMm6nqrWTcEkTJwMMAMkehp7/Fd+1u3shgKTEEeYkcgD0NUjadnoVvqCtwamGvT1rzYfGxKhyqMpMeh4nuat2+vIwlrGM5B/wBvervtE10zb3usoP8Aaqd7X76z2i65pwfPpmYfWfnKt+orS6XW6EruCbTH4Tun5ZMfenOCDCbKySeIn0qU6a72WflRfTa7QxO62D6EwQfSJq0Or6cCUe1Hs6f61vL0bx9mfXSX4nYQPcgflNTafT3Z5APzot/fen5Z7Xz3pP61VHVbBJIuWh6Qy1vI2bCiWxpb5J/PIq0dJeCySPl3qpb63YUn9tbHzdR/OrtzWkgwam2xpFbz+n5Uqetw+tcqiTwk3ADzw3PqPlXNPrGDTPyiSP6yKQuLJBHr7R+XpVqxftbYKLMET2E+0xXz3V6nUoHW/vAYAz9PSotTqQC6tJIOD9RiDwJ/nRbVW1e0FUIMjAEFgPfv2op1azZhxCTDx/w5nPEmfSt9L5LjG9jMWIYnyGOPQgyZY4B7HFSWbih9qo0jEx6/9q01q9aC5UA7jIKoMQMnGTVzSjT79zQF2jJgAGTOQPYVSUXyDh2YbqF0MbjMrlgrCSIWZAgR9Bj0qJrwABctbORtIORMyREkRg1qurvaYLst4Z1Mnh1kce0zn2FFLPTtO4lraRHB9THFVguwxMdp+ph/LaRSPVs4xyOefWtDpdbfC7VCqmYAVT78sMfSjg6JpyAQo5EQTGeTUg0FpYEsDwBvJ7cAz/UUqMUUo1sDtd1G5cj9laQDkKGlgfU4/o0H6g9zeXFu3MjOcbu08xWkudPQsBub1if51S1vQrRRid5LMpPnblVYYEiMVd0JlNRrHBhlUggE5BIOSPmI/Wq6lFXdtAmSSpiRImZjMijuv+HELqQCDEHJMwoig5+HV8UIyESCRDweOfbNS0jA/UaVyQQfK5LEAnifKPbEY9qtaLReUmQMmASS2AO0YM+k0YTQ7fKwYGDuBIxEDkxnzLn2qvc6Z4anaMtCnNtyB7ftJn5CpSGmUNZbTJussH92PTElhkZP6VRGltgD9qrk+IQsLImAJBPP+nvRzVdGdwNwcgD97aI9sHNZ+5obLSd7g5EbAokQYmR68xVJMmgj1DqYFu2tp9zsp4I3BQylQRwO4gmpNMbrIr+a60/hClgoEZxycmhnS7CuwkKwI3GVM8ceX09Yoj0nTX7Pim1cCkKBlecgn8S5O0cwaWAd0OvvJZLFJIdVht5DbtxmDgRtXj1oja+JUK7nAWOTwATgTuzzQnQ/ELhFU37W75Lz27VYv9OOoAdzLlw+8LK7dv4IGCCYzg4qtkZHdZ17TuJLKScqBnExPMDKH3qhf6shthBbT8QDMVBBCGck8yJ5/iqPqXRRcAPi202iAQpBmSZycRJ+s1kNXq3ctbJJCmB3PlmCfWa5STvRjk1wjS/+ZLYLodg/hZAu0SJ7GKk0nxSPDWQJmMDBzBjPpP2rF+ATGwbiQMfvKx9h9vrSuEpCsgDc8HdPAn04iK2Js5dnpKdct7d3nx22kn7DNMt/E1hjAdiewCvn7CsZ03VXELHw9q+YOYiOZGaL9A+Ggl23eFwOoMiOQIIhge+fyqovgM3yaI9XtDktPujj9RT36sjfvGP8rR+lBfir4eual0NooAqkHcSDkzjFFOg9KezpltNBfz8ZBLEwB9xXSnYZiPUbR/eH5/pU1nVu5K2gT6kiP6Hzisv8PdCv2b6vejYA37wOSDGK9EGoRTtRZz2wDAyZ70rTc1t7FWx0Sc3Hn2ER9/8ASrOl6hd0UAg3dPxAy1v5e3tMekUtCSgIyckyxk57c8VY08DkA/P0iM1SmDgErXxRp2AO8fWQfqKVZq78P22JPE/4Qfz70qvyQ6OPj9Qyt1wIxO7+h/Oob1gGfNHqJmf64qpqNQZie/r6U65eVTtMyAPMp78/0favmOOp3ovWtTtzIC4Akcff3op07Q3L9tnQmBmCUHABHPHP5GgWn6NdvtuSSoPJIjOfyk0cOhdGwloxz+IHicgMO1MPTd2VGuRnVehanTrZu2mLloeFXxPCggjKzuM+noal6Z0a9rLhJueGwjcCnhhiZ3QoHsJPv71GyXQJ2LA7o9zHti588VFsuNwpJnEXb3/3rrg1sWsO/gudW6Tdtsli4oJUDaU3MdsQeR2OakXpjlsuY9QLi/kLmKoIl4Ps/ah1kwLtwEYH78yBPbipbdjVOFJ8UFgDB1Dk5HeZzTK3uio0uSbwyDHiRHrdug8DtvMVZ0mia4YN9LcCZd8TjAJB9T9qEdSuX7KF3t3DkDN5TMmByhrguXWX/hOZ4G+0Z78+F+VRhLpF5Q/U/sHdVob9tSwv2nj+C7bJ+xWqV/Uanwp3bzuMKLlmcD/L70OTUXFaPDuLyPxW/WDgWc/OnNrGnNu4SJ5Fpj7TNr0zVKEuvknOPfx/gj1HV9XuO/T3CIAG1rYI+qpBwBzVG31pt4Yaa/vkAHxATnEQFAM0W6lpSUAXYWYqCrWrVtgDEwzKAT8qssyL4aodsAKwcqfMCQSNmYiPfFBpR/mRpptWzm42muqrJswwmUadwKHE8H5D0qhq+rO6hFsskja6kSCU85dXbKkxEe5oxc1xVSCrOoO0lS4Ib12vu5kdqms9NZgGW3M/xm1P2a2DzSpPolJPkpabXAqC5dSZ3AqCPWYHb3ms3r9G1pA7sI3HAEzMEZaOw/Otp1X4iawyrfsW13AwTprTjHujigOs+KrTt57qukz4TaZtkjjGTj51WT6HFb2jMaTXsGkbYggsMGTPCyMVt+j9VV7ZBCblA/FAHBGGJ/oVm+o6vRXhhbdvMzbtXlJ9iYM80/p921aVmtkkHnFySB2EoMwO+Kb00Jca3r7iu/D11uDbn/PanHvNHvh3+02PIyBrZP7rodpPJGfuKDjVq8bgSSYEqG2znj8vmO1QLctSxKFRJG6OTPlIAHcn17UZSfBOSNZ1Lbta2u4YLP5mMpHm7QY+ded6zR7GuFSJRoYYAIaNvuYmeO1GVv21DAXGVWXa8JciIg4jmKdavpve7auhgwHkKXAoJhZ8yQQB+7I75zWbrVlPUGAbCbqkOSAWK/ucDeSeM/Ka5bsJqCbjFtwIxjaRJGSAACfnVvRojWuE80MzbAP2gMlSkDco9PfFA2bw23oVaGyq7toJB/daQRyKlOzkWdTeXeYYhR5ZZWMN6mZMzMCtz8C9MtXLGxrzWyLylYjxGUAApnlCWPA5rzO352ADPLHuZz9xXo/QNO4sWjJW4mQxUfxc45xHr61SVMUg78X66901d2muA+LcJ2vaSEX+ATkx2ml8M6m7qtK2pum34xchTlNipAXYEwMyZzzQ/XNqXXdcYMwO0EpB2gE5gYzQ/Vdd1lpVsgqLYkmAkmTIww9Z4q26Rq1LTdS2sd1pyQSJG0gweealHXkHKXB8ln9DWavWLjBrgu3ZJJIExz6DA+lDtD1dyzDxGO0MwwpB28zjA+VdPpqwuXFG9X4gtf4x80f9RUo65axL/kR+orCaXrtxzA2E/T9Zot/aLw/FaXn90k1sY9hnLo1f972v41/r6Vys6L7/AP6f+r/auVsI9hnLoF30XuMn8s+lbDQfDljUadBIDrPmVFkicBpzPvNZVQCxJG6ORnj9aMaLUJYlxI3AQksIECW+ZPGa8bljqzrFWaP+wpYTYhAB9hkwRzz9Ko6WySX8ow20YPaMj3wM9yIxzVfV9Q8dVBZokncDtAJ7SQRPbP5VY0dvw12KZYyYcRM+mc9vwkzn1q16iKwbVoebTSI8QT/CdvsAYmYiAO3vJiT+zkncskiIHI9QDzj1Ajua5c1e1QpVpmdy20bmBHmPlPOPftVS7fckDY3YHxi2M5/ZrjjME1WS7JGHSXDd/CgbaTGY24gwWPp/2ouum48Tyscs0ie5LR35PIxjJoFqLX7QquxgEzNsxB77ZOcfXFdvdU1IXYltQIiQpGJn2jj0rNqtxToK9T0qXrAguSLg4WTwzCcCJBmftTE6WoErbf8Aym2oGc4JODx9qAW9VrGjdZZ0mdo2DtyJJ+VGLVpoH7ErAP4l35HHcYPoJ4+0xaitX8i3Y9rUHCiBAE7TtGPLvjODEc4gV22xGVCzwAMkSJiR647fKpbVwkAERHbYdv5j8813wLoE+GWUgwQsROM4Hp9qrJEgnpOi8Ti9dRlfcwFxtrZk+QkiPpQrqTtZcg3W8zEniIBETEzEmiXwx0i4txblxipnKN3mcSpPtTur9F8Z/FLBdu6EXd5pgwcCMg1rTKsv9KsWdVbL7nRjAuEMAGiBBkQBAEen66X+yqoCyxEyGJJyAMkmc+/8qyfQ9MLB3K7DdEgrPv3ODR5uoyPKYbjK4/I/lWRqA/8A4g6PcqnPkg7u/oR+YrDt0VSoILcDdwc/ICV+xr0nqN23eUhztbbtlVIHf7gzWI/uC+GxqLRWcH9oPy2fzrpGXBLiD7elQIbYJJBBbiMhgv18tK5bX+EEnkkc9u6UZt/D94iP7RaicYafuVB7n71C/wANXBlr6mO4sOWgYGVYTitlGO7B3yWNAq7UWGAjkEkTk8RBHyIrU6DoLXLat4FxlBBxAEr/AIWBBz3mi/RPhdbmntg3bFw7RwSMHsVJ57VNqrms07Mlu8oAPBQsADnB3gd6ltMU/YoP0QkHyeGcYe2IMjM7ee/Ec15l1PT3NPduILdy6A/lK27gE4J9fKMRnsea9T+LPiPX2gv9mcEwZDAGTIiMY715T1m31PUX/HvpcP4d2wqo2qeAFPpOYqVKhkrAt63egEWbgKEtPhNHrJG2KvdI0NzUgkWWJeW3bQEOYwTA/wC1Fuq9OuYVXvIDgjfuDTOIVgfpFPbphVAlt7qFBiDeUA8/hMgVm2+DKCvcDX/grVAyLBj3a3H5NWo6Impt2wl5Y2nB3yY+gx/tQrqVzqGl8L/8h9jgnc0ECD3LCT2on0/W64jztuH8Si3BH1FFjSs0w1am2C05PpgkAAw0Z+30rD/HygMGBALPt4HARW5ExBcUbW1qXcZHh+jMwhvXatzaJ9loJ8X9KuB7CCJuvcnaSVMi0vceg/Ki2xlFVuc+H7ym2GN2WQOI34O4DkHnjHpQLokk6hiFMWLkYXklR2Hua3Gn+HNlpVKKQqx5jaM+vNqfzqXSfDwZbwWwvCqSpWCCQYO0j+hXVT0qiPHXP7mJ+EUVr2VSAhPB9h6xW4TTKOFH0gVX03wsLZ3LZvIf8IUg+0m6CRir66VlAxcM+qiR/wBZNdIzikc5em70ZwKPSlUm3/Dc/wCRv9KVVnH3I8cvb7mcuadt+0RIgY4IGRBBp1ixtaLm4kxEEEz6Z/17UZ0Vm1bZfFM3LmVG0wATgegzTNR0Etu88EkwI8oE4HrXjwdHYsdJuKVKeTJghQdojsSeeatP09EUgFlE4Bh7X1TkZ7qRVDT9ES2QTJ8245baCO5HBHvRksaUi0Cb2oa3h5UQMtve2ZE+W4vnTkcyBTE+InRfDK27yDg3dRauED/MYaiQv3LYIX8ByR2P0PH0oMejadrhYlkY527hB3E/4Y9cCjBMrPtWK5rBi7stDxARt8QKo2sRhjO6fTtXP7z4/Z2PreJ+XCVPc6erBEBbaAwQiIHmcZmOdo9Kl/8AL4GWLfTM8cbZIHPPas/SiwUl+lFT+9X/AINP9bl0/olSD4gvj8J0v/NeP/8AOrVnoYgeS8T9BiPZTEzEex9qkHQAST4V49v3V9c57ce496PFAryPpA8/Emo73NMPkL5/+NS6LqWrcgpdswTz4d4fPJIH2q/Z+H1EnwGtgZDO4dhEmYnae2DPeqX9p8VSo8O8G58JmtXo9AjRPyBAqJQUf4TpB5b0XtL17Zd2arV2VGT/AMMsQYxOZH+1N/v7RzMrgn/hhwDn0grmhuh0+ksSAptP3F0Q59izeX7GtF0bqGhELeY+cRjYVTP7xV5B+U1orTcZxV6xKuku2rrgqHCNOfKIOQMehgenNW7mhUYDH/3BR+hqzc0/TPFa2LjKw/eO7Z7gNBz86q9b1ek0yqEJvEnhJwPUsxA+lXFtb/ucKbexC2m9wfkQara/9nbZ8EqJjP8Ap/OnanrGmQAgqZ/xJj2MnH0mgd/4k3eVVt7WOSTu2gZJbZn2xVZovxS6L2gs3bwBFu4Zz5UMfmKvHpLiQUuAjtIJ+yzRHo3xnp0Qq4Nw8fs9x/Vf5UU6L1W5qb8WlKoUY/t1IG4RthhBPPvWXqWD9NoBdLs/trYIcedI3A/xA9xij/WemW2cuwuz6QAuOIwaLXOn6gcJPvbdCPswBrlvW6xMEXGE/vWgTHpKtWlByX9jnkkBL2gW6QzOUYY/CWxPpAzTL/wxck+Ro7MJE+hKziimr61qgf8AhIV77rLz9xNMfr+oLKVW4oH4kCkhs9iVxgVl6brdlL1F7GU630e5at7lF13wNpVCv0JII/Pmspc1GpQeb8Ij8Stuj0mNv1mvUOpdW1N7yrZ1MewQL8juOaznW+mXSy7w+mBUEFbhBcqc+QKM5Xj14NS/Rf8A0VOD3+DHp1a44i6ilAJyFfIidoEz/vVLVfFqWyAloLBmFAAPOTIx8q0Gp6TfF0H+07uAQ62yD6EEiD95qjqPhVygIFosSCIRgxHP8WO5j2oXpcNg8fcv/Dn/AIiWrYZfDVyTu/aEAD6x8sfOtSOl6PU2rN+9cuWi2+5b2NKgOfNtJQyP0rH6HoVy2xKjTNBG5SHVoziCec/pR/egbYyMAMqNzW3CnI8p8jH5NmrSaFRjy/gI9UNvZs0o3usefeAWjkFYk/Os0dTdBct4isYBCXGXdE9vb39aIXX2sB4bkSOLrbwP4tjoN0exNRdVR9wCs5gEmL1ucfuwUJ9TIHEfKtfDRajyn8DLOqd8FtQPmZH3iorumZc7zJ/j2kH57YYfPNB799mMLbLt73brwP8AFG1Z9hPepem6C+9wjZYtgQWbajEA8zu3GQcR64qsCHNbb/0CI1Cjnn2uoR9Ca7U1vQaogRdEdoCxH0WKVOL7Jzj0GHQTMSf5UxxNPamgmkkZB+lNS3ER+H07r7if0qQikDQ0I8CQCMr2PrXBaKmUmorqEZTnuOzf6H3qK3rTnmBzPI+YqCrLvSboJbcYLFvkCLlzH50J6l8TGywVkK+bbkBlY+k7hB+dRdOuKTcY7lzLEkBQWJb1xzWW6102494Np7YZd+8kMzW2PqcRPyJpkm9jRarU9F0XW0MSrJPuCo+1ErV/dkEEeteZ6fXm2GDhrLiSVAZrJPYxEg8cD61J0/rd0PjVWweSngsJA7eYDPHeuacuUXS7R6JqLvkaAxwZiZj59qpXOm6bUoxKYUQTABXEkDaJI/odzWXf4h1XZ2Hrttf6W2p+j6u4fcxDmI85RSeDjCgceldE6ObCr9GNu3+yv3BtEFbqq9sFl3D8UkCDGCPvihydNvYlNJ2mUK5PMEt9vtRnTLvYg3YkGe37qQTknG3mO55nFzSJDKN43KRMudwE4wxCwT+YODFLSfAqTWzMtr+n3me4wsaYje0Ejkbjkw8zHt61leqaw2WzptKH37TKuwH/AFwa9R1ZYsc7e+07BuOSI8xJPczHP3znVtEty7aZ1cHexggSNo7BgCxk+n3rKMejeSfbM1au3Xb9mloQCT4di3gD13A0UtWdUIPnA7Hai/oBWquWFB25wMMDH04kEnccdp+le7rthVCjDeStvLZYZyI9PX0JpbiuDRU5OrAn936krO66eBl2E/8AKal09i/au22W4ykMFOdxzyPMMDPzrQ2bpbykZABIEtunsO5ED8qI9A0qtfAYSpBme8cYIBH/AGrWTQ7TdY1Kj8Yb/MvH2ip9R8YXrSywU/JipPrEz61oH6DZPAK/In+dYv4y6IslfHCGQqhgssCAcMeDOPrVaE6h7S/F1x0DbGEj+PI/6afc+KbkTtf/AJh/9aDfDXQ7iWoDC6MNuBPJ5EHiIimfEqMmnu4IYL7jvW0UbMtXRY03xndvEoEuIRzvYYn2Bnjvxmsv1vXOblu40sSG2kQRt4mCd2cjvzU/w+++5uni0AYkgMSJBYnJEHIq9c6Il4BhtuKFgMrBW2kySRt2kyecVym1VHRRZV6Tf8UvBG4QyovBWBI8y4BPeCRRK41xsxdIJE/s9MZ7GSYJkx9qE6LoN5b37FsrkLdlC3soBO4fJh8quavUXpEWrZxtclmUwJgKAMETzzyK0ZGaaJ2uXVnbbuiO/gac8iZ8rn3pyveeBtvMZyT/AGdF4nsHMR3j51BZ1IiCkGTt7RPbIE57+3ua71FbrqqqrumJtqVTcxHmNx5kgHgKD9OaqxQ+xpN7paclAzkNta2W2gEmGQAAtESVDCTS+LOlWF8JLNq1bdDvBUecAETuYiWDKHBk9qFarT30Abw2cEANbtoE2wTBtn8RYZncc7qg1L3nMi3qWcrE3LUKo7gkRuJGMe/rUNFqS0fQ+9q/DUL4TBO2y1YKwIGCG4+tR6DqK3S4t2XLKQGDIESQMMwViX7wMCauWkIBUhEHkaCdzbio8QRmBIAEzhaD6zRsWMMrSSZAPf8AzcGujmji0zSJpgwlpDHkRb578H8u1Ksl4GpGAcf5zSoyCzYMajJrlKqMOAprWqVKsYZuINQ6/Sbx798YPsfUV2lUyRSKOk6eofdth15UmR6SOx785o9b1MiIFKlUoUUepaU3AZOCIaBBZf4SQZis2egBHDBohSsQGBBMzEiCIjvXaVEm6JkuSvfhHC3CkkYELx9LH/yqZdM5yAwHqDA+eHX9KVKsnaNYc6FcPiAkebbHJBgYnB9Pf60cv2hd2qQWAdDyxJZTvzuIg4BJB+VKlVJjQ57QAEgxAO5gHXtACkgj93HGPlWd12sdNQhtBCVLwG3Zxt3NzmcwMc5rtKqA0KaR7iKwSFaCzFlIx7c8+1UtV0thctsWSAcGGJXyGSBAzG7v/OlSoMgp0i+H8TdplIRoLo2G4OUuZ4juaM6HV2Cw2mCOAUiO2NsiYpUqzVo160GG1KqpYnAzOf8ASoGtWbwJYC4MGGBgRxAPFKlUbMpK1ZNpLaqDs/CTI9vYd4+frUetVXBDKCPeuUqbYUYXqulGnV0sqBIZxnMsc5PuaEfAOk1WnubWZPMI2nMY9RPOMcUqVS3odEtTd9Sv2oAdQzgg7FnaTzBLRj5UI1hK3GBVVIgwvC7gCAPoaVKrcUkc1JtlW5cn1x61Crsv4fyxFKlQUcOobksw59K4XfPmOfc1ylWMVL2n3Hv68zTE0f8AU1ylRQMnXSf1ilSpU0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6" descr="data:image/jpeg;base64,/9j/4AAQSkZJRgABAQAAAQABAAD/2wCEAAkGBxQSEhUUExQUFhUXGBcWFxgXFxUYFxcXFxgXGBgXGRgYHCggGBwlHBcUIjEhJSkrLi4uFyAzODMsNygtLisBCgoKDg0OGxAQGywkHyQsLCwsLCwsNDQsLCwsLCwsLCwsLCwsLCwsLCwsLCwsLCwsLCwsLCwsLCwsLCwsLCwsLP/AABEIALcBEwMBIgACEQEDEQH/xAAbAAABBQEBAAAAAAAAAAAAAAAFAAIDBAYBB//EAEEQAAIBAwMCBAQDBQYEBgMAAAECEQADIQQSMQVBEyJRYQZxgZEyobEjQlLB8BQVYnLR4TOSovEHFkOCwtIkU8P/xAAZAQEBAQEBAQAAAAAAAAAAAAABAgADBAX/xAAtEQACAgEEAQMCBAcAAAAAAAAAAQIREiExQVETA2GhIpEEFFKxMnGB0eHw8f/aAAwDAQACEQMRAD8A9oBp4NMpwqyR26u7qZSrUYk3V0UwCnKaliPpVFduRTUv1qElY1XanF5qB7omqSBjiajZqeahYVSA4XprCmtXFakBpWmkV2/egcfX/amLcmkDkU9BTWWpEWkSe2pFXFNVrVzEVZSubKQjXRSJrgagx3bSIpwM01hWEjYVC6qOYFTlJqG/oVcQapMljA6+oqNrRaNgETmaG6noLFsXSE9O4+VF+nqbaBQS0dz71bpK0yFbdNAzW/DbXSCWQQfQmR71zqXRXW35ArEfujE4/Ojv9ob0FNN9qPJPQ3ijqeedP6beubmRYCzLHGRkj5+1SvZv7SZaPXIrdXvMI4HtUUKsbVkjuf1Nd/zDfBw/LJcmO0/QtRe/FMYMsT39J71HrehOjKgksRMYz2xFbg6hvQfSmPfJjAHvQvxE7M/wsKM1p+j3golW+4pVql1Le32Ndo88/YrwRJAacKiU08NXnPQPNcmkHrtAjd2a61yDTSKiu1jDLl6ah8WmuahmrSJJ2vGolJJphNK2c1VAE2ECozUoyBURrmURuKgLVYuNVLU3QoLEwBkmrQD2zXDWZ6j8Q3QR4I8vckAz7Zop0PrK3xBG24BJB7j1FF6i46BbdinWs1GLcmp7a7aWBIRTrd2q7PT7YqaEmdzUlhTXLSTzVtalsTgFNZakims1TYkZWubKfvpb6TDAgpRTmplJhRS21wtXC9YBEUwpXQaeq0mGbBS8OpCQKja+KxjvhUq6LopVtQIN9OVqj06CMmacyxxSYnFdBqFWpeLQYnJqC6a6blRuayEq3DUM1PcINV2xmrRAxjUtma7p0kSaYWikwRtPiuuap2rtTq9RRQy8aqOZEeuKmvuACSQAO5MCgv8AeyEnZLgcleB9e/0mqToKbM11u040bMrOjC4dxPOxSCdv8I2T+laf4ctKEJEkSAGIhmA7nHrWU6l8QAWgviX1i75mKRK7ZZYuDiOMRNa/ouutsoQP5toeGADFXyGgRPvA5rJi0E91TK9VmFSWRIrMESjmprb1FTgKBLC3KmW5VIVIpqaGy54lRM1M3xSU0Gs7urq0ttc4pMShqjc1ymvWMNL1zxKhc1C5qqCy6b4pjaoUNuE1Ue4Z5qlAHIKXdXVZtVVN2qFmqlEhyCQ1lKhoU0qcUGRzSfECsAQZmKJ2upA9xXjfS9a4cKJ8zRHH/atei3TgKSamFTVmcnFm4GvnuKbc1UVi11NxTBkH61Yb4jCYaJAmMyRIEx9RS4UZTs1B6oBVa91kVlrPxhad1t7GJZgvYcyAc0YuBO/NEcWVbJH6qD3qW11Rfc0OIWniI4j7VdIm2G06okYqF9arHmgN7XIveflmqj9aHZZ+Zio+lF1J8GysagVcS6KwNnql58IB/wC1ePmTMUM6t8RW7X/H1DOw/wDTtNuPyJ/CPzqHJHSPpyZrfjB0FsuWBZeE3DPqI/nXmnVesXSh2wkEQV55Pc/KlY6xc1huW7NtbaLbd4gvccgQoL+5PAqS70u6umZryMpLW9pIInLbon+s0RlFlShKKKy6nXqMOLoPIaG+eDirGi+I74vW/FsJvlUV/MCFmAPKRgTxRa1KqsQDIJPB2mOPnnPyodq0nU2AAf8AirE9/MP966LGTao4XJJe56zpdx/FH0mPzoirDtQm3qOxq9pHoaFMsmkGroNcjNSUSinrUIapA1Bh4roFRhq74goMS0hTd9LfWERprV01FdesgIbjVVe5mpLr1A1dESxruTVG6xnFE7en3cmBT/7uXncZqlJIlpsGqfWoWbNEtToRBIP3qtZ0pOaU0DTJLTYGKVTjTN6UqLNTPJPhm0+/xVdAEiQ85n/CMmP5Vp9d8T3bcquyeQYnHyqkvRjpvPZl0faVLQM5/dHqD+VUtcyspIO0gAkQ/wBexjP6VwTqJ1rUqdT6zqbhDb/MBEAQsEZmOSaEtbdhE9hE+bMnvPAmifUumXrIIZlIkRB4McTFUkVyOBx2OPr3rnKxxTKt6yVI/C7cmJMNxCmI9+aYOvXbLKA5LCVg7toknkERPeJogNHdYHbadgO4Eie2ftU/T+mrdYpfD2gODtO4mOF7Ce80K0bA1Gg6uotqz+ckBsCFyOBOY+dUdf1jeTJVB6CAP1qklzRIpAW+4SAwLqoGJAULE/eqeo63ZR1S3pbXngqzAsVEHkMTJ/1rpm2dFCKLJ16cbp+QNLX9QXT2FvNbLl3ZFViVUbQp3EDJ59ap6L4pvv4qjZb8MGCiqpJzHFP67rnv6bTNdMsxvMPkHVR+QNEm0rOsUpNIA6/rep1I27ttv+BIRPsOfrTdF0B2I3A5OJESfYDJpqMdwloiSDPcCR+dW9NrtWfDNqyHLKrG4QeTk/vAYripuZ6pJemlSNJ0q+nTjvd1V9u3bG5oMHCKcccsRUet+Ln11wWtgFsZkiWnEExhRzirPXrerS5CaJb1rapDbSxJKgnIP8qpdN1DNdUXNL/ZlDKWMQTnESomM+vNd4pR2PLN5Rt7l2/pnLqqqWA2s0cQWEDHPAqp1FGt37V0naLbbmaJA2x275rSRaMhLpUMewHbgiRiaDfFsW0EMGQ5Y7gdskCDH8pqsq1/3c8qhqrNl0vqK3oBgMROMhh/Eh7j8xRqwsd68X0WtNjy2mDrghQZIJgSBMr8xznFaLR/HV4IdyT2V4jPfnDduPWjyrkWknoeohqRNed9L+N2VSb53R2VPMSeADMRzzFPuf8AiVbUgeBdM+hXmfc5pUkyW6PQ5FIXYNeZj/xVQFlNgzJjzr+dHej/ABja1WB5GBAhmByZ7j6feqDNGx3U6BQxbrDmpkuHk1qGwitIiqQ1UU9dVRQ2WC1Me5UbX/Sq92+AMmlIxMkdxiquotjcI4qpc10cVA+tk5q1FkOSDQZeKqXrjA1TXVHtUunubmE59qao1llN57c1f0OnIweKk38AGnFiO9c2yqLa2xSqh/afelU0xs861nxLeRG3eCwx5SnOMgkMJ5rP6/4hugLcCogyotoxx/iIMxPpPpQp3Hh+V5YxIiY55NM1enY7VADTDhu5HEDMAAnvmvHCckqb5+Ds6eyCWn6qrM48IHEoQ0wMAASO2ac+rlSCkEkA/h8o3EnE8iT96D2gQZiIxzEz6Vy/qfDAJAG4kk4kqCBNdJS6ZGpqOldc8EjedygEbSQCCSPQ57/er+l+I7KXlJbaCZkK0QVYQce4zWBXq6uM8YBPcDPmBH9YqWzeUgJk/iggxM5Hmn2NVBthZoOt9dRrrEbbimNqkFbgMQG3qoO3tM5jPrVmx0+1dRXNvS+JbBZQNQSzMRGxgMgQePXtWZbXW0IZ+RJCtuG0iYifaDXbXUrb7vE8JRkZESSDwT2xzRbs1g7TfEttPF26O2p/9Tc91jg8Dz471p/h6+utsS9uxbtqr27Q3gMryGkSwxJJM+grKD4X2WbtwXbTAiVVWBkdszVnoSXNNpWvFQ0K5XOCd6r2yK6b6HRNr6kavT9FW2ZV7IIyWNxWb54kD6VJd015xHiqVPpdXP5/lVHpeua/o/HKhG8+BMeSYBn5VS6h1l11QsKAE2sTtEnH/Y4qMUtjp5ZPcvm1fTIZxBgENPyyDVleoagCHDOP8YJoJqdQE3buVAO31BmD+Rqvb6p2DQQexkxAP8xQC9Ro0g6xbOGsrj0EH8qlu67SsIuWZDCIJJH23YrK6vq0YGRBbnMz3+c03R9WJwyxn0UwFJnnPrQK9T2Lmr0thbZFveCWncNpMH90rj7zQnTeYbWZS0gQJE5UgzwvOeOK51llD7hc2wRICCI5AJxjk027qrKIw3BgUUKwkSVyJkwG8w47ClI5Spk3T7zTsLebJztHHOZMmDxH2q81q7dWDaI3cSCQR+EkR7TxQe1obkgL5kZT67tvl80t7HtNEdNqb22A9yBz/DEEnIhSCf0qlFEjb/ws6oSAomVDFhAnEQCYjBmu9L+GdYhVgoYSCrK6NGeTBn3wDVnp+tvBfELOok7IUMCIzHIPAJqwmv1VwFjcKEQZFsWy0kCG2gT+tdYpkNRPVei6g27Sq7l2HJIzHYEwJgd6m1HVbfE/avMm6nqrWTcEkTJwMMAMkehp7/Fd+1u3shgKTEEeYkcgD0NUjadnoVvqCtwamGvT1rzYfGxKhyqMpMeh4nuat2+vIwlrGM5B/wBvervtE10zb3usoP8Aaqd7X76z2i65pwfPpmYfWfnKt+orS6XW6EruCbTH4Tun5ZMfenOCDCbKySeIn0qU6a72WflRfTa7QxO62D6EwQfSJq0Or6cCUe1Hs6f61vL0bx9mfXSX4nYQPcgflNTafT3Z5APzot/fen5Z7Xz3pP61VHVbBJIuWh6Qy1vI2bCiWxpb5J/PIq0dJeCySPl3qpb63YUn9tbHzdR/OrtzWkgwam2xpFbz+n5Uqetw+tcqiTwk3ADzw3PqPlXNPrGDTPyiSP6yKQuLJBHr7R+XpVqxftbYKLMET2E+0xXz3V6nUoHW/vAYAz9PSotTqQC6tJIOD9RiDwJ/nRbVW1e0FUIMjAEFgPfv2op1azZhxCTDx/w5nPEmfSt9L5LjG9jMWIYnyGOPQgyZY4B7HFSWbih9qo0jEx6/9q01q9aC5UA7jIKoMQMnGTVzSjT79zQF2jJgAGTOQPYVSUXyDh2YbqF0MbjMrlgrCSIWZAgR9Bj0qJrwABctbORtIORMyREkRg1qurvaYLst4Z1Mnh1kce0zn2FFLPTtO4lraRHB9THFVguwxMdp+ph/LaRSPVs4xyOefWtDpdbfC7VCqmYAVT78sMfSjg6JpyAQo5EQTGeTUg0FpYEsDwBvJ7cAz/UUqMUUo1sDtd1G5cj9laQDkKGlgfU4/o0H6g9zeXFu3MjOcbu08xWkudPQsBub1if51S1vQrRRid5LMpPnblVYYEiMVd0JlNRrHBhlUggE5BIOSPmI/Wq6lFXdtAmSSpiRImZjMijuv+HELqQCDEHJMwoig5+HV8UIyESCRDweOfbNS0jA/UaVyQQfK5LEAnifKPbEY9qtaLReUmQMmASS2AO0YM+k0YTQ7fKwYGDuBIxEDkxnzLn2qvc6Z4anaMtCnNtyB7ftJn5CpSGmUNZbTJussH92PTElhkZP6VRGltgD9qrk+IQsLImAJBPP+nvRzVdGdwNwcgD97aI9sHNZ+5obLSd7g5EbAokQYmR68xVJMmgj1DqYFu2tp9zsp4I3BQylQRwO4gmpNMbrIr+a60/hClgoEZxycmhnS7CuwkKwI3GVM8ceX09Yoj0nTX7Pim1cCkKBlecgn8S5O0cwaWAd0OvvJZLFJIdVht5DbtxmDgRtXj1oja+JUK7nAWOTwATgTuzzQnQ/ELhFU37W75Lz27VYv9OOoAdzLlw+8LK7dv4IGCCYzg4qtkZHdZ17TuJLKScqBnExPMDKH3qhf6shthBbT8QDMVBBCGck8yJ5/iqPqXRRcAPi202iAQpBmSZycRJ+s1kNXq3ctbJJCmB3PlmCfWa5STvRjk1wjS/+ZLYLodg/hZAu0SJ7GKk0nxSPDWQJmMDBzBjPpP2rF+ATGwbiQMfvKx9h9vrSuEpCsgDc8HdPAn04iK2Js5dnpKdct7d3nx22kn7DNMt/E1hjAdiewCvn7CsZ03VXELHw9q+YOYiOZGaL9A+Ggl23eFwOoMiOQIIhge+fyqovgM3yaI9XtDktPujj9RT36sjfvGP8rR+lBfir4eual0NooAqkHcSDkzjFFOg9KezpltNBfz8ZBLEwB9xXSnYZiPUbR/eH5/pU1nVu5K2gT6kiP6Hzisv8PdCv2b6vejYA37wOSDGK9EGoRTtRZz2wDAyZ70rTc1t7FWx0Sc3Hn2ER9/8ASrOl6hd0UAg3dPxAy1v5e3tMekUtCSgIyckyxk57c8VY08DkA/P0iM1SmDgErXxRp2AO8fWQfqKVZq78P22JPE/4Qfz70qvyQ6OPj9Qyt1wIxO7+h/Oob1gGfNHqJmf64qpqNQZie/r6U65eVTtMyAPMp78/0favmOOp3ovWtTtzIC4Akcff3op07Q3L9tnQmBmCUHABHPHP5GgWn6NdvtuSSoPJIjOfyk0cOhdGwloxz+IHicgMO1MPTd2VGuRnVehanTrZu2mLloeFXxPCggjKzuM+noal6Z0a9rLhJueGwjcCnhhiZ3QoHsJPv71GyXQJ2LA7o9zHti588VFsuNwpJnEXb3/3rrg1sWsO/gudW6Tdtsli4oJUDaU3MdsQeR2OakXpjlsuY9QLi/kLmKoIl4Ps/ah1kwLtwEYH78yBPbipbdjVOFJ8UFgDB1Dk5HeZzTK3uio0uSbwyDHiRHrdug8DtvMVZ0mia4YN9LcCZd8TjAJB9T9qEdSuX7KF3t3DkDN5TMmByhrguXWX/hOZ4G+0Z78+F+VRhLpF5Q/U/sHdVob9tSwv2nj+C7bJ+xWqV/Uanwp3bzuMKLlmcD/L70OTUXFaPDuLyPxW/WDgWc/OnNrGnNu4SJ5Fpj7TNr0zVKEuvknOPfx/gj1HV9XuO/T3CIAG1rYI+qpBwBzVG31pt4Yaa/vkAHxATnEQFAM0W6lpSUAXYWYqCrWrVtgDEwzKAT8qssyL4aodsAKwcqfMCQSNmYiPfFBpR/mRpptWzm42muqrJswwmUadwKHE8H5D0qhq+rO6hFsskja6kSCU85dXbKkxEe5oxc1xVSCrOoO0lS4Ib12vu5kdqms9NZgGW3M/xm1P2a2DzSpPolJPkpabXAqC5dSZ3AqCPWYHb3ms3r9G1pA7sI3HAEzMEZaOw/Otp1X4iawyrfsW13AwTprTjHujigOs+KrTt57qukz4TaZtkjjGTj51WT6HFb2jMaTXsGkbYggsMGTPCyMVt+j9VV7ZBCblA/FAHBGGJ/oVm+o6vRXhhbdvMzbtXlJ9iYM80/p921aVmtkkHnFySB2EoMwO+Kb00Jca3r7iu/D11uDbn/PanHvNHvh3+02PIyBrZP7rodpPJGfuKDjVq8bgSSYEqG2znj8vmO1QLctSxKFRJG6OTPlIAHcn17UZSfBOSNZ1Lbta2u4YLP5mMpHm7QY+ded6zR7GuFSJRoYYAIaNvuYmeO1GVv21DAXGVWXa8JciIg4jmKdavpve7auhgwHkKXAoJhZ8yQQB+7I75zWbrVlPUGAbCbqkOSAWK/ucDeSeM/Ka5bsJqCbjFtwIxjaRJGSAACfnVvRojWuE80MzbAP2gMlSkDco9PfFA2bw23oVaGyq7toJB/daQRyKlOzkWdTeXeYYhR5ZZWMN6mZMzMCtz8C9MtXLGxrzWyLylYjxGUAApnlCWPA5rzO352ADPLHuZz9xXo/QNO4sWjJW4mQxUfxc45xHr61SVMUg78X66901d2muA+LcJ2vaSEX+ATkx2ml8M6m7qtK2pum34xchTlNipAXYEwMyZzzQ/XNqXXdcYMwO0EpB2gE5gYzQ/Vdd1lpVsgqLYkmAkmTIww9Z4q26Rq1LTdS2sd1pyQSJG0gweealHXkHKXB8ln9DWavWLjBrgu3ZJJIExz6DA+lDtD1dyzDxGO0MwwpB28zjA+VdPpqwuXFG9X4gtf4x80f9RUo65axL/kR+orCaXrtxzA2E/T9Zot/aLw/FaXn90k1sY9hnLo1f972v41/r6Vys6L7/AP6f+r/auVsI9hnLoF30XuMn8s+lbDQfDljUadBIDrPmVFkicBpzPvNZVQCxJG6ORnj9aMaLUJYlxI3AQksIECW+ZPGa8bljqzrFWaP+wpYTYhAB9hkwRzz9Ko6WySX8ow20YPaMj3wM9yIxzVfV9Q8dVBZokncDtAJ7SQRPbP5VY0dvw12KZYyYcRM+mc9vwkzn1q16iKwbVoebTSI8QT/CdvsAYmYiAO3vJiT+zkncskiIHI9QDzj1Ajua5c1e1QpVpmdy20bmBHmPlPOPftVS7fckDY3YHxi2M5/ZrjjME1WS7JGHSXDd/CgbaTGY24gwWPp/2ouum48Tyscs0ie5LR35PIxjJoFqLX7QquxgEzNsxB77ZOcfXFdvdU1IXYltQIiQpGJn2jj0rNqtxToK9T0qXrAguSLg4WTwzCcCJBmftTE6WoErbf8Aym2oGc4JODx9qAW9VrGjdZZ0mdo2DtyJJ+VGLVpoH7ErAP4l35HHcYPoJ4+0xaitX8i3Y9rUHCiBAE7TtGPLvjODEc4gV22xGVCzwAMkSJiR647fKpbVwkAERHbYdv5j8813wLoE+GWUgwQsROM4Hp9qrJEgnpOi8Ti9dRlfcwFxtrZk+QkiPpQrqTtZcg3W8zEniIBETEzEmiXwx0i4txblxipnKN3mcSpPtTur9F8Z/FLBdu6EXd5pgwcCMg1rTKsv9KsWdVbL7nRjAuEMAGiBBkQBAEen66X+yqoCyxEyGJJyAMkmc+/8qyfQ9MLB3K7DdEgrPv3ODR5uoyPKYbjK4/I/lWRqA/8A4g6PcqnPkg7u/oR+YrDt0VSoILcDdwc/ICV+xr0nqN23eUhztbbtlVIHf7gzWI/uC+GxqLRWcH9oPy2fzrpGXBLiD7elQIbYJJBBbiMhgv18tK5bX+EEnkkc9u6UZt/D94iP7RaicYafuVB7n71C/wANXBlr6mO4sOWgYGVYTitlGO7B3yWNAq7UWGAjkEkTk8RBHyIrU6DoLXLat4FxlBBxAEr/AIWBBz3mi/RPhdbmntg3bFw7RwSMHsVJ57VNqrms07Mlu8oAPBQsADnB3gd6ltMU/YoP0QkHyeGcYe2IMjM7ee/Ec15l1PT3NPduILdy6A/lK27gE4J9fKMRnsea9T+LPiPX2gv9mcEwZDAGTIiMY715T1m31PUX/HvpcP4d2wqo2qeAFPpOYqVKhkrAt63egEWbgKEtPhNHrJG2KvdI0NzUgkWWJeW3bQEOYwTA/wC1Fuq9OuYVXvIDgjfuDTOIVgfpFPbphVAlt7qFBiDeUA8/hMgVm2+DKCvcDX/grVAyLBj3a3H5NWo6Impt2wl5Y2nB3yY+gx/tQrqVzqGl8L/8h9jgnc0ECD3LCT2on0/W64jztuH8Si3BH1FFjSs0w1am2C05PpgkAAw0Z+30rD/HygMGBALPt4HARW5ExBcUbW1qXcZHh+jMwhvXatzaJ9loJ8X9KuB7CCJuvcnaSVMi0vceg/Ki2xlFVuc+H7ym2GN2WQOI34O4DkHnjHpQLokk6hiFMWLkYXklR2Hua3Gn+HNlpVKKQqx5jaM+vNqfzqXSfDwZbwWwvCqSpWCCQYO0j+hXVT0qiPHXP7mJ+EUVr2VSAhPB9h6xW4TTKOFH0gVX03wsLZ3LZvIf8IUg+0m6CRir66VlAxcM+qiR/wBZNdIzikc5em70ZwKPSlUm3/Dc/wCRv9KVVnH3I8cvb7mcuadt+0RIgY4IGRBBp1ixtaLm4kxEEEz6Z/17UZ0Vm1bZfFM3LmVG0wATgegzTNR0Etu88EkwI8oE4HrXjwdHYsdJuKVKeTJghQdojsSeeatP09EUgFlE4Bh7X1TkZ7qRVDT9ES2QTJ8245baCO5HBHvRksaUi0Cb2oa3h5UQMtve2ZE+W4vnTkcyBTE+InRfDK27yDg3dRauED/MYaiQv3LYIX8ByR2P0PH0oMejadrhYlkY527hB3E/4Y9cCjBMrPtWK5rBi7stDxARt8QKo2sRhjO6fTtXP7z4/Z2PreJ+XCVPc6erBEBbaAwQiIHmcZmOdo9Kl/8AL4GWLfTM8cbZIHPPas/SiwUl+lFT+9X/AINP9bl0/olSD4gvj8J0v/NeP/8AOrVnoYgeS8T9BiPZTEzEex9qkHQAST4V49v3V9c57ce496PFAryPpA8/Emo73NMPkL5/+NS6LqWrcgpdswTz4d4fPJIH2q/Z+H1EnwGtgZDO4dhEmYnae2DPeqX9p8VSo8O8G58JmtXo9AjRPyBAqJQUf4TpB5b0XtL17Zd2arV2VGT/AMMsQYxOZH+1N/v7RzMrgn/hhwDn0grmhuh0+ksSAptP3F0Q59izeX7GtF0bqGhELeY+cRjYVTP7xV5B+U1orTcZxV6xKuku2rrgqHCNOfKIOQMehgenNW7mhUYDH/3BR+hqzc0/TPFa2LjKw/eO7Z7gNBz86q9b1ek0yqEJvEnhJwPUsxA+lXFtb/ucKbexC2m9wfkQara/9nbZ8EqJjP8Ap/OnanrGmQAgqZ/xJj2MnH0mgd/4k3eVVt7WOSTu2gZJbZn2xVZovxS6L2gs3bwBFu4Zz5UMfmKvHpLiQUuAjtIJ+yzRHo3xnp0Qq4Nw8fs9x/Vf5UU6L1W5qb8WlKoUY/t1IG4RthhBPPvWXqWD9NoBdLs/trYIcedI3A/xA9xij/WemW2cuwuz6QAuOIwaLXOn6gcJPvbdCPswBrlvW6xMEXGE/vWgTHpKtWlByX9jnkkBL2gW6QzOUYY/CWxPpAzTL/wxck+Ro7MJE+hKziimr61qgf8AhIV77rLz9xNMfr+oLKVW4oH4kCkhs9iVxgVl6brdlL1F7GU630e5at7lF13wNpVCv0JII/Pmspc1GpQeb8Ij8Stuj0mNv1mvUOpdW1N7yrZ1MewQL8juOaznW+mXSy7w+mBUEFbhBcqc+QKM5Xj14NS/Rf8A0VOD3+DHp1a44i6ilAJyFfIidoEz/vVLVfFqWyAloLBmFAAPOTIx8q0Gp6TfF0H+07uAQ62yD6EEiD95qjqPhVygIFosSCIRgxHP8WO5j2oXpcNg8fcv/Dn/AIiWrYZfDVyTu/aEAD6x8sfOtSOl6PU2rN+9cuWi2+5b2NKgOfNtJQyP0rH6HoVy2xKjTNBG5SHVoziCec/pR/egbYyMAMqNzW3CnI8p8jH5NmrSaFRjy/gI9UNvZs0o3usefeAWjkFYk/Os0dTdBct4isYBCXGXdE9vb39aIXX2sB4bkSOLrbwP4tjoN0exNRdVR9wCs5gEmL1ucfuwUJ9TIHEfKtfDRajyn8DLOqd8FtQPmZH3iorumZc7zJ/j2kH57YYfPNB799mMLbLt73brwP8AFG1Z9hPepem6C+9wjZYtgQWbajEA8zu3GQcR64qsCHNbb/0CI1Cjnn2uoR9Ca7U1vQaogRdEdoCxH0WKVOL7Jzj0GHQTMSf5UxxNPamgmkkZB+lNS3ER+H07r7if0qQikDQ0I8CQCMr2PrXBaKmUmorqEZTnuOzf6H3qK3rTnmBzPI+YqCrLvSboJbcYLFvkCLlzH50J6l8TGywVkK+bbkBlY+k7hB+dRdOuKTcY7lzLEkBQWJb1xzWW6102494Np7YZd+8kMzW2PqcRPyJpkm9jRarU9F0XW0MSrJPuCo+1ErV/dkEEeteZ6fXm2GDhrLiSVAZrJPYxEg8cD61J0/rd0PjVWweSngsJA7eYDPHeuacuUXS7R6JqLvkaAxwZiZj59qpXOm6bUoxKYUQTABXEkDaJI/odzWXf4h1XZ2Hrttf6W2p+j6u4fcxDmI85RSeDjCgceldE6ObCr9GNu3+yv3BtEFbqq9sFl3D8UkCDGCPvihydNvYlNJ2mUK5PMEt9vtRnTLvYg3YkGe37qQTknG3mO55nFzSJDKN43KRMudwE4wxCwT+YODFLSfAqTWzMtr+n3me4wsaYje0Ejkbjkw8zHt61leqaw2WzptKH37TKuwH/AFwa9R1ZYsc7e+07BuOSI8xJPczHP3znVtEty7aZ1cHexggSNo7BgCxk+n3rKMejeSfbM1au3Xb9mloQCT4di3gD13A0UtWdUIPnA7Hai/oBWquWFB25wMMDH04kEnccdp+le7rthVCjDeStvLZYZyI9PX0JpbiuDRU5OrAn936krO66eBl2E/8AKal09i/au22W4ykMFOdxzyPMMDPzrQ2bpbykZABIEtunsO5ED8qI9A0qtfAYSpBme8cYIBH/AGrWTQ7TdY1Kj8Yb/MvH2ip9R8YXrSywU/JipPrEz61oH6DZPAK/In+dYv4y6IslfHCGQqhgssCAcMeDOPrVaE6h7S/F1x0DbGEj+PI/6afc+KbkTtf/AJh/9aDfDXQ7iWoDC6MNuBPJ5EHiIimfEqMmnu4IYL7jvW0UbMtXRY03xndvEoEuIRzvYYn2Bnjvxmsv1vXOblu40sSG2kQRt4mCd2cjvzU/w+++5uni0AYkgMSJBYnJEHIq9c6Il4BhtuKFgMrBW2kySRt2kyecVym1VHRRZV6Tf8UvBG4QyovBWBI8y4BPeCRRK41xsxdIJE/s9MZ7GSYJkx9qE6LoN5b37FsrkLdlC3soBO4fJh8quavUXpEWrZxtclmUwJgKAMETzzyK0ZGaaJ2uXVnbbuiO/gac8iZ8rn3pyveeBtvMZyT/AGdF4nsHMR3j51BZ1IiCkGTt7RPbIE57+3ua71FbrqqqrumJtqVTcxHmNx5kgHgKD9OaqxQ+xpN7paclAzkNta2W2gEmGQAAtESVDCTS+LOlWF8JLNq1bdDvBUecAETuYiWDKHBk9qFarT30Abw2cEANbtoE2wTBtn8RYZncc7qg1L3nMi3qWcrE3LUKo7gkRuJGMe/rUNFqS0fQ+9q/DUL4TBO2y1YKwIGCG4+tR6DqK3S4t2XLKQGDIESQMMwViX7wMCauWkIBUhEHkaCdzbio8QRmBIAEzhaD6zRsWMMrSSZAPf8AzcGujmji0zSJpgwlpDHkRb578H8u1Ksl4GpGAcf5zSoyCzYMajJrlKqMOAprWqVKsYZuINQ6/Sbx798YPsfUV2lUyRSKOk6eofdth15UmR6SOx785o9b1MiIFKlUoUUepaU3AZOCIaBBZf4SQZis2egBHDBohSsQGBBMzEiCIjvXaVEm6JkuSvfhHC3CkkYELx9LH/yqZdM5yAwHqDA+eHX9KVKsnaNYc6FcPiAkebbHJBgYnB9Pf60cv2hd2qQWAdDyxJZTvzuIg4BJB+VKlVJjQ57QAEgxAO5gHXtACkgj93HGPlWd12sdNQhtBCVLwG3Zxt3NzmcwMc5rtKqA0KaR7iKwSFaCzFlIx7c8+1UtV0thctsWSAcGGJXyGSBAzG7v/OlSoMgp0i+H8TdplIRoLo2G4OUuZ4juaM6HV2Cw2mCOAUiO2NsiYpUqzVo160GG1KqpYnAzOf8ASoGtWbwJYC4MGGBgRxAPFKlUbMpK1ZNpLaqDs/CTI9vYd4+frUetVXBDKCPeuUqbYUYXqulGnV0sqBIZxnMsc5PuaEfAOk1WnubWZPMI2nMY9RPOMcUqVS3odEtTd9Sv2oAdQzgg7FnaTzBLRj5UI1hK3GBVVIgwvC7gCAPoaVKrcUkc1JtlW5cn1x61Crsv4fyxFKlQUcOobksw59K4XfPmOfc1ylWMVL2n3Hv68zTE0f8AU1ylRQMnXSf1ilSpU0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1" name="10 Rectángulo"/>
          <p:cNvSpPr/>
          <p:nvPr/>
        </p:nvSpPr>
        <p:spPr>
          <a:xfrm>
            <a:off x="5658058" y="2939985"/>
            <a:ext cx="5848350" cy="1477328"/>
          </a:xfrm>
          <a:prstGeom prst="rect">
            <a:avLst/>
          </a:prstGeom>
        </p:spPr>
        <p:txBody>
          <a:bodyPr>
            <a:spAutoFit/>
          </a:bodyPr>
          <a:lstStyle/>
          <a:p>
            <a:pPr marL="285750" indent="-285750">
              <a:buFont typeface="Wingdings" panose="05000000000000000000" pitchFamily="2" charset="2"/>
              <a:buChar char="ü"/>
            </a:pPr>
            <a:r>
              <a:rPr lang="es-ES" b="1" dirty="0"/>
              <a:t>La optimización de </a:t>
            </a:r>
            <a:r>
              <a:rPr lang="es-ES" b="1" dirty="0" smtClean="0"/>
              <a:t>la eficiencia </a:t>
            </a:r>
            <a:r>
              <a:rPr lang="es-ES" b="1" dirty="0"/>
              <a:t>energética (EE</a:t>
            </a:r>
            <a:r>
              <a:rPr lang="es-ES" b="1" dirty="0" smtClean="0"/>
              <a:t>) se refiere a un conjunto </a:t>
            </a:r>
            <a:r>
              <a:rPr lang="es-ES" b="1" dirty="0"/>
              <a:t>de acciones que permiten optimizar la relación entre la energía consumida y los productos y servicios </a:t>
            </a:r>
            <a:r>
              <a:rPr lang="es-ES" b="1" dirty="0" smtClean="0"/>
              <a:t>finales </a:t>
            </a:r>
            <a:r>
              <a:rPr lang="es-ES" b="1" dirty="0"/>
              <a:t>obtenidos, sin sacrificar la producción, la calidad o los niveles de confort.</a:t>
            </a:r>
          </a:p>
        </p:txBody>
      </p:sp>
      <p:sp>
        <p:nvSpPr>
          <p:cNvPr id="14" name="13 Rectángulo"/>
          <p:cNvSpPr/>
          <p:nvPr/>
        </p:nvSpPr>
        <p:spPr>
          <a:xfrm>
            <a:off x="3538464" y="5671066"/>
            <a:ext cx="2617067" cy="369332"/>
          </a:xfrm>
          <a:prstGeom prst="rect">
            <a:avLst/>
          </a:prstGeom>
        </p:spPr>
        <p:txBody>
          <a:bodyPr wrap="square">
            <a:spAutoFit/>
          </a:bodyPr>
          <a:lstStyle/>
          <a:p>
            <a:r>
              <a:rPr lang="es-ES" b="1" dirty="0" smtClean="0"/>
              <a:t>“Hacer </a:t>
            </a:r>
            <a:r>
              <a:rPr lang="es-ES" b="1" dirty="0"/>
              <a:t>más con </a:t>
            </a:r>
            <a:r>
              <a:rPr lang="es-ES" b="1" dirty="0" smtClean="0"/>
              <a:t>menos”</a:t>
            </a:r>
            <a:endParaRPr lang="es-ES" b="1" dirty="0"/>
          </a:p>
        </p:txBody>
      </p:sp>
      <p:pic>
        <p:nvPicPr>
          <p:cNvPr id="1033" name="Picture 9" descr="http://www.ecoticias.com/userfiles/extra/VNFP_graficasgdgdfs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331" y="757057"/>
            <a:ext cx="2931527" cy="209394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9220" y="2133600"/>
            <a:ext cx="3485356" cy="234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utoShape 13" descr="data:image/jpeg;base64,/9j/4AAQSkZJRgABAQAAAQABAAD/2wCEAAkGBxQQEhQQEhAUFhUUFBUUFBUVFxcVFBQVFBQWFhYVFBQYHCggGBomHBcUITEhJikrLi4uFx8zODQsNygtLisBCgoKDg0OGxAQGy0kICAwLCwvNCwsLS8uKywsNDc0LDc0LDcsLCwyMi0sLCwtNy8vLCwwLCwsLCwrLCwsLDQsNP/AABEIAKsBJwMBIgACEQEDEQH/xAAcAAACAgMBAQAAAAAAAAAAAAAAAQIGBAUHAwj/xABOEAACAQIDAwcFCgsHAwUAAAABAgADEQQSIQUxUQYHEyJBYXEUMoGRkyM1QnODobGzwdIzNFJUYnKSorLC8BVEU1WCw9EWF+EkQ6O08f/EABoBAQACAwEAAAAAAAAAAAAAAAAEBQEDBgL/xAA0EQACAQMABwUHAwUAAAAAAAAAAQIDBBEFEhMhMUFhIlFxgcEUIzKRoeHwFbHxBkJTYtH/2gAMAwEAAhEDEQA/AO23heKEAleF5GEAleRvCA3wB3hCF4AQjvCAK8QjjAgChHaOARhHFACOAjgEYXkoWgEQY790doQBX7oeiOEAXoj9EIQA9EiZKJoAGK8DFAHeF4oQCV4rxQgErwvIwgErxRQgBCRvC8AlCRvC8AcBvivFAJwmJtDaFPDp0laotNeLEC54Adp7hKjjuczDIbUqdWr32FNT+11v3ZshRnP4Ua51YQ+Jl6hKVs/nEw1bqsxw7ntqLmp/tqdPE2m4q46uFFQGm6EXDp1lI43B3SNdVJW2+pCWO9LJto6tb4JI3to5Xae337UU+Fx9pmZQ28h85WX94fNr80i09J20/wC7Hju+xvla1Y8jbQnnRrq4urAjuP08J6ScpKSyjQ1jiIxXgYATJgccVoWgDhFHACEIQAhCEAIQhACJo5FoAzFBpG8AlCRvC8AlCRvC8AlCRvC8AlCRvHAIwhCZAQhCAEr/ACw5TrgKYIAaq9+jQ7tN7v8Aoj5zpxI37MACSbAC5PADeZwPlDtZsZiKlc7mNkH5NMeYvq1PeTJNrQVSW/giLdVtnHdxZ4bT2jVxNQ1a1Qux7TuA4Ku5R3CYsIS6SSWEU7be9hNlsTb1fBNmoVCovdkOtN/1k+0WPfNYTN5srkjjMSA1PDsFO56lqa+Izakd4Bnmbhjt4x1PUFLPZ49C+7D23Q2kMqgUcTa5pk9SpbeaZ7fDeNdDvnrVplSVYWI3gyr0+bXGizCphwwIItUqBgRqCCKeh75eNn4TE1aXR4ymorUx1KyMpSqP0gNVbjoBrcdoHH6W0RRmnVtms93f+fnedHYX1Vdisn4mupuVN1JB4jQzc4HbhHVq6/pDf6R2+iaZ1IJBFiNCOBkZy9C5q0JZg8dOXyLmpShUW8uyOGAIIIO4jcZKVTZ20Gonip3r9o75aKVQMAym4OoM6myvYXMd25riiqrUHSfQnCKEmmgcJrOUm1xgsNUxJTP0eXqg5b5nVN9jbzr+ieHJPb42hQ8oFM0+uyZS2bzQNb2HGAbqEpfKvl+MBiDhzhjUsivmFQL519LZTw4y1bNx6Yiklek10qKGU/SCOwg3BHYQYBlQvFCAIN2x5pV+WfK0bM6K9A1Ol6Q6OEy9Hk/RN75/mliwlXpER7WzqrW32zAG1+3fAPbNE05n/wB3UtfyJvbD7kR53k/Mz7YfcgHTWkZzQ87yfmZ9sPuQ/wC7qfmZ9sPuQDpcJXq/KgLs8bR6IkFEfo8wv16ipbPbvvulVPO4g/uZ9sPuTIOlwnNP+7qfmZ9sPuRrzuU764RvRVUn1ZBAOlQlX2By8wmMYUwzUqjaKlUAZjwVwSpPdcE8JaIARxQgChFCYA4RQgGl5a4nosDiWBtemU9oRT/mnDZ2bnI97q3jR+vpzjMt7Be7b6lVfP3iXQJ64XDPVdaVNSzuQqqN5J/rf2TynQuaPZoLVsUw1S1JO4sMznxtkHpMk1qmzg5EalT2k1EsPJPkPSwgWpVC1a++51SmeFNT2/pHXhaW2RjEop1JTeZMu4QjBYiiUIoTwezScoMJuqjwb7D9nqmklxxNHOjIfhAj09h9cp5E5fS9uqdXXXCX78y1s6mtDVfIU2mw8bkboyeqx07m/wDO71TVwlfQrSo1FOPIkVIKcXFl3hMTZuI6Smrdu5vEf1f0zKna05qcVKPB7yjlFxbT5FZ5yve3EfJfX05g80f4gfj6n0JM7nK97cR8l9fTmBzR/iB+PqfQk9mCo85GG6bayUb26QYenffbO2W9u215kcgNtPs7FPs7FdVWqZdTpTraWIP5DjLr3qe0w5be/eH/AF8H9aJv+dLkv5RS8rpLerSXrgb6lIanxZdT4XHCAX2EpnNtyo8so9DVa9eiBcnfUp7lqd5GgPfY/ClygHL+e3+6eGI/2J0fY/4Cj8VT/gWc457P7p4Yj/YnRtj/AICj8VT/AIFgHLOZcf8AqK3xA/jWdbZRwHqnJOZf8YrfED6xZ1toAmUcB6oso4D1STSMArPOT724j5L6+nMPmnUeQbh+GqfyzM5yfe3EfJfX05h80/4h8tU/lgFyyjgPVIvSVhYqpHAgEeqShAOac5nJGlTpHGYemKeVlFVFFkKuQodVGikMV3aG9+zW083212xeCpvUN3QtSdu1ilrE95UrfvvMbnNx60sBUQkZqxWmg7Scysx9Cg/NxnnzWYM0sArEW6Wo9UfqnKgPpCX9MAuEIoQBXheKVzlHthlboaZtbz2G+51yg9mnbNdWrGlHWZ5lJRWWb+tiUTz3Vf1mA+meQ2nR/wAan+2v/MoB4xSvekJcomnbPuLbyxC1sBiQrBrUi+hB/BkP2fqziM6vybINRqTebVpsh9X/ABmnK69A02am3nIzI3ipKn5xOi0RcbWm/EhXnaal5EJ1fmlI8kqcfKGv7KlOUTpHNDi9MRR70qD0gq30J65NvFmkzXZvFVHRoCKAlIXJKEUIA5U9oplquP0ifXr9stcq+2Pwz+j+ESm00vcxfX0ZNsX22uhhwhCc0WZuuTlXV08GH0H7Ju5WthtaqO8MPmv9ksk6vRM9a2S7m16+pU3kcVPErXOV724j5L6+nMHmk/ED8fU+hJm85PvbiPkvr6cweaT8QPx9T6ElmRStctvfvD/GYP60TrU5Ly29+8P+vg/rROtQDj/K7Zb7IxqY3DC1J3LKPgqx8+g36LC5Hde3m3nU9i7UTF0UxFI9Vxex3qw0ZG7wbiLbWy6eLovh6o6ri1xvVhqrr3g2M5byQ2o+yMY+CxJtSdwrH4KsbBKy/osLA91r+baAbHns/unhiP8AYnRdj/gKPxVP+BZznnr/ALp4Yj/YnRdjn3Gj8VT/AIFgHDuRNDGPUcYB8rimC5uoumYadYHttLednbe/OB+3R+7MDmY/GK3xA+sWdaaAczOztvfnA/bo/dkqOz9uZlzYgWzC/Xo7r6/B4TpLSMArfOV724j5L6+nKByT5T4zC0Oiw+CNVM7Nn6Oq2ptcXTTsEv3OR724j5L6+nMPmo/EPlqn8syDTf8AXW0v8sPscRIVuXW0rG2zsv6RoYggfOJ028d5gHHNg0k2tiVfH4673stCxTML+Yr2CKO5bseN9Z2GmgUBVAAUAADQAAWAA7Bac1529iqop42muVi/R1SumYkFkc2+EMpF9+q8JduSm0TicHQrsbs1MBzxdCUY+llMA214RQgHnXqZFLWJsLkDU2G+wlDxT9LVZgQA7sQW0ABOhPDSX+V/+waZrtdhl84Uxodd4/V8JCvKcp6qXea6kHLge2zthUMoYnpb9t+r6Ap+m82A2ZR/waf7ImSqgAACwGgA0AHdHJEKMIrGEelFIxE2ZSVg4pKCDcEXFj6JyvnJ2b0OMNQDq11FQcMw6rj1gN/rnX5WOcHZHlOFLKL1KN6i8SAOuo8V1txUSbZyjSqbtyZouaWtTeOW847LByD2l5PjaTE9Wpei3hUtl/fCSvwl3OKlFxfMp4ScZKS5HZV2y+GqtRq3dVawPwwp1XU+doRv9csODxaVVzIwI+cdxHYZUMJm2jhqWKSxqhejrLuJdN5Heb3twYTAoV3ovdSUYaHs9DA/QZxk6tS2qOE1lZLmNTG/kzo0Jo9k8oFq2SpZH4/BbwPYe4zdybTqRqLMWb1JPgOVPaD5qrn9Ij1afZLLjK/Roz8Bp49nzypSk03VWI0/P/nqWNjHjLyCEITnywM7Y34Zf9X8Jlmld2Ct6t+Ck/QPtlhnUaGWLd9W/Qqr1+88itc5PvbiPkvr6cweaT8QPx9T6Em95V7KbGYSrhkZVapksWvlGWor6213KZj8ithPgMN0FR1Y9Iz3S9rMF01HdLYiFE5a+/eH/Xwf1onWpStv8jquJ2hSxq1aYSm1AlTmzHonDG1hbWXSAOU7nI5MeWUempLevRBsBvqU97U+8jUjvuPhS4RQD592xt1sVh8NRqXLYcVVDnXNTcU8l+8ZCPC3bed52R+Bo/FUv4FlC5Tc2xr13rYerTprU6zI+bRzfMVyjcd9uJPZOgYKl0dOmhNyiIptuOVQDb1QDlfMz+MVviB9Ys60ZyrCc2uMpa08bTQkWJRqqEjgSoGkyTyE2j/mZ9riIB0xpGc1PITaP+Zn2uIi/wChdof5kfa15kFl5yPe3EfJfX05h81H4h8tU/lmTiOTtapszyF6waqQL1WLsDauKmpPWPVFpl8jNiPgcN0DurHOz3W9rNbTUd0A3sIQgFV5z0vs6qfyXpH/AOVV/mhzYPfZ1IfktWHrrO32zcco9meV4arh7gGotlJ3BlIZSe7MBNdyH2FVwFF6NWojgvnQpm0uoDA3A06oPpMAscIQgCvK3jMzMapVgCdCRbw+YSxyFekHUqdx/q8g31o7iGE8Y3+fI30K2zecHlgA2UFnD3GhA+3t9UyZocPiGw7FG1W+7+ZZuqNZXGZTcf1v4TFjcwnDU4Sjuab3ivTcXrcmekV4Qk40HGOW+w/I8SQo9yq3elwAv1k/0k+orK/O4cptiLjaDUjYMOtTb8lxu9B3HuM4niaDU3am6lXQlWU7wRvEu7SvtIYfFFNdUdnPK4MtfNttzyfEdA59zr2XuWqPMPp83xK8J0vamzKdca6N2OBr4HiJwWdo5E7e8tw4LH3WnZKo7Sfgv4MB6ww7JE0jbKS1sbnxJFlVTWzl5Ghx2Cei2Vx4EbmHEGbnk1tOqWFIgult53oPHtHdN7tCjTZCKtsvfvB4r3zRPWVV6KkMqdpPnP3sf6+ycrXcbOetreXN/br6ljRtJzl2eB77Xx3SHKp6q/OePhNfCEoK1aVabnLiy9hBQjqoIQkkUkgDeTYeJmtLJ7NzsBLKzntIA8B/+/NNtnnhhqIRQo7B6z2n1z1na2lHY0Yw7v35lHWnrzciNdlt1mIFwNGKak2AuCN5IFpDoF41PaVPvTH2qOonx+H/APsU5i4SpU6KhWetcuKecEIE90XssLixIN79h9Eg1myNBfyn9pU+9I9El7Znvpp0tS+u74XcZqK7v0TLUqVFZqVQEFaZRmFMseidVIG42Dalbm1xcelWmxZF6VhlajqBTzHMtTf1LaWgG16BeNT2lT70BQX8p/aVPvTEbEt0IfNYmqiX03NiFp23W3G0xtnq2lLpmsWxLk2p5jlxBUKOpa3WJOl91rCAbTydeNT2lT70hSSmyhldmUi4YVahUjiCGsYsA5JdGbMadTJm0BYFEcEgaX69tOF5rNkDoaNH/Dq0aX+iq1Nf3XP73EvoBtlpIQCGcgi4IqVCCDuIOaPyZeL+0qfemiGIdcOXRqh6KghAVaYpqVoq56Q1NW135ToLbjebMZ3WpUFbJleoFBCdGBSdkvUJFyDlJOosDpa1yBkdApFwznUjSrUOoNiPO7CCPRF5KvF/aVPvTDw9VqjMmcoENQ3ULds2Iroo1UgACnwuSdTvvDC1KlR2Q1SAi2JULdmFWqgNyCBoouAN40sLggZ/kq8X9pU+9EMOpuMz6b/damml9et4TAp16j9UPUJUFT0S0wSwqVEzs1QZbkICFHE3FiJ67DrGopqNa7iixtuu1CmTbu1gGU1BQLlnAG8mrUA/ikvJV4v7Sp96avFl3w5q9KRmschC5ArMBk3ZswHbfzu7SPyqqQaoFTzzZfcRSyK5XKSTmBsN99G7LdWAbLyVeL+0qfenpTpBdxb0szfxE2k4oA4RRwBQihMgxsfgxVHBhuP2Humiu9Ju1WH9ekSzTwxeEWoLHf2Ebx/4lXfaP2z2lN4mvr9+pKoXGp2Zb0a6jtgjz1v3jQ+qZlPalM9pHiD9k1GKwbU94uPyhu9PCY0qVpG7oPUny71/BL9mo1FmP0LKMbT/AMRfXaVXlhybo41lqpXSnUHVdvODqN1wPhDsPDTsFvWEkQ09Xg8xis+Zqno6nNYk3g0uF5E4VNauIq1TwpqKSnxzXPqM3uz0o4UEYbDrTJFi5JeoRv1Zu/s3SEJouNN3lZYc8LpuPVLR1vS3qPzJ1arObsxJ7/s4SEISqbbeWTUscAhCMCDIpudjYK3urb/gg8PyprcRWo4RVq4pwtz1Ke9m11JUdg3n+hLQLHUWl9ozR7UtrU5cF6sg3dV6uIrc+fJ444D1Q9UdoWl+Vpi7SqBUBZM/ulKyg2OY1VCG5I3NlPong9QU6YDUCqUwuUZlOq2CKOt4b9OMe3bdELtlHS0CWvbKBXp3N+yYuIai6Mq1xVPVOUutTc665R9PfAMvD4WmouVyhbqA7syKCLHKGYqBYlRoNCRuNpPyNPMytaynNne/UPVs+bNfU633TCUIlUtUChA1TIWsEVrpffoGK6DuDgbzPDFIp/Bran23UshTpgWOQEXpk62uAVudx1A2YwNJuta4z9IBnYoHDZ8wTNlBzC+g334mS8kpkXG7Mz5ldhYtq+Vg3VBNyQNL75qjRWpUXrU3UvTz9EmWmSBUIzHOwZraEcCAewT3xlJVraqBS9xepp1L2xADuNxsRR17MqE6CAbGgFQKEF1YnUHNrZmLMxN2uRa+puYJQpmn0IClAvRlb3soGXKdb7vTNXjnTz6SFgGYk07hXYYavfIV+FbKCwHAakWEsEyivTCNRK9DVUGimVBZqJVMwYgmwYheAYwD0q4WmWekKDsoVA46QimwK5QChexOVRrbhMnySmRmdStyMymo2ViNBnAbK5IA33v23mLXqU1r1M9fo7rTsM4S+ja2O+emCoU6lV3uKgNOmgYkOCM1XMAd3cbcBfdAMivhKel7qbvYh2RiajZnF1IJuTe3hwElRw6J5otoF3nUAs3bvN2Y33m+s0WHAC+6vSGalSCitTLlqfQoCqnOM3X6S6gE3IvvElQwfUqM6M7Z6Acst6hprRw/SDLc7wGzKCb6jWAbZcFSbrC+t75XcK3WLHMFazas2/jbdpPPCvTpU7quVC6out79ZaSbzoN2nYAN26azaQVql6a2Bp+6HISjKK1HMCotmAXzu7TW1o66K12DUnUGgXNOnan1a6G7NnYFlQPe25TrpaAbJsFSYMWUhc5JDOwpls184TNlFz1r236756VMJTBzHQFs9i7CmXvmzZL5b3627frv1mBRKK+aplCXqdGWsEDF9dToCVy2PANbtkRUphhYU6ahWyGqpYMHqNmFFMw06oOm8MmlrQDeQmqwFDpMKlO9jkABtYo6HqnL2FWUadmW09NmVemLVyttOiCn4JQ+62+Uuh49EIBsYRQgChCEAIQhACYWI2Yjajqnu3eqZsJqq0KdVYnHJ7hOUHmLNHV2U43WbwNj6jMV8O670Yeg/TLNC8rKmhqL+FtfX8+ZJjezXFZKoYXluMWUcB6pH/Q3/k+n3Nnt3+v1+xUwL7p7U8I7bkb0i3zmR5ZvjqS9LhavuYHXRURnS3wgWU5l49o7xuouD5YYtKgqeUM/FXsUYfqi1vEWM8/pUIPE5PySXqyzt6FW4p7Sm4+GXnPXcjpFDY7HzmA7hqf+J58oc2EwtSthwvSIAczjMcpYBiOwEA34abpibI5eYasAKpNF+0PqnoqAWt+taYvLPlTQOGejRqrVeqMnUOZVU+cWYabtAN9z4yypWltRjrQ4974kOFG6dxGFSDxlZWN2OfTHmc4xeJeq5qVHZ3bezG5Pd3DuGgnWeQGPNbBU8xu1ImkfBLZP3Ck5DOo82FArhGY7qlZ2XwCon0o3qnu3b1y505CPsq6NY/PAt9++F++K/fC/fJpx5ibVxJp08wcL16Sljayh6qITrpuYzyG0EQF2xQcDKLKEY3d1RdEFz1mA9M9tp02ZAFAJFSk9r2uEqo51PbYGedcPUAXo8tnpNcsp0SqjnceAMA9f7QUXzB1K5eqRdmzkquXKSDcgi19O20g21EXRs6tmC5Ct2uwYrbLcEHIwBBOotPPaGDZ3Dg+aAQMxQkgsCMy6jqsbd9uyedPBsaiVMpUKw0d2d7CnWUkkswGrrYA8T3AD3q7WVFZ2D5EBzvluqkC5Bsbm24kAgG9zobSXG2JHWdiz5VQAZVptkNyxA38TrfTdNZtCqRRxFFXp69MtyxFQNWzNk6LLqxL2XXUFT45ZwzhjcMylqhASoadi1V2u9iMwKleNrHQ3gGT/AGkptlV26ochV1VSWAzBiDe6sMoueqdIY3FHow6OOs1EBrXGWrVRcwv3MTMChgnUANTvYFQaVQ02HXc2LXUlLEEDWxvpMyvhmeilNyrsDQNQnzWyVKbVDa3aFbS0AT4hqb0wawdWLBgQoKqEZs4K2sAVANx8Iajtm+1UVS7h0XIzhnWwZUUs1u0HKCcrWNgdNDbw2hslXAFNVS+dXZQFOR6NRLaWv1mRrfo37J44nAvUUr0ZU5KgJes9RS70nQdGCx06x6zAG2ltbgDObaCjzg6DKzgsLBlW1yALkHUdUgHXdvnjiMUjDJUV1vltcWPnqAylSbWYoewjeRPTauFNTKVI6t2F92YFWW/ddRfunlVoGsQKiZUCuCMwLMXUobFfg2LamxvbQWgAaiUn1Z3qEKBexaxLZVUABRfK5vpohJNl0H2n1lGVrlmQpbr5wgcKNbbiDe9rds8Ew1XKGfrOXvVFN8hZFQooRtLagOVuPOYXO4woYOqjmoEW3SmplzEsVailO2Y/Dul9dNwv2wDMfaIBX4IDMKgfQqBSape+62gNwSN8l/aKi5ZXTqlxmU3ZRa9gLm+o6ps2u6YeLwD1szGyFgVAvcqopVFUtl7c1Q3AO62sb4Rn/wDaGitcVar1VZiMuUAkjKQWBYi+vm74BnJiM5KEOjWvra9jpdSCRv8ASNLjUT1oUgihV3AWGpJ8STqT2knfMTBUWVibOqZbZXc1CWuLFescqgXFr633C2udACEIpkBCKEwBwihAHCKEAcIoQD1hFCAO8qHKTkNTxBNWgRSqG5It7k5PaQPNPePUZboTzKKksM30LipQlrU3hnEdp7BxGGJ6Wg4A+GBmTxzroPTYzWK4OgIN91u3wn0FeRCgG9hfjI7tlyZeQ/qGSXbp5fR49Gcj2ByOr4lgXVqVLtdxZiOFNDqT3nTx3TrGEwy0kWki2VFCqOAH0nvnreE3U6ahwKq90hVumtbclwSHCKE2EEcIoQBwihAEUF72FxuNtR6ZKKEAcIoQBwihAE8jG8jAHCKEAcIoQBwihAHCKEAUIQgBCEIAQhCAEcUIB6wihAHCKEAcIoQBwihAHCKEAcIoQBwihAHCKEAcIoQBwihAE8hJPIwAhCEAIQhACEIQAhCEy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0731" y="4621971"/>
            <a:ext cx="1551372" cy="899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16" descr="data:image/png;base64,iVBORw0KGgoAAAANSUhEUgAAAV0AAACQCAMAAACcV0hbAAABHVBMVEX/////zwYAVaXuLiTt7e3/zQC9vb7/zABXV1lRUVNLS01TU1VYWFpOTlBISEr8/PzKystFRUhnZ2m3t7jZ2dn29vaTk5SpqaqCgoNdXV9iYmShoaJ3d3mbm5zf39/o6Og/P0KKiovtAAA4ODsATqIAQZ24uLmurq9vb3DExMXS0tMAR6AwMDN9fX4AS6HuJhr//PP/78L/3W//+OP/89L/0ij/33vI0+X/67P/1Dv/4oj/22j/9t33sK7/5ZiJosrY4O373Nt4lcP/102gtNT/5ZfzeXX/8cr/6KYhYKq9yuDybmpAcLHwV1H6zctSfLf5xsX0iYX1mJX97+/vRj73qabwWlTycGtkiLwbGyCvvtnvNi0jIyf/2VmXrdBBp7hBAAARy0lEQVR4nO2ceZ/TttqGxeA4XuI1cZzES2ycieMsMwPDwEChDEsppbRlaXs4nBe+/8d49Uiys9gOA4TTzPnp/qNkbEu2Lz++JT2SixAXFxcXFxcXFxcXFxcXFxcXFxcXFxcXFxcXFxcXFxcXFxcXFxcXFxcXFxcXFxfX/igT/ukr+J/Qye3z+0+fljaLnO636fTnF3eeNprNRqPB6e5Qpzd/vHWvSbheAzV+KB3C6X6FHpz/9MMZwUq5XuN0dyGw14/XluG6psat0vGc7uV0srTXMldG906pFKf7OeX2CmTrwFK690tlOd16rdhrs3nv1p07+K8tgDndL9FZbgONxv3bbNvJj1uc4cdSFZxurZoUWvPa+erWk49NTvfbdZtQbKyzBd2vwdt4UaqD063Tj9gCGs0yMYR+qDaHRuk5cLq1+ti41rx1Qn+fnEODdnbnAf2zJnY53csLN1+sLXvwkXbGcNeBdmlvVnoDp3t5nTbZ0Ovkh5VuWOMj2XavyhsaN0uVcLo1esEc98V6F5cOyCqDt/lzqRJOt0bUcU/vbXJsEruocobm7VIla3SNL0ftOLW7vqK2fdOP5bFZ4wx23K+whs/RXczNLz1/HNfuMqMvrWzPdPK00gDAXm9X7Gk+KNWwSleIfP9LryDu1u4ytS+tbL/0oHrQS6cgqmL3tFTFKl13Es53+DZfcbrV3S6gCJb8sYz3M3T1DMku++1MO/lmozPNzdWYFj/D6XBZUphO1x6LAKUZ3c70SvrvT3Vw6Yj3RQXdk1IlK3TBJ10Wb7253U863R7+GcwH9hzcVRbbeCv5icRImURySH1XGCSTwXxRVGT4cJw4hbrGiTxJJvVN377qFoMLyUdI7W5aw2kZ/na6foBBzafw054YCA01H5tqrOEYdQaYne0DwDBp41Kk+fMSAXXxISp4r9Py8or6Pi4t9LsSHAj1xep3ZrFzsVar0Xz6Atqq07XEI8FYEbvlapZ0hTkORTSBcBUjsiWMuiicEwNw8E5bIlu7PjKSjPzsB0B3+n+0pn5epUX+MawWQpFIfrfau7357y7y4jea94twPFkxWjLkvVXCu5WuO4D/ZolDoxjU7yKP9SJiDw2oJ2OKGeWHvRfoCtSh23mA+iyIAxWZ7EBxsotb/i8K0mBFDodqmXgkk7/n5Z5wuZolXb1tOFhWipBGQxN1Y9SLM6J4gfo0DjFdr1eU75IeWUd0YyuP3Yh1mkUZpbZJSrvRju76v6XGtSKHU+hOYzVKT0rGu42uaUVzrETHkHTGB9Nd2D0qb4Vud9nJhZ/BvN9Np6LENiVTVqOGvD4rvXwcV0KnzSabJLv76P0fT17S30XuhmQUypmccj0FXb9HQtfpJB1kp2xbF/WKtgr1x7REH7nMLpwh0HUVYs1Z7gx55I9l1L5qjsB03qDjrk+j2QhrdnABfxX9BLJyodQnOyvXk9NlnQWsfoxDjvxycKuWsvc98FboThODbpwAXZs2WW4eu/ngeCGhDjswu2KUaS7x7ujogOnwLmwoWrIqa2jcK9eT0/WKgdU4MZyEROxkgJssmnoA+Eu6SCLWYEQZ0J2QNtDRc9/t0G5GB/oMMg19NR+kXCU9OTxY6vACb3lQBC/0GjaGaxWL9Aq6UXH/Bu7QdqKB60Wph6OwPW87jqnHhTOMMbRhEg+NjuSTPIOIjxBERYzGNFBRNzIdYRyJGpAOBKdj90vn3Xs5vxwdrOoX2Jh7LYnTB83L0u34y1GFiwPTyDw3pK2XaSfzPrz8MW3rTHjxhdiaa/BAUmzRYmue+EPceTPySvvzKBaG0JQNF9Fc89CV08VstAb3YPYMrXTDSLZxvctbsUivOnsuhPRf+yq+0DvRy8ODTY1ge2ENxGSvfWYJZDXdbE6iMJyH3/EG9lnPynAPZh/QymQ7yfKuJRsqlkDWzPzYrakjZFF9Zvx/W48q4B4cvMJ7bhbRSsYOpyvph4plZHXzaulgnthXLTmwK11UwiXdhmU3jDZiJ0+L9NlWumGH6dLZQlzC+Py+Ybs9vmSFgugFaefzx1Vr+AWXvl0fjirpjh7hfWebPvvzPbKYr9FobqMr6QrVpf1gYiW1efHlvr7VutxNG7GlybKm97eafcfMaqrzouiLZwWr9WRUSffgAK1NV+bN2OmLW/fOzu59LE+4L+kOpJYMcNWWdsnJNV/SP0+3G11ymOa05Jam64okRdvCN9ajYfUeV1Z2RPeXGrizi1XjhY5DOV++rhW6shuGYSdWW9blugrb6AqCQJzBaIuXqgvXprb0VHDMviRtm4+LVf1703Wqbffg4OjTxvi3ehHfilbosuxLS9KIUQrZ2GTeKWRiBzkAjFEjvxldYyqKJqsFfpNHk9MdmqJJ3mRSYjouPj50ckZDeo6p3rJIzBqyamX5+YWiaEfMYI7EiVWlIxhkUziG3WF+mTuje3dWQ5eM186urarRuHP+4OTk5PT2+a3yMrIKuhNJE4kLYpvQSeS5kaZYCzdKQrSwEsASREmH0fUs3bIUi6QY2+Dd+mCYO4NgQyUW5CG8KJkOdE1jkxVI+Dd9/7OE/h2rKvN7MY5xZ8VYkKKxATMlUbawcNEApYnaaumJic8v9Kxoiob0DN4u6X6ijdroaIYxz2YrTdyhUF4nwibemo3mZeg6SguczZa1ga9IFoYxtlrKZGJJLSVEPZXEqycrjG6qSwPX7UsKHtallqT7A02yBLSA4xxN1fq+Jik9uHdJsvqK1IpYo7SgOWKfDQel/OHmlyOr0kJVZRtfoia1rL6mtqJQtLFx2IOpJ0sL3P5OHV0ll6nEO6T7Hhq12dGTlwSN8OFV4RRHz9aNdx1zeZHeKl01dj3XkyQFR0KqaCkmLUk6QpqkT8mrW0XXsmCqKFTUHnIsSYNg1vUupRvLkCIzbMmaAl3cdzDwY2AIpiRonXwBhQW1L5VqJJR7qtLGdMk+X4VL6pILCHAL6JtTp6dCssMZSNhVdkZ3dDCavXq5suHuQd6JeFU1J8FUsUhvrc+g4pdMk1R4kftSCzaONcUMdZVMpi/UKroCWUgmaphuW5Mh6250A5fStSSZcFTULr53DQYn+J+896uAR7Rt+odhtdZaq4GkQ72CLtlQOckmaXKQt2qBLNmkFL1MsmtXdIXD2auLjW1/HC2t4WlN8FYsI1ulK00Wi4WttPQ23GxLlfHLKWnpVKFLSPDVV9BFQru7kK0WptvFDU5eLdAd6ipxYwcQsXsXNS0fAbrAp5/bAX67WfreEAQHPxiai8c2g8uQp9ZRVumSh4QfPDFrQVf9ndF9eXC3vPH9UWENFetEKN3yMrI13yUX14YbcizccyCyPEyXZBBX6QZL3420SPM9FYOM1eXLzeiSe8cRVkXXmQ/RcJ4X8FWWaMc1Rj1Ml6aEsVmjTANLwK/AKl3yLDoKiWp4fpOd0b2g/xiv3/z952/PH7Ju06tRbg0V60Qo3fJCp4o+Aw7eEOlSkfAOdfIW4r4EpQsEoV9E6AqR1B+S4OlBQJHb89yU0HUsWnAI1sLufbykixYe8opx4Rg3fk5+IWMcswr5Q5dUeCI1dAVLImMVbPvxDkcTWO/e3LhxDLpx4y3ZINCmDXINZ9XBezm6NryjC9ppn/p+iFQJ7s5VoG2JVeiuIVlidLGngk2b4LtTeD9xGQu34MR3sXnCowjAcivoTiOkL4dluE8BXTncFLYsA84DV0Msd4MuvCCMLu6bk8vEniTulO6bG8fXc9348x1seka8YfSJfgxURbdi4Fami9tpE4WRJLWnrqINcJcU9wV0XW9B7KaaJKdjG7filG6IX+HQ6bQksFhb1XpmW5aikNI1LUkdm11F0owqukgL5OWFdPAZ9f5Ex0NFbKnDCPfx8PmlSNikK02C0GN08aVJIpxB3eVI+PF/lmyxjq+Tl6rINdRYw1a6fc2iHf2uosNsTiTjDoQmw+4xHv5HXgq+6+gyRq0FCu4CTTR86xNF1a1ooGkTSBUomqLIEebnK3gftlBSCczIe7pF6FpWWpw7jVbnPjqapkqqJEfkADOSNUWToZBo6YSupWO6WaTKkRnoFm0DPXaZyzN8ux7euL6u4z9h80syhJvdrfkmZTtd1/Poa9rxPLiZYTAZ+Cnz9LAD0QfvudC1B10HHzNEbc9zYNHvwG8jzyNtUnsxsANwA7oPhYHNKjE9L6SVT4tzDzdWC4u9vjrx8iUA3mQwIZWwMkPPg5fL7PZ6oQnnp1fWhfOvnOGb9XYTLjaHN7CDjuD+qFvZW7GM7DJfpUx80nTgQUFtOvfrtJdrSd6U4WK8j1Ge9oUub/UHVRWVXYJurMgT0+zJSrDjG1kf++6HjCq4149/hX2k2zB6UuO8Xxm7hm8pkKjZ7Sxb6O3lKoffK+nS4KVZdQje8/ISvWb5C/dLfq8WpoE3rkmrfq2GXnvHRrMTvT2upHv8HMEaBxK8MHu5se6/0bxTmUgv0RXLFMPMNMlKUXGKsku0HObaMSsVDitT6eHuBgHfrt+q6V6/AaFAx2tk3cjN5Wxwo9G4XzNJUaIblc3Q0ydMAerXTRSnS6STtbU382WF+arqjZJ2TZX/hKqNAdN9iIoJN7pk76dr7P/p8pEkdoU/Kmor0VUq6K7c/qCOrrUs561VES/HY1nlnE66R12HGttlfd6XeaqM5idPb754cc4yY48OX1VUtzO6l+kA7D/dv2qMAQfvu5UZt8Mna22G8Gh2NPpM7HbcYGxQus44cJchV6JriEE+KMANXjqE4YbqdoZo6iBBFELitKYXiHAN5HM1XAJXSOlmXtCmZ3XagRvuFd2/6+mCNRSzxaPZowtawrl49upwRIcZJS3p9pIgjZOhnMG8wSQNomI1/ibdMLJdzyJM4qSbxnMPxbY0sF2UhOnc6sBnKUJL9txJgh9RghutDq7Qk2P4PlDQB65LP0g2537q6cF4j+jWGQPr8q6sdBjN6Mj4kE28jd5XVFfQDTQItKGkmkiYkwCV8sZpgy5bO23HUIgMVWHdugy8lADykTBXRhPnQWQgPPp3EpI7iOGbLJtkZFMdBsLETHz7iz9O/m56XE/3+g20NN4KbaXrsJX9YmTCF2mgcM7MxZVtqr4AdOmnV/gZCM6c2kfPZ74rk1cf0x2z3sFcBLr541El5Px7SAs7KGZfZ1r7Q7fedumAonapAx3DlZTTzT/3N/CLzPJPSGf/en36XVSWGUB3wHqtg0xkH6IYDqOrkBjFdPNv1gwSu/nHgF6RcYTP4vKFSfH+OMO/ttA9/gvVL9P5DN2iadFNFPViIiWHsu4M1oLullx35UMpQpfmADHdlR4E3pZ/Y0VatTCNJ1bfcpxkuHHqf15b4F4//hsf8KhuiRldw7epEl3FNKJUpGIDhA26kZfv9lZSD+t0VxLZQJf1P4BuL+lmoeEk+0h3m+3S4Vr9Oh2YtSgpp5sPo8AZonx2lvnuBl2JxaWB2iwPE4qbdCcsL252YJvMvMSVkWiRRL+AnSGP6O7e0C3lzdfpvsaH1NI92kZXYKv4TeyGbJmMwRYjbdJljR4e4gr02ynSPq3TTZkj43G1VTSTqC/lH8GC7y5Y5Ct706o93+YMtE/2vs4aSPZhU0WPLCY9AUduZbiHRbDGeYZwg+6QfsLmKfg1J4VCOF5do2tEdJZeJ9tYCRfTbevwS8C+m5+m29obutvYMmt4eTg6IpqBDmeHh7jDOzr45dXa6p1cy9HEQG2bbjK1MSV3HpjixMp3ebpPNemSLI4472ain5D/4YCSmt4cbKAnuSYZOSBiC2E0EbMeHAPbsnnXFH17aiFDbolZkAwtGw/S4DS2n+1LFucdnWRnM+0bOj7+z3WwhiePPj179uHDy7t3Ly4uBMHZmkZdGQln8cITECzkRGGw6KVFuY6YK6MZyKG36Ll09YEZ+13iKU4amIgmgU2ISSPtLcgxZBsuEWd4lEy3ew4awvLQMPBjHNn7MkXx+rdff33+/M2bt2//+uvhw9evf//998ePH7979+7q/a9RuLi4uLi4uLi4uLi4uLi4uLi4uLi4uLi4uLi4uLi4uLi4uLi4uLi4uLi4uLi4uLi4uHas/wcj3rza5x8o4QAAAABJRU5ErkJgg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4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6772" y="4621971"/>
            <a:ext cx="2425573" cy="1000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3858" y="4469284"/>
            <a:ext cx="12287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0187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3344863" y="0"/>
            <a:ext cx="8365332"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RESUMEN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 DE PLAN DE USO EFICIENTE DE ENERGÍA ELÉCTRICA </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99165146"/>
              </p:ext>
            </p:extLst>
          </p:nvPr>
        </p:nvGraphicFramePr>
        <p:xfrm>
          <a:off x="1126331" y="762000"/>
          <a:ext cx="9753600" cy="3889321"/>
        </p:xfrm>
        <a:graphic>
          <a:graphicData uri="http://schemas.openxmlformats.org/drawingml/2006/table">
            <a:tbl>
              <a:tblPr firstRow="1" firstCol="1" bandRow="1">
                <a:tableStyleId>{7DF18680-E054-41AD-8BC1-D1AEF772440D}</a:tableStyleId>
              </a:tblPr>
              <a:tblGrid>
                <a:gridCol w="411766"/>
                <a:gridCol w="2076562"/>
                <a:gridCol w="841266"/>
                <a:gridCol w="1068740"/>
                <a:gridCol w="983148"/>
                <a:gridCol w="924544"/>
                <a:gridCol w="925316"/>
                <a:gridCol w="1050234"/>
                <a:gridCol w="546708"/>
                <a:gridCol w="925316"/>
              </a:tblGrid>
              <a:tr h="776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effectLst/>
                        </a:rPr>
                        <a:t>No</a:t>
                      </a:r>
                    </a:p>
                    <a:p>
                      <a:endParaRPr lang="es-ES" sz="1200" dirty="0">
                        <a:solidFill>
                          <a:srgbClr val="2E74B5"/>
                        </a:solidFill>
                        <a:effectLst/>
                        <a:latin typeface="Calibri"/>
                      </a:endParaRPr>
                    </a:p>
                  </a:txBody>
                  <a:tcPr marL="68580" marR="68580" marT="0" marB="0"/>
                </a:tc>
                <a:tc>
                  <a:txBody>
                    <a:bodyPr/>
                    <a:lstStyle/>
                    <a:p>
                      <a:pPr>
                        <a:lnSpc>
                          <a:spcPct val="115000"/>
                        </a:lnSpc>
                        <a:spcAft>
                          <a:spcPts val="0"/>
                        </a:spcAft>
                      </a:pPr>
                      <a:r>
                        <a:rPr lang="es-ES" sz="1400" dirty="0">
                          <a:effectLst/>
                        </a:rPr>
                        <a:t>Descripción </a:t>
                      </a:r>
                      <a:endParaRPr lang="es-ES" sz="1400" b="1" dirty="0">
                        <a:solidFill>
                          <a:srgbClr val="2E74B5"/>
                        </a:solidFill>
                        <a:effectLst/>
                        <a:latin typeface="Times New Roman"/>
                        <a:ea typeface="Times New Roman"/>
                      </a:endParaRPr>
                    </a:p>
                  </a:txBody>
                  <a:tcPr marL="68580" marR="68580" marT="0" marB="0"/>
                </a:tc>
                <a:tc>
                  <a:txBody>
                    <a:bodyPr/>
                    <a:lstStyle/>
                    <a:p>
                      <a:pPr>
                        <a:lnSpc>
                          <a:spcPct val="115000"/>
                        </a:lnSpc>
                        <a:spcAft>
                          <a:spcPts val="0"/>
                        </a:spcAft>
                      </a:pPr>
                      <a:r>
                        <a:rPr lang="es-ES" sz="1400" dirty="0">
                          <a:effectLst/>
                        </a:rPr>
                        <a:t>Demanda W</a:t>
                      </a:r>
                      <a:endParaRPr lang="es-ES" sz="1400" b="1" dirty="0">
                        <a:solidFill>
                          <a:srgbClr val="2E74B5"/>
                        </a:solidFill>
                        <a:effectLst/>
                        <a:latin typeface="Times New Roman"/>
                        <a:ea typeface="Times New Roman"/>
                      </a:endParaRPr>
                    </a:p>
                  </a:txBody>
                  <a:tcPr marL="68580" marR="68580" marT="0" marB="0"/>
                </a:tc>
                <a:tc>
                  <a:txBody>
                    <a:bodyPr/>
                    <a:lstStyle/>
                    <a:p>
                      <a:pPr>
                        <a:lnSpc>
                          <a:spcPct val="115000"/>
                        </a:lnSpc>
                        <a:spcAft>
                          <a:spcPts val="0"/>
                        </a:spcAft>
                      </a:pPr>
                      <a:r>
                        <a:rPr lang="es-ES" sz="1400" dirty="0">
                          <a:effectLst/>
                        </a:rPr>
                        <a:t>Energía kWh/anual</a:t>
                      </a:r>
                      <a:endParaRPr lang="es-ES" sz="1400" b="1" dirty="0">
                        <a:solidFill>
                          <a:srgbClr val="2E74B5"/>
                        </a:solidFill>
                        <a:effectLst/>
                        <a:latin typeface="Times New Roman"/>
                        <a:ea typeface="Times New Roman"/>
                      </a:endParaRPr>
                    </a:p>
                  </a:txBody>
                  <a:tcPr marL="68580" marR="68580" marT="0" marB="0"/>
                </a:tc>
                <a:tc>
                  <a:txBody>
                    <a:bodyPr/>
                    <a:lstStyle/>
                    <a:p>
                      <a:pPr>
                        <a:lnSpc>
                          <a:spcPct val="115000"/>
                        </a:lnSpc>
                        <a:spcAft>
                          <a:spcPts val="0"/>
                        </a:spcAft>
                      </a:pPr>
                      <a:r>
                        <a:rPr lang="es-ES" sz="1400" dirty="0">
                          <a:effectLst/>
                        </a:rPr>
                        <a:t>Reducción costos USD/año</a:t>
                      </a:r>
                      <a:endParaRPr lang="es-ES" sz="1400" b="1" dirty="0">
                        <a:solidFill>
                          <a:srgbClr val="2E74B5"/>
                        </a:solidFill>
                        <a:effectLst/>
                        <a:latin typeface="Times New Roman"/>
                        <a:ea typeface="Times New Roman"/>
                      </a:endParaRPr>
                    </a:p>
                  </a:txBody>
                  <a:tcPr marL="68580" marR="68580" marT="0" marB="0"/>
                </a:tc>
                <a:tc>
                  <a:txBody>
                    <a:bodyPr/>
                    <a:lstStyle/>
                    <a:p>
                      <a:pPr>
                        <a:lnSpc>
                          <a:spcPct val="115000"/>
                        </a:lnSpc>
                        <a:spcAft>
                          <a:spcPts val="0"/>
                        </a:spcAft>
                      </a:pPr>
                      <a:r>
                        <a:rPr lang="es-ES" sz="1400" dirty="0">
                          <a:effectLst/>
                        </a:rPr>
                        <a:t>Costo implementación USD </a:t>
                      </a:r>
                      <a:endParaRPr lang="es-ES" sz="1400" b="1" dirty="0">
                        <a:solidFill>
                          <a:srgbClr val="2E74B5"/>
                        </a:solidFill>
                        <a:effectLst/>
                        <a:latin typeface="Times New Roman"/>
                        <a:ea typeface="Times New Roman"/>
                      </a:endParaRPr>
                    </a:p>
                  </a:txBody>
                  <a:tcPr marL="68580" marR="68580" marT="0" marB="0"/>
                </a:tc>
                <a:tc>
                  <a:txBody>
                    <a:bodyPr/>
                    <a:lstStyle/>
                    <a:p>
                      <a:pPr>
                        <a:lnSpc>
                          <a:spcPct val="115000"/>
                        </a:lnSpc>
                        <a:spcAft>
                          <a:spcPts val="0"/>
                        </a:spcAft>
                      </a:pPr>
                      <a:r>
                        <a:rPr lang="es-ES" sz="1400" dirty="0">
                          <a:effectLst/>
                        </a:rPr>
                        <a:t>Retorno de inversión año</a:t>
                      </a:r>
                      <a:endParaRPr lang="es-ES" sz="1400" b="1" dirty="0">
                        <a:solidFill>
                          <a:srgbClr val="2E74B5"/>
                        </a:solidFill>
                        <a:effectLst/>
                        <a:latin typeface="Times New Roman"/>
                        <a:ea typeface="Times New Roman"/>
                      </a:endParaRPr>
                    </a:p>
                  </a:txBody>
                  <a:tcPr marL="68580" marR="68580" marT="0" marB="0"/>
                </a:tc>
                <a:tc>
                  <a:txBody>
                    <a:bodyPr/>
                    <a:lstStyle/>
                    <a:p>
                      <a:pPr>
                        <a:lnSpc>
                          <a:spcPct val="115000"/>
                        </a:lnSpc>
                        <a:spcAft>
                          <a:spcPts val="0"/>
                        </a:spcAft>
                      </a:pPr>
                      <a:r>
                        <a:rPr lang="es-ES" sz="1400" dirty="0">
                          <a:effectLst/>
                        </a:rPr>
                        <a:t>VPN </a:t>
                      </a:r>
                    </a:p>
                    <a:p>
                      <a:pPr>
                        <a:lnSpc>
                          <a:spcPct val="115000"/>
                        </a:lnSpc>
                        <a:spcAft>
                          <a:spcPts val="0"/>
                        </a:spcAft>
                      </a:pPr>
                      <a:r>
                        <a:rPr lang="es-ES" sz="1400" dirty="0">
                          <a:effectLst/>
                        </a:rPr>
                        <a:t>USD</a:t>
                      </a:r>
                      <a:endParaRPr lang="es-ES" sz="1400" b="1" dirty="0">
                        <a:solidFill>
                          <a:srgbClr val="2E74B5"/>
                        </a:solidFill>
                        <a:effectLst/>
                        <a:latin typeface="Times New Roman"/>
                        <a:ea typeface="Times New Roman"/>
                      </a:endParaRPr>
                    </a:p>
                  </a:txBody>
                  <a:tcPr marL="68580" marR="68580" marT="0" marB="0"/>
                </a:tc>
                <a:tc>
                  <a:txBody>
                    <a:bodyPr/>
                    <a:lstStyle/>
                    <a:p>
                      <a:pPr>
                        <a:lnSpc>
                          <a:spcPct val="115000"/>
                        </a:lnSpc>
                        <a:spcAft>
                          <a:spcPts val="0"/>
                        </a:spcAft>
                      </a:pPr>
                      <a:r>
                        <a:rPr lang="es-ES" sz="1400" dirty="0">
                          <a:effectLst/>
                        </a:rPr>
                        <a:t>TIR </a:t>
                      </a:r>
                      <a:endParaRPr lang="es-ES" sz="1400" b="1" dirty="0">
                        <a:solidFill>
                          <a:srgbClr val="2E74B5"/>
                        </a:solidFill>
                        <a:effectLst/>
                        <a:latin typeface="Times New Roman"/>
                        <a:ea typeface="Times New Roman"/>
                      </a:endParaRPr>
                    </a:p>
                  </a:txBody>
                  <a:tcPr marL="68580" marR="68580" marT="0" marB="0"/>
                </a:tc>
                <a:tc>
                  <a:txBody>
                    <a:bodyPr/>
                    <a:lstStyle/>
                    <a:p>
                      <a:pPr>
                        <a:lnSpc>
                          <a:spcPct val="115000"/>
                        </a:lnSpc>
                        <a:spcAft>
                          <a:spcPts val="0"/>
                        </a:spcAft>
                      </a:pPr>
                      <a:r>
                        <a:rPr lang="es-ES" sz="1400" dirty="0">
                          <a:effectLst/>
                        </a:rPr>
                        <a:t>Reducción Kg -CO2</a:t>
                      </a:r>
                      <a:endParaRPr lang="es-ES" sz="1400" b="1" dirty="0">
                        <a:solidFill>
                          <a:srgbClr val="2E74B5"/>
                        </a:solidFill>
                        <a:effectLst/>
                        <a:latin typeface="Times New Roman"/>
                        <a:ea typeface="Times New Roman"/>
                      </a:endParaRPr>
                    </a:p>
                  </a:txBody>
                  <a:tcPr marL="68580" marR="68580" marT="0" marB="0"/>
                </a:tc>
              </a:tr>
              <a:tr h="308191">
                <a:tc>
                  <a:txBody>
                    <a:bodyPr/>
                    <a:lstStyle/>
                    <a:p>
                      <a:pPr algn="r">
                        <a:lnSpc>
                          <a:spcPct val="150000"/>
                        </a:lnSpc>
                        <a:spcAft>
                          <a:spcPts val="0"/>
                        </a:spcAft>
                      </a:pPr>
                      <a:r>
                        <a:rPr lang="es-ES" sz="1400" dirty="0">
                          <a:effectLst/>
                        </a:rPr>
                        <a:t>1</a:t>
                      </a:r>
                      <a:endParaRPr lang="es-ES" sz="1400" dirty="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dirty="0">
                          <a:effectLst/>
                        </a:rPr>
                        <a:t>Cambio a lámparas LED 18w</a:t>
                      </a:r>
                      <a:endParaRPr lang="es-ES" sz="1400"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dirty="0">
                          <a:effectLst/>
                        </a:rPr>
                        <a:t>6006</a:t>
                      </a:r>
                      <a:endParaRPr lang="es-ES" sz="1400" dirty="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dirty="0">
                          <a:effectLst/>
                        </a:rPr>
                        <a:t>  27.667,33  </a:t>
                      </a:r>
                      <a:endParaRPr lang="es-ES" sz="1400"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dirty="0">
                          <a:effectLst/>
                        </a:rPr>
                        <a:t>2.065,90</a:t>
                      </a:r>
                      <a:endParaRPr lang="es-ES" sz="1400"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dirty="0">
                          <a:effectLst/>
                        </a:rPr>
                        <a:t>4.478,07</a:t>
                      </a:r>
                      <a:endParaRPr lang="es-ES" sz="1400"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dirty="0">
                          <a:effectLst/>
                        </a:rPr>
                        <a:t>2,17</a:t>
                      </a:r>
                      <a:endParaRPr lang="es-ES" sz="1400"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4.015,69</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40%</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14.663,69</a:t>
                      </a:r>
                      <a:endParaRPr lang="es-ES" sz="1400">
                        <a:solidFill>
                          <a:srgbClr val="2E74B5"/>
                        </a:solidFill>
                        <a:effectLst/>
                        <a:latin typeface="Times New Roman"/>
                        <a:ea typeface="Times New Roman"/>
                      </a:endParaRPr>
                    </a:p>
                  </a:txBody>
                  <a:tcPr marL="68580" marR="68580" marT="0" marB="0"/>
                </a:tc>
              </a:tr>
              <a:tr h="653198">
                <a:tc>
                  <a:txBody>
                    <a:bodyPr/>
                    <a:lstStyle/>
                    <a:p>
                      <a:pPr algn="r">
                        <a:lnSpc>
                          <a:spcPct val="150000"/>
                        </a:lnSpc>
                        <a:spcAft>
                          <a:spcPts val="0"/>
                        </a:spcAft>
                      </a:pPr>
                      <a:r>
                        <a:rPr lang="es-ES" sz="1400">
                          <a:effectLst/>
                        </a:rPr>
                        <a:t>2</a:t>
                      </a:r>
                      <a:endParaRPr lang="es-ES" sz="14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a:effectLst/>
                        </a:rPr>
                        <a:t>Sist. Automático de encendido de luminarias.</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2106</a:t>
                      </a:r>
                      <a:endParaRPr lang="es-ES" sz="14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a:effectLst/>
                        </a:rPr>
                        <a:t>  1.537,38  </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106,76</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405</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3,79</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33,92</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15%</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dirty="0">
                          <a:effectLst/>
                        </a:rPr>
                        <a:t>814,81</a:t>
                      </a:r>
                      <a:endParaRPr lang="es-ES" sz="1400" dirty="0">
                        <a:solidFill>
                          <a:srgbClr val="2E74B5"/>
                        </a:solidFill>
                        <a:effectLst/>
                        <a:latin typeface="Times New Roman"/>
                        <a:ea typeface="Times New Roman"/>
                      </a:endParaRPr>
                    </a:p>
                  </a:txBody>
                  <a:tcPr marL="68580" marR="68580" marT="0" marB="0"/>
                </a:tc>
              </a:tr>
              <a:tr h="653198">
                <a:tc>
                  <a:txBody>
                    <a:bodyPr/>
                    <a:lstStyle/>
                    <a:p>
                      <a:pPr algn="r">
                        <a:lnSpc>
                          <a:spcPct val="150000"/>
                        </a:lnSpc>
                        <a:spcAft>
                          <a:spcPts val="0"/>
                        </a:spcAft>
                      </a:pPr>
                      <a:r>
                        <a:rPr lang="es-ES" sz="1400">
                          <a:effectLst/>
                        </a:rPr>
                        <a:t>3</a:t>
                      </a:r>
                      <a:endParaRPr lang="es-ES" sz="14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a:effectLst/>
                        </a:rPr>
                        <a:t>Apagado automático de pantallas y computadores</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18450</a:t>
                      </a:r>
                      <a:endParaRPr lang="es-ES" sz="14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a:effectLst/>
                        </a:rPr>
                        <a:t>  10.583,63  </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734,93</a:t>
                      </a:r>
                      <a:endParaRPr lang="es-ES" sz="14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a:effectLst/>
                        </a:rPr>
                        <a:t>-</a:t>
                      </a:r>
                      <a:endParaRPr lang="es-ES" sz="14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a:effectLst/>
                        </a:rPr>
                        <a:t>-</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3.021,58</a:t>
                      </a:r>
                      <a:endParaRPr lang="es-ES" sz="14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a:effectLst/>
                        </a:rPr>
                        <a:t>-</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5.609,32</a:t>
                      </a:r>
                      <a:endParaRPr lang="es-ES" sz="1400">
                        <a:solidFill>
                          <a:srgbClr val="2E74B5"/>
                        </a:solidFill>
                        <a:effectLst/>
                        <a:latin typeface="Times New Roman"/>
                        <a:ea typeface="Times New Roman"/>
                      </a:endParaRPr>
                    </a:p>
                  </a:txBody>
                  <a:tcPr marL="68580" marR="68580" marT="0" marB="0"/>
                </a:tc>
              </a:tr>
              <a:tr h="653198">
                <a:tc>
                  <a:txBody>
                    <a:bodyPr/>
                    <a:lstStyle/>
                    <a:p>
                      <a:pPr algn="r">
                        <a:lnSpc>
                          <a:spcPct val="150000"/>
                        </a:lnSpc>
                        <a:spcAft>
                          <a:spcPts val="0"/>
                        </a:spcAft>
                      </a:pPr>
                      <a:r>
                        <a:rPr lang="es-ES" sz="1400">
                          <a:effectLst/>
                        </a:rPr>
                        <a:t>4</a:t>
                      </a:r>
                      <a:endParaRPr lang="es-ES" sz="140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a:effectLst/>
                        </a:rPr>
                        <a:t>Control Sist. Aire acondicionado</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58730</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23957,42</a:t>
                      </a:r>
                      <a:endParaRPr lang="es-ES" sz="140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a:effectLst/>
                        </a:rPr>
                        <a:t>1663,61</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lnSpc>
                          <a:spcPct val="150000"/>
                        </a:lnSpc>
                        <a:spcAft>
                          <a:spcPts val="0"/>
                        </a:spcAft>
                      </a:pPr>
                      <a:r>
                        <a:rPr lang="es-ES" sz="1400">
                          <a:effectLst/>
                        </a:rPr>
                        <a:t>6.839,75</a:t>
                      </a:r>
                      <a:endParaRPr lang="es-ES" sz="1400">
                        <a:solidFill>
                          <a:srgbClr val="2E74B5"/>
                        </a:solidFill>
                        <a:effectLst/>
                        <a:latin typeface="Times New Roman"/>
                        <a:ea typeface="Times New Roman"/>
                      </a:endParaRPr>
                    </a:p>
                  </a:txBody>
                  <a:tcPr marL="68580" marR="68580" marT="0" marB="0"/>
                </a:tc>
                <a:tc>
                  <a:txBody>
                    <a:bodyPr/>
                    <a:lstStyle/>
                    <a:p>
                      <a:endParaRPr lang="es-ES" sz="1200">
                        <a:solidFill>
                          <a:srgbClr val="2E74B5"/>
                        </a:solidFill>
                        <a:effectLst/>
                        <a:latin typeface="Calibri"/>
                      </a:endParaRPr>
                    </a:p>
                  </a:txBody>
                  <a:tcPr marL="68580" marR="68580" marT="0" marB="0"/>
                </a:tc>
                <a:tc>
                  <a:txBody>
                    <a:bodyPr/>
                    <a:lstStyle/>
                    <a:p>
                      <a:pPr algn="r">
                        <a:lnSpc>
                          <a:spcPct val="150000"/>
                        </a:lnSpc>
                        <a:spcAft>
                          <a:spcPts val="0"/>
                        </a:spcAft>
                      </a:pPr>
                      <a:r>
                        <a:rPr lang="es-ES" sz="1400">
                          <a:effectLst/>
                        </a:rPr>
                        <a:t>11.978,71</a:t>
                      </a:r>
                      <a:endParaRPr lang="es-ES" sz="1400">
                        <a:solidFill>
                          <a:srgbClr val="2E74B5"/>
                        </a:solidFill>
                        <a:effectLst/>
                        <a:latin typeface="Times New Roman"/>
                        <a:ea typeface="Times New Roman"/>
                      </a:endParaRPr>
                    </a:p>
                  </a:txBody>
                  <a:tcPr marL="68580" marR="68580" marT="0" marB="0"/>
                </a:tc>
              </a:tr>
              <a:tr h="308191">
                <a:tc>
                  <a:txBody>
                    <a:bodyPr/>
                    <a:lstStyle/>
                    <a:p>
                      <a:endParaRPr lang="es-ES" sz="1200">
                        <a:solidFill>
                          <a:srgbClr val="2E74B5"/>
                        </a:solidFill>
                        <a:effectLst/>
                        <a:latin typeface="Calibri"/>
                      </a:endParaRPr>
                    </a:p>
                  </a:txBody>
                  <a:tcPr marL="68580" marR="68580" marT="0" marB="0"/>
                </a:tc>
                <a:tc>
                  <a:txBody>
                    <a:bodyPr/>
                    <a:lstStyle/>
                    <a:p>
                      <a:pPr>
                        <a:lnSpc>
                          <a:spcPct val="150000"/>
                        </a:lnSpc>
                        <a:spcAft>
                          <a:spcPts val="0"/>
                        </a:spcAft>
                      </a:pPr>
                      <a:r>
                        <a:rPr lang="es-ES" sz="1400" b="1" dirty="0">
                          <a:effectLst/>
                        </a:rPr>
                        <a:t>Total</a:t>
                      </a:r>
                      <a:endParaRPr lang="es-ES" sz="1400" b="1"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b="1" dirty="0">
                          <a:effectLst/>
                        </a:rPr>
                        <a:t>85292</a:t>
                      </a:r>
                      <a:endParaRPr lang="es-ES" sz="1400" b="1"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b="1" dirty="0">
                          <a:effectLst/>
                        </a:rPr>
                        <a:t>63745,75</a:t>
                      </a:r>
                      <a:endParaRPr lang="es-ES" sz="1400" b="1"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b="1" dirty="0">
                          <a:effectLst/>
                        </a:rPr>
                        <a:t>4571,19</a:t>
                      </a:r>
                      <a:endParaRPr lang="es-ES" sz="1400" b="1"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b="1" dirty="0">
                          <a:effectLst/>
                        </a:rPr>
                        <a:t>4883,07</a:t>
                      </a:r>
                      <a:endParaRPr lang="es-ES" sz="1400" b="1"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b="1" dirty="0">
                          <a:effectLst/>
                        </a:rPr>
                        <a:t>1.06</a:t>
                      </a:r>
                      <a:endParaRPr lang="es-ES" sz="1400" b="1" dirty="0">
                        <a:solidFill>
                          <a:srgbClr val="2E74B5"/>
                        </a:solidFill>
                        <a:effectLst/>
                        <a:latin typeface="Times New Roman"/>
                        <a:ea typeface="Times New Roman"/>
                      </a:endParaRPr>
                    </a:p>
                  </a:txBody>
                  <a:tcPr marL="68580" marR="68580" marT="0" marB="0"/>
                </a:tc>
                <a:tc>
                  <a:txBody>
                    <a:bodyPr/>
                    <a:lstStyle/>
                    <a:p>
                      <a:pPr>
                        <a:lnSpc>
                          <a:spcPct val="150000"/>
                        </a:lnSpc>
                        <a:spcAft>
                          <a:spcPts val="0"/>
                        </a:spcAft>
                      </a:pPr>
                      <a:r>
                        <a:rPr lang="es-ES" sz="1400" b="1" dirty="0">
                          <a:effectLst/>
                        </a:rPr>
                        <a:t> $ 11.595,05 </a:t>
                      </a:r>
                      <a:endParaRPr lang="es-ES" sz="1400" b="1"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b="1" dirty="0">
                          <a:effectLst/>
                        </a:rPr>
                        <a:t>90%</a:t>
                      </a:r>
                      <a:endParaRPr lang="es-ES" sz="1400" b="1" dirty="0">
                        <a:solidFill>
                          <a:srgbClr val="2E74B5"/>
                        </a:solidFill>
                        <a:effectLst/>
                        <a:latin typeface="Times New Roman"/>
                        <a:ea typeface="Times New Roman"/>
                      </a:endParaRPr>
                    </a:p>
                  </a:txBody>
                  <a:tcPr marL="68580" marR="68580" marT="0" marB="0"/>
                </a:tc>
                <a:tc>
                  <a:txBody>
                    <a:bodyPr/>
                    <a:lstStyle/>
                    <a:p>
                      <a:pPr algn="r">
                        <a:lnSpc>
                          <a:spcPct val="150000"/>
                        </a:lnSpc>
                        <a:spcAft>
                          <a:spcPts val="0"/>
                        </a:spcAft>
                      </a:pPr>
                      <a:r>
                        <a:rPr lang="es-ES" sz="1400" b="1" dirty="0">
                          <a:effectLst/>
                        </a:rPr>
                        <a:t>33.066,52</a:t>
                      </a:r>
                      <a:endParaRPr lang="es-ES" sz="1400" b="1" dirty="0">
                        <a:solidFill>
                          <a:srgbClr val="2E74B5"/>
                        </a:solidFill>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120206917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INDICADORES DE EFICIENCIA ENERGÉTICA EN EL HOSPITAL GENERAL DE MACAS</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2953034865"/>
              </p:ext>
            </p:extLst>
          </p:nvPr>
        </p:nvGraphicFramePr>
        <p:xfrm>
          <a:off x="440532" y="914400"/>
          <a:ext cx="5638799" cy="5173483"/>
        </p:xfrm>
        <a:graphic>
          <a:graphicData uri="http://schemas.openxmlformats.org/drawingml/2006/table">
            <a:tbl>
              <a:tblPr firstRow="1" firstCol="1" bandRow="1">
                <a:tableStyleId>{7DF18680-E054-41AD-8BC1-D1AEF772440D}</a:tableStyleId>
              </a:tblPr>
              <a:tblGrid>
                <a:gridCol w="2242558"/>
                <a:gridCol w="1479215"/>
                <a:gridCol w="958513"/>
                <a:gridCol w="958513"/>
              </a:tblGrid>
              <a:tr h="351870">
                <a:tc>
                  <a:txBody>
                    <a:bodyPr/>
                    <a:lstStyle/>
                    <a:p>
                      <a:pPr>
                        <a:spcAft>
                          <a:spcPts val="0"/>
                        </a:spcAft>
                      </a:pPr>
                      <a:r>
                        <a:rPr lang="es-ES" sz="1200" dirty="0">
                          <a:effectLst/>
                        </a:rPr>
                        <a:t>INDICADOR</a:t>
                      </a:r>
                      <a:endParaRPr lang="es-ES" sz="1600" dirty="0">
                        <a:solidFill>
                          <a:srgbClr val="2E74B5"/>
                        </a:solidFill>
                        <a:effectLst/>
                        <a:latin typeface="Times New Roman"/>
                        <a:ea typeface="Times New Roman"/>
                      </a:endParaRPr>
                    </a:p>
                  </a:txBody>
                  <a:tcPr marL="60668" marR="60668" marT="0" marB="0"/>
                </a:tc>
                <a:tc>
                  <a:txBody>
                    <a:bodyPr/>
                    <a:lstStyle/>
                    <a:p>
                      <a:pPr>
                        <a:spcAft>
                          <a:spcPts val="0"/>
                        </a:spcAft>
                      </a:pPr>
                      <a:r>
                        <a:rPr lang="es-ES" sz="1200">
                          <a:effectLst/>
                        </a:rPr>
                        <a:t>DIMENSIÓN</a:t>
                      </a:r>
                      <a:endParaRPr lang="es-ES" sz="1600">
                        <a:solidFill>
                          <a:srgbClr val="2E74B5"/>
                        </a:solidFill>
                        <a:effectLst/>
                        <a:latin typeface="Times New Roman"/>
                        <a:ea typeface="Times New Roman"/>
                      </a:endParaRPr>
                    </a:p>
                  </a:txBody>
                  <a:tcPr marL="60668" marR="60668" marT="0" marB="0"/>
                </a:tc>
                <a:tc>
                  <a:txBody>
                    <a:bodyPr/>
                    <a:lstStyle/>
                    <a:p>
                      <a:pPr>
                        <a:spcAft>
                          <a:spcPts val="0"/>
                        </a:spcAft>
                      </a:pPr>
                      <a:r>
                        <a:rPr lang="es-ES" sz="1200">
                          <a:effectLst/>
                        </a:rPr>
                        <a:t>SIN MEDIDAS</a:t>
                      </a:r>
                      <a:endParaRPr lang="es-ES" sz="1600">
                        <a:solidFill>
                          <a:srgbClr val="2E74B5"/>
                        </a:solidFill>
                        <a:effectLst/>
                        <a:latin typeface="Times New Roman"/>
                        <a:ea typeface="Times New Roman"/>
                      </a:endParaRPr>
                    </a:p>
                  </a:txBody>
                  <a:tcPr marL="60668" marR="60668" marT="0" marB="0"/>
                </a:tc>
                <a:tc>
                  <a:txBody>
                    <a:bodyPr/>
                    <a:lstStyle/>
                    <a:p>
                      <a:pPr>
                        <a:spcAft>
                          <a:spcPts val="0"/>
                        </a:spcAft>
                      </a:pPr>
                      <a:r>
                        <a:rPr lang="es-ES" sz="1200">
                          <a:effectLst/>
                        </a:rPr>
                        <a:t>CON MEDIDAS</a:t>
                      </a:r>
                      <a:endParaRPr lang="es-ES" sz="1600">
                        <a:solidFill>
                          <a:srgbClr val="2E74B5"/>
                        </a:solidFill>
                        <a:effectLst/>
                        <a:latin typeface="Times New Roman"/>
                        <a:ea typeface="Times New Roman"/>
                      </a:endParaRPr>
                    </a:p>
                  </a:txBody>
                  <a:tcPr marL="60668" marR="60668" marT="0" marB="0"/>
                </a:tc>
              </a:tr>
              <a:tr h="506044">
                <a:tc>
                  <a:txBody>
                    <a:bodyPr/>
                    <a:lstStyle/>
                    <a:p>
                      <a:pPr>
                        <a:lnSpc>
                          <a:spcPct val="150000"/>
                        </a:lnSpc>
                        <a:spcAft>
                          <a:spcPts val="0"/>
                        </a:spcAft>
                      </a:pPr>
                      <a:r>
                        <a:rPr lang="es-ES" sz="1200">
                          <a:effectLst/>
                        </a:rPr>
                        <a:t>Índice de consumo total de energía por área </a:t>
                      </a:r>
                      <a:endParaRPr lang="es-ES" sz="1600">
                        <a:solidFill>
                          <a:srgbClr val="2E74B5"/>
                        </a:solidFill>
                        <a:effectLst/>
                        <a:latin typeface="Times New Roman"/>
                        <a:ea typeface="Times New Roman"/>
                      </a:endParaRPr>
                    </a:p>
                  </a:txBody>
                  <a:tcPr marL="60668" marR="60668" marT="0" marB="0"/>
                </a:tc>
                <a:tc>
                  <a:txBody>
                    <a:bodyPr/>
                    <a:lstStyle/>
                    <a:p>
                      <a:pPr>
                        <a:lnSpc>
                          <a:spcPct val="150000"/>
                        </a:lnSpc>
                        <a:spcAft>
                          <a:spcPts val="0"/>
                        </a:spcAft>
                      </a:pPr>
                      <a:r>
                        <a:rPr lang="es-ES" sz="1200">
                          <a:effectLst/>
                        </a:rPr>
                        <a:t>kJ/m2-año </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421920,00</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363077,77</a:t>
                      </a:r>
                      <a:endParaRPr lang="es-ES" sz="1600">
                        <a:solidFill>
                          <a:srgbClr val="2E74B5"/>
                        </a:solidFill>
                        <a:effectLst/>
                        <a:latin typeface="Times New Roman"/>
                        <a:ea typeface="Times New Roman"/>
                      </a:endParaRPr>
                    </a:p>
                  </a:txBody>
                  <a:tcPr marL="60668" marR="60668" marT="0" marB="0"/>
                </a:tc>
              </a:tr>
              <a:tr h="763546">
                <a:tc>
                  <a:txBody>
                    <a:bodyPr/>
                    <a:lstStyle/>
                    <a:p>
                      <a:pPr>
                        <a:lnSpc>
                          <a:spcPct val="150000"/>
                        </a:lnSpc>
                        <a:spcAft>
                          <a:spcPts val="0"/>
                        </a:spcAft>
                      </a:pPr>
                      <a:r>
                        <a:rPr lang="es-ES" sz="1200">
                          <a:effectLst/>
                        </a:rPr>
                        <a:t>Índice de consumo total de energía por ocupante permanente </a:t>
                      </a:r>
                      <a:endParaRPr lang="es-ES" sz="1600">
                        <a:solidFill>
                          <a:srgbClr val="2E74B5"/>
                        </a:solidFill>
                        <a:effectLst/>
                        <a:latin typeface="Times New Roman"/>
                        <a:ea typeface="Times New Roman"/>
                      </a:endParaRPr>
                    </a:p>
                  </a:txBody>
                  <a:tcPr marL="60668" marR="60668" marT="0" marB="0"/>
                </a:tc>
                <a:tc>
                  <a:txBody>
                    <a:bodyPr/>
                    <a:lstStyle/>
                    <a:p>
                      <a:pPr>
                        <a:lnSpc>
                          <a:spcPct val="150000"/>
                        </a:lnSpc>
                        <a:spcAft>
                          <a:spcPts val="0"/>
                        </a:spcAft>
                      </a:pPr>
                      <a:r>
                        <a:rPr lang="es-ES" sz="1200">
                          <a:effectLst/>
                        </a:rPr>
                        <a:t>kJ/persona-año</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28533,32</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24553,98</a:t>
                      </a:r>
                      <a:endParaRPr lang="es-ES" sz="1600">
                        <a:solidFill>
                          <a:srgbClr val="2E74B5"/>
                        </a:solidFill>
                        <a:effectLst/>
                        <a:latin typeface="Times New Roman"/>
                        <a:ea typeface="Times New Roman"/>
                      </a:endParaRPr>
                    </a:p>
                  </a:txBody>
                  <a:tcPr marL="60668" marR="60668" marT="0" marB="0"/>
                </a:tc>
              </a:tr>
              <a:tr h="506044">
                <a:tc>
                  <a:txBody>
                    <a:bodyPr/>
                    <a:lstStyle/>
                    <a:p>
                      <a:pPr>
                        <a:lnSpc>
                          <a:spcPct val="150000"/>
                        </a:lnSpc>
                        <a:spcAft>
                          <a:spcPts val="0"/>
                        </a:spcAft>
                      </a:pPr>
                      <a:r>
                        <a:rPr lang="es-ES" sz="1200">
                          <a:effectLst/>
                        </a:rPr>
                        <a:t>Índice de costo total de energía por área </a:t>
                      </a:r>
                      <a:endParaRPr lang="es-ES" sz="1600">
                        <a:solidFill>
                          <a:srgbClr val="2E74B5"/>
                        </a:solidFill>
                        <a:effectLst/>
                        <a:latin typeface="Times New Roman"/>
                        <a:ea typeface="Times New Roman"/>
                      </a:endParaRPr>
                    </a:p>
                  </a:txBody>
                  <a:tcPr marL="60668" marR="60668" marT="0" marB="0"/>
                </a:tc>
                <a:tc>
                  <a:txBody>
                    <a:bodyPr/>
                    <a:lstStyle/>
                    <a:p>
                      <a:pPr>
                        <a:lnSpc>
                          <a:spcPct val="150000"/>
                        </a:lnSpc>
                        <a:spcAft>
                          <a:spcPts val="0"/>
                        </a:spcAft>
                      </a:pPr>
                      <a:r>
                        <a:rPr lang="es-ES" sz="1200">
                          <a:effectLst/>
                        </a:rPr>
                        <a:t>USD/m2 año</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8,14</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dirty="0">
                          <a:effectLst/>
                        </a:rPr>
                        <a:t>7,00</a:t>
                      </a:r>
                      <a:endParaRPr lang="es-ES" sz="1600" dirty="0">
                        <a:solidFill>
                          <a:srgbClr val="2E74B5"/>
                        </a:solidFill>
                        <a:effectLst/>
                        <a:latin typeface="Times New Roman"/>
                        <a:ea typeface="Times New Roman"/>
                      </a:endParaRPr>
                    </a:p>
                  </a:txBody>
                  <a:tcPr marL="60668" marR="60668" marT="0" marB="0"/>
                </a:tc>
              </a:tr>
              <a:tr h="615539">
                <a:tc>
                  <a:txBody>
                    <a:bodyPr/>
                    <a:lstStyle/>
                    <a:p>
                      <a:pPr>
                        <a:lnSpc>
                          <a:spcPct val="150000"/>
                        </a:lnSpc>
                        <a:spcAft>
                          <a:spcPts val="0"/>
                        </a:spcAft>
                      </a:pPr>
                      <a:r>
                        <a:rPr lang="es-ES" sz="1200">
                          <a:effectLst/>
                        </a:rPr>
                        <a:t>Índice de costo total de energía por ocupante permanente </a:t>
                      </a:r>
                      <a:endParaRPr lang="es-ES" sz="1600">
                        <a:solidFill>
                          <a:srgbClr val="2E74B5"/>
                        </a:solidFill>
                        <a:effectLst/>
                        <a:latin typeface="Times New Roman"/>
                        <a:ea typeface="Times New Roman"/>
                      </a:endParaRPr>
                    </a:p>
                  </a:txBody>
                  <a:tcPr marL="60668" marR="60668" marT="0" marB="0"/>
                </a:tc>
                <a:tc>
                  <a:txBody>
                    <a:bodyPr/>
                    <a:lstStyle/>
                    <a:p>
                      <a:pPr>
                        <a:lnSpc>
                          <a:spcPct val="150000"/>
                        </a:lnSpc>
                        <a:spcAft>
                          <a:spcPts val="0"/>
                        </a:spcAft>
                      </a:pPr>
                      <a:r>
                        <a:rPr lang="es-ES" sz="1200">
                          <a:effectLst/>
                        </a:rPr>
                        <a:t>USD /persona-año </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0,55</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dirty="0">
                          <a:effectLst/>
                        </a:rPr>
                        <a:t>0,47</a:t>
                      </a:r>
                      <a:endParaRPr lang="es-ES" sz="1600" dirty="0">
                        <a:solidFill>
                          <a:srgbClr val="2E74B5"/>
                        </a:solidFill>
                        <a:effectLst/>
                        <a:latin typeface="Times New Roman"/>
                        <a:ea typeface="Times New Roman"/>
                      </a:endParaRPr>
                    </a:p>
                  </a:txBody>
                  <a:tcPr marL="60668" marR="60668" marT="0" marB="0"/>
                </a:tc>
              </a:tr>
              <a:tr h="506044">
                <a:tc>
                  <a:txBody>
                    <a:bodyPr/>
                    <a:lstStyle/>
                    <a:p>
                      <a:pPr>
                        <a:lnSpc>
                          <a:spcPct val="150000"/>
                        </a:lnSpc>
                        <a:spcAft>
                          <a:spcPts val="0"/>
                        </a:spcAft>
                      </a:pPr>
                      <a:r>
                        <a:rPr lang="es-ES" sz="1200">
                          <a:effectLst/>
                        </a:rPr>
                        <a:t>Índice de consumo de electricidad por área </a:t>
                      </a:r>
                      <a:endParaRPr lang="es-ES" sz="1600">
                        <a:solidFill>
                          <a:srgbClr val="2E74B5"/>
                        </a:solidFill>
                        <a:effectLst/>
                        <a:latin typeface="Times New Roman"/>
                        <a:ea typeface="Times New Roman"/>
                      </a:endParaRPr>
                    </a:p>
                  </a:txBody>
                  <a:tcPr marL="60668" marR="60668" marT="0" marB="0"/>
                </a:tc>
                <a:tc>
                  <a:txBody>
                    <a:bodyPr/>
                    <a:lstStyle/>
                    <a:p>
                      <a:pPr>
                        <a:lnSpc>
                          <a:spcPct val="150000"/>
                        </a:lnSpc>
                        <a:spcAft>
                          <a:spcPts val="0"/>
                        </a:spcAft>
                      </a:pPr>
                      <a:r>
                        <a:rPr lang="es-ES" sz="1200">
                          <a:effectLst/>
                        </a:rPr>
                        <a:t>kWh/m2 año</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117,20</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100,85</a:t>
                      </a:r>
                      <a:endParaRPr lang="es-ES" sz="1600">
                        <a:solidFill>
                          <a:srgbClr val="2E74B5"/>
                        </a:solidFill>
                        <a:effectLst/>
                        <a:latin typeface="Times New Roman"/>
                        <a:ea typeface="Times New Roman"/>
                      </a:endParaRPr>
                    </a:p>
                  </a:txBody>
                  <a:tcPr marL="60668" marR="60668" marT="0" marB="0"/>
                </a:tc>
              </a:tr>
              <a:tr h="763546">
                <a:tc>
                  <a:txBody>
                    <a:bodyPr/>
                    <a:lstStyle/>
                    <a:p>
                      <a:pPr>
                        <a:lnSpc>
                          <a:spcPct val="150000"/>
                        </a:lnSpc>
                        <a:spcAft>
                          <a:spcPts val="0"/>
                        </a:spcAft>
                      </a:pPr>
                      <a:r>
                        <a:rPr lang="es-ES" sz="1200">
                          <a:effectLst/>
                        </a:rPr>
                        <a:t>Índice de consumo de electricidad por ocupante permanente </a:t>
                      </a:r>
                      <a:endParaRPr lang="es-ES" sz="1600">
                        <a:solidFill>
                          <a:srgbClr val="2E74B5"/>
                        </a:solidFill>
                        <a:effectLst/>
                        <a:latin typeface="Times New Roman"/>
                        <a:ea typeface="Times New Roman"/>
                      </a:endParaRPr>
                    </a:p>
                  </a:txBody>
                  <a:tcPr marL="60668" marR="60668" marT="0" marB="0"/>
                </a:tc>
                <a:tc>
                  <a:txBody>
                    <a:bodyPr/>
                    <a:lstStyle/>
                    <a:p>
                      <a:pPr>
                        <a:lnSpc>
                          <a:spcPct val="150000"/>
                        </a:lnSpc>
                        <a:spcAft>
                          <a:spcPts val="0"/>
                        </a:spcAft>
                      </a:pPr>
                      <a:r>
                        <a:rPr lang="es-ES" sz="1200">
                          <a:effectLst/>
                        </a:rPr>
                        <a:t>kWh/persona-año </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7,93</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6,82</a:t>
                      </a:r>
                      <a:endParaRPr lang="es-ES" sz="1600">
                        <a:solidFill>
                          <a:srgbClr val="2E74B5"/>
                        </a:solidFill>
                        <a:effectLst/>
                        <a:latin typeface="Times New Roman"/>
                        <a:ea typeface="Times New Roman"/>
                      </a:endParaRPr>
                    </a:p>
                  </a:txBody>
                  <a:tcPr marL="60668" marR="60668" marT="0" marB="0"/>
                </a:tc>
              </a:tr>
              <a:tr h="253022">
                <a:tc>
                  <a:txBody>
                    <a:bodyPr/>
                    <a:lstStyle/>
                    <a:p>
                      <a:pPr>
                        <a:lnSpc>
                          <a:spcPct val="150000"/>
                        </a:lnSpc>
                        <a:spcAft>
                          <a:spcPts val="0"/>
                        </a:spcAft>
                      </a:pPr>
                      <a:r>
                        <a:rPr lang="es-ES" sz="1200">
                          <a:effectLst/>
                        </a:rPr>
                        <a:t>Índice de emisiones por área </a:t>
                      </a:r>
                      <a:endParaRPr lang="es-ES" sz="1600">
                        <a:solidFill>
                          <a:srgbClr val="2E74B5"/>
                        </a:solidFill>
                        <a:effectLst/>
                        <a:latin typeface="Times New Roman"/>
                        <a:ea typeface="Times New Roman"/>
                      </a:endParaRPr>
                    </a:p>
                  </a:txBody>
                  <a:tcPr marL="60668" marR="60668" marT="0" marB="0"/>
                </a:tc>
                <a:tc>
                  <a:txBody>
                    <a:bodyPr/>
                    <a:lstStyle/>
                    <a:p>
                      <a:pPr>
                        <a:lnSpc>
                          <a:spcPct val="150000"/>
                        </a:lnSpc>
                        <a:spcAft>
                          <a:spcPts val="0"/>
                        </a:spcAft>
                      </a:pPr>
                      <a:r>
                        <a:rPr lang="es-ES" sz="1200">
                          <a:effectLst/>
                        </a:rPr>
                        <a:t>kg CO 2 /m2-año </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242252,40</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208467,15</a:t>
                      </a:r>
                      <a:endParaRPr lang="es-ES" sz="1600">
                        <a:solidFill>
                          <a:srgbClr val="2E74B5"/>
                        </a:solidFill>
                        <a:effectLst/>
                        <a:latin typeface="Times New Roman"/>
                        <a:ea typeface="Times New Roman"/>
                      </a:endParaRPr>
                    </a:p>
                  </a:txBody>
                  <a:tcPr marL="60668" marR="60668" marT="0" marB="0"/>
                </a:tc>
              </a:tr>
              <a:tr h="763546">
                <a:tc>
                  <a:txBody>
                    <a:bodyPr/>
                    <a:lstStyle/>
                    <a:p>
                      <a:pPr>
                        <a:lnSpc>
                          <a:spcPct val="150000"/>
                        </a:lnSpc>
                        <a:spcAft>
                          <a:spcPts val="0"/>
                        </a:spcAft>
                      </a:pPr>
                      <a:r>
                        <a:rPr lang="es-ES" sz="1200" dirty="0">
                          <a:effectLst/>
                        </a:rPr>
                        <a:t>Índice de costos (costos energéticos con respecto a costos totales)</a:t>
                      </a:r>
                      <a:endParaRPr lang="es-ES" sz="1600" dirty="0">
                        <a:solidFill>
                          <a:srgbClr val="2E74B5"/>
                        </a:solidFill>
                        <a:effectLst/>
                        <a:latin typeface="Times New Roman"/>
                        <a:ea typeface="Times New Roman"/>
                      </a:endParaRPr>
                    </a:p>
                  </a:txBody>
                  <a:tcPr marL="60668" marR="60668" marT="0" marB="0"/>
                </a:tc>
                <a:tc>
                  <a:txBody>
                    <a:bodyPr/>
                    <a:lstStyle/>
                    <a:p>
                      <a:pPr>
                        <a:lnSpc>
                          <a:spcPct val="150000"/>
                        </a:lnSpc>
                        <a:spcAft>
                          <a:spcPts val="0"/>
                        </a:spcAft>
                      </a:pPr>
                      <a:r>
                        <a:rPr lang="es-ES" sz="1200" dirty="0">
                          <a:effectLst/>
                        </a:rPr>
                        <a:t>%</a:t>
                      </a:r>
                      <a:endParaRPr lang="es-ES" sz="1600" dirty="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a:effectLst/>
                        </a:rPr>
                        <a:t>0,397%</a:t>
                      </a:r>
                      <a:endParaRPr lang="es-ES" sz="1600">
                        <a:solidFill>
                          <a:srgbClr val="2E74B5"/>
                        </a:solidFill>
                        <a:effectLst/>
                        <a:latin typeface="Times New Roman"/>
                        <a:ea typeface="Times New Roman"/>
                      </a:endParaRPr>
                    </a:p>
                  </a:txBody>
                  <a:tcPr marL="60668" marR="60668" marT="0" marB="0"/>
                </a:tc>
                <a:tc>
                  <a:txBody>
                    <a:bodyPr/>
                    <a:lstStyle/>
                    <a:p>
                      <a:pPr algn="r">
                        <a:lnSpc>
                          <a:spcPct val="150000"/>
                        </a:lnSpc>
                        <a:spcAft>
                          <a:spcPts val="0"/>
                        </a:spcAft>
                      </a:pPr>
                      <a:r>
                        <a:rPr lang="es-ES" sz="1200" dirty="0">
                          <a:effectLst/>
                        </a:rPr>
                        <a:t>0,341%</a:t>
                      </a:r>
                      <a:endParaRPr lang="es-ES" sz="1600" dirty="0">
                        <a:solidFill>
                          <a:srgbClr val="2E74B5"/>
                        </a:solidFill>
                        <a:effectLst/>
                        <a:latin typeface="Times New Roman"/>
                        <a:ea typeface="Times New Roman"/>
                      </a:endParaRPr>
                    </a:p>
                  </a:txBody>
                  <a:tcPr marL="60668" marR="60668" marT="0" marB="0"/>
                </a:tc>
              </a:tr>
            </a:tbl>
          </a:graphicData>
        </a:graphic>
      </p:graphicFrame>
      <p:graphicFrame>
        <p:nvGraphicFramePr>
          <p:cNvPr id="7" name="6 Gráfico"/>
          <p:cNvGraphicFramePr/>
          <p:nvPr>
            <p:extLst>
              <p:ext uri="{D42A27DB-BD31-4B8C-83A1-F6EECF244321}">
                <p14:modId xmlns:p14="http://schemas.microsoft.com/office/powerpoint/2010/main" val="1338786642"/>
              </p:ext>
            </p:extLst>
          </p:nvPr>
        </p:nvGraphicFramePr>
        <p:xfrm>
          <a:off x="6145213" y="1143000"/>
          <a:ext cx="5257800" cy="2984500"/>
        </p:xfrm>
        <a:graphic>
          <a:graphicData uri="http://schemas.openxmlformats.org/drawingml/2006/chart">
            <c:chart xmlns:c="http://schemas.openxmlformats.org/drawingml/2006/chart" xmlns:r="http://schemas.openxmlformats.org/officeDocument/2006/relationships" r:id="rId3"/>
          </a:graphicData>
        </a:graphic>
      </p:graphicFrame>
      <p:sp>
        <p:nvSpPr>
          <p:cNvPr id="2" name="1 Rectángulo"/>
          <p:cNvSpPr/>
          <p:nvPr/>
        </p:nvSpPr>
        <p:spPr>
          <a:xfrm>
            <a:off x="6195460" y="4495800"/>
            <a:ext cx="5484018" cy="923330"/>
          </a:xfrm>
          <a:prstGeom prst="rect">
            <a:avLst/>
          </a:prstGeom>
        </p:spPr>
        <p:txBody>
          <a:bodyPr wrap="square">
            <a:spAutoFit/>
          </a:bodyPr>
          <a:lstStyle/>
          <a:p>
            <a:r>
              <a:rPr lang="es-ES" dirty="0"/>
              <a:t>observa una disminución en el sistema de iluminación del 19% sin medida se pretende reducir al 14%.; en quipos médicos del 33% al 26% de la composición total</a:t>
            </a:r>
            <a:endParaRPr lang="es-ES" dirty="0"/>
          </a:p>
        </p:txBody>
      </p:sp>
    </p:spTree>
    <p:extLst>
      <p:ext uri="{BB962C8B-B14F-4D97-AF65-F5344CB8AC3E}">
        <p14:creationId xmlns:p14="http://schemas.microsoft.com/office/powerpoint/2010/main" val="4624460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Disminución de carga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 Sistema esencial TGE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217917703"/>
              </p:ext>
            </p:extLst>
          </p:nvPr>
        </p:nvGraphicFramePr>
        <p:xfrm>
          <a:off x="1583531" y="1181100"/>
          <a:ext cx="3276600" cy="3200400"/>
        </p:xfrm>
        <a:graphic>
          <a:graphicData uri="http://schemas.openxmlformats.org/drawingml/2006/table">
            <a:tbl>
              <a:tblPr firstRow="1" firstCol="1" bandRow="1">
                <a:tableStyleId>{21E4AEA4-8DFA-4A89-87EB-49C32662AFE0}</a:tableStyleId>
              </a:tblPr>
              <a:tblGrid>
                <a:gridCol w="2021385"/>
                <a:gridCol w="1255215"/>
              </a:tblGrid>
              <a:tr h="457319">
                <a:tc gridSpan="2">
                  <a:txBody>
                    <a:bodyPr/>
                    <a:lstStyle/>
                    <a:p>
                      <a:pPr algn="ctr">
                        <a:spcAft>
                          <a:spcPts val="0"/>
                        </a:spcAft>
                      </a:pPr>
                      <a:r>
                        <a:rPr lang="es-ES" sz="1400" dirty="0">
                          <a:effectLst/>
                        </a:rPr>
                        <a:t>Disminución de carga en TGE</a:t>
                      </a:r>
                      <a:endParaRPr lang="es-ES" sz="1400" dirty="0">
                        <a:solidFill>
                          <a:srgbClr val="2E74B5"/>
                        </a:solidFill>
                        <a:effectLst/>
                        <a:latin typeface="Times New Roman"/>
                        <a:ea typeface="Times New Roman"/>
                      </a:endParaRPr>
                    </a:p>
                  </a:txBody>
                  <a:tcPr marL="68580" marR="68580" marT="0" marB="0"/>
                </a:tc>
                <a:tc hMerge="1">
                  <a:txBody>
                    <a:bodyPr/>
                    <a:lstStyle/>
                    <a:p>
                      <a:endParaRPr lang="es-ES"/>
                    </a:p>
                  </a:txBody>
                  <a:tcPr/>
                </a:tc>
              </a:tr>
              <a:tr h="480686">
                <a:tc>
                  <a:txBody>
                    <a:bodyPr/>
                    <a:lstStyle/>
                    <a:p>
                      <a:pPr>
                        <a:spcAft>
                          <a:spcPts val="0"/>
                        </a:spcAft>
                      </a:pPr>
                      <a:r>
                        <a:rPr lang="es-ES" sz="1400">
                          <a:effectLst/>
                        </a:rPr>
                        <a:t>Potencia activa actual máxima</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74,387</a:t>
                      </a:r>
                      <a:endParaRPr lang="es-ES" sz="1400">
                        <a:solidFill>
                          <a:srgbClr val="2E74B5"/>
                        </a:solidFill>
                        <a:effectLst/>
                        <a:latin typeface="Times New Roman"/>
                        <a:ea typeface="Times New Roman"/>
                      </a:endParaRPr>
                    </a:p>
                  </a:txBody>
                  <a:tcPr marL="68580" marR="68580" marT="0" marB="0"/>
                </a:tc>
              </a:tr>
              <a:tr h="457319">
                <a:tc>
                  <a:txBody>
                    <a:bodyPr/>
                    <a:lstStyle/>
                    <a:p>
                      <a:pPr>
                        <a:spcAft>
                          <a:spcPts val="0"/>
                        </a:spcAft>
                      </a:pPr>
                      <a:r>
                        <a:rPr lang="es-ES" sz="1400">
                          <a:effectLst/>
                        </a:rPr>
                        <a:t>Potencia activa máximo </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endParaRPr lang="es-ES" sz="1400">
                        <a:solidFill>
                          <a:srgbClr val="2E74B5"/>
                        </a:solidFill>
                        <a:effectLst/>
                        <a:latin typeface="Times New Roman"/>
                        <a:ea typeface="Times New Roman"/>
                      </a:endParaRPr>
                    </a:p>
                  </a:txBody>
                  <a:tcPr marL="68580" marR="68580" marT="0" marB="0"/>
                </a:tc>
              </a:tr>
              <a:tr h="480686">
                <a:tc>
                  <a:txBody>
                    <a:bodyPr/>
                    <a:lstStyle/>
                    <a:p>
                      <a:pPr>
                        <a:spcAft>
                          <a:spcPts val="0"/>
                        </a:spcAft>
                      </a:pPr>
                      <a:r>
                        <a:rPr lang="es-ES" sz="1400">
                          <a:effectLst/>
                        </a:rPr>
                        <a:t>Disminución de carga en TGE</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3,276</a:t>
                      </a:r>
                      <a:endParaRPr lang="es-ES" sz="1400" dirty="0">
                        <a:solidFill>
                          <a:srgbClr val="2E74B5"/>
                        </a:solidFill>
                        <a:effectLst/>
                        <a:latin typeface="Times New Roman"/>
                        <a:ea typeface="Times New Roman"/>
                      </a:endParaRPr>
                    </a:p>
                  </a:txBody>
                  <a:tcPr marL="68580" marR="68580" marT="0" marB="0"/>
                </a:tc>
              </a:tr>
              <a:tr h="480686">
                <a:tc>
                  <a:txBody>
                    <a:bodyPr/>
                    <a:lstStyle/>
                    <a:p>
                      <a:pPr>
                        <a:spcAft>
                          <a:spcPts val="0"/>
                        </a:spcAft>
                      </a:pPr>
                      <a:r>
                        <a:rPr lang="es-ES" sz="1400">
                          <a:effectLst/>
                        </a:rPr>
                        <a:t>Potencia activa con reforma </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a:effectLst/>
                        </a:rPr>
                        <a:t>71,111</a:t>
                      </a:r>
                      <a:endParaRPr lang="es-ES" sz="1400">
                        <a:solidFill>
                          <a:srgbClr val="2E74B5"/>
                        </a:solidFill>
                        <a:effectLst/>
                        <a:latin typeface="Times New Roman"/>
                        <a:ea typeface="Times New Roman"/>
                      </a:endParaRPr>
                    </a:p>
                  </a:txBody>
                  <a:tcPr marL="68580" marR="68580" marT="0" marB="0"/>
                </a:tc>
              </a:tr>
              <a:tr h="843704">
                <a:tc>
                  <a:txBody>
                    <a:bodyPr/>
                    <a:lstStyle/>
                    <a:p>
                      <a:pPr>
                        <a:spcAft>
                          <a:spcPts val="0"/>
                        </a:spcAft>
                      </a:pPr>
                      <a:r>
                        <a:rPr lang="es-ES" sz="1400">
                          <a:effectLst/>
                        </a:rPr>
                        <a:t>Cálculo de sobre carga de potencia activa </a:t>
                      </a:r>
                      <a:endParaRPr lang="es-ES" sz="1400">
                        <a:solidFill>
                          <a:srgbClr val="2E74B5"/>
                        </a:solidFill>
                        <a:effectLst/>
                        <a:latin typeface="Times New Roman"/>
                        <a:ea typeface="Times New Roman"/>
                      </a:endParaRPr>
                    </a:p>
                  </a:txBody>
                  <a:tcPr marL="68580" marR="68580" marT="0" marB="0"/>
                </a:tc>
                <a:tc>
                  <a:txBody>
                    <a:bodyPr/>
                    <a:lstStyle/>
                    <a:p>
                      <a:pPr algn="r">
                        <a:spcAft>
                          <a:spcPts val="0"/>
                        </a:spcAft>
                      </a:pPr>
                      <a:r>
                        <a:rPr lang="es-ES" sz="1400" dirty="0">
                          <a:effectLst/>
                        </a:rPr>
                        <a:t>-2,32%</a:t>
                      </a:r>
                      <a:endParaRPr lang="es-ES" sz="1400" dirty="0">
                        <a:solidFill>
                          <a:srgbClr val="2E74B5"/>
                        </a:solidFill>
                        <a:effectLst/>
                        <a:latin typeface="Times New Roman"/>
                        <a:ea typeface="Times New Roman"/>
                      </a:endParaRPr>
                    </a:p>
                  </a:txBody>
                  <a:tcPr marL="68580" marR="68580" marT="0" marB="0"/>
                </a:tc>
              </a:tr>
            </a:tbl>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990266438"/>
              </p:ext>
            </p:extLst>
          </p:nvPr>
        </p:nvGraphicFramePr>
        <p:xfrm>
          <a:off x="6174581" y="2019300"/>
          <a:ext cx="2647950" cy="476250"/>
        </p:xfrm>
        <a:graphic>
          <a:graphicData uri="http://schemas.openxmlformats.org/presentationml/2006/ole">
            <mc:AlternateContent xmlns:mc="http://schemas.openxmlformats.org/markup-compatibility/2006">
              <mc:Choice xmlns:v="urn:schemas-microsoft-com:vml" Requires="v">
                <p:oleObj spid="_x0000_s67658" name="Ecuación" r:id="rId4" imgW="2159000" imgH="393700" progId="Equation.3">
                  <p:embed/>
                </p:oleObj>
              </mc:Choice>
              <mc:Fallback>
                <p:oleObj name="Ecuación" r:id="rId4" imgW="2159000" imgH="3937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4581" y="2019300"/>
                        <a:ext cx="26479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6 Objeto"/>
          <p:cNvGraphicFramePr>
            <a:graphicFrameLocks noChangeAspect="1"/>
          </p:cNvGraphicFramePr>
          <p:nvPr>
            <p:extLst>
              <p:ext uri="{D42A27DB-BD31-4B8C-83A1-F6EECF244321}">
                <p14:modId xmlns:p14="http://schemas.microsoft.com/office/powerpoint/2010/main" val="1362473529"/>
              </p:ext>
            </p:extLst>
          </p:nvPr>
        </p:nvGraphicFramePr>
        <p:xfrm>
          <a:off x="6174581" y="2952750"/>
          <a:ext cx="1952625" cy="476250"/>
        </p:xfrm>
        <a:graphic>
          <a:graphicData uri="http://schemas.openxmlformats.org/presentationml/2006/ole">
            <mc:AlternateContent xmlns:mc="http://schemas.openxmlformats.org/markup-compatibility/2006">
              <mc:Choice xmlns:v="urn:schemas-microsoft-com:vml" Requires="v">
                <p:oleObj spid="_x0000_s67659" name="Ecuación" r:id="rId6" imgW="1586811" imgH="393529" progId="Equation.3">
                  <p:embed/>
                </p:oleObj>
              </mc:Choice>
              <mc:Fallback>
                <p:oleObj name="Ecuación" r:id="rId6" imgW="1586811" imgH="393529"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4581" y="2952750"/>
                        <a:ext cx="19526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7 Objeto"/>
          <p:cNvGraphicFramePr>
            <a:graphicFrameLocks noChangeAspect="1"/>
          </p:cNvGraphicFramePr>
          <p:nvPr>
            <p:extLst>
              <p:ext uri="{D42A27DB-BD31-4B8C-83A1-F6EECF244321}">
                <p14:modId xmlns:p14="http://schemas.microsoft.com/office/powerpoint/2010/main" val="3855315710"/>
              </p:ext>
            </p:extLst>
          </p:nvPr>
        </p:nvGraphicFramePr>
        <p:xfrm>
          <a:off x="6185214" y="3657600"/>
          <a:ext cx="1247775" cy="238125"/>
        </p:xfrm>
        <a:graphic>
          <a:graphicData uri="http://schemas.openxmlformats.org/presentationml/2006/ole">
            <mc:AlternateContent xmlns:mc="http://schemas.openxmlformats.org/markup-compatibility/2006">
              <mc:Choice xmlns:v="urn:schemas-microsoft-com:vml" Requires="v">
                <p:oleObj spid="_x0000_s67660" name="Ecuación" r:id="rId8" imgW="1015559" imgH="177723" progId="Equation.3">
                  <p:embed/>
                </p:oleObj>
              </mc:Choice>
              <mc:Fallback>
                <p:oleObj name="Ecuación" r:id="rId8" imgW="1015559" imgH="177723" progId="Equation.3">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5214" y="3657600"/>
                        <a:ext cx="1247775"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5"/>
          <p:cNvSpPr>
            <a:spLocks noChangeArrowheads="1"/>
          </p:cNvSpPr>
          <p:nvPr/>
        </p:nvSpPr>
        <p:spPr bwMode="auto">
          <a:xfrm>
            <a:off x="34722" y="31898"/>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Rectangle 6"/>
          <p:cNvSpPr>
            <a:spLocks noChangeArrowheads="1"/>
          </p:cNvSpPr>
          <p:nvPr/>
        </p:nvSpPr>
        <p:spPr bwMode="auto">
          <a:xfrm>
            <a:off x="0" y="9334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4" name="13 Rectángulo"/>
          <p:cNvSpPr/>
          <p:nvPr/>
        </p:nvSpPr>
        <p:spPr>
          <a:xfrm>
            <a:off x="2358987" y="4724400"/>
            <a:ext cx="7530344" cy="923330"/>
          </a:xfrm>
          <a:prstGeom prst="rect">
            <a:avLst/>
          </a:prstGeom>
        </p:spPr>
        <p:txBody>
          <a:bodyPr wrap="square">
            <a:spAutoFit/>
          </a:bodyPr>
          <a:lstStyle/>
          <a:p>
            <a:r>
              <a:rPr lang="es-ES" dirty="0"/>
              <a:t>Con la adopción de la medida el sistema de generación  (Grupo Electrógeno) y emergencia se encuentran dentro del rango normal de funcionamiento con un -2.32% del valor máximo aceptable de seguridad. </a:t>
            </a:r>
          </a:p>
        </p:txBody>
      </p:sp>
    </p:spTree>
    <p:extLst>
      <p:ext uri="{BB962C8B-B14F-4D97-AF65-F5344CB8AC3E}">
        <p14:creationId xmlns:p14="http://schemas.microsoft.com/office/powerpoint/2010/main" val="1912253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1278731" y="2514600"/>
            <a:ext cx="8763000" cy="26670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 </a:t>
            </a:r>
            <a:r>
              <a:rPr lang="es-ES" sz="4400"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FACTIBILIDAD </a:t>
            </a:r>
            <a:r>
              <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DE RED ALTERNA DE EMERGENCIA EN MEDIO VOLTAJE PARA EL HOSPITAL GENERAL DE MACAS</a:t>
            </a:r>
          </a:p>
        </p:txBody>
      </p:sp>
    </p:spTree>
    <p:extLst>
      <p:ext uri="{BB962C8B-B14F-4D97-AF65-F5344CB8AC3E}">
        <p14:creationId xmlns:p14="http://schemas.microsoft.com/office/powerpoint/2010/main" val="32946085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RED ALTERNA DE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MEDIO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VOLTAJE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Rectangle 5"/>
          <p:cNvSpPr>
            <a:spLocks noChangeArrowheads="1"/>
          </p:cNvSpPr>
          <p:nvPr/>
        </p:nvSpPr>
        <p:spPr bwMode="auto">
          <a:xfrm>
            <a:off x="34722" y="31898"/>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5" name="14 Imagen"/>
          <p:cNvPicPr/>
          <p:nvPr/>
        </p:nvPicPr>
        <p:blipFill>
          <a:blip r:embed="rId3"/>
          <a:stretch>
            <a:fillRect/>
          </a:stretch>
        </p:blipFill>
        <p:spPr>
          <a:xfrm>
            <a:off x="516731" y="1238649"/>
            <a:ext cx="6019800" cy="3104751"/>
          </a:xfrm>
          <a:prstGeom prst="rect">
            <a:avLst/>
          </a:prstGeom>
        </p:spPr>
      </p:pic>
      <p:sp>
        <p:nvSpPr>
          <p:cNvPr id="4" name="3 Rectángulo"/>
          <p:cNvSpPr/>
          <p:nvPr/>
        </p:nvSpPr>
        <p:spPr>
          <a:xfrm>
            <a:off x="614140" y="4800600"/>
            <a:ext cx="2924175" cy="646331"/>
          </a:xfrm>
          <a:prstGeom prst="rect">
            <a:avLst/>
          </a:prstGeom>
        </p:spPr>
        <p:txBody>
          <a:bodyPr wrap="square">
            <a:spAutoFit/>
          </a:bodyPr>
          <a:lstStyle/>
          <a:p>
            <a:r>
              <a:rPr lang="es-ES" dirty="0" smtClean="0">
                <a:solidFill>
                  <a:srgbClr val="FF0000"/>
                </a:solidFill>
              </a:rPr>
              <a:t>Alimentador N° </a:t>
            </a:r>
            <a:r>
              <a:rPr lang="es-ES" dirty="0">
                <a:solidFill>
                  <a:srgbClr val="FF0000"/>
                </a:solidFill>
              </a:rPr>
              <a:t>2122 </a:t>
            </a:r>
            <a:r>
              <a:rPr lang="es-ES" dirty="0" smtClean="0"/>
              <a:t> </a:t>
            </a:r>
            <a:r>
              <a:rPr lang="es-ES" dirty="0">
                <a:solidFill>
                  <a:srgbClr val="00B050"/>
                </a:solidFill>
              </a:rPr>
              <a:t>A</a:t>
            </a:r>
            <a:r>
              <a:rPr lang="es-ES" dirty="0" smtClean="0">
                <a:solidFill>
                  <a:srgbClr val="00B050"/>
                </a:solidFill>
              </a:rPr>
              <a:t>limentador N° 2121</a:t>
            </a:r>
            <a:endParaRPr lang="es-ES" dirty="0"/>
          </a:p>
        </p:txBody>
      </p:sp>
      <p:pic>
        <p:nvPicPr>
          <p:cNvPr id="16" name="15 Imagen"/>
          <p:cNvPicPr/>
          <p:nvPr/>
        </p:nvPicPr>
        <p:blipFill rotWithShape="1">
          <a:blip r:embed="rId4" cstate="print">
            <a:extLst>
              <a:ext uri="{28A0092B-C50C-407E-A947-70E740481C1C}">
                <a14:useLocalDpi xmlns:a14="http://schemas.microsoft.com/office/drawing/2010/main" val="0"/>
              </a:ext>
            </a:extLst>
          </a:blip>
          <a:srcRect b="16884"/>
          <a:stretch/>
        </p:blipFill>
        <p:spPr bwMode="auto">
          <a:xfrm>
            <a:off x="7001244" y="1162449"/>
            <a:ext cx="4535805" cy="3104751"/>
          </a:xfrm>
          <a:prstGeom prst="rect">
            <a:avLst/>
          </a:prstGeom>
          <a:noFill/>
          <a:ln>
            <a:noFill/>
          </a:ln>
          <a:extLst>
            <a:ext uri="{53640926-AAD7-44D8-BBD7-CCE9431645EC}">
              <a14:shadowObscured xmlns:a14="http://schemas.microsoft.com/office/drawing/2010/main"/>
            </a:ext>
          </a:extLst>
        </p:spPr>
      </p:pic>
      <p:sp>
        <p:nvSpPr>
          <p:cNvPr id="18" name="17 Rectángulo"/>
          <p:cNvSpPr/>
          <p:nvPr/>
        </p:nvSpPr>
        <p:spPr>
          <a:xfrm>
            <a:off x="3973617" y="628934"/>
            <a:ext cx="3853882" cy="461665"/>
          </a:xfrm>
          <a:prstGeom prst="rect">
            <a:avLst/>
          </a:prstGeom>
        </p:spPr>
        <p:txBody>
          <a:bodyPr wrap="square">
            <a:spAutoFit/>
          </a:bodyPr>
          <a:lstStyle/>
          <a:p>
            <a:pPr algn="ctr"/>
            <a:r>
              <a:rPr lang="es-ES" sz="2400" b="1" dirty="0" smtClean="0"/>
              <a:t> Descripción </a:t>
            </a:r>
            <a:endParaRPr lang="es-ES" sz="2400" b="1" dirty="0"/>
          </a:p>
        </p:txBody>
      </p:sp>
      <p:sp>
        <p:nvSpPr>
          <p:cNvPr id="20" name="19 Rectángulo"/>
          <p:cNvSpPr/>
          <p:nvPr/>
        </p:nvSpPr>
        <p:spPr>
          <a:xfrm>
            <a:off x="288131" y="5715000"/>
            <a:ext cx="5848350" cy="369332"/>
          </a:xfrm>
          <a:prstGeom prst="rect">
            <a:avLst/>
          </a:prstGeom>
        </p:spPr>
        <p:txBody>
          <a:bodyPr>
            <a:spAutoFit/>
          </a:bodyPr>
          <a:lstStyle/>
          <a:p>
            <a:r>
              <a:rPr lang="es-ES" dirty="0">
                <a:hlinkClick r:id="rId5" action="ppaction://hlinkfile"/>
              </a:rPr>
              <a:t>Recorrido de red alterna en medio voltaje para el </a:t>
            </a:r>
            <a:r>
              <a:rPr lang="es-ES" dirty="0" smtClean="0">
                <a:hlinkClick r:id="rId5" action="ppaction://hlinkfile"/>
              </a:rPr>
              <a:t>HGM</a:t>
            </a:r>
            <a:endParaRPr lang="es-ES" dirty="0"/>
          </a:p>
        </p:txBody>
      </p:sp>
    </p:spTree>
    <p:extLst>
      <p:ext uri="{BB962C8B-B14F-4D97-AF65-F5344CB8AC3E}">
        <p14:creationId xmlns:p14="http://schemas.microsoft.com/office/powerpoint/2010/main" val="10573907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Rectangle 6"/>
          <p:cNvSpPr>
            <a:spLocks noChangeArrowheads="1"/>
          </p:cNvSpPr>
          <p:nvPr/>
        </p:nvSpPr>
        <p:spPr bwMode="auto">
          <a:xfrm>
            <a:off x="0" y="9334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2 Rectángulo"/>
          <p:cNvSpPr/>
          <p:nvPr/>
        </p:nvSpPr>
        <p:spPr>
          <a:xfrm>
            <a:off x="6365412" y="4466272"/>
            <a:ext cx="2924175" cy="1477328"/>
          </a:xfrm>
          <a:prstGeom prst="rect">
            <a:avLst/>
          </a:prstGeom>
        </p:spPr>
        <p:txBody>
          <a:bodyPr wrap="square">
            <a:spAutoFit/>
          </a:bodyPr>
          <a:lstStyle/>
          <a:p>
            <a:pPr marL="285750" indent="-285750">
              <a:buFont typeface="Arial" panose="020B0604020202020204" pitchFamily="34" charset="0"/>
              <a:buChar char="•"/>
            </a:pPr>
            <a:r>
              <a:rPr lang="es-ES" dirty="0"/>
              <a:t>Recorrido de 574 m </a:t>
            </a:r>
          </a:p>
          <a:p>
            <a:pPr marL="285750" lvl="0" indent="-285750">
              <a:buFont typeface="Arial" panose="020B0604020202020204" pitchFamily="34" charset="0"/>
              <a:buChar char="•"/>
            </a:pPr>
            <a:r>
              <a:rPr lang="es-ES" dirty="0"/>
              <a:t>15 postes</a:t>
            </a:r>
          </a:p>
          <a:p>
            <a:pPr marL="285750" lvl="0" indent="-285750">
              <a:buFont typeface="Arial" panose="020B0604020202020204" pitchFamily="34" charset="0"/>
              <a:buChar char="•"/>
            </a:pPr>
            <a:r>
              <a:rPr lang="es-ES" dirty="0"/>
              <a:t>PHC12_400 </a:t>
            </a:r>
          </a:p>
          <a:p>
            <a:pPr marL="285750" lvl="0" indent="-285750">
              <a:buFont typeface="Arial" panose="020B0604020202020204" pitchFamily="34" charset="0"/>
              <a:buChar char="•"/>
            </a:pPr>
            <a:r>
              <a:rPr lang="es-ES" dirty="0"/>
              <a:t>Altura: 12m</a:t>
            </a:r>
          </a:p>
          <a:p>
            <a:pPr marL="285750" lvl="0" indent="-285750">
              <a:buFont typeface="Arial" panose="020B0604020202020204" pitchFamily="34" charset="0"/>
              <a:buChar char="•"/>
            </a:pPr>
            <a:r>
              <a:rPr lang="es-ES" dirty="0"/>
              <a:t>Resistencia: 400kg/cm</a:t>
            </a:r>
            <a:r>
              <a:rPr lang="es-ES" baseline="30000" dirty="0"/>
              <a:t>2</a:t>
            </a:r>
            <a:endParaRPr lang="es-ES" dirty="0"/>
          </a:p>
        </p:txBody>
      </p:sp>
      <p:sp>
        <p:nvSpPr>
          <p:cNvPr id="11" name="5 Subtítulo"/>
          <p:cNvSpPr txBox="1">
            <a:spLocks/>
          </p:cNvSpPr>
          <p:nvPr/>
        </p:nvSpPr>
        <p:spPr>
          <a:xfrm>
            <a:off x="4021931" y="0"/>
            <a:ext cx="7010400"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RED ALTERNA DE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MEDIO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VOLTAJE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4" name="13 Imagen"/>
          <p:cNvPicPr/>
          <p:nvPr/>
        </p:nvPicPr>
        <p:blipFill>
          <a:blip r:embed="rId3"/>
          <a:stretch>
            <a:fillRect/>
          </a:stretch>
        </p:blipFill>
        <p:spPr>
          <a:xfrm>
            <a:off x="738663" y="1194631"/>
            <a:ext cx="4654868" cy="3453569"/>
          </a:xfrm>
          <a:prstGeom prst="rect">
            <a:avLst/>
          </a:prstGeom>
        </p:spPr>
      </p:pic>
      <p:sp>
        <p:nvSpPr>
          <p:cNvPr id="2" name="1 Rectángulo"/>
          <p:cNvSpPr/>
          <p:nvPr/>
        </p:nvSpPr>
        <p:spPr>
          <a:xfrm>
            <a:off x="601492" y="4791670"/>
            <a:ext cx="5848350" cy="923330"/>
          </a:xfrm>
          <a:prstGeom prst="rect">
            <a:avLst/>
          </a:prstGeom>
        </p:spPr>
        <p:txBody>
          <a:bodyPr>
            <a:spAutoFit/>
          </a:bodyPr>
          <a:lstStyle/>
          <a:p>
            <a:pPr marL="285750" lvl="0" indent="-285750">
              <a:buFont typeface="Arial" panose="020B0604020202020204" pitchFamily="34" charset="0"/>
              <a:buChar char="•"/>
            </a:pPr>
            <a:r>
              <a:rPr lang="es-ES" dirty="0"/>
              <a:t>Ruta 1 (color Azul) con un trazado de 574m. </a:t>
            </a:r>
          </a:p>
          <a:p>
            <a:pPr marL="285750" lvl="0" indent="-285750">
              <a:buFont typeface="Arial" panose="020B0604020202020204" pitchFamily="34" charset="0"/>
              <a:buChar char="•"/>
            </a:pPr>
            <a:r>
              <a:rPr lang="es-ES" dirty="0"/>
              <a:t>Ruta 2 (color blanco) con un trazado de 447m.</a:t>
            </a:r>
          </a:p>
          <a:p>
            <a:pPr marL="285750" lvl="0" indent="-285750">
              <a:buFont typeface="Arial" panose="020B0604020202020204" pitchFamily="34" charset="0"/>
              <a:buChar char="•"/>
            </a:pPr>
            <a:r>
              <a:rPr lang="es-ES" dirty="0"/>
              <a:t>Ruta 3 (color amarillo) con un trazado de 488m.</a:t>
            </a:r>
          </a:p>
        </p:txBody>
      </p:sp>
      <p:pic>
        <p:nvPicPr>
          <p:cNvPr id="17" name="16 Imagen" descr="E:\tesis\estudio de factibilidad\imagenes\fotos hgm\IMG-20151203-WA0002.jpg"/>
          <p:cNvPicPr/>
          <p:nvPr/>
        </p:nvPicPr>
        <p:blipFill rotWithShape="1">
          <a:blip r:embed="rId4" cstate="print">
            <a:extLst>
              <a:ext uri="{28A0092B-C50C-407E-A947-70E740481C1C}">
                <a14:useLocalDpi xmlns:a14="http://schemas.microsoft.com/office/drawing/2010/main" val="0"/>
              </a:ext>
            </a:extLst>
          </a:blip>
          <a:srcRect t="33013" b="9389"/>
          <a:stretch/>
        </p:blipFill>
        <p:spPr bwMode="auto">
          <a:xfrm>
            <a:off x="6376765" y="1190625"/>
            <a:ext cx="4122166" cy="3047047"/>
          </a:xfrm>
          <a:prstGeom prst="rect">
            <a:avLst/>
          </a:prstGeom>
          <a:noFill/>
          <a:ln>
            <a:noFill/>
          </a:ln>
          <a:extLst>
            <a:ext uri="{53640926-AAD7-44D8-BBD7-CCE9431645EC}">
              <a14:shadowObscured xmlns:a14="http://schemas.microsoft.com/office/drawing/2010/main"/>
            </a:ext>
          </a:extLst>
        </p:spPr>
      </p:pic>
      <p:sp>
        <p:nvSpPr>
          <p:cNvPr id="18" name="17 Rectángulo"/>
          <p:cNvSpPr/>
          <p:nvPr/>
        </p:nvSpPr>
        <p:spPr>
          <a:xfrm>
            <a:off x="3973617" y="628934"/>
            <a:ext cx="3853882" cy="461665"/>
          </a:xfrm>
          <a:prstGeom prst="rect">
            <a:avLst/>
          </a:prstGeom>
        </p:spPr>
        <p:txBody>
          <a:bodyPr wrap="square">
            <a:spAutoFit/>
          </a:bodyPr>
          <a:lstStyle/>
          <a:p>
            <a:pPr algn="ctr"/>
            <a:r>
              <a:rPr lang="es-ES" sz="2400" b="1" dirty="0" smtClean="0"/>
              <a:t> Recorrido</a:t>
            </a:r>
            <a:endParaRPr lang="es-ES" sz="2400" b="1" dirty="0"/>
          </a:p>
        </p:txBody>
      </p:sp>
    </p:spTree>
    <p:extLst>
      <p:ext uri="{BB962C8B-B14F-4D97-AF65-F5344CB8AC3E}">
        <p14:creationId xmlns:p14="http://schemas.microsoft.com/office/powerpoint/2010/main" val="16118652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10" name="Rectangle 6"/>
          <p:cNvSpPr>
            <a:spLocks noChangeArrowheads="1"/>
          </p:cNvSpPr>
          <p:nvPr/>
        </p:nvSpPr>
        <p:spPr bwMode="auto">
          <a:xfrm>
            <a:off x="0" y="933450"/>
            <a:ext cx="11701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1" name="5 Subtítulo"/>
          <p:cNvSpPr txBox="1">
            <a:spLocks/>
          </p:cNvSpPr>
          <p:nvPr/>
        </p:nvSpPr>
        <p:spPr>
          <a:xfrm>
            <a:off x="4021931" y="0"/>
            <a:ext cx="7010400" cy="628934"/>
          </a:xfrm>
          <a:prstGeom prst="rect">
            <a:avLst/>
          </a:prstGeom>
        </p:spPr>
        <p:txBody>
          <a:bodyPr vert="horz" lIns="91440" tIns="45720" rIns="91440" bIns="45720"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RED ALTERNA DE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MEDIO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VOLTAJE</a:t>
            </a:r>
            <a:endParaRPr lang="es-E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5" name="14 Imagen"/>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575" t="3990" r="4430" b="3115"/>
          <a:stretch/>
        </p:blipFill>
        <p:spPr>
          <a:xfrm>
            <a:off x="973453" y="1162950"/>
            <a:ext cx="7774892" cy="4704450"/>
          </a:xfrm>
          <a:prstGeom prst="rect">
            <a:avLst/>
          </a:prstGeom>
        </p:spPr>
      </p:pic>
      <p:sp>
        <p:nvSpPr>
          <p:cNvPr id="4" name="3 Rectángulo"/>
          <p:cNvSpPr/>
          <p:nvPr/>
        </p:nvSpPr>
        <p:spPr>
          <a:xfrm>
            <a:off x="3183731" y="748784"/>
            <a:ext cx="4234493" cy="369332"/>
          </a:xfrm>
          <a:prstGeom prst="rect">
            <a:avLst/>
          </a:prstGeom>
        </p:spPr>
        <p:txBody>
          <a:bodyPr wrap="none">
            <a:spAutoFit/>
          </a:bodyPr>
          <a:lstStyle/>
          <a:p>
            <a:r>
              <a:rPr lang="es-ES" b="1" dirty="0"/>
              <a:t>Diagrama unifilar simplificado proyectado </a:t>
            </a:r>
          </a:p>
        </p:txBody>
      </p:sp>
      <p:sp>
        <p:nvSpPr>
          <p:cNvPr id="16" name="15 Rectángulo"/>
          <p:cNvSpPr/>
          <p:nvPr/>
        </p:nvSpPr>
        <p:spPr>
          <a:xfrm>
            <a:off x="8748345" y="4568563"/>
            <a:ext cx="2588786" cy="307777"/>
          </a:xfrm>
          <a:prstGeom prst="rect">
            <a:avLst/>
          </a:prstGeom>
        </p:spPr>
        <p:txBody>
          <a:bodyPr wrap="none">
            <a:spAutoFit/>
          </a:bodyPr>
          <a:lstStyle/>
          <a:p>
            <a:r>
              <a:rPr lang="es-ES" sz="1400" dirty="0">
                <a:hlinkClick r:id="rId5" action="ppaction://hlinkfile"/>
              </a:rPr>
              <a:t>Diagrama unifilar detallado HGM</a:t>
            </a:r>
            <a:endParaRPr lang="es-ES" sz="1400" dirty="0"/>
          </a:p>
        </p:txBody>
      </p:sp>
      <p:sp>
        <p:nvSpPr>
          <p:cNvPr id="19" name="18 Rectángulo"/>
          <p:cNvSpPr/>
          <p:nvPr/>
        </p:nvSpPr>
        <p:spPr>
          <a:xfrm>
            <a:off x="8692273" y="4823177"/>
            <a:ext cx="2819683" cy="307777"/>
          </a:xfrm>
          <a:prstGeom prst="rect">
            <a:avLst/>
          </a:prstGeom>
        </p:spPr>
        <p:txBody>
          <a:bodyPr wrap="none">
            <a:spAutoFit/>
          </a:bodyPr>
          <a:lstStyle/>
          <a:p>
            <a:r>
              <a:rPr lang="es-ES" sz="1400" dirty="0"/>
              <a:t> </a:t>
            </a:r>
            <a:r>
              <a:rPr lang="es-ES" sz="1400" dirty="0">
                <a:hlinkClick r:id="rId6" action="ppaction://hlinkfile"/>
              </a:rPr>
              <a:t>Diagrama unifilar simplificado HGM</a:t>
            </a:r>
            <a:endParaRPr lang="es-ES" sz="1400" dirty="0"/>
          </a:p>
        </p:txBody>
      </p:sp>
      <p:sp>
        <p:nvSpPr>
          <p:cNvPr id="5" name="4 Rectángulo"/>
          <p:cNvSpPr/>
          <p:nvPr/>
        </p:nvSpPr>
        <p:spPr>
          <a:xfrm>
            <a:off x="8748345" y="4141113"/>
            <a:ext cx="2943206" cy="430887"/>
          </a:xfrm>
          <a:prstGeom prst="rect">
            <a:avLst/>
          </a:prstGeom>
        </p:spPr>
        <p:txBody>
          <a:bodyPr wrap="square">
            <a:spAutoFit/>
          </a:bodyPr>
          <a:lstStyle/>
          <a:p>
            <a:r>
              <a:rPr lang="es-ES" sz="1100" dirty="0">
                <a:hlinkClick r:id="rId7" action="ppaction://hlinkfile"/>
              </a:rPr>
              <a:t>Detalle de bajante de media voltaje y pozo de revisión</a:t>
            </a:r>
            <a:endParaRPr lang="es-ES" sz="1100" dirty="0"/>
          </a:p>
        </p:txBody>
      </p:sp>
      <p:sp>
        <p:nvSpPr>
          <p:cNvPr id="6" name="5 Rectángulo"/>
          <p:cNvSpPr/>
          <p:nvPr/>
        </p:nvSpPr>
        <p:spPr>
          <a:xfrm>
            <a:off x="8772882" y="3771781"/>
            <a:ext cx="2026773" cy="307777"/>
          </a:xfrm>
          <a:prstGeom prst="rect">
            <a:avLst/>
          </a:prstGeom>
        </p:spPr>
        <p:txBody>
          <a:bodyPr wrap="none">
            <a:spAutoFit/>
          </a:bodyPr>
          <a:lstStyle/>
          <a:p>
            <a:r>
              <a:rPr lang="es-ES" sz="1400" dirty="0">
                <a:hlinkClick r:id="rId8" action="ppaction://hlinkfile"/>
              </a:rPr>
              <a:t>Detalle de puesta a tierra</a:t>
            </a:r>
            <a:endParaRPr lang="es-ES" sz="1400" dirty="0"/>
          </a:p>
        </p:txBody>
      </p:sp>
      <p:sp>
        <p:nvSpPr>
          <p:cNvPr id="8" name="7 Rectángulo"/>
          <p:cNvSpPr/>
          <p:nvPr/>
        </p:nvSpPr>
        <p:spPr>
          <a:xfrm>
            <a:off x="8746331" y="5130954"/>
            <a:ext cx="1841145" cy="307777"/>
          </a:xfrm>
          <a:prstGeom prst="rect">
            <a:avLst/>
          </a:prstGeom>
        </p:spPr>
        <p:txBody>
          <a:bodyPr wrap="none">
            <a:spAutoFit/>
          </a:bodyPr>
          <a:lstStyle/>
          <a:p>
            <a:r>
              <a:rPr lang="es-ES" sz="1400" dirty="0">
                <a:hlinkClick r:id="rId9" action="ppaction://hlinkfile"/>
              </a:rPr>
              <a:t>Detalle transformador </a:t>
            </a:r>
            <a:endParaRPr lang="es-ES" sz="1400" dirty="0"/>
          </a:p>
        </p:txBody>
      </p:sp>
    </p:spTree>
    <p:extLst>
      <p:ext uri="{BB962C8B-B14F-4D97-AF65-F5344CB8AC3E}">
        <p14:creationId xmlns:p14="http://schemas.microsoft.com/office/powerpoint/2010/main" val="24841674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1276557" y="2438400"/>
            <a:ext cx="9298574" cy="13716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40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 </a:t>
            </a:r>
            <a:r>
              <a:rPr lang="es-ES" sz="4000" b="1" dirty="0" smtClean="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SISTEMA DE TRANSFERENCIA AUTOMÁTICA </a:t>
            </a:r>
            <a:endParaRPr lang="es-ES" sz="40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1108032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DE TRANSFERENCIA AUTOMÁTICA </a:t>
            </a:r>
          </a:p>
        </p:txBody>
      </p:sp>
      <p:sp>
        <p:nvSpPr>
          <p:cNvPr id="2" name="Rectangle 2"/>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0659"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16931" y="1116143"/>
            <a:ext cx="6327717" cy="522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080214" y="509626"/>
            <a:ext cx="3541034" cy="369332"/>
          </a:xfrm>
          <a:prstGeom prst="rect">
            <a:avLst/>
          </a:prstGeom>
        </p:spPr>
        <p:txBody>
          <a:bodyPr wrap="none">
            <a:spAutoFit/>
          </a:bodyPr>
          <a:lstStyle/>
          <a:p>
            <a:r>
              <a:rPr lang="es-ES" dirty="0"/>
              <a:t>P&amp;ID Sist. Transferencia Automático</a:t>
            </a:r>
          </a:p>
        </p:txBody>
      </p:sp>
      <p:sp>
        <p:nvSpPr>
          <p:cNvPr id="8" name="7 Rectángulo"/>
          <p:cNvSpPr/>
          <p:nvPr/>
        </p:nvSpPr>
        <p:spPr>
          <a:xfrm>
            <a:off x="8593931" y="5500615"/>
            <a:ext cx="2669320" cy="246221"/>
          </a:xfrm>
          <a:prstGeom prst="rect">
            <a:avLst/>
          </a:prstGeom>
        </p:spPr>
        <p:txBody>
          <a:bodyPr wrap="none">
            <a:spAutoFit/>
          </a:bodyPr>
          <a:lstStyle/>
          <a:p>
            <a:r>
              <a:rPr lang="es-ES" sz="1000" dirty="0">
                <a:hlinkClick r:id="rId5" action="ppaction://hlinkfile"/>
              </a:rPr>
              <a:t>Bloque de control </a:t>
            </a:r>
            <a:r>
              <a:rPr lang="es-ES" sz="1000" dirty="0" err="1">
                <a:hlinkClick r:id="rId5" action="ppaction://hlinkfile"/>
              </a:rPr>
              <a:t>electrico</a:t>
            </a:r>
            <a:r>
              <a:rPr lang="es-ES" sz="1000" dirty="0">
                <a:hlinkClick r:id="rId5" action="ppaction://hlinkfile"/>
              </a:rPr>
              <a:t> </a:t>
            </a:r>
            <a:r>
              <a:rPr lang="es-ES" sz="1000" dirty="0" err="1">
                <a:hlinkClick r:id="rId5" action="ppaction://hlinkfile"/>
              </a:rPr>
              <a:t>manual_automatico</a:t>
            </a:r>
            <a:endParaRPr lang="es-ES" sz="1000" dirty="0"/>
          </a:p>
        </p:txBody>
      </p:sp>
      <p:sp>
        <p:nvSpPr>
          <p:cNvPr id="9" name="8 Rectángulo"/>
          <p:cNvSpPr/>
          <p:nvPr/>
        </p:nvSpPr>
        <p:spPr>
          <a:xfrm>
            <a:off x="8593931" y="5316379"/>
            <a:ext cx="2068195" cy="246221"/>
          </a:xfrm>
          <a:prstGeom prst="rect">
            <a:avLst/>
          </a:prstGeom>
        </p:spPr>
        <p:txBody>
          <a:bodyPr wrap="none">
            <a:spAutoFit/>
          </a:bodyPr>
          <a:lstStyle/>
          <a:p>
            <a:r>
              <a:rPr lang="es-ES" sz="1000" dirty="0">
                <a:hlinkClick r:id="rId6" action="ppaction://hlinkfile"/>
              </a:rPr>
              <a:t>Conexiones al controlador DSE 7420</a:t>
            </a:r>
            <a:endParaRPr lang="es-ES" sz="1000" dirty="0"/>
          </a:p>
        </p:txBody>
      </p:sp>
      <p:sp>
        <p:nvSpPr>
          <p:cNvPr id="10" name="9 Rectángulo"/>
          <p:cNvSpPr/>
          <p:nvPr/>
        </p:nvSpPr>
        <p:spPr>
          <a:xfrm>
            <a:off x="8609808" y="5105400"/>
            <a:ext cx="2498723" cy="246221"/>
          </a:xfrm>
          <a:prstGeom prst="rect">
            <a:avLst/>
          </a:prstGeom>
        </p:spPr>
        <p:txBody>
          <a:bodyPr wrap="square">
            <a:spAutoFit/>
          </a:bodyPr>
          <a:lstStyle/>
          <a:p>
            <a:r>
              <a:rPr lang="es-ES" sz="1000" dirty="0">
                <a:hlinkClick r:id="rId7" action="ppaction://hlinkfile"/>
              </a:rPr>
              <a:t>Diagrama de control contactores</a:t>
            </a:r>
            <a:endParaRPr lang="es-ES" sz="1000" dirty="0"/>
          </a:p>
        </p:txBody>
      </p:sp>
    </p:spTree>
    <p:extLst>
      <p:ext uri="{BB962C8B-B14F-4D97-AF65-F5344CB8AC3E}">
        <p14:creationId xmlns:p14="http://schemas.microsoft.com/office/powerpoint/2010/main" val="331992825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DE TRANSFERENCIA AUTOMÁTICA </a:t>
            </a:r>
          </a:p>
        </p:txBody>
      </p:sp>
      <p:sp>
        <p:nvSpPr>
          <p:cNvPr id="2" name="Rectangle 2"/>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3" name="2 Nube"/>
          <p:cNvSpPr/>
          <p:nvPr/>
        </p:nvSpPr>
        <p:spPr>
          <a:xfrm>
            <a:off x="4469993" y="2441945"/>
            <a:ext cx="2819400" cy="1003004"/>
          </a:xfrm>
          <a:prstGeom prst="cloud">
            <a:avLst/>
          </a:prstGeom>
          <a:ln>
            <a:solidFill>
              <a:srgbClr val="0E7C38"/>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dirty="0" err="1" smtClean="0"/>
              <a:t>DSEWebNet</a:t>
            </a:r>
            <a:endParaRPr lang="es-ES" dirty="0"/>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243" y="5097426"/>
            <a:ext cx="143827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020" y="5043486"/>
            <a:ext cx="14573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1931" y="3886200"/>
            <a:ext cx="12382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3681" y="3886200"/>
            <a:ext cx="12382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851" r="22992"/>
          <a:stretch/>
        </p:blipFill>
        <p:spPr bwMode="auto">
          <a:xfrm>
            <a:off x="1659731" y="1959163"/>
            <a:ext cx="1046973" cy="1969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60" name="Picture 8" descr="http://andesken.com/wp-content/uploads/2014/07/Tips-para-escoger-un-tablet-androi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6331" y="1982309"/>
            <a:ext cx="2595231" cy="1946423"/>
          </a:xfrm>
          <a:prstGeom prst="rect">
            <a:avLst/>
          </a:prstGeom>
          <a:noFill/>
          <a:extLst>
            <a:ext uri="{909E8E84-426E-40DD-AFC4-6F175D3DCCD1}">
              <a14:hiddenFill xmlns:a14="http://schemas.microsoft.com/office/drawing/2010/main">
                <a:solidFill>
                  <a:srgbClr val="FFFFFF"/>
                </a:solidFill>
              </a14:hiddenFill>
            </a:ext>
          </a:extLst>
        </p:spPr>
      </p:pic>
      <p:pic>
        <p:nvPicPr>
          <p:cNvPr id="74762" name="Picture 10" descr="http://www.ycomo.com/imageserverfolder/preguntas-antes-de-comprar-una-computadora-de-escritori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7731" y="589815"/>
            <a:ext cx="2352675" cy="140376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6 Conector recto de flecha"/>
          <p:cNvCxnSpPr>
            <a:stCxn id="74758" idx="3"/>
            <a:endCxn id="3" idx="2"/>
          </p:cNvCxnSpPr>
          <p:nvPr/>
        </p:nvCxnSpPr>
        <p:spPr>
          <a:xfrm flipV="1">
            <a:off x="2706704" y="2943447"/>
            <a:ext cx="1772034" cy="501"/>
          </a:xfrm>
          <a:prstGeom prst="straightConnector1">
            <a:avLst/>
          </a:prstGeom>
          <a:ln w="28575">
            <a:solidFill>
              <a:schemeClr val="tx2">
                <a:lumMod val="75000"/>
              </a:schemeClr>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endCxn id="74760" idx="1"/>
          </p:cNvCxnSpPr>
          <p:nvPr/>
        </p:nvCxnSpPr>
        <p:spPr>
          <a:xfrm>
            <a:off x="7302850" y="2943446"/>
            <a:ext cx="1443481" cy="12075"/>
          </a:xfrm>
          <a:prstGeom prst="straightConnector1">
            <a:avLst/>
          </a:prstGeom>
          <a:ln w="28575">
            <a:solidFill>
              <a:schemeClr val="tx2">
                <a:lumMod val="75000"/>
              </a:schemeClr>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a:stCxn id="74762" idx="2"/>
            <a:endCxn id="3" idx="3"/>
          </p:cNvCxnSpPr>
          <p:nvPr/>
        </p:nvCxnSpPr>
        <p:spPr>
          <a:xfrm flipH="1">
            <a:off x="5879693" y="1993578"/>
            <a:ext cx="4376" cy="505715"/>
          </a:xfrm>
          <a:prstGeom prst="straightConnector1">
            <a:avLst/>
          </a:prstGeom>
          <a:ln w="28575">
            <a:solidFill>
              <a:schemeClr val="tx2">
                <a:lumMod val="75000"/>
              </a:schemeClr>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23 Conector recto de flecha"/>
          <p:cNvCxnSpPr/>
          <p:nvPr/>
        </p:nvCxnSpPr>
        <p:spPr>
          <a:xfrm>
            <a:off x="4566682" y="4419600"/>
            <a:ext cx="1" cy="629755"/>
          </a:xfrm>
          <a:prstGeom prst="straightConnector1">
            <a:avLst/>
          </a:prstGeom>
          <a:ln w="28575">
            <a:solidFill>
              <a:schemeClr val="tx2">
                <a:lumMod val="75000"/>
              </a:schemeClr>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7189379" y="4490484"/>
            <a:ext cx="1" cy="629755"/>
          </a:xfrm>
          <a:prstGeom prst="straightConnector1">
            <a:avLst/>
          </a:prstGeom>
          <a:ln w="28575">
            <a:solidFill>
              <a:schemeClr val="tx2">
                <a:lumMod val="75000"/>
              </a:schemeClr>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sp>
        <p:nvSpPr>
          <p:cNvPr id="15" name="14 CuadroTexto"/>
          <p:cNvSpPr txBox="1"/>
          <p:nvPr/>
        </p:nvSpPr>
        <p:spPr>
          <a:xfrm>
            <a:off x="7527131" y="4549811"/>
            <a:ext cx="1143000" cy="369332"/>
          </a:xfrm>
          <a:prstGeom prst="rect">
            <a:avLst/>
          </a:prstGeom>
          <a:noFill/>
        </p:spPr>
        <p:txBody>
          <a:bodyPr wrap="square" rtlCol="0">
            <a:spAutoFit/>
          </a:bodyPr>
          <a:lstStyle/>
          <a:p>
            <a:r>
              <a:rPr lang="es-ES" dirty="0"/>
              <a:t>G</a:t>
            </a:r>
            <a:r>
              <a:rPr lang="es-ES" dirty="0" smtClean="0"/>
              <a:t>ateway</a:t>
            </a:r>
            <a:endParaRPr lang="es-ES" dirty="0"/>
          </a:p>
        </p:txBody>
      </p:sp>
      <p:sp>
        <p:nvSpPr>
          <p:cNvPr id="28" name="27 CuadroTexto"/>
          <p:cNvSpPr txBox="1"/>
          <p:nvPr/>
        </p:nvSpPr>
        <p:spPr>
          <a:xfrm>
            <a:off x="4741069" y="4521198"/>
            <a:ext cx="1143000" cy="369332"/>
          </a:xfrm>
          <a:prstGeom prst="rect">
            <a:avLst/>
          </a:prstGeom>
          <a:noFill/>
        </p:spPr>
        <p:txBody>
          <a:bodyPr wrap="square" rtlCol="0">
            <a:spAutoFit/>
          </a:bodyPr>
          <a:lstStyle/>
          <a:p>
            <a:r>
              <a:rPr lang="es-ES" dirty="0"/>
              <a:t>G</a:t>
            </a:r>
            <a:r>
              <a:rPr lang="es-ES" dirty="0" smtClean="0"/>
              <a:t>ateway</a:t>
            </a:r>
            <a:endParaRPr lang="es-ES" dirty="0"/>
          </a:p>
        </p:txBody>
      </p:sp>
      <p:sp>
        <p:nvSpPr>
          <p:cNvPr id="29" name="28 CuadroTexto"/>
          <p:cNvSpPr txBox="1"/>
          <p:nvPr/>
        </p:nvSpPr>
        <p:spPr>
          <a:xfrm>
            <a:off x="5336381" y="5342094"/>
            <a:ext cx="1428750" cy="307777"/>
          </a:xfrm>
          <a:prstGeom prst="rect">
            <a:avLst/>
          </a:prstGeom>
          <a:noFill/>
        </p:spPr>
        <p:txBody>
          <a:bodyPr wrap="square" rtlCol="0">
            <a:spAutoFit/>
          </a:bodyPr>
          <a:lstStyle/>
          <a:p>
            <a:r>
              <a:rPr lang="es-ES" sz="1400" dirty="0" smtClean="0"/>
              <a:t>DSE Módulo</a:t>
            </a:r>
            <a:endParaRPr lang="es-ES" sz="1400" dirty="0"/>
          </a:p>
        </p:txBody>
      </p:sp>
      <p:cxnSp>
        <p:nvCxnSpPr>
          <p:cNvPr id="30" name="29 Conector recto de flecha"/>
          <p:cNvCxnSpPr>
            <a:stCxn id="3" idx="1"/>
            <a:endCxn id="74756" idx="0"/>
          </p:cNvCxnSpPr>
          <p:nvPr/>
        </p:nvCxnSpPr>
        <p:spPr>
          <a:xfrm flipH="1">
            <a:off x="4641056" y="3443881"/>
            <a:ext cx="1238637" cy="442319"/>
          </a:xfrm>
          <a:prstGeom prst="straightConnector1">
            <a:avLst/>
          </a:prstGeom>
          <a:ln w="28575">
            <a:solidFill>
              <a:schemeClr val="tx2">
                <a:lumMod val="75000"/>
              </a:schemeClr>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a:stCxn id="74757" idx="0"/>
          </p:cNvCxnSpPr>
          <p:nvPr/>
        </p:nvCxnSpPr>
        <p:spPr>
          <a:xfrm flipH="1" flipV="1">
            <a:off x="5838701" y="3444949"/>
            <a:ext cx="1374105" cy="441251"/>
          </a:xfrm>
          <a:prstGeom prst="straightConnector1">
            <a:avLst/>
          </a:prstGeom>
          <a:ln w="28575">
            <a:solidFill>
              <a:schemeClr val="tx2">
                <a:lumMod val="75000"/>
              </a:schemeClr>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789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8" name="5 Subtítulo"/>
          <p:cNvSpPr txBox="1">
            <a:spLocks/>
          </p:cNvSpPr>
          <p:nvPr/>
        </p:nvSpPr>
        <p:spPr>
          <a:xfrm>
            <a:off x="3510438" y="56866"/>
            <a:ext cx="8191025" cy="533400"/>
          </a:xfrm>
          <a:prstGeom prst="rect">
            <a:avLst/>
          </a:prstGeom>
        </p:spPr>
        <p:txBody>
          <a:bodyPr vert="horz" lIns="91440" tIns="45720" rIns="91440" bIns="45720" rtlCol="0">
            <a:normAutofit fontScale="7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CONCEPTOS  </a:t>
            </a:r>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GESTIÓN Y USO EFICIENTE DE ENERGÍA </a:t>
            </a:r>
          </a:p>
        </p:txBody>
      </p:sp>
      <p:graphicFrame>
        <p:nvGraphicFramePr>
          <p:cNvPr id="3" name="2 Diagrama"/>
          <p:cNvGraphicFramePr/>
          <p:nvPr>
            <p:extLst>
              <p:ext uri="{D42A27DB-BD31-4B8C-83A1-F6EECF244321}">
                <p14:modId xmlns:p14="http://schemas.microsoft.com/office/powerpoint/2010/main" val="3822949279"/>
              </p:ext>
            </p:extLst>
          </p:nvPr>
        </p:nvGraphicFramePr>
        <p:xfrm>
          <a:off x="1431131" y="590266"/>
          <a:ext cx="8534400" cy="520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7583" y="1219200"/>
            <a:ext cx="124363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2.bp.blogspot.com/-8FZb2G7dTKc/VH_AjJLa7TI/AAAAAAAAAAg/PIrWhWu_cko/s1600/mano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64531" y="2735272"/>
            <a:ext cx="1323772" cy="130332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kGBxITEhUQERMVFhUXGRsYFxYVFxcXHRcfGhgYFhkYGBkgHSggGholHR0YIjEhJSktLjExIR8zODMtQygtLisBCgoKDg0OGxAQGy8mHyUvLzctMi0uLy0yLzAtLS0tLzIvLS0vLS01Ly0vLS8tLS0tLS0vLy0vNS0tLS0tLy0tLf/AABEIAOsA1gMBEQACEQEDEQH/xAAcAAEAAgMBAQEAAAAAAAAAAAAABQYBBAcDAgj/xABFEAACAQMCAwUEBggEAwkAAAABAgMABBESIQUxQQYTIlFhBzJxgRRCUpGhsRUjVGJyk8HSM4KS8DRDohYXJDVTssLR4f/EABsBAQACAwEBAAAAAAAAAAAAAAAEBQECAwYH/8QAOhEAAgEDAQUFBgQGAwEBAQAAAAECAwQRIQUSMUFRBhNhcZEiMoGhsfAUwdHhFSNCUpLxM1NyYoIW/9oADAMBAAIRAxEAPwDuNAKAUAoBQCgFAKAUBU77jb3MklvZTIqogLygazqcuFVNwBgKSW35riqfa21o7PjB7u9vN88cMZ+piCdVuMXw/M8W4BGgD2oEUy+7IM5bcEiXfMitjfVnz514+07QXdOvv1ZOUW9V+nTHhjoSZWsN32Vh/fHqTHDO0cUh7qUrDODpMLuuSSAwKb+NSDzHqOlfQba4p3FJVaTzFkXew92WjJqu5sKAUAoBQCgFAKAUAoBQCgFAKAUAoBQCgFAKAwzADJ2A5k0BES9qbJR/xMR30gKwdiRgaVVcsx3GwFHosvgad5DqaKcVvJQHjSGJWOR3okdwu+NUYKgMdttW2etebu+01vQnKEYuTXRrD+Ov0OsaVSSzovvpoed0LqdRFO0ax/8AMMJcNL+5v7iHrgk42zuTUK77VRdJqhBqb5vGF+r6faN1byfvPQ3IoFX3VVdgNgBsOQ+A3wK8bOrOfvNvi9XzfH15ktJLgelaGTWu7CKUESRo+RpOpQds5Az8d/jXejdVqLTpzaw86N8f9aeRpKnGXvLJ4cP4rPbp3M0M0yxkKs6d2xZMDBkUvraQbgkKc4z1IH0Kz7QWlaEe8mozfFa4z54xj4+BBdOpDTDa6/epZLO7SVFliYMjDKsOR/35VemE01lHtQyKAUAoBQCgFAKAUAoBQCgFAKAUAoBQEPxLjmiQwxRNK4XUwUqoTPugs22TvsOgz5VCvNoW9mk60sZ4c/oFmTxFZIu5huLkBbpo1izloYtR18yFeQ4LKNsgAZxvtsfL3/aneg4W0Wm/6n+S6/Q6xtm/f4dDditkViygAlVXYY2XOkfia8pKtUnFQk8rLfxeM/QlKKTyj2ArSnBzmomWDWsnmTZkxWAKAUAoCOHDWjkMtrJ3LOcyLoDpId/Ey7Yff3gRnrnavQbP7RV7WHdzW/Hll4a+OungRp26b3ovDPROPzwtouIjLlco9vG+7AgFXByqZB1AlgNm8hn1dlt61uKcpzahjlJrXy5v0I84Tg8NZ8kb/DuOa5RBJC0TspdMsrBgpUPgqdiNS8/P0qdZbQt7xSdGWccdGuPDj5B5i8SWCYqaBQCgFAKAUAoBQCgFAKAUAoBQCgKlbEx3M8UqsHlkaRH+rIoWNQAeQZVwunn4Seua8T2ptKzmrjjBJLy4/efHB1tpJNx5vXz4EpXkFu8yWZC+td40FP3ZL46ft8zGT1WM8/SrSnYVYwlWceCfTGXpnPDGHn4GjkuB4mqeSjHRPP0OhiuZkUAoBQCgFAal/aM5SSN9EsbakYrqG4KsGXIypUkbEHyIqz2VtOVhVc0sp6NfucqtLfXijY4VxeXvhbXIj1MrMjxagG0kBgVOShwVPMjnvX0DZm1Kd/BygmmuKf6/68iHKMoPdkTtWYFAKAUAoBQCgFAKAUAoBQCgFAVrjj/+OtgckdzPjAJAOqDc45bahk+eOted7TqX4HR/1LOuMrD9dcPHhnkZpP8AnLyf5G3XzssDIraO6tWYPVZMD41bU76dGhGKeFJvhyS0Xz18cGjjlnwz+eDUGpcSk2qiT8cYfqsGyXQ+ajvdfDQyYrUyKAUAoBQCgI7iEhimguQrsFZkl7tS57t0JzpHibEix8s7Z2r0/Zi9hQqzp1ZKMWubxqn6cG/Qi3MXpJLz8v8AeCR/7V2enPfDVy7vS3eZ8u6xrz8q953sNzf3lu9c6evAi78fvj6cSQ4bxGOdO8ibIyVIIKspHNWUgFW9CPKsxlGSUovKfNGyeTarYya/ELxIYnmkzojUu2Bk4UZOBQxJqKyyEl7QXG7R2baFxq7yRUkPn3aKGVtuWWXJ29apZ9oLCM4w3855paLz4fRm25V4qPz1+B7Qdq7YtplLwZBKm4Xug4BxlSxxn904b0qzoXNGvnupqWOOHn78+Bo5pe9p56E7Xc2FAKAUAoBQCgFAVniWBxBc4Ja2OPNdEq6vgG1r/o9BXl+1kW7WEs6KXDzT+mH6m9BrvceH5/ubleBJwoDLGutWWWl0WDCMVybyZNXivEEt4ZLiX3Y1JI5ZPJVHqTgVbbG2d+OuNyXurV/fic6s9yOSJ7GdpxfxzOFVTFMYvASQw0hlbfcdR8qte0OyaFrThVorGXhr4afQ50akpaM9e1HaaKzQ6tLSadYRm0gDpqOCQSeQG5rfY/Z6NaCrXOcPguHxZirXw8RNns3xcXdpDdhdHepqK5zpIJUjPUZFVe3dn07K4UaXutZ8uTOlKbktSSqlOooBQCgMaRnOBnzrO9LG7nQxgj7rg0TlnGpJGOe8RirBhjDDfGdhzHpVpabZu7bdUZezHk+BynQhLPXqfU1lNJjvbqYqPqxkQZPq0eGPwzj41Z1u1VzKOKcVF9eP10Of4VP3m/p9DVuOEztHJb/Sn7iQEaXHeyDUMMO9diSvMjqM8+QrrS7WVY00pQTlzecJ/BI0laZyt7R/fEmAMbCvJNtvLJp8SwK3vKrbEbgHY8x8DgVvCrOHuya8njhwMNJ8TW7O8QEGmxnJGkiO3kYECVAilQW93vB4lxsTpzjevqOzNpQvaKnlb/8AUly1+j4/HGSucXTe4/g+pZ6sjIoBQCgFAKA0eL8TW3QOwZizBURcanY5OBkgcgTz5A1pVqwpQc5vCXFmG8ELYQyF5LibaSTA05BEaLnQgIG/MknzJ9K+c7d2qr2qlT9yPDxfN/oS6FJxy5cWb1UR3FAKAUSbeEDmftLvpry4Tg9kAzKDLMc+EFQCNRAOy5/1MB0r6dsTZ34O3w/elq/yXwIFWe9LwIz2KcVS3sb+eQjSjK4BIGo922Bn1qXfWULtQjPgpJvxwnoYU93OCE4vwKe64dc8bupHyzqYI8Y1BpUjaRsjOnGyjyFSu8jvd3nXGfhwNEsLJf8A2dcYgtuG2UNxIsZkjkkRnICkCXGnz1b5AxvVHtvY877dnCWJR68NWdqVVQ0Zd7W4SRFkjYMjcmGRnBx1ArxG0dm1bGahUaeeGCVCamso9KrzcyBW0YSk8RWTAKnyNbyoVY8YtfBjKMVyMigFAKAVnGmQKwDxvLVJUaOQZVhgj+oPMEcwRuK60K9ShUVSm8SRrOKkt1mp9AnICm+uSo6fqVPLAy4jDHHPc79c16N9q7prChH5/qRvwq/ufy/Q97XjskP6u7R3x7s0MTuHHkyIGZH59NJxz3xXpbHblrc096UlCXNSaXo3jJxlGcHhrPikTlhexzIJYmDKeR+GxBHMEHYg7g1cp51RhNNZRsUMigI3tDxQW8LON5CCsSbkyOQdKADfnz8hk9K1nOMIuU3hLi3yNZSwtOPIheH8JVdMshaSbmZJCWOojDFQThBuQAOQOK+ZbR2xc3cpRcsQb4LhhPTPUmUqEYYfPqSVVB3FAKAUBXu3HadbG3LjedwRCg3OT4deOuCRgdTXr+zeyd9q6qrRe6ur6/oRq9THsriRnYLs5JZ2txdXP/FXCNJJncxqEZljz9rJJbzOPKr642infU7Sm+bcvR4RxjTxBtnE+xHCmvbuCxLMInYPKATjSilmJx1xkA+oq2nNQg5y4JZfwNcZOz+2ORU4UYUAUPJEiKuwAQ68AeQCivNdn69S7rV7mfPCXhx0O1VKKSRoezUcNnaA26uLmyixKzx7Sak7s4Yk6QHyQNuu3Wrnadw7e1qVOi0x1ei+Zygt6SR0lmJ518trV6taW9Uk2/F5J6SXAxXIyVbt+nEysH6MXV4nEy69HMKEYnWp0jxcjzxXvOzFWhG2kspSzrn5ES4TbImy7JcbKa5eKdy/RE72Vf8AMxf+hq6r7TtqUN+bbj1SbXqclTk9DYR+0Ft7y218g5hT3ch+GdP9agtbIv3j2W3/APl/kzb+bA3OE9v7WST6Pch7O46xXAIB/hfGMfGqq87Kf1W0vg/yf6+p0hcf3FsI/wDz1+FeTuLarbz3KsWmSVJPgYrjjTIFdKi3VFeGfUIVyMigPC+gZ0KJI0bHGHUAkYIOwII3G3zrtbVYUqinOCklyfB6eHqaTi5LCeCJ4el6ZmtTcQZVA6O8DM0i6tLZxKoDKdIOBjdTtmvW7P2Vs/aUHWipRedYprC8spvD8fIhyqVoS3Mr0/dFm4Hw0wIwZ9bu5kdgukZOB4VycDAHMk+tett6EaFKNKHCKwsmizxfFkjXYyKAq3Gk7q8jnk0lJV7lGYkd027aRnw/rPkcqBv0892ktqta13qbeI6tLmuvw4maUlGpl89PvzN+vnRYCgFAKAie1fHVsbSW8ZDJo0gKNslmCjUei5O9X2wNm0r2rJ1eEcadc/kca03FaFF7EQTcUvP0tdIRBDtArDAeQcmA+wgJ+ePWvZ7UvoWFtmOj4RX3yRGpwc5fU6g6hgQ24YEH4MCD+Br53ZXjt7qNxLXD1+PH6kyUcxwUr2fez1OGyTzGQSu+UiIGNEWx3/fJ2ONsD1r1O2tu0Klt3VvLLlx8F+rOFOk97MiA9uN8NdjAxwgLzSfAFFH4a8fH0qw7NUtyxUv7m3+RpWftlh9k3Azb2PfOoEt03fsPsq3+Gvwxlv8ANVZ2qvfdto+b/I6W8f6i514wkigIWbtZZLcG0aXEitobIACsVDAHfOMEb4xXr4dlJSpKXeYl0xoRncJPgQvZW+kueLX0okDQxII0CnIBdlwPXwx5PkWq92xBUtmypwWdElg40tZ5ZdK+ZtY4k80+McKguozDcxiROmdmX1Rhup+FXOz9uXNo0s70ej/J8jlOlGRz2ymuOD8St+Hmbv7O7YLGrEa4iSFyQORBI9GHqK95KnR2lapyj7MlpnRr7+ZE1pyOnkV8+t6FKdXceVrjqv1+pLk2lkGs3lKPeN0mn8eXLC8vMQbxqYqslGUX7SOgrUyKA0uI2rsY5oSBLESyas6WBGGRsbhWHUciAd8YNvsban4Cs3JZg+K/NeKOFak5rTiiT4LxpJ8oRomT/EiJyV6ZB+snkw9M4O1fSaFenXpqpTeUyInrh8SUrsZFAVe9Yz3bBgO7tSFAIB1SPGrlv4VR1A5HJavK9p9oOlTVvDjLVvwz+bXob0I7823wX1N6vBk4UArKWQKzu64MEbf8bt4wQ8inoVGH+RHIcuuKtNn0L2E9+3zF9fviYcd7Qi27WD3UhYqBgfVG22BpVlxy6/dVncbLr3D369TL+nrjHwNo0ZJaI9eGdqFkfu5EER5DU4O5xjoAAeQ357VDvNiuhDfi8mZQlEnFuELaAy6vs5GR8udU/czSzuvBrk5B25sG4hx9LQAmKFYhMQMhEAM0hY9Mg4z8K+qWFJULWnDpFfqyBP2pPB0WDtfaMM69A5KMasYAwPBq6Ec68Rf7Muq9xKpo8vl8lrgnxg1HQlbO/jlGY3BxzHIj4qdx8xVNWtalF4nHANqo2DJy/wBuMFoIY27hTeyuBG6DDkLgMXx/idFAPn6V9I7P17mvbb1Z5XCPXC6/QhVlFS0PDhHskniiSVOIS29yQGdVB0A89GVYE46nfrXW429Z0KzozbyuLxleRhUpSWSfh4b2giGFu7ScDl3uoH5kod/nWr2hsm499wf/AKX6oblSPDJvRjjrbE8Pj/ey7/gEH51orjY1H2oumn4JP6IONV9SCe2hs+JJecYnZ5GB+jThdMAOAGVl8TrIvTJIxg/CwVf8VaudpJarRvkaY3ZYkXu14xbSDVHcwsBuSJF2HmfSvGw7P39Oe88PGcakl14M8+IcagigkuO9iZVyoIbWC+MqmFyST5Cu9h2erOsldR9hJ8H6IxOsseyfHBeM/SQrpbTpE6CRJn7sI2cEBV194QQcglRtW20tiW9rRnUjVaa4RePTqIVZSeMEnXkCSKAUBrcGDPeSvgBYkEWc7sW0y8sbADHWvoXZeh3dp3mfefpjQg1nmp5Erxjia28feMCxJCogxl2Y4VRnzPXoMnpXoalSNODnJ4SWX5I5t4Ij6fxA76bUbE4zK2D0XVtnb62B8K80+1dqnpCXHw4dePyOncVPAxwy0ZAzSNqlkYvIwzgsQFAUdFVQqj0Ga8ptbaLvrh1MYitIrw/d6/IkUaXdx8XxNyqw7Ga2axFPqYPC7jdlIRgjdGK6see2Rnat6Moxnmccr0D4aFW4j2aupAVNwr5PN9QyOupV2HwXH47ehobVtKawqOPL9XqEVm/7PXsDhvfXIRDHls6vsoBlRtg5wAMbmri32rbVlo8acH94Cm4s2C13Ega4g0Ekknmq9QpYHmAGJ6dBnNdadzbVnu05p+HU7xuW9GjS4pZvOylJ9IU506SMZGMseeeYwf3h51ITUFhrQlUpUl7yyiUs4QIO7l0O5YYxDoZSHLMzS50uunICgZBI2GDjvvQdHdePDQiTp71fMY4XqbUnDoxNe3WtD9MECiPfK90pEusciCwTqc710q14ypJJ6nGhauNV73BcDyZs7aSxwfCilycc/CoJx8scvMVWuooZ35Y88JE9yin7T1NdYQSDEWWQcu7DswG31V3A93f4eeDmVSnOH8xrHjj8zlJU3HiSkHHLyMYdO9wM4aOSNyOmwQ4325HPLOTVNX2ZZVFvRmo/FNffxOEoxT0ZrrwiS749JcTxkQWKRiIMDh5GXWGU8mwxZsjySvQ3FaGzdnLd5LEfFvn+ZXpOcy/E18zlJyk3LiyaYrBkyBnatqdOVSShFZb4GG8FV4x2ysfFb9293uVeOOIzLkZByArfDO2elfRNl7Fq2a/5nrxSSx88+uhDnVUuRVe0nFOER2czR2bWlyyEQqYXt5C31WXGCQCfh0q6hCqpe1JNeWPnn8ji8NH1w65fgdtb2zQ/SLq/bVIpcgZJRO79MK5388/LbMZvR8H1HAunEu0Fhw8JaO+gRRppjHiKRjKqSWbLe6eWTXmbzYc9oVpV5VEuUdM6Lrqd41lBYwah9ovCtOv6WMDGfA+d/wB3GfwqF/8AyNT/ALV6M6fiF0LOrAgMDkEAgjqCMg/dXmLu1nbVpUp8UdoyUllGc1Hw2bEX+kIrS7aaZhHHNEqliDgtGzFRkDYlXbnzx6V7zspcb1vKjnVPKXPD/LP1IFxiE95819P9m12j8N1ayP7mJYxvsJHCFCRyzpWUA+vrU3tHTqTsJbnJpvyX74fwMU2lVi34+v3k2q+bJNlgKNYBnFdN3Md5fEwZcb4rrcwcandrkkvjz+ZiL0yfJrljDMlIvO0EkDs0WuaM6y4cSZiCsoJyRjA3GQcDYkefpo7Pp1qS7xbr5NczahT72pGmnjJa7S/jkhW4BHdlNecjYYycn03z8KoKtvUp1XSxrkTg4ScZcj5XikDO0QkQsoUsM8tZwoY8gT9k7+lb/hLiMVPdevD4HJTi20nwNWfgNky6u6iVT4tSYjHnqyuByJ39fWutPaF5GW6pPJsUriN9DA0gjlRo4wpVhIrEhztEu+S4G/wA3ydvWWlSrUjDfi1J8dPmdYXLWnE3uz8Su6LMXOsDTpYAKwXLDwjJBGd+h+ORx2nUqUoN03w6m1RySTzxLK/FLa2zEMIqDxEYwMadWo5zkKyuSfq5O+Djzn4a5uUqnXr8eHnw8yO5rmOM8ehgjeXIZ1woUYySSyqPPGpW+41i3sK1WahLRdWd7ei69TciRvBeKSyzK05eMklVgCvt4CcvtpAwCdyTnHLlU+8tKVK33aST5t5+/wDRxLbqPUmqKpWqyioyk2lwTei8jOEYrgZFAZAPIHBIIB8iRgH76sdkVIU72nKfDJpUTcXg5n7JuPw2sTcKumFvdRSvnX4RLk5Hi8+gzzGMV7vbNldXME7abTWcrOM/EiU5xjxRJ9qEF1xfh9s5DRQd5cSZwclV1D4gEIPmfKpOyrWrbWyhVeZ8Xl5w+nwNak1KWnA+7aWK/wCMCdGDR2EO3mZZid8Z6AH8Ki3Uns3Z0sNuWuvVyfH5mY/zJ/fIlu2XZOLiEahj3c8R1QTAAlG54YY8SEgbV5zYe3Pw/wDIrv2OT6ft9CRVpb2qNbhptr0m34hZ2/02ADvI3jRsr0lhYjxRNzwDtyNeg2pUvbeLr20t6PNNZx4rw++Bxp7r9mXEtBr55XrTr1HUqPLfEmJJLCIu8tVuLqC3cZRA87jOOQESA43GS7HmPdPlXq+ylspOpWa/+fXV/RES5eZRj8fy/M35ux1m3vxsy89BkkKA8tQTVgN64zzr2UaVOEt6MUn1SWcdMkd04viSfFuHrPE0LEjOCGGMqykMrDPUMAflW8oqScZcHxNmsoguBXMkkIeXGrLAFdtQDFQ2MnSSBnGTivle1balbXUqVFvC6/T4E2jKUoJyJANUOFacfHz1OmD3hxncf7+FXezXbyqfzoJeTeuFnh8M8jnPOND5lxnY1wvo0pVJd3NLXnpnPjrn5GY5xqVztBxSS3bvAFaJQveKN2GW07b53yMbYyDnHOt7TZ8K0N2WVJ8HxTMp6sjOIfR7i0nuoAVco6tgkZLLpIYcjkEHP8J6DHei69C4hQqarP3gsLSnKNzT31zTKVx6aW3d+7kQx3Nuv6rVkJ3iKGyB7pL4IY88n4V6CyjTuILfj7UJPXr8fIpb6Uo3E4p6PP2z77FcDE6947uYdSalBw0siMWWMDVsAfEXIB8sAEnTal2qOIpa668kuv7HG1o5i3njqdFa0LANqAEZ992Zo1+0iKWHenprc7E7YwVETZmyp3CdSS3Yvw1fj4fAkVaqh7K4kTbTwKVfRMEbZZJIAq795zGlS2rOrxHk7brg1ZuxsqsnRU3vefP9jlv1FHOCTsuHC3bVGqh3BPg3SUZLYiyf1T4308m/ewWWo2tYV6ccVHmHJ9PPwO9GqplA9p3FCtxGyDchSvPLrhgu3MAFpE3+046kVN2FbpUWn9/eE/Q5XMktSC4DxQMJ+98bhE7ssSdP6yMHTtscZyamXdDCju6a6+jJ/Z+Tq3e7nk/TB1m8ure0bvNDvLIGONWpsYLHBYgDcAeZ25428lCFe8/l7yUY/A2VGeG1wRvcEu5JNXfaA2xCKRlVOcE7nY4IGfI/Cot9QpUsd1nHNvw6HLnjJK1Ws2FYAoCH7Q9lrK9wbqAOy+7ICyOP8ykEj0ORXobLtJc28VCaU0uvH1OMqMWU6T2Qoky3FlfzwMpyNaiQrzHhcFTjpuDXoqHae1ml3icW/ivl+hxlQlyMcJ7CX3D4kurOYSXm5uYScxXI1lgqlgMMFxvtvnlUxbUsbmo7beTyvg/DzNXCaWS19nO11vd5j3guF2ktpvC6nqFz749edec2l2ZqQbna6x6c15dfqdoV09JGx2q4F9IiDqe6uIMyW8+692yjOlz1jbkwO2K79n7q7pTVtWhLd5ZT9n9jWtGLW8me3Zziwu7WG6GAZF8QU5AcEq4B8tQNVPaGxja3WYLEZa/HmdaM96Jtdm11z3U2NgyQqd9wi62I6Y1uV+KmvXdnrfurGD5yy/Xh8kiJOW9Uk+mhYauzBFdqbxorWV0JDldCMPqs5CKxPQAkEk+VaykoRcnwWvoaTzu6cTUsrYRxrGvJQBzJ+8ncn1r5Dc15V6sqsuLZZQioxUUe1ck8Gx9Kdj91SKM92E5c2sevH5I1fIxmuLlvRWeX0MkRxbgyzMsgYo69cBgcHUMg+R/rnPSys9ozt4uCWUx1xzKvbcKlmjuzAdDGeRXi2CyAFWBXIwr+Tcuh86t53MKc6aq6+ysPo/HwLS6qSo1KU1q1BceBQuKFZLhYnlkManSpmHijUgdAOQBOw22HnXqbOmoQWiWdXjg/E8ftK4qVLiU2sJ9OHDX5nTeD2Ucskk9vIMSgQxsu4jCIe8demQcrk8jz54qHtGkrvaEbde6lvS/JfQnWs1ChFyRvx8OaSEBr0HTGysIj3celsaCVVgQAMjORnI+drChLdW9J6dDvWvKMVJU6aSeNXq18fEiBwe4dzH3GnUEVnUnC4OHkQ5Gc92pUEAdcjXVdS2ZVjUT3vZTb8ca4T0I0qqx4ljvOCT6WWK6fdg2JgJAunVgI3vjfScknGPU1YV7V1IuOcp8U9SRTu6GneQ5cVpr1Kh2r7KLPJJKdpSuVA2AkiY95g/YkUqcHyDHltXbH/luraPjHVeKIl9JyprHPP7FB4Dw7VOEjDEuJAAmkYLaSmstsFDfd0rreTxRc3wXF+BpsO7q0K8p41xjXTzwdGuuFuLqBJZdc8kMql2GpEwAAI02wMatyc5yfSvLU7uDoTnCOIxa0zq/Nnpqe/K0qtcN5fmWrhHCkgUhdyxyxwBnGwAHkB8etVF9fTupZemCv55JCq98TIrGAKAzit3DKUkYMuN8V1uY7tTcXLC+K4/MwuGT5rhqjYhu0XZa0vcG4i/WDZZozolXyw4GSB5HIr0Nh2juLdblT24+PH1OM6KlwIKTsBNpMS8WvBEdirBGbBzka9j86v49qrRrLjJeGF+pw/DSyWG2ghsLaK3hRiiYjjRcF5GYk9SBqY5JJwOfKvO16lbbd4o01hJaZ5Lq/2O2VRhlk32asnit1WTHeMWeTBzhnYuRnrjOnPXFfQ6VNUqcaceCSXoQ45xrxJSuhsavFLETwvCxIDqRlea+TD1Bwaw0nozEllYKtY8diC6LiaFJUZ43DSKmSjshYKTkBsZHoa+b7Q2JcU7iUaFOUocmk3x1x8OBJpV04+09TY/T1p+0wfzo/7qhfwi+/6Zf4s6d9DqvUz+nrT9pg/nR/3Vu9lX27juZf4sd7DqvUx+nrT9pt/wCdH/dWv8Ivv+mX+LHfQ6r1Mfp20/aoP50f91b/AMKvtP5Uv8WY72H9y9TS7I2bIsrmRZFkkZkZN8jUwznkem4rptKspSjHDTSWck+6uYV1Dc5LBT+21uqxW84jXUHAGQDlNLMqNtvgBRvX0SU9y1pS54WfQrtk2Ub24qUZPk8eZNzRXMtiklkmZWhDLEuFGbhtY3JI0Jgkg7HSB12rdme3dV6r472PgjnWpd3/AC+ODeteFiKRY5WuJ45rcRvJu/dzwpoLavet5GHIggFgORwTds4LRklwuzngIKSC4hlLNGMMrAEB1BO6Zxq3woO2dzk7pmsopklDxWJhs3y3BHow5qfQ10SzwI83h4Kt21u+7hmkTB8SMM9O8VoGHXbAz8+vXzd3N0dqJr+qDT+Za7PtHduNHxNLsdEDDDMy+OWVnlYbF/FIEJx0zoONq7bTi47Je50WfLJyuKcaW0JUk9I8CU4va6L2G7kkiSJVMfjbTglZCdzgb+H7q8ZaN1bWdCnBub1016FxG8p07WVKXFv4EmOPWn7TB/Oj/uqN/Cr7/qn/AIsr+9h1Q/T1p+0wfzo/7qx/CL7/AKZf4sd9DqvUfp60/aYP50f91P4Tff8ATP8AxY76HVep9DtBaftNv/Nj/urtHZ9+uNCT84v/AGY72HX5m1Bxa1J3nhGxb/FQ7DctjPIedW2ztmyc81KMor4tPGvDGeXXwNJVVyaPOfjNqGK/SYAeoMqA/iaj3eyLqUpOhB4bedGm/i1j0eDKrQXFnnJxi2X3riEfGVB/Wqt7Ivk8d1L0Zv30OqPP9PWn7TB/Oj/urH8Ivv8Apl/ix30Oq9T5l7Q2iqW+kQnAJwsiMTgZwFByT6Cto7HvpSUe6ks9U0vizDrwSzk3uA8NZn+l3C4kIxEhOe5Qjf07xubHp7uSBv8AQtl7NhY0dxayfvPq/wBFy9eZEcnOW8/h4E/VkBQCgPzz7S7lZOIzFdOAQMryOAFOfM5BBq72amqbafMqrlp1GVerHMupw0FMy6jQUzLqND5xRPVDR50O7dgv/L7b+D/5NXwjtBlbSrf+melt/wDiT8CrdvbcfR42yRoldQp6glxt8ABj0r3b9rZ9KUuOF9Cd2Zqbm05QiveTz4cz0t+1k1pa2ZgSM95BobvAxwYCEGMMOeptvhUDZtTu61dP+7Pqir23WdtVfs51Z7Q+1J08ItEySSQJW3J3JwVz51e05Oo8JalVS2gp6bp43XtYuD/hR26fx63/ACZcVrKU1/SzSe0JZwoH1/3ilwDNZW8jYwW8/kQSB8zWqr4Wpp/FF/VA1eOcWSewllWBIA80cKonJig70vyAyQSP8tefvZd5fxa5Qefi2j13ZaXf14yisLX5E12KgC29rg6gxZz13IkbHwH5ipW3Mx2ThPjj6kO8qd5tWq8c38jx9rrAWcY851AHn4JD+QNVXYaDe0G1yj+aI+0P+FnIxX13LKHCM0zLqNBTMuo0Mq2Kxr1Ghv2U+mOd8+J1EQJ32Y5f56Vx8zXGabnGPJa+n+zZPCbNSaXUBnmo0/EDl93L7q6Ri4t44Mw9TzDHlW2pjQxTL6jQ6t7KuxYOm/uAMc4kI5kcnORyB5Y679BmivLt1Xup+yvmT7agvfZ1ioJNFAKA4R2o41xa2d7e4ncaxzBGCM5yjAbD4Y8iOlWVrb0K3XK4+JW1alWDw2UgmrmMVFYXAiCsgUAoD7Y+AehOfmBj8jXCKfe58F8m8/VG74HZ/ZlcauHxj7LSL/1s39a+NdraW5tOfjh+p6GzeaKI7trbarWfALd3KGXkCviUuTtuBl9uZGPjXrdnylW2VFy1ePob7NrdztWD3sZ09SqcKU3NpJaLvNCxuIF2GtSumWIf+74keVVfeK3uI1X7svZl4dH+Rb9q9muc3PlL6r9iqNMyt9nO5AOfv3/pXudnKnJPV6HhYpwWDXacsw3LA52zkdAMff8AnW1d0d7Mnp5kmNJtYNizmlYiNNTMSAqldyTsoHxqLUt7Pu51m8RS9CPOzTmljVlt7Wv3Sw2CEHuF1SEfWlfdsD0z/wBWOm/ibZurKVxL+p6f+V+p9J7M2St6LqvksL82dB4Bb6BbxkFdERIQkMQwCIdRHPAZh5b1M7USlTsYU1za+R46hPvbmdV8W2V72xy/qrePPORnxt9VNIPn9c1w7B027mdTwx9DXaUsU0vE5fX1JcClYrJgUAoD7ZvCF9ST+Vapa5MnxWxgyqknArWU4wWZPCMnTOw/s0dytxejQgwyxfWbr4wRspHQ7/DrS3V86i3YaL6k2ja/1SOwKABgbAdKryeZoBQCgIHtX2Ugv1VZtQZM6XXGRkcjkHIzg/LmN63p1JU3vReGc6lKNRanMON+yq5iR5InWULuFGQ5HXw4xt5Ak/HlVjT2nLRTXoQp2jSymc+Iq3jJSWVwIYrIPoRnBboK5urFTUObM40yfNdMGDpnsevxpntidwwlX4EBG+QKr/qr5j27tHGtTuMaNY9C72bNbjiWricAJlibwiZSQ4x/6ao2fJgADvtj4HHXsvdQqWjoZ9pcvBnO8jKnVVVLhg5OySWs4ZGBaNholUHSxxnb0IyCvxHrWLmhH2oPWJ9LtriltS1SqLDa1XNPqjf4jaWl4GuIpEtrjBaSGQ4jkIGS0TY2Y88efQbse+zNrXOz0qNSO/T5Ne8vM8VtTYNWlJyx5NcP2NSf2bXg1M0aBVBYv3oC4Az8fwxVjLtHsypqoy3umCohbXC0yjes1teHZMLrcXhyO8TeKDbB0k+++DjO/LHh3BpLy7r7Q9mUe7pcd3nLzPR7J2FOtJTqcOv6fqa/ZnhL3VxnVgKwkkY7k+LO37zHO/LmfSptjb95PK4Rx/ovu0N/TsLPuILWaaXgdX4ZlpHfHhACBvM5JfH/AEDPmCOhqk7X3UZzhRi9VnPxxg8Js+m1FyfM5n7V7/XeLEMYhjAP8TnUw/093+Nek7D2ndWcq0uM38kRtpVMySXIple2RWsVkwKAUAoDd4Twma5cRQRl2PQf1J2A9SQKj17mFFe1x6G8ISm8RO2divZ/DZ4llxJP5/VTI5KOp5+I/IDfNFXuJ1nmXpyLKjbxhrzLrXAkCgFAKAUAoBQHKO2nswdpDNY4OtstESBp65Uk4Iz06bc+k62vZUluy1RCrWuXmJy4wFXKPkYJB9MVbOvvUt+nq+SIO7h4ZsX00JCpEGwB7zbZPU6enl+PXAj29GupupPGv3p0NpSjjCPNLcd20uQQNscjk5xgc8bc+m3mKVbie+qSWHn5GYwT1PbgHE3s7pbhSHCEqwXk6n3wCRnoCDtuBUHamzntO0lTlo/6fBokUq0aE9Nep2aadL63D2rxuNQPiGcY2ZWXo2CQQw5E+hr5ZQ77ZV23Wi01ppz/AGLp7laGmqKZ2j7PTCGZ7gQiNASr62TRsxBiGoA+8BgjmMAcq9LbbXt7me5GGXLwehtGpVoPepSawvDga99w2LvZtITxSOEGldI0sVHXrggDbJznkA1lJQlPHNcArqrFY33h8dWZaytzC6ARAhISF0ruWkTU5B3wAsY3OME5PM1lQ3pf/WP9mjah7a93LRrvFEGJbSQI5lBKKM4ifxbDC495cnIGDknUFxCKb9nVc+pu7moo6yeeX2i98I4L3cWm3RIlbfXr7xj5NncMceuKq7jtNQtk4Uabz46akWrSrXVTvK88s2OPcbgsIMsdwP1cecs5/PGTu3T8K8zY7PutrXWmrk8yfJHedSFGHkcMuJ3lkkllcFmLSEnO5JB0rgfcDjYYr7Hb0XZUoUILMVwxyKRtVm5N4Z51YkVihgUBJ8J7P3NywWGF2z1AOBz95uS8jzxUSre0Yc8vwOkKU5cEXvg3silbDXUyoOqp4j02zsAee+/TnVfU2lUfuLHzJULP+5nTOz3AILOMRQLjYamPvOR1Y/M7ch0qvlJyeXxJkIKCwiUrBuKAUAoBQCgFAKAUBx721xIkkOhEUuGZ2VVDOcjdmAy3Lr61YbOgnVbfJEC80xjmULgPCZLqdIIxkscZ6AcyT6AZNWV1cKjDxfAi04OcsIn/AGipBBKtjbLhIR4iR4mdsFiT1GNIxsBg4qFs6EpSdWXkdrjdi9xFPIq1k3FZjxOEeJ6QyGNy8LyIejBijYHLdT8+e2ahfgqdZZrxUn5fQ6SquDxB6HpNO8zKJpnOSBrlZ5NGfCWOSTsD91Y/B0LalKVGms4fBahVJVJJSZ2i34natFAtu2Yl3DaWVQqK8OSSAPe29cHyr57sS0u47QnOsuCec+PAtbqpB0lu/A5v2dKjiMbNp09425xj3ZQN+Xlg/Cre3b/E/Fnr9pRX8G0X9MC99ory2aylt7iTQ26qzI5AYkyRnUFIwwAOc+fliqR2l7S2x3lKOVnOPDyPJRqQnb4bOSWfEZ4xiKaaIH6scskY+YVgK+j1Nn2lZ79SnFt9UipVapHRPQ8d3fU7sSQcs2XOwOMknPPbrzrPcK3jmhBY6LQyqvee+9T5FTsEfnlm5w/hk0zaIY3c+SqT+VRql1Sp6SevgbRhKXBF34H7KLqTDXDLCvlszc/IHA+/5VAq7Tb/AONepJhaSfvF94J7ObG33Kd83nLhh0+pjGPjnnUCpWqVPeeSVC3hHkW2OMKNKgADkAMD7q5Hc+qAUAoBQCgFAKAUAoBQCgKr227FpxDu2MpjZMjIXUCD6ZG+eua7Ua86LzE41qKqYyavAOBWXCclpx3kq4/WFVzp3bQOgJxzJ6VirWnVeZsxCnCjzOL9ouJNc3Mlwy4LtnAB26D8KtbSrRpUknNZ48SLUtq9SW8oPXwI7SfI1I/F0f716mv4Ov8A2P0MlT5Gs/i6P969R+Dr8oP0MaT5Gsq7of3r1Mfg7j+x+huWnFLiPSEdsJkquThSw0kgeeDsTnHTGBUCuqE4vdmlJvOc5JdvTqwqJ1KTkly1R4x3MisHUYYEEEE5BByDqxuc+lVK2ZTT3u/WfvxPUT2/UnB0pWvsNJYy/wBORm4vZpBpkZmGosBgAAnJOAAABvyG3kKvKUreCT34uXoeTnQryb3YSS6GvpPkfuqR+LoYxvL1OP4Ov/Y/Q9ILdnZUVSWYgAAbkk4AFau8oxWk0zWVtVSzKDXwOxdjfZlEkYkvk1Sk5CBjpUDGM6eZz0zjGPWqi4u51W9cLoSqVrGK9ridCtLSOJRHEioo5KoAH3CopKSS0R7UMigFAKAUAoBQCgFAKAUAoBQCgOZ8W9pksNzNEIUaNGZFySrZRirEnJBBIOBgbYqLVu405brRcWOwrm9oKvTlFJtrDyuDxnRPnnkvmUTtDx2W7mM8mx2AVcgKByA3+J9ST8BX3Fy6j00SPW7H2JGyhJ1cSnLjpol0WfHXOFkjKi5Ze4XQ+olJIXzNMs1niMW8Hyx3rLbMqKSGaxlmd1dBmmWN1dBmmWN1dBmmWN1dDGaZY3V0Oj+yzsyHb6dIysEJCIOYYfWbywNwN85B2wKubWgoR3s5bPnG3Npzu6vdbrjGDej4t8MvyXBeOemOqVLKQUAoBQCgFAKAUAoBQCgFAKAUAoBQHKva5wVIzHdRqq62KvjILMQWDEcuWrJ58ufSHe096nvdC+7NXPc3yp8qia46Jpb2ceSa6nO1A88VTn0RtntHZu26DVj7JBP3c/wrKi+RylXpx0np5/rwN+24c4Dy6G9wgDBBDt4MY+BLfCt1HmQ6t3TbjT3lxXPktc+uF5kW6adiRnyG4+//AOq5tE+Mt7VcPvkfFYNxQCgFAWXs12UmvIXaBkBVgGWTI2w24YAn5YxyPQVa29FTobvVng9s307fa6rJZ3IpJZaWqer0fXVY1wuh1zsl2eSyg7pTqYnU7ebYA2HQAAD86nQgoRUVwPOVq1StUlVqvMpcfp6JaImq2OYoBQCgFAKAUAoBQCgFAKAUAoBQCgKh7U0zYMcZw6Z9MnT+ZA+dc6yzTkvAk2NRU7qlN40lHjw4nE688fWj6QDOST8ufy8qyaybxhFkg7QOtsITgrIW2f8AWYC4A1avNtXLA8q6773cFHPZkJ3LqrjFLh7Or1eMdFj8yCmnVs5jCn9wkD5qcj7sVo2uZbwpzjjE8rx1+ax88ngwHQ/fWrwdk3zPmsGRQGQK2jFyeEc61anRpupUeIri2dx9nHBntrMCQEPIxkKkYKgqqqD5HCg46ZNX9KG5BR6Hye7uPxNxUr4xvPPw4L5JZ8S010OAoBQCgFAKAUAoBQCgFAKAUAoBQCgKj267YmxMaRoru+WOonCqNhsOpOcfwmuNasqUcsm7PsKl9W7qm0sLLbzhcFy5vOnkzn3G+311cw9w2hAch9AI1g58JyTgY8jv+cOd/wCz7K1PQW/ZOffYuZp08f05Tb6PovFPL8Cp1Wt5PaxSikkKwZPW5fOB9lQo/P8AMmsvic6UcJvq8nmxzQ3SwYrBkUAoC2ezPhqTXql/+WDIBjIJUrjfphip+VWWz4LWXM8b2suZru7de68yfjjgsdFnPi/I7fVmeOFAKAUAoBQCgFAKAUAoBQCgFAKAUAoDlntc4M/eR3SKzKy6XOMhCuNPLcZBbn5euKiXdF1Ird4l3sLacLGtPvXiEo9MveXBadU38cHOCKppLDwfRac9+ClhrPXR/FGKwbgUBkmgMUAoBQCgOveyPhei3e4IGZWIU/uoSCPTx6/jgeQq+tqe5TSPlu17r8Te1Kieie6vKOj9Xll9ruVwoBQCgFAKAUAoBQCgFAKAUAoBQCgFAc99r9xOIokQHuWLd4QPrLpKAnp9Y4649K4XLmqb3PtFjsiNtK9h+JeIrVdHJNbqfhxfR4w+hzfgnBJ7qTuoUJPMnkFHmx6D/YBqroWsqjy9Ee12pt6hZrch7dTonw/9Pl5cfAv3HPZliBDbHVMoAcE4Eh6suT4P4c4x671ZVbWE44Swzx9htu7tau/OTmn7yb6810fRLTl4rnvFeFTW7mOZCjDz6+oPIj1GarKlpUg+GfI9nZ7fsrhay3H0k0vnwZqmJsasHHnXN0KkVvNaEultSzq1O6p1YuXRPofFcieKAUArKMNZWGdz9m9072EetcacouxGVXkd+fUZ9K9FCTlFNrB8gq0o0qkqcJbyi2k+uPi/qWitjQUAoBQCgFAKAUAoBQCgFAKAUAoBQCgNa+KlSkiB1ZWypGoMAN1I65GdqZMPHBmrZFIgEigWNCdlRQoGQrE6QAAfF9+axk1ilFYSNj6b4VYI25xvtjn8+n4imTbJhpg2zICBk4O/LbYY5n/fXDIIjtJbLPayQ9yCdDNGTjCPoOlgemCefkfU046M1k5JZjo+T6M4Q3OvPVI7smj69aVY1qEKkc4aT148Oer1+JitCQKyYbSWWXDsr2BmulWZyI4jyJ3Zx5qPL1J+Rqyo2Kxmp6HitodqJuThZpYT9565/wDK/N+nM7BwmxEEMcCkkRqFBOMnHU4qyPIpYRt0MigFAKAUAoBQCgFAKAUAoBQCgFAKAUAoBQCgFAKA4v297HyW8j3Ea5gZs5H/ACyx91h0GdgeXIbda+7tXJ78T1OwNtxt4q1r6Rz7MuSzyfhng/HDwkUyqo90e1pbu7BY1Z2PJUUsTsScADJ2BqRbQnKacORU7aurajayhcN4mmlhNtvHh+enU/RfCxIIYhLjvAi69PLVpGrHpnNXp8wjnCzxNqhsKAUAoBQCgFAKAUAoBQCgFAKAUAoBQCgFAKAUAoBQHxLGrAqwBUjBBGQQdiCOooCgydjbHUf1HU/Xk8/4q5ulTf8ASvQ7RvrqKUY1ZpLh7cv1NX2SWEeqabQNasUVt9lOCRjl8+dbRpxh7qwcPxte7e9Xm5OOizyWn15vi+Z0utjIoBQCgFAKAUAoBQCgFAKAUAoBQCgF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10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2697" y="4276725"/>
            <a:ext cx="893405"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108887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DE TRANSFERENCIA AUTOMÁTICA </a:t>
            </a:r>
          </a:p>
        </p:txBody>
      </p:sp>
      <p:sp>
        <p:nvSpPr>
          <p:cNvPr id="2" name="Rectangle 2"/>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27" name="26 CuadroTexto"/>
          <p:cNvSpPr txBox="1"/>
          <p:nvPr/>
        </p:nvSpPr>
        <p:spPr>
          <a:xfrm>
            <a:off x="1202531" y="533400"/>
            <a:ext cx="2667000" cy="369332"/>
          </a:xfrm>
          <a:prstGeom prst="rect">
            <a:avLst/>
          </a:prstGeom>
          <a:noFill/>
        </p:spPr>
        <p:txBody>
          <a:bodyPr wrap="square" rtlCol="0">
            <a:spAutoFit/>
          </a:bodyPr>
          <a:lstStyle/>
          <a:p>
            <a:r>
              <a:rPr lang="es-ES" b="1" dirty="0" smtClean="0"/>
              <a:t>HMI- aplicación  </a:t>
            </a:r>
            <a:r>
              <a:rPr lang="es-ES" b="1" dirty="0" err="1" smtClean="0"/>
              <a:t>DSEWeb</a:t>
            </a:r>
            <a:r>
              <a:rPr lang="es-ES" b="1" dirty="0" smtClean="0"/>
              <a:t> </a:t>
            </a:r>
            <a:endParaRPr lang="es-ES" b="1" dirty="0"/>
          </a:p>
        </p:txBody>
      </p:sp>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31" y="1143000"/>
            <a:ext cx="102108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3660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DE TRANSFERENCIA AUTOMÁTICA </a:t>
            </a:r>
          </a:p>
        </p:txBody>
      </p:sp>
      <p:sp>
        <p:nvSpPr>
          <p:cNvPr id="2" name="Rectangle 2"/>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331" y="1050174"/>
            <a:ext cx="9982200" cy="454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26 CuadroTexto"/>
          <p:cNvSpPr txBox="1"/>
          <p:nvPr/>
        </p:nvSpPr>
        <p:spPr>
          <a:xfrm>
            <a:off x="1202531" y="533400"/>
            <a:ext cx="2667000" cy="369332"/>
          </a:xfrm>
          <a:prstGeom prst="rect">
            <a:avLst/>
          </a:prstGeom>
          <a:noFill/>
        </p:spPr>
        <p:txBody>
          <a:bodyPr wrap="square" rtlCol="0">
            <a:spAutoFit/>
          </a:bodyPr>
          <a:lstStyle/>
          <a:p>
            <a:r>
              <a:rPr lang="es-ES" b="1" dirty="0" smtClean="0"/>
              <a:t>HMI- aplicación  </a:t>
            </a:r>
            <a:r>
              <a:rPr lang="es-ES" b="1" dirty="0" err="1" smtClean="0"/>
              <a:t>DSEWeb</a:t>
            </a:r>
            <a:r>
              <a:rPr lang="es-ES" b="1" dirty="0" smtClean="0"/>
              <a:t> </a:t>
            </a:r>
            <a:endParaRPr lang="es-ES" b="1" dirty="0"/>
          </a:p>
        </p:txBody>
      </p:sp>
    </p:spTree>
    <p:extLst>
      <p:ext uri="{BB962C8B-B14F-4D97-AF65-F5344CB8AC3E}">
        <p14:creationId xmlns:p14="http://schemas.microsoft.com/office/powerpoint/2010/main" val="33430607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DE TRANSFERENCIA AUTOMÁTICA </a:t>
            </a:r>
          </a:p>
        </p:txBody>
      </p:sp>
      <p:sp>
        <p:nvSpPr>
          <p:cNvPr id="2" name="Rectangle 2"/>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33475"/>
            <a:ext cx="10346531" cy="459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1202531" y="533400"/>
            <a:ext cx="2667000" cy="369332"/>
          </a:xfrm>
          <a:prstGeom prst="rect">
            <a:avLst/>
          </a:prstGeom>
          <a:noFill/>
        </p:spPr>
        <p:txBody>
          <a:bodyPr wrap="square" rtlCol="0">
            <a:spAutoFit/>
          </a:bodyPr>
          <a:lstStyle/>
          <a:p>
            <a:r>
              <a:rPr lang="es-ES" b="1" dirty="0" smtClean="0"/>
              <a:t>HMI- aplicación  </a:t>
            </a:r>
            <a:r>
              <a:rPr lang="es-ES" b="1" dirty="0" err="1" smtClean="0"/>
              <a:t>DSEWeb</a:t>
            </a:r>
            <a:r>
              <a:rPr lang="es-ES" b="1" dirty="0" smtClean="0"/>
              <a:t> </a:t>
            </a:r>
            <a:endParaRPr lang="es-ES" b="1" dirty="0"/>
          </a:p>
        </p:txBody>
      </p:sp>
    </p:spTree>
    <p:extLst>
      <p:ext uri="{BB962C8B-B14F-4D97-AF65-F5344CB8AC3E}">
        <p14:creationId xmlns:p14="http://schemas.microsoft.com/office/powerpoint/2010/main" val="35709932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DE TRANSFERENCIA AUTOMÁTICA </a:t>
            </a:r>
          </a:p>
        </p:txBody>
      </p:sp>
      <p:sp>
        <p:nvSpPr>
          <p:cNvPr id="2" name="Rectangle 2"/>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731" y="838200"/>
            <a:ext cx="103632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897731" y="444268"/>
            <a:ext cx="2667000" cy="369332"/>
          </a:xfrm>
          <a:prstGeom prst="rect">
            <a:avLst/>
          </a:prstGeom>
          <a:noFill/>
        </p:spPr>
        <p:txBody>
          <a:bodyPr wrap="square" rtlCol="0">
            <a:spAutoFit/>
          </a:bodyPr>
          <a:lstStyle/>
          <a:p>
            <a:r>
              <a:rPr lang="es-ES" b="1" dirty="0" smtClean="0"/>
              <a:t>HMI- aplicación  </a:t>
            </a:r>
            <a:r>
              <a:rPr lang="es-ES" b="1" dirty="0" err="1" smtClean="0"/>
              <a:t>DSEWeb</a:t>
            </a:r>
            <a:r>
              <a:rPr lang="es-ES" b="1" dirty="0" smtClean="0"/>
              <a:t> </a:t>
            </a:r>
            <a:endParaRPr lang="es-ES" b="1" dirty="0"/>
          </a:p>
        </p:txBody>
      </p:sp>
    </p:spTree>
    <p:extLst>
      <p:ext uri="{BB962C8B-B14F-4D97-AF65-F5344CB8AC3E}">
        <p14:creationId xmlns:p14="http://schemas.microsoft.com/office/powerpoint/2010/main" val="40255524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6" name="5 Subtítulo"/>
          <p:cNvSpPr txBox="1">
            <a:spLocks/>
          </p:cNvSpPr>
          <p:nvPr/>
        </p:nvSpPr>
        <p:spPr>
          <a:xfrm>
            <a:off x="4021931" y="0"/>
            <a:ext cx="7010400" cy="628934"/>
          </a:xfrm>
          <a:prstGeom prst="rect">
            <a:avLst/>
          </a:prstGeom>
        </p:spPr>
        <p:txBody>
          <a:bodyPr vert="horz" lIns="91440" tIns="45720" rIns="91440" bIns="45720" rtlCol="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SISTEMA DE TRANSFERENCIA AUTOMÁTICA </a:t>
            </a:r>
          </a:p>
        </p:txBody>
      </p:sp>
      <p:sp>
        <p:nvSpPr>
          <p:cNvPr id="2" name="Rectangle 2"/>
          <p:cNvSpPr>
            <a:spLocks noChangeArrowheads="1"/>
          </p:cNvSpPr>
          <p:nvPr/>
        </p:nvSpPr>
        <p:spPr bwMode="auto">
          <a:xfrm>
            <a:off x="0" y="0"/>
            <a:ext cx="117014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355" y="1219200"/>
            <a:ext cx="3657600" cy="4659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516731" y="577702"/>
            <a:ext cx="4038600" cy="369332"/>
          </a:xfrm>
          <a:prstGeom prst="rect">
            <a:avLst/>
          </a:prstGeom>
          <a:noFill/>
        </p:spPr>
        <p:txBody>
          <a:bodyPr wrap="square" rtlCol="0">
            <a:spAutoFit/>
          </a:bodyPr>
          <a:lstStyle/>
          <a:p>
            <a:r>
              <a:rPr lang="es-ES" b="1" dirty="0" smtClean="0"/>
              <a:t>HMI- aplicación  Android </a:t>
            </a:r>
            <a:r>
              <a:rPr lang="es-ES" b="1" dirty="0" err="1" smtClean="0"/>
              <a:t>DSEWeb</a:t>
            </a:r>
            <a:r>
              <a:rPr lang="es-ES" b="1" dirty="0" smtClean="0"/>
              <a:t>  </a:t>
            </a:r>
            <a:endParaRPr lang="es-ES" b="1" dirty="0"/>
          </a:p>
        </p:txBody>
      </p:sp>
    </p:spTree>
    <p:extLst>
      <p:ext uri="{BB962C8B-B14F-4D97-AF65-F5344CB8AC3E}">
        <p14:creationId xmlns:p14="http://schemas.microsoft.com/office/powerpoint/2010/main" val="11080742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1278731" y="2514600"/>
            <a:ext cx="8763000" cy="8382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 CONCLUSIONES</a:t>
            </a:r>
          </a:p>
        </p:txBody>
      </p:sp>
    </p:spTree>
    <p:extLst>
      <p:ext uri="{BB962C8B-B14F-4D97-AF65-F5344CB8AC3E}">
        <p14:creationId xmlns:p14="http://schemas.microsoft.com/office/powerpoint/2010/main" val="15088013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2" name="1 Subtítulo"/>
          <p:cNvSpPr>
            <a:spLocks noGrp="1"/>
          </p:cNvSpPr>
          <p:nvPr>
            <p:ph type="subTitle" idx="1"/>
          </p:nvPr>
        </p:nvSpPr>
        <p:spPr>
          <a:xfrm>
            <a:off x="364331" y="1045190"/>
            <a:ext cx="11049000" cy="1371600"/>
          </a:xfrm>
        </p:spPr>
        <p:style>
          <a:lnRef idx="2">
            <a:schemeClr val="accent3"/>
          </a:lnRef>
          <a:fillRef idx="1">
            <a:schemeClr val="lt1"/>
          </a:fillRef>
          <a:effectRef idx="0">
            <a:schemeClr val="accent3"/>
          </a:effectRef>
          <a:fontRef idx="minor">
            <a:schemeClr val="dk1"/>
          </a:fontRef>
        </p:style>
        <p:txBody>
          <a:bodyPr>
            <a:normAutofit/>
          </a:bodyPr>
          <a:lstStyle/>
          <a:p>
            <a:pPr algn="just">
              <a:lnSpc>
                <a:spcPct val="90000"/>
              </a:lnSpc>
            </a:pPr>
            <a:r>
              <a:rPr lang="es-ES" sz="2200" dirty="0">
                <a:solidFill>
                  <a:schemeClr val="tx1"/>
                </a:solidFill>
              </a:rPr>
              <a:t>•	El fundamento de todos los usos finales de energía eléctrica en las instalaciones hospitalarias, es proporcionar servicios para el cuidado de la vida humana, evitando cualquier tipo de riesgo eléctrico, y los cuales deben mantener una característica principal que es la confiabilidad del suministro eléctrico del hospital</a:t>
            </a:r>
          </a:p>
        </p:txBody>
      </p:sp>
      <p:sp>
        <p:nvSpPr>
          <p:cNvPr id="9"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CONCLUSIONES</a:t>
            </a:r>
          </a:p>
        </p:txBody>
      </p:sp>
      <p:sp>
        <p:nvSpPr>
          <p:cNvPr id="11" name="1 Subtítulo"/>
          <p:cNvSpPr txBox="1">
            <a:spLocks/>
          </p:cNvSpPr>
          <p:nvPr/>
        </p:nvSpPr>
        <p:spPr>
          <a:xfrm>
            <a:off x="364722" y="2645390"/>
            <a:ext cx="11049000" cy="17526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s-ES" dirty="0">
                <a:solidFill>
                  <a:schemeClr val="tx1"/>
                </a:solidFill>
              </a:rPr>
              <a:t>•	</a:t>
            </a:r>
            <a:r>
              <a:rPr lang="es-ES" sz="5500" dirty="0">
                <a:solidFill>
                  <a:schemeClr val="tx1"/>
                </a:solidFill>
              </a:rPr>
              <a:t>La implementación de medidas de uso eficiente de la energía eléctrica debe ser ejecutada desde una perspectiva de eficacia y eficiencia, mejora de los procesos involucrados, reducción de costos energéticos, y minimización del impacto ambiental. Para lo cual se deberá tener un sistema de información supervisado por el personal que conforme el comité de gestión de eficiencia energética, para llevar un control de todos los factores que influyen en los consumos de energía</a:t>
            </a:r>
          </a:p>
        </p:txBody>
      </p:sp>
      <p:sp>
        <p:nvSpPr>
          <p:cNvPr id="14" name="1 Subtítulo"/>
          <p:cNvSpPr txBox="1">
            <a:spLocks/>
          </p:cNvSpPr>
          <p:nvPr/>
        </p:nvSpPr>
        <p:spPr>
          <a:xfrm>
            <a:off x="440531" y="4626590"/>
            <a:ext cx="11049000" cy="101221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lnSpc>
                <a:spcPct val="80000"/>
              </a:lnSpc>
            </a:pPr>
            <a:r>
              <a:rPr lang="es-ES" sz="2200" dirty="0">
                <a:solidFill>
                  <a:schemeClr val="tx1"/>
                </a:solidFill>
              </a:rPr>
              <a:t>•	La aplicación de las medidas propuestas para el uso eficiente de la energía eléctrica, tienen un costo de $ 4.883,07 USD. Con un retorno de inversión de aproximadamente un año. Estas medidas representan una reducción de emisiones de 33.066,52de kg de CO2 al ambiente</a:t>
            </a:r>
          </a:p>
        </p:txBody>
      </p:sp>
    </p:spTree>
    <p:extLst>
      <p:ext uri="{BB962C8B-B14F-4D97-AF65-F5344CB8AC3E}">
        <p14:creationId xmlns:p14="http://schemas.microsoft.com/office/powerpoint/2010/main" val="5959450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2" name="1 Subtítulo"/>
          <p:cNvSpPr>
            <a:spLocks noGrp="1"/>
          </p:cNvSpPr>
          <p:nvPr>
            <p:ph type="subTitle" idx="1"/>
          </p:nvPr>
        </p:nvSpPr>
        <p:spPr>
          <a:xfrm>
            <a:off x="364331" y="1143000"/>
            <a:ext cx="11049000" cy="1143000"/>
          </a:xfrm>
        </p:spPr>
        <p:style>
          <a:lnRef idx="2">
            <a:schemeClr val="accent3"/>
          </a:lnRef>
          <a:fillRef idx="1">
            <a:schemeClr val="lt1"/>
          </a:fillRef>
          <a:effectRef idx="0">
            <a:schemeClr val="accent3"/>
          </a:effectRef>
          <a:fontRef idx="minor">
            <a:schemeClr val="dk1"/>
          </a:fontRef>
        </p:style>
        <p:txBody>
          <a:bodyPr>
            <a:normAutofit/>
          </a:bodyPr>
          <a:lstStyle/>
          <a:p>
            <a:pPr algn="just">
              <a:lnSpc>
                <a:spcPct val="90000"/>
              </a:lnSpc>
            </a:pPr>
            <a:r>
              <a:rPr lang="es-ES" sz="2200" dirty="0">
                <a:solidFill>
                  <a:schemeClr val="tx1"/>
                </a:solidFill>
              </a:rPr>
              <a:t>•	Se evaluaron todos los tableros, generales, principales y sub tableros de distribución eléctrica con  un total de   1´830.412  datos de  mediciones registrados y procesados de las variables expuestas en este estudio. </a:t>
            </a:r>
          </a:p>
        </p:txBody>
      </p:sp>
      <p:sp>
        <p:nvSpPr>
          <p:cNvPr id="9"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CONCLUSIONES</a:t>
            </a:r>
          </a:p>
        </p:txBody>
      </p:sp>
      <p:sp>
        <p:nvSpPr>
          <p:cNvPr id="11" name="1 Subtítulo"/>
          <p:cNvSpPr txBox="1">
            <a:spLocks/>
          </p:cNvSpPr>
          <p:nvPr/>
        </p:nvSpPr>
        <p:spPr>
          <a:xfrm>
            <a:off x="364722" y="2667000"/>
            <a:ext cx="11049000" cy="12192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s-ES" sz="2200" dirty="0" smtClean="0">
                <a:solidFill>
                  <a:schemeClr val="tx1"/>
                </a:solidFill>
              </a:rPr>
              <a:t>•	Se determinó de acuerdo a este estudio que no solo se debe enfocar en ahorrar energía, y disminuir costos, se debe considerar siempre el confort de los servicios, seguridad de los sistemas, y que las medidas adoptadas no deben alterar estos fundamentos.</a:t>
            </a:r>
            <a:endParaRPr lang="es-ES" sz="2200" dirty="0">
              <a:solidFill>
                <a:schemeClr val="tx1"/>
              </a:solidFill>
            </a:endParaRPr>
          </a:p>
        </p:txBody>
      </p:sp>
      <p:sp>
        <p:nvSpPr>
          <p:cNvPr id="14" name="1 Subtítulo"/>
          <p:cNvSpPr txBox="1">
            <a:spLocks/>
          </p:cNvSpPr>
          <p:nvPr/>
        </p:nvSpPr>
        <p:spPr>
          <a:xfrm>
            <a:off x="364331" y="4267200"/>
            <a:ext cx="11049000" cy="13716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lnSpc>
                <a:spcPct val="80000"/>
              </a:lnSpc>
            </a:pPr>
            <a:r>
              <a:rPr lang="es-ES" sz="2200" smtClean="0">
                <a:solidFill>
                  <a:schemeClr val="tx1"/>
                </a:solidFill>
              </a:rPr>
              <a:t>•	La no linealidad de los equipos de RX y su principio de funcionamiento, presentan dificultad en registro de consumo energético para la facturación, ante lo cual es necesario realizar un análisis exhaustivo del funcionamiento de cada uno de los equipos, para determinar el comportamiento, potencia, y energía real consumida.</a:t>
            </a:r>
            <a:endParaRPr lang="es-ES" sz="2200" dirty="0">
              <a:solidFill>
                <a:schemeClr val="tx1"/>
              </a:solidFill>
            </a:endParaRPr>
          </a:p>
        </p:txBody>
      </p:sp>
    </p:spTree>
    <p:extLst>
      <p:ext uri="{BB962C8B-B14F-4D97-AF65-F5344CB8AC3E}">
        <p14:creationId xmlns:p14="http://schemas.microsoft.com/office/powerpoint/2010/main" val="192422157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2" name="1 Subtítulo"/>
          <p:cNvSpPr>
            <a:spLocks noGrp="1"/>
          </p:cNvSpPr>
          <p:nvPr>
            <p:ph type="subTitle" idx="1"/>
          </p:nvPr>
        </p:nvSpPr>
        <p:spPr>
          <a:xfrm>
            <a:off x="364331" y="762000"/>
            <a:ext cx="11049000" cy="1905000"/>
          </a:xfrm>
        </p:spPr>
        <p:style>
          <a:lnRef idx="2">
            <a:schemeClr val="accent3"/>
          </a:lnRef>
          <a:fillRef idx="1">
            <a:schemeClr val="lt1"/>
          </a:fillRef>
          <a:effectRef idx="0">
            <a:schemeClr val="accent3"/>
          </a:effectRef>
          <a:fontRef idx="minor">
            <a:schemeClr val="dk1"/>
          </a:fontRef>
        </p:style>
        <p:txBody>
          <a:bodyPr>
            <a:normAutofit fontScale="25000" lnSpcReduction="20000"/>
          </a:bodyPr>
          <a:lstStyle/>
          <a:p>
            <a:pPr algn="just">
              <a:lnSpc>
                <a:spcPct val="90000"/>
              </a:lnSpc>
            </a:pPr>
            <a:r>
              <a:rPr lang="es-ES" sz="8800" dirty="0" smtClean="0">
                <a:solidFill>
                  <a:schemeClr val="tx1"/>
                </a:solidFill>
              </a:rPr>
              <a:t>•	El sistema eléctrico de emergencia esencial del hospital correspondiente al sistema alimentado por el grupo electrógeno, se encuentra actualmente en el límite de su capacidad en los puntos picos de demanda. Pero con aplicación de las medidas de ahorro energético en especial en el cambio de lámparas a tecnología LED, el sistema estaría dentro de los rangos normales de funcionamiento, por tanto se considera no necesario el redimensionamiento de un nuevo grupo electrógeno, ya que se encuentra dentro del rango aceptable de funcionamiento, siempre y cuando no se agregue carga adicional al sistema actual. </a:t>
            </a:r>
            <a:endParaRPr lang="es-ES" sz="8800" dirty="0">
              <a:solidFill>
                <a:schemeClr val="tx1"/>
              </a:solidFill>
            </a:endParaRPr>
          </a:p>
        </p:txBody>
      </p:sp>
      <p:sp>
        <p:nvSpPr>
          <p:cNvPr id="9" name="5 Subtítulo"/>
          <p:cNvSpPr txBox="1">
            <a:spLocks/>
          </p:cNvSpPr>
          <p:nvPr/>
        </p:nvSpPr>
        <p:spPr>
          <a:xfrm>
            <a:off x="3510438" y="56866"/>
            <a:ext cx="8191025" cy="533400"/>
          </a:xfrm>
          <a:prstGeom prst="rect">
            <a:avLst/>
          </a:prstGeom>
        </p:spPr>
        <p:txBody>
          <a:bodyPr vert="horz" lIns="91440" tIns="45720" rIns="91440" bIns="45720" rtlCol="0">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CONCLUSIONES</a:t>
            </a:r>
          </a:p>
        </p:txBody>
      </p:sp>
      <p:sp>
        <p:nvSpPr>
          <p:cNvPr id="11" name="1 Subtítulo"/>
          <p:cNvSpPr txBox="1">
            <a:spLocks/>
          </p:cNvSpPr>
          <p:nvPr/>
        </p:nvSpPr>
        <p:spPr>
          <a:xfrm>
            <a:off x="364722" y="2895600"/>
            <a:ext cx="11049000" cy="13716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lnSpc>
                <a:spcPct val="70000"/>
              </a:lnSpc>
            </a:pPr>
            <a:r>
              <a:rPr lang="es-ES" sz="2200" dirty="0">
                <a:solidFill>
                  <a:schemeClr val="tx1"/>
                </a:solidFill>
              </a:rPr>
              <a:t>•	En cuanto a la proyección de carga futura del hospital, dado el diseño actual; tanto en espacio físico de circuitos en los tableros de distribución y la ubicación de más tableros de distribución no se podría realizar por necesidad de más espacio, se concluye que en caso de proyecciones futuras de carga o infraestructura, se debe instalar otro sistema independiente al actual, con espacio y características propias  que cumplan las normas respectivas. </a:t>
            </a:r>
          </a:p>
        </p:txBody>
      </p:sp>
      <p:sp>
        <p:nvSpPr>
          <p:cNvPr id="14" name="1 Subtítulo"/>
          <p:cNvSpPr txBox="1">
            <a:spLocks/>
          </p:cNvSpPr>
          <p:nvPr/>
        </p:nvSpPr>
        <p:spPr>
          <a:xfrm>
            <a:off x="368525" y="4419600"/>
            <a:ext cx="11049000" cy="14478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lnSpc>
                <a:spcPct val="80000"/>
              </a:lnSpc>
            </a:pPr>
            <a:r>
              <a:rPr lang="es-ES" sz="2200" dirty="0">
                <a:solidFill>
                  <a:schemeClr val="tx1"/>
                </a:solidFill>
              </a:rPr>
              <a:t>•	La extensión de la red alterna en medio </a:t>
            </a:r>
            <a:r>
              <a:rPr lang="es-ES" sz="2200" dirty="0" smtClean="0">
                <a:solidFill>
                  <a:schemeClr val="tx1"/>
                </a:solidFill>
              </a:rPr>
              <a:t>voltaje es factible, </a:t>
            </a:r>
            <a:r>
              <a:rPr lang="es-ES" sz="2200" dirty="0">
                <a:solidFill>
                  <a:schemeClr val="tx1"/>
                </a:solidFill>
              </a:rPr>
              <a:t>se derivará del alimentador Nº2121 desde la calle 13 de Abril de acuerdo a lo trazados expuestos anteriormente, este proyecto cuenta con un sistema de transferencia automático, el cual permite la conmutación de acuerdo a la necesidad entre el Alim.Nº212 y Nº2122. Esto está basado sobre las normas y reglamentos que estipula la E.E. Centro Sur y ARCONEL, para la ejecución de este tipo de obras. </a:t>
            </a:r>
          </a:p>
        </p:txBody>
      </p:sp>
    </p:spTree>
    <p:extLst>
      <p:ext uri="{BB962C8B-B14F-4D97-AF65-F5344CB8AC3E}">
        <p14:creationId xmlns:p14="http://schemas.microsoft.com/office/powerpoint/2010/main" val="2489801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5 Marcador de fecha"/>
          <p:cNvSpPr>
            <a:spLocks noGrp="1"/>
          </p:cNvSpPr>
          <p:nvPr>
            <p:ph type="dt" sz="half" idx="10"/>
          </p:nvPr>
        </p:nvSpPr>
        <p:spPr>
          <a:xfrm>
            <a:off x="188438" y="6341677"/>
            <a:ext cx="3824568" cy="365125"/>
          </a:xfrm>
        </p:spPr>
        <p:txBody>
          <a:bodyPr/>
          <a:lstStyle/>
          <a:p>
            <a:r>
              <a:rPr lang="es-ES" dirty="0"/>
              <a:t>ESTUDIO DEL USO EFICIENTE DE LA ENERGÍA </a:t>
            </a:r>
            <a:r>
              <a:rPr lang="es-ES" dirty="0" smtClean="0"/>
              <a:t>ELÉCTRICA  </a:t>
            </a:r>
            <a:r>
              <a:rPr lang="es-ES" dirty="0"/>
              <a:t>EN EL HOSPITAL PÚBLICO GENERAL DE MACAS</a:t>
            </a:r>
          </a:p>
        </p:txBody>
      </p:sp>
      <p:sp>
        <p:nvSpPr>
          <p:cNvPr id="13" name="5 Marcador de fecha"/>
          <p:cNvSpPr txBox="1">
            <a:spLocks/>
          </p:cNvSpPr>
          <p:nvPr/>
        </p:nvSpPr>
        <p:spPr>
          <a:xfrm>
            <a:off x="4292887" y="6341677"/>
            <a:ext cx="273034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b="1" dirty="0"/>
              <a:t>JOSÉ ALEJANDRO ARTEAGA NAVARRETE</a:t>
            </a:r>
            <a:endParaRPr lang="es-ES" dirty="0"/>
          </a:p>
        </p:txBody>
      </p:sp>
      <p:sp>
        <p:nvSpPr>
          <p:cNvPr id="5" name="5 Subtítulo"/>
          <p:cNvSpPr txBox="1">
            <a:spLocks/>
          </p:cNvSpPr>
          <p:nvPr/>
        </p:nvSpPr>
        <p:spPr>
          <a:xfrm>
            <a:off x="1278731" y="2514600"/>
            <a:ext cx="8763000" cy="838200"/>
          </a:xfrm>
          <a:prstGeom prst="rect">
            <a:avLst/>
          </a:prstGeom>
          <a:ln>
            <a:solidFill>
              <a:srgbClr val="0E7C38"/>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s-ES" sz="4400" b="1" dirty="0">
                <a:ln w="19050">
                  <a:solidFill>
                    <a:schemeClr val="tx2">
                      <a:tint val="1000"/>
                    </a:schemeClr>
                  </a:solidFill>
                  <a:prstDash val="solid"/>
                </a:ln>
                <a:solidFill>
                  <a:schemeClr val="accent3">
                    <a:lumMod val="50000"/>
                  </a:schemeClr>
                </a:solidFill>
                <a:effectLst>
                  <a:outerShdw blurRad="50000" dist="50800" dir="7500000" algn="tl">
                    <a:srgbClr val="000000">
                      <a:shade val="5000"/>
                      <a:alpha val="35000"/>
                    </a:srgbClr>
                  </a:outerShdw>
                </a:effectLst>
              </a:rPr>
              <a:t>  RECOMENDACIONES</a:t>
            </a:r>
          </a:p>
        </p:txBody>
      </p:sp>
    </p:spTree>
    <p:extLst>
      <p:ext uri="{BB962C8B-B14F-4D97-AF65-F5344CB8AC3E}">
        <p14:creationId xmlns:p14="http://schemas.microsoft.com/office/powerpoint/2010/main" val="9438286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21&quot;&gt;&lt;object type=&quot;3&quot; unique_id=&quot;10022&quot;&gt;&lt;property id=&quot;20148&quot; value=&quot;5&quot;/&gt;&lt;property id=&quot;20300&quot; value=&quot;Slide 1&quot;/&gt;&lt;property id=&quot;20307&quot; value=&quot;256&quot;/&gt;&lt;/object&gt;&lt;object type=&quot;3&quot; unique_id=&quot;10109&quot;&gt;&lt;property id=&quot;20148&quot; value=&quot;5&quot;/&gt;&lt;property id=&quot;20300&quot; value=&quot;Slide 5&quot;/&gt;&lt;property id=&quot;20307&quot; value=&quot;257&quot;/&gt;&lt;/object&gt;&lt;object type=&quot;3&quot; unique_id=&quot;10139&quot;&gt;&lt;property id=&quot;20148&quot; value=&quot;5&quot;/&gt;&lt;property id=&quot;20300&quot; value=&quot;Slide 2&quot;/&gt;&lt;property id=&quot;20307&quot; value=&quot;259&quot;/&gt;&lt;/object&gt;&lt;object type=&quot;3&quot; unique_id=&quot;10140&quot;&gt;&lt;property id=&quot;20148&quot; value=&quot;5&quot;/&gt;&lt;property id=&quot;20300&quot; value=&quot;Slide 3&quot;/&gt;&lt;property id=&quot;20307&quot; value=&quot;260&quot;/&gt;&lt;/object&gt;&lt;object type=&quot;3&quot; unique_id=&quot;10141&quot;&gt;&lt;property id=&quot;20148&quot; value=&quot;5&quot;/&gt;&lt;property id=&quot;20300&quot; value=&quot;Slide 7&quot;/&gt;&lt;property id=&quot;20307&quot; value=&quot;258&quot;/&gt;&lt;/object&gt;&lt;object type=&quot;3&quot; unique_id=&quot;10184&quot;&gt;&lt;property id=&quot;20148&quot; value=&quot;5&quot;/&gt;&lt;property id=&quot;20300&quot; value=&quot;Slide 4&quot;/&gt;&lt;property id=&quot;20307&quot; value=&quot;261&quot;/&gt;&lt;/object&gt;&lt;object type=&quot;3&quot; unique_id=&quot;10185&quot;&gt;&lt;property id=&quot;20148&quot; value=&quot;5&quot;/&gt;&lt;property id=&quot;20300&quot; value=&quot;Slide 6&quot;/&gt;&lt;property id=&quot;20307&quot; value=&quot;262&quot;/&gt;&lt;/object&gt;&lt;object type=&quot;3&quot; unique_id=&quot;10213&quot;&gt;&lt;property id=&quot;20148&quot; value=&quot;5&quot;/&gt;&lt;property id=&quot;20300&quot; value=&quot;Slide 8&quot;/&gt;&lt;property id=&quot;20307&quot; value=&quot;263&quot;/&gt;&lt;/object&gt;&lt;/object&gt;&lt;object type=&quot;8&quot; unique_id=&quot;10037&quot;&gt;&lt;/object&gt;&lt;/object&gt;&lt;/database&gt;"/>
  <p:tag name="SECTOMILLISECCONVERTED"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ORMATO ESPE2013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535498</TotalTime>
  <Words>10515</Words>
  <Application>Microsoft Office PowerPoint</Application>
  <PresentationFormat>Personalizado</PresentationFormat>
  <Paragraphs>3408</Paragraphs>
  <Slides>104</Slides>
  <Notes>104</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104</vt:i4>
      </vt:variant>
    </vt:vector>
  </HeadingPairs>
  <TitlesOfParts>
    <vt:vector size="107" baseType="lpstr">
      <vt:lpstr>Theme1</vt:lpstr>
      <vt:lpstr>FORMATO ESPE2013V2</vt:lpstr>
      <vt:lpstr>Ecuación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POLITECNICA DEL EJERCITO</dc:title>
  <dc:creator>Alex</dc:creator>
  <cp:lastModifiedBy>José Alejandro</cp:lastModifiedBy>
  <cp:revision>254</cp:revision>
  <dcterms:created xsi:type="dcterms:W3CDTF">2012-08-14T15:29:02Z</dcterms:created>
  <dcterms:modified xsi:type="dcterms:W3CDTF">2016-02-04T15:49:16Z</dcterms:modified>
</cp:coreProperties>
</file>