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4380" r:id="rId1"/>
    <p:sldMasterId id="2147484392" r:id="rId2"/>
  </p:sldMasterIdLst>
  <p:notesMasterIdLst>
    <p:notesMasterId r:id="rId42"/>
  </p:notesMasterIdLst>
  <p:handoutMasterIdLst>
    <p:handoutMasterId r:id="rId43"/>
  </p:handoutMasterIdLst>
  <p:sldIdLst>
    <p:sldId id="256" r:id="rId3"/>
    <p:sldId id="259" r:id="rId4"/>
    <p:sldId id="261" r:id="rId5"/>
    <p:sldId id="326" r:id="rId6"/>
    <p:sldId id="323" r:id="rId7"/>
    <p:sldId id="289" r:id="rId8"/>
    <p:sldId id="264" r:id="rId9"/>
    <p:sldId id="325" r:id="rId10"/>
    <p:sldId id="263" r:id="rId11"/>
    <p:sldId id="265" r:id="rId12"/>
    <p:sldId id="327" r:id="rId13"/>
    <p:sldId id="268" r:id="rId14"/>
    <p:sldId id="322" r:id="rId15"/>
    <p:sldId id="269" r:id="rId16"/>
    <p:sldId id="290" r:id="rId17"/>
    <p:sldId id="270" r:id="rId18"/>
    <p:sldId id="328" r:id="rId19"/>
    <p:sldId id="281" r:id="rId20"/>
    <p:sldId id="332" r:id="rId21"/>
    <p:sldId id="301" r:id="rId22"/>
    <p:sldId id="329" r:id="rId23"/>
    <p:sldId id="330" r:id="rId24"/>
    <p:sldId id="331" r:id="rId25"/>
    <p:sldId id="283" r:id="rId26"/>
    <p:sldId id="308" r:id="rId27"/>
    <p:sldId id="309" r:id="rId28"/>
    <p:sldId id="333" r:id="rId29"/>
    <p:sldId id="284" r:id="rId30"/>
    <p:sldId id="313" r:id="rId31"/>
    <p:sldId id="335" r:id="rId32"/>
    <p:sldId id="334" r:id="rId33"/>
    <p:sldId id="315" r:id="rId34"/>
    <p:sldId id="316" r:id="rId35"/>
    <p:sldId id="336" r:id="rId36"/>
    <p:sldId id="285" r:id="rId37"/>
    <p:sldId id="286" r:id="rId38"/>
    <p:sldId id="337" r:id="rId39"/>
    <p:sldId id="338" r:id="rId40"/>
    <p:sldId id="287" r:id="rId41"/>
  </p:sldIdLst>
  <p:sldSz cx="9144000" cy="6858000" type="screen4x3"/>
  <p:notesSz cx="6858000" cy="952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0591" autoAdjust="0"/>
  </p:normalViewPr>
  <p:slideViewPr>
    <p:cSldViewPr>
      <p:cViewPr varScale="1">
        <p:scale>
          <a:sx n="67" d="100"/>
          <a:sy n="67" d="100"/>
        </p:scale>
        <p:origin x="13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C9699-ADF8-4AB8-BF3F-6DA7ED611D3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BA92268A-6324-45C3-A038-9D00BC9B39F5}">
      <dgm:prSet phldrT="[Text]"/>
      <dgm:spPr/>
      <dgm:t>
        <a:bodyPr/>
        <a:lstStyle/>
        <a:p>
          <a:r>
            <a:rPr lang="es-EC" b="1" dirty="0" smtClean="0">
              <a:latin typeface="Arial" pitchFamily="34" charset="0"/>
              <a:cs typeface="Arial" pitchFamily="34" charset="0"/>
            </a:rPr>
            <a:t>INTRODUCCIÓN</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08B4B83-4C7E-4272-BA74-4EAE827BD680}" type="parTrans" cxnId="{52F133E5-AA08-4469-972A-F49C9E526D0E}">
      <dgm:prSet/>
      <dgm:spPr/>
      <dgm:t>
        <a:bodyPr/>
        <a:lstStyle/>
        <a:p>
          <a:endParaRPr lang="es-EC"/>
        </a:p>
      </dgm:t>
    </dgm:pt>
    <dgm:pt modelId="{DBC665EB-B34D-49A2-B1BD-FACCF9C4346C}" type="sibTrans" cxnId="{52F133E5-AA08-4469-972A-F49C9E526D0E}">
      <dgm:prSet/>
      <dgm:spPr/>
      <dgm:t>
        <a:bodyPr/>
        <a:lstStyle/>
        <a:p>
          <a:endParaRPr lang="es-EC"/>
        </a:p>
      </dgm:t>
    </dgm:pt>
    <dgm:pt modelId="{72B0C643-BDD1-4FAA-AA59-C8B496444DE1}">
      <dgm:prSet phldrT="[Text]"/>
      <dgm:spPr/>
      <dgm:t>
        <a:bodyPr/>
        <a:lstStyle/>
        <a:p>
          <a:r>
            <a:rPr lang="es-EC" b="1" dirty="0" smtClean="0">
              <a:solidFill>
                <a:schemeClr val="bg1"/>
              </a:solidFill>
              <a:latin typeface="Arial" pitchFamily="34" charset="0"/>
              <a:cs typeface="Arial" pitchFamily="34" charset="0"/>
            </a:rPr>
            <a:t>MARCO TEÓRICO</a:t>
          </a:r>
          <a:endParaRPr lang="es-EC"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96150B9-887E-4F1F-AFC4-AF7ED9987018}" type="parTrans" cxnId="{0EE419B0-341E-4BDF-A67A-489BDE86DD27}">
      <dgm:prSet/>
      <dgm:spPr/>
      <dgm:t>
        <a:bodyPr/>
        <a:lstStyle/>
        <a:p>
          <a:endParaRPr lang="es-EC"/>
        </a:p>
      </dgm:t>
    </dgm:pt>
    <dgm:pt modelId="{353C2C83-B178-4BCC-BA26-43451901A196}" type="sibTrans" cxnId="{0EE419B0-341E-4BDF-A67A-489BDE86DD27}">
      <dgm:prSet/>
      <dgm:spPr/>
      <dgm:t>
        <a:bodyPr/>
        <a:lstStyle/>
        <a:p>
          <a:endParaRPr lang="es-EC"/>
        </a:p>
      </dgm:t>
    </dgm:pt>
    <dgm:pt modelId="{6627E410-EFD2-46F4-9B29-C25424492EAA}">
      <dgm:prSet phldrT="[Text]"/>
      <dgm:spPr/>
      <dgm:t>
        <a:bodyPr/>
        <a:lstStyle/>
        <a:p>
          <a:r>
            <a:rPr lang="es-EC" b="1" dirty="0" smtClean="0">
              <a:latin typeface="Arial" pitchFamily="34" charset="0"/>
              <a:cs typeface="Arial" pitchFamily="34" charset="0"/>
            </a:rPr>
            <a:t>DISEÑO</a:t>
          </a:r>
          <a:endParaRPr lang="es-EC"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108325D-0221-4A70-979A-911885659DAD}" type="parTrans" cxnId="{26416637-EA30-49F4-960F-8A45BC051243}">
      <dgm:prSet/>
      <dgm:spPr/>
      <dgm:t>
        <a:bodyPr/>
        <a:lstStyle/>
        <a:p>
          <a:endParaRPr lang="es-EC"/>
        </a:p>
      </dgm:t>
    </dgm:pt>
    <dgm:pt modelId="{B5FA9AEC-7B57-4F59-ABF6-74674249E9B7}" type="sibTrans" cxnId="{26416637-EA30-49F4-960F-8A45BC051243}">
      <dgm:prSet/>
      <dgm:spPr/>
      <dgm:t>
        <a:bodyPr/>
        <a:lstStyle/>
        <a:p>
          <a:endParaRPr lang="es-EC"/>
        </a:p>
      </dgm:t>
    </dgm:pt>
    <dgm:pt modelId="{293306EE-D757-4CE1-9DD8-6601F15F154C}">
      <dgm:prSet phldrT="[Text]"/>
      <dgm:spPr/>
      <dgm:t>
        <a:bodyPr/>
        <a:lstStyle/>
        <a:p>
          <a:r>
            <a:rPr lang="es-EC" b="1" dirty="0" smtClean="0">
              <a:latin typeface="Arial" pitchFamily="34" charset="0"/>
              <a:cs typeface="Arial" pitchFamily="34" charset="0"/>
            </a:rPr>
            <a:t>CONCLUSIONES Y RECOMENDACIONES</a:t>
          </a:r>
          <a:endParaRPr lang="es-EC"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D123C91-F89E-4223-8B56-A39E66AF2467}" type="parTrans" cxnId="{3D1EA4C2-C209-44E4-9308-2A83D01422BC}">
      <dgm:prSet/>
      <dgm:spPr/>
      <dgm:t>
        <a:bodyPr/>
        <a:lstStyle/>
        <a:p>
          <a:endParaRPr lang="es-EC"/>
        </a:p>
      </dgm:t>
    </dgm:pt>
    <dgm:pt modelId="{D827EB5A-5B8E-4DFE-AE3E-E8CDDB164DA8}" type="sibTrans" cxnId="{3D1EA4C2-C209-44E4-9308-2A83D01422BC}">
      <dgm:prSet/>
      <dgm:spPr/>
      <dgm:t>
        <a:bodyPr/>
        <a:lstStyle/>
        <a:p>
          <a:endParaRPr lang="es-EC"/>
        </a:p>
      </dgm:t>
    </dgm:pt>
    <dgm:pt modelId="{ED9B47B8-8004-4EB9-8997-69A937579A55}">
      <dgm:prSet phldrT="[Text]"/>
      <dgm:spPr/>
      <dgm:t>
        <a:bodyPr/>
        <a:lstStyle/>
        <a:p>
          <a:r>
            <a:rPr lang="es-EC" b="1" dirty="0" smtClean="0"/>
            <a:t>CONSTRUCCIÓN</a:t>
          </a:r>
          <a:endParaRPr lang="es-EC"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E53BA32-0FB6-4DDD-B479-93027471C1A7}" type="parTrans" cxnId="{814C79BC-B435-46B0-8B3B-9515FD15BCE9}">
      <dgm:prSet/>
      <dgm:spPr/>
      <dgm:t>
        <a:bodyPr/>
        <a:lstStyle/>
        <a:p>
          <a:endParaRPr lang="es-ES"/>
        </a:p>
      </dgm:t>
    </dgm:pt>
    <dgm:pt modelId="{7F392828-70E9-4AFB-8029-680031853593}" type="sibTrans" cxnId="{814C79BC-B435-46B0-8B3B-9515FD15BCE9}">
      <dgm:prSet/>
      <dgm:spPr/>
      <dgm:t>
        <a:bodyPr/>
        <a:lstStyle/>
        <a:p>
          <a:endParaRPr lang="es-ES"/>
        </a:p>
      </dgm:t>
    </dgm:pt>
    <dgm:pt modelId="{4C36EBE2-873F-4D53-8EB6-8EF6BF7B017F}" type="pres">
      <dgm:prSet presAssocID="{95CC9699-ADF8-4AB8-BF3F-6DA7ED611D33}" presName="Name0" presStyleCnt="0">
        <dgm:presLayoutVars>
          <dgm:chMax val="7"/>
          <dgm:chPref val="7"/>
          <dgm:dir/>
        </dgm:presLayoutVars>
      </dgm:prSet>
      <dgm:spPr/>
      <dgm:t>
        <a:bodyPr/>
        <a:lstStyle/>
        <a:p>
          <a:endParaRPr lang="es-EC"/>
        </a:p>
      </dgm:t>
    </dgm:pt>
    <dgm:pt modelId="{D273BB49-7F8B-44E7-A810-58AFFE7370A9}" type="pres">
      <dgm:prSet presAssocID="{95CC9699-ADF8-4AB8-BF3F-6DA7ED611D33}" presName="Name1" presStyleCnt="0"/>
      <dgm:spPr/>
    </dgm:pt>
    <dgm:pt modelId="{BC6FACE2-9AB3-4DFB-9F23-698339F29415}" type="pres">
      <dgm:prSet presAssocID="{95CC9699-ADF8-4AB8-BF3F-6DA7ED611D33}" presName="cycle" presStyleCnt="0"/>
      <dgm:spPr/>
    </dgm:pt>
    <dgm:pt modelId="{D308133C-63F2-44C6-A075-A5908217B466}" type="pres">
      <dgm:prSet presAssocID="{95CC9699-ADF8-4AB8-BF3F-6DA7ED611D33}" presName="srcNode" presStyleLbl="node1" presStyleIdx="0" presStyleCnt="5"/>
      <dgm:spPr/>
    </dgm:pt>
    <dgm:pt modelId="{D015265A-2C76-4124-84FD-CF5DB6266D1A}" type="pres">
      <dgm:prSet presAssocID="{95CC9699-ADF8-4AB8-BF3F-6DA7ED611D33}" presName="conn" presStyleLbl="parChTrans1D2" presStyleIdx="0" presStyleCnt="1"/>
      <dgm:spPr/>
      <dgm:t>
        <a:bodyPr/>
        <a:lstStyle/>
        <a:p>
          <a:endParaRPr lang="es-EC"/>
        </a:p>
      </dgm:t>
    </dgm:pt>
    <dgm:pt modelId="{648D3374-8372-43D1-85A4-770BAB5E321E}" type="pres">
      <dgm:prSet presAssocID="{95CC9699-ADF8-4AB8-BF3F-6DA7ED611D33}" presName="extraNode" presStyleLbl="node1" presStyleIdx="0" presStyleCnt="5"/>
      <dgm:spPr/>
    </dgm:pt>
    <dgm:pt modelId="{225978B0-CFF6-4629-93C6-3BEC1676308A}" type="pres">
      <dgm:prSet presAssocID="{95CC9699-ADF8-4AB8-BF3F-6DA7ED611D33}" presName="dstNode" presStyleLbl="node1" presStyleIdx="0" presStyleCnt="5"/>
      <dgm:spPr/>
    </dgm:pt>
    <dgm:pt modelId="{87A5082C-5D3A-4B71-BCC7-330879760C21}" type="pres">
      <dgm:prSet presAssocID="{BA92268A-6324-45C3-A038-9D00BC9B39F5}" presName="text_1" presStyleLbl="node1" presStyleIdx="0" presStyleCnt="5">
        <dgm:presLayoutVars>
          <dgm:bulletEnabled val="1"/>
        </dgm:presLayoutVars>
      </dgm:prSet>
      <dgm:spPr/>
      <dgm:t>
        <a:bodyPr/>
        <a:lstStyle/>
        <a:p>
          <a:endParaRPr lang="es-EC"/>
        </a:p>
      </dgm:t>
    </dgm:pt>
    <dgm:pt modelId="{1894BDDB-785B-4BD1-AE8C-10DB15AC19BB}" type="pres">
      <dgm:prSet presAssocID="{BA92268A-6324-45C3-A038-9D00BC9B39F5}" presName="accent_1" presStyleCnt="0"/>
      <dgm:spPr/>
    </dgm:pt>
    <dgm:pt modelId="{B75CBE7A-7AA9-466C-B4A3-4FC59B77BA34}" type="pres">
      <dgm:prSet presAssocID="{BA92268A-6324-45C3-A038-9D00BC9B39F5}" presName="accentRepeatNode" presStyleLbl="solidFgAcc1" presStyleIdx="0" presStyleCnt="5" custLinFactNeighborX="-783" custLinFactNeighborY="-4761"/>
      <dgm:spPr/>
    </dgm:pt>
    <dgm:pt modelId="{5A19E828-091C-45EF-8D1D-E40499DA4E82}" type="pres">
      <dgm:prSet presAssocID="{72B0C643-BDD1-4FAA-AA59-C8B496444DE1}" presName="text_2" presStyleLbl="node1" presStyleIdx="1" presStyleCnt="5">
        <dgm:presLayoutVars>
          <dgm:bulletEnabled val="1"/>
        </dgm:presLayoutVars>
      </dgm:prSet>
      <dgm:spPr/>
      <dgm:t>
        <a:bodyPr/>
        <a:lstStyle/>
        <a:p>
          <a:endParaRPr lang="es-ES"/>
        </a:p>
      </dgm:t>
    </dgm:pt>
    <dgm:pt modelId="{54DEDF86-9A8B-41F2-86E1-73BB61F12438}" type="pres">
      <dgm:prSet presAssocID="{72B0C643-BDD1-4FAA-AA59-C8B496444DE1}" presName="accent_2" presStyleCnt="0"/>
      <dgm:spPr/>
    </dgm:pt>
    <dgm:pt modelId="{BDD80F2C-01AA-4B96-A94C-311B1FBAE2C5}" type="pres">
      <dgm:prSet presAssocID="{72B0C643-BDD1-4FAA-AA59-C8B496444DE1}" presName="accentRepeatNode" presStyleLbl="solidFgAcc1" presStyleIdx="1" presStyleCnt="5"/>
      <dgm:spPr/>
    </dgm:pt>
    <dgm:pt modelId="{436DB7A1-69BC-47E0-873E-6D28BF80E920}" type="pres">
      <dgm:prSet presAssocID="{6627E410-EFD2-46F4-9B29-C25424492EAA}" presName="text_3" presStyleLbl="node1" presStyleIdx="2" presStyleCnt="5">
        <dgm:presLayoutVars>
          <dgm:bulletEnabled val="1"/>
        </dgm:presLayoutVars>
      </dgm:prSet>
      <dgm:spPr/>
      <dgm:t>
        <a:bodyPr/>
        <a:lstStyle/>
        <a:p>
          <a:endParaRPr lang="es-ES"/>
        </a:p>
      </dgm:t>
    </dgm:pt>
    <dgm:pt modelId="{2DF4B9DF-DBDB-4CE3-8D9E-EF337E85668D}" type="pres">
      <dgm:prSet presAssocID="{6627E410-EFD2-46F4-9B29-C25424492EAA}" presName="accent_3" presStyleCnt="0"/>
      <dgm:spPr/>
    </dgm:pt>
    <dgm:pt modelId="{B15DFE04-8AEA-4B48-8529-C91FA0504E8E}" type="pres">
      <dgm:prSet presAssocID="{6627E410-EFD2-46F4-9B29-C25424492EAA}" presName="accentRepeatNode" presStyleLbl="solidFgAcc1" presStyleIdx="2" presStyleCnt="5"/>
      <dgm:spPr/>
    </dgm:pt>
    <dgm:pt modelId="{C2CB9BE7-F232-4DB1-9CC8-0FB6B7E06F0D}" type="pres">
      <dgm:prSet presAssocID="{ED9B47B8-8004-4EB9-8997-69A937579A55}" presName="text_4" presStyleLbl="node1" presStyleIdx="3" presStyleCnt="5">
        <dgm:presLayoutVars>
          <dgm:bulletEnabled val="1"/>
        </dgm:presLayoutVars>
      </dgm:prSet>
      <dgm:spPr/>
      <dgm:t>
        <a:bodyPr/>
        <a:lstStyle/>
        <a:p>
          <a:endParaRPr lang="es-ES"/>
        </a:p>
      </dgm:t>
    </dgm:pt>
    <dgm:pt modelId="{5A06A800-FE09-4EB2-B3E1-93E7F839C888}" type="pres">
      <dgm:prSet presAssocID="{ED9B47B8-8004-4EB9-8997-69A937579A55}" presName="accent_4" presStyleCnt="0"/>
      <dgm:spPr/>
    </dgm:pt>
    <dgm:pt modelId="{FBA27AB1-27EA-4627-86E7-D822190E1153}" type="pres">
      <dgm:prSet presAssocID="{ED9B47B8-8004-4EB9-8997-69A937579A55}" presName="accentRepeatNode" presStyleLbl="solidFgAcc1" presStyleIdx="3" presStyleCnt="5"/>
      <dgm:spPr/>
    </dgm:pt>
    <dgm:pt modelId="{803F0633-5D56-4C50-8B6E-11606551E52A}" type="pres">
      <dgm:prSet presAssocID="{293306EE-D757-4CE1-9DD8-6601F15F154C}" presName="text_5" presStyleLbl="node1" presStyleIdx="4" presStyleCnt="5">
        <dgm:presLayoutVars>
          <dgm:bulletEnabled val="1"/>
        </dgm:presLayoutVars>
      </dgm:prSet>
      <dgm:spPr/>
      <dgm:t>
        <a:bodyPr/>
        <a:lstStyle/>
        <a:p>
          <a:endParaRPr lang="es-ES"/>
        </a:p>
      </dgm:t>
    </dgm:pt>
    <dgm:pt modelId="{1E54EF93-8DB1-4EED-B4A5-B9E9158C5816}" type="pres">
      <dgm:prSet presAssocID="{293306EE-D757-4CE1-9DD8-6601F15F154C}" presName="accent_5" presStyleCnt="0"/>
      <dgm:spPr/>
    </dgm:pt>
    <dgm:pt modelId="{BE0E9BA5-1A7F-4482-A8C0-9CD4CBC77E55}" type="pres">
      <dgm:prSet presAssocID="{293306EE-D757-4CE1-9DD8-6601F15F154C}" presName="accentRepeatNode" presStyleLbl="solidFgAcc1" presStyleIdx="4" presStyleCnt="5"/>
      <dgm:spPr/>
    </dgm:pt>
  </dgm:ptLst>
  <dgm:cxnLst>
    <dgm:cxn modelId="{EC1E6146-17F3-441B-9CAA-504C8D73FB7A}" type="presOf" srcId="{72B0C643-BDD1-4FAA-AA59-C8B496444DE1}" destId="{5A19E828-091C-45EF-8D1D-E40499DA4E82}" srcOrd="0" destOrd="0" presId="urn:microsoft.com/office/officeart/2008/layout/VerticalCurvedList"/>
    <dgm:cxn modelId="{52F133E5-AA08-4469-972A-F49C9E526D0E}" srcId="{95CC9699-ADF8-4AB8-BF3F-6DA7ED611D33}" destId="{BA92268A-6324-45C3-A038-9D00BC9B39F5}" srcOrd="0" destOrd="0" parTransId="{F08B4B83-4C7E-4272-BA74-4EAE827BD680}" sibTransId="{DBC665EB-B34D-49A2-B1BD-FACCF9C4346C}"/>
    <dgm:cxn modelId="{06CD0F2C-4D9C-43FD-AFDF-E1232E40A4DA}" type="presOf" srcId="{DBC665EB-B34D-49A2-B1BD-FACCF9C4346C}" destId="{D015265A-2C76-4124-84FD-CF5DB6266D1A}" srcOrd="0" destOrd="0" presId="urn:microsoft.com/office/officeart/2008/layout/VerticalCurvedList"/>
    <dgm:cxn modelId="{3D1EA4C2-C209-44E4-9308-2A83D01422BC}" srcId="{95CC9699-ADF8-4AB8-BF3F-6DA7ED611D33}" destId="{293306EE-D757-4CE1-9DD8-6601F15F154C}" srcOrd="4" destOrd="0" parTransId="{7D123C91-F89E-4223-8B56-A39E66AF2467}" sibTransId="{D827EB5A-5B8E-4DFE-AE3E-E8CDDB164DA8}"/>
    <dgm:cxn modelId="{2428204F-E5D5-43E4-B071-D4148B25C6E7}" type="presOf" srcId="{BA92268A-6324-45C3-A038-9D00BC9B39F5}" destId="{87A5082C-5D3A-4B71-BCC7-330879760C21}" srcOrd="0" destOrd="0" presId="urn:microsoft.com/office/officeart/2008/layout/VerticalCurvedList"/>
    <dgm:cxn modelId="{773A95DB-A842-4996-BF03-94307329D12F}" type="presOf" srcId="{ED9B47B8-8004-4EB9-8997-69A937579A55}" destId="{C2CB9BE7-F232-4DB1-9CC8-0FB6B7E06F0D}" srcOrd="0" destOrd="0" presId="urn:microsoft.com/office/officeart/2008/layout/VerticalCurvedList"/>
    <dgm:cxn modelId="{26416637-EA30-49F4-960F-8A45BC051243}" srcId="{95CC9699-ADF8-4AB8-BF3F-6DA7ED611D33}" destId="{6627E410-EFD2-46F4-9B29-C25424492EAA}" srcOrd="2" destOrd="0" parTransId="{E108325D-0221-4A70-979A-911885659DAD}" sibTransId="{B5FA9AEC-7B57-4F59-ABF6-74674249E9B7}"/>
    <dgm:cxn modelId="{0EE419B0-341E-4BDF-A67A-489BDE86DD27}" srcId="{95CC9699-ADF8-4AB8-BF3F-6DA7ED611D33}" destId="{72B0C643-BDD1-4FAA-AA59-C8B496444DE1}" srcOrd="1" destOrd="0" parTransId="{896150B9-887E-4F1F-AFC4-AF7ED9987018}" sibTransId="{353C2C83-B178-4BCC-BA26-43451901A196}"/>
    <dgm:cxn modelId="{8B6742FE-6CA5-4BD0-87C3-822A09B89826}" type="presOf" srcId="{95CC9699-ADF8-4AB8-BF3F-6DA7ED611D33}" destId="{4C36EBE2-873F-4D53-8EB6-8EF6BF7B017F}" srcOrd="0" destOrd="0" presId="urn:microsoft.com/office/officeart/2008/layout/VerticalCurvedList"/>
    <dgm:cxn modelId="{B859A132-E78D-4702-88A8-09D6A74607FF}" type="presOf" srcId="{293306EE-D757-4CE1-9DD8-6601F15F154C}" destId="{803F0633-5D56-4C50-8B6E-11606551E52A}" srcOrd="0" destOrd="0" presId="urn:microsoft.com/office/officeart/2008/layout/VerticalCurvedList"/>
    <dgm:cxn modelId="{4D7175D7-1D7F-4635-94BB-7A085D98BECF}" type="presOf" srcId="{6627E410-EFD2-46F4-9B29-C25424492EAA}" destId="{436DB7A1-69BC-47E0-873E-6D28BF80E920}" srcOrd="0" destOrd="0" presId="urn:microsoft.com/office/officeart/2008/layout/VerticalCurvedList"/>
    <dgm:cxn modelId="{814C79BC-B435-46B0-8B3B-9515FD15BCE9}" srcId="{95CC9699-ADF8-4AB8-BF3F-6DA7ED611D33}" destId="{ED9B47B8-8004-4EB9-8997-69A937579A55}" srcOrd="3" destOrd="0" parTransId="{BE53BA32-0FB6-4DDD-B479-93027471C1A7}" sibTransId="{7F392828-70E9-4AFB-8029-680031853593}"/>
    <dgm:cxn modelId="{B8F04D0D-0745-4D10-961E-3D50CCFC9060}" type="presParOf" srcId="{4C36EBE2-873F-4D53-8EB6-8EF6BF7B017F}" destId="{D273BB49-7F8B-44E7-A810-58AFFE7370A9}" srcOrd="0" destOrd="0" presId="urn:microsoft.com/office/officeart/2008/layout/VerticalCurvedList"/>
    <dgm:cxn modelId="{C42351F9-F4D6-4725-8C17-7DAD374EDF30}" type="presParOf" srcId="{D273BB49-7F8B-44E7-A810-58AFFE7370A9}" destId="{BC6FACE2-9AB3-4DFB-9F23-698339F29415}" srcOrd="0" destOrd="0" presId="urn:microsoft.com/office/officeart/2008/layout/VerticalCurvedList"/>
    <dgm:cxn modelId="{9C1DBC3E-1DDD-4AD3-AF1F-C2B1A29E168D}" type="presParOf" srcId="{BC6FACE2-9AB3-4DFB-9F23-698339F29415}" destId="{D308133C-63F2-44C6-A075-A5908217B466}" srcOrd="0" destOrd="0" presId="urn:microsoft.com/office/officeart/2008/layout/VerticalCurvedList"/>
    <dgm:cxn modelId="{FE185067-C381-4565-A24C-537F505428DA}" type="presParOf" srcId="{BC6FACE2-9AB3-4DFB-9F23-698339F29415}" destId="{D015265A-2C76-4124-84FD-CF5DB6266D1A}" srcOrd="1" destOrd="0" presId="urn:microsoft.com/office/officeart/2008/layout/VerticalCurvedList"/>
    <dgm:cxn modelId="{979D1D08-29C8-4753-921B-F12C9D292F3B}" type="presParOf" srcId="{BC6FACE2-9AB3-4DFB-9F23-698339F29415}" destId="{648D3374-8372-43D1-85A4-770BAB5E321E}" srcOrd="2" destOrd="0" presId="urn:microsoft.com/office/officeart/2008/layout/VerticalCurvedList"/>
    <dgm:cxn modelId="{003F6C0E-D20F-4E9C-A991-9CCB0A19E86D}" type="presParOf" srcId="{BC6FACE2-9AB3-4DFB-9F23-698339F29415}" destId="{225978B0-CFF6-4629-93C6-3BEC1676308A}" srcOrd="3" destOrd="0" presId="urn:microsoft.com/office/officeart/2008/layout/VerticalCurvedList"/>
    <dgm:cxn modelId="{03AE3354-9F55-42E6-95AF-A60133957961}" type="presParOf" srcId="{D273BB49-7F8B-44E7-A810-58AFFE7370A9}" destId="{87A5082C-5D3A-4B71-BCC7-330879760C21}" srcOrd="1" destOrd="0" presId="urn:microsoft.com/office/officeart/2008/layout/VerticalCurvedList"/>
    <dgm:cxn modelId="{722934FD-C36C-40C2-9D4C-9FBD827E81F8}" type="presParOf" srcId="{D273BB49-7F8B-44E7-A810-58AFFE7370A9}" destId="{1894BDDB-785B-4BD1-AE8C-10DB15AC19BB}" srcOrd="2" destOrd="0" presId="urn:microsoft.com/office/officeart/2008/layout/VerticalCurvedList"/>
    <dgm:cxn modelId="{6541336D-B430-481D-AD32-0EE271B8AAD9}" type="presParOf" srcId="{1894BDDB-785B-4BD1-AE8C-10DB15AC19BB}" destId="{B75CBE7A-7AA9-466C-B4A3-4FC59B77BA34}" srcOrd="0" destOrd="0" presId="urn:microsoft.com/office/officeart/2008/layout/VerticalCurvedList"/>
    <dgm:cxn modelId="{D0F2CB1E-03C6-45EF-A962-8896D0B68983}" type="presParOf" srcId="{D273BB49-7F8B-44E7-A810-58AFFE7370A9}" destId="{5A19E828-091C-45EF-8D1D-E40499DA4E82}" srcOrd="3" destOrd="0" presId="urn:microsoft.com/office/officeart/2008/layout/VerticalCurvedList"/>
    <dgm:cxn modelId="{C81F0831-0B61-4BDF-A8FF-4C044233F97E}" type="presParOf" srcId="{D273BB49-7F8B-44E7-A810-58AFFE7370A9}" destId="{54DEDF86-9A8B-41F2-86E1-73BB61F12438}" srcOrd="4" destOrd="0" presId="urn:microsoft.com/office/officeart/2008/layout/VerticalCurvedList"/>
    <dgm:cxn modelId="{27403CE2-0565-4F60-9F7A-598FA5942C1C}" type="presParOf" srcId="{54DEDF86-9A8B-41F2-86E1-73BB61F12438}" destId="{BDD80F2C-01AA-4B96-A94C-311B1FBAE2C5}" srcOrd="0" destOrd="0" presId="urn:microsoft.com/office/officeart/2008/layout/VerticalCurvedList"/>
    <dgm:cxn modelId="{D8938298-C9FE-475F-AE4C-FC586AEF4591}" type="presParOf" srcId="{D273BB49-7F8B-44E7-A810-58AFFE7370A9}" destId="{436DB7A1-69BC-47E0-873E-6D28BF80E920}" srcOrd="5" destOrd="0" presId="urn:microsoft.com/office/officeart/2008/layout/VerticalCurvedList"/>
    <dgm:cxn modelId="{AD801549-038E-41DF-8313-3D6576D96538}" type="presParOf" srcId="{D273BB49-7F8B-44E7-A810-58AFFE7370A9}" destId="{2DF4B9DF-DBDB-4CE3-8D9E-EF337E85668D}" srcOrd="6" destOrd="0" presId="urn:microsoft.com/office/officeart/2008/layout/VerticalCurvedList"/>
    <dgm:cxn modelId="{4013472E-5E21-4E58-B05E-873BF39C55F5}" type="presParOf" srcId="{2DF4B9DF-DBDB-4CE3-8D9E-EF337E85668D}" destId="{B15DFE04-8AEA-4B48-8529-C91FA0504E8E}" srcOrd="0" destOrd="0" presId="urn:microsoft.com/office/officeart/2008/layout/VerticalCurvedList"/>
    <dgm:cxn modelId="{AA1305E7-0D87-4B98-962A-2221197605F4}" type="presParOf" srcId="{D273BB49-7F8B-44E7-A810-58AFFE7370A9}" destId="{C2CB9BE7-F232-4DB1-9CC8-0FB6B7E06F0D}" srcOrd="7" destOrd="0" presId="urn:microsoft.com/office/officeart/2008/layout/VerticalCurvedList"/>
    <dgm:cxn modelId="{9B632C78-B95C-4826-B03E-567017546D63}" type="presParOf" srcId="{D273BB49-7F8B-44E7-A810-58AFFE7370A9}" destId="{5A06A800-FE09-4EB2-B3E1-93E7F839C888}" srcOrd="8" destOrd="0" presId="urn:microsoft.com/office/officeart/2008/layout/VerticalCurvedList"/>
    <dgm:cxn modelId="{2755C0FF-1A74-4050-ADC3-32851E88C18B}" type="presParOf" srcId="{5A06A800-FE09-4EB2-B3E1-93E7F839C888}" destId="{FBA27AB1-27EA-4627-86E7-D822190E1153}" srcOrd="0" destOrd="0" presId="urn:microsoft.com/office/officeart/2008/layout/VerticalCurvedList"/>
    <dgm:cxn modelId="{244D448B-7CA2-4EDC-8308-1D4DEC8E8528}" type="presParOf" srcId="{D273BB49-7F8B-44E7-A810-58AFFE7370A9}" destId="{803F0633-5D56-4C50-8B6E-11606551E52A}" srcOrd="9" destOrd="0" presId="urn:microsoft.com/office/officeart/2008/layout/VerticalCurvedList"/>
    <dgm:cxn modelId="{CBFDD24A-5001-4012-B61B-86C9476C00FA}" type="presParOf" srcId="{D273BB49-7F8B-44E7-A810-58AFFE7370A9}" destId="{1E54EF93-8DB1-4EED-B4A5-B9E9158C5816}" srcOrd="10" destOrd="0" presId="urn:microsoft.com/office/officeart/2008/layout/VerticalCurvedList"/>
    <dgm:cxn modelId="{6F4285AF-3C91-40E3-BE74-6FC2AE4E33DA}" type="presParOf" srcId="{1E54EF93-8DB1-4EED-B4A5-B9E9158C5816}" destId="{BE0E9BA5-1A7F-4482-A8C0-9CD4CBC77E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63FFC1-9598-475C-A26B-FCB9DBEB18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A394A0B3-083E-4987-A819-3FAD58F7C2B3}">
      <dgm:prSet phldrT="[Texto]"/>
      <dgm:spPr/>
      <dgm:t>
        <a:bodyPr/>
        <a:lstStyle/>
        <a:p>
          <a:r>
            <a:rPr lang="es-ES" dirty="0" smtClean="0"/>
            <a:t>-</a:t>
          </a:r>
          <a:endParaRPr lang="es-ES" dirty="0"/>
        </a:p>
      </dgm:t>
    </dgm:pt>
    <dgm:pt modelId="{57622C8E-0569-488E-ABFD-EC930B517807}" type="parTrans" cxnId="{D34515C5-CB96-49F5-B33F-9694531659B4}">
      <dgm:prSet/>
      <dgm:spPr/>
      <dgm:t>
        <a:bodyPr/>
        <a:lstStyle/>
        <a:p>
          <a:endParaRPr lang="es-ES"/>
        </a:p>
      </dgm:t>
    </dgm:pt>
    <dgm:pt modelId="{B7A5007A-F288-49DB-8DFE-ADBF36F469C7}" type="sibTrans" cxnId="{D34515C5-CB96-49F5-B33F-9694531659B4}">
      <dgm:prSet/>
      <dgm:spPr/>
      <dgm:t>
        <a:bodyPr/>
        <a:lstStyle/>
        <a:p>
          <a:endParaRPr lang="es-ES"/>
        </a:p>
      </dgm:t>
    </dgm:pt>
    <dgm:pt modelId="{8D7B8E63-D6EB-4272-A6E3-67C08D4397BE}">
      <dgm:prSet/>
      <dgm:spPr/>
      <dgm:t>
        <a:bodyPr/>
        <a:lstStyle/>
        <a:p>
          <a:r>
            <a:rPr lang="es-EC" dirty="0" smtClean="0"/>
            <a:t>En el desarrollo de una aplicación web se puede utilizar solamente los módulos de Spring que se necesita, más no toda la herramienta en su totalidad, demostrando así su alta cohesión. Este </a:t>
          </a:r>
          <a:r>
            <a:rPr lang="es-EC" dirty="0" err="1" smtClean="0"/>
            <a:t>framework</a:t>
          </a:r>
          <a:r>
            <a:rPr lang="es-EC" dirty="0" smtClean="0"/>
            <a:t> puede también integrarse con otras herramientas dependiendo de las necesidades del desarrollador.</a:t>
          </a:r>
          <a:endParaRPr lang="es-ES" dirty="0"/>
        </a:p>
      </dgm:t>
    </dgm:pt>
    <dgm:pt modelId="{9911548B-7418-4E92-8F2E-F6866F71D72D}" type="parTrans" cxnId="{2702037D-C249-44E3-BFF9-40CA41423C3F}">
      <dgm:prSet/>
      <dgm:spPr/>
      <dgm:t>
        <a:bodyPr/>
        <a:lstStyle/>
        <a:p>
          <a:endParaRPr lang="es-ES"/>
        </a:p>
      </dgm:t>
    </dgm:pt>
    <dgm:pt modelId="{F9C227DB-8E86-4D9A-827D-6D53184121A4}" type="sibTrans" cxnId="{2702037D-C249-44E3-BFF9-40CA41423C3F}">
      <dgm:prSet/>
      <dgm:spPr/>
      <dgm:t>
        <a:bodyPr/>
        <a:lstStyle/>
        <a:p>
          <a:endParaRPr lang="es-ES"/>
        </a:p>
      </dgm:t>
    </dgm:pt>
    <dgm:pt modelId="{0C4EC63A-9CDA-41F8-B30C-4DD35A3B995C}">
      <dgm:prSet phldrT="[Texto]"/>
      <dgm:spPr/>
      <dgm:t>
        <a:bodyPr/>
        <a:lstStyle/>
        <a:p>
          <a:r>
            <a:rPr lang="es-EC" dirty="0" smtClean="0"/>
            <a:t>Para poder tener escalabilidad en el sistema se necesitó mantener las capas independientes las unas de las otras, de tal modo que cuando sea necesario realizar cambios se pueda hacerlos solamente en la capa pertinente, sin afectar al funcionamiento del resto del proyecto. Esto hace que el sistema sea mucho más flexible y fácil de mantener. El sistema podrá seguir aumentando módulos a futuro sin afectar su funcionamiento actual.</a:t>
          </a:r>
          <a:endParaRPr lang="es-ES" dirty="0"/>
        </a:p>
      </dgm:t>
    </dgm:pt>
    <dgm:pt modelId="{77AF98AB-7440-4350-B521-54EF80EFF92E}" type="parTrans" cxnId="{B299162C-873F-4FD0-9E3B-628FE3EBDC60}">
      <dgm:prSet/>
      <dgm:spPr/>
      <dgm:t>
        <a:bodyPr/>
        <a:lstStyle/>
        <a:p>
          <a:endParaRPr lang="es-ES"/>
        </a:p>
      </dgm:t>
    </dgm:pt>
    <dgm:pt modelId="{9AFFFDCF-C8E7-4C3D-8366-6E5674FF8014}" type="sibTrans" cxnId="{B299162C-873F-4FD0-9E3B-628FE3EBDC60}">
      <dgm:prSet/>
      <dgm:spPr/>
      <dgm:t>
        <a:bodyPr/>
        <a:lstStyle/>
        <a:p>
          <a:endParaRPr lang="es-ES"/>
        </a:p>
      </dgm:t>
    </dgm:pt>
    <dgm:pt modelId="{36F6F2F6-167C-440B-8148-5125C0BDA01B}">
      <dgm:prSet phldrT="[Texto]"/>
      <dgm:spPr/>
      <dgm:t>
        <a:bodyPr/>
        <a:lstStyle/>
        <a:p>
          <a:r>
            <a:rPr lang="es-ES" dirty="0" smtClean="0"/>
            <a:t>-</a:t>
          </a:r>
          <a:endParaRPr lang="es-ES" dirty="0"/>
        </a:p>
      </dgm:t>
    </dgm:pt>
    <dgm:pt modelId="{E511793C-9895-4733-A9AB-977D3271BC91}" type="parTrans" cxnId="{64E3326D-EEE8-4E8F-9179-2C53793A1994}">
      <dgm:prSet/>
      <dgm:spPr/>
      <dgm:t>
        <a:bodyPr/>
        <a:lstStyle/>
        <a:p>
          <a:endParaRPr lang="es-ES"/>
        </a:p>
      </dgm:t>
    </dgm:pt>
    <dgm:pt modelId="{16C512E1-9FF3-4421-851D-308D8305F12C}" type="sibTrans" cxnId="{64E3326D-EEE8-4E8F-9179-2C53793A1994}">
      <dgm:prSet/>
      <dgm:spPr/>
      <dgm:t>
        <a:bodyPr/>
        <a:lstStyle/>
        <a:p>
          <a:endParaRPr lang="es-ES"/>
        </a:p>
      </dgm:t>
    </dgm:pt>
    <dgm:pt modelId="{EBC171B2-DD12-458C-8357-6E93ADB6D8E9}" type="pres">
      <dgm:prSet presAssocID="{BC63FFC1-9598-475C-A26B-FCB9DBEB185A}" presName="linearFlow" presStyleCnt="0">
        <dgm:presLayoutVars>
          <dgm:dir/>
          <dgm:animLvl val="lvl"/>
          <dgm:resizeHandles val="exact"/>
        </dgm:presLayoutVars>
      </dgm:prSet>
      <dgm:spPr/>
      <dgm:t>
        <a:bodyPr/>
        <a:lstStyle/>
        <a:p>
          <a:endParaRPr lang="es-ES"/>
        </a:p>
      </dgm:t>
    </dgm:pt>
    <dgm:pt modelId="{12194051-36F8-475D-8D5B-543A45C14566}" type="pres">
      <dgm:prSet presAssocID="{A394A0B3-083E-4987-A819-3FAD58F7C2B3}" presName="composite" presStyleCnt="0"/>
      <dgm:spPr/>
    </dgm:pt>
    <dgm:pt modelId="{288FCB20-3324-4E6E-B9A5-3CE718F96E8B}" type="pres">
      <dgm:prSet presAssocID="{A394A0B3-083E-4987-A819-3FAD58F7C2B3}" presName="parentText" presStyleLbl="alignNode1" presStyleIdx="0" presStyleCnt="2">
        <dgm:presLayoutVars>
          <dgm:chMax val="1"/>
          <dgm:bulletEnabled val="1"/>
        </dgm:presLayoutVars>
      </dgm:prSet>
      <dgm:spPr/>
      <dgm:t>
        <a:bodyPr/>
        <a:lstStyle/>
        <a:p>
          <a:endParaRPr lang="es-ES"/>
        </a:p>
      </dgm:t>
    </dgm:pt>
    <dgm:pt modelId="{0211A637-26BF-47BC-9B84-D22E761CFBBD}" type="pres">
      <dgm:prSet presAssocID="{A394A0B3-083E-4987-A819-3FAD58F7C2B3}" presName="descendantText" presStyleLbl="alignAcc1" presStyleIdx="0" presStyleCnt="2">
        <dgm:presLayoutVars>
          <dgm:bulletEnabled val="1"/>
        </dgm:presLayoutVars>
      </dgm:prSet>
      <dgm:spPr/>
      <dgm:t>
        <a:bodyPr/>
        <a:lstStyle/>
        <a:p>
          <a:endParaRPr lang="es-ES"/>
        </a:p>
      </dgm:t>
    </dgm:pt>
    <dgm:pt modelId="{332E5C27-4008-49BC-B010-CB06BADBABCC}" type="pres">
      <dgm:prSet presAssocID="{B7A5007A-F288-49DB-8DFE-ADBF36F469C7}" presName="sp" presStyleCnt="0"/>
      <dgm:spPr/>
    </dgm:pt>
    <dgm:pt modelId="{F2607047-E8DD-4320-A896-4EBB48D828B3}" type="pres">
      <dgm:prSet presAssocID="{36F6F2F6-167C-440B-8148-5125C0BDA01B}" presName="composite" presStyleCnt="0"/>
      <dgm:spPr/>
    </dgm:pt>
    <dgm:pt modelId="{9CEACD95-E628-4ADC-83D8-E2B73237A623}" type="pres">
      <dgm:prSet presAssocID="{36F6F2F6-167C-440B-8148-5125C0BDA01B}" presName="parentText" presStyleLbl="alignNode1" presStyleIdx="1" presStyleCnt="2">
        <dgm:presLayoutVars>
          <dgm:chMax val="1"/>
          <dgm:bulletEnabled val="1"/>
        </dgm:presLayoutVars>
      </dgm:prSet>
      <dgm:spPr/>
      <dgm:t>
        <a:bodyPr/>
        <a:lstStyle/>
        <a:p>
          <a:endParaRPr lang="es-ES"/>
        </a:p>
      </dgm:t>
    </dgm:pt>
    <dgm:pt modelId="{5335750B-FBD6-4712-BAA2-C060841BDD73}" type="pres">
      <dgm:prSet presAssocID="{36F6F2F6-167C-440B-8148-5125C0BDA01B}" presName="descendantText" presStyleLbl="alignAcc1" presStyleIdx="1" presStyleCnt="2">
        <dgm:presLayoutVars>
          <dgm:bulletEnabled val="1"/>
        </dgm:presLayoutVars>
      </dgm:prSet>
      <dgm:spPr/>
      <dgm:t>
        <a:bodyPr/>
        <a:lstStyle/>
        <a:p>
          <a:endParaRPr lang="es-ES"/>
        </a:p>
      </dgm:t>
    </dgm:pt>
  </dgm:ptLst>
  <dgm:cxnLst>
    <dgm:cxn modelId="{D34515C5-CB96-49F5-B33F-9694531659B4}" srcId="{BC63FFC1-9598-475C-A26B-FCB9DBEB185A}" destId="{A394A0B3-083E-4987-A819-3FAD58F7C2B3}" srcOrd="0" destOrd="0" parTransId="{57622C8E-0569-488E-ABFD-EC930B517807}" sibTransId="{B7A5007A-F288-49DB-8DFE-ADBF36F469C7}"/>
    <dgm:cxn modelId="{071FBD7E-768B-473D-8887-E4FDD2C8349A}" type="presOf" srcId="{A394A0B3-083E-4987-A819-3FAD58F7C2B3}" destId="{288FCB20-3324-4E6E-B9A5-3CE718F96E8B}" srcOrd="0" destOrd="0" presId="urn:microsoft.com/office/officeart/2005/8/layout/chevron2"/>
    <dgm:cxn modelId="{B299162C-873F-4FD0-9E3B-628FE3EBDC60}" srcId="{A394A0B3-083E-4987-A819-3FAD58F7C2B3}" destId="{0C4EC63A-9CDA-41F8-B30C-4DD35A3B995C}" srcOrd="0" destOrd="0" parTransId="{77AF98AB-7440-4350-B521-54EF80EFF92E}" sibTransId="{9AFFFDCF-C8E7-4C3D-8366-6E5674FF8014}"/>
    <dgm:cxn modelId="{EDBF90CE-B432-43F3-93AE-680D03B613A9}" type="presOf" srcId="{BC63FFC1-9598-475C-A26B-FCB9DBEB185A}" destId="{EBC171B2-DD12-458C-8357-6E93ADB6D8E9}" srcOrd="0" destOrd="0" presId="urn:microsoft.com/office/officeart/2005/8/layout/chevron2"/>
    <dgm:cxn modelId="{2702037D-C249-44E3-BFF9-40CA41423C3F}" srcId="{36F6F2F6-167C-440B-8148-5125C0BDA01B}" destId="{8D7B8E63-D6EB-4272-A6E3-67C08D4397BE}" srcOrd="0" destOrd="0" parTransId="{9911548B-7418-4E92-8F2E-F6866F71D72D}" sibTransId="{F9C227DB-8E86-4D9A-827D-6D53184121A4}"/>
    <dgm:cxn modelId="{19B3F544-FA58-419B-BB3A-5D1CDB4BDF94}" type="presOf" srcId="{0C4EC63A-9CDA-41F8-B30C-4DD35A3B995C}" destId="{0211A637-26BF-47BC-9B84-D22E761CFBBD}" srcOrd="0" destOrd="0" presId="urn:microsoft.com/office/officeart/2005/8/layout/chevron2"/>
    <dgm:cxn modelId="{DFA7C8F4-2961-4FAA-86C0-FC991DEE76E3}" type="presOf" srcId="{8D7B8E63-D6EB-4272-A6E3-67C08D4397BE}" destId="{5335750B-FBD6-4712-BAA2-C060841BDD73}" srcOrd="0" destOrd="0" presId="urn:microsoft.com/office/officeart/2005/8/layout/chevron2"/>
    <dgm:cxn modelId="{64E3326D-EEE8-4E8F-9179-2C53793A1994}" srcId="{BC63FFC1-9598-475C-A26B-FCB9DBEB185A}" destId="{36F6F2F6-167C-440B-8148-5125C0BDA01B}" srcOrd="1" destOrd="0" parTransId="{E511793C-9895-4733-A9AB-977D3271BC91}" sibTransId="{16C512E1-9FF3-4421-851D-308D8305F12C}"/>
    <dgm:cxn modelId="{9D613E2F-5F46-4677-A91C-567E541CFC9E}" type="presOf" srcId="{36F6F2F6-167C-440B-8148-5125C0BDA01B}" destId="{9CEACD95-E628-4ADC-83D8-E2B73237A623}" srcOrd="0" destOrd="0" presId="urn:microsoft.com/office/officeart/2005/8/layout/chevron2"/>
    <dgm:cxn modelId="{8974FBF6-911D-4DC3-85F9-E0C5A4793250}" type="presParOf" srcId="{EBC171B2-DD12-458C-8357-6E93ADB6D8E9}" destId="{12194051-36F8-475D-8D5B-543A45C14566}" srcOrd="0" destOrd="0" presId="urn:microsoft.com/office/officeart/2005/8/layout/chevron2"/>
    <dgm:cxn modelId="{0AC83C2C-7F08-4760-9502-D6A958A17F73}" type="presParOf" srcId="{12194051-36F8-475D-8D5B-543A45C14566}" destId="{288FCB20-3324-4E6E-B9A5-3CE718F96E8B}" srcOrd="0" destOrd="0" presId="urn:microsoft.com/office/officeart/2005/8/layout/chevron2"/>
    <dgm:cxn modelId="{EDB07EEC-B0CA-4EC4-9EDA-1E21D8047100}" type="presParOf" srcId="{12194051-36F8-475D-8D5B-543A45C14566}" destId="{0211A637-26BF-47BC-9B84-D22E761CFBBD}" srcOrd="1" destOrd="0" presId="urn:microsoft.com/office/officeart/2005/8/layout/chevron2"/>
    <dgm:cxn modelId="{85457134-A740-4EA3-9A73-174A8C187072}" type="presParOf" srcId="{EBC171B2-DD12-458C-8357-6E93ADB6D8E9}" destId="{332E5C27-4008-49BC-B010-CB06BADBABCC}" srcOrd="1" destOrd="0" presId="urn:microsoft.com/office/officeart/2005/8/layout/chevron2"/>
    <dgm:cxn modelId="{5DA0B102-BC4D-4351-8599-468D5DA17ECB}" type="presParOf" srcId="{EBC171B2-DD12-458C-8357-6E93ADB6D8E9}" destId="{F2607047-E8DD-4320-A896-4EBB48D828B3}" srcOrd="2" destOrd="0" presId="urn:microsoft.com/office/officeart/2005/8/layout/chevron2"/>
    <dgm:cxn modelId="{941BC518-E95A-47A5-8145-ACCC43981E98}" type="presParOf" srcId="{F2607047-E8DD-4320-A896-4EBB48D828B3}" destId="{9CEACD95-E628-4ADC-83D8-E2B73237A623}" srcOrd="0" destOrd="0" presId="urn:microsoft.com/office/officeart/2005/8/layout/chevron2"/>
    <dgm:cxn modelId="{5427DD6A-3EEF-482F-8663-D65AC7C2AB99}" type="presParOf" srcId="{F2607047-E8DD-4320-A896-4EBB48D828B3}" destId="{5335750B-FBD6-4712-BAA2-C060841BDD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3FFC1-9598-475C-A26B-FCB9DBEB18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A394A0B3-083E-4987-A819-3FAD58F7C2B3}">
      <dgm:prSet phldrT="[Texto]"/>
      <dgm:spPr/>
      <dgm:t>
        <a:bodyPr/>
        <a:lstStyle/>
        <a:p>
          <a:r>
            <a:rPr lang="es-ES" dirty="0" smtClean="0"/>
            <a:t>-</a:t>
          </a:r>
          <a:endParaRPr lang="es-ES" dirty="0"/>
        </a:p>
      </dgm:t>
    </dgm:pt>
    <dgm:pt modelId="{57622C8E-0569-488E-ABFD-EC930B517807}" type="parTrans" cxnId="{D34515C5-CB96-49F5-B33F-9694531659B4}">
      <dgm:prSet/>
      <dgm:spPr/>
      <dgm:t>
        <a:bodyPr/>
        <a:lstStyle/>
        <a:p>
          <a:endParaRPr lang="es-ES"/>
        </a:p>
      </dgm:t>
    </dgm:pt>
    <dgm:pt modelId="{B7A5007A-F288-49DB-8DFE-ADBF36F469C7}" type="sibTrans" cxnId="{D34515C5-CB96-49F5-B33F-9694531659B4}">
      <dgm:prSet/>
      <dgm:spPr/>
      <dgm:t>
        <a:bodyPr/>
        <a:lstStyle/>
        <a:p>
          <a:endParaRPr lang="es-ES"/>
        </a:p>
      </dgm:t>
    </dgm:pt>
    <dgm:pt modelId="{36F6F2F6-167C-440B-8148-5125C0BDA01B}">
      <dgm:prSet phldrT="[Texto]"/>
      <dgm:spPr/>
      <dgm:t>
        <a:bodyPr/>
        <a:lstStyle/>
        <a:p>
          <a:r>
            <a:rPr lang="es-ES" dirty="0" smtClean="0"/>
            <a:t>-</a:t>
          </a:r>
          <a:endParaRPr lang="es-ES" dirty="0"/>
        </a:p>
      </dgm:t>
    </dgm:pt>
    <dgm:pt modelId="{E511793C-9895-4733-A9AB-977D3271BC91}" type="parTrans" cxnId="{64E3326D-EEE8-4E8F-9179-2C53793A1994}">
      <dgm:prSet/>
      <dgm:spPr/>
      <dgm:t>
        <a:bodyPr/>
        <a:lstStyle/>
        <a:p>
          <a:endParaRPr lang="es-ES"/>
        </a:p>
      </dgm:t>
    </dgm:pt>
    <dgm:pt modelId="{16C512E1-9FF3-4421-851D-308D8305F12C}" type="sibTrans" cxnId="{64E3326D-EEE8-4E8F-9179-2C53793A1994}">
      <dgm:prSet/>
      <dgm:spPr/>
      <dgm:t>
        <a:bodyPr/>
        <a:lstStyle/>
        <a:p>
          <a:endParaRPr lang="es-ES"/>
        </a:p>
      </dgm:t>
    </dgm:pt>
    <dgm:pt modelId="{97C7E0F6-8DE5-420A-B3FC-B12025ED76F1}">
      <dgm:prSet phldrT="[Texto]"/>
      <dgm:spPr/>
      <dgm:t>
        <a:bodyPr/>
        <a:lstStyle/>
        <a:p>
          <a:r>
            <a:rPr lang="es-EC" dirty="0" smtClean="0"/>
            <a:t>Es de mucha utilidad crear un </a:t>
          </a:r>
          <a:r>
            <a:rPr lang="es-EC" dirty="0" err="1" smtClean="0"/>
            <a:t>bean</a:t>
          </a:r>
          <a:r>
            <a:rPr lang="es-EC" dirty="0" smtClean="0"/>
            <a:t> para cada objeto, de esta forma se puede manipular de manera independiente las variables que toman diferentes valores en una página web. Fue imprescindible hacer un </a:t>
          </a:r>
          <a:r>
            <a:rPr lang="es-EC" dirty="0" err="1" smtClean="0"/>
            <a:t>bean</a:t>
          </a:r>
          <a:r>
            <a:rPr lang="es-EC" dirty="0" smtClean="0"/>
            <a:t> genérico el cual fue extendido por todos los demás, para manejar el uso de funciones comunes como guardar o borrar un objeto nuevo o uno ya existente, así como el manejo de objetos seleccionados en cada página web.</a:t>
          </a:r>
          <a:endParaRPr lang="es-ES" dirty="0"/>
        </a:p>
      </dgm:t>
    </dgm:pt>
    <dgm:pt modelId="{3DF2236A-9B29-486B-849B-FA31247F1B26}" type="parTrans" cxnId="{AEA9C8DF-A090-428B-97B8-46387C7241DF}">
      <dgm:prSet/>
      <dgm:spPr/>
      <dgm:t>
        <a:bodyPr/>
        <a:lstStyle/>
        <a:p>
          <a:endParaRPr lang="es-ES"/>
        </a:p>
      </dgm:t>
    </dgm:pt>
    <dgm:pt modelId="{F428FF7D-10C7-4517-A353-777683254D78}" type="sibTrans" cxnId="{AEA9C8DF-A090-428B-97B8-46387C7241DF}">
      <dgm:prSet/>
      <dgm:spPr/>
      <dgm:t>
        <a:bodyPr/>
        <a:lstStyle/>
        <a:p>
          <a:endParaRPr lang="es-ES"/>
        </a:p>
      </dgm:t>
    </dgm:pt>
    <dgm:pt modelId="{76EB75AC-859A-4192-B77E-F0B04FE362D9}">
      <dgm:prSet phldrT="[Texto]"/>
      <dgm:spPr/>
      <dgm:t>
        <a:bodyPr/>
        <a:lstStyle/>
        <a:p>
          <a:r>
            <a:rPr lang="es-MX" dirty="0" smtClean="0"/>
            <a:t>La optimización de los procesos de gestión de inventarios permitieron al INAMHI no tener más atrasos ni postergaciones en las visitas de mantenimiento a sus estaciones meteorológicas anuales. </a:t>
          </a:r>
          <a:endParaRPr lang="es-ES" dirty="0"/>
        </a:p>
      </dgm:t>
    </dgm:pt>
    <dgm:pt modelId="{AEA552D9-ABBF-4169-B4BE-6B7393281CA5}" type="parTrans" cxnId="{C3B379E0-6BAF-4B92-8CB3-5C7DB976FE1B}">
      <dgm:prSet/>
      <dgm:spPr/>
      <dgm:t>
        <a:bodyPr/>
        <a:lstStyle/>
        <a:p>
          <a:endParaRPr lang="es-ES"/>
        </a:p>
      </dgm:t>
    </dgm:pt>
    <dgm:pt modelId="{499319F2-C1BB-4D73-9829-624E881D22E7}" type="sibTrans" cxnId="{C3B379E0-6BAF-4B92-8CB3-5C7DB976FE1B}">
      <dgm:prSet/>
      <dgm:spPr/>
      <dgm:t>
        <a:bodyPr/>
        <a:lstStyle/>
        <a:p>
          <a:endParaRPr lang="es-ES"/>
        </a:p>
      </dgm:t>
    </dgm:pt>
    <dgm:pt modelId="{EBC171B2-DD12-458C-8357-6E93ADB6D8E9}" type="pres">
      <dgm:prSet presAssocID="{BC63FFC1-9598-475C-A26B-FCB9DBEB185A}" presName="linearFlow" presStyleCnt="0">
        <dgm:presLayoutVars>
          <dgm:dir/>
          <dgm:animLvl val="lvl"/>
          <dgm:resizeHandles val="exact"/>
        </dgm:presLayoutVars>
      </dgm:prSet>
      <dgm:spPr/>
      <dgm:t>
        <a:bodyPr/>
        <a:lstStyle/>
        <a:p>
          <a:endParaRPr lang="es-ES"/>
        </a:p>
      </dgm:t>
    </dgm:pt>
    <dgm:pt modelId="{12194051-36F8-475D-8D5B-543A45C14566}" type="pres">
      <dgm:prSet presAssocID="{A394A0B3-083E-4987-A819-3FAD58F7C2B3}" presName="composite" presStyleCnt="0"/>
      <dgm:spPr/>
    </dgm:pt>
    <dgm:pt modelId="{288FCB20-3324-4E6E-B9A5-3CE718F96E8B}" type="pres">
      <dgm:prSet presAssocID="{A394A0B3-083E-4987-A819-3FAD58F7C2B3}" presName="parentText" presStyleLbl="alignNode1" presStyleIdx="0" presStyleCnt="2">
        <dgm:presLayoutVars>
          <dgm:chMax val="1"/>
          <dgm:bulletEnabled val="1"/>
        </dgm:presLayoutVars>
      </dgm:prSet>
      <dgm:spPr/>
      <dgm:t>
        <a:bodyPr/>
        <a:lstStyle/>
        <a:p>
          <a:endParaRPr lang="es-ES"/>
        </a:p>
      </dgm:t>
    </dgm:pt>
    <dgm:pt modelId="{0211A637-26BF-47BC-9B84-D22E761CFBBD}" type="pres">
      <dgm:prSet presAssocID="{A394A0B3-083E-4987-A819-3FAD58F7C2B3}" presName="descendantText" presStyleLbl="alignAcc1" presStyleIdx="0" presStyleCnt="2">
        <dgm:presLayoutVars>
          <dgm:bulletEnabled val="1"/>
        </dgm:presLayoutVars>
      </dgm:prSet>
      <dgm:spPr/>
      <dgm:t>
        <a:bodyPr/>
        <a:lstStyle/>
        <a:p>
          <a:endParaRPr lang="es-ES"/>
        </a:p>
      </dgm:t>
    </dgm:pt>
    <dgm:pt modelId="{332E5C27-4008-49BC-B010-CB06BADBABCC}" type="pres">
      <dgm:prSet presAssocID="{B7A5007A-F288-49DB-8DFE-ADBF36F469C7}" presName="sp" presStyleCnt="0"/>
      <dgm:spPr/>
    </dgm:pt>
    <dgm:pt modelId="{F2607047-E8DD-4320-A896-4EBB48D828B3}" type="pres">
      <dgm:prSet presAssocID="{36F6F2F6-167C-440B-8148-5125C0BDA01B}" presName="composite" presStyleCnt="0"/>
      <dgm:spPr/>
    </dgm:pt>
    <dgm:pt modelId="{9CEACD95-E628-4ADC-83D8-E2B73237A623}" type="pres">
      <dgm:prSet presAssocID="{36F6F2F6-167C-440B-8148-5125C0BDA01B}" presName="parentText" presStyleLbl="alignNode1" presStyleIdx="1" presStyleCnt="2">
        <dgm:presLayoutVars>
          <dgm:chMax val="1"/>
          <dgm:bulletEnabled val="1"/>
        </dgm:presLayoutVars>
      </dgm:prSet>
      <dgm:spPr/>
      <dgm:t>
        <a:bodyPr/>
        <a:lstStyle/>
        <a:p>
          <a:endParaRPr lang="es-ES"/>
        </a:p>
      </dgm:t>
    </dgm:pt>
    <dgm:pt modelId="{5335750B-FBD6-4712-BAA2-C060841BDD73}" type="pres">
      <dgm:prSet presAssocID="{36F6F2F6-167C-440B-8148-5125C0BDA01B}" presName="descendantText" presStyleLbl="alignAcc1" presStyleIdx="1" presStyleCnt="2">
        <dgm:presLayoutVars>
          <dgm:bulletEnabled val="1"/>
        </dgm:presLayoutVars>
      </dgm:prSet>
      <dgm:spPr/>
      <dgm:t>
        <a:bodyPr/>
        <a:lstStyle/>
        <a:p>
          <a:endParaRPr lang="es-ES"/>
        </a:p>
      </dgm:t>
    </dgm:pt>
  </dgm:ptLst>
  <dgm:cxnLst>
    <dgm:cxn modelId="{7B1650B0-F27E-4528-A8F0-6961B47F1BD7}" type="presOf" srcId="{36F6F2F6-167C-440B-8148-5125C0BDA01B}" destId="{9CEACD95-E628-4ADC-83D8-E2B73237A623}" srcOrd="0" destOrd="0" presId="urn:microsoft.com/office/officeart/2005/8/layout/chevron2"/>
    <dgm:cxn modelId="{4C8F63F6-2BC8-4617-93C0-16D1E51C426C}" type="presOf" srcId="{97C7E0F6-8DE5-420A-B3FC-B12025ED76F1}" destId="{0211A637-26BF-47BC-9B84-D22E761CFBBD}" srcOrd="0" destOrd="0" presId="urn:microsoft.com/office/officeart/2005/8/layout/chevron2"/>
    <dgm:cxn modelId="{D34515C5-CB96-49F5-B33F-9694531659B4}" srcId="{BC63FFC1-9598-475C-A26B-FCB9DBEB185A}" destId="{A394A0B3-083E-4987-A819-3FAD58F7C2B3}" srcOrd="0" destOrd="0" parTransId="{57622C8E-0569-488E-ABFD-EC930B517807}" sibTransId="{B7A5007A-F288-49DB-8DFE-ADBF36F469C7}"/>
    <dgm:cxn modelId="{0BB5E0F0-19D2-4157-B352-049E7EC3CCCC}" type="presOf" srcId="{A394A0B3-083E-4987-A819-3FAD58F7C2B3}" destId="{288FCB20-3324-4E6E-B9A5-3CE718F96E8B}" srcOrd="0" destOrd="0" presId="urn:microsoft.com/office/officeart/2005/8/layout/chevron2"/>
    <dgm:cxn modelId="{378D3A37-9DC9-4DF4-B95A-A5E9B17402AB}" type="presOf" srcId="{76EB75AC-859A-4192-B77E-F0B04FE362D9}" destId="{5335750B-FBD6-4712-BAA2-C060841BDD73}" srcOrd="0" destOrd="0" presId="urn:microsoft.com/office/officeart/2005/8/layout/chevron2"/>
    <dgm:cxn modelId="{C3B379E0-6BAF-4B92-8CB3-5C7DB976FE1B}" srcId="{36F6F2F6-167C-440B-8148-5125C0BDA01B}" destId="{76EB75AC-859A-4192-B77E-F0B04FE362D9}" srcOrd="0" destOrd="0" parTransId="{AEA552D9-ABBF-4169-B4BE-6B7393281CA5}" sibTransId="{499319F2-C1BB-4D73-9829-624E881D22E7}"/>
    <dgm:cxn modelId="{20C5EB0B-D7E7-4644-A9F1-85328F9E16DD}" type="presOf" srcId="{BC63FFC1-9598-475C-A26B-FCB9DBEB185A}" destId="{EBC171B2-DD12-458C-8357-6E93ADB6D8E9}" srcOrd="0" destOrd="0" presId="urn:microsoft.com/office/officeart/2005/8/layout/chevron2"/>
    <dgm:cxn modelId="{64E3326D-EEE8-4E8F-9179-2C53793A1994}" srcId="{BC63FFC1-9598-475C-A26B-FCB9DBEB185A}" destId="{36F6F2F6-167C-440B-8148-5125C0BDA01B}" srcOrd="1" destOrd="0" parTransId="{E511793C-9895-4733-A9AB-977D3271BC91}" sibTransId="{16C512E1-9FF3-4421-851D-308D8305F12C}"/>
    <dgm:cxn modelId="{AEA9C8DF-A090-428B-97B8-46387C7241DF}" srcId="{A394A0B3-083E-4987-A819-3FAD58F7C2B3}" destId="{97C7E0F6-8DE5-420A-B3FC-B12025ED76F1}" srcOrd="0" destOrd="0" parTransId="{3DF2236A-9B29-486B-849B-FA31247F1B26}" sibTransId="{F428FF7D-10C7-4517-A353-777683254D78}"/>
    <dgm:cxn modelId="{9F3D81EA-A0C4-4609-9710-1C264169A689}" type="presParOf" srcId="{EBC171B2-DD12-458C-8357-6E93ADB6D8E9}" destId="{12194051-36F8-475D-8D5B-543A45C14566}" srcOrd="0" destOrd="0" presId="urn:microsoft.com/office/officeart/2005/8/layout/chevron2"/>
    <dgm:cxn modelId="{F5F03A00-46AF-41FB-815C-8ED315A72E7A}" type="presParOf" srcId="{12194051-36F8-475D-8D5B-543A45C14566}" destId="{288FCB20-3324-4E6E-B9A5-3CE718F96E8B}" srcOrd="0" destOrd="0" presId="urn:microsoft.com/office/officeart/2005/8/layout/chevron2"/>
    <dgm:cxn modelId="{9AF53916-8444-4E70-86E8-007223555BCB}" type="presParOf" srcId="{12194051-36F8-475D-8D5B-543A45C14566}" destId="{0211A637-26BF-47BC-9B84-D22E761CFBBD}" srcOrd="1" destOrd="0" presId="urn:microsoft.com/office/officeart/2005/8/layout/chevron2"/>
    <dgm:cxn modelId="{0EF45F0A-E69C-4AF0-962C-D121B19D8671}" type="presParOf" srcId="{EBC171B2-DD12-458C-8357-6E93ADB6D8E9}" destId="{332E5C27-4008-49BC-B010-CB06BADBABCC}" srcOrd="1" destOrd="0" presId="urn:microsoft.com/office/officeart/2005/8/layout/chevron2"/>
    <dgm:cxn modelId="{5068180E-A77A-4F21-A6EE-DD9595BDF9AE}" type="presParOf" srcId="{EBC171B2-DD12-458C-8357-6E93ADB6D8E9}" destId="{F2607047-E8DD-4320-A896-4EBB48D828B3}" srcOrd="2" destOrd="0" presId="urn:microsoft.com/office/officeart/2005/8/layout/chevron2"/>
    <dgm:cxn modelId="{8669034D-6DD2-4855-B779-71D6689C0C9C}" type="presParOf" srcId="{F2607047-E8DD-4320-A896-4EBB48D828B3}" destId="{9CEACD95-E628-4ADC-83D8-E2B73237A623}" srcOrd="0" destOrd="0" presId="urn:microsoft.com/office/officeart/2005/8/layout/chevron2"/>
    <dgm:cxn modelId="{8C8FAD32-B2B7-4254-A9DD-5981647ACC31}" type="presParOf" srcId="{F2607047-E8DD-4320-A896-4EBB48D828B3}" destId="{5335750B-FBD6-4712-BAA2-C060841BDD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63FFC1-9598-475C-A26B-FCB9DBEB18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A394A0B3-083E-4987-A819-3FAD58F7C2B3}">
      <dgm:prSet phldrT="[Texto]"/>
      <dgm:spPr/>
      <dgm:t>
        <a:bodyPr/>
        <a:lstStyle/>
        <a:p>
          <a:r>
            <a:rPr lang="es-ES" dirty="0" smtClean="0"/>
            <a:t>-</a:t>
          </a:r>
          <a:endParaRPr lang="es-ES" dirty="0"/>
        </a:p>
      </dgm:t>
    </dgm:pt>
    <dgm:pt modelId="{57622C8E-0569-488E-ABFD-EC930B517807}" type="parTrans" cxnId="{D34515C5-CB96-49F5-B33F-9694531659B4}">
      <dgm:prSet/>
      <dgm:spPr/>
      <dgm:t>
        <a:bodyPr/>
        <a:lstStyle/>
        <a:p>
          <a:endParaRPr lang="es-ES"/>
        </a:p>
      </dgm:t>
    </dgm:pt>
    <dgm:pt modelId="{B7A5007A-F288-49DB-8DFE-ADBF36F469C7}" type="sibTrans" cxnId="{D34515C5-CB96-49F5-B33F-9694531659B4}">
      <dgm:prSet/>
      <dgm:spPr/>
      <dgm:t>
        <a:bodyPr/>
        <a:lstStyle/>
        <a:p>
          <a:endParaRPr lang="es-ES"/>
        </a:p>
      </dgm:t>
    </dgm:pt>
    <dgm:pt modelId="{36F6F2F6-167C-440B-8148-5125C0BDA01B}">
      <dgm:prSet phldrT="[Texto]"/>
      <dgm:spPr/>
      <dgm:t>
        <a:bodyPr/>
        <a:lstStyle/>
        <a:p>
          <a:r>
            <a:rPr lang="es-ES" dirty="0" smtClean="0"/>
            <a:t>-</a:t>
          </a:r>
          <a:endParaRPr lang="es-ES" dirty="0"/>
        </a:p>
      </dgm:t>
    </dgm:pt>
    <dgm:pt modelId="{E511793C-9895-4733-A9AB-977D3271BC91}" type="parTrans" cxnId="{64E3326D-EEE8-4E8F-9179-2C53793A1994}">
      <dgm:prSet/>
      <dgm:spPr/>
      <dgm:t>
        <a:bodyPr/>
        <a:lstStyle/>
        <a:p>
          <a:endParaRPr lang="es-ES"/>
        </a:p>
      </dgm:t>
    </dgm:pt>
    <dgm:pt modelId="{16C512E1-9FF3-4421-851D-308D8305F12C}" type="sibTrans" cxnId="{64E3326D-EEE8-4E8F-9179-2C53793A1994}">
      <dgm:prSet/>
      <dgm:spPr/>
      <dgm:t>
        <a:bodyPr/>
        <a:lstStyle/>
        <a:p>
          <a:endParaRPr lang="es-ES"/>
        </a:p>
      </dgm:t>
    </dgm:pt>
    <dgm:pt modelId="{97C7E0F6-8DE5-420A-B3FC-B12025ED76F1}">
      <dgm:prSet phldrT="[Texto]"/>
      <dgm:spPr/>
      <dgm:t>
        <a:bodyPr/>
        <a:lstStyle/>
        <a:p>
          <a:r>
            <a:rPr lang="es-EC" dirty="0" smtClean="0"/>
            <a:t>Si se desea mejorar la vista de una aplicación existen plantillas hmtl5 en internet que vienen con sus propios </a:t>
          </a:r>
          <a:r>
            <a:rPr lang="es-EC" dirty="0" err="1" smtClean="0"/>
            <a:t>css</a:t>
          </a:r>
          <a:r>
            <a:rPr lang="es-EC" dirty="0" smtClean="0"/>
            <a:t> desde gratuitas hasta pagadas los cuales añadiendo las partes que se requieren a la capa vista pueden dar una apariencia más profesional a una aplicación web.</a:t>
          </a:r>
          <a:endParaRPr lang="es-ES" dirty="0"/>
        </a:p>
      </dgm:t>
    </dgm:pt>
    <dgm:pt modelId="{3DF2236A-9B29-486B-849B-FA31247F1B26}" type="parTrans" cxnId="{AEA9C8DF-A090-428B-97B8-46387C7241DF}">
      <dgm:prSet/>
      <dgm:spPr/>
      <dgm:t>
        <a:bodyPr/>
        <a:lstStyle/>
        <a:p>
          <a:endParaRPr lang="es-ES"/>
        </a:p>
      </dgm:t>
    </dgm:pt>
    <dgm:pt modelId="{F428FF7D-10C7-4517-A353-777683254D78}" type="sibTrans" cxnId="{AEA9C8DF-A090-428B-97B8-46387C7241DF}">
      <dgm:prSet/>
      <dgm:spPr/>
      <dgm:t>
        <a:bodyPr/>
        <a:lstStyle/>
        <a:p>
          <a:endParaRPr lang="es-ES"/>
        </a:p>
      </dgm:t>
    </dgm:pt>
    <dgm:pt modelId="{76EB75AC-859A-4192-B77E-F0B04FE362D9}">
      <dgm:prSet phldrT="[Texto]"/>
      <dgm:spPr/>
      <dgm:t>
        <a:bodyPr/>
        <a:lstStyle/>
        <a:p>
          <a:r>
            <a:rPr lang="es-EC" dirty="0" smtClean="0"/>
            <a:t>Se recomienda priorizar una estructura de bajo acoplamiento desde el principio hasta el final de la construcción de un sistema web para poder realizar cambios o actualizaciones por parte del departamento de desarrollo después de que el producto sea entregado.</a:t>
          </a:r>
          <a:endParaRPr lang="es-ES" dirty="0"/>
        </a:p>
      </dgm:t>
    </dgm:pt>
    <dgm:pt modelId="{AEA552D9-ABBF-4169-B4BE-6B7393281CA5}" type="parTrans" cxnId="{C3B379E0-6BAF-4B92-8CB3-5C7DB976FE1B}">
      <dgm:prSet/>
      <dgm:spPr/>
      <dgm:t>
        <a:bodyPr/>
        <a:lstStyle/>
        <a:p>
          <a:endParaRPr lang="es-ES"/>
        </a:p>
      </dgm:t>
    </dgm:pt>
    <dgm:pt modelId="{499319F2-C1BB-4D73-9829-624E881D22E7}" type="sibTrans" cxnId="{C3B379E0-6BAF-4B92-8CB3-5C7DB976FE1B}">
      <dgm:prSet/>
      <dgm:spPr/>
      <dgm:t>
        <a:bodyPr/>
        <a:lstStyle/>
        <a:p>
          <a:endParaRPr lang="es-ES"/>
        </a:p>
      </dgm:t>
    </dgm:pt>
    <dgm:pt modelId="{EBC171B2-DD12-458C-8357-6E93ADB6D8E9}" type="pres">
      <dgm:prSet presAssocID="{BC63FFC1-9598-475C-A26B-FCB9DBEB185A}" presName="linearFlow" presStyleCnt="0">
        <dgm:presLayoutVars>
          <dgm:dir/>
          <dgm:animLvl val="lvl"/>
          <dgm:resizeHandles val="exact"/>
        </dgm:presLayoutVars>
      </dgm:prSet>
      <dgm:spPr/>
      <dgm:t>
        <a:bodyPr/>
        <a:lstStyle/>
        <a:p>
          <a:endParaRPr lang="es-ES"/>
        </a:p>
      </dgm:t>
    </dgm:pt>
    <dgm:pt modelId="{12194051-36F8-475D-8D5B-543A45C14566}" type="pres">
      <dgm:prSet presAssocID="{A394A0B3-083E-4987-A819-3FAD58F7C2B3}" presName="composite" presStyleCnt="0"/>
      <dgm:spPr/>
    </dgm:pt>
    <dgm:pt modelId="{288FCB20-3324-4E6E-B9A5-3CE718F96E8B}" type="pres">
      <dgm:prSet presAssocID="{A394A0B3-083E-4987-A819-3FAD58F7C2B3}" presName="parentText" presStyleLbl="alignNode1" presStyleIdx="0" presStyleCnt="2">
        <dgm:presLayoutVars>
          <dgm:chMax val="1"/>
          <dgm:bulletEnabled val="1"/>
        </dgm:presLayoutVars>
      </dgm:prSet>
      <dgm:spPr/>
      <dgm:t>
        <a:bodyPr/>
        <a:lstStyle/>
        <a:p>
          <a:endParaRPr lang="es-ES"/>
        </a:p>
      </dgm:t>
    </dgm:pt>
    <dgm:pt modelId="{0211A637-26BF-47BC-9B84-D22E761CFBBD}" type="pres">
      <dgm:prSet presAssocID="{A394A0B3-083E-4987-A819-3FAD58F7C2B3}" presName="descendantText" presStyleLbl="alignAcc1" presStyleIdx="0" presStyleCnt="2">
        <dgm:presLayoutVars>
          <dgm:bulletEnabled val="1"/>
        </dgm:presLayoutVars>
      </dgm:prSet>
      <dgm:spPr/>
      <dgm:t>
        <a:bodyPr/>
        <a:lstStyle/>
        <a:p>
          <a:endParaRPr lang="es-ES"/>
        </a:p>
      </dgm:t>
    </dgm:pt>
    <dgm:pt modelId="{332E5C27-4008-49BC-B010-CB06BADBABCC}" type="pres">
      <dgm:prSet presAssocID="{B7A5007A-F288-49DB-8DFE-ADBF36F469C7}" presName="sp" presStyleCnt="0"/>
      <dgm:spPr/>
    </dgm:pt>
    <dgm:pt modelId="{F2607047-E8DD-4320-A896-4EBB48D828B3}" type="pres">
      <dgm:prSet presAssocID="{36F6F2F6-167C-440B-8148-5125C0BDA01B}" presName="composite" presStyleCnt="0"/>
      <dgm:spPr/>
    </dgm:pt>
    <dgm:pt modelId="{9CEACD95-E628-4ADC-83D8-E2B73237A623}" type="pres">
      <dgm:prSet presAssocID="{36F6F2F6-167C-440B-8148-5125C0BDA01B}" presName="parentText" presStyleLbl="alignNode1" presStyleIdx="1" presStyleCnt="2">
        <dgm:presLayoutVars>
          <dgm:chMax val="1"/>
          <dgm:bulletEnabled val="1"/>
        </dgm:presLayoutVars>
      </dgm:prSet>
      <dgm:spPr/>
      <dgm:t>
        <a:bodyPr/>
        <a:lstStyle/>
        <a:p>
          <a:endParaRPr lang="es-ES"/>
        </a:p>
      </dgm:t>
    </dgm:pt>
    <dgm:pt modelId="{5335750B-FBD6-4712-BAA2-C060841BDD73}" type="pres">
      <dgm:prSet presAssocID="{36F6F2F6-167C-440B-8148-5125C0BDA01B}" presName="descendantText" presStyleLbl="alignAcc1" presStyleIdx="1" presStyleCnt="2">
        <dgm:presLayoutVars>
          <dgm:bulletEnabled val="1"/>
        </dgm:presLayoutVars>
      </dgm:prSet>
      <dgm:spPr/>
      <dgm:t>
        <a:bodyPr/>
        <a:lstStyle/>
        <a:p>
          <a:endParaRPr lang="es-ES"/>
        </a:p>
      </dgm:t>
    </dgm:pt>
  </dgm:ptLst>
  <dgm:cxnLst>
    <dgm:cxn modelId="{D34515C5-CB96-49F5-B33F-9694531659B4}" srcId="{BC63FFC1-9598-475C-A26B-FCB9DBEB185A}" destId="{A394A0B3-083E-4987-A819-3FAD58F7C2B3}" srcOrd="0" destOrd="0" parTransId="{57622C8E-0569-488E-ABFD-EC930B517807}" sibTransId="{B7A5007A-F288-49DB-8DFE-ADBF36F469C7}"/>
    <dgm:cxn modelId="{D720B47E-0AD1-405B-A3AB-FD5E2C259C08}" type="presOf" srcId="{A394A0B3-083E-4987-A819-3FAD58F7C2B3}" destId="{288FCB20-3324-4E6E-B9A5-3CE718F96E8B}" srcOrd="0" destOrd="0" presId="urn:microsoft.com/office/officeart/2005/8/layout/chevron2"/>
    <dgm:cxn modelId="{44F15A60-95AD-44CA-850F-DA7700D69F6C}" type="presOf" srcId="{97C7E0F6-8DE5-420A-B3FC-B12025ED76F1}" destId="{0211A637-26BF-47BC-9B84-D22E761CFBBD}" srcOrd="0" destOrd="0" presId="urn:microsoft.com/office/officeart/2005/8/layout/chevron2"/>
    <dgm:cxn modelId="{C3B379E0-6BAF-4B92-8CB3-5C7DB976FE1B}" srcId="{36F6F2F6-167C-440B-8148-5125C0BDA01B}" destId="{76EB75AC-859A-4192-B77E-F0B04FE362D9}" srcOrd="0" destOrd="0" parTransId="{AEA552D9-ABBF-4169-B4BE-6B7393281CA5}" sibTransId="{499319F2-C1BB-4D73-9829-624E881D22E7}"/>
    <dgm:cxn modelId="{05BE51F4-38F0-4974-B860-F53B3997420A}" type="presOf" srcId="{BC63FFC1-9598-475C-A26B-FCB9DBEB185A}" destId="{EBC171B2-DD12-458C-8357-6E93ADB6D8E9}" srcOrd="0" destOrd="0" presId="urn:microsoft.com/office/officeart/2005/8/layout/chevron2"/>
    <dgm:cxn modelId="{7F659980-32C0-47D1-B28A-04716E0115E5}" type="presOf" srcId="{76EB75AC-859A-4192-B77E-F0B04FE362D9}" destId="{5335750B-FBD6-4712-BAA2-C060841BDD73}" srcOrd="0" destOrd="0" presId="urn:microsoft.com/office/officeart/2005/8/layout/chevron2"/>
    <dgm:cxn modelId="{64E3326D-EEE8-4E8F-9179-2C53793A1994}" srcId="{BC63FFC1-9598-475C-A26B-FCB9DBEB185A}" destId="{36F6F2F6-167C-440B-8148-5125C0BDA01B}" srcOrd="1" destOrd="0" parTransId="{E511793C-9895-4733-A9AB-977D3271BC91}" sibTransId="{16C512E1-9FF3-4421-851D-308D8305F12C}"/>
    <dgm:cxn modelId="{9C138057-6D40-445A-997A-D97605AB4BEB}" type="presOf" srcId="{36F6F2F6-167C-440B-8148-5125C0BDA01B}" destId="{9CEACD95-E628-4ADC-83D8-E2B73237A623}" srcOrd="0" destOrd="0" presId="urn:microsoft.com/office/officeart/2005/8/layout/chevron2"/>
    <dgm:cxn modelId="{AEA9C8DF-A090-428B-97B8-46387C7241DF}" srcId="{A394A0B3-083E-4987-A819-3FAD58F7C2B3}" destId="{97C7E0F6-8DE5-420A-B3FC-B12025ED76F1}" srcOrd="0" destOrd="0" parTransId="{3DF2236A-9B29-486B-849B-FA31247F1B26}" sibTransId="{F428FF7D-10C7-4517-A353-777683254D78}"/>
    <dgm:cxn modelId="{657DE1E2-7FF3-4067-ABB8-0CA4D5B97BDE}" type="presParOf" srcId="{EBC171B2-DD12-458C-8357-6E93ADB6D8E9}" destId="{12194051-36F8-475D-8D5B-543A45C14566}" srcOrd="0" destOrd="0" presId="urn:microsoft.com/office/officeart/2005/8/layout/chevron2"/>
    <dgm:cxn modelId="{717D0FD8-8590-4C6F-9E0B-9C86A9F76565}" type="presParOf" srcId="{12194051-36F8-475D-8D5B-543A45C14566}" destId="{288FCB20-3324-4E6E-B9A5-3CE718F96E8B}" srcOrd="0" destOrd="0" presId="urn:microsoft.com/office/officeart/2005/8/layout/chevron2"/>
    <dgm:cxn modelId="{7891EF13-3EFF-436A-A113-40F82E4140ED}" type="presParOf" srcId="{12194051-36F8-475D-8D5B-543A45C14566}" destId="{0211A637-26BF-47BC-9B84-D22E761CFBBD}" srcOrd="1" destOrd="0" presId="urn:microsoft.com/office/officeart/2005/8/layout/chevron2"/>
    <dgm:cxn modelId="{0567E94E-6954-4AE6-9E24-DF73732FD394}" type="presParOf" srcId="{EBC171B2-DD12-458C-8357-6E93ADB6D8E9}" destId="{332E5C27-4008-49BC-B010-CB06BADBABCC}" srcOrd="1" destOrd="0" presId="urn:microsoft.com/office/officeart/2005/8/layout/chevron2"/>
    <dgm:cxn modelId="{1349AB3A-552F-4AC2-A1DD-F7AA98A7CF61}" type="presParOf" srcId="{EBC171B2-DD12-458C-8357-6E93ADB6D8E9}" destId="{F2607047-E8DD-4320-A896-4EBB48D828B3}" srcOrd="2" destOrd="0" presId="urn:microsoft.com/office/officeart/2005/8/layout/chevron2"/>
    <dgm:cxn modelId="{75471DE8-9707-48B8-BA57-93FF10AD2321}" type="presParOf" srcId="{F2607047-E8DD-4320-A896-4EBB48D828B3}" destId="{9CEACD95-E628-4ADC-83D8-E2B73237A623}" srcOrd="0" destOrd="0" presId="urn:microsoft.com/office/officeart/2005/8/layout/chevron2"/>
    <dgm:cxn modelId="{F558492C-499F-4E21-9AD2-ECEB3673418C}" type="presParOf" srcId="{F2607047-E8DD-4320-A896-4EBB48D828B3}" destId="{5335750B-FBD6-4712-BAA2-C060841BDD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63FFC1-9598-475C-A26B-FCB9DBEB18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A394A0B3-083E-4987-A819-3FAD58F7C2B3}">
      <dgm:prSet phldrT="[Texto]"/>
      <dgm:spPr/>
      <dgm:t>
        <a:bodyPr/>
        <a:lstStyle/>
        <a:p>
          <a:r>
            <a:rPr lang="es-ES" dirty="0" smtClean="0"/>
            <a:t>-</a:t>
          </a:r>
          <a:endParaRPr lang="es-ES" dirty="0"/>
        </a:p>
      </dgm:t>
    </dgm:pt>
    <dgm:pt modelId="{57622C8E-0569-488E-ABFD-EC930B517807}" type="parTrans" cxnId="{D34515C5-CB96-49F5-B33F-9694531659B4}">
      <dgm:prSet/>
      <dgm:spPr/>
      <dgm:t>
        <a:bodyPr/>
        <a:lstStyle/>
        <a:p>
          <a:endParaRPr lang="es-ES"/>
        </a:p>
      </dgm:t>
    </dgm:pt>
    <dgm:pt modelId="{B7A5007A-F288-49DB-8DFE-ADBF36F469C7}" type="sibTrans" cxnId="{D34515C5-CB96-49F5-B33F-9694531659B4}">
      <dgm:prSet/>
      <dgm:spPr/>
      <dgm:t>
        <a:bodyPr/>
        <a:lstStyle/>
        <a:p>
          <a:endParaRPr lang="es-ES"/>
        </a:p>
      </dgm:t>
    </dgm:pt>
    <dgm:pt modelId="{97C7E0F6-8DE5-420A-B3FC-B12025ED76F1}">
      <dgm:prSet phldrT="[Texto]"/>
      <dgm:spPr/>
      <dgm:t>
        <a:bodyPr/>
        <a:lstStyle/>
        <a:p>
          <a:r>
            <a:rPr lang="es-EC" dirty="0" smtClean="0"/>
            <a:t>Para el desarrollo de aplicaciones web usar el IDE Netbeans ya que además de ser gratis es amigable con el usuario, facilita la gestión de proyectos grandes y además el depurado de las aplicaciones es sencillo.</a:t>
          </a:r>
          <a:endParaRPr lang="es-ES" dirty="0"/>
        </a:p>
      </dgm:t>
    </dgm:pt>
    <dgm:pt modelId="{3DF2236A-9B29-486B-849B-FA31247F1B26}" type="parTrans" cxnId="{AEA9C8DF-A090-428B-97B8-46387C7241DF}">
      <dgm:prSet/>
      <dgm:spPr/>
      <dgm:t>
        <a:bodyPr/>
        <a:lstStyle/>
        <a:p>
          <a:endParaRPr lang="es-ES"/>
        </a:p>
      </dgm:t>
    </dgm:pt>
    <dgm:pt modelId="{F428FF7D-10C7-4517-A353-777683254D78}" type="sibTrans" cxnId="{AEA9C8DF-A090-428B-97B8-46387C7241DF}">
      <dgm:prSet/>
      <dgm:spPr/>
      <dgm:t>
        <a:bodyPr/>
        <a:lstStyle/>
        <a:p>
          <a:endParaRPr lang="es-ES"/>
        </a:p>
      </dgm:t>
    </dgm:pt>
    <dgm:pt modelId="{EBC171B2-DD12-458C-8357-6E93ADB6D8E9}" type="pres">
      <dgm:prSet presAssocID="{BC63FFC1-9598-475C-A26B-FCB9DBEB185A}" presName="linearFlow" presStyleCnt="0">
        <dgm:presLayoutVars>
          <dgm:dir/>
          <dgm:animLvl val="lvl"/>
          <dgm:resizeHandles val="exact"/>
        </dgm:presLayoutVars>
      </dgm:prSet>
      <dgm:spPr/>
      <dgm:t>
        <a:bodyPr/>
        <a:lstStyle/>
        <a:p>
          <a:endParaRPr lang="es-ES"/>
        </a:p>
      </dgm:t>
    </dgm:pt>
    <dgm:pt modelId="{12194051-36F8-475D-8D5B-543A45C14566}" type="pres">
      <dgm:prSet presAssocID="{A394A0B3-083E-4987-A819-3FAD58F7C2B3}" presName="composite" presStyleCnt="0"/>
      <dgm:spPr/>
    </dgm:pt>
    <dgm:pt modelId="{288FCB20-3324-4E6E-B9A5-3CE718F96E8B}" type="pres">
      <dgm:prSet presAssocID="{A394A0B3-083E-4987-A819-3FAD58F7C2B3}" presName="parentText" presStyleLbl="alignNode1" presStyleIdx="0" presStyleCnt="1" custLinFactNeighborX="-3571" custLinFactNeighborY="30000">
        <dgm:presLayoutVars>
          <dgm:chMax val="1"/>
          <dgm:bulletEnabled val="1"/>
        </dgm:presLayoutVars>
      </dgm:prSet>
      <dgm:spPr/>
      <dgm:t>
        <a:bodyPr/>
        <a:lstStyle/>
        <a:p>
          <a:endParaRPr lang="es-ES"/>
        </a:p>
      </dgm:t>
    </dgm:pt>
    <dgm:pt modelId="{0211A637-26BF-47BC-9B84-D22E761CFBBD}" type="pres">
      <dgm:prSet presAssocID="{A394A0B3-083E-4987-A819-3FAD58F7C2B3}" presName="descendantText" presStyleLbl="alignAcc1" presStyleIdx="0" presStyleCnt="1">
        <dgm:presLayoutVars>
          <dgm:bulletEnabled val="1"/>
        </dgm:presLayoutVars>
      </dgm:prSet>
      <dgm:spPr/>
      <dgm:t>
        <a:bodyPr/>
        <a:lstStyle/>
        <a:p>
          <a:endParaRPr lang="es-ES"/>
        </a:p>
      </dgm:t>
    </dgm:pt>
  </dgm:ptLst>
  <dgm:cxnLst>
    <dgm:cxn modelId="{D34515C5-CB96-49F5-B33F-9694531659B4}" srcId="{BC63FFC1-9598-475C-A26B-FCB9DBEB185A}" destId="{A394A0B3-083E-4987-A819-3FAD58F7C2B3}" srcOrd="0" destOrd="0" parTransId="{57622C8E-0569-488E-ABFD-EC930B517807}" sibTransId="{B7A5007A-F288-49DB-8DFE-ADBF36F469C7}"/>
    <dgm:cxn modelId="{1E6EE631-1118-4DED-B7A0-4F20050C26D7}" type="presOf" srcId="{BC63FFC1-9598-475C-A26B-FCB9DBEB185A}" destId="{EBC171B2-DD12-458C-8357-6E93ADB6D8E9}" srcOrd="0" destOrd="0" presId="urn:microsoft.com/office/officeart/2005/8/layout/chevron2"/>
    <dgm:cxn modelId="{AEA9C8DF-A090-428B-97B8-46387C7241DF}" srcId="{A394A0B3-083E-4987-A819-3FAD58F7C2B3}" destId="{97C7E0F6-8DE5-420A-B3FC-B12025ED76F1}" srcOrd="0" destOrd="0" parTransId="{3DF2236A-9B29-486B-849B-FA31247F1B26}" sibTransId="{F428FF7D-10C7-4517-A353-777683254D78}"/>
    <dgm:cxn modelId="{6F559172-32AF-4651-9C2B-7E563A89F3B0}" type="presOf" srcId="{97C7E0F6-8DE5-420A-B3FC-B12025ED76F1}" destId="{0211A637-26BF-47BC-9B84-D22E761CFBBD}" srcOrd="0" destOrd="0" presId="urn:microsoft.com/office/officeart/2005/8/layout/chevron2"/>
    <dgm:cxn modelId="{ECD3804B-658D-4F7A-AEA0-A10FA7A60E6B}" type="presOf" srcId="{A394A0B3-083E-4987-A819-3FAD58F7C2B3}" destId="{288FCB20-3324-4E6E-B9A5-3CE718F96E8B}" srcOrd="0" destOrd="0" presId="urn:microsoft.com/office/officeart/2005/8/layout/chevron2"/>
    <dgm:cxn modelId="{69782E5C-6FD7-43DB-B729-4FD4B3A58307}" type="presParOf" srcId="{EBC171B2-DD12-458C-8357-6E93ADB6D8E9}" destId="{12194051-36F8-475D-8D5B-543A45C14566}" srcOrd="0" destOrd="0" presId="urn:microsoft.com/office/officeart/2005/8/layout/chevron2"/>
    <dgm:cxn modelId="{20883494-5D7F-44D3-8733-7C99041756BF}" type="presParOf" srcId="{12194051-36F8-475D-8D5B-543A45C14566}" destId="{288FCB20-3324-4E6E-B9A5-3CE718F96E8B}" srcOrd="0" destOrd="0" presId="urn:microsoft.com/office/officeart/2005/8/layout/chevron2"/>
    <dgm:cxn modelId="{0407D59C-F29D-492A-A5A1-E30B1C44791F}" type="presParOf" srcId="{12194051-36F8-475D-8D5B-543A45C14566}" destId="{0211A637-26BF-47BC-9B84-D22E761CFB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A13DA-3E21-4E4F-A26E-5D9B2C929F8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B473A8E7-D0BC-4E15-8E99-A27417098709}">
      <dgm:prSet phldrT="[Texto]" custT="1"/>
      <dgm:spPr/>
      <dgm:t>
        <a:bodyPr/>
        <a:lstStyle/>
        <a:p>
          <a:r>
            <a:rPr lang="es-ES" sz="1600" smtClean="0"/>
            <a:t>Daños materiales y del medio ambiente</a:t>
          </a:r>
          <a:endParaRPr lang="es-ES" sz="1600" dirty="0"/>
        </a:p>
      </dgm:t>
    </dgm:pt>
    <dgm:pt modelId="{4E6DD031-1C10-4CFD-8019-FD855B712F3E}" type="parTrans" cxnId="{A37D51B9-3941-4B56-9E60-BB91BBF8A771}">
      <dgm:prSet/>
      <dgm:spPr/>
      <dgm:t>
        <a:bodyPr/>
        <a:lstStyle/>
        <a:p>
          <a:endParaRPr lang="es-ES" sz="1600"/>
        </a:p>
      </dgm:t>
    </dgm:pt>
    <dgm:pt modelId="{286FD7D8-0791-4CBE-B728-765679007284}" type="sibTrans" cxnId="{A37D51B9-3941-4B56-9E60-BB91BBF8A771}">
      <dgm:prSet/>
      <dgm:spPr/>
      <dgm:t>
        <a:bodyPr/>
        <a:lstStyle/>
        <a:p>
          <a:endParaRPr lang="es-ES" sz="1600"/>
        </a:p>
      </dgm:t>
    </dgm:pt>
    <dgm:pt modelId="{B11BC91D-3D30-4237-B47C-31534F3FFD24}">
      <dgm:prSet phldrT="[Texto]" custT="1"/>
      <dgm:spPr/>
      <dgm:t>
        <a:bodyPr/>
        <a:lstStyle/>
        <a:p>
          <a:r>
            <a:rPr lang="es-ES" sz="1600" dirty="0" smtClean="0"/>
            <a:t>Retrasos en reparaciones de instrumentos</a:t>
          </a:r>
          <a:endParaRPr lang="es-ES" sz="1600" dirty="0"/>
        </a:p>
      </dgm:t>
    </dgm:pt>
    <dgm:pt modelId="{72292FCD-B3D8-443E-AB41-D49DD5A9B93F}" type="parTrans" cxnId="{6B557B4F-A6CF-4E36-8C3E-F483B1FE2419}">
      <dgm:prSet/>
      <dgm:spPr/>
      <dgm:t>
        <a:bodyPr/>
        <a:lstStyle/>
        <a:p>
          <a:endParaRPr lang="es-ES" sz="1600"/>
        </a:p>
      </dgm:t>
    </dgm:pt>
    <dgm:pt modelId="{3BE70028-E6E6-4060-95EF-4DF4BB526E52}" type="sibTrans" cxnId="{6B557B4F-A6CF-4E36-8C3E-F483B1FE2419}">
      <dgm:prSet/>
      <dgm:spPr/>
      <dgm:t>
        <a:bodyPr/>
        <a:lstStyle/>
        <a:p>
          <a:endParaRPr lang="es-ES" sz="1600"/>
        </a:p>
      </dgm:t>
    </dgm:pt>
    <dgm:pt modelId="{366AF4AB-3129-49EF-96D1-C375090A8E98}">
      <dgm:prSet phldrT="[Texto]" custT="1"/>
      <dgm:spPr/>
      <dgm:t>
        <a:bodyPr/>
        <a:lstStyle/>
        <a:p>
          <a:r>
            <a:rPr lang="es-ES" sz="1600" dirty="0" smtClean="0"/>
            <a:t>Retrasos en mantenimientos de estaciones</a:t>
          </a:r>
          <a:endParaRPr lang="es-ES" sz="1600" dirty="0"/>
        </a:p>
      </dgm:t>
    </dgm:pt>
    <dgm:pt modelId="{BAB707A5-1C87-4530-8CFE-1024C6BAFE58}" type="parTrans" cxnId="{C2086B0D-A6DB-45E2-BA95-E8562EA8E1CA}">
      <dgm:prSet/>
      <dgm:spPr/>
      <dgm:t>
        <a:bodyPr/>
        <a:lstStyle/>
        <a:p>
          <a:endParaRPr lang="es-ES" sz="1600"/>
        </a:p>
      </dgm:t>
    </dgm:pt>
    <dgm:pt modelId="{F80EB0BA-B706-4D6D-9A8D-87F97259D8CF}" type="sibTrans" cxnId="{C2086B0D-A6DB-45E2-BA95-E8562EA8E1CA}">
      <dgm:prSet/>
      <dgm:spPr/>
      <dgm:t>
        <a:bodyPr/>
        <a:lstStyle/>
        <a:p>
          <a:endParaRPr lang="es-ES" sz="1600"/>
        </a:p>
      </dgm:t>
    </dgm:pt>
    <dgm:pt modelId="{772BA111-BD9F-4330-8643-6A8D4B868219}">
      <dgm:prSet phldrT="[Texto]" custT="1"/>
      <dgm:spPr/>
      <dgm:t>
        <a:bodyPr/>
        <a:lstStyle/>
        <a:p>
          <a:r>
            <a:rPr lang="es-ES" sz="1600" dirty="0" smtClean="0"/>
            <a:t>Pérdida de información</a:t>
          </a:r>
          <a:endParaRPr lang="es-ES" sz="1600" dirty="0"/>
        </a:p>
      </dgm:t>
    </dgm:pt>
    <dgm:pt modelId="{125A9857-0B73-42FC-8348-2B942C6261AD}" type="parTrans" cxnId="{12DF01A9-ED21-445C-B987-2A2C7A300731}">
      <dgm:prSet/>
      <dgm:spPr/>
      <dgm:t>
        <a:bodyPr/>
        <a:lstStyle/>
        <a:p>
          <a:endParaRPr lang="es-ES" sz="1600"/>
        </a:p>
      </dgm:t>
    </dgm:pt>
    <dgm:pt modelId="{309B9A0A-4123-494F-A405-2346DD760E9C}" type="sibTrans" cxnId="{12DF01A9-ED21-445C-B987-2A2C7A300731}">
      <dgm:prSet/>
      <dgm:spPr/>
      <dgm:t>
        <a:bodyPr/>
        <a:lstStyle/>
        <a:p>
          <a:endParaRPr lang="es-ES" sz="1600"/>
        </a:p>
      </dgm:t>
    </dgm:pt>
    <dgm:pt modelId="{5DEBD78D-B560-4C0F-B943-461583C818FC}">
      <dgm:prSet phldrT="[Texto]" custT="1"/>
      <dgm:spPr/>
      <dgm:t>
        <a:bodyPr/>
        <a:lstStyle/>
        <a:p>
          <a:r>
            <a:rPr lang="es-ES" sz="1600" dirty="0" smtClean="0"/>
            <a:t>Demora las predicciones y alertas tempranas</a:t>
          </a:r>
          <a:endParaRPr lang="es-ES" sz="1600" dirty="0"/>
        </a:p>
      </dgm:t>
    </dgm:pt>
    <dgm:pt modelId="{0AE60235-023A-4152-9B14-5B5E81E66126}" type="parTrans" cxnId="{A8298217-9026-4383-BFD2-9E5D571F4F9B}">
      <dgm:prSet/>
      <dgm:spPr/>
      <dgm:t>
        <a:bodyPr/>
        <a:lstStyle/>
        <a:p>
          <a:endParaRPr lang="es-ES" sz="1600"/>
        </a:p>
      </dgm:t>
    </dgm:pt>
    <dgm:pt modelId="{378D2FA1-A7BD-4754-B6D6-7F8D7741C6E1}" type="sibTrans" cxnId="{A8298217-9026-4383-BFD2-9E5D571F4F9B}">
      <dgm:prSet/>
      <dgm:spPr/>
      <dgm:t>
        <a:bodyPr/>
        <a:lstStyle/>
        <a:p>
          <a:endParaRPr lang="es-ES" sz="1600"/>
        </a:p>
      </dgm:t>
    </dgm:pt>
    <dgm:pt modelId="{A066894D-3C15-428C-B2D1-FC87D8007FD8}" type="pres">
      <dgm:prSet presAssocID="{3BFA13DA-3E21-4E4F-A26E-5D9B2C929F80}" presName="cycle" presStyleCnt="0">
        <dgm:presLayoutVars>
          <dgm:dir/>
          <dgm:resizeHandles val="exact"/>
        </dgm:presLayoutVars>
      </dgm:prSet>
      <dgm:spPr/>
      <dgm:t>
        <a:bodyPr/>
        <a:lstStyle/>
        <a:p>
          <a:endParaRPr lang="es-ES"/>
        </a:p>
      </dgm:t>
    </dgm:pt>
    <dgm:pt modelId="{E8989093-9E4D-4B79-BA2D-24AC98D2DDA7}" type="pres">
      <dgm:prSet presAssocID="{B473A8E7-D0BC-4E15-8E99-A27417098709}" presName="node" presStyleLbl="node1" presStyleIdx="0" presStyleCnt="5" custScaleX="121849">
        <dgm:presLayoutVars>
          <dgm:bulletEnabled val="1"/>
        </dgm:presLayoutVars>
      </dgm:prSet>
      <dgm:spPr/>
      <dgm:t>
        <a:bodyPr/>
        <a:lstStyle/>
        <a:p>
          <a:endParaRPr lang="es-ES"/>
        </a:p>
      </dgm:t>
    </dgm:pt>
    <dgm:pt modelId="{AE639198-7F8E-4FE4-BCF0-20E0B9A4796C}" type="pres">
      <dgm:prSet presAssocID="{B473A8E7-D0BC-4E15-8E99-A27417098709}" presName="spNode" presStyleCnt="0"/>
      <dgm:spPr/>
    </dgm:pt>
    <dgm:pt modelId="{004363A6-6ECE-4D16-AF54-8F4375BE1748}" type="pres">
      <dgm:prSet presAssocID="{286FD7D8-0791-4CBE-B728-765679007284}" presName="sibTrans" presStyleLbl="sibTrans1D1" presStyleIdx="0" presStyleCnt="5"/>
      <dgm:spPr/>
      <dgm:t>
        <a:bodyPr/>
        <a:lstStyle/>
        <a:p>
          <a:endParaRPr lang="es-ES"/>
        </a:p>
      </dgm:t>
    </dgm:pt>
    <dgm:pt modelId="{C8763740-3E52-4E47-AA9A-B9DF98FDD979}" type="pres">
      <dgm:prSet presAssocID="{B11BC91D-3D30-4237-B47C-31534F3FFD24}" presName="node" presStyleLbl="node1" presStyleIdx="1" presStyleCnt="5">
        <dgm:presLayoutVars>
          <dgm:bulletEnabled val="1"/>
        </dgm:presLayoutVars>
      </dgm:prSet>
      <dgm:spPr/>
      <dgm:t>
        <a:bodyPr/>
        <a:lstStyle/>
        <a:p>
          <a:endParaRPr lang="es-ES"/>
        </a:p>
      </dgm:t>
    </dgm:pt>
    <dgm:pt modelId="{FD0D1044-293A-4585-8125-25653FEE577A}" type="pres">
      <dgm:prSet presAssocID="{B11BC91D-3D30-4237-B47C-31534F3FFD24}" presName="spNode" presStyleCnt="0"/>
      <dgm:spPr/>
    </dgm:pt>
    <dgm:pt modelId="{BD7FEB7E-0A43-4D84-AFE7-D41E46232038}" type="pres">
      <dgm:prSet presAssocID="{3BE70028-E6E6-4060-95EF-4DF4BB526E52}" presName="sibTrans" presStyleLbl="sibTrans1D1" presStyleIdx="1" presStyleCnt="5"/>
      <dgm:spPr/>
      <dgm:t>
        <a:bodyPr/>
        <a:lstStyle/>
        <a:p>
          <a:endParaRPr lang="es-ES"/>
        </a:p>
      </dgm:t>
    </dgm:pt>
    <dgm:pt modelId="{0CC95839-6035-4533-98BF-B620934BCBB7}" type="pres">
      <dgm:prSet presAssocID="{366AF4AB-3129-49EF-96D1-C375090A8E98}" presName="node" presStyleLbl="node1" presStyleIdx="2" presStyleCnt="5" custScaleX="119060">
        <dgm:presLayoutVars>
          <dgm:bulletEnabled val="1"/>
        </dgm:presLayoutVars>
      </dgm:prSet>
      <dgm:spPr/>
      <dgm:t>
        <a:bodyPr/>
        <a:lstStyle/>
        <a:p>
          <a:endParaRPr lang="es-ES"/>
        </a:p>
      </dgm:t>
    </dgm:pt>
    <dgm:pt modelId="{E44DD898-5F35-4F0F-8C34-91D210DD202C}" type="pres">
      <dgm:prSet presAssocID="{366AF4AB-3129-49EF-96D1-C375090A8E98}" presName="spNode" presStyleCnt="0"/>
      <dgm:spPr/>
    </dgm:pt>
    <dgm:pt modelId="{0F71680C-153A-4827-A1EB-C62C2D49F04A}" type="pres">
      <dgm:prSet presAssocID="{F80EB0BA-B706-4D6D-9A8D-87F97259D8CF}" presName="sibTrans" presStyleLbl="sibTrans1D1" presStyleIdx="2" presStyleCnt="5"/>
      <dgm:spPr/>
      <dgm:t>
        <a:bodyPr/>
        <a:lstStyle/>
        <a:p>
          <a:endParaRPr lang="es-ES"/>
        </a:p>
      </dgm:t>
    </dgm:pt>
    <dgm:pt modelId="{313A6C25-3DFF-41A3-BF73-5DE403281841}" type="pres">
      <dgm:prSet presAssocID="{772BA111-BD9F-4330-8643-6A8D4B868219}" presName="node" presStyleLbl="node1" presStyleIdx="3" presStyleCnt="5" custScaleX="119059">
        <dgm:presLayoutVars>
          <dgm:bulletEnabled val="1"/>
        </dgm:presLayoutVars>
      </dgm:prSet>
      <dgm:spPr/>
      <dgm:t>
        <a:bodyPr/>
        <a:lstStyle/>
        <a:p>
          <a:endParaRPr lang="es-ES"/>
        </a:p>
      </dgm:t>
    </dgm:pt>
    <dgm:pt modelId="{9BAAD334-7333-483C-80C5-E4A38E0BAB27}" type="pres">
      <dgm:prSet presAssocID="{772BA111-BD9F-4330-8643-6A8D4B868219}" presName="spNode" presStyleCnt="0"/>
      <dgm:spPr/>
    </dgm:pt>
    <dgm:pt modelId="{BC4B1450-E39B-40EF-8B2D-205093FBEDC2}" type="pres">
      <dgm:prSet presAssocID="{309B9A0A-4123-494F-A405-2346DD760E9C}" presName="sibTrans" presStyleLbl="sibTrans1D1" presStyleIdx="3" presStyleCnt="5"/>
      <dgm:spPr/>
      <dgm:t>
        <a:bodyPr/>
        <a:lstStyle/>
        <a:p>
          <a:endParaRPr lang="es-ES"/>
        </a:p>
      </dgm:t>
    </dgm:pt>
    <dgm:pt modelId="{91F6A01E-9FF9-4140-A0F1-81AB6518A911}" type="pres">
      <dgm:prSet presAssocID="{5DEBD78D-B560-4C0F-B943-461583C818FC}" presName="node" presStyleLbl="node1" presStyleIdx="4" presStyleCnt="5">
        <dgm:presLayoutVars>
          <dgm:bulletEnabled val="1"/>
        </dgm:presLayoutVars>
      </dgm:prSet>
      <dgm:spPr/>
      <dgm:t>
        <a:bodyPr/>
        <a:lstStyle/>
        <a:p>
          <a:endParaRPr lang="es-ES"/>
        </a:p>
      </dgm:t>
    </dgm:pt>
    <dgm:pt modelId="{AF572725-61DC-47B4-B88D-1CAFD6750333}" type="pres">
      <dgm:prSet presAssocID="{5DEBD78D-B560-4C0F-B943-461583C818FC}" presName="spNode" presStyleCnt="0"/>
      <dgm:spPr/>
    </dgm:pt>
    <dgm:pt modelId="{0001BB6A-E922-4BD1-B378-F26356C2DD36}" type="pres">
      <dgm:prSet presAssocID="{378D2FA1-A7BD-4754-B6D6-7F8D7741C6E1}" presName="sibTrans" presStyleLbl="sibTrans1D1" presStyleIdx="4" presStyleCnt="5"/>
      <dgm:spPr/>
      <dgm:t>
        <a:bodyPr/>
        <a:lstStyle/>
        <a:p>
          <a:endParaRPr lang="es-ES"/>
        </a:p>
      </dgm:t>
    </dgm:pt>
  </dgm:ptLst>
  <dgm:cxnLst>
    <dgm:cxn modelId="{A8298217-9026-4383-BFD2-9E5D571F4F9B}" srcId="{3BFA13DA-3E21-4E4F-A26E-5D9B2C929F80}" destId="{5DEBD78D-B560-4C0F-B943-461583C818FC}" srcOrd="4" destOrd="0" parTransId="{0AE60235-023A-4152-9B14-5B5E81E66126}" sibTransId="{378D2FA1-A7BD-4754-B6D6-7F8D7741C6E1}"/>
    <dgm:cxn modelId="{6B557B4F-A6CF-4E36-8C3E-F483B1FE2419}" srcId="{3BFA13DA-3E21-4E4F-A26E-5D9B2C929F80}" destId="{B11BC91D-3D30-4237-B47C-31534F3FFD24}" srcOrd="1" destOrd="0" parTransId="{72292FCD-B3D8-443E-AB41-D49DD5A9B93F}" sibTransId="{3BE70028-E6E6-4060-95EF-4DF4BB526E52}"/>
    <dgm:cxn modelId="{070D1839-4162-403A-8BEB-4EF13CEA8AF1}" type="presOf" srcId="{B11BC91D-3D30-4237-B47C-31534F3FFD24}" destId="{C8763740-3E52-4E47-AA9A-B9DF98FDD979}" srcOrd="0" destOrd="0" presId="urn:microsoft.com/office/officeart/2005/8/layout/cycle6"/>
    <dgm:cxn modelId="{A24DAA00-3F26-4520-B1B8-F8EA937B0A05}" type="presOf" srcId="{366AF4AB-3129-49EF-96D1-C375090A8E98}" destId="{0CC95839-6035-4533-98BF-B620934BCBB7}" srcOrd="0" destOrd="0" presId="urn:microsoft.com/office/officeart/2005/8/layout/cycle6"/>
    <dgm:cxn modelId="{329C12D3-A922-42A1-8745-39DE48FE175A}" type="presOf" srcId="{378D2FA1-A7BD-4754-B6D6-7F8D7741C6E1}" destId="{0001BB6A-E922-4BD1-B378-F26356C2DD36}" srcOrd="0" destOrd="0" presId="urn:microsoft.com/office/officeart/2005/8/layout/cycle6"/>
    <dgm:cxn modelId="{586C0753-B54F-45EA-9E3A-CC94C375F953}" type="presOf" srcId="{B473A8E7-D0BC-4E15-8E99-A27417098709}" destId="{E8989093-9E4D-4B79-BA2D-24AC98D2DDA7}" srcOrd="0" destOrd="0" presId="urn:microsoft.com/office/officeart/2005/8/layout/cycle6"/>
    <dgm:cxn modelId="{12DF01A9-ED21-445C-B987-2A2C7A300731}" srcId="{3BFA13DA-3E21-4E4F-A26E-5D9B2C929F80}" destId="{772BA111-BD9F-4330-8643-6A8D4B868219}" srcOrd="3" destOrd="0" parTransId="{125A9857-0B73-42FC-8348-2B942C6261AD}" sibTransId="{309B9A0A-4123-494F-A405-2346DD760E9C}"/>
    <dgm:cxn modelId="{61CAECCC-3781-43A2-B40B-8D4F460769F8}" type="presOf" srcId="{5DEBD78D-B560-4C0F-B943-461583C818FC}" destId="{91F6A01E-9FF9-4140-A0F1-81AB6518A911}" srcOrd="0" destOrd="0" presId="urn:microsoft.com/office/officeart/2005/8/layout/cycle6"/>
    <dgm:cxn modelId="{A791F5C5-BE80-473C-8EBB-81FBA8B2E00D}" type="presOf" srcId="{3BFA13DA-3E21-4E4F-A26E-5D9B2C929F80}" destId="{A066894D-3C15-428C-B2D1-FC87D8007FD8}" srcOrd="0" destOrd="0" presId="urn:microsoft.com/office/officeart/2005/8/layout/cycle6"/>
    <dgm:cxn modelId="{DF00B0BA-A6AE-4860-9514-560FFE77B994}" type="presOf" srcId="{772BA111-BD9F-4330-8643-6A8D4B868219}" destId="{313A6C25-3DFF-41A3-BF73-5DE403281841}" srcOrd="0" destOrd="0" presId="urn:microsoft.com/office/officeart/2005/8/layout/cycle6"/>
    <dgm:cxn modelId="{28E151DB-2C05-4504-83AB-D7FC1E1F8105}" type="presOf" srcId="{309B9A0A-4123-494F-A405-2346DD760E9C}" destId="{BC4B1450-E39B-40EF-8B2D-205093FBEDC2}" srcOrd="0" destOrd="0" presId="urn:microsoft.com/office/officeart/2005/8/layout/cycle6"/>
    <dgm:cxn modelId="{A37D51B9-3941-4B56-9E60-BB91BBF8A771}" srcId="{3BFA13DA-3E21-4E4F-A26E-5D9B2C929F80}" destId="{B473A8E7-D0BC-4E15-8E99-A27417098709}" srcOrd="0" destOrd="0" parTransId="{4E6DD031-1C10-4CFD-8019-FD855B712F3E}" sibTransId="{286FD7D8-0791-4CBE-B728-765679007284}"/>
    <dgm:cxn modelId="{F712B091-F7AB-4BD4-8165-EBE65E7776BE}" type="presOf" srcId="{286FD7D8-0791-4CBE-B728-765679007284}" destId="{004363A6-6ECE-4D16-AF54-8F4375BE1748}" srcOrd="0" destOrd="0" presId="urn:microsoft.com/office/officeart/2005/8/layout/cycle6"/>
    <dgm:cxn modelId="{A2E27BA4-5E33-4FDA-B21C-2A32430D7B96}" type="presOf" srcId="{F80EB0BA-B706-4D6D-9A8D-87F97259D8CF}" destId="{0F71680C-153A-4827-A1EB-C62C2D49F04A}" srcOrd="0" destOrd="0" presId="urn:microsoft.com/office/officeart/2005/8/layout/cycle6"/>
    <dgm:cxn modelId="{C2086B0D-A6DB-45E2-BA95-E8562EA8E1CA}" srcId="{3BFA13DA-3E21-4E4F-A26E-5D9B2C929F80}" destId="{366AF4AB-3129-49EF-96D1-C375090A8E98}" srcOrd="2" destOrd="0" parTransId="{BAB707A5-1C87-4530-8CFE-1024C6BAFE58}" sibTransId="{F80EB0BA-B706-4D6D-9A8D-87F97259D8CF}"/>
    <dgm:cxn modelId="{69C7A115-7C99-400B-8E53-8AD72F59EEE8}" type="presOf" srcId="{3BE70028-E6E6-4060-95EF-4DF4BB526E52}" destId="{BD7FEB7E-0A43-4D84-AFE7-D41E46232038}" srcOrd="0" destOrd="0" presId="urn:microsoft.com/office/officeart/2005/8/layout/cycle6"/>
    <dgm:cxn modelId="{73967183-3E51-453E-8325-959E6D23651F}" type="presParOf" srcId="{A066894D-3C15-428C-B2D1-FC87D8007FD8}" destId="{E8989093-9E4D-4B79-BA2D-24AC98D2DDA7}" srcOrd="0" destOrd="0" presId="urn:microsoft.com/office/officeart/2005/8/layout/cycle6"/>
    <dgm:cxn modelId="{17AE807F-37D6-4E7C-BCF3-6BB4F14D2C5F}" type="presParOf" srcId="{A066894D-3C15-428C-B2D1-FC87D8007FD8}" destId="{AE639198-7F8E-4FE4-BCF0-20E0B9A4796C}" srcOrd="1" destOrd="0" presId="urn:microsoft.com/office/officeart/2005/8/layout/cycle6"/>
    <dgm:cxn modelId="{FDDB8E85-E184-4A79-B415-7C43F14D009C}" type="presParOf" srcId="{A066894D-3C15-428C-B2D1-FC87D8007FD8}" destId="{004363A6-6ECE-4D16-AF54-8F4375BE1748}" srcOrd="2" destOrd="0" presId="urn:microsoft.com/office/officeart/2005/8/layout/cycle6"/>
    <dgm:cxn modelId="{824F37D0-2ED7-4B63-BCCB-00FD1EFFD29C}" type="presParOf" srcId="{A066894D-3C15-428C-B2D1-FC87D8007FD8}" destId="{C8763740-3E52-4E47-AA9A-B9DF98FDD979}" srcOrd="3" destOrd="0" presId="urn:microsoft.com/office/officeart/2005/8/layout/cycle6"/>
    <dgm:cxn modelId="{9E8BE82F-D97F-42F0-BEF9-7B8F3F1CE445}" type="presParOf" srcId="{A066894D-3C15-428C-B2D1-FC87D8007FD8}" destId="{FD0D1044-293A-4585-8125-25653FEE577A}" srcOrd="4" destOrd="0" presId="urn:microsoft.com/office/officeart/2005/8/layout/cycle6"/>
    <dgm:cxn modelId="{948287ED-31F0-4BD9-9B6F-F10D744293C0}" type="presParOf" srcId="{A066894D-3C15-428C-B2D1-FC87D8007FD8}" destId="{BD7FEB7E-0A43-4D84-AFE7-D41E46232038}" srcOrd="5" destOrd="0" presId="urn:microsoft.com/office/officeart/2005/8/layout/cycle6"/>
    <dgm:cxn modelId="{B9496E08-876E-4E6D-8781-957D4F4AEF80}" type="presParOf" srcId="{A066894D-3C15-428C-B2D1-FC87D8007FD8}" destId="{0CC95839-6035-4533-98BF-B620934BCBB7}" srcOrd="6" destOrd="0" presId="urn:microsoft.com/office/officeart/2005/8/layout/cycle6"/>
    <dgm:cxn modelId="{A4E50848-83E9-42A3-83D8-3514BC346492}" type="presParOf" srcId="{A066894D-3C15-428C-B2D1-FC87D8007FD8}" destId="{E44DD898-5F35-4F0F-8C34-91D210DD202C}" srcOrd="7" destOrd="0" presId="urn:microsoft.com/office/officeart/2005/8/layout/cycle6"/>
    <dgm:cxn modelId="{A46B76D9-7863-4EBD-9F71-A85762FA6A45}" type="presParOf" srcId="{A066894D-3C15-428C-B2D1-FC87D8007FD8}" destId="{0F71680C-153A-4827-A1EB-C62C2D49F04A}" srcOrd="8" destOrd="0" presId="urn:microsoft.com/office/officeart/2005/8/layout/cycle6"/>
    <dgm:cxn modelId="{2A31F0AF-5E65-45B8-B65D-A2183B91F5A2}" type="presParOf" srcId="{A066894D-3C15-428C-B2D1-FC87D8007FD8}" destId="{313A6C25-3DFF-41A3-BF73-5DE403281841}" srcOrd="9" destOrd="0" presId="urn:microsoft.com/office/officeart/2005/8/layout/cycle6"/>
    <dgm:cxn modelId="{830FDC9F-AA21-45F5-AE11-AEC7F4F30DF1}" type="presParOf" srcId="{A066894D-3C15-428C-B2D1-FC87D8007FD8}" destId="{9BAAD334-7333-483C-80C5-E4A38E0BAB27}" srcOrd="10" destOrd="0" presId="urn:microsoft.com/office/officeart/2005/8/layout/cycle6"/>
    <dgm:cxn modelId="{6EEBF830-4653-4C77-9ABE-3E8F9686E17A}" type="presParOf" srcId="{A066894D-3C15-428C-B2D1-FC87D8007FD8}" destId="{BC4B1450-E39B-40EF-8B2D-205093FBEDC2}" srcOrd="11" destOrd="0" presId="urn:microsoft.com/office/officeart/2005/8/layout/cycle6"/>
    <dgm:cxn modelId="{C689E1AE-30DD-4411-BE7F-FFE0DE07B37C}" type="presParOf" srcId="{A066894D-3C15-428C-B2D1-FC87D8007FD8}" destId="{91F6A01E-9FF9-4140-A0F1-81AB6518A911}" srcOrd="12" destOrd="0" presId="urn:microsoft.com/office/officeart/2005/8/layout/cycle6"/>
    <dgm:cxn modelId="{C44056C8-8817-4CB8-88C4-35D2DF34A99D}" type="presParOf" srcId="{A066894D-3C15-428C-B2D1-FC87D8007FD8}" destId="{AF572725-61DC-47B4-B88D-1CAFD6750333}" srcOrd="13" destOrd="0" presId="urn:microsoft.com/office/officeart/2005/8/layout/cycle6"/>
    <dgm:cxn modelId="{854E56F9-B727-49F0-A8A7-57C25F02FA1F}" type="presParOf" srcId="{A066894D-3C15-428C-B2D1-FC87D8007FD8}" destId="{0001BB6A-E922-4BD1-B378-F26356C2DD3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A09E0-B1F3-41BB-88E7-F4B70682E0E5}" type="doc">
      <dgm:prSet loTypeId="urn:microsoft.com/office/officeart/2005/8/layout/process1" loCatId="process" qsTypeId="urn:microsoft.com/office/officeart/2005/8/quickstyle/simple1" qsCatId="simple" csTypeId="urn:microsoft.com/office/officeart/2005/8/colors/accent1_2" csCatId="accent1" phldr="1"/>
      <dgm:spPr/>
    </dgm:pt>
    <dgm:pt modelId="{F34FC139-A8F0-4526-A294-AD55ED4ACCD9}">
      <dgm:prSet phldrT="[Texto]"/>
      <dgm:spPr/>
      <dgm:t>
        <a:bodyPr/>
        <a:lstStyle/>
        <a:p>
          <a:r>
            <a:rPr lang="es-EC" dirty="0" smtClean="0"/>
            <a:t>Objetivo General</a:t>
          </a:r>
          <a:endParaRPr lang="es-EC" dirty="0"/>
        </a:p>
      </dgm:t>
    </dgm:pt>
    <dgm:pt modelId="{568BEECF-EAED-4DBD-8BB8-8DD7A42A024C}" type="parTrans" cxnId="{E2A3E2D4-9AAA-4050-A881-9C41E1A6A67E}">
      <dgm:prSet/>
      <dgm:spPr/>
      <dgm:t>
        <a:bodyPr/>
        <a:lstStyle/>
        <a:p>
          <a:endParaRPr lang="es-EC"/>
        </a:p>
      </dgm:t>
    </dgm:pt>
    <dgm:pt modelId="{853A963F-E57E-49A7-A8D4-613D92133A00}" type="sibTrans" cxnId="{E2A3E2D4-9AAA-4050-A881-9C41E1A6A67E}">
      <dgm:prSet/>
      <dgm:spPr/>
      <dgm:t>
        <a:bodyPr/>
        <a:lstStyle/>
        <a:p>
          <a:endParaRPr lang="es-EC"/>
        </a:p>
      </dgm:t>
    </dgm:pt>
    <dgm:pt modelId="{95777AF9-2840-4EAA-8B9D-A24EF50F9951}">
      <dgm:prSet phldrT="[Texto]"/>
      <dgm:spPr/>
      <dgm:t>
        <a:bodyPr/>
        <a:lstStyle/>
        <a:p>
          <a:r>
            <a:rPr lang="es-EC" dirty="0" smtClean="0"/>
            <a:t>Desarrollar un sistema web que permita optimizar el proceso de gestión de elementos para el Instituto Nacional de Meteorología e Hidrología INAMHI.</a:t>
          </a:r>
          <a:endParaRPr lang="es-EC" dirty="0"/>
        </a:p>
      </dgm:t>
    </dgm:pt>
    <dgm:pt modelId="{3B1583BC-E096-472C-9DF7-B291BFD10F9C}" type="parTrans" cxnId="{6FB82BCF-76ED-4C08-8907-789257CCEC51}">
      <dgm:prSet/>
      <dgm:spPr/>
      <dgm:t>
        <a:bodyPr/>
        <a:lstStyle/>
        <a:p>
          <a:endParaRPr lang="es-EC"/>
        </a:p>
      </dgm:t>
    </dgm:pt>
    <dgm:pt modelId="{64042615-DBCF-4638-8F77-0C79AF52DB62}" type="sibTrans" cxnId="{6FB82BCF-76ED-4C08-8907-789257CCEC51}">
      <dgm:prSet/>
      <dgm:spPr/>
      <dgm:t>
        <a:bodyPr/>
        <a:lstStyle/>
        <a:p>
          <a:endParaRPr lang="es-EC"/>
        </a:p>
      </dgm:t>
    </dgm:pt>
    <dgm:pt modelId="{A5CF1BC1-BE4E-4917-B136-586EA27459C2}" type="pres">
      <dgm:prSet presAssocID="{671A09E0-B1F3-41BB-88E7-F4B70682E0E5}" presName="Name0" presStyleCnt="0">
        <dgm:presLayoutVars>
          <dgm:dir/>
          <dgm:resizeHandles val="exact"/>
        </dgm:presLayoutVars>
      </dgm:prSet>
      <dgm:spPr/>
    </dgm:pt>
    <dgm:pt modelId="{2B9D4C03-D810-4B38-BFDE-8611D17B64F9}" type="pres">
      <dgm:prSet presAssocID="{F34FC139-A8F0-4526-A294-AD55ED4ACCD9}" presName="node" presStyleLbl="node1" presStyleIdx="0" presStyleCnt="2" custScaleX="57534" custScaleY="61628" custLinFactNeighborX="-2934" custLinFactNeighborY="-43867">
        <dgm:presLayoutVars>
          <dgm:bulletEnabled val="1"/>
        </dgm:presLayoutVars>
      </dgm:prSet>
      <dgm:spPr/>
      <dgm:t>
        <a:bodyPr/>
        <a:lstStyle/>
        <a:p>
          <a:endParaRPr lang="es-EC"/>
        </a:p>
      </dgm:t>
    </dgm:pt>
    <dgm:pt modelId="{00B18B57-291D-4D2A-B219-DF60B793920A}" type="pres">
      <dgm:prSet presAssocID="{853A963F-E57E-49A7-A8D4-613D92133A00}" presName="sibTrans" presStyleLbl="sibTrans2D1" presStyleIdx="0" presStyleCnt="1" custLinFactNeighborX="-12524" custLinFactNeighborY="1457"/>
      <dgm:spPr/>
      <dgm:t>
        <a:bodyPr/>
        <a:lstStyle/>
        <a:p>
          <a:endParaRPr lang="es-EC"/>
        </a:p>
      </dgm:t>
    </dgm:pt>
    <dgm:pt modelId="{5A3B32C4-B279-46D5-8E81-FB7B91C258D2}" type="pres">
      <dgm:prSet presAssocID="{853A963F-E57E-49A7-A8D4-613D92133A00}" presName="connectorText" presStyleLbl="sibTrans2D1" presStyleIdx="0" presStyleCnt="1"/>
      <dgm:spPr/>
      <dgm:t>
        <a:bodyPr/>
        <a:lstStyle/>
        <a:p>
          <a:endParaRPr lang="es-EC"/>
        </a:p>
      </dgm:t>
    </dgm:pt>
    <dgm:pt modelId="{6B149651-5D3A-4076-93AA-A3CB8484F0A8}" type="pres">
      <dgm:prSet presAssocID="{95777AF9-2840-4EAA-8B9D-A24EF50F9951}" presName="node" presStyleLbl="node1" presStyleIdx="1" presStyleCnt="2" custScaleX="143907" custScaleY="81740" custLinFactNeighborX="-7537" custLinFactNeighborY="-45203">
        <dgm:presLayoutVars>
          <dgm:bulletEnabled val="1"/>
        </dgm:presLayoutVars>
      </dgm:prSet>
      <dgm:spPr/>
      <dgm:t>
        <a:bodyPr/>
        <a:lstStyle/>
        <a:p>
          <a:endParaRPr lang="es-EC"/>
        </a:p>
      </dgm:t>
    </dgm:pt>
  </dgm:ptLst>
  <dgm:cxnLst>
    <dgm:cxn modelId="{901284F6-18BB-4CDA-B848-33718F0184E9}" type="presOf" srcId="{853A963F-E57E-49A7-A8D4-613D92133A00}" destId="{5A3B32C4-B279-46D5-8E81-FB7B91C258D2}" srcOrd="1" destOrd="0" presId="urn:microsoft.com/office/officeart/2005/8/layout/process1"/>
    <dgm:cxn modelId="{E2A3E2D4-9AAA-4050-A881-9C41E1A6A67E}" srcId="{671A09E0-B1F3-41BB-88E7-F4B70682E0E5}" destId="{F34FC139-A8F0-4526-A294-AD55ED4ACCD9}" srcOrd="0" destOrd="0" parTransId="{568BEECF-EAED-4DBD-8BB8-8DD7A42A024C}" sibTransId="{853A963F-E57E-49A7-A8D4-613D92133A00}"/>
    <dgm:cxn modelId="{31397DC3-9AD2-4C15-89C8-54EBD48286DB}" type="presOf" srcId="{671A09E0-B1F3-41BB-88E7-F4B70682E0E5}" destId="{A5CF1BC1-BE4E-4917-B136-586EA27459C2}" srcOrd="0" destOrd="0" presId="urn:microsoft.com/office/officeart/2005/8/layout/process1"/>
    <dgm:cxn modelId="{6FB82BCF-76ED-4C08-8907-789257CCEC51}" srcId="{671A09E0-B1F3-41BB-88E7-F4B70682E0E5}" destId="{95777AF9-2840-4EAA-8B9D-A24EF50F9951}" srcOrd="1" destOrd="0" parTransId="{3B1583BC-E096-472C-9DF7-B291BFD10F9C}" sibTransId="{64042615-DBCF-4638-8F77-0C79AF52DB62}"/>
    <dgm:cxn modelId="{475BD694-48FB-496D-9B05-8CDC2A9D0BB4}" type="presOf" srcId="{95777AF9-2840-4EAA-8B9D-A24EF50F9951}" destId="{6B149651-5D3A-4076-93AA-A3CB8484F0A8}" srcOrd="0" destOrd="0" presId="urn:microsoft.com/office/officeart/2005/8/layout/process1"/>
    <dgm:cxn modelId="{22029FB2-5145-4D4C-9C09-A50466B7FC65}" type="presOf" srcId="{F34FC139-A8F0-4526-A294-AD55ED4ACCD9}" destId="{2B9D4C03-D810-4B38-BFDE-8611D17B64F9}" srcOrd="0" destOrd="0" presId="urn:microsoft.com/office/officeart/2005/8/layout/process1"/>
    <dgm:cxn modelId="{5A7E307B-70BC-4E96-A432-8CA85F7A6954}" type="presOf" srcId="{853A963F-E57E-49A7-A8D4-613D92133A00}" destId="{00B18B57-291D-4D2A-B219-DF60B793920A}" srcOrd="0" destOrd="0" presId="urn:microsoft.com/office/officeart/2005/8/layout/process1"/>
    <dgm:cxn modelId="{2ADC8E6C-2504-4B2B-8061-84A586366F5A}" type="presParOf" srcId="{A5CF1BC1-BE4E-4917-B136-586EA27459C2}" destId="{2B9D4C03-D810-4B38-BFDE-8611D17B64F9}" srcOrd="0" destOrd="0" presId="urn:microsoft.com/office/officeart/2005/8/layout/process1"/>
    <dgm:cxn modelId="{D0403727-9D25-4F44-BAC7-1C4B4A0D672A}" type="presParOf" srcId="{A5CF1BC1-BE4E-4917-B136-586EA27459C2}" destId="{00B18B57-291D-4D2A-B219-DF60B793920A}" srcOrd="1" destOrd="0" presId="urn:microsoft.com/office/officeart/2005/8/layout/process1"/>
    <dgm:cxn modelId="{969DBE9D-EEF5-4221-907C-E376B78E8695}" type="presParOf" srcId="{00B18B57-291D-4D2A-B219-DF60B793920A}" destId="{5A3B32C4-B279-46D5-8E81-FB7B91C258D2}" srcOrd="0" destOrd="0" presId="urn:microsoft.com/office/officeart/2005/8/layout/process1"/>
    <dgm:cxn modelId="{A36F2C8C-A655-4527-A5CD-034391BB17DB}" type="presParOf" srcId="{A5CF1BC1-BE4E-4917-B136-586EA27459C2}" destId="{6B149651-5D3A-4076-93AA-A3CB8484F0A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B7F8E-0C8F-45DA-BAFF-F9D8BA2D28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AB9C2541-D326-4B22-8DB9-630539296AC9}">
      <dgm:prSet phldrT="[Texto]"/>
      <dgm:spPr/>
      <dgm:t>
        <a:bodyPr/>
        <a:lstStyle/>
        <a:p>
          <a:r>
            <a:rPr lang="es-EC" dirty="0" smtClean="0"/>
            <a:t>Optimizar y automatizar los procesos de gestión de elementos que posee el INAMHI.</a:t>
          </a:r>
          <a:endParaRPr lang="es-EC" dirty="0"/>
        </a:p>
      </dgm:t>
    </dgm:pt>
    <dgm:pt modelId="{61378BD6-4DFA-4985-8B12-F98989FDB3B6}" type="parTrans" cxnId="{6C32941D-A394-4689-BC0C-4878A2596E20}">
      <dgm:prSet/>
      <dgm:spPr/>
      <dgm:t>
        <a:bodyPr/>
        <a:lstStyle/>
        <a:p>
          <a:endParaRPr lang="es-EC"/>
        </a:p>
      </dgm:t>
    </dgm:pt>
    <dgm:pt modelId="{EABD5AA2-E026-4766-9027-C0EDC5775289}" type="sibTrans" cxnId="{6C32941D-A394-4689-BC0C-4878A2596E20}">
      <dgm:prSet/>
      <dgm:spPr/>
      <dgm:t>
        <a:bodyPr/>
        <a:lstStyle/>
        <a:p>
          <a:endParaRPr lang="es-EC"/>
        </a:p>
      </dgm:t>
    </dgm:pt>
    <dgm:pt modelId="{5FED4456-91DC-4D36-81F9-125B20250D5E}">
      <dgm:prSet phldrT="[Texto]"/>
      <dgm:spPr/>
      <dgm:t>
        <a:bodyPr/>
        <a:lstStyle/>
        <a:p>
          <a:r>
            <a:rPr lang="es-EC" dirty="0" smtClean="0"/>
            <a:t>Utilizar las tecnologías JEE con Spring y la metodología RUP para la construcción del sistema</a:t>
          </a:r>
          <a:r>
            <a:rPr lang="es-EC" b="1" dirty="0" smtClean="0"/>
            <a:t>.</a:t>
          </a:r>
          <a:endParaRPr lang="es-EC" dirty="0"/>
        </a:p>
      </dgm:t>
    </dgm:pt>
    <dgm:pt modelId="{FBF42170-ECCB-4372-8D94-44E341469ECD}" type="parTrans" cxnId="{E5EDEC61-244C-42D7-9A5D-C41F7E595040}">
      <dgm:prSet/>
      <dgm:spPr/>
      <dgm:t>
        <a:bodyPr/>
        <a:lstStyle/>
        <a:p>
          <a:endParaRPr lang="es-EC"/>
        </a:p>
      </dgm:t>
    </dgm:pt>
    <dgm:pt modelId="{CF486C91-4E69-4F46-BCBF-B5E5C4E04FD1}" type="sibTrans" cxnId="{E5EDEC61-244C-42D7-9A5D-C41F7E595040}">
      <dgm:prSet/>
      <dgm:spPr/>
      <dgm:t>
        <a:bodyPr/>
        <a:lstStyle/>
        <a:p>
          <a:endParaRPr lang="es-EC"/>
        </a:p>
      </dgm:t>
    </dgm:pt>
    <dgm:pt modelId="{DBD2DE3D-777E-4A9A-A9BB-21E5D8F7A787}">
      <dgm:prSet/>
      <dgm:spPr/>
      <dgm:t>
        <a:bodyPr/>
        <a:lstStyle/>
        <a:p>
          <a:r>
            <a:rPr lang="es-EC" dirty="0" smtClean="0"/>
            <a:t>Implementar e implantar el sistema en las instalaciones del INAMHI.</a:t>
          </a:r>
          <a:endParaRPr lang="es-ES" dirty="0"/>
        </a:p>
      </dgm:t>
    </dgm:pt>
    <dgm:pt modelId="{C481BB62-22A8-451E-A2B1-0BA2095F2DBE}" type="parTrans" cxnId="{74698595-E3C4-4E9A-9486-A49BF993F4D3}">
      <dgm:prSet/>
      <dgm:spPr/>
      <dgm:t>
        <a:bodyPr/>
        <a:lstStyle/>
        <a:p>
          <a:endParaRPr lang="es-EC"/>
        </a:p>
      </dgm:t>
    </dgm:pt>
    <dgm:pt modelId="{3CDCFD50-4D04-4361-A262-3D319A05A99F}" type="sibTrans" cxnId="{74698595-E3C4-4E9A-9486-A49BF993F4D3}">
      <dgm:prSet/>
      <dgm:spPr/>
      <dgm:t>
        <a:bodyPr/>
        <a:lstStyle/>
        <a:p>
          <a:endParaRPr lang="es-EC"/>
        </a:p>
      </dgm:t>
    </dgm:pt>
    <dgm:pt modelId="{94F33663-78A0-41B8-9194-B340D13877EE}" type="pres">
      <dgm:prSet presAssocID="{084B7F8E-0C8F-45DA-BAFF-F9D8BA2D2847}" presName="linear" presStyleCnt="0">
        <dgm:presLayoutVars>
          <dgm:animLvl val="lvl"/>
          <dgm:resizeHandles val="exact"/>
        </dgm:presLayoutVars>
      </dgm:prSet>
      <dgm:spPr/>
      <dgm:t>
        <a:bodyPr/>
        <a:lstStyle/>
        <a:p>
          <a:endParaRPr lang="es-EC"/>
        </a:p>
      </dgm:t>
    </dgm:pt>
    <dgm:pt modelId="{2B0BC961-918A-4F6E-91DA-7A49D15E4882}" type="pres">
      <dgm:prSet presAssocID="{AB9C2541-D326-4B22-8DB9-630539296AC9}" presName="parentText" presStyleLbl="node1" presStyleIdx="0" presStyleCnt="3" custLinFactY="-24286" custLinFactNeighborY="-100000">
        <dgm:presLayoutVars>
          <dgm:chMax val="0"/>
          <dgm:bulletEnabled val="1"/>
        </dgm:presLayoutVars>
      </dgm:prSet>
      <dgm:spPr/>
      <dgm:t>
        <a:bodyPr/>
        <a:lstStyle/>
        <a:p>
          <a:endParaRPr lang="es-EC"/>
        </a:p>
      </dgm:t>
    </dgm:pt>
    <dgm:pt modelId="{54E59ECC-2A2F-4822-B2A5-9CC2D4BABE9B}" type="pres">
      <dgm:prSet presAssocID="{EABD5AA2-E026-4766-9027-C0EDC5775289}" presName="spacer" presStyleCnt="0"/>
      <dgm:spPr/>
    </dgm:pt>
    <dgm:pt modelId="{9903DA8F-F020-402E-80CA-C63BF382387D}" type="pres">
      <dgm:prSet presAssocID="{5FED4456-91DC-4D36-81F9-125B20250D5E}" presName="parentText" presStyleLbl="node1" presStyleIdx="1" presStyleCnt="3" custLinFactNeighborY="-92622">
        <dgm:presLayoutVars>
          <dgm:chMax val="0"/>
          <dgm:bulletEnabled val="1"/>
        </dgm:presLayoutVars>
      </dgm:prSet>
      <dgm:spPr/>
      <dgm:t>
        <a:bodyPr/>
        <a:lstStyle/>
        <a:p>
          <a:endParaRPr lang="es-EC"/>
        </a:p>
      </dgm:t>
    </dgm:pt>
    <dgm:pt modelId="{E0147B49-0CCE-4633-B72F-65CBD9F1C4F3}" type="pres">
      <dgm:prSet presAssocID="{CF486C91-4E69-4F46-BCBF-B5E5C4E04FD1}" presName="spacer" presStyleCnt="0"/>
      <dgm:spPr/>
    </dgm:pt>
    <dgm:pt modelId="{1C9F39C8-0501-497F-A396-46FF5CD14E48}" type="pres">
      <dgm:prSet presAssocID="{DBD2DE3D-777E-4A9A-A9BB-21E5D8F7A787}" presName="parentText" presStyleLbl="node1" presStyleIdx="2" presStyleCnt="3" custLinFactY="14585" custLinFactNeighborY="100000">
        <dgm:presLayoutVars>
          <dgm:chMax val="0"/>
          <dgm:bulletEnabled val="1"/>
        </dgm:presLayoutVars>
      </dgm:prSet>
      <dgm:spPr/>
      <dgm:t>
        <a:bodyPr/>
        <a:lstStyle/>
        <a:p>
          <a:endParaRPr lang="es-EC"/>
        </a:p>
      </dgm:t>
    </dgm:pt>
  </dgm:ptLst>
  <dgm:cxnLst>
    <dgm:cxn modelId="{77A57B37-7608-48C9-B3CB-9551544B467C}" type="presOf" srcId="{5FED4456-91DC-4D36-81F9-125B20250D5E}" destId="{9903DA8F-F020-402E-80CA-C63BF382387D}" srcOrd="0" destOrd="0" presId="urn:microsoft.com/office/officeart/2005/8/layout/vList2"/>
    <dgm:cxn modelId="{6C32941D-A394-4689-BC0C-4878A2596E20}" srcId="{084B7F8E-0C8F-45DA-BAFF-F9D8BA2D2847}" destId="{AB9C2541-D326-4B22-8DB9-630539296AC9}" srcOrd="0" destOrd="0" parTransId="{61378BD6-4DFA-4985-8B12-F98989FDB3B6}" sibTransId="{EABD5AA2-E026-4766-9027-C0EDC5775289}"/>
    <dgm:cxn modelId="{5F0B8C68-5E97-4FB3-B3B7-9D0FF922A3F1}" type="presOf" srcId="{084B7F8E-0C8F-45DA-BAFF-F9D8BA2D2847}" destId="{94F33663-78A0-41B8-9194-B340D13877EE}" srcOrd="0" destOrd="0" presId="urn:microsoft.com/office/officeart/2005/8/layout/vList2"/>
    <dgm:cxn modelId="{8B578A64-EFEE-411A-B0F5-D06CD675D73D}" type="presOf" srcId="{DBD2DE3D-777E-4A9A-A9BB-21E5D8F7A787}" destId="{1C9F39C8-0501-497F-A396-46FF5CD14E48}" srcOrd="0" destOrd="0" presId="urn:microsoft.com/office/officeart/2005/8/layout/vList2"/>
    <dgm:cxn modelId="{74698595-E3C4-4E9A-9486-A49BF993F4D3}" srcId="{084B7F8E-0C8F-45DA-BAFF-F9D8BA2D2847}" destId="{DBD2DE3D-777E-4A9A-A9BB-21E5D8F7A787}" srcOrd="2" destOrd="0" parTransId="{C481BB62-22A8-451E-A2B1-0BA2095F2DBE}" sibTransId="{3CDCFD50-4D04-4361-A262-3D319A05A99F}"/>
    <dgm:cxn modelId="{39B02FC6-948E-41D1-B2FA-E30E187F3C6F}" type="presOf" srcId="{AB9C2541-D326-4B22-8DB9-630539296AC9}" destId="{2B0BC961-918A-4F6E-91DA-7A49D15E4882}" srcOrd="0" destOrd="0" presId="urn:microsoft.com/office/officeart/2005/8/layout/vList2"/>
    <dgm:cxn modelId="{E5EDEC61-244C-42D7-9A5D-C41F7E595040}" srcId="{084B7F8E-0C8F-45DA-BAFF-F9D8BA2D2847}" destId="{5FED4456-91DC-4D36-81F9-125B20250D5E}" srcOrd="1" destOrd="0" parTransId="{FBF42170-ECCB-4372-8D94-44E341469ECD}" sibTransId="{CF486C91-4E69-4F46-BCBF-B5E5C4E04FD1}"/>
    <dgm:cxn modelId="{BC66340C-F914-4B3D-8ED1-DAFB56A6EAFC}" type="presParOf" srcId="{94F33663-78A0-41B8-9194-B340D13877EE}" destId="{2B0BC961-918A-4F6E-91DA-7A49D15E4882}" srcOrd="0" destOrd="0" presId="urn:microsoft.com/office/officeart/2005/8/layout/vList2"/>
    <dgm:cxn modelId="{68101FC2-128B-4489-8DE2-F1D45F93901F}" type="presParOf" srcId="{94F33663-78A0-41B8-9194-B340D13877EE}" destId="{54E59ECC-2A2F-4822-B2A5-9CC2D4BABE9B}" srcOrd="1" destOrd="0" presId="urn:microsoft.com/office/officeart/2005/8/layout/vList2"/>
    <dgm:cxn modelId="{D5BB87F4-F6D5-44E8-8049-96BF3DC94AE0}" type="presParOf" srcId="{94F33663-78A0-41B8-9194-B340D13877EE}" destId="{9903DA8F-F020-402E-80CA-C63BF382387D}" srcOrd="2" destOrd="0" presId="urn:microsoft.com/office/officeart/2005/8/layout/vList2"/>
    <dgm:cxn modelId="{085DB7C6-92F5-413A-9282-9966F2F416C4}" type="presParOf" srcId="{94F33663-78A0-41B8-9194-B340D13877EE}" destId="{E0147B49-0CCE-4633-B72F-65CBD9F1C4F3}" srcOrd="3" destOrd="0" presId="urn:microsoft.com/office/officeart/2005/8/layout/vList2"/>
    <dgm:cxn modelId="{E8FF5220-965D-4D25-8087-AE795BB9ECD5}" type="presParOf" srcId="{94F33663-78A0-41B8-9194-B340D13877EE}" destId="{1C9F39C8-0501-497F-A396-46FF5CD14E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F2A8C3-725A-4ACD-953F-7CF3189CEC99}"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S"/>
        </a:p>
      </dgm:t>
    </dgm:pt>
    <dgm:pt modelId="{DF666F5B-4D64-4F4D-9E32-AAFD514965CC}">
      <dgm:prSet phldrT="[Texto]"/>
      <dgm:spPr/>
      <dgm:t>
        <a:bodyPr/>
        <a:lstStyle/>
        <a:p>
          <a:r>
            <a:rPr lang="es-ES" dirty="0" smtClean="0"/>
            <a:t>Gestión de Inventario de Instrumental</a:t>
          </a:r>
          <a:endParaRPr lang="es-ES" dirty="0"/>
        </a:p>
      </dgm:t>
    </dgm:pt>
    <dgm:pt modelId="{90B2C73E-FB2F-46DA-9293-899DCEDCFC4E}" type="parTrans" cxnId="{CF953631-453D-4F42-AA0C-5ADBE7CE2D72}">
      <dgm:prSet/>
      <dgm:spPr/>
      <dgm:t>
        <a:bodyPr/>
        <a:lstStyle/>
        <a:p>
          <a:endParaRPr lang="es-ES"/>
        </a:p>
      </dgm:t>
    </dgm:pt>
    <dgm:pt modelId="{EDAC690E-0C5E-4701-82C9-9B0EC918B65E}" type="sibTrans" cxnId="{CF953631-453D-4F42-AA0C-5ADBE7CE2D72}">
      <dgm:prSet/>
      <dgm:spPr/>
      <dgm:t>
        <a:bodyPr/>
        <a:lstStyle/>
        <a:p>
          <a:endParaRPr lang="es-ES"/>
        </a:p>
      </dgm:t>
    </dgm:pt>
    <dgm:pt modelId="{10D79C93-E102-43F8-9B96-CE65AF05647C}">
      <dgm:prSet phldrT="[Texto]"/>
      <dgm:spPr/>
      <dgm:t>
        <a:bodyPr/>
        <a:lstStyle/>
        <a:p>
          <a:r>
            <a:rPr lang="es-ES" dirty="0" smtClean="0"/>
            <a:t>Mejora los procesos</a:t>
          </a:r>
          <a:endParaRPr lang="es-ES" dirty="0"/>
        </a:p>
      </dgm:t>
    </dgm:pt>
    <dgm:pt modelId="{414B34D4-B8DF-4B31-A0D9-FB399AD43D8B}" type="parTrans" cxnId="{01FCFD45-834A-467F-A93C-A30DBBA13343}">
      <dgm:prSet/>
      <dgm:spPr/>
      <dgm:t>
        <a:bodyPr/>
        <a:lstStyle/>
        <a:p>
          <a:endParaRPr lang="es-ES"/>
        </a:p>
      </dgm:t>
    </dgm:pt>
    <dgm:pt modelId="{370CDB8F-23BC-497C-8083-964C0B1D6EE8}" type="sibTrans" cxnId="{01FCFD45-834A-467F-A93C-A30DBBA13343}">
      <dgm:prSet/>
      <dgm:spPr/>
      <dgm:t>
        <a:bodyPr/>
        <a:lstStyle/>
        <a:p>
          <a:endParaRPr lang="es-ES"/>
        </a:p>
      </dgm:t>
    </dgm:pt>
    <dgm:pt modelId="{B463EF9B-A713-4E1A-B6EB-6043B3860DDA}">
      <dgm:prSet phldrT="[Texto]"/>
      <dgm:spPr/>
      <dgm:t>
        <a:bodyPr/>
        <a:lstStyle/>
        <a:p>
          <a:r>
            <a:rPr lang="es-ES" dirty="0" smtClean="0"/>
            <a:t>Mejora la toma de decisiones</a:t>
          </a:r>
          <a:endParaRPr lang="es-ES" dirty="0"/>
        </a:p>
      </dgm:t>
    </dgm:pt>
    <dgm:pt modelId="{8AFB8A31-00DA-44E4-B524-543CAEF3B2DD}" type="parTrans" cxnId="{480B2802-343B-4C02-8B50-252E3F1D5883}">
      <dgm:prSet/>
      <dgm:spPr/>
      <dgm:t>
        <a:bodyPr/>
        <a:lstStyle/>
        <a:p>
          <a:endParaRPr lang="es-ES"/>
        </a:p>
      </dgm:t>
    </dgm:pt>
    <dgm:pt modelId="{2438FA27-C15F-4B76-8ECD-570F00FD3A29}" type="sibTrans" cxnId="{480B2802-343B-4C02-8B50-252E3F1D5883}">
      <dgm:prSet/>
      <dgm:spPr/>
      <dgm:t>
        <a:bodyPr/>
        <a:lstStyle/>
        <a:p>
          <a:endParaRPr lang="es-ES"/>
        </a:p>
      </dgm:t>
    </dgm:pt>
    <dgm:pt modelId="{C68E0AC3-F798-4874-89A8-E79C3FF0553F}">
      <dgm:prSet phldrT="[Texto]"/>
      <dgm:spPr/>
      <dgm:t>
        <a:bodyPr/>
        <a:lstStyle/>
        <a:p>
          <a:r>
            <a:rPr lang="es-ES" dirty="0" smtClean="0"/>
            <a:t>Digitalización de Órdenes de trabajo</a:t>
          </a:r>
        </a:p>
      </dgm:t>
    </dgm:pt>
    <dgm:pt modelId="{1AD02C5B-85F7-4F51-B320-151443F6C6C4}" type="parTrans" cxnId="{B77FD399-A7EE-4C1E-8B2A-F0994251ACB9}">
      <dgm:prSet/>
      <dgm:spPr/>
      <dgm:t>
        <a:bodyPr/>
        <a:lstStyle/>
        <a:p>
          <a:endParaRPr lang="es-ES"/>
        </a:p>
      </dgm:t>
    </dgm:pt>
    <dgm:pt modelId="{B42984DD-3ED1-420D-ACE4-7DA88AEECBEC}" type="sibTrans" cxnId="{B77FD399-A7EE-4C1E-8B2A-F0994251ACB9}">
      <dgm:prSet/>
      <dgm:spPr/>
      <dgm:t>
        <a:bodyPr/>
        <a:lstStyle/>
        <a:p>
          <a:endParaRPr lang="es-ES"/>
        </a:p>
      </dgm:t>
    </dgm:pt>
    <dgm:pt modelId="{77BAE153-21E7-4A1C-A751-5914857AAE22}">
      <dgm:prSet phldrT="[Texto]"/>
      <dgm:spPr/>
      <dgm:t>
        <a:bodyPr/>
        <a:lstStyle/>
        <a:p>
          <a:pPr algn="just"/>
          <a:r>
            <a:rPr lang="es-ES" dirty="0" smtClean="0"/>
            <a:t>Información Continua</a:t>
          </a:r>
        </a:p>
        <a:p>
          <a:pPr algn="just"/>
          <a:r>
            <a:rPr lang="es-ES" dirty="0" smtClean="0"/>
            <a:t>	          Consistente</a:t>
          </a:r>
        </a:p>
        <a:p>
          <a:pPr algn="just"/>
          <a:r>
            <a:rPr lang="es-ES" dirty="0" smtClean="0"/>
            <a:t>Administración de información segura y confiable</a:t>
          </a:r>
          <a:endParaRPr lang="es-ES" dirty="0"/>
        </a:p>
      </dgm:t>
    </dgm:pt>
    <dgm:pt modelId="{3A949530-A859-4C36-88EE-20D80E616897}" type="parTrans" cxnId="{F0BD314A-0C94-4AEA-B043-B780FF629D5D}">
      <dgm:prSet/>
      <dgm:spPr/>
      <dgm:t>
        <a:bodyPr/>
        <a:lstStyle/>
        <a:p>
          <a:endParaRPr lang="es-ES"/>
        </a:p>
      </dgm:t>
    </dgm:pt>
    <dgm:pt modelId="{D69535CF-3ED3-42B6-AEF8-BBC2A7D6A7AC}" type="sibTrans" cxnId="{F0BD314A-0C94-4AEA-B043-B780FF629D5D}">
      <dgm:prSet/>
      <dgm:spPr/>
      <dgm:t>
        <a:bodyPr/>
        <a:lstStyle/>
        <a:p>
          <a:endParaRPr lang="es-ES"/>
        </a:p>
      </dgm:t>
    </dgm:pt>
    <dgm:pt modelId="{BA08AB94-F0C9-48F9-870B-C9B9CBA6771C}" type="pres">
      <dgm:prSet presAssocID="{F1F2A8C3-725A-4ACD-953F-7CF3189CEC99}" presName="Name0" presStyleCnt="0">
        <dgm:presLayoutVars>
          <dgm:chMax val="7"/>
          <dgm:chPref val="5"/>
        </dgm:presLayoutVars>
      </dgm:prSet>
      <dgm:spPr/>
      <dgm:t>
        <a:bodyPr/>
        <a:lstStyle/>
        <a:p>
          <a:endParaRPr lang="es-ES"/>
        </a:p>
      </dgm:t>
    </dgm:pt>
    <dgm:pt modelId="{2205789B-7FCA-4C87-963D-BB052D8B0BC2}" type="pres">
      <dgm:prSet presAssocID="{F1F2A8C3-725A-4ACD-953F-7CF3189CEC99}" presName="arrowNode" presStyleLbl="node1" presStyleIdx="0" presStyleCnt="1"/>
      <dgm:spPr/>
    </dgm:pt>
    <dgm:pt modelId="{137297A0-8B6C-4270-A236-79263B0A07CB}" type="pres">
      <dgm:prSet presAssocID="{DF666F5B-4D64-4F4D-9E32-AAFD514965CC}" presName="txNode1" presStyleLbl="revTx" presStyleIdx="0" presStyleCnt="5">
        <dgm:presLayoutVars>
          <dgm:bulletEnabled val="1"/>
        </dgm:presLayoutVars>
      </dgm:prSet>
      <dgm:spPr/>
      <dgm:t>
        <a:bodyPr/>
        <a:lstStyle/>
        <a:p>
          <a:endParaRPr lang="es-ES"/>
        </a:p>
      </dgm:t>
    </dgm:pt>
    <dgm:pt modelId="{323577D6-9BBF-4AAB-804E-78BDA24F5CE2}" type="pres">
      <dgm:prSet presAssocID="{10D79C93-E102-43F8-9B96-CE65AF05647C}" presName="txNode2" presStyleLbl="revTx" presStyleIdx="1" presStyleCnt="5" custLinFactNeighborX="-10714" custLinFactNeighborY="-26037">
        <dgm:presLayoutVars>
          <dgm:bulletEnabled val="1"/>
        </dgm:presLayoutVars>
      </dgm:prSet>
      <dgm:spPr/>
      <dgm:t>
        <a:bodyPr/>
        <a:lstStyle/>
        <a:p>
          <a:endParaRPr lang="es-ES"/>
        </a:p>
      </dgm:t>
    </dgm:pt>
    <dgm:pt modelId="{7983A480-E8E8-40E5-B160-1FC29692561E}" type="pres">
      <dgm:prSet presAssocID="{370CDB8F-23BC-497C-8083-964C0B1D6EE8}" presName="dotNode2" presStyleCnt="0"/>
      <dgm:spPr/>
    </dgm:pt>
    <dgm:pt modelId="{D1B0FB9F-9A4C-4512-BFA8-F28917B28018}" type="pres">
      <dgm:prSet presAssocID="{370CDB8F-23BC-497C-8083-964C0B1D6EE8}" presName="dotRepeatNode" presStyleLbl="fgShp" presStyleIdx="0" presStyleCnt="3"/>
      <dgm:spPr/>
      <dgm:t>
        <a:bodyPr/>
        <a:lstStyle/>
        <a:p>
          <a:endParaRPr lang="es-ES"/>
        </a:p>
      </dgm:t>
    </dgm:pt>
    <dgm:pt modelId="{466EB02E-B0E5-4228-A223-2A912E6BA065}" type="pres">
      <dgm:prSet presAssocID="{B463EF9B-A713-4E1A-B6EB-6043B3860DDA}" presName="txNode3" presStyleLbl="revTx" presStyleIdx="2" presStyleCnt="5" custLinFactNeighborX="8369" custLinFactNeighborY="37602">
        <dgm:presLayoutVars>
          <dgm:bulletEnabled val="1"/>
        </dgm:presLayoutVars>
      </dgm:prSet>
      <dgm:spPr/>
      <dgm:t>
        <a:bodyPr/>
        <a:lstStyle/>
        <a:p>
          <a:endParaRPr lang="es-ES"/>
        </a:p>
      </dgm:t>
    </dgm:pt>
    <dgm:pt modelId="{2F7DB8C5-8BB9-43FA-A27D-F686FF90A38F}" type="pres">
      <dgm:prSet presAssocID="{2438FA27-C15F-4B76-8ECD-570F00FD3A29}" presName="dotNode3" presStyleCnt="0"/>
      <dgm:spPr/>
    </dgm:pt>
    <dgm:pt modelId="{D29B75A0-B2D1-4BFB-8E7F-19E692EC6168}" type="pres">
      <dgm:prSet presAssocID="{2438FA27-C15F-4B76-8ECD-570F00FD3A29}" presName="dotRepeatNode" presStyleLbl="fgShp" presStyleIdx="1" presStyleCnt="3"/>
      <dgm:spPr/>
      <dgm:t>
        <a:bodyPr/>
        <a:lstStyle/>
        <a:p>
          <a:endParaRPr lang="es-ES"/>
        </a:p>
      </dgm:t>
    </dgm:pt>
    <dgm:pt modelId="{326EF2B0-5D3A-4C7C-8F6A-8DE9CB222DB5}" type="pres">
      <dgm:prSet presAssocID="{C68E0AC3-F798-4874-89A8-E79C3FF0553F}" presName="txNode4" presStyleLbl="revTx" presStyleIdx="3" presStyleCnt="5">
        <dgm:presLayoutVars>
          <dgm:bulletEnabled val="1"/>
        </dgm:presLayoutVars>
      </dgm:prSet>
      <dgm:spPr/>
      <dgm:t>
        <a:bodyPr/>
        <a:lstStyle/>
        <a:p>
          <a:endParaRPr lang="es-ES"/>
        </a:p>
      </dgm:t>
    </dgm:pt>
    <dgm:pt modelId="{6096BC74-F1CC-40A8-BB48-9CFD65329F3C}" type="pres">
      <dgm:prSet presAssocID="{B42984DD-3ED1-420D-ACE4-7DA88AEECBEC}" presName="dotNode4" presStyleCnt="0"/>
      <dgm:spPr/>
    </dgm:pt>
    <dgm:pt modelId="{D7F29E28-3298-4992-A4F0-9EC5EC8A01E7}" type="pres">
      <dgm:prSet presAssocID="{B42984DD-3ED1-420D-ACE4-7DA88AEECBEC}" presName="dotRepeatNode" presStyleLbl="fgShp" presStyleIdx="2" presStyleCnt="3"/>
      <dgm:spPr/>
      <dgm:t>
        <a:bodyPr/>
        <a:lstStyle/>
        <a:p>
          <a:endParaRPr lang="es-ES"/>
        </a:p>
      </dgm:t>
    </dgm:pt>
    <dgm:pt modelId="{1A2FD66E-865A-45FC-A1BB-DBA5807C5AEB}" type="pres">
      <dgm:prSet presAssocID="{77BAE153-21E7-4A1C-A751-5914857AAE22}" presName="txNode5" presStyleLbl="revTx" presStyleIdx="4" presStyleCnt="5" custScaleX="134438" custScaleY="133579" custLinFactNeighborX="-38510" custLinFactNeighborY="-29883">
        <dgm:presLayoutVars>
          <dgm:bulletEnabled val="1"/>
        </dgm:presLayoutVars>
      </dgm:prSet>
      <dgm:spPr/>
      <dgm:t>
        <a:bodyPr/>
        <a:lstStyle/>
        <a:p>
          <a:endParaRPr lang="es-ES"/>
        </a:p>
      </dgm:t>
    </dgm:pt>
  </dgm:ptLst>
  <dgm:cxnLst>
    <dgm:cxn modelId="{FAAC4DDD-B57C-46EC-B1B0-AF04D0109159}" type="presOf" srcId="{C68E0AC3-F798-4874-89A8-E79C3FF0553F}" destId="{326EF2B0-5D3A-4C7C-8F6A-8DE9CB222DB5}" srcOrd="0" destOrd="0" presId="urn:microsoft.com/office/officeart/2009/3/layout/DescendingProcess"/>
    <dgm:cxn modelId="{01FCFD45-834A-467F-A93C-A30DBBA13343}" srcId="{F1F2A8C3-725A-4ACD-953F-7CF3189CEC99}" destId="{10D79C93-E102-43F8-9B96-CE65AF05647C}" srcOrd="1" destOrd="0" parTransId="{414B34D4-B8DF-4B31-A0D9-FB399AD43D8B}" sibTransId="{370CDB8F-23BC-497C-8083-964C0B1D6EE8}"/>
    <dgm:cxn modelId="{69276199-4148-4044-BCD1-8601C3DF39E4}" type="presOf" srcId="{370CDB8F-23BC-497C-8083-964C0B1D6EE8}" destId="{D1B0FB9F-9A4C-4512-BFA8-F28917B28018}" srcOrd="0" destOrd="0" presId="urn:microsoft.com/office/officeart/2009/3/layout/DescendingProcess"/>
    <dgm:cxn modelId="{D41FCF0E-AE4E-4C5E-91D2-46F950F287E5}" type="presOf" srcId="{DF666F5B-4D64-4F4D-9E32-AAFD514965CC}" destId="{137297A0-8B6C-4270-A236-79263B0A07CB}" srcOrd="0" destOrd="0" presId="urn:microsoft.com/office/officeart/2009/3/layout/DescendingProcess"/>
    <dgm:cxn modelId="{039E2199-AD0D-4B69-AF7F-B3E50281047A}" type="presOf" srcId="{77BAE153-21E7-4A1C-A751-5914857AAE22}" destId="{1A2FD66E-865A-45FC-A1BB-DBA5807C5AEB}" srcOrd="0" destOrd="0" presId="urn:microsoft.com/office/officeart/2009/3/layout/DescendingProcess"/>
    <dgm:cxn modelId="{88F7B9E0-0B62-4257-A634-EAA57E1A40D8}" type="presOf" srcId="{F1F2A8C3-725A-4ACD-953F-7CF3189CEC99}" destId="{BA08AB94-F0C9-48F9-870B-C9B9CBA6771C}" srcOrd="0" destOrd="0" presId="urn:microsoft.com/office/officeart/2009/3/layout/DescendingProcess"/>
    <dgm:cxn modelId="{F0BD314A-0C94-4AEA-B043-B780FF629D5D}" srcId="{F1F2A8C3-725A-4ACD-953F-7CF3189CEC99}" destId="{77BAE153-21E7-4A1C-A751-5914857AAE22}" srcOrd="4" destOrd="0" parTransId="{3A949530-A859-4C36-88EE-20D80E616897}" sibTransId="{D69535CF-3ED3-42B6-AEF8-BBC2A7D6A7AC}"/>
    <dgm:cxn modelId="{B77FD399-A7EE-4C1E-8B2A-F0994251ACB9}" srcId="{F1F2A8C3-725A-4ACD-953F-7CF3189CEC99}" destId="{C68E0AC3-F798-4874-89A8-E79C3FF0553F}" srcOrd="3" destOrd="0" parTransId="{1AD02C5B-85F7-4F51-B320-151443F6C6C4}" sibTransId="{B42984DD-3ED1-420D-ACE4-7DA88AEECBEC}"/>
    <dgm:cxn modelId="{DCA3CAF8-B7BF-4BCE-80A6-CFC68E345597}" type="presOf" srcId="{10D79C93-E102-43F8-9B96-CE65AF05647C}" destId="{323577D6-9BBF-4AAB-804E-78BDA24F5CE2}" srcOrd="0" destOrd="0" presId="urn:microsoft.com/office/officeart/2009/3/layout/DescendingProcess"/>
    <dgm:cxn modelId="{616335D4-17D6-4589-82B4-AD91B14C4D32}" type="presOf" srcId="{2438FA27-C15F-4B76-8ECD-570F00FD3A29}" destId="{D29B75A0-B2D1-4BFB-8E7F-19E692EC6168}" srcOrd="0" destOrd="0" presId="urn:microsoft.com/office/officeart/2009/3/layout/DescendingProcess"/>
    <dgm:cxn modelId="{480B2802-343B-4C02-8B50-252E3F1D5883}" srcId="{F1F2A8C3-725A-4ACD-953F-7CF3189CEC99}" destId="{B463EF9B-A713-4E1A-B6EB-6043B3860DDA}" srcOrd="2" destOrd="0" parTransId="{8AFB8A31-00DA-44E4-B524-543CAEF3B2DD}" sibTransId="{2438FA27-C15F-4B76-8ECD-570F00FD3A29}"/>
    <dgm:cxn modelId="{F797C9B1-8A90-4851-A10A-884DDDB8A603}" type="presOf" srcId="{B42984DD-3ED1-420D-ACE4-7DA88AEECBEC}" destId="{D7F29E28-3298-4992-A4F0-9EC5EC8A01E7}" srcOrd="0" destOrd="0" presId="urn:microsoft.com/office/officeart/2009/3/layout/DescendingProcess"/>
    <dgm:cxn modelId="{C4E9B025-446A-451A-8110-813D622E4EAC}" type="presOf" srcId="{B463EF9B-A713-4E1A-B6EB-6043B3860DDA}" destId="{466EB02E-B0E5-4228-A223-2A912E6BA065}" srcOrd="0" destOrd="0" presId="urn:microsoft.com/office/officeart/2009/3/layout/DescendingProcess"/>
    <dgm:cxn modelId="{CF953631-453D-4F42-AA0C-5ADBE7CE2D72}" srcId="{F1F2A8C3-725A-4ACD-953F-7CF3189CEC99}" destId="{DF666F5B-4D64-4F4D-9E32-AAFD514965CC}" srcOrd="0" destOrd="0" parTransId="{90B2C73E-FB2F-46DA-9293-899DCEDCFC4E}" sibTransId="{EDAC690E-0C5E-4701-82C9-9B0EC918B65E}"/>
    <dgm:cxn modelId="{93513F9E-B1A4-4A9B-8070-11832A5FDDC2}" type="presParOf" srcId="{BA08AB94-F0C9-48F9-870B-C9B9CBA6771C}" destId="{2205789B-7FCA-4C87-963D-BB052D8B0BC2}" srcOrd="0" destOrd="0" presId="urn:microsoft.com/office/officeart/2009/3/layout/DescendingProcess"/>
    <dgm:cxn modelId="{AA583CEB-9715-434A-916D-731B9300F5D3}" type="presParOf" srcId="{BA08AB94-F0C9-48F9-870B-C9B9CBA6771C}" destId="{137297A0-8B6C-4270-A236-79263B0A07CB}" srcOrd="1" destOrd="0" presId="urn:microsoft.com/office/officeart/2009/3/layout/DescendingProcess"/>
    <dgm:cxn modelId="{E6A96885-FE33-4584-9009-789C65609B4C}" type="presParOf" srcId="{BA08AB94-F0C9-48F9-870B-C9B9CBA6771C}" destId="{323577D6-9BBF-4AAB-804E-78BDA24F5CE2}" srcOrd="2" destOrd="0" presId="urn:microsoft.com/office/officeart/2009/3/layout/DescendingProcess"/>
    <dgm:cxn modelId="{CDE54137-13B6-4C3A-A088-1F7588562FBB}" type="presParOf" srcId="{BA08AB94-F0C9-48F9-870B-C9B9CBA6771C}" destId="{7983A480-E8E8-40E5-B160-1FC29692561E}" srcOrd="3" destOrd="0" presId="urn:microsoft.com/office/officeart/2009/3/layout/DescendingProcess"/>
    <dgm:cxn modelId="{B2040F23-A620-411B-A1B1-C78903C42B37}" type="presParOf" srcId="{7983A480-E8E8-40E5-B160-1FC29692561E}" destId="{D1B0FB9F-9A4C-4512-BFA8-F28917B28018}" srcOrd="0" destOrd="0" presId="urn:microsoft.com/office/officeart/2009/3/layout/DescendingProcess"/>
    <dgm:cxn modelId="{E5081122-3B73-4048-BC7C-A10EB5F1ECAB}" type="presParOf" srcId="{BA08AB94-F0C9-48F9-870B-C9B9CBA6771C}" destId="{466EB02E-B0E5-4228-A223-2A912E6BA065}" srcOrd="4" destOrd="0" presId="urn:microsoft.com/office/officeart/2009/3/layout/DescendingProcess"/>
    <dgm:cxn modelId="{73CE16AD-A36E-47C9-9B67-377B0FF0AA59}" type="presParOf" srcId="{BA08AB94-F0C9-48F9-870B-C9B9CBA6771C}" destId="{2F7DB8C5-8BB9-43FA-A27D-F686FF90A38F}" srcOrd="5" destOrd="0" presId="urn:microsoft.com/office/officeart/2009/3/layout/DescendingProcess"/>
    <dgm:cxn modelId="{21963EF1-8933-444A-A92C-735F2D64A1B6}" type="presParOf" srcId="{2F7DB8C5-8BB9-43FA-A27D-F686FF90A38F}" destId="{D29B75A0-B2D1-4BFB-8E7F-19E692EC6168}" srcOrd="0" destOrd="0" presId="urn:microsoft.com/office/officeart/2009/3/layout/DescendingProcess"/>
    <dgm:cxn modelId="{88749457-36E6-48B2-B4AD-5D646C062684}" type="presParOf" srcId="{BA08AB94-F0C9-48F9-870B-C9B9CBA6771C}" destId="{326EF2B0-5D3A-4C7C-8F6A-8DE9CB222DB5}" srcOrd="6" destOrd="0" presId="urn:microsoft.com/office/officeart/2009/3/layout/DescendingProcess"/>
    <dgm:cxn modelId="{C50E9D18-A072-4093-AC6D-E88786DEB60B}" type="presParOf" srcId="{BA08AB94-F0C9-48F9-870B-C9B9CBA6771C}" destId="{6096BC74-F1CC-40A8-BB48-9CFD65329F3C}" srcOrd="7" destOrd="0" presId="urn:microsoft.com/office/officeart/2009/3/layout/DescendingProcess"/>
    <dgm:cxn modelId="{0F8932E0-1787-4DD8-B0CB-3589909F8D9B}" type="presParOf" srcId="{6096BC74-F1CC-40A8-BB48-9CFD65329F3C}" destId="{D7F29E28-3298-4992-A4F0-9EC5EC8A01E7}" srcOrd="0" destOrd="0" presId="urn:microsoft.com/office/officeart/2009/3/layout/DescendingProcess"/>
    <dgm:cxn modelId="{DBC48948-6B24-426B-9C27-FE1AEE891F8D}" type="presParOf" srcId="{BA08AB94-F0C9-48F9-870B-C9B9CBA6771C}" destId="{1A2FD66E-865A-45FC-A1BB-DBA5807C5AEB}"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6FBF0A-847E-40EE-B992-28585EA19956}"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A152642B-4DAF-4DB8-934F-E8764AC8107C}">
      <dgm:prSet phldrT="[Texto]"/>
      <dgm:spPr/>
      <dgm:t>
        <a:bodyPr/>
        <a:lstStyle/>
        <a:p>
          <a:r>
            <a:rPr lang="es-ES" b="1" dirty="0" smtClean="0"/>
            <a:t>Gestión de Usuarios</a:t>
          </a:r>
          <a:endParaRPr lang="es-ES" dirty="0"/>
        </a:p>
      </dgm:t>
    </dgm:pt>
    <dgm:pt modelId="{268E4C86-04FC-4344-8812-AFC5D2D0D678}" type="parTrans" cxnId="{74D2E69F-2C95-44B3-8362-3979D4F61FE1}">
      <dgm:prSet/>
      <dgm:spPr/>
      <dgm:t>
        <a:bodyPr/>
        <a:lstStyle/>
        <a:p>
          <a:endParaRPr lang="es-ES"/>
        </a:p>
      </dgm:t>
    </dgm:pt>
    <dgm:pt modelId="{CEFE7CD6-C0E8-4C64-BF10-0FBDB8F59A04}" type="sibTrans" cxnId="{74D2E69F-2C95-44B3-8362-3979D4F61FE1}">
      <dgm:prSet/>
      <dgm:spPr/>
      <dgm:t>
        <a:bodyPr/>
        <a:lstStyle/>
        <a:p>
          <a:endParaRPr lang="es-ES"/>
        </a:p>
      </dgm:t>
    </dgm:pt>
    <dgm:pt modelId="{167D0BC2-A7E4-4ACF-94AB-D09C7844D4CB}">
      <dgm:prSet phldrT="[Texto]"/>
      <dgm:spPr/>
      <dgm:t>
        <a:bodyPr/>
        <a:lstStyle/>
        <a:p>
          <a:r>
            <a:rPr lang="es-ES" b="1" dirty="0" smtClean="0"/>
            <a:t>Gestión de elementos</a:t>
          </a:r>
          <a:endParaRPr lang="es-ES" dirty="0"/>
        </a:p>
      </dgm:t>
    </dgm:pt>
    <dgm:pt modelId="{5C088302-4592-4877-95A2-E83D4C09F91F}" type="parTrans" cxnId="{239E58B7-016D-475B-88F8-8ED948F4888D}">
      <dgm:prSet/>
      <dgm:spPr/>
      <dgm:t>
        <a:bodyPr/>
        <a:lstStyle/>
        <a:p>
          <a:endParaRPr lang="es-ES"/>
        </a:p>
      </dgm:t>
    </dgm:pt>
    <dgm:pt modelId="{E37DE83B-1E84-4F0D-ADCA-5AC1AA8FEF06}" type="sibTrans" cxnId="{239E58B7-016D-475B-88F8-8ED948F4888D}">
      <dgm:prSet/>
      <dgm:spPr/>
      <dgm:t>
        <a:bodyPr/>
        <a:lstStyle/>
        <a:p>
          <a:endParaRPr lang="es-ES"/>
        </a:p>
      </dgm:t>
    </dgm:pt>
    <dgm:pt modelId="{C834E695-5BBD-4797-89C6-FE98ECE73775}">
      <dgm:prSet phldrT="[Texto]"/>
      <dgm:spPr/>
      <dgm:t>
        <a:bodyPr/>
        <a:lstStyle/>
        <a:p>
          <a:r>
            <a:rPr lang="es-ES" b="1" dirty="0" smtClean="0"/>
            <a:t>Gestión de las solicitudes </a:t>
          </a:r>
          <a:endParaRPr lang="es-ES" dirty="0"/>
        </a:p>
      </dgm:t>
    </dgm:pt>
    <dgm:pt modelId="{89839E34-6306-4D98-B51B-F7D1C102202E}" type="parTrans" cxnId="{75CF7817-BB9F-4008-A617-8681277FCF5C}">
      <dgm:prSet/>
      <dgm:spPr/>
      <dgm:t>
        <a:bodyPr/>
        <a:lstStyle/>
        <a:p>
          <a:endParaRPr lang="es-ES"/>
        </a:p>
      </dgm:t>
    </dgm:pt>
    <dgm:pt modelId="{83DFBF06-AAFB-47A8-A139-23916B960A10}" type="sibTrans" cxnId="{75CF7817-BB9F-4008-A617-8681277FCF5C}">
      <dgm:prSet/>
      <dgm:spPr/>
      <dgm:t>
        <a:bodyPr/>
        <a:lstStyle/>
        <a:p>
          <a:endParaRPr lang="es-ES"/>
        </a:p>
      </dgm:t>
    </dgm:pt>
    <dgm:pt modelId="{16C3979F-949F-4148-9AB5-DACCF4D17CB7}">
      <dgm:prSet phldrT="[Texto]"/>
      <dgm:spPr/>
      <dgm:t>
        <a:bodyPr/>
        <a:lstStyle/>
        <a:p>
          <a:r>
            <a:rPr lang="es-ES" b="1" dirty="0" smtClean="0"/>
            <a:t>Gestión de órdenes de trabajo </a:t>
          </a:r>
          <a:endParaRPr lang="es-ES" dirty="0"/>
        </a:p>
      </dgm:t>
    </dgm:pt>
    <dgm:pt modelId="{1C20ADCA-5DB4-4A7C-932F-03F7DCA65D8D}" type="parTrans" cxnId="{00CF4E42-CB58-42D3-8D0A-135405771233}">
      <dgm:prSet/>
      <dgm:spPr/>
      <dgm:t>
        <a:bodyPr/>
        <a:lstStyle/>
        <a:p>
          <a:endParaRPr lang="es-ES"/>
        </a:p>
      </dgm:t>
    </dgm:pt>
    <dgm:pt modelId="{B2CC3452-C0D0-4585-802F-95755487E885}" type="sibTrans" cxnId="{00CF4E42-CB58-42D3-8D0A-135405771233}">
      <dgm:prSet/>
      <dgm:spPr/>
      <dgm:t>
        <a:bodyPr/>
        <a:lstStyle/>
        <a:p>
          <a:endParaRPr lang="es-ES"/>
        </a:p>
      </dgm:t>
    </dgm:pt>
    <dgm:pt modelId="{D996EB09-4F8F-4C58-988D-DAA341B0A7C9}" type="pres">
      <dgm:prSet presAssocID="{256FBF0A-847E-40EE-B992-28585EA19956}" presName="linearFlow" presStyleCnt="0">
        <dgm:presLayoutVars>
          <dgm:dir/>
          <dgm:resizeHandles val="exact"/>
        </dgm:presLayoutVars>
      </dgm:prSet>
      <dgm:spPr/>
    </dgm:pt>
    <dgm:pt modelId="{0FE274B6-7631-48E1-9364-A1207D9B4A10}" type="pres">
      <dgm:prSet presAssocID="{A152642B-4DAF-4DB8-934F-E8764AC8107C}" presName="comp" presStyleCnt="0"/>
      <dgm:spPr/>
    </dgm:pt>
    <dgm:pt modelId="{24AA4090-68E7-4FC0-AAE7-61643087E4CE}" type="pres">
      <dgm:prSet presAssocID="{A152642B-4DAF-4DB8-934F-E8764AC8107C}" presName="rect2" presStyleLbl="node1" presStyleIdx="0" presStyleCnt="4" custLinFactNeighborX="-53857" custLinFactNeighborY="6605">
        <dgm:presLayoutVars>
          <dgm:bulletEnabled val="1"/>
        </dgm:presLayoutVars>
      </dgm:prSet>
      <dgm:spPr/>
      <dgm:t>
        <a:bodyPr/>
        <a:lstStyle/>
        <a:p>
          <a:endParaRPr lang="es-ES"/>
        </a:p>
      </dgm:t>
    </dgm:pt>
    <dgm:pt modelId="{26ACA3F7-4A89-4A0A-BB52-F5844CB98B33}" type="pres">
      <dgm:prSet presAssocID="{A152642B-4DAF-4DB8-934F-E8764AC8107C}" presName="rect1" presStyleLbl="lnNode1" presStyleIdx="0" presStyleCnt="4" custLinFactX="-50502" custLinFactNeighborX="-100000" custLinFactNeighborY="6605"/>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D5DD3742-BA9C-47AD-8F5E-AE246F422C3D}" type="pres">
      <dgm:prSet presAssocID="{CEFE7CD6-C0E8-4C64-BF10-0FBDB8F59A04}" presName="sibTrans" presStyleCnt="0"/>
      <dgm:spPr/>
    </dgm:pt>
    <dgm:pt modelId="{C4CC5506-70D3-4A08-8F8A-EFFF7ADC5979}" type="pres">
      <dgm:prSet presAssocID="{167D0BC2-A7E4-4ACF-94AB-D09C7844D4CB}" presName="comp" presStyleCnt="0"/>
      <dgm:spPr/>
    </dgm:pt>
    <dgm:pt modelId="{5D28846E-3F5A-40B5-9129-D5FA82BA37FF}" type="pres">
      <dgm:prSet presAssocID="{167D0BC2-A7E4-4ACF-94AB-D09C7844D4CB}" presName="rect2" presStyleLbl="node1" presStyleIdx="1" presStyleCnt="4" custLinFactNeighborX="55193" custLinFactNeighborY="2483">
        <dgm:presLayoutVars>
          <dgm:bulletEnabled val="1"/>
        </dgm:presLayoutVars>
      </dgm:prSet>
      <dgm:spPr/>
      <dgm:t>
        <a:bodyPr/>
        <a:lstStyle/>
        <a:p>
          <a:endParaRPr lang="es-ES"/>
        </a:p>
      </dgm:t>
    </dgm:pt>
    <dgm:pt modelId="{88EAEA72-4564-4F1A-BA11-5E1FCA99F11F}" type="pres">
      <dgm:prSet presAssocID="{167D0BC2-A7E4-4ACF-94AB-D09C7844D4CB}" presName="rect1" presStyleLbl="lnNode1" presStyleIdx="1" presStyleCnt="4" custLinFactX="36989" custLinFactNeighborX="100000" custLinFactNeighborY="248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36CBCB17-39AF-4DAF-8C68-C864289CEC7D}" type="pres">
      <dgm:prSet presAssocID="{E37DE83B-1E84-4F0D-ADCA-5AC1AA8FEF06}" presName="sibTrans" presStyleCnt="0"/>
      <dgm:spPr/>
    </dgm:pt>
    <dgm:pt modelId="{8E75849C-C705-4841-86E1-E746996C1269}" type="pres">
      <dgm:prSet presAssocID="{C834E695-5BBD-4797-89C6-FE98ECE73775}" presName="comp" presStyleCnt="0"/>
      <dgm:spPr/>
    </dgm:pt>
    <dgm:pt modelId="{76D4B203-4FBC-4BD3-A363-8F5014F62D8F}" type="pres">
      <dgm:prSet presAssocID="{C834E695-5BBD-4797-89C6-FE98ECE73775}" presName="rect2" presStyleLbl="node1" presStyleIdx="2" presStyleCnt="4" custLinFactNeighborX="-53857" custLinFactNeighborY="-1640">
        <dgm:presLayoutVars>
          <dgm:bulletEnabled val="1"/>
        </dgm:presLayoutVars>
      </dgm:prSet>
      <dgm:spPr/>
      <dgm:t>
        <a:bodyPr/>
        <a:lstStyle/>
        <a:p>
          <a:endParaRPr lang="es-ES"/>
        </a:p>
      </dgm:t>
    </dgm:pt>
    <dgm:pt modelId="{E4A7549A-E923-4E66-A8F8-BD8D9B50E326}" type="pres">
      <dgm:prSet presAssocID="{C834E695-5BBD-4797-89C6-FE98ECE73775}" presName="rect1" presStyleLbl="lnNode1" presStyleIdx="2" presStyleCnt="4" custLinFactX="-43825" custLinFactNeighborX="-100000" custLinFactNeighborY="-825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 modelId="{B518D049-DE93-4CD2-9CF5-D7AB2CB64144}" type="pres">
      <dgm:prSet presAssocID="{83DFBF06-AAFB-47A8-A139-23916B960A10}" presName="sibTrans" presStyleCnt="0"/>
      <dgm:spPr/>
    </dgm:pt>
    <dgm:pt modelId="{1CB607C3-6EA6-443D-A730-E84EFA8D8D14}" type="pres">
      <dgm:prSet presAssocID="{16C3979F-949F-4148-9AB5-DACCF4D17CB7}" presName="comp" presStyleCnt="0"/>
      <dgm:spPr/>
    </dgm:pt>
    <dgm:pt modelId="{D50B946F-5681-4EF4-867F-AB50AEEF867B}" type="pres">
      <dgm:prSet presAssocID="{16C3979F-949F-4148-9AB5-DACCF4D17CB7}" presName="rect2" presStyleLbl="node1" presStyleIdx="3" presStyleCnt="4" custLinFactNeighborX="58183" custLinFactNeighborY="849">
        <dgm:presLayoutVars>
          <dgm:bulletEnabled val="1"/>
        </dgm:presLayoutVars>
      </dgm:prSet>
      <dgm:spPr/>
      <dgm:t>
        <a:bodyPr/>
        <a:lstStyle/>
        <a:p>
          <a:endParaRPr lang="es-ES"/>
        </a:p>
      </dgm:t>
    </dgm:pt>
    <dgm:pt modelId="{5E2D462D-8402-44B2-90EE-5F9414033B3B}" type="pres">
      <dgm:prSet presAssocID="{16C3979F-949F-4148-9AB5-DACCF4D17CB7}" presName="rect1" presStyleLbl="lnNode1" presStyleIdx="3" presStyleCnt="4" custLinFactX="30312" custLinFactNeighborX="100000" custLinFactNeighborY="-5762"/>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Lst>
  <dgm:cxnLst>
    <dgm:cxn modelId="{00CF4E42-CB58-42D3-8D0A-135405771233}" srcId="{256FBF0A-847E-40EE-B992-28585EA19956}" destId="{16C3979F-949F-4148-9AB5-DACCF4D17CB7}" srcOrd="3" destOrd="0" parTransId="{1C20ADCA-5DB4-4A7C-932F-03F7DCA65D8D}" sibTransId="{B2CC3452-C0D0-4585-802F-95755487E885}"/>
    <dgm:cxn modelId="{189E1229-FECF-44CD-ACF4-589D97775D27}" type="presOf" srcId="{16C3979F-949F-4148-9AB5-DACCF4D17CB7}" destId="{D50B946F-5681-4EF4-867F-AB50AEEF867B}" srcOrd="0" destOrd="0" presId="urn:microsoft.com/office/officeart/2008/layout/AlternatingPictureBlocks"/>
    <dgm:cxn modelId="{239E58B7-016D-475B-88F8-8ED948F4888D}" srcId="{256FBF0A-847E-40EE-B992-28585EA19956}" destId="{167D0BC2-A7E4-4ACF-94AB-D09C7844D4CB}" srcOrd="1" destOrd="0" parTransId="{5C088302-4592-4877-95A2-E83D4C09F91F}" sibTransId="{E37DE83B-1E84-4F0D-ADCA-5AC1AA8FEF06}"/>
    <dgm:cxn modelId="{75CF7817-BB9F-4008-A617-8681277FCF5C}" srcId="{256FBF0A-847E-40EE-B992-28585EA19956}" destId="{C834E695-5BBD-4797-89C6-FE98ECE73775}" srcOrd="2" destOrd="0" parTransId="{89839E34-6306-4D98-B51B-F7D1C102202E}" sibTransId="{83DFBF06-AAFB-47A8-A139-23916B960A10}"/>
    <dgm:cxn modelId="{C1CFCF79-A820-472D-854A-001DA0B786BA}" type="presOf" srcId="{256FBF0A-847E-40EE-B992-28585EA19956}" destId="{D996EB09-4F8F-4C58-988D-DAA341B0A7C9}" srcOrd="0" destOrd="0" presId="urn:microsoft.com/office/officeart/2008/layout/AlternatingPictureBlocks"/>
    <dgm:cxn modelId="{06DDB8CD-CF37-4550-840F-60FF40B08B00}" type="presOf" srcId="{167D0BC2-A7E4-4ACF-94AB-D09C7844D4CB}" destId="{5D28846E-3F5A-40B5-9129-D5FA82BA37FF}" srcOrd="0" destOrd="0" presId="urn:microsoft.com/office/officeart/2008/layout/AlternatingPictureBlocks"/>
    <dgm:cxn modelId="{7C081E68-E6A1-42D7-9746-A3CC2A6B8EB0}" type="presOf" srcId="{C834E695-5BBD-4797-89C6-FE98ECE73775}" destId="{76D4B203-4FBC-4BD3-A363-8F5014F62D8F}" srcOrd="0" destOrd="0" presId="urn:microsoft.com/office/officeart/2008/layout/AlternatingPictureBlocks"/>
    <dgm:cxn modelId="{74D2E69F-2C95-44B3-8362-3979D4F61FE1}" srcId="{256FBF0A-847E-40EE-B992-28585EA19956}" destId="{A152642B-4DAF-4DB8-934F-E8764AC8107C}" srcOrd="0" destOrd="0" parTransId="{268E4C86-04FC-4344-8812-AFC5D2D0D678}" sibTransId="{CEFE7CD6-C0E8-4C64-BF10-0FBDB8F59A04}"/>
    <dgm:cxn modelId="{09A26BC4-F222-4656-8C2A-A9F3B88C354B}" type="presOf" srcId="{A152642B-4DAF-4DB8-934F-E8764AC8107C}" destId="{24AA4090-68E7-4FC0-AAE7-61643087E4CE}" srcOrd="0" destOrd="0" presId="urn:microsoft.com/office/officeart/2008/layout/AlternatingPictureBlocks"/>
    <dgm:cxn modelId="{66617F96-51F7-4FF7-A2E9-24C05AC3B699}" type="presParOf" srcId="{D996EB09-4F8F-4C58-988D-DAA341B0A7C9}" destId="{0FE274B6-7631-48E1-9364-A1207D9B4A10}" srcOrd="0" destOrd="0" presId="urn:microsoft.com/office/officeart/2008/layout/AlternatingPictureBlocks"/>
    <dgm:cxn modelId="{C242ABFE-F5DB-47CF-B8C5-35D57E861B62}" type="presParOf" srcId="{0FE274B6-7631-48E1-9364-A1207D9B4A10}" destId="{24AA4090-68E7-4FC0-AAE7-61643087E4CE}" srcOrd="0" destOrd="0" presId="urn:microsoft.com/office/officeart/2008/layout/AlternatingPictureBlocks"/>
    <dgm:cxn modelId="{82F4EC45-AAC8-4B68-A9D3-6DB9EA197D0E}" type="presParOf" srcId="{0FE274B6-7631-48E1-9364-A1207D9B4A10}" destId="{26ACA3F7-4A89-4A0A-BB52-F5844CB98B33}" srcOrd="1" destOrd="0" presId="urn:microsoft.com/office/officeart/2008/layout/AlternatingPictureBlocks"/>
    <dgm:cxn modelId="{FBD0AF15-2E50-477F-888A-BA178DECF77B}" type="presParOf" srcId="{D996EB09-4F8F-4C58-988D-DAA341B0A7C9}" destId="{D5DD3742-BA9C-47AD-8F5E-AE246F422C3D}" srcOrd="1" destOrd="0" presId="urn:microsoft.com/office/officeart/2008/layout/AlternatingPictureBlocks"/>
    <dgm:cxn modelId="{478357C9-F5D4-4DCE-B53C-51397D20A320}" type="presParOf" srcId="{D996EB09-4F8F-4C58-988D-DAA341B0A7C9}" destId="{C4CC5506-70D3-4A08-8F8A-EFFF7ADC5979}" srcOrd="2" destOrd="0" presId="urn:microsoft.com/office/officeart/2008/layout/AlternatingPictureBlocks"/>
    <dgm:cxn modelId="{5187C72F-1D48-45A5-B897-4A6650497BD6}" type="presParOf" srcId="{C4CC5506-70D3-4A08-8F8A-EFFF7ADC5979}" destId="{5D28846E-3F5A-40B5-9129-D5FA82BA37FF}" srcOrd="0" destOrd="0" presId="urn:microsoft.com/office/officeart/2008/layout/AlternatingPictureBlocks"/>
    <dgm:cxn modelId="{A3CC2C55-6076-42CE-BAB2-235C7AF84B9A}" type="presParOf" srcId="{C4CC5506-70D3-4A08-8F8A-EFFF7ADC5979}" destId="{88EAEA72-4564-4F1A-BA11-5E1FCA99F11F}" srcOrd="1" destOrd="0" presId="urn:microsoft.com/office/officeart/2008/layout/AlternatingPictureBlocks"/>
    <dgm:cxn modelId="{47555B5B-8C5B-4A38-93A8-2CD0AC2B1102}" type="presParOf" srcId="{D996EB09-4F8F-4C58-988D-DAA341B0A7C9}" destId="{36CBCB17-39AF-4DAF-8C68-C864289CEC7D}" srcOrd="3" destOrd="0" presId="urn:microsoft.com/office/officeart/2008/layout/AlternatingPictureBlocks"/>
    <dgm:cxn modelId="{E66FC152-37A2-46CA-83D3-5EEC59E3F599}" type="presParOf" srcId="{D996EB09-4F8F-4C58-988D-DAA341B0A7C9}" destId="{8E75849C-C705-4841-86E1-E746996C1269}" srcOrd="4" destOrd="0" presId="urn:microsoft.com/office/officeart/2008/layout/AlternatingPictureBlocks"/>
    <dgm:cxn modelId="{484CF07E-5B66-43F2-A405-8C6F2456DF4F}" type="presParOf" srcId="{8E75849C-C705-4841-86E1-E746996C1269}" destId="{76D4B203-4FBC-4BD3-A363-8F5014F62D8F}" srcOrd="0" destOrd="0" presId="urn:microsoft.com/office/officeart/2008/layout/AlternatingPictureBlocks"/>
    <dgm:cxn modelId="{E3794723-5321-40FD-9170-35127435A2F2}" type="presParOf" srcId="{8E75849C-C705-4841-86E1-E746996C1269}" destId="{E4A7549A-E923-4E66-A8F8-BD8D9B50E326}" srcOrd="1" destOrd="0" presId="urn:microsoft.com/office/officeart/2008/layout/AlternatingPictureBlocks"/>
    <dgm:cxn modelId="{C0D953BA-EB4E-4904-8630-41F681E01D08}" type="presParOf" srcId="{D996EB09-4F8F-4C58-988D-DAA341B0A7C9}" destId="{B518D049-DE93-4CD2-9CF5-D7AB2CB64144}" srcOrd="5" destOrd="0" presId="urn:microsoft.com/office/officeart/2008/layout/AlternatingPictureBlocks"/>
    <dgm:cxn modelId="{C6F5EEFF-E5B0-41CE-ABA3-EAFB3CA59B11}" type="presParOf" srcId="{D996EB09-4F8F-4C58-988D-DAA341B0A7C9}" destId="{1CB607C3-6EA6-443D-A730-E84EFA8D8D14}" srcOrd="6" destOrd="0" presId="urn:microsoft.com/office/officeart/2008/layout/AlternatingPictureBlocks"/>
    <dgm:cxn modelId="{2ACAA778-73EC-4C04-8F7B-E9B38AE34D73}" type="presParOf" srcId="{1CB607C3-6EA6-443D-A730-E84EFA8D8D14}" destId="{D50B946F-5681-4EF4-867F-AB50AEEF867B}" srcOrd="0" destOrd="0" presId="urn:microsoft.com/office/officeart/2008/layout/AlternatingPictureBlocks"/>
    <dgm:cxn modelId="{EFE3F7AE-099E-4A2B-AD63-74FDC3B85CB5}" type="presParOf" srcId="{1CB607C3-6EA6-443D-A730-E84EFA8D8D14}" destId="{5E2D462D-8402-44B2-90EE-5F9414033B3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A3E962-7E39-46C1-9CC6-33FF104E6C8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9DAA482C-DC2F-43D1-80D0-8D4720217D1C}">
      <dgm:prSet phldrT="[Texto]"/>
      <dgm:spPr/>
      <dgm:t>
        <a:bodyPr/>
        <a:lstStyle/>
        <a:p>
          <a:r>
            <a:rPr lang="es-EC" dirty="0" smtClean="0"/>
            <a:t>Contenedores</a:t>
          </a:r>
          <a:endParaRPr lang="es-EC" dirty="0"/>
        </a:p>
      </dgm:t>
    </dgm:pt>
    <dgm:pt modelId="{E7E98687-FEBE-40C8-B0B5-9D9092D58480}" type="parTrans" cxnId="{5BC31895-8049-45DC-B8E8-5AB27E0C30DA}">
      <dgm:prSet/>
      <dgm:spPr/>
      <dgm:t>
        <a:bodyPr/>
        <a:lstStyle/>
        <a:p>
          <a:endParaRPr lang="es-EC"/>
        </a:p>
      </dgm:t>
    </dgm:pt>
    <dgm:pt modelId="{C4CAD645-946B-4DC1-814F-ABF695BE4A9B}" type="sibTrans" cxnId="{5BC31895-8049-45DC-B8E8-5AB27E0C30DA}">
      <dgm:prSet/>
      <dgm:spPr/>
      <dgm:t>
        <a:bodyPr/>
        <a:lstStyle/>
        <a:p>
          <a:endParaRPr lang="es-EC"/>
        </a:p>
      </dgm:t>
    </dgm:pt>
    <dgm:pt modelId="{C7F73A0A-DFFE-4656-8F05-D15B770CEDA2}">
      <dgm:prSet phldrT="[Texto]"/>
      <dgm:spPr/>
      <dgm:t>
        <a:bodyPr/>
        <a:lstStyle/>
        <a:p>
          <a:r>
            <a:rPr lang="es-EC" dirty="0" smtClean="0"/>
            <a:t>Componentes JEE</a:t>
          </a:r>
          <a:endParaRPr lang="es-EC" dirty="0"/>
        </a:p>
      </dgm:t>
    </dgm:pt>
    <dgm:pt modelId="{6B69D50C-D404-443D-8958-2F4A2FDACD26}" type="parTrans" cxnId="{716D518E-C783-4D7C-8DD4-429636FA9FDE}">
      <dgm:prSet/>
      <dgm:spPr/>
      <dgm:t>
        <a:bodyPr/>
        <a:lstStyle/>
        <a:p>
          <a:endParaRPr lang="es-EC"/>
        </a:p>
      </dgm:t>
    </dgm:pt>
    <dgm:pt modelId="{125D6BCC-4199-44E7-AD28-A4E37C69BD82}" type="sibTrans" cxnId="{716D518E-C783-4D7C-8DD4-429636FA9FDE}">
      <dgm:prSet/>
      <dgm:spPr/>
      <dgm:t>
        <a:bodyPr/>
        <a:lstStyle/>
        <a:p>
          <a:endParaRPr lang="es-EC"/>
        </a:p>
      </dgm:t>
    </dgm:pt>
    <dgm:pt modelId="{AA47BEFE-D26E-4D22-984B-8F53468C4506}">
      <dgm:prSet phldrT="[Texto]"/>
      <dgm:spPr/>
      <dgm:t>
        <a:bodyPr/>
        <a:lstStyle/>
        <a:p>
          <a:r>
            <a:rPr lang="es-EC" dirty="0" smtClean="0"/>
            <a:t>APIs</a:t>
          </a:r>
          <a:endParaRPr lang="es-EC" dirty="0"/>
        </a:p>
      </dgm:t>
    </dgm:pt>
    <dgm:pt modelId="{C79BDCC0-4C60-43C9-A4A3-B2C6730F1313}" type="parTrans" cxnId="{30AFA1EC-C787-414E-8F70-B453464665CF}">
      <dgm:prSet/>
      <dgm:spPr/>
      <dgm:t>
        <a:bodyPr/>
        <a:lstStyle/>
        <a:p>
          <a:endParaRPr lang="es-EC"/>
        </a:p>
      </dgm:t>
    </dgm:pt>
    <dgm:pt modelId="{6DB52BBB-1B0B-4D3C-B233-88C272A52171}" type="sibTrans" cxnId="{30AFA1EC-C787-414E-8F70-B453464665CF}">
      <dgm:prSet/>
      <dgm:spPr/>
      <dgm:t>
        <a:bodyPr/>
        <a:lstStyle/>
        <a:p>
          <a:endParaRPr lang="es-EC"/>
        </a:p>
      </dgm:t>
    </dgm:pt>
    <dgm:pt modelId="{AC5BC3C5-BC32-4E43-8224-CC421DB83011}" type="pres">
      <dgm:prSet presAssocID="{B1A3E962-7E39-46C1-9CC6-33FF104E6C84}" presName="Name0" presStyleCnt="0">
        <dgm:presLayoutVars>
          <dgm:chMax val="7"/>
          <dgm:dir/>
          <dgm:animLvl val="lvl"/>
          <dgm:resizeHandles val="exact"/>
        </dgm:presLayoutVars>
      </dgm:prSet>
      <dgm:spPr/>
      <dgm:t>
        <a:bodyPr/>
        <a:lstStyle/>
        <a:p>
          <a:endParaRPr lang="es-EC"/>
        </a:p>
      </dgm:t>
    </dgm:pt>
    <dgm:pt modelId="{96B68802-F0C9-4DEA-8C1E-D01D837E3BBB}" type="pres">
      <dgm:prSet presAssocID="{9DAA482C-DC2F-43D1-80D0-8D4720217D1C}" presName="circle1" presStyleLbl="node1" presStyleIdx="0" presStyleCnt="3" custScaleX="103713" custScaleY="96473"/>
      <dgm:spPr/>
    </dgm:pt>
    <dgm:pt modelId="{DF48608A-0F42-4DA5-8D85-E2E1235CDC25}" type="pres">
      <dgm:prSet presAssocID="{9DAA482C-DC2F-43D1-80D0-8D4720217D1C}" presName="space" presStyleCnt="0"/>
      <dgm:spPr/>
    </dgm:pt>
    <dgm:pt modelId="{094C389F-6339-42D1-AF05-D3FC0341E18C}" type="pres">
      <dgm:prSet presAssocID="{9DAA482C-DC2F-43D1-80D0-8D4720217D1C}" presName="rect1" presStyleLbl="alignAcc1" presStyleIdx="0" presStyleCnt="3"/>
      <dgm:spPr/>
      <dgm:t>
        <a:bodyPr/>
        <a:lstStyle/>
        <a:p>
          <a:endParaRPr lang="es-EC"/>
        </a:p>
      </dgm:t>
    </dgm:pt>
    <dgm:pt modelId="{1B00A252-B0E0-4AAE-98F1-88DB15D41A68}" type="pres">
      <dgm:prSet presAssocID="{C7F73A0A-DFFE-4656-8F05-D15B770CEDA2}" presName="vertSpace2" presStyleLbl="node1" presStyleIdx="0" presStyleCnt="3"/>
      <dgm:spPr/>
    </dgm:pt>
    <dgm:pt modelId="{E44092ED-9537-49BF-B369-C3E2FD0CC3F8}" type="pres">
      <dgm:prSet presAssocID="{C7F73A0A-DFFE-4656-8F05-D15B770CEDA2}" presName="circle2" presStyleLbl="node1" presStyleIdx="1" presStyleCnt="3"/>
      <dgm:spPr/>
    </dgm:pt>
    <dgm:pt modelId="{92C6E9AF-9240-4E9E-8BDC-5878682CC775}" type="pres">
      <dgm:prSet presAssocID="{C7F73A0A-DFFE-4656-8F05-D15B770CEDA2}" presName="rect2" presStyleLbl="alignAcc1" presStyleIdx="1" presStyleCnt="3" custLinFactNeighborX="978" custLinFactNeighborY="2672"/>
      <dgm:spPr/>
      <dgm:t>
        <a:bodyPr/>
        <a:lstStyle/>
        <a:p>
          <a:endParaRPr lang="es-EC"/>
        </a:p>
      </dgm:t>
    </dgm:pt>
    <dgm:pt modelId="{E335DB0D-CD8D-4761-83E9-C2ACD5AED35E}" type="pres">
      <dgm:prSet presAssocID="{AA47BEFE-D26E-4D22-984B-8F53468C4506}" presName="vertSpace3" presStyleLbl="node1" presStyleIdx="1" presStyleCnt="3"/>
      <dgm:spPr/>
    </dgm:pt>
    <dgm:pt modelId="{F986D038-39E2-4DCA-BBE5-70778AE608A8}" type="pres">
      <dgm:prSet presAssocID="{AA47BEFE-D26E-4D22-984B-8F53468C4506}" presName="circle3" presStyleLbl="node1" presStyleIdx="2" presStyleCnt="3"/>
      <dgm:spPr/>
    </dgm:pt>
    <dgm:pt modelId="{F0442BC9-8739-482D-844D-CFF93885C26F}" type="pres">
      <dgm:prSet presAssocID="{AA47BEFE-D26E-4D22-984B-8F53468C4506}" presName="rect3" presStyleLbl="alignAcc1" presStyleIdx="2" presStyleCnt="3"/>
      <dgm:spPr/>
      <dgm:t>
        <a:bodyPr/>
        <a:lstStyle/>
        <a:p>
          <a:endParaRPr lang="es-EC"/>
        </a:p>
      </dgm:t>
    </dgm:pt>
    <dgm:pt modelId="{0A04D318-2059-4EE0-808C-1528221EF63F}" type="pres">
      <dgm:prSet presAssocID="{9DAA482C-DC2F-43D1-80D0-8D4720217D1C}" presName="rect1ParTxNoCh" presStyleLbl="alignAcc1" presStyleIdx="2" presStyleCnt="3">
        <dgm:presLayoutVars>
          <dgm:chMax val="1"/>
          <dgm:bulletEnabled val="1"/>
        </dgm:presLayoutVars>
      </dgm:prSet>
      <dgm:spPr/>
      <dgm:t>
        <a:bodyPr/>
        <a:lstStyle/>
        <a:p>
          <a:endParaRPr lang="es-EC"/>
        </a:p>
      </dgm:t>
    </dgm:pt>
    <dgm:pt modelId="{B8E2AB2E-8384-4A93-A9A4-556CC72767FA}" type="pres">
      <dgm:prSet presAssocID="{C7F73A0A-DFFE-4656-8F05-D15B770CEDA2}" presName="rect2ParTxNoCh" presStyleLbl="alignAcc1" presStyleIdx="2" presStyleCnt="3">
        <dgm:presLayoutVars>
          <dgm:chMax val="1"/>
          <dgm:bulletEnabled val="1"/>
        </dgm:presLayoutVars>
      </dgm:prSet>
      <dgm:spPr/>
      <dgm:t>
        <a:bodyPr/>
        <a:lstStyle/>
        <a:p>
          <a:endParaRPr lang="es-EC"/>
        </a:p>
      </dgm:t>
    </dgm:pt>
    <dgm:pt modelId="{64A84FAB-D6F2-442E-B670-EAAC8C115DAC}" type="pres">
      <dgm:prSet presAssocID="{AA47BEFE-D26E-4D22-984B-8F53468C4506}" presName="rect3ParTxNoCh" presStyleLbl="alignAcc1" presStyleIdx="2" presStyleCnt="3">
        <dgm:presLayoutVars>
          <dgm:chMax val="1"/>
          <dgm:bulletEnabled val="1"/>
        </dgm:presLayoutVars>
      </dgm:prSet>
      <dgm:spPr/>
      <dgm:t>
        <a:bodyPr/>
        <a:lstStyle/>
        <a:p>
          <a:endParaRPr lang="es-EC"/>
        </a:p>
      </dgm:t>
    </dgm:pt>
  </dgm:ptLst>
  <dgm:cxnLst>
    <dgm:cxn modelId="{6D7A11FF-107D-4F39-B4FE-670187213D8E}" type="presOf" srcId="{C7F73A0A-DFFE-4656-8F05-D15B770CEDA2}" destId="{B8E2AB2E-8384-4A93-A9A4-556CC72767FA}" srcOrd="1" destOrd="0" presId="urn:microsoft.com/office/officeart/2005/8/layout/target3"/>
    <dgm:cxn modelId="{260063FD-BDC2-4A89-A7F2-368AEDB79F9B}" type="presOf" srcId="{AA47BEFE-D26E-4D22-984B-8F53468C4506}" destId="{64A84FAB-D6F2-442E-B670-EAAC8C115DAC}" srcOrd="1" destOrd="0" presId="urn:microsoft.com/office/officeart/2005/8/layout/target3"/>
    <dgm:cxn modelId="{4841283F-6F53-44FF-8CEA-AF9AB4DBE9F6}" type="presOf" srcId="{AA47BEFE-D26E-4D22-984B-8F53468C4506}" destId="{F0442BC9-8739-482D-844D-CFF93885C26F}" srcOrd="0" destOrd="0" presId="urn:microsoft.com/office/officeart/2005/8/layout/target3"/>
    <dgm:cxn modelId="{3034FA2B-DAAC-46D2-9960-4EFE1B322B44}" type="presOf" srcId="{B1A3E962-7E39-46C1-9CC6-33FF104E6C84}" destId="{AC5BC3C5-BC32-4E43-8224-CC421DB83011}" srcOrd="0" destOrd="0" presId="urn:microsoft.com/office/officeart/2005/8/layout/target3"/>
    <dgm:cxn modelId="{30AFA1EC-C787-414E-8F70-B453464665CF}" srcId="{B1A3E962-7E39-46C1-9CC6-33FF104E6C84}" destId="{AA47BEFE-D26E-4D22-984B-8F53468C4506}" srcOrd="2" destOrd="0" parTransId="{C79BDCC0-4C60-43C9-A4A3-B2C6730F1313}" sibTransId="{6DB52BBB-1B0B-4D3C-B233-88C272A52171}"/>
    <dgm:cxn modelId="{43451FA6-1B6B-4A36-95C9-DDA7B53AF9CA}" type="presOf" srcId="{9DAA482C-DC2F-43D1-80D0-8D4720217D1C}" destId="{0A04D318-2059-4EE0-808C-1528221EF63F}" srcOrd="1" destOrd="0" presId="urn:microsoft.com/office/officeart/2005/8/layout/target3"/>
    <dgm:cxn modelId="{DB3CD039-B39D-45BF-8E6A-3EFE8BBBF5C7}" type="presOf" srcId="{9DAA482C-DC2F-43D1-80D0-8D4720217D1C}" destId="{094C389F-6339-42D1-AF05-D3FC0341E18C}" srcOrd="0" destOrd="0" presId="urn:microsoft.com/office/officeart/2005/8/layout/target3"/>
    <dgm:cxn modelId="{5BC31895-8049-45DC-B8E8-5AB27E0C30DA}" srcId="{B1A3E962-7E39-46C1-9CC6-33FF104E6C84}" destId="{9DAA482C-DC2F-43D1-80D0-8D4720217D1C}" srcOrd="0" destOrd="0" parTransId="{E7E98687-FEBE-40C8-B0B5-9D9092D58480}" sibTransId="{C4CAD645-946B-4DC1-814F-ABF695BE4A9B}"/>
    <dgm:cxn modelId="{716D518E-C783-4D7C-8DD4-429636FA9FDE}" srcId="{B1A3E962-7E39-46C1-9CC6-33FF104E6C84}" destId="{C7F73A0A-DFFE-4656-8F05-D15B770CEDA2}" srcOrd="1" destOrd="0" parTransId="{6B69D50C-D404-443D-8958-2F4A2FDACD26}" sibTransId="{125D6BCC-4199-44E7-AD28-A4E37C69BD82}"/>
    <dgm:cxn modelId="{4F5F2435-1E77-4E73-8646-88E5D2E21EA2}" type="presOf" srcId="{C7F73A0A-DFFE-4656-8F05-D15B770CEDA2}" destId="{92C6E9AF-9240-4E9E-8BDC-5878682CC775}" srcOrd="0" destOrd="0" presId="urn:microsoft.com/office/officeart/2005/8/layout/target3"/>
    <dgm:cxn modelId="{D7B99EFC-2F0E-46AB-9CBD-90BE7F6BBD19}" type="presParOf" srcId="{AC5BC3C5-BC32-4E43-8224-CC421DB83011}" destId="{96B68802-F0C9-4DEA-8C1E-D01D837E3BBB}" srcOrd="0" destOrd="0" presId="urn:microsoft.com/office/officeart/2005/8/layout/target3"/>
    <dgm:cxn modelId="{38A5C5ED-52D6-410C-BDB6-EFC62921EEC8}" type="presParOf" srcId="{AC5BC3C5-BC32-4E43-8224-CC421DB83011}" destId="{DF48608A-0F42-4DA5-8D85-E2E1235CDC25}" srcOrd="1" destOrd="0" presId="urn:microsoft.com/office/officeart/2005/8/layout/target3"/>
    <dgm:cxn modelId="{73A6CFAA-4D71-4985-9F74-FCD470FBFAB4}" type="presParOf" srcId="{AC5BC3C5-BC32-4E43-8224-CC421DB83011}" destId="{094C389F-6339-42D1-AF05-D3FC0341E18C}" srcOrd="2" destOrd="0" presId="urn:microsoft.com/office/officeart/2005/8/layout/target3"/>
    <dgm:cxn modelId="{3DEE551D-B150-4DB6-9544-C43FEA7F8358}" type="presParOf" srcId="{AC5BC3C5-BC32-4E43-8224-CC421DB83011}" destId="{1B00A252-B0E0-4AAE-98F1-88DB15D41A68}" srcOrd="3" destOrd="0" presId="urn:microsoft.com/office/officeart/2005/8/layout/target3"/>
    <dgm:cxn modelId="{2BA48CF5-2EDD-4B15-9E23-534923D348EB}" type="presParOf" srcId="{AC5BC3C5-BC32-4E43-8224-CC421DB83011}" destId="{E44092ED-9537-49BF-B369-C3E2FD0CC3F8}" srcOrd="4" destOrd="0" presId="urn:microsoft.com/office/officeart/2005/8/layout/target3"/>
    <dgm:cxn modelId="{6B00802F-F806-4A14-A1A3-C2353424D0CD}" type="presParOf" srcId="{AC5BC3C5-BC32-4E43-8224-CC421DB83011}" destId="{92C6E9AF-9240-4E9E-8BDC-5878682CC775}" srcOrd="5" destOrd="0" presId="urn:microsoft.com/office/officeart/2005/8/layout/target3"/>
    <dgm:cxn modelId="{A29660EA-225E-4BD4-A192-D3E711F718CF}" type="presParOf" srcId="{AC5BC3C5-BC32-4E43-8224-CC421DB83011}" destId="{E335DB0D-CD8D-4761-83E9-C2ACD5AED35E}" srcOrd="6" destOrd="0" presId="urn:microsoft.com/office/officeart/2005/8/layout/target3"/>
    <dgm:cxn modelId="{55E603B1-2AE1-4E4C-978D-7536BEBFD88B}" type="presParOf" srcId="{AC5BC3C5-BC32-4E43-8224-CC421DB83011}" destId="{F986D038-39E2-4DCA-BBE5-70778AE608A8}" srcOrd="7" destOrd="0" presId="urn:microsoft.com/office/officeart/2005/8/layout/target3"/>
    <dgm:cxn modelId="{F94ABE61-1C4B-46A3-98A1-45D706893221}" type="presParOf" srcId="{AC5BC3C5-BC32-4E43-8224-CC421DB83011}" destId="{F0442BC9-8739-482D-844D-CFF93885C26F}" srcOrd="8" destOrd="0" presId="urn:microsoft.com/office/officeart/2005/8/layout/target3"/>
    <dgm:cxn modelId="{2E51A62C-70DD-4A72-AF2B-8E9D0F34C1BE}" type="presParOf" srcId="{AC5BC3C5-BC32-4E43-8224-CC421DB83011}" destId="{0A04D318-2059-4EE0-808C-1528221EF63F}" srcOrd="9" destOrd="0" presId="urn:microsoft.com/office/officeart/2005/8/layout/target3"/>
    <dgm:cxn modelId="{C5A75652-5930-41C3-987C-220349DC789E}" type="presParOf" srcId="{AC5BC3C5-BC32-4E43-8224-CC421DB83011}" destId="{B8E2AB2E-8384-4A93-A9A4-556CC72767FA}" srcOrd="10" destOrd="0" presId="urn:microsoft.com/office/officeart/2005/8/layout/target3"/>
    <dgm:cxn modelId="{687CE79F-76C7-4323-B127-1B37A21A7497}" type="presParOf" srcId="{AC5BC3C5-BC32-4E43-8224-CC421DB83011}" destId="{64A84FAB-D6F2-442E-B670-EAAC8C115DAC}"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B145A9-8550-422E-997C-178F7FFEDE1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D2F07912-B130-4B08-9053-4910D08511F1}">
      <dgm:prSet phldrT="[Texto]"/>
      <dgm:spPr/>
      <dgm:t>
        <a:bodyPr/>
        <a:lstStyle/>
        <a:p>
          <a:r>
            <a:rPr lang="es-EC" b="1" dirty="0" smtClean="0"/>
            <a:t>Mantener sencillo el conjunto de actividades del desarrollo</a:t>
          </a:r>
          <a:endParaRPr lang="es-EC" dirty="0"/>
        </a:p>
      </dgm:t>
    </dgm:pt>
    <dgm:pt modelId="{AFC09478-8DCB-4F8A-9122-8CBF4775FC5F}" type="parTrans" cxnId="{C80ECF29-7F56-4639-9ED3-91B19D4DD6BA}">
      <dgm:prSet/>
      <dgm:spPr/>
      <dgm:t>
        <a:bodyPr/>
        <a:lstStyle/>
        <a:p>
          <a:endParaRPr lang="es-EC"/>
        </a:p>
      </dgm:t>
    </dgm:pt>
    <dgm:pt modelId="{1AE627A8-8FE7-44D1-AB48-D51CE68027FA}" type="sibTrans" cxnId="{C80ECF29-7F56-4639-9ED3-91B19D4DD6BA}">
      <dgm:prSet/>
      <dgm:spPr/>
      <dgm:t>
        <a:bodyPr/>
        <a:lstStyle/>
        <a:p>
          <a:endParaRPr lang="es-EC"/>
        </a:p>
      </dgm:t>
    </dgm:pt>
    <dgm:pt modelId="{2FE3B0BF-11A2-4462-B26D-E9697537D247}">
      <dgm:prSet phldrT="[Texto]"/>
      <dgm:spPr>
        <a:solidFill>
          <a:schemeClr val="accent5">
            <a:lumMod val="75000"/>
          </a:schemeClr>
        </a:solidFill>
      </dgm:spPr>
      <dgm:t>
        <a:bodyPr/>
        <a:lstStyle/>
        <a:p>
          <a:r>
            <a:rPr lang="es-ES" b="1" dirty="0" smtClean="0"/>
            <a:t>Establecer un método para construir con características similares</a:t>
          </a:r>
          <a:endParaRPr lang="es-EC" dirty="0"/>
        </a:p>
      </dgm:t>
    </dgm:pt>
    <dgm:pt modelId="{6061E9A4-6EE2-4403-A4B2-E45ADEEE7164}" type="parTrans" cxnId="{F70E3C4E-931C-4904-8AAE-A72A2989088C}">
      <dgm:prSet/>
      <dgm:spPr/>
      <dgm:t>
        <a:bodyPr/>
        <a:lstStyle/>
        <a:p>
          <a:endParaRPr lang="es-ES"/>
        </a:p>
      </dgm:t>
    </dgm:pt>
    <dgm:pt modelId="{2117DC18-F8FE-44D8-A8F4-F2BAD3B3DD15}" type="sibTrans" cxnId="{F70E3C4E-931C-4904-8AAE-A72A2989088C}">
      <dgm:prSet/>
      <dgm:spPr/>
      <dgm:t>
        <a:bodyPr/>
        <a:lstStyle/>
        <a:p>
          <a:endParaRPr lang="es-ES"/>
        </a:p>
      </dgm:t>
    </dgm:pt>
    <dgm:pt modelId="{A6C1FE83-A043-4029-AB0B-447401B036F1}">
      <dgm:prSet phldrT="[Texto]"/>
      <dgm:spPr>
        <a:solidFill>
          <a:schemeClr val="tx2">
            <a:lumMod val="60000"/>
            <a:lumOff val="40000"/>
          </a:schemeClr>
        </a:solidFill>
      </dgm:spPr>
      <dgm:t>
        <a:bodyPr/>
        <a:lstStyle/>
        <a:p>
          <a:r>
            <a:rPr lang="es-EC" dirty="0" smtClean="0"/>
            <a:t>Brindar datos seguros y precisos</a:t>
          </a:r>
          <a:endParaRPr lang="es-EC" dirty="0"/>
        </a:p>
      </dgm:t>
    </dgm:pt>
    <dgm:pt modelId="{77F475CD-CF83-4111-BC36-6E87B18C333F}" type="parTrans" cxnId="{61EEB28F-F646-4B83-99AC-5A49A2814B98}">
      <dgm:prSet/>
      <dgm:spPr/>
      <dgm:t>
        <a:bodyPr/>
        <a:lstStyle/>
        <a:p>
          <a:endParaRPr lang="es-ES"/>
        </a:p>
      </dgm:t>
    </dgm:pt>
    <dgm:pt modelId="{57B5F489-2727-4CF3-A22A-402813466AC7}" type="sibTrans" cxnId="{61EEB28F-F646-4B83-99AC-5A49A2814B98}">
      <dgm:prSet/>
      <dgm:spPr/>
      <dgm:t>
        <a:bodyPr/>
        <a:lstStyle/>
        <a:p>
          <a:endParaRPr lang="es-ES"/>
        </a:p>
      </dgm:t>
    </dgm:pt>
    <dgm:pt modelId="{50DBCED4-1C55-4B72-81F6-5E158F188D2C}">
      <dgm:prSet phldrT="[Texto]"/>
      <dgm:spPr>
        <a:solidFill>
          <a:schemeClr val="accent3">
            <a:lumMod val="60000"/>
            <a:lumOff val="40000"/>
          </a:schemeClr>
        </a:solidFill>
      </dgm:spPr>
      <dgm:t>
        <a:bodyPr/>
        <a:lstStyle/>
        <a:p>
          <a:r>
            <a:rPr lang="es-EC" dirty="0" smtClean="0"/>
            <a:t>Brindar directrices para mejorar los procedimientos</a:t>
          </a:r>
          <a:endParaRPr lang="es-EC" dirty="0"/>
        </a:p>
      </dgm:t>
    </dgm:pt>
    <dgm:pt modelId="{E71E195D-4837-462F-8534-8CA08D7B508C}" type="parTrans" cxnId="{B4E05A1F-513E-4B93-B6EB-36F3AA1BFFFF}">
      <dgm:prSet/>
      <dgm:spPr/>
      <dgm:t>
        <a:bodyPr/>
        <a:lstStyle/>
        <a:p>
          <a:endParaRPr lang="es-ES"/>
        </a:p>
      </dgm:t>
    </dgm:pt>
    <dgm:pt modelId="{61AD59B4-0DAC-4697-9171-6B852CCD2E0B}" type="sibTrans" cxnId="{B4E05A1F-513E-4B93-B6EB-36F3AA1BFFFF}">
      <dgm:prSet/>
      <dgm:spPr/>
      <dgm:t>
        <a:bodyPr/>
        <a:lstStyle/>
        <a:p>
          <a:endParaRPr lang="es-ES"/>
        </a:p>
      </dgm:t>
    </dgm:pt>
    <dgm:pt modelId="{3112694E-D78B-427A-90AF-20913A44A6A2}" type="pres">
      <dgm:prSet presAssocID="{44B145A9-8550-422E-997C-178F7FFEDE11}" presName="Name0" presStyleCnt="0">
        <dgm:presLayoutVars>
          <dgm:chMax val="7"/>
          <dgm:chPref val="7"/>
          <dgm:dir/>
        </dgm:presLayoutVars>
      </dgm:prSet>
      <dgm:spPr/>
      <dgm:t>
        <a:bodyPr/>
        <a:lstStyle/>
        <a:p>
          <a:endParaRPr lang="es-EC"/>
        </a:p>
      </dgm:t>
    </dgm:pt>
    <dgm:pt modelId="{1988A057-B0E9-4436-91CF-1716633ADBF9}" type="pres">
      <dgm:prSet presAssocID="{44B145A9-8550-422E-997C-178F7FFEDE11}" presName="Name1" presStyleCnt="0"/>
      <dgm:spPr/>
      <dgm:t>
        <a:bodyPr/>
        <a:lstStyle/>
        <a:p>
          <a:endParaRPr lang="es-EC"/>
        </a:p>
      </dgm:t>
    </dgm:pt>
    <dgm:pt modelId="{B52521B1-CFC4-42CF-93F7-6745C5B2BB90}" type="pres">
      <dgm:prSet presAssocID="{44B145A9-8550-422E-997C-178F7FFEDE11}" presName="cycle" presStyleCnt="0"/>
      <dgm:spPr/>
      <dgm:t>
        <a:bodyPr/>
        <a:lstStyle/>
        <a:p>
          <a:endParaRPr lang="es-EC"/>
        </a:p>
      </dgm:t>
    </dgm:pt>
    <dgm:pt modelId="{BB36EAC4-0719-47F9-86CC-97B1A2383AA4}" type="pres">
      <dgm:prSet presAssocID="{44B145A9-8550-422E-997C-178F7FFEDE11}" presName="srcNode" presStyleLbl="node1" presStyleIdx="0" presStyleCnt="4"/>
      <dgm:spPr/>
      <dgm:t>
        <a:bodyPr/>
        <a:lstStyle/>
        <a:p>
          <a:endParaRPr lang="es-EC"/>
        </a:p>
      </dgm:t>
    </dgm:pt>
    <dgm:pt modelId="{FB61605F-9864-43CD-B7EF-00C7BEB2827E}" type="pres">
      <dgm:prSet presAssocID="{44B145A9-8550-422E-997C-178F7FFEDE11}" presName="conn" presStyleLbl="parChTrans1D2" presStyleIdx="0" presStyleCnt="1"/>
      <dgm:spPr/>
      <dgm:t>
        <a:bodyPr/>
        <a:lstStyle/>
        <a:p>
          <a:endParaRPr lang="es-EC"/>
        </a:p>
      </dgm:t>
    </dgm:pt>
    <dgm:pt modelId="{EF84F5F3-3565-48FF-AB36-B2E29190EB23}" type="pres">
      <dgm:prSet presAssocID="{44B145A9-8550-422E-997C-178F7FFEDE11}" presName="extraNode" presStyleLbl="node1" presStyleIdx="0" presStyleCnt="4"/>
      <dgm:spPr/>
      <dgm:t>
        <a:bodyPr/>
        <a:lstStyle/>
        <a:p>
          <a:endParaRPr lang="es-EC"/>
        </a:p>
      </dgm:t>
    </dgm:pt>
    <dgm:pt modelId="{60224427-2328-4C4E-BF63-0C6EC6B0E26E}" type="pres">
      <dgm:prSet presAssocID="{44B145A9-8550-422E-997C-178F7FFEDE11}" presName="dstNode" presStyleLbl="node1" presStyleIdx="0" presStyleCnt="4"/>
      <dgm:spPr/>
      <dgm:t>
        <a:bodyPr/>
        <a:lstStyle/>
        <a:p>
          <a:endParaRPr lang="es-EC"/>
        </a:p>
      </dgm:t>
    </dgm:pt>
    <dgm:pt modelId="{9BFC4BE6-FD23-444D-A076-E1197D7BCB8C}" type="pres">
      <dgm:prSet presAssocID="{D2F07912-B130-4B08-9053-4910D08511F1}" presName="text_1" presStyleLbl="node1" presStyleIdx="0" presStyleCnt="4">
        <dgm:presLayoutVars>
          <dgm:bulletEnabled val="1"/>
        </dgm:presLayoutVars>
      </dgm:prSet>
      <dgm:spPr/>
      <dgm:t>
        <a:bodyPr/>
        <a:lstStyle/>
        <a:p>
          <a:endParaRPr lang="es-EC"/>
        </a:p>
      </dgm:t>
    </dgm:pt>
    <dgm:pt modelId="{19DD9483-6CFE-428D-992E-7CC75B7C28D3}" type="pres">
      <dgm:prSet presAssocID="{D2F07912-B130-4B08-9053-4910D08511F1}" presName="accent_1" presStyleCnt="0"/>
      <dgm:spPr/>
      <dgm:t>
        <a:bodyPr/>
        <a:lstStyle/>
        <a:p>
          <a:endParaRPr lang="es-EC"/>
        </a:p>
      </dgm:t>
    </dgm:pt>
    <dgm:pt modelId="{B110D85F-35A9-4A92-B16F-222023A63945}" type="pres">
      <dgm:prSet presAssocID="{D2F07912-B130-4B08-9053-4910D08511F1}" presName="accentRepeatNode" presStyleLbl="solidFgAcc1" presStyleIdx="0" presStyleCnt="4"/>
      <dgm:spPr/>
      <dgm:t>
        <a:bodyPr/>
        <a:lstStyle/>
        <a:p>
          <a:endParaRPr lang="es-EC"/>
        </a:p>
      </dgm:t>
    </dgm:pt>
    <dgm:pt modelId="{60E9966D-5D35-410E-A527-79556E816C7C}" type="pres">
      <dgm:prSet presAssocID="{2FE3B0BF-11A2-4462-B26D-E9697537D247}" presName="text_2" presStyleLbl="node1" presStyleIdx="1" presStyleCnt="4">
        <dgm:presLayoutVars>
          <dgm:bulletEnabled val="1"/>
        </dgm:presLayoutVars>
      </dgm:prSet>
      <dgm:spPr/>
      <dgm:t>
        <a:bodyPr/>
        <a:lstStyle/>
        <a:p>
          <a:endParaRPr lang="es-ES"/>
        </a:p>
      </dgm:t>
    </dgm:pt>
    <dgm:pt modelId="{19D7A6ED-13BF-4D70-9A9D-6F5E97854293}" type="pres">
      <dgm:prSet presAssocID="{2FE3B0BF-11A2-4462-B26D-E9697537D247}" presName="accent_2" presStyleCnt="0"/>
      <dgm:spPr/>
    </dgm:pt>
    <dgm:pt modelId="{97BBD7AF-5D3F-411E-9907-AAFF5CA27E45}" type="pres">
      <dgm:prSet presAssocID="{2FE3B0BF-11A2-4462-B26D-E9697537D247}" presName="accentRepeatNode" presStyleLbl="solidFgAcc1" presStyleIdx="1" presStyleCnt="4"/>
      <dgm:spPr/>
    </dgm:pt>
    <dgm:pt modelId="{F909DD09-8542-42A5-8B54-C161ACF136B6}" type="pres">
      <dgm:prSet presAssocID="{A6C1FE83-A043-4029-AB0B-447401B036F1}" presName="text_3" presStyleLbl="node1" presStyleIdx="2" presStyleCnt="4">
        <dgm:presLayoutVars>
          <dgm:bulletEnabled val="1"/>
        </dgm:presLayoutVars>
      </dgm:prSet>
      <dgm:spPr/>
      <dgm:t>
        <a:bodyPr/>
        <a:lstStyle/>
        <a:p>
          <a:endParaRPr lang="es-ES"/>
        </a:p>
      </dgm:t>
    </dgm:pt>
    <dgm:pt modelId="{D388F134-4B28-4262-A753-2CF35D8C0B50}" type="pres">
      <dgm:prSet presAssocID="{A6C1FE83-A043-4029-AB0B-447401B036F1}" presName="accent_3" presStyleCnt="0"/>
      <dgm:spPr/>
    </dgm:pt>
    <dgm:pt modelId="{7C879CD2-0DD5-4BC7-A8D9-9E949DE74E1D}" type="pres">
      <dgm:prSet presAssocID="{A6C1FE83-A043-4029-AB0B-447401B036F1}" presName="accentRepeatNode" presStyleLbl="solidFgAcc1" presStyleIdx="2" presStyleCnt="4"/>
      <dgm:spPr/>
    </dgm:pt>
    <dgm:pt modelId="{D792E9FF-CFDA-4DD1-8BA0-2001BCB5140C}" type="pres">
      <dgm:prSet presAssocID="{50DBCED4-1C55-4B72-81F6-5E158F188D2C}" presName="text_4" presStyleLbl="node1" presStyleIdx="3" presStyleCnt="4">
        <dgm:presLayoutVars>
          <dgm:bulletEnabled val="1"/>
        </dgm:presLayoutVars>
      </dgm:prSet>
      <dgm:spPr/>
      <dgm:t>
        <a:bodyPr/>
        <a:lstStyle/>
        <a:p>
          <a:endParaRPr lang="es-ES"/>
        </a:p>
      </dgm:t>
    </dgm:pt>
    <dgm:pt modelId="{08F85A97-DD81-45EC-A4F8-E3A39C805BD0}" type="pres">
      <dgm:prSet presAssocID="{50DBCED4-1C55-4B72-81F6-5E158F188D2C}" presName="accent_4" presStyleCnt="0"/>
      <dgm:spPr/>
    </dgm:pt>
    <dgm:pt modelId="{046F2A8B-836D-450C-9436-59278C997DE7}" type="pres">
      <dgm:prSet presAssocID="{50DBCED4-1C55-4B72-81F6-5E158F188D2C}" presName="accentRepeatNode" presStyleLbl="solidFgAcc1" presStyleIdx="3" presStyleCnt="4"/>
      <dgm:spPr/>
      <dgm:t>
        <a:bodyPr/>
        <a:lstStyle/>
        <a:p>
          <a:endParaRPr lang="es-EC"/>
        </a:p>
      </dgm:t>
    </dgm:pt>
  </dgm:ptLst>
  <dgm:cxnLst>
    <dgm:cxn modelId="{61EEB28F-F646-4B83-99AC-5A49A2814B98}" srcId="{44B145A9-8550-422E-997C-178F7FFEDE11}" destId="{A6C1FE83-A043-4029-AB0B-447401B036F1}" srcOrd="2" destOrd="0" parTransId="{77F475CD-CF83-4111-BC36-6E87B18C333F}" sibTransId="{57B5F489-2727-4CF3-A22A-402813466AC7}"/>
    <dgm:cxn modelId="{460D44B7-32FB-46D1-A804-C1DC17D1CFD6}" type="presOf" srcId="{D2F07912-B130-4B08-9053-4910D08511F1}" destId="{9BFC4BE6-FD23-444D-A076-E1197D7BCB8C}" srcOrd="0" destOrd="0" presId="urn:microsoft.com/office/officeart/2008/layout/VerticalCurvedList"/>
    <dgm:cxn modelId="{F70E3C4E-931C-4904-8AAE-A72A2989088C}" srcId="{44B145A9-8550-422E-997C-178F7FFEDE11}" destId="{2FE3B0BF-11A2-4462-B26D-E9697537D247}" srcOrd="1" destOrd="0" parTransId="{6061E9A4-6EE2-4403-A4B2-E45ADEEE7164}" sibTransId="{2117DC18-F8FE-44D8-A8F4-F2BAD3B3DD15}"/>
    <dgm:cxn modelId="{500175F3-EFEE-486E-8E8C-A741FBC8882F}" type="presOf" srcId="{2FE3B0BF-11A2-4462-B26D-E9697537D247}" destId="{60E9966D-5D35-410E-A527-79556E816C7C}" srcOrd="0" destOrd="0" presId="urn:microsoft.com/office/officeart/2008/layout/VerticalCurvedList"/>
    <dgm:cxn modelId="{C80ECF29-7F56-4639-9ED3-91B19D4DD6BA}" srcId="{44B145A9-8550-422E-997C-178F7FFEDE11}" destId="{D2F07912-B130-4B08-9053-4910D08511F1}" srcOrd="0" destOrd="0" parTransId="{AFC09478-8DCB-4F8A-9122-8CBF4775FC5F}" sibTransId="{1AE627A8-8FE7-44D1-AB48-D51CE68027FA}"/>
    <dgm:cxn modelId="{6BC9DD57-8CF0-4CB4-BE50-175D2D7B7F6C}" type="presOf" srcId="{50DBCED4-1C55-4B72-81F6-5E158F188D2C}" destId="{D792E9FF-CFDA-4DD1-8BA0-2001BCB5140C}" srcOrd="0" destOrd="0" presId="urn:microsoft.com/office/officeart/2008/layout/VerticalCurvedList"/>
    <dgm:cxn modelId="{81627123-6F72-4D8F-9804-52E17FA74603}" type="presOf" srcId="{1AE627A8-8FE7-44D1-AB48-D51CE68027FA}" destId="{FB61605F-9864-43CD-B7EF-00C7BEB2827E}" srcOrd="0" destOrd="0" presId="urn:microsoft.com/office/officeart/2008/layout/VerticalCurvedList"/>
    <dgm:cxn modelId="{5CA92BDC-811B-45BD-945D-BAC229F1558E}" type="presOf" srcId="{44B145A9-8550-422E-997C-178F7FFEDE11}" destId="{3112694E-D78B-427A-90AF-20913A44A6A2}" srcOrd="0" destOrd="0" presId="urn:microsoft.com/office/officeart/2008/layout/VerticalCurvedList"/>
    <dgm:cxn modelId="{720C0E95-112F-45F7-B85E-BDB05E567609}" type="presOf" srcId="{A6C1FE83-A043-4029-AB0B-447401B036F1}" destId="{F909DD09-8542-42A5-8B54-C161ACF136B6}" srcOrd="0" destOrd="0" presId="urn:microsoft.com/office/officeart/2008/layout/VerticalCurvedList"/>
    <dgm:cxn modelId="{B4E05A1F-513E-4B93-B6EB-36F3AA1BFFFF}" srcId="{44B145A9-8550-422E-997C-178F7FFEDE11}" destId="{50DBCED4-1C55-4B72-81F6-5E158F188D2C}" srcOrd="3" destOrd="0" parTransId="{E71E195D-4837-462F-8534-8CA08D7B508C}" sibTransId="{61AD59B4-0DAC-4697-9171-6B852CCD2E0B}"/>
    <dgm:cxn modelId="{DE9C0EFC-4CFA-4D93-899F-B8BE98AE51C6}" type="presParOf" srcId="{3112694E-D78B-427A-90AF-20913A44A6A2}" destId="{1988A057-B0E9-4436-91CF-1716633ADBF9}" srcOrd="0" destOrd="0" presId="urn:microsoft.com/office/officeart/2008/layout/VerticalCurvedList"/>
    <dgm:cxn modelId="{60EF7F6A-FD07-403F-A2C8-A359B6242683}" type="presParOf" srcId="{1988A057-B0E9-4436-91CF-1716633ADBF9}" destId="{B52521B1-CFC4-42CF-93F7-6745C5B2BB90}" srcOrd="0" destOrd="0" presId="urn:microsoft.com/office/officeart/2008/layout/VerticalCurvedList"/>
    <dgm:cxn modelId="{A636126E-D0C9-4FCF-8699-B7AD939A7A4F}" type="presParOf" srcId="{B52521B1-CFC4-42CF-93F7-6745C5B2BB90}" destId="{BB36EAC4-0719-47F9-86CC-97B1A2383AA4}" srcOrd="0" destOrd="0" presId="urn:microsoft.com/office/officeart/2008/layout/VerticalCurvedList"/>
    <dgm:cxn modelId="{BAA13C24-1822-4788-8EBC-3A7F3707D4C7}" type="presParOf" srcId="{B52521B1-CFC4-42CF-93F7-6745C5B2BB90}" destId="{FB61605F-9864-43CD-B7EF-00C7BEB2827E}" srcOrd="1" destOrd="0" presId="urn:microsoft.com/office/officeart/2008/layout/VerticalCurvedList"/>
    <dgm:cxn modelId="{973F5697-15D7-4D18-81AA-2C4C08CC8FAC}" type="presParOf" srcId="{B52521B1-CFC4-42CF-93F7-6745C5B2BB90}" destId="{EF84F5F3-3565-48FF-AB36-B2E29190EB23}" srcOrd="2" destOrd="0" presId="urn:microsoft.com/office/officeart/2008/layout/VerticalCurvedList"/>
    <dgm:cxn modelId="{B2DE6B7F-02CF-448E-8F59-23E311CE8E77}" type="presParOf" srcId="{B52521B1-CFC4-42CF-93F7-6745C5B2BB90}" destId="{60224427-2328-4C4E-BF63-0C6EC6B0E26E}" srcOrd="3" destOrd="0" presId="urn:microsoft.com/office/officeart/2008/layout/VerticalCurvedList"/>
    <dgm:cxn modelId="{25F42706-6834-4008-B777-0E7FBC255CCE}" type="presParOf" srcId="{1988A057-B0E9-4436-91CF-1716633ADBF9}" destId="{9BFC4BE6-FD23-444D-A076-E1197D7BCB8C}" srcOrd="1" destOrd="0" presId="urn:microsoft.com/office/officeart/2008/layout/VerticalCurvedList"/>
    <dgm:cxn modelId="{6FCC0676-ECA5-422D-839E-E37A65AEB7B9}" type="presParOf" srcId="{1988A057-B0E9-4436-91CF-1716633ADBF9}" destId="{19DD9483-6CFE-428D-992E-7CC75B7C28D3}" srcOrd="2" destOrd="0" presId="urn:microsoft.com/office/officeart/2008/layout/VerticalCurvedList"/>
    <dgm:cxn modelId="{81B2D083-94DF-460E-BA83-3A750D1FE0C7}" type="presParOf" srcId="{19DD9483-6CFE-428D-992E-7CC75B7C28D3}" destId="{B110D85F-35A9-4A92-B16F-222023A63945}" srcOrd="0" destOrd="0" presId="urn:microsoft.com/office/officeart/2008/layout/VerticalCurvedList"/>
    <dgm:cxn modelId="{C95363A0-F333-4972-A58D-F0286194E288}" type="presParOf" srcId="{1988A057-B0E9-4436-91CF-1716633ADBF9}" destId="{60E9966D-5D35-410E-A527-79556E816C7C}" srcOrd="3" destOrd="0" presId="urn:microsoft.com/office/officeart/2008/layout/VerticalCurvedList"/>
    <dgm:cxn modelId="{E3010F1E-693E-42E5-B826-B5113514D619}" type="presParOf" srcId="{1988A057-B0E9-4436-91CF-1716633ADBF9}" destId="{19D7A6ED-13BF-4D70-9A9D-6F5E97854293}" srcOrd="4" destOrd="0" presId="urn:microsoft.com/office/officeart/2008/layout/VerticalCurvedList"/>
    <dgm:cxn modelId="{A751C060-DE9E-4A1D-8921-91B883990D92}" type="presParOf" srcId="{19D7A6ED-13BF-4D70-9A9D-6F5E97854293}" destId="{97BBD7AF-5D3F-411E-9907-AAFF5CA27E45}" srcOrd="0" destOrd="0" presId="urn:microsoft.com/office/officeart/2008/layout/VerticalCurvedList"/>
    <dgm:cxn modelId="{59A5B0BD-E08B-45D0-988E-5C890CF0A4F2}" type="presParOf" srcId="{1988A057-B0E9-4436-91CF-1716633ADBF9}" destId="{F909DD09-8542-42A5-8B54-C161ACF136B6}" srcOrd="5" destOrd="0" presId="urn:microsoft.com/office/officeart/2008/layout/VerticalCurvedList"/>
    <dgm:cxn modelId="{51FE2FF2-74B6-4058-B1BC-44361EEF8632}" type="presParOf" srcId="{1988A057-B0E9-4436-91CF-1716633ADBF9}" destId="{D388F134-4B28-4262-A753-2CF35D8C0B50}" srcOrd="6" destOrd="0" presId="urn:microsoft.com/office/officeart/2008/layout/VerticalCurvedList"/>
    <dgm:cxn modelId="{04CEC962-6E23-47FC-9D48-4CD4C4ADF1CD}" type="presParOf" srcId="{D388F134-4B28-4262-A753-2CF35D8C0B50}" destId="{7C879CD2-0DD5-4BC7-A8D9-9E949DE74E1D}" srcOrd="0" destOrd="0" presId="urn:microsoft.com/office/officeart/2008/layout/VerticalCurvedList"/>
    <dgm:cxn modelId="{2ED46321-C7D3-4D48-96C6-7258B553A8E6}" type="presParOf" srcId="{1988A057-B0E9-4436-91CF-1716633ADBF9}" destId="{D792E9FF-CFDA-4DD1-8BA0-2001BCB5140C}" srcOrd="7" destOrd="0" presId="urn:microsoft.com/office/officeart/2008/layout/VerticalCurvedList"/>
    <dgm:cxn modelId="{53C6DC61-D72C-40EB-8596-9D2C211FCBFD}" type="presParOf" srcId="{1988A057-B0E9-4436-91CF-1716633ADBF9}" destId="{08F85A97-DD81-45EC-A4F8-E3A39C805BD0}" srcOrd="8" destOrd="0" presId="urn:microsoft.com/office/officeart/2008/layout/VerticalCurvedList"/>
    <dgm:cxn modelId="{F48769BD-3D03-4CDD-A43F-5B1D5CB3E4F4}" type="presParOf" srcId="{08F85A97-DD81-45EC-A4F8-E3A39C805BD0}" destId="{046F2A8B-836D-450C-9436-59278C997D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92CDA1-EC90-49CF-9D9A-23A3BF27AD2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893BE9DF-7537-4AF1-AACA-38DE12A111EC}">
      <dgm:prSet phldrT="[Texto]"/>
      <dgm:spPr/>
      <dgm:t>
        <a:bodyPr/>
        <a:lstStyle/>
        <a:p>
          <a:r>
            <a:rPr lang="es-EC" dirty="0" smtClean="0"/>
            <a:t>1</a:t>
          </a:r>
          <a:endParaRPr lang="es-EC" dirty="0"/>
        </a:p>
      </dgm:t>
    </dgm:pt>
    <dgm:pt modelId="{789D0A01-90D7-4E24-AA5E-D02210A2CB45}" type="parTrans" cxnId="{FAF27BF6-BD79-467F-9F7B-5F0DDD2AD7B3}">
      <dgm:prSet/>
      <dgm:spPr/>
      <dgm:t>
        <a:bodyPr/>
        <a:lstStyle/>
        <a:p>
          <a:endParaRPr lang="es-EC"/>
        </a:p>
      </dgm:t>
    </dgm:pt>
    <dgm:pt modelId="{11F4CC74-0BAA-4584-B041-4DD37789CC04}" type="sibTrans" cxnId="{FAF27BF6-BD79-467F-9F7B-5F0DDD2AD7B3}">
      <dgm:prSet/>
      <dgm:spPr/>
      <dgm:t>
        <a:bodyPr/>
        <a:lstStyle/>
        <a:p>
          <a:endParaRPr lang="es-EC"/>
        </a:p>
      </dgm:t>
    </dgm:pt>
    <dgm:pt modelId="{114A23C6-E9EC-46FD-B009-A3D02BF77C51}">
      <dgm:prSet phldrT="[Texto]"/>
      <dgm:spPr/>
      <dgm:t>
        <a:bodyPr/>
        <a:lstStyle/>
        <a:p>
          <a:r>
            <a:rPr lang="es-EC" b="1" dirty="0" smtClean="0"/>
            <a:t>Requisitos de Interfaz</a:t>
          </a:r>
          <a:endParaRPr lang="es-EC" dirty="0"/>
        </a:p>
      </dgm:t>
    </dgm:pt>
    <dgm:pt modelId="{12F7AD63-6FB2-462C-BE95-037FD6754691}" type="parTrans" cxnId="{DE34DEB4-C6E5-4CAF-A931-5F0819497F78}">
      <dgm:prSet/>
      <dgm:spPr/>
      <dgm:t>
        <a:bodyPr/>
        <a:lstStyle/>
        <a:p>
          <a:endParaRPr lang="es-EC"/>
        </a:p>
      </dgm:t>
    </dgm:pt>
    <dgm:pt modelId="{23E96363-31D9-4ACF-86D8-07CA98B87C21}" type="sibTrans" cxnId="{DE34DEB4-C6E5-4CAF-A931-5F0819497F78}">
      <dgm:prSet/>
      <dgm:spPr/>
      <dgm:t>
        <a:bodyPr/>
        <a:lstStyle/>
        <a:p>
          <a:endParaRPr lang="es-EC"/>
        </a:p>
      </dgm:t>
    </dgm:pt>
    <dgm:pt modelId="{F75D0492-D5ED-479B-AFFC-3B4FDD51CBCC}">
      <dgm:prSet phldrT="[Texto]"/>
      <dgm:spPr/>
      <dgm:t>
        <a:bodyPr/>
        <a:lstStyle/>
        <a:p>
          <a:r>
            <a:rPr lang="es-EC" dirty="0" smtClean="0"/>
            <a:t>2</a:t>
          </a:r>
          <a:endParaRPr lang="es-EC" dirty="0"/>
        </a:p>
      </dgm:t>
    </dgm:pt>
    <dgm:pt modelId="{539ADD15-07E7-4C17-9FF1-C8DD1A883121}" type="parTrans" cxnId="{E8BF2C00-75C5-4AA5-ADD7-FE86A5ED4B8B}">
      <dgm:prSet/>
      <dgm:spPr/>
      <dgm:t>
        <a:bodyPr/>
        <a:lstStyle/>
        <a:p>
          <a:endParaRPr lang="es-EC"/>
        </a:p>
      </dgm:t>
    </dgm:pt>
    <dgm:pt modelId="{83E6E474-DA24-48F2-AF58-A37D948EDA1B}" type="sibTrans" cxnId="{E8BF2C00-75C5-4AA5-ADD7-FE86A5ED4B8B}">
      <dgm:prSet/>
      <dgm:spPr/>
      <dgm:t>
        <a:bodyPr/>
        <a:lstStyle/>
        <a:p>
          <a:endParaRPr lang="es-EC"/>
        </a:p>
      </dgm:t>
    </dgm:pt>
    <dgm:pt modelId="{F85AD00F-D822-4818-B7EC-4BBCA2AF8B83}">
      <dgm:prSet phldrT="[Texto]"/>
      <dgm:spPr/>
      <dgm:t>
        <a:bodyPr/>
        <a:lstStyle/>
        <a:p>
          <a:r>
            <a:rPr lang="es-EC" b="1" dirty="0" smtClean="0"/>
            <a:t>Requisitos de Navegación</a:t>
          </a:r>
          <a:endParaRPr lang="es-EC" dirty="0"/>
        </a:p>
      </dgm:t>
    </dgm:pt>
    <dgm:pt modelId="{BB0FC212-2798-484C-8C5F-7AE8DA23D03B}" type="parTrans" cxnId="{57CA9A40-2C93-4776-8560-3D37824C2471}">
      <dgm:prSet/>
      <dgm:spPr/>
      <dgm:t>
        <a:bodyPr/>
        <a:lstStyle/>
        <a:p>
          <a:endParaRPr lang="es-EC"/>
        </a:p>
      </dgm:t>
    </dgm:pt>
    <dgm:pt modelId="{5197CABC-5C2A-4C36-BD69-6F93E4069CAE}" type="sibTrans" cxnId="{57CA9A40-2C93-4776-8560-3D37824C2471}">
      <dgm:prSet/>
      <dgm:spPr/>
      <dgm:t>
        <a:bodyPr/>
        <a:lstStyle/>
        <a:p>
          <a:endParaRPr lang="es-EC"/>
        </a:p>
      </dgm:t>
    </dgm:pt>
    <dgm:pt modelId="{8058776B-A010-4487-A1C6-3142A2B136F5}">
      <dgm:prSet phldrT="[Texto]"/>
      <dgm:spPr/>
      <dgm:t>
        <a:bodyPr/>
        <a:lstStyle/>
        <a:p>
          <a:r>
            <a:rPr lang="es-EC" dirty="0" smtClean="0"/>
            <a:t>3</a:t>
          </a:r>
          <a:endParaRPr lang="es-EC" dirty="0"/>
        </a:p>
      </dgm:t>
    </dgm:pt>
    <dgm:pt modelId="{565BF446-B3FB-4E90-82E7-7686128C8265}" type="parTrans" cxnId="{46701B42-3DB3-4E6F-9632-F4843776F6B4}">
      <dgm:prSet/>
      <dgm:spPr/>
      <dgm:t>
        <a:bodyPr/>
        <a:lstStyle/>
        <a:p>
          <a:endParaRPr lang="es-EC"/>
        </a:p>
      </dgm:t>
    </dgm:pt>
    <dgm:pt modelId="{B7DA4CE0-9F71-4E43-84B5-6019A5FFC6AA}" type="sibTrans" cxnId="{46701B42-3DB3-4E6F-9632-F4843776F6B4}">
      <dgm:prSet/>
      <dgm:spPr/>
      <dgm:t>
        <a:bodyPr/>
        <a:lstStyle/>
        <a:p>
          <a:endParaRPr lang="es-EC"/>
        </a:p>
      </dgm:t>
    </dgm:pt>
    <dgm:pt modelId="{99C3438D-8141-450B-B48C-91E3F3F4F69A}">
      <dgm:prSet phldrT="[Texto]"/>
      <dgm:spPr/>
      <dgm:t>
        <a:bodyPr/>
        <a:lstStyle/>
        <a:p>
          <a:r>
            <a:rPr lang="es-EC" b="1" dirty="0" smtClean="0"/>
            <a:t>Requisitos de Usabilidad</a:t>
          </a:r>
          <a:endParaRPr lang="es-EC" dirty="0"/>
        </a:p>
      </dgm:t>
    </dgm:pt>
    <dgm:pt modelId="{2770F253-0F93-4B60-B0B1-40F832F62460}" type="parTrans" cxnId="{58A893F1-927C-4D05-B48E-24C724261988}">
      <dgm:prSet/>
      <dgm:spPr/>
      <dgm:t>
        <a:bodyPr/>
        <a:lstStyle/>
        <a:p>
          <a:endParaRPr lang="es-EC"/>
        </a:p>
      </dgm:t>
    </dgm:pt>
    <dgm:pt modelId="{33EC886C-30A1-4652-977E-16F2752BB789}" type="sibTrans" cxnId="{58A893F1-927C-4D05-B48E-24C724261988}">
      <dgm:prSet/>
      <dgm:spPr/>
      <dgm:t>
        <a:bodyPr/>
        <a:lstStyle/>
        <a:p>
          <a:endParaRPr lang="es-EC"/>
        </a:p>
      </dgm:t>
    </dgm:pt>
    <dgm:pt modelId="{4FBDF60E-57A2-4C2F-8A87-9D87E6279474}">
      <dgm:prSet/>
      <dgm:spPr/>
      <dgm:t>
        <a:bodyPr/>
        <a:lstStyle/>
        <a:p>
          <a:r>
            <a:rPr lang="es-EC" dirty="0" smtClean="0"/>
            <a:t>4</a:t>
          </a:r>
          <a:endParaRPr lang="es-EC" dirty="0"/>
        </a:p>
      </dgm:t>
    </dgm:pt>
    <dgm:pt modelId="{C2FB6616-082F-426C-A7E0-1C143CEDABFC}" type="sibTrans" cxnId="{F87E9F2C-E067-4D64-AC24-3C84F27022FA}">
      <dgm:prSet/>
      <dgm:spPr/>
      <dgm:t>
        <a:bodyPr/>
        <a:lstStyle/>
        <a:p>
          <a:endParaRPr lang="es-EC"/>
        </a:p>
      </dgm:t>
    </dgm:pt>
    <dgm:pt modelId="{076FC7F9-B8AA-4178-9008-162D83B61E50}" type="parTrans" cxnId="{F87E9F2C-E067-4D64-AC24-3C84F27022FA}">
      <dgm:prSet/>
      <dgm:spPr/>
      <dgm:t>
        <a:bodyPr/>
        <a:lstStyle/>
        <a:p>
          <a:endParaRPr lang="es-EC"/>
        </a:p>
      </dgm:t>
    </dgm:pt>
    <dgm:pt modelId="{E32D974C-96D2-4542-AB4A-5DF5D6D9AF52}">
      <dgm:prSet/>
      <dgm:spPr/>
      <dgm:t>
        <a:bodyPr/>
        <a:lstStyle/>
        <a:p>
          <a:r>
            <a:rPr lang="es-EC" b="1" smtClean="0"/>
            <a:t>Requisitos de Escalabilidad</a:t>
          </a:r>
          <a:endParaRPr lang="es-EC"/>
        </a:p>
      </dgm:t>
    </dgm:pt>
    <dgm:pt modelId="{3A218674-CB0A-470A-B570-385DD24B5ED8}" type="sibTrans" cxnId="{85BBF0C7-461D-4717-8FBE-F133CA726470}">
      <dgm:prSet/>
      <dgm:spPr/>
      <dgm:t>
        <a:bodyPr/>
        <a:lstStyle/>
        <a:p>
          <a:endParaRPr lang="es-EC"/>
        </a:p>
      </dgm:t>
    </dgm:pt>
    <dgm:pt modelId="{AA7505A8-AC27-4509-8A12-DD441C63CFC9}" type="parTrans" cxnId="{85BBF0C7-461D-4717-8FBE-F133CA726470}">
      <dgm:prSet/>
      <dgm:spPr/>
      <dgm:t>
        <a:bodyPr/>
        <a:lstStyle/>
        <a:p>
          <a:endParaRPr lang="es-EC"/>
        </a:p>
      </dgm:t>
    </dgm:pt>
    <dgm:pt modelId="{2026D40D-B0AE-408E-A129-4F7B5961741E}">
      <dgm:prSet/>
      <dgm:spPr/>
      <dgm:t>
        <a:bodyPr/>
        <a:lstStyle/>
        <a:p>
          <a:r>
            <a:rPr lang="es-EC" dirty="0" smtClean="0"/>
            <a:t>5</a:t>
          </a:r>
          <a:endParaRPr lang="es-EC" dirty="0"/>
        </a:p>
      </dgm:t>
    </dgm:pt>
    <dgm:pt modelId="{8AA293C4-504D-458E-92EE-410E4EE9AFF2}" type="sibTrans" cxnId="{1F6B1E26-2150-484A-B766-7EF949808705}">
      <dgm:prSet/>
      <dgm:spPr/>
      <dgm:t>
        <a:bodyPr/>
        <a:lstStyle/>
        <a:p>
          <a:endParaRPr lang="es-EC"/>
        </a:p>
      </dgm:t>
    </dgm:pt>
    <dgm:pt modelId="{C7A65DED-AEB1-4D38-8696-D897D1B474C2}" type="parTrans" cxnId="{1F6B1E26-2150-484A-B766-7EF949808705}">
      <dgm:prSet/>
      <dgm:spPr/>
      <dgm:t>
        <a:bodyPr/>
        <a:lstStyle/>
        <a:p>
          <a:endParaRPr lang="es-EC"/>
        </a:p>
      </dgm:t>
    </dgm:pt>
    <dgm:pt modelId="{EEA3AF82-3C09-44B6-9578-906AE9F9CCA1}">
      <dgm:prSet/>
      <dgm:spPr/>
      <dgm:t>
        <a:bodyPr/>
        <a:lstStyle/>
        <a:p>
          <a:r>
            <a:rPr lang="es-EC" b="1" dirty="0" smtClean="0"/>
            <a:t>Requisitos Operacionales</a:t>
          </a:r>
          <a:endParaRPr lang="es-EC" dirty="0"/>
        </a:p>
      </dgm:t>
    </dgm:pt>
    <dgm:pt modelId="{263D8797-CA9C-46D1-9FAD-B415611A9D19}" type="sibTrans" cxnId="{F642C095-9ECC-41A0-B38E-6D4E836F251D}">
      <dgm:prSet/>
      <dgm:spPr/>
      <dgm:t>
        <a:bodyPr/>
        <a:lstStyle/>
        <a:p>
          <a:endParaRPr lang="es-EC"/>
        </a:p>
      </dgm:t>
    </dgm:pt>
    <dgm:pt modelId="{F65DC418-7069-4738-8655-F0810906BF1E}" type="parTrans" cxnId="{F642C095-9ECC-41A0-B38E-6D4E836F251D}">
      <dgm:prSet/>
      <dgm:spPr/>
      <dgm:t>
        <a:bodyPr/>
        <a:lstStyle/>
        <a:p>
          <a:endParaRPr lang="es-EC"/>
        </a:p>
      </dgm:t>
    </dgm:pt>
    <dgm:pt modelId="{D7DB3080-E7C9-4608-946E-780F8B830BB0}">
      <dgm:prSet/>
      <dgm:spPr/>
      <dgm:t>
        <a:bodyPr/>
        <a:lstStyle/>
        <a:p>
          <a:r>
            <a:rPr lang="es-EC" b="1" dirty="0" smtClean="0"/>
            <a:t>6</a:t>
          </a:r>
          <a:endParaRPr lang="es-EC" dirty="0"/>
        </a:p>
      </dgm:t>
    </dgm:pt>
    <dgm:pt modelId="{0923FC4A-684F-4702-93A4-374C2954FFE2}" type="sibTrans" cxnId="{042F41CB-5528-49E4-8539-0B14D76B24ED}">
      <dgm:prSet/>
      <dgm:spPr/>
      <dgm:t>
        <a:bodyPr/>
        <a:lstStyle/>
        <a:p>
          <a:endParaRPr lang="es-EC"/>
        </a:p>
      </dgm:t>
    </dgm:pt>
    <dgm:pt modelId="{4F124B44-8C10-4560-A6A9-1F2FB884224B}" type="parTrans" cxnId="{042F41CB-5528-49E4-8539-0B14D76B24ED}">
      <dgm:prSet/>
      <dgm:spPr/>
      <dgm:t>
        <a:bodyPr/>
        <a:lstStyle/>
        <a:p>
          <a:endParaRPr lang="es-EC"/>
        </a:p>
      </dgm:t>
    </dgm:pt>
    <dgm:pt modelId="{61B72FBA-3A5B-453D-B0F7-8A88B3E19EAA}">
      <dgm:prSet/>
      <dgm:spPr/>
      <dgm:t>
        <a:bodyPr/>
        <a:lstStyle/>
        <a:p>
          <a:r>
            <a:rPr lang="es-EC" b="1" dirty="0" smtClean="0"/>
            <a:t>Requisitos de Seguridad</a:t>
          </a:r>
          <a:endParaRPr lang="es-EC" dirty="0"/>
        </a:p>
      </dgm:t>
    </dgm:pt>
    <dgm:pt modelId="{2928BEDE-B04C-4DDA-9808-C6FCAB028807}" type="parTrans" cxnId="{4D3147E4-B76B-4DEB-ADD0-F3DF7A98DFFC}">
      <dgm:prSet/>
      <dgm:spPr/>
      <dgm:t>
        <a:bodyPr/>
        <a:lstStyle/>
        <a:p>
          <a:endParaRPr lang="es-EC"/>
        </a:p>
      </dgm:t>
    </dgm:pt>
    <dgm:pt modelId="{A829A1C7-9A28-4CEF-BE5C-80D1D0FA90F4}" type="sibTrans" cxnId="{4D3147E4-B76B-4DEB-ADD0-F3DF7A98DFFC}">
      <dgm:prSet/>
      <dgm:spPr/>
      <dgm:t>
        <a:bodyPr/>
        <a:lstStyle/>
        <a:p>
          <a:endParaRPr lang="es-EC"/>
        </a:p>
      </dgm:t>
    </dgm:pt>
    <dgm:pt modelId="{088A39F4-59DC-4C1E-934F-6F2FE108C60D}">
      <dgm:prSet/>
      <dgm:spPr/>
      <dgm:t>
        <a:bodyPr/>
        <a:lstStyle/>
        <a:p>
          <a:r>
            <a:rPr lang="es-EC" dirty="0" smtClean="0"/>
            <a:t>7</a:t>
          </a:r>
          <a:endParaRPr lang="es-EC" dirty="0"/>
        </a:p>
      </dgm:t>
    </dgm:pt>
    <dgm:pt modelId="{0E3DADAA-F569-420C-9055-EFFE37BD2596}" type="parTrans" cxnId="{A7E1501E-7AD0-4694-AF45-8A750E49EDC8}">
      <dgm:prSet/>
      <dgm:spPr/>
      <dgm:t>
        <a:bodyPr/>
        <a:lstStyle/>
        <a:p>
          <a:endParaRPr lang="es-EC"/>
        </a:p>
      </dgm:t>
    </dgm:pt>
    <dgm:pt modelId="{4F9F4E57-7D40-4B07-8110-2495B5195A2E}" type="sibTrans" cxnId="{A7E1501E-7AD0-4694-AF45-8A750E49EDC8}">
      <dgm:prSet/>
      <dgm:spPr/>
      <dgm:t>
        <a:bodyPr/>
        <a:lstStyle/>
        <a:p>
          <a:endParaRPr lang="es-EC"/>
        </a:p>
      </dgm:t>
    </dgm:pt>
    <dgm:pt modelId="{F17AF12D-BA88-4818-BDE8-A0882E29D095}">
      <dgm:prSet/>
      <dgm:spPr/>
      <dgm:t>
        <a:bodyPr/>
        <a:lstStyle/>
        <a:p>
          <a:r>
            <a:rPr lang="es-EC" b="1" smtClean="0"/>
            <a:t>Requisitos Hardware</a:t>
          </a:r>
          <a:endParaRPr lang="es-EC"/>
        </a:p>
      </dgm:t>
    </dgm:pt>
    <dgm:pt modelId="{9BF1E265-2453-4E05-977E-1B3D45FEA7BD}" type="parTrans" cxnId="{2C0E73B3-CFD7-4BEF-9FE9-BBB09DD611FB}">
      <dgm:prSet/>
      <dgm:spPr/>
      <dgm:t>
        <a:bodyPr/>
        <a:lstStyle/>
        <a:p>
          <a:endParaRPr lang="es-EC"/>
        </a:p>
      </dgm:t>
    </dgm:pt>
    <dgm:pt modelId="{45A7BF24-D3BF-4DB4-8C4A-91C6296A7E9D}" type="sibTrans" cxnId="{2C0E73B3-CFD7-4BEF-9FE9-BBB09DD611FB}">
      <dgm:prSet/>
      <dgm:spPr/>
      <dgm:t>
        <a:bodyPr/>
        <a:lstStyle/>
        <a:p>
          <a:endParaRPr lang="es-EC"/>
        </a:p>
      </dgm:t>
    </dgm:pt>
    <dgm:pt modelId="{6D039B2B-8506-4A26-9E54-C3EB9DAE157D}" type="pres">
      <dgm:prSet presAssocID="{EA92CDA1-EC90-49CF-9D9A-23A3BF27AD21}" presName="linearFlow" presStyleCnt="0">
        <dgm:presLayoutVars>
          <dgm:dir/>
          <dgm:animLvl val="lvl"/>
          <dgm:resizeHandles val="exact"/>
        </dgm:presLayoutVars>
      </dgm:prSet>
      <dgm:spPr/>
      <dgm:t>
        <a:bodyPr/>
        <a:lstStyle/>
        <a:p>
          <a:endParaRPr lang="es-EC"/>
        </a:p>
      </dgm:t>
    </dgm:pt>
    <dgm:pt modelId="{CD0F0D56-D10D-48A2-85FD-B8BC227B6B8B}" type="pres">
      <dgm:prSet presAssocID="{893BE9DF-7537-4AF1-AACA-38DE12A111EC}" presName="composite" presStyleCnt="0"/>
      <dgm:spPr/>
    </dgm:pt>
    <dgm:pt modelId="{077902CC-C27D-4927-92FB-25E6A8D231C7}" type="pres">
      <dgm:prSet presAssocID="{893BE9DF-7537-4AF1-AACA-38DE12A111EC}" presName="parentText" presStyleLbl="alignNode1" presStyleIdx="0" presStyleCnt="7">
        <dgm:presLayoutVars>
          <dgm:chMax val="1"/>
          <dgm:bulletEnabled val="1"/>
        </dgm:presLayoutVars>
      </dgm:prSet>
      <dgm:spPr/>
      <dgm:t>
        <a:bodyPr/>
        <a:lstStyle/>
        <a:p>
          <a:endParaRPr lang="es-EC"/>
        </a:p>
      </dgm:t>
    </dgm:pt>
    <dgm:pt modelId="{882B23B7-2300-4AEA-B114-3C5CC1E238EB}" type="pres">
      <dgm:prSet presAssocID="{893BE9DF-7537-4AF1-AACA-38DE12A111EC}" presName="descendantText" presStyleLbl="alignAcc1" presStyleIdx="0" presStyleCnt="7">
        <dgm:presLayoutVars>
          <dgm:bulletEnabled val="1"/>
        </dgm:presLayoutVars>
      </dgm:prSet>
      <dgm:spPr/>
      <dgm:t>
        <a:bodyPr/>
        <a:lstStyle/>
        <a:p>
          <a:endParaRPr lang="es-EC"/>
        </a:p>
      </dgm:t>
    </dgm:pt>
    <dgm:pt modelId="{3CB78472-F7B3-4F30-945F-5DDE4B3293A7}" type="pres">
      <dgm:prSet presAssocID="{11F4CC74-0BAA-4584-B041-4DD37789CC04}" presName="sp" presStyleCnt="0"/>
      <dgm:spPr/>
    </dgm:pt>
    <dgm:pt modelId="{D27D148E-7358-440C-90FC-91D37149CCEA}" type="pres">
      <dgm:prSet presAssocID="{F75D0492-D5ED-479B-AFFC-3B4FDD51CBCC}" presName="composite" presStyleCnt="0"/>
      <dgm:spPr/>
    </dgm:pt>
    <dgm:pt modelId="{BF01FDD7-1A3C-452F-9FB8-47A523029F97}" type="pres">
      <dgm:prSet presAssocID="{F75D0492-D5ED-479B-AFFC-3B4FDD51CBCC}" presName="parentText" presStyleLbl="alignNode1" presStyleIdx="1" presStyleCnt="7">
        <dgm:presLayoutVars>
          <dgm:chMax val="1"/>
          <dgm:bulletEnabled val="1"/>
        </dgm:presLayoutVars>
      </dgm:prSet>
      <dgm:spPr/>
      <dgm:t>
        <a:bodyPr/>
        <a:lstStyle/>
        <a:p>
          <a:endParaRPr lang="es-EC"/>
        </a:p>
      </dgm:t>
    </dgm:pt>
    <dgm:pt modelId="{E0AD338B-01D3-40E6-AB02-349C5FFAD53D}" type="pres">
      <dgm:prSet presAssocID="{F75D0492-D5ED-479B-AFFC-3B4FDD51CBCC}" presName="descendantText" presStyleLbl="alignAcc1" presStyleIdx="1" presStyleCnt="7">
        <dgm:presLayoutVars>
          <dgm:bulletEnabled val="1"/>
        </dgm:presLayoutVars>
      </dgm:prSet>
      <dgm:spPr/>
      <dgm:t>
        <a:bodyPr/>
        <a:lstStyle/>
        <a:p>
          <a:endParaRPr lang="es-EC"/>
        </a:p>
      </dgm:t>
    </dgm:pt>
    <dgm:pt modelId="{08C92AD2-28F6-4871-A472-81707410F1ED}" type="pres">
      <dgm:prSet presAssocID="{83E6E474-DA24-48F2-AF58-A37D948EDA1B}" presName="sp" presStyleCnt="0"/>
      <dgm:spPr/>
    </dgm:pt>
    <dgm:pt modelId="{D90C25BB-4448-44B6-B570-C7717F02F1E9}" type="pres">
      <dgm:prSet presAssocID="{8058776B-A010-4487-A1C6-3142A2B136F5}" presName="composite" presStyleCnt="0"/>
      <dgm:spPr/>
    </dgm:pt>
    <dgm:pt modelId="{709FFF5E-F231-482C-A8F4-5DB4BE3932AC}" type="pres">
      <dgm:prSet presAssocID="{8058776B-A010-4487-A1C6-3142A2B136F5}" presName="parentText" presStyleLbl="alignNode1" presStyleIdx="2" presStyleCnt="7">
        <dgm:presLayoutVars>
          <dgm:chMax val="1"/>
          <dgm:bulletEnabled val="1"/>
        </dgm:presLayoutVars>
      </dgm:prSet>
      <dgm:spPr/>
      <dgm:t>
        <a:bodyPr/>
        <a:lstStyle/>
        <a:p>
          <a:endParaRPr lang="es-EC"/>
        </a:p>
      </dgm:t>
    </dgm:pt>
    <dgm:pt modelId="{13C21472-42A6-4634-A7E9-33CCC6864F2D}" type="pres">
      <dgm:prSet presAssocID="{8058776B-A010-4487-A1C6-3142A2B136F5}" presName="descendantText" presStyleLbl="alignAcc1" presStyleIdx="2" presStyleCnt="7">
        <dgm:presLayoutVars>
          <dgm:bulletEnabled val="1"/>
        </dgm:presLayoutVars>
      </dgm:prSet>
      <dgm:spPr/>
      <dgm:t>
        <a:bodyPr/>
        <a:lstStyle/>
        <a:p>
          <a:endParaRPr lang="es-EC"/>
        </a:p>
      </dgm:t>
    </dgm:pt>
    <dgm:pt modelId="{B6041991-7B90-4869-969B-5B7D18D1BD5E}" type="pres">
      <dgm:prSet presAssocID="{B7DA4CE0-9F71-4E43-84B5-6019A5FFC6AA}" presName="sp" presStyleCnt="0"/>
      <dgm:spPr/>
    </dgm:pt>
    <dgm:pt modelId="{D9CE65F2-09CA-424F-8948-6AC9A057A350}" type="pres">
      <dgm:prSet presAssocID="{4FBDF60E-57A2-4C2F-8A87-9D87E6279474}" presName="composite" presStyleCnt="0"/>
      <dgm:spPr/>
    </dgm:pt>
    <dgm:pt modelId="{66816447-A9AF-413E-B477-A378263AD6F0}" type="pres">
      <dgm:prSet presAssocID="{4FBDF60E-57A2-4C2F-8A87-9D87E6279474}" presName="parentText" presStyleLbl="alignNode1" presStyleIdx="3" presStyleCnt="7">
        <dgm:presLayoutVars>
          <dgm:chMax val="1"/>
          <dgm:bulletEnabled val="1"/>
        </dgm:presLayoutVars>
      </dgm:prSet>
      <dgm:spPr/>
      <dgm:t>
        <a:bodyPr/>
        <a:lstStyle/>
        <a:p>
          <a:endParaRPr lang="es-EC"/>
        </a:p>
      </dgm:t>
    </dgm:pt>
    <dgm:pt modelId="{AC44AD5C-3652-42DA-BF14-8DD4CB7C0F80}" type="pres">
      <dgm:prSet presAssocID="{4FBDF60E-57A2-4C2F-8A87-9D87E6279474}" presName="descendantText" presStyleLbl="alignAcc1" presStyleIdx="3" presStyleCnt="7">
        <dgm:presLayoutVars>
          <dgm:bulletEnabled val="1"/>
        </dgm:presLayoutVars>
      </dgm:prSet>
      <dgm:spPr/>
      <dgm:t>
        <a:bodyPr/>
        <a:lstStyle/>
        <a:p>
          <a:endParaRPr lang="es-EC"/>
        </a:p>
      </dgm:t>
    </dgm:pt>
    <dgm:pt modelId="{FD32E928-AE1C-4C26-BF5D-A5E27EA01AA1}" type="pres">
      <dgm:prSet presAssocID="{C2FB6616-082F-426C-A7E0-1C143CEDABFC}" presName="sp" presStyleCnt="0"/>
      <dgm:spPr/>
    </dgm:pt>
    <dgm:pt modelId="{A05B344E-2614-4AC7-9B7B-8AAD2A9A72A2}" type="pres">
      <dgm:prSet presAssocID="{2026D40D-B0AE-408E-A129-4F7B5961741E}" presName="composite" presStyleCnt="0"/>
      <dgm:spPr/>
    </dgm:pt>
    <dgm:pt modelId="{187136BF-B214-4C70-B858-CAD011E06879}" type="pres">
      <dgm:prSet presAssocID="{2026D40D-B0AE-408E-A129-4F7B5961741E}" presName="parentText" presStyleLbl="alignNode1" presStyleIdx="4" presStyleCnt="7">
        <dgm:presLayoutVars>
          <dgm:chMax val="1"/>
          <dgm:bulletEnabled val="1"/>
        </dgm:presLayoutVars>
      </dgm:prSet>
      <dgm:spPr/>
      <dgm:t>
        <a:bodyPr/>
        <a:lstStyle/>
        <a:p>
          <a:endParaRPr lang="es-EC"/>
        </a:p>
      </dgm:t>
    </dgm:pt>
    <dgm:pt modelId="{0F734C86-E22A-4D34-895E-B272C2F14BD5}" type="pres">
      <dgm:prSet presAssocID="{2026D40D-B0AE-408E-A129-4F7B5961741E}" presName="descendantText" presStyleLbl="alignAcc1" presStyleIdx="4" presStyleCnt="7">
        <dgm:presLayoutVars>
          <dgm:bulletEnabled val="1"/>
        </dgm:presLayoutVars>
      </dgm:prSet>
      <dgm:spPr/>
      <dgm:t>
        <a:bodyPr/>
        <a:lstStyle/>
        <a:p>
          <a:endParaRPr lang="es-EC"/>
        </a:p>
      </dgm:t>
    </dgm:pt>
    <dgm:pt modelId="{96440989-1F2E-4584-B09B-DE8156B8172F}" type="pres">
      <dgm:prSet presAssocID="{8AA293C4-504D-458E-92EE-410E4EE9AFF2}" presName="sp" presStyleCnt="0"/>
      <dgm:spPr/>
    </dgm:pt>
    <dgm:pt modelId="{7DAC5947-38CB-4CF7-8E05-C755EFD200FB}" type="pres">
      <dgm:prSet presAssocID="{D7DB3080-E7C9-4608-946E-780F8B830BB0}" presName="composite" presStyleCnt="0"/>
      <dgm:spPr/>
    </dgm:pt>
    <dgm:pt modelId="{FF0D6847-8616-41DA-8770-1E8FB7AAC282}" type="pres">
      <dgm:prSet presAssocID="{D7DB3080-E7C9-4608-946E-780F8B830BB0}" presName="parentText" presStyleLbl="alignNode1" presStyleIdx="5" presStyleCnt="7">
        <dgm:presLayoutVars>
          <dgm:chMax val="1"/>
          <dgm:bulletEnabled val="1"/>
        </dgm:presLayoutVars>
      </dgm:prSet>
      <dgm:spPr/>
      <dgm:t>
        <a:bodyPr/>
        <a:lstStyle/>
        <a:p>
          <a:endParaRPr lang="es-EC"/>
        </a:p>
      </dgm:t>
    </dgm:pt>
    <dgm:pt modelId="{B8B89D44-B425-4A4E-8482-7A4D53EAFCCE}" type="pres">
      <dgm:prSet presAssocID="{D7DB3080-E7C9-4608-946E-780F8B830BB0}" presName="descendantText" presStyleLbl="alignAcc1" presStyleIdx="5" presStyleCnt="7">
        <dgm:presLayoutVars>
          <dgm:bulletEnabled val="1"/>
        </dgm:presLayoutVars>
      </dgm:prSet>
      <dgm:spPr/>
      <dgm:t>
        <a:bodyPr/>
        <a:lstStyle/>
        <a:p>
          <a:endParaRPr lang="es-EC"/>
        </a:p>
      </dgm:t>
    </dgm:pt>
    <dgm:pt modelId="{57FE85E4-DB43-4995-923D-787AC0E18EE8}" type="pres">
      <dgm:prSet presAssocID="{0923FC4A-684F-4702-93A4-374C2954FFE2}" presName="sp" presStyleCnt="0"/>
      <dgm:spPr/>
    </dgm:pt>
    <dgm:pt modelId="{B4163CA0-4DD1-4A90-BBE8-E5B07EA96ADB}" type="pres">
      <dgm:prSet presAssocID="{088A39F4-59DC-4C1E-934F-6F2FE108C60D}" presName="composite" presStyleCnt="0"/>
      <dgm:spPr/>
    </dgm:pt>
    <dgm:pt modelId="{57B9C500-9B8A-4708-BACC-02C99832495C}" type="pres">
      <dgm:prSet presAssocID="{088A39F4-59DC-4C1E-934F-6F2FE108C60D}" presName="parentText" presStyleLbl="alignNode1" presStyleIdx="6" presStyleCnt="7">
        <dgm:presLayoutVars>
          <dgm:chMax val="1"/>
          <dgm:bulletEnabled val="1"/>
        </dgm:presLayoutVars>
      </dgm:prSet>
      <dgm:spPr/>
      <dgm:t>
        <a:bodyPr/>
        <a:lstStyle/>
        <a:p>
          <a:endParaRPr lang="es-EC"/>
        </a:p>
      </dgm:t>
    </dgm:pt>
    <dgm:pt modelId="{5C1C549F-6F5D-418D-93B7-BE85348E4076}" type="pres">
      <dgm:prSet presAssocID="{088A39F4-59DC-4C1E-934F-6F2FE108C60D}" presName="descendantText" presStyleLbl="alignAcc1" presStyleIdx="6" presStyleCnt="7">
        <dgm:presLayoutVars>
          <dgm:bulletEnabled val="1"/>
        </dgm:presLayoutVars>
      </dgm:prSet>
      <dgm:spPr/>
      <dgm:t>
        <a:bodyPr/>
        <a:lstStyle/>
        <a:p>
          <a:endParaRPr lang="es-EC"/>
        </a:p>
      </dgm:t>
    </dgm:pt>
  </dgm:ptLst>
  <dgm:cxnLst>
    <dgm:cxn modelId="{B22AC218-5ED2-4135-9161-4F8F2AF9A697}" type="presOf" srcId="{F17AF12D-BA88-4818-BDE8-A0882E29D095}" destId="{5C1C549F-6F5D-418D-93B7-BE85348E4076}" srcOrd="0" destOrd="0" presId="urn:microsoft.com/office/officeart/2005/8/layout/chevron2"/>
    <dgm:cxn modelId="{BEF05DAB-8431-42A3-BEC1-27452A45F24D}" type="presOf" srcId="{EA92CDA1-EC90-49CF-9D9A-23A3BF27AD21}" destId="{6D039B2B-8506-4A26-9E54-C3EB9DAE157D}" srcOrd="0" destOrd="0" presId="urn:microsoft.com/office/officeart/2005/8/layout/chevron2"/>
    <dgm:cxn modelId="{646D1622-8174-443B-B518-37CBF51E1F79}" type="presOf" srcId="{99C3438D-8141-450B-B48C-91E3F3F4F69A}" destId="{13C21472-42A6-4634-A7E9-33CCC6864F2D}" srcOrd="0" destOrd="0" presId="urn:microsoft.com/office/officeart/2005/8/layout/chevron2"/>
    <dgm:cxn modelId="{F642C095-9ECC-41A0-B38E-6D4E836F251D}" srcId="{2026D40D-B0AE-408E-A129-4F7B5961741E}" destId="{EEA3AF82-3C09-44B6-9578-906AE9F9CCA1}" srcOrd="0" destOrd="0" parTransId="{F65DC418-7069-4738-8655-F0810906BF1E}" sibTransId="{263D8797-CA9C-46D1-9FAD-B415611A9D19}"/>
    <dgm:cxn modelId="{2C224546-F5B2-46CD-A928-BAA8915F9424}" type="presOf" srcId="{2026D40D-B0AE-408E-A129-4F7B5961741E}" destId="{187136BF-B214-4C70-B858-CAD011E06879}" srcOrd="0" destOrd="0" presId="urn:microsoft.com/office/officeart/2005/8/layout/chevron2"/>
    <dgm:cxn modelId="{4D3147E4-B76B-4DEB-ADD0-F3DF7A98DFFC}" srcId="{D7DB3080-E7C9-4608-946E-780F8B830BB0}" destId="{61B72FBA-3A5B-453D-B0F7-8A88B3E19EAA}" srcOrd="0" destOrd="0" parTransId="{2928BEDE-B04C-4DDA-9808-C6FCAB028807}" sibTransId="{A829A1C7-9A28-4CEF-BE5C-80D1D0FA90F4}"/>
    <dgm:cxn modelId="{D28AF51F-9297-4580-9238-1C6E30548315}" type="presOf" srcId="{D7DB3080-E7C9-4608-946E-780F8B830BB0}" destId="{FF0D6847-8616-41DA-8770-1E8FB7AAC282}" srcOrd="0" destOrd="0" presId="urn:microsoft.com/office/officeart/2005/8/layout/chevron2"/>
    <dgm:cxn modelId="{46701B42-3DB3-4E6F-9632-F4843776F6B4}" srcId="{EA92CDA1-EC90-49CF-9D9A-23A3BF27AD21}" destId="{8058776B-A010-4487-A1C6-3142A2B136F5}" srcOrd="2" destOrd="0" parTransId="{565BF446-B3FB-4E90-82E7-7686128C8265}" sibTransId="{B7DA4CE0-9F71-4E43-84B5-6019A5FFC6AA}"/>
    <dgm:cxn modelId="{E8BF2C00-75C5-4AA5-ADD7-FE86A5ED4B8B}" srcId="{EA92CDA1-EC90-49CF-9D9A-23A3BF27AD21}" destId="{F75D0492-D5ED-479B-AFFC-3B4FDD51CBCC}" srcOrd="1" destOrd="0" parTransId="{539ADD15-07E7-4C17-9FF1-C8DD1A883121}" sibTransId="{83E6E474-DA24-48F2-AF58-A37D948EDA1B}"/>
    <dgm:cxn modelId="{1FF1DB08-3A0C-4BEF-AC4C-A009CD878A14}" type="presOf" srcId="{4FBDF60E-57A2-4C2F-8A87-9D87E6279474}" destId="{66816447-A9AF-413E-B477-A378263AD6F0}" srcOrd="0" destOrd="0" presId="urn:microsoft.com/office/officeart/2005/8/layout/chevron2"/>
    <dgm:cxn modelId="{47F0ECE7-8DC0-4111-8BD4-386A2387CBDC}" type="presOf" srcId="{F75D0492-D5ED-479B-AFFC-3B4FDD51CBCC}" destId="{BF01FDD7-1A3C-452F-9FB8-47A523029F97}" srcOrd="0" destOrd="0" presId="urn:microsoft.com/office/officeart/2005/8/layout/chevron2"/>
    <dgm:cxn modelId="{FAF27BF6-BD79-467F-9F7B-5F0DDD2AD7B3}" srcId="{EA92CDA1-EC90-49CF-9D9A-23A3BF27AD21}" destId="{893BE9DF-7537-4AF1-AACA-38DE12A111EC}" srcOrd="0" destOrd="0" parTransId="{789D0A01-90D7-4E24-AA5E-D02210A2CB45}" sibTransId="{11F4CC74-0BAA-4584-B041-4DD37789CC04}"/>
    <dgm:cxn modelId="{58A893F1-927C-4D05-B48E-24C724261988}" srcId="{8058776B-A010-4487-A1C6-3142A2B136F5}" destId="{99C3438D-8141-450B-B48C-91E3F3F4F69A}" srcOrd="0" destOrd="0" parTransId="{2770F253-0F93-4B60-B0B1-40F832F62460}" sibTransId="{33EC886C-30A1-4652-977E-16F2752BB789}"/>
    <dgm:cxn modelId="{A9CF967E-1001-467B-AD8D-6C06AC051183}" type="presOf" srcId="{8058776B-A010-4487-A1C6-3142A2B136F5}" destId="{709FFF5E-F231-482C-A8F4-5DB4BE3932AC}" srcOrd="0" destOrd="0" presId="urn:microsoft.com/office/officeart/2005/8/layout/chevron2"/>
    <dgm:cxn modelId="{33DF7FF4-55F2-44F4-B8FC-225FFCE8A785}" type="presOf" srcId="{F85AD00F-D822-4818-B7EC-4BBCA2AF8B83}" destId="{E0AD338B-01D3-40E6-AB02-349C5FFAD53D}" srcOrd="0" destOrd="0" presId="urn:microsoft.com/office/officeart/2005/8/layout/chevron2"/>
    <dgm:cxn modelId="{042F41CB-5528-49E4-8539-0B14D76B24ED}" srcId="{EA92CDA1-EC90-49CF-9D9A-23A3BF27AD21}" destId="{D7DB3080-E7C9-4608-946E-780F8B830BB0}" srcOrd="5" destOrd="0" parTransId="{4F124B44-8C10-4560-A6A9-1F2FB884224B}" sibTransId="{0923FC4A-684F-4702-93A4-374C2954FFE2}"/>
    <dgm:cxn modelId="{DE34DEB4-C6E5-4CAF-A931-5F0819497F78}" srcId="{893BE9DF-7537-4AF1-AACA-38DE12A111EC}" destId="{114A23C6-E9EC-46FD-B009-A3D02BF77C51}" srcOrd="0" destOrd="0" parTransId="{12F7AD63-6FB2-462C-BE95-037FD6754691}" sibTransId="{23E96363-31D9-4ACF-86D8-07CA98B87C21}"/>
    <dgm:cxn modelId="{1F6B1E26-2150-484A-B766-7EF949808705}" srcId="{EA92CDA1-EC90-49CF-9D9A-23A3BF27AD21}" destId="{2026D40D-B0AE-408E-A129-4F7B5961741E}" srcOrd="4" destOrd="0" parTransId="{C7A65DED-AEB1-4D38-8696-D897D1B474C2}" sibTransId="{8AA293C4-504D-458E-92EE-410E4EE9AFF2}"/>
    <dgm:cxn modelId="{BDE24395-5BAD-4DE4-9C47-3EC6F616E0EE}" type="presOf" srcId="{E32D974C-96D2-4542-AB4A-5DF5D6D9AF52}" destId="{AC44AD5C-3652-42DA-BF14-8DD4CB7C0F80}" srcOrd="0" destOrd="0" presId="urn:microsoft.com/office/officeart/2005/8/layout/chevron2"/>
    <dgm:cxn modelId="{85BBF0C7-461D-4717-8FBE-F133CA726470}" srcId="{4FBDF60E-57A2-4C2F-8A87-9D87E6279474}" destId="{E32D974C-96D2-4542-AB4A-5DF5D6D9AF52}" srcOrd="0" destOrd="0" parTransId="{AA7505A8-AC27-4509-8A12-DD441C63CFC9}" sibTransId="{3A218674-CB0A-470A-B570-385DD24B5ED8}"/>
    <dgm:cxn modelId="{2C0E73B3-CFD7-4BEF-9FE9-BBB09DD611FB}" srcId="{088A39F4-59DC-4C1E-934F-6F2FE108C60D}" destId="{F17AF12D-BA88-4818-BDE8-A0882E29D095}" srcOrd="0" destOrd="0" parTransId="{9BF1E265-2453-4E05-977E-1B3D45FEA7BD}" sibTransId="{45A7BF24-D3BF-4DB4-8C4A-91C6296A7E9D}"/>
    <dgm:cxn modelId="{BE4F8D39-7323-4CA1-B79B-3CCA98E3C8E9}" type="presOf" srcId="{EEA3AF82-3C09-44B6-9578-906AE9F9CCA1}" destId="{0F734C86-E22A-4D34-895E-B272C2F14BD5}" srcOrd="0" destOrd="0" presId="urn:microsoft.com/office/officeart/2005/8/layout/chevron2"/>
    <dgm:cxn modelId="{85B36400-4140-4526-B914-42EF88AEDC02}" type="presOf" srcId="{893BE9DF-7537-4AF1-AACA-38DE12A111EC}" destId="{077902CC-C27D-4927-92FB-25E6A8D231C7}" srcOrd="0" destOrd="0" presId="urn:microsoft.com/office/officeart/2005/8/layout/chevron2"/>
    <dgm:cxn modelId="{57CA9A40-2C93-4776-8560-3D37824C2471}" srcId="{F75D0492-D5ED-479B-AFFC-3B4FDD51CBCC}" destId="{F85AD00F-D822-4818-B7EC-4BBCA2AF8B83}" srcOrd="0" destOrd="0" parTransId="{BB0FC212-2798-484C-8C5F-7AE8DA23D03B}" sibTransId="{5197CABC-5C2A-4C36-BD69-6F93E4069CAE}"/>
    <dgm:cxn modelId="{B92D0DCD-D63D-4029-BF6C-F315333B3797}" type="presOf" srcId="{61B72FBA-3A5B-453D-B0F7-8A88B3E19EAA}" destId="{B8B89D44-B425-4A4E-8482-7A4D53EAFCCE}" srcOrd="0" destOrd="0" presId="urn:microsoft.com/office/officeart/2005/8/layout/chevron2"/>
    <dgm:cxn modelId="{A7E1501E-7AD0-4694-AF45-8A750E49EDC8}" srcId="{EA92CDA1-EC90-49CF-9D9A-23A3BF27AD21}" destId="{088A39F4-59DC-4C1E-934F-6F2FE108C60D}" srcOrd="6" destOrd="0" parTransId="{0E3DADAA-F569-420C-9055-EFFE37BD2596}" sibTransId="{4F9F4E57-7D40-4B07-8110-2495B5195A2E}"/>
    <dgm:cxn modelId="{F87E9F2C-E067-4D64-AC24-3C84F27022FA}" srcId="{EA92CDA1-EC90-49CF-9D9A-23A3BF27AD21}" destId="{4FBDF60E-57A2-4C2F-8A87-9D87E6279474}" srcOrd="3" destOrd="0" parTransId="{076FC7F9-B8AA-4178-9008-162D83B61E50}" sibTransId="{C2FB6616-082F-426C-A7E0-1C143CEDABFC}"/>
    <dgm:cxn modelId="{71CB4323-7ACA-4FBA-B6EB-23A135082CB3}" type="presOf" srcId="{088A39F4-59DC-4C1E-934F-6F2FE108C60D}" destId="{57B9C500-9B8A-4708-BACC-02C99832495C}" srcOrd="0" destOrd="0" presId="urn:microsoft.com/office/officeart/2005/8/layout/chevron2"/>
    <dgm:cxn modelId="{F0A19D02-836B-4BCC-AFF4-F14F0F81D482}" type="presOf" srcId="{114A23C6-E9EC-46FD-B009-A3D02BF77C51}" destId="{882B23B7-2300-4AEA-B114-3C5CC1E238EB}" srcOrd="0" destOrd="0" presId="urn:microsoft.com/office/officeart/2005/8/layout/chevron2"/>
    <dgm:cxn modelId="{85B84A18-ABBE-45BD-8F61-654E160D7CE3}" type="presParOf" srcId="{6D039B2B-8506-4A26-9E54-C3EB9DAE157D}" destId="{CD0F0D56-D10D-48A2-85FD-B8BC227B6B8B}" srcOrd="0" destOrd="0" presId="urn:microsoft.com/office/officeart/2005/8/layout/chevron2"/>
    <dgm:cxn modelId="{BE90955E-60F1-4ACE-BE50-75F034967CFD}" type="presParOf" srcId="{CD0F0D56-D10D-48A2-85FD-B8BC227B6B8B}" destId="{077902CC-C27D-4927-92FB-25E6A8D231C7}" srcOrd="0" destOrd="0" presId="urn:microsoft.com/office/officeart/2005/8/layout/chevron2"/>
    <dgm:cxn modelId="{F6F78F43-7112-47E2-8ED4-10B79F73552E}" type="presParOf" srcId="{CD0F0D56-D10D-48A2-85FD-B8BC227B6B8B}" destId="{882B23B7-2300-4AEA-B114-3C5CC1E238EB}" srcOrd="1" destOrd="0" presId="urn:microsoft.com/office/officeart/2005/8/layout/chevron2"/>
    <dgm:cxn modelId="{BFFE3370-31E2-43C8-BCDD-2E453172A881}" type="presParOf" srcId="{6D039B2B-8506-4A26-9E54-C3EB9DAE157D}" destId="{3CB78472-F7B3-4F30-945F-5DDE4B3293A7}" srcOrd="1" destOrd="0" presId="urn:microsoft.com/office/officeart/2005/8/layout/chevron2"/>
    <dgm:cxn modelId="{5C062214-438F-434F-B85A-03F1DA461542}" type="presParOf" srcId="{6D039B2B-8506-4A26-9E54-C3EB9DAE157D}" destId="{D27D148E-7358-440C-90FC-91D37149CCEA}" srcOrd="2" destOrd="0" presId="urn:microsoft.com/office/officeart/2005/8/layout/chevron2"/>
    <dgm:cxn modelId="{7D17B0C8-B534-4A15-B85A-20B7CAFE8171}" type="presParOf" srcId="{D27D148E-7358-440C-90FC-91D37149CCEA}" destId="{BF01FDD7-1A3C-452F-9FB8-47A523029F97}" srcOrd="0" destOrd="0" presId="urn:microsoft.com/office/officeart/2005/8/layout/chevron2"/>
    <dgm:cxn modelId="{2FD8E878-9949-45E1-AC09-FEF2E786DBE2}" type="presParOf" srcId="{D27D148E-7358-440C-90FC-91D37149CCEA}" destId="{E0AD338B-01D3-40E6-AB02-349C5FFAD53D}" srcOrd="1" destOrd="0" presId="urn:microsoft.com/office/officeart/2005/8/layout/chevron2"/>
    <dgm:cxn modelId="{BB3154CF-1D4C-4AB2-A2C8-6E8E2CF56230}" type="presParOf" srcId="{6D039B2B-8506-4A26-9E54-C3EB9DAE157D}" destId="{08C92AD2-28F6-4871-A472-81707410F1ED}" srcOrd="3" destOrd="0" presId="urn:microsoft.com/office/officeart/2005/8/layout/chevron2"/>
    <dgm:cxn modelId="{6AF8E92A-CF8F-4E6A-9332-72BA023FAAF8}" type="presParOf" srcId="{6D039B2B-8506-4A26-9E54-C3EB9DAE157D}" destId="{D90C25BB-4448-44B6-B570-C7717F02F1E9}" srcOrd="4" destOrd="0" presId="urn:microsoft.com/office/officeart/2005/8/layout/chevron2"/>
    <dgm:cxn modelId="{EAA26DF4-9C98-47DA-8601-E2CF3B16D59D}" type="presParOf" srcId="{D90C25BB-4448-44B6-B570-C7717F02F1E9}" destId="{709FFF5E-F231-482C-A8F4-5DB4BE3932AC}" srcOrd="0" destOrd="0" presId="urn:microsoft.com/office/officeart/2005/8/layout/chevron2"/>
    <dgm:cxn modelId="{9B7B8E8E-0CF1-4C9C-A4A0-17003E38F8C9}" type="presParOf" srcId="{D90C25BB-4448-44B6-B570-C7717F02F1E9}" destId="{13C21472-42A6-4634-A7E9-33CCC6864F2D}" srcOrd="1" destOrd="0" presId="urn:microsoft.com/office/officeart/2005/8/layout/chevron2"/>
    <dgm:cxn modelId="{72805A69-E270-4089-BD0E-D52460976A00}" type="presParOf" srcId="{6D039B2B-8506-4A26-9E54-C3EB9DAE157D}" destId="{B6041991-7B90-4869-969B-5B7D18D1BD5E}" srcOrd="5" destOrd="0" presId="urn:microsoft.com/office/officeart/2005/8/layout/chevron2"/>
    <dgm:cxn modelId="{D3B12BA4-05C6-4030-94B7-D90E48464406}" type="presParOf" srcId="{6D039B2B-8506-4A26-9E54-C3EB9DAE157D}" destId="{D9CE65F2-09CA-424F-8948-6AC9A057A350}" srcOrd="6" destOrd="0" presId="urn:microsoft.com/office/officeart/2005/8/layout/chevron2"/>
    <dgm:cxn modelId="{09C772FA-6683-402B-A4BE-E7D13ADB382F}" type="presParOf" srcId="{D9CE65F2-09CA-424F-8948-6AC9A057A350}" destId="{66816447-A9AF-413E-B477-A378263AD6F0}" srcOrd="0" destOrd="0" presId="urn:microsoft.com/office/officeart/2005/8/layout/chevron2"/>
    <dgm:cxn modelId="{26A38ED3-0ED5-4DCA-A2C2-26425178E643}" type="presParOf" srcId="{D9CE65F2-09CA-424F-8948-6AC9A057A350}" destId="{AC44AD5C-3652-42DA-BF14-8DD4CB7C0F80}" srcOrd="1" destOrd="0" presId="urn:microsoft.com/office/officeart/2005/8/layout/chevron2"/>
    <dgm:cxn modelId="{6BD9C1B0-1743-46A2-BD90-F0C0FC4E903C}" type="presParOf" srcId="{6D039B2B-8506-4A26-9E54-C3EB9DAE157D}" destId="{FD32E928-AE1C-4C26-BF5D-A5E27EA01AA1}" srcOrd="7" destOrd="0" presId="urn:microsoft.com/office/officeart/2005/8/layout/chevron2"/>
    <dgm:cxn modelId="{B1CBECF2-A41A-4A48-96CA-935D2C01E754}" type="presParOf" srcId="{6D039B2B-8506-4A26-9E54-C3EB9DAE157D}" destId="{A05B344E-2614-4AC7-9B7B-8AAD2A9A72A2}" srcOrd="8" destOrd="0" presId="urn:microsoft.com/office/officeart/2005/8/layout/chevron2"/>
    <dgm:cxn modelId="{75360791-BB96-46E7-B9C8-FCE12171A57A}" type="presParOf" srcId="{A05B344E-2614-4AC7-9B7B-8AAD2A9A72A2}" destId="{187136BF-B214-4C70-B858-CAD011E06879}" srcOrd="0" destOrd="0" presId="urn:microsoft.com/office/officeart/2005/8/layout/chevron2"/>
    <dgm:cxn modelId="{9AE93052-F0D7-4F91-9530-66289110F085}" type="presParOf" srcId="{A05B344E-2614-4AC7-9B7B-8AAD2A9A72A2}" destId="{0F734C86-E22A-4D34-895E-B272C2F14BD5}" srcOrd="1" destOrd="0" presId="urn:microsoft.com/office/officeart/2005/8/layout/chevron2"/>
    <dgm:cxn modelId="{FB75C776-8EC4-4F57-AF19-9EB463C8D8C6}" type="presParOf" srcId="{6D039B2B-8506-4A26-9E54-C3EB9DAE157D}" destId="{96440989-1F2E-4584-B09B-DE8156B8172F}" srcOrd="9" destOrd="0" presId="urn:microsoft.com/office/officeart/2005/8/layout/chevron2"/>
    <dgm:cxn modelId="{BB9C79F8-7108-44FD-91A4-9F5A363D46EA}" type="presParOf" srcId="{6D039B2B-8506-4A26-9E54-C3EB9DAE157D}" destId="{7DAC5947-38CB-4CF7-8E05-C755EFD200FB}" srcOrd="10" destOrd="0" presId="urn:microsoft.com/office/officeart/2005/8/layout/chevron2"/>
    <dgm:cxn modelId="{15683DB6-0121-4093-93DF-E8416B593DBA}" type="presParOf" srcId="{7DAC5947-38CB-4CF7-8E05-C755EFD200FB}" destId="{FF0D6847-8616-41DA-8770-1E8FB7AAC282}" srcOrd="0" destOrd="0" presId="urn:microsoft.com/office/officeart/2005/8/layout/chevron2"/>
    <dgm:cxn modelId="{5DBD3759-F929-43BA-B174-B41BE220AA0F}" type="presParOf" srcId="{7DAC5947-38CB-4CF7-8E05-C755EFD200FB}" destId="{B8B89D44-B425-4A4E-8482-7A4D53EAFCCE}" srcOrd="1" destOrd="0" presId="urn:microsoft.com/office/officeart/2005/8/layout/chevron2"/>
    <dgm:cxn modelId="{31E1EA41-17DF-43C8-8229-9C21CF3E38EE}" type="presParOf" srcId="{6D039B2B-8506-4A26-9E54-C3EB9DAE157D}" destId="{57FE85E4-DB43-4995-923D-787AC0E18EE8}" srcOrd="11" destOrd="0" presId="urn:microsoft.com/office/officeart/2005/8/layout/chevron2"/>
    <dgm:cxn modelId="{B6AC013F-ED36-486F-9961-EA226202A57D}" type="presParOf" srcId="{6D039B2B-8506-4A26-9E54-C3EB9DAE157D}" destId="{B4163CA0-4DD1-4A90-BBE8-E5B07EA96ADB}" srcOrd="12" destOrd="0" presId="urn:microsoft.com/office/officeart/2005/8/layout/chevron2"/>
    <dgm:cxn modelId="{ADCCD2FB-B366-467A-B4D6-9C523B0364B1}" type="presParOf" srcId="{B4163CA0-4DD1-4A90-BBE8-E5B07EA96ADB}" destId="{57B9C500-9B8A-4708-BACC-02C99832495C}" srcOrd="0" destOrd="0" presId="urn:microsoft.com/office/officeart/2005/8/layout/chevron2"/>
    <dgm:cxn modelId="{40AA66BD-9F00-4694-B96B-CAEE986E3181}" type="presParOf" srcId="{B4163CA0-4DD1-4A90-BBE8-E5B07EA96ADB}" destId="{5C1C549F-6F5D-418D-93B7-BE85348E407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5265A-2C76-4124-84FD-CF5DB6266D1A}">
      <dsp:nvSpPr>
        <dsp:cNvPr id="0" name=""/>
        <dsp:cNvSpPr/>
      </dsp:nvSpPr>
      <dsp:spPr>
        <a:xfrm>
          <a:off x="-5830030" y="-892266"/>
          <a:ext cx="6940732" cy="6940732"/>
        </a:xfrm>
        <a:prstGeom prst="blockArc">
          <a:avLst>
            <a:gd name="adj1" fmla="val 18900000"/>
            <a:gd name="adj2" fmla="val 2700000"/>
            <a:gd name="adj3" fmla="val 31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5082C-5D3A-4B71-BCC7-330879760C21}">
      <dsp:nvSpPr>
        <dsp:cNvPr id="0" name=""/>
        <dsp:cNvSpPr/>
      </dsp:nvSpPr>
      <dsp:spPr>
        <a:xfrm>
          <a:off x="485464" y="322159"/>
          <a:ext cx="7976499" cy="6447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75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latin typeface="Arial" pitchFamily="34" charset="0"/>
              <a:cs typeface="Arial" pitchFamily="34" charset="0"/>
            </a:rPr>
            <a:t>INTRODUCCIÓN</a:t>
          </a:r>
          <a:endParaRPr lang="es-EC" sz="2900" kern="1200" dirty="0"/>
        </a:p>
      </dsp:txBody>
      <dsp:txXfrm>
        <a:off x="485464" y="322159"/>
        <a:ext cx="7976499" cy="644731"/>
      </dsp:txXfrm>
    </dsp:sp>
    <dsp:sp modelId="{B75CBE7A-7AA9-466C-B4A3-4FC59B77BA34}">
      <dsp:nvSpPr>
        <dsp:cNvPr id="0" name=""/>
        <dsp:cNvSpPr/>
      </dsp:nvSpPr>
      <dsp:spPr>
        <a:xfrm>
          <a:off x="76196" y="203198"/>
          <a:ext cx="805914" cy="80591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9E828-091C-45EF-8D1D-E40499DA4E82}">
      <dsp:nvSpPr>
        <dsp:cNvPr id="0" name=""/>
        <dsp:cNvSpPr/>
      </dsp:nvSpPr>
      <dsp:spPr>
        <a:xfrm>
          <a:off x="947459" y="1288946"/>
          <a:ext cx="7514503" cy="6447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75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solidFill>
                <a:schemeClr val="bg1"/>
              </a:solidFill>
              <a:latin typeface="Arial" pitchFamily="34" charset="0"/>
              <a:cs typeface="Arial" pitchFamily="34" charset="0"/>
            </a:rPr>
            <a:t>MARCO TEÓRICO</a:t>
          </a:r>
          <a:endParaRPr lang="es-EC" sz="2900" kern="1200" dirty="0"/>
        </a:p>
      </dsp:txBody>
      <dsp:txXfrm>
        <a:off x="947459" y="1288946"/>
        <a:ext cx="7514503" cy="644731"/>
      </dsp:txXfrm>
    </dsp:sp>
    <dsp:sp modelId="{BDD80F2C-01AA-4B96-A94C-311B1FBAE2C5}">
      <dsp:nvSpPr>
        <dsp:cNvPr id="0" name=""/>
        <dsp:cNvSpPr/>
      </dsp:nvSpPr>
      <dsp:spPr>
        <a:xfrm>
          <a:off x="544502" y="1208355"/>
          <a:ext cx="805914" cy="80591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DB7A1-69BC-47E0-873E-6D28BF80E920}">
      <dsp:nvSpPr>
        <dsp:cNvPr id="0" name=""/>
        <dsp:cNvSpPr/>
      </dsp:nvSpPr>
      <dsp:spPr>
        <a:xfrm>
          <a:off x="1089255" y="2255734"/>
          <a:ext cx="7372708" cy="6447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75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latin typeface="Arial" pitchFamily="34" charset="0"/>
              <a:cs typeface="Arial" pitchFamily="34" charset="0"/>
            </a:rPr>
            <a:t>DISEÑO</a:t>
          </a:r>
          <a:endParaRPr lang="es-EC" sz="2900" kern="1200" dirty="0"/>
        </a:p>
      </dsp:txBody>
      <dsp:txXfrm>
        <a:off x="1089255" y="2255734"/>
        <a:ext cx="7372708" cy="644731"/>
      </dsp:txXfrm>
    </dsp:sp>
    <dsp:sp modelId="{B15DFE04-8AEA-4B48-8529-C91FA0504E8E}">
      <dsp:nvSpPr>
        <dsp:cNvPr id="0" name=""/>
        <dsp:cNvSpPr/>
      </dsp:nvSpPr>
      <dsp:spPr>
        <a:xfrm>
          <a:off x="686298" y="2175142"/>
          <a:ext cx="805914" cy="80591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B9BE7-F232-4DB1-9CC8-0FB6B7E06F0D}">
      <dsp:nvSpPr>
        <dsp:cNvPr id="0" name=""/>
        <dsp:cNvSpPr/>
      </dsp:nvSpPr>
      <dsp:spPr>
        <a:xfrm>
          <a:off x="947459" y="3222521"/>
          <a:ext cx="7514503" cy="6447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75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t>CONSTRUCCIÓN</a:t>
          </a:r>
          <a:endParaRPr lang="es-EC" sz="2900" b="1" kern="1200" dirty="0"/>
        </a:p>
      </dsp:txBody>
      <dsp:txXfrm>
        <a:off x="947459" y="3222521"/>
        <a:ext cx="7514503" cy="644731"/>
      </dsp:txXfrm>
    </dsp:sp>
    <dsp:sp modelId="{FBA27AB1-27EA-4627-86E7-D822190E1153}">
      <dsp:nvSpPr>
        <dsp:cNvPr id="0" name=""/>
        <dsp:cNvSpPr/>
      </dsp:nvSpPr>
      <dsp:spPr>
        <a:xfrm>
          <a:off x="544502" y="3141930"/>
          <a:ext cx="805914" cy="80591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F0633-5D56-4C50-8B6E-11606551E52A}">
      <dsp:nvSpPr>
        <dsp:cNvPr id="0" name=""/>
        <dsp:cNvSpPr/>
      </dsp:nvSpPr>
      <dsp:spPr>
        <a:xfrm>
          <a:off x="485464" y="4189309"/>
          <a:ext cx="7976499" cy="64473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755" tIns="73660" rIns="73660" bIns="73660" numCol="1" spcCol="1270" anchor="ctr" anchorCtr="0">
          <a:noAutofit/>
        </a:bodyPr>
        <a:lstStyle/>
        <a:p>
          <a:pPr lvl="0" algn="l" defTabSz="1289050">
            <a:lnSpc>
              <a:spcPct val="90000"/>
            </a:lnSpc>
            <a:spcBef>
              <a:spcPct val="0"/>
            </a:spcBef>
            <a:spcAft>
              <a:spcPct val="35000"/>
            </a:spcAft>
          </a:pPr>
          <a:r>
            <a:rPr lang="es-EC" sz="2900" b="1" kern="1200" dirty="0" smtClean="0">
              <a:latin typeface="Arial" pitchFamily="34" charset="0"/>
              <a:cs typeface="Arial" pitchFamily="34" charset="0"/>
            </a:rPr>
            <a:t>CONCLUSIONES Y RECOMENDACIONES</a:t>
          </a:r>
          <a:endParaRPr lang="es-EC" sz="2900" kern="1200" dirty="0"/>
        </a:p>
      </dsp:txBody>
      <dsp:txXfrm>
        <a:off x="485464" y="4189309"/>
        <a:ext cx="7976499" cy="644731"/>
      </dsp:txXfrm>
    </dsp:sp>
    <dsp:sp modelId="{BE0E9BA5-1A7F-4482-A8C0-9CD4CBC77E55}">
      <dsp:nvSpPr>
        <dsp:cNvPr id="0" name=""/>
        <dsp:cNvSpPr/>
      </dsp:nvSpPr>
      <dsp:spPr>
        <a:xfrm>
          <a:off x="82507" y="4108717"/>
          <a:ext cx="805914" cy="80591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FCB20-3324-4E6E-B9A5-3CE718F96E8B}">
      <dsp:nvSpPr>
        <dsp:cNvPr id="0" name=""/>
        <dsp:cNvSpPr/>
      </dsp:nvSpPr>
      <dsp:spPr>
        <a:xfrm rot="5400000">
          <a:off x="-421146" y="421485"/>
          <a:ext cx="2807642" cy="19653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s-ES" sz="5600" kern="1200" dirty="0" smtClean="0"/>
            <a:t>-</a:t>
          </a:r>
          <a:endParaRPr lang="es-ES" sz="5600" kern="1200" dirty="0"/>
        </a:p>
      </dsp:txBody>
      <dsp:txXfrm rot="-5400000">
        <a:off x="1" y="983014"/>
        <a:ext cx="1965349" cy="842293"/>
      </dsp:txXfrm>
    </dsp:sp>
    <dsp:sp modelId="{0211A637-26BF-47BC-9B84-D22E761CFBBD}">
      <dsp:nvSpPr>
        <dsp:cNvPr id="0" name=""/>
        <dsp:cNvSpPr/>
      </dsp:nvSpPr>
      <dsp:spPr>
        <a:xfrm rot="5400000">
          <a:off x="3689691" y="-1724001"/>
          <a:ext cx="1824967" cy="52736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Para poder tener escalabilidad en el sistema se necesitó mantener las capas independientes las unas de las otras, de tal modo que cuando sea necesario realizar cambios se pueda hacerlos solamente en la capa pertinente, sin afectar al funcionamiento del resto del proyecto. Esto hace que el sistema sea mucho más flexible y fácil de mantener. El sistema podrá seguir aumentando módulos a futuro sin afectar su funcionamiento actual.</a:t>
          </a:r>
          <a:endParaRPr lang="es-ES" sz="1400" kern="1200" dirty="0"/>
        </a:p>
      </dsp:txBody>
      <dsp:txXfrm rot="-5400000">
        <a:off x="1965350" y="89428"/>
        <a:ext cx="5184562" cy="1646791"/>
      </dsp:txXfrm>
    </dsp:sp>
    <dsp:sp modelId="{9CEACD95-E628-4ADC-83D8-E2B73237A623}">
      <dsp:nvSpPr>
        <dsp:cNvPr id="0" name=""/>
        <dsp:cNvSpPr/>
      </dsp:nvSpPr>
      <dsp:spPr>
        <a:xfrm rot="5400000">
          <a:off x="-421146" y="2947164"/>
          <a:ext cx="2807642" cy="19653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s-ES" sz="5600" kern="1200" dirty="0" smtClean="0"/>
            <a:t>-</a:t>
          </a:r>
          <a:endParaRPr lang="es-ES" sz="5600" kern="1200" dirty="0"/>
        </a:p>
      </dsp:txBody>
      <dsp:txXfrm rot="-5400000">
        <a:off x="1" y="3508693"/>
        <a:ext cx="1965349" cy="842293"/>
      </dsp:txXfrm>
    </dsp:sp>
    <dsp:sp modelId="{5335750B-FBD6-4712-BAA2-C060841BDD73}">
      <dsp:nvSpPr>
        <dsp:cNvPr id="0" name=""/>
        <dsp:cNvSpPr/>
      </dsp:nvSpPr>
      <dsp:spPr>
        <a:xfrm rot="5400000">
          <a:off x="3689691" y="801676"/>
          <a:ext cx="1824967" cy="52736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En el desarrollo de una aplicación web se puede utilizar solamente los módulos de Spring que se necesita, más no toda la herramienta en su totalidad, demostrando así su alta cohesión. Este </a:t>
          </a:r>
          <a:r>
            <a:rPr lang="es-EC" sz="1400" kern="1200" dirty="0" err="1" smtClean="0"/>
            <a:t>framework</a:t>
          </a:r>
          <a:r>
            <a:rPr lang="es-EC" sz="1400" kern="1200" dirty="0" smtClean="0"/>
            <a:t> puede también integrarse con otras herramientas dependiendo de las necesidades del desarrollador.</a:t>
          </a:r>
          <a:endParaRPr lang="es-ES" sz="1400" kern="1200" dirty="0"/>
        </a:p>
      </dsp:txBody>
      <dsp:txXfrm rot="-5400000">
        <a:off x="1965350" y="2615105"/>
        <a:ext cx="5184562" cy="16467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FCB20-3324-4E6E-B9A5-3CE718F96E8B}">
      <dsp:nvSpPr>
        <dsp:cNvPr id="0" name=""/>
        <dsp:cNvSpPr/>
      </dsp:nvSpPr>
      <dsp:spPr>
        <a:xfrm rot="5400000">
          <a:off x="-421146" y="421485"/>
          <a:ext cx="2807642" cy="19653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s-ES" sz="5600" kern="1200" dirty="0" smtClean="0"/>
            <a:t>-</a:t>
          </a:r>
          <a:endParaRPr lang="es-ES" sz="5600" kern="1200" dirty="0"/>
        </a:p>
      </dsp:txBody>
      <dsp:txXfrm rot="-5400000">
        <a:off x="1" y="983014"/>
        <a:ext cx="1965349" cy="842293"/>
      </dsp:txXfrm>
    </dsp:sp>
    <dsp:sp modelId="{0211A637-26BF-47BC-9B84-D22E761CFBBD}">
      <dsp:nvSpPr>
        <dsp:cNvPr id="0" name=""/>
        <dsp:cNvSpPr/>
      </dsp:nvSpPr>
      <dsp:spPr>
        <a:xfrm rot="5400000">
          <a:off x="3727791" y="-1762101"/>
          <a:ext cx="1824967" cy="53498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Es de mucha utilidad crear un </a:t>
          </a:r>
          <a:r>
            <a:rPr lang="es-EC" sz="1400" kern="1200" dirty="0" err="1" smtClean="0"/>
            <a:t>bean</a:t>
          </a:r>
          <a:r>
            <a:rPr lang="es-EC" sz="1400" kern="1200" dirty="0" smtClean="0"/>
            <a:t> para cada objeto, de esta forma se puede manipular de manera independiente las variables que toman diferentes valores en una página web. Fue imprescindible hacer un </a:t>
          </a:r>
          <a:r>
            <a:rPr lang="es-EC" sz="1400" kern="1200" dirty="0" err="1" smtClean="0"/>
            <a:t>bean</a:t>
          </a:r>
          <a:r>
            <a:rPr lang="es-EC" sz="1400" kern="1200" dirty="0" smtClean="0"/>
            <a:t> genérico el cual fue extendido por todos los demás, para manejar el uso de funciones comunes como guardar o borrar un objeto nuevo o uno ya existente, así como el manejo de objetos seleccionados en cada página web.</a:t>
          </a:r>
          <a:endParaRPr lang="es-ES" sz="1400" kern="1200" dirty="0"/>
        </a:p>
      </dsp:txBody>
      <dsp:txXfrm rot="-5400000">
        <a:off x="1965350" y="89428"/>
        <a:ext cx="5260762" cy="1646791"/>
      </dsp:txXfrm>
    </dsp:sp>
    <dsp:sp modelId="{9CEACD95-E628-4ADC-83D8-E2B73237A623}">
      <dsp:nvSpPr>
        <dsp:cNvPr id="0" name=""/>
        <dsp:cNvSpPr/>
      </dsp:nvSpPr>
      <dsp:spPr>
        <a:xfrm rot="5400000">
          <a:off x="-421146" y="2947164"/>
          <a:ext cx="2807642" cy="19653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s-ES" sz="5600" kern="1200" dirty="0" smtClean="0"/>
            <a:t>-</a:t>
          </a:r>
          <a:endParaRPr lang="es-ES" sz="5600" kern="1200" dirty="0"/>
        </a:p>
      </dsp:txBody>
      <dsp:txXfrm rot="-5400000">
        <a:off x="1" y="3508693"/>
        <a:ext cx="1965349" cy="842293"/>
      </dsp:txXfrm>
    </dsp:sp>
    <dsp:sp modelId="{5335750B-FBD6-4712-BAA2-C060841BDD73}">
      <dsp:nvSpPr>
        <dsp:cNvPr id="0" name=""/>
        <dsp:cNvSpPr/>
      </dsp:nvSpPr>
      <dsp:spPr>
        <a:xfrm rot="5400000">
          <a:off x="3727791" y="763576"/>
          <a:ext cx="1824967" cy="53498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t>La optimización de los procesos de gestión de inventarios permitieron al INAMHI no tener más atrasos ni postergaciones en las visitas de mantenimiento a sus estaciones meteorológicas anuales. </a:t>
          </a:r>
          <a:endParaRPr lang="es-ES" sz="1400" kern="1200" dirty="0"/>
        </a:p>
      </dsp:txBody>
      <dsp:txXfrm rot="-5400000">
        <a:off x="1965350" y="2615105"/>
        <a:ext cx="5260762" cy="16467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FCB20-3324-4E6E-B9A5-3CE718F96E8B}">
      <dsp:nvSpPr>
        <dsp:cNvPr id="0" name=""/>
        <dsp:cNvSpPr/>
      </dsp:nvSpPr>
      <dsp:spPr>
        <a:xfrm rot="5400000">
          <a:off x="-432375" y="433792"/>
          <a:ext cx="2882503" cy="20177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s-ES" sz="5700" kern="1200" dirty="0" smtClean="0"/>
            <a:t>-</a:t>
          </a:r>
          <a:endParaRPr lang="es-ES" sz="5700" kern="1200" dirty="0"/>
        </a:p>
      </dsp:txBody>
      <dsp:txXfrm rot="-5400000">
        <a:off x="1" y="1010292"/>
        <a:ext cx="2017752" cy="864751"/>
      </dsp:txXfrm>
    </dsp:sp>
    <dsp:sp modelId="{0211A637-26BF-47BC-9B84-D22E761CFBBD}">
      <dsp:nvSpPr>
        <dsp:cNvPr id="0" name=""/>
        <dsp:cNvSpPr/>
      </dsp:nvSpPr>
      <dsp:spPr>
        <a:xfrm rot="5400000">
          <a:off x="3767762" y="-1748592"/>
          <a:ext cx="1873627" cy="53736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Si se desea mejorar la vista de una aplicación existen plantillas hmtl5 en internet que vienen con sus propios </a:t>
          </a:r>
          <a:r>
            <a:rPr lang="es-EC" sz="1700" kern="1200" dirty="0" err="1" smtClean="0"/>
            <a:t>css</a:t>
          </a:r>
          <a:r>
            <a:rPr lang="es-EC" sz="1700" kern="1200" dirty="0" smtClean="0"/>
            <a:t> desde gratuitas hasta pagadas los cuales añadiendo las partes que se requieren a la capa vista pueden dar una apariencia más profesional a una aplicación web.</a:t>
          </a:r>
          <a:endParaRPr lang="es-ES" sz="1700" kern="1200" dirty="0"/>
        </a:p>
      </dsp:txBody>
      <dsp:txXfrm rot="-5400000">
        <a:off x="2017753" y="92880"/>
        <a:ext cx="5282184" cy="1690701"/>
      </dsp:txXfrm>
    </dsp:sp>
    <dsp:sp modelId="{9CEACD95-E628-4ADC-83D8-E2B73237A623}">
      <dsp:nvSpPr>
        <dsp:cNvPr id="0" name=""/>
        <dsp:cNvSpPr/>
      </dsp:nvSpPr>
      <dsp:spPr>
        <a:xfrm rot="5400000">
          <a:off x="-432375" y="3034854"/>
          <a:ext cx="2882503" cy="20177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s-ES" sz="5700" kern="1200" dirty="0" smtClean="0"/>
            <a:t>-</a:t>
          </a:r>
          <a:endParaRPr lang="es-ES" sz="5700" kern="1200" dirty="0"/>
        </a:p>
      </dsp:txBody>
      <dsp:txXfrm rot="-5400000">
        <a:off x="1" y="3611354"/>
        <a:ext cx="2017752" cy="864751"/>
      </dsp:txXfrm>
    </dsp:sp>
    <dsp:sp modelId="{5335750B-FBD6-4712-BAA2-C060841BDD73}">
      <dsp:nvSpPr>
        <dsp:cNvPr id="0" name=""/>
        <dsp:cNvSpPr/>
      </dsp:nvSpPr>
      <dsp:spPr>
        <a:xfrm rot="5400000">
          <a:off x="3767762" y="852468"/>
          <a:ext cx="1873627" cy="53736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Se recomienda priorizar una estructura de bajo acoplamiento desde el principio hasta el final de la construcción de un sistema web para poder realizar cambios o actualizaciones por parte del departamento de desarrollo después de que el producto sea entregado.</a:t>
          </a:r>
          <a:endParaRPr lang="es-ES" sz="1700" kern="1200" dirty="0"/>
        </a:p>
      </dsp:txBody>
      <dsp:txXfrm rot="-5400000">
        <a:off x="2017753" y="2693941"/>
        <a:ext cx="5282184" cy="1690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FCB20-3324-4E6E-B9A5-3CE718F96E8B}">
      <dsp:nvSpPr>
        <dsp:cNvPr id="0" name=""/>
        <dsp:cNvSpPr/>
      </dsp:nvSpPr>
      <dsp:spPr>
        <a:xfrm rot="5400000">
          <a:off x="-457200" y="457200"/>
          <a:ext cx="3048000" cy="21336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s-ES" sz="6000" kern="1200" dirty="0" smtClean="0"/>
            <a:t>-</a:t>
          </a:r>
          <a:endParaRPr lang="es-ES" sz="6000" kern="1200" dirty="0"/>
        </a:p>
      </dsp:txBody>
      <dsp:txXfrm rot="-5400000">
        <a:off x="0" y="1066800"/>
        <a:ext cx="2133600" cy="914400"/>
      </dsp:txXfrm>
    </dsp:sp>
    <dsp:sp modelId="{0211A637-26BF-47BC-9B84-D22E761CFBBD}">
      <dsp:nvSpPr>
        <dsp:cNvPr id="0" name=""/>
        <dsp:cNvSpPr/>
      </dsp:nvSpPr>
      <dsp:spPr>
        <a:xfrm rot="5400000">
          <a:off x="3962400" y="-1828800"/>
          <a:ext cx="1981200" cy="56388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Para el desarrollo de aplicaciones web usar el IDE Netbeans ya que además de ser gratis es amigable con el usuario, facilita la gestión de proyectos grandes y además el depurado de las aplicaciones es sencillo.</a:t>
          </a:r>
          <a:endParaRPr lang="es-ES" sz="2100" kern="1200" dirty="0"/>
        </a:p>
      </dsp:txBody>
      <dsp:txXfrm rot="-5400000">
        <a:off x="2133600" y="96714"/>
        <a:ext cx="5542086" cy="1787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9093-9E4D-4B79-BA2D-24AC98D2DDA7}">
      <dsp:nvSpPr>
        <dsp:cNvPr id="0" name=""/>
        <dsp:cNvSpPr/>
      </dsp:nvSpPr>
      <dsp:spPr>
        <a:xfrm>
          <a:off x="2514599" y="1916"/>
          <a:ext cx="1981200" cy="105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Daños materiales y del medio ambiente</a:t>
          </a:r>
          <a:endParaRPr lang="es-ES" sz="1600" kern="1200" dirty="0"/>
        </a:p>
      </dsp:txBody>
      <dsp:txXfrm>
        <a:off x="2566191" y="53508"/>
        <a:ext cx="1878016" cy="953681"/>
      </dsp:txXfrm>
    </dsp:sp>
    <dsp:sp modelId="{004363A6-6ECE-4D16-AF54-8F4375BE1748}">
      <dsp:nvSpPr>
        <dsp:cNvPr id="0" name=""/>
        <dsp:cNvSpPr/>
      </dsp:nvSpPr>
      <dsp:spPr>
        <a:xfrm>
          <a:off x="1392390" y="530349"/>
          <a:ext cx="4225619" cy="4225619"/>
        </a:xfrm>
        <a:custGeom>
          <a:avLst/>
          <a:gdLst/>
          <a:ahLst/>
          <a:cxnLst/>
          <a:rect l="0" t="0" r="0" b="0"/>
          <a:pathLst>
            <a:path>
              <a:moveTo>
                <a:pt x="3112442" y="251439"/>
              </a:moveTo>
              <a:arcTo wR="2112809" hR="2112809" stAng="17894257" swAng="164936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763740-3E52-4E47-AA9A-B9DF98FDD979}">
      <dsp:nvSpPr>
        <dsp:cNvPr id="0" name=""/>
        <dsp:cNvSpPr/>
      </dsp:nvSpPr>
      <dsp:spPr>
        <a:xfrm>
          <a:off x="4701627" y="1461832"/>
          <a:ext cx="1625947" cy="105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Retrasos en reparaciones de instrumentos</a:t>
          </a:r>
          <a:endParaRPr lang="es-ES" sz="1600" kern="1200" dirty="0"/>
        </a:p>
      </dsp:txBody>
      <dsp:txXfrm>
        <a:off x="4753219" y="1513424"/>
        <a:ext cx="1522763" cy="953681"/>
      </dsp:txXfrm>
    </dsp:sp>
    <dsp:sp modelId="{BD7FEB7E-0A43-4D84-AFE7-D41E46232038}">
      <dsp:nvSpPr>
        <dsp:cNvPr id="0" name=""/>
        <dsp:cNvSpPr/>
      </dsp:nvSpPr>
      <dsp:spPr>
        <a:xfrm>
          <a:off x="1392390" y="530349"/>
          <a:ext cx="4225619" cy="4225619"/>
        </a:xfrm>
        <a:custGeom>
          <a:avLst/>
          <a:gdLst/>
          <a:ahLst/>
          <a:cxnLst/>
          <a:rect l="0" t="0" r="0" b="0"/>
          <a:pathLst>
            <a:path>
              <a:moveTo>
                <a:pt x="4222704" y="2001860"/>
              </a:moveTo>
              <a:arcTo wR="2112809" hR="2112809" stAng="21419392" swAng="219740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C95839-6035-4533-98BF-B620934BCBB7}">
      <dsp:nvSpPr>
        <dsp:cNvPr id="0" name=""/>
        <dsp:cNvSpPr/>
      </dsp:nvSpPr>
      <dsp:spPr>
        <a:xfrm>
          <a:off x="3779152" y="3824025"/>
          <a:ext cx="1935852" cy="105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Retrasos en mantenimientos de estaciones</a:t>
          </a:r>
          <a:endParaRPr lang="es-ES" sz="1600" kern="1200" dirty="0"/>
        </a:p>
      </dsp:txBody>
      <dsp:txXfrm>
        <a:off x="3830744" y="3875617"/>
        <a:ext cx="1832668" cy="953681"/>
      </dsp:txXfrm>
    </dsp:sp>
    <dsp:sp modelId="{0F71680C-153A-4827-A1EB-C62C2D49F04A}">
      <dsp:nvSpPr>
        <dsp:cNvPr id="0" name=""/>
        <dsp:cNvSpPr/>
      </dsp:nvSpPr>
      <dsp:spPr>
        <a:xfrm>
          <a:off x="1392390" y="530349"/>
          <a:ext cx="4225619" cy="4225619"/>
        </a:xfrm>
        <a:custGeom>
          <a:avLst/>
          <a:gdLst/>
          <a:ahLst/>
          <a:cxnLst/>
          <a:rect l="0" t="0" r="0" b="0"/>
          <a:pathLst>
            <a:path>
              <a:moveTo>
                <a:pt x="2381328" y="4208487"/>
              </a:moveTo>
              <a:arcTo wR="2112809" hR="2112809" stAng="4961910" swAng="87619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3A6C25-3DFF-41A3-BF73-5DE403281841}">
      <dsp:nvSpPr>
        <dsp:cNvPr id="0" name=""/>
        <dsp:cNvSpPr/>
      </dsp:nvSpPr>
      <dsp:spPr>
        <a:xfrm>
          <a:off x="1295403" y="3824025"/>
          <a:ext cx="1935836" cy="105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Pérdida de información</a:t>
          </a:r>
          <a:endParaRPr lang="es-ES" sz="1600" kern="1200" dirty="0"/>
        </a:p>
      </dsp:txBody>
      <dsp:txXfrm>
        <a:off x="1346995" y="3875617"/>
        <a:ext cx="1832652" cy="953681"/>
      </dsp:txXfrm>
    </dsp:sp>
    <dsp:sp modelId="{BC4B1450-E39B-40EF-8B2D-205093FBEDC2}">
      <dsp:nvSpPr>
        <dsp:cNvPr id="0" name=""/>
        <dsp:cNvSpPr/>
      </dsp:nvSpPr>
      <dsp:spPr>
        <a:xfrm>
          <a:off x="1392390" y="530349"/>
          <a:ext cx="4225619" cy="4225619"/>
        </a:xfrm>
        <a:custGeom>
          <a:avLst/>
          <a:gdLst/>
          <a:ahLst/>
          <a:cxnLst/>
          <a:rect l="0" t="0" r="0" b="0"/>
          <a:pathLst>
            <a:path>
              <a:moveTo>
                <a:pt x="353277" y="3282430"/>
              </a:moveTo>
              <a:arcTo wR="2112809" hR="2112809" stAng="8783201" swAng="219740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F6A01E-9FF9-4140-A0F1-81AB6518A911}">
      <dsp:nvSpPr>
        <dsp:cNvPr id="0" name=""/>
        <dsp:cNvSpPr/>
      </dsp:nvSpPr>
      <dsp:spPr>
        <a:xfrm>
          <a:off x="682824" y="1461832"/>
          <a:ext cx="1625947" cy="105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Demora las predicciones y alertas tempranas</a:t>
          </a:r>
          <a:endParaRPr lang="es-ES" sz="1600" kern="1200" dirty="0"/>
        </a:p>
      </dsp:txBody>
      <dsp:txXfrm>
        <a:off x="734416" y="1513424"/>
        <a:ext cx="1522763" cy="953681"/>
      </dsp:txXfrm>
    </dsp:sp>
    <dsp:sp modelId="{0001BB6A-E922-4BD1-B378-F26356C2DD36}">
      <dsp:nvSpPr>
        <dsp:cNvPr id="0" name=""/>
        <dsp:cNvSpPr/>
      </dsp:nvSpPr>
      <dsp:spPr>
        <a:xfrm>
          <a:off x="1392390" y="530349"/>
          <a:ext cx="4225619" cy="4225619"/>
        </a:xfrm>
        <a:custGeom>
          <a:avLst/>
          <a:gdLst/>
          <a:ahLst/>
          <a:cxnLst/>
          <a:rect l="0" t="0" r="0" b="0"/>
          <a:pathLst>
            <a:path>
              <a:moveTo>
                <a:pt x="366861" y="923008"/>
              </a:moveTo>
              <a:arcTo wR="2112809" hR="2112809" stAng="12856382" swAng="164936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D4C03-D810-4B38-BFDE-8611D17B64F9}">
      <dsp:nvSpPr>
        <dsp:cNvPr id="0" name=""/>
        <dsp:cNvSpPr/>
      </dsp:nvSpPr>
      <dsp:spPr>
        <a:xfrm>
          <a:off x="0" y="533391"/>
          <a:ext cx="1924204" cy="1236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Objetivo General</a:t>
          </a:r>
          <a:endParaRPr lang="es-EC" sz="1900" kern="1200" dirty="0"/>
        </a:p>
      </dsp:txBody>
      <dsp:txXfrm>
        <a:off x="36221" y="569612"/>
        <a:ext cx="1851762" cy="1164234"/>
      </dsp:txXfrm>
    </dsp:sp>
    <dsp:sp modelId="{00B18B57-291D-4D2A-B219-DF60B793920A}">
      <dsp:nvSpPr>
        <dsp:cNvPr id="0" name=""/>
        <dsp:cNvSpPr/>
      </dsp:nvSpPr>
      <dsp:spPr>
        <a:xfrm rot="21579994">
          <a:off x="2151541" y="739791"/>
          <a:ext cx="656205" cy="8294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151543" y="906249"/>
        <a:ext cx="459344" cy="497657"/>
      </dsp:txXfrm>
    </dsp:sp>
    <dsp:sp modelId="{6B149651-5D3A-4076-93AA-A3CB8484F0A8}">
      <dsp:nvSpPr>
        <dsp:cNvPr id="0" name=""/>
        <dsp:cNvSpPr/>
      </dsp:nvSpPr>
      <dsp:spPr>
        <a:xfrm>
          <a:off x="3162306" y="304790"/>
          <a:ext cx="4812920" cy="1640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Desarrollar un sistema web que permita optimizar el proceso de gestión de elementos para el Instituto Nacional de Meteorología e Hidrología INAMHI.</a:t>
          </a:r>
          <a:endParaRPr lang="es-EC" sz="1900" kern="1200" dirty="0"/>
        </a:p>
      </dsp:txBody>
      <dsp:txXfrm>
        <a:off x="3210348" y="352832"/>
        <a:ext cx="4716836" cy="1544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C961-918A-4F6E-91DA-7A49D15E4882}">
      <dsp:nvSpPr>
        <dsp:cNvPr id="0" name=""/>
        <dsp:cNvSpPr/>
      </dsp:nvSpPr>
      <dsp:spPr>
        <a:xfrm>
          <a:off x="0" y="0"/>
          <a:ext cx="4953000" cy="1319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Optimizar y automatizar los procesos de gestión de elementos que posee el INAMHI.</a:t>
          </a:r>
          <a:endParaRPr lang="es-EC" sz="2400" kern="1200" dirty="0"/>
        </a:p>
      </dsp:txBody>
      <dsp:txXfrm>
        <a:off x="64425" y="64425"/>
        <a:ext cx="4824150" cy="1190909"/>
      </dsp:txXfrm>
    </dsp:sp>
    <dsp:sp modelId="{9903DA8F-F020-402E-80CA-C63BF382387D}">
      <dsp:nvSpPr>
        <dsp:cNvPr id="0" name=""/>
        <dsp:cNvSpPr/>
      </dsp:nvSpPr>
      <dsp:spPr>
        <a:xfrm>
          <a:off x="0" y="1638299"/>
          <a:ext cx="4953000" cy="1319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Utilizar las tecnologías JEE con Spring y la metodología RUP para la construcción del sistema</a:t>
          </a:r>
          <a:r>
            <a:rPr lang="es-EC" sz="2400" b="1" kern="1200" dirty="0" smtClean="0"/>
            <a:t>.</a:t>
          </a:r>
          <a:endParaRPr lang="es-EC" sz="2400" kern="1200" dirty="0"/>
        </a:p>
      </dsp:txBody>
      <dsp:txXfrm>
        <a:off x="64425" y="1702724"/>
        <a:ext cx="4824150" cy="1190909"/>
      </dsp:txXfrm>
    </dsp:sp>
    <dsp:sp modelId="{1C9F39C8-0501-497F-A396-46FF5CD14E48}">
      <dsp:nvSpPr>
        <dsp:cNvPr id="0" name=""/>
        <dsp:cNvSpPr/>
      </dsp:nvSpPr>
      <dsp:spPr>
        <a:xfrm>
          <a:off x="0" y="3352806"/>
          <a:ext cx="4953000" cy="1319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Implementar e implantar el sistema en las instalaciones del INAMHI.</a:t>
          </a:r>
          <a:endParaRPr lang="es-ES" sz="2400" kern="1200" dirty="0"/>
        </a:p>
      </dsp:txBody>
      <dsp:txXfrm>
        <a:off x="64425" y="3417231"/>
        <a:ext cx="4824150" cy="1190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5789B-7FCA-4C87-963D-BB052D8B0BC2}">
      <dsp:nvSpPr>
        <dsp:cNvPr id="0" name=""/>
        <dsp:cNvSpPr/>
      </dsp:nvSpPr>
      <dsp:spPr>
        <a:xfrm rot="4396374">
          <a:off x="964486" y="1018059"/>
          <a:ext cx="4736185" cy="3302899"/>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0FB9F-9A4C-4512-BFA8-F28917B28018}">
      <dsp:nvSpPr>
        <dsp:cNvPr id="0" name=""/>
        <dsp:cNvSpPr/>
      </dsp:nvSpPr>
      <dsp:spPr>
        <a:xfrm>
          <a:off x="2738676" y="1449333"/>
          <a:ext cx="119603" cy="11960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B75A0-B2D1-4BFB-8E7F-19E692EC6168}">
      <dsp:nvSpPr>
        <dsp:cNvPr id="0" name=""/>
        <dsp:cNvSpPr/>
      </dsp:nvSpPr>
      <dsp:spPr>
        <a:xfrm>
          <a:off x="3557631" y="2109896"/>
          <a:ext cx="119603" cy="11960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29E28-3298-4992-A4F0-9EC5EC8A01E7}">
      <dsp:nvSpPr>
        <dsp:cNvPr id="0" name=""/>
        <dsp:cNvSpPr/>
      </dsp:nvSpPr>
      <dsp:spPr>
        <a:xfrm>
          <a:off x="4171395" y="2882381"/>
          <a:ext cx="119603" cy="11960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297A0-8B6C-4270-A236-79263B0A07CB}">
      <dsp:nvSpPr>
        <dsp:cNvPr id="0" name=""/>
        <dsp:cNvSpPr/>
      </dsp:nvSpPr>
      <dsp:spPr>
        <a:xfrm>
          <a:off x="646986" y="-73691"/>
          <a:ext cx="2232964"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lvl="0" algn="ctr" defTabSz="755650">
            <a:lnSpc>
              <a:spcPct val="90000"/>
            </a:lnSpc>
            <a:spcBef>
              <a:spcPct val="0"/>
            </a:spcBef>
            <a:spcAft>
              <a:spcPct val="35000"/>
            </a:spcAft>
          </a:pPr>
          <a:r>
            <a:rPr lang="es-ES" sz="1700" kern="1200" dirty="0" smtClean="0"/>
            <a:t>Gestión de Inventario de Instrumental</a:t>
          </a:r>
          <a:endParaRPr lang="es-ES" sz="1700" kern="1200" dirty="0"/>
        </a:p>
      </dsp:txBody>
      <dsp:txXfrm>
        <a:off x="646986" y="-73691"/>
        <a:ext cx="2232964" cy="877824"/>
      </dsp:txXfrm>
    </dsp:sp>
    <dsp:sp modelId="{323577D6-9BBF-4AAB-804E-78BDA24F5CE2}">
      <dsp:nvSpPr>
        <dsp:cNvPr id="0" name=""/>
        <dsp:cNvSpPr/>
      </dsp:nvSpPr>
      <dsp:spPr>
        <a:xfrm>
          <a:off x="3073944" y="841664"/>
          <a:ext cx="3258921"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s-ES" sz="1700" kern="1200" dirty="0" smtClean="0"/>
            <a:t>Mejora los procesos</a:t>
          </a:r>
          <a:endParaRPr lang="es-ES" sz="1700" kern="1200" dirty="0"/>
        </a:p>
      </dsp:txBody>
      <dsp:txXfrm>
        <a:off x="3073944" y="841664"/>
        <a:ext cx="3258921" cy="877824"/>
      </dsp:txXfrm>
    </dsp:sp>
    <dsp:sp modelId="{466EB02E-B0E5-4228-A223-2A912E6BA065}">
      <dsp:nvSpPr>
        <dsp:cNvPr id="0" name=""/>
        <dsp:cNvSpPr/>
      </dsp:nvSpPr>
      <dsp:spPr>
        <a:xfrm>
          <a:off x="864167" y="2060865"/>
          <a:ext cx="2595067"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r" defTabSz="755650">
            <a:lnSpc>
              <a:spcPct val="90000"/>
            </a:lnSpc>
            <a:spcBef>
              <a:spcPct val="0"/>
            </a:spcBef>
            <a:spcAft>
              <a:spcPct val="35000"/>
            </a:spcAft>
          </a:pPr>
          <a:r>
            <a:rPr lang="es-ES" sz="1700" kern="1200" dirty="0" smtClean="0"/>
            <a:t>Mejora la toma de decisiones</a:t>
          </a:r>
          <a:endParaRPr lang="es-ES" sz="1700" kern="1200" dirty="0"/>
        </a:p>
      </dsp:txBody>
      <dsp:txXfrm>
        <a:off x="864167" y="2060865"/>
        <a:ext cx="2595067" cy="877824"/>
      </dsp:txXfrm>
    </dsp:sp>
    <dsp:sp modelId="{326EF2B0-5D3A-4C7C-8F6A-8DE9CB222DB5}">
      <dsp:nvSpPr>
        <dsp:cNvPr id="0" name=""/>
        <dsp:cNvSpPr/>
      </dsp:nvSpPr>
      <dsp:spPr>
        <a:xfrm>
          <a:off x="4690463" y="2503270"/>
          <a:ext cx="1991563" cy="87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s-ES" sz="1700" kern="1200" dirty="0" smtClean="0"/>
            <a:t>Digitalización de Órdenes de trabajo</a:t>
          </a:r>
        </a:p>
      </dsp:txBody>
      <dsp:txXfrm>
        <a:off x="4690463" y="2503270"/>
        <a:ext cx="1991563" cy="877824"/>
      </dsp:txXfrm>
    </dsp:sp>
    <dsp:sp modelId="{1A2FD66E-865A-45FC-A1BB-DBA5807C5AEB}">
      <dsp:nvSpPr>
        <dsp:cNvPr id="0" name=""/>
        <dsp:cNvSpPr/>
      </dsp:nvSpPr>
      <dsp:spPr>
        <a:xfrm>
          <a:off x="1982872" y="4125182"/>
          <a:ext cx="4056693" cy="117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just" defTabSz="755650">
            <a:lnSpc>
              <a:spcPct val="90000"/>
            </a:lnSpc>
            <a:spcBef>
              <a:spcPct val="0"/>
            </a:spcBef>
            <a:spcAft>
              <a:spcPct val="35000"/>
            </a:spcAft>
          </a:pPr>
          <a:r>
            <a:rPr lang="es-ES" sz="1700" kern="1200" dirty="0" smtClean="0"/>
            <a:t>Información Continua</a:t>
          </a:r>
        </a:p>
        <a:p>
          <a:pPr lvl="0" algn="just" defTabSz="755650">
            <a:lnSpc>
              <a:spcPct val="90000"/>
            </a:lnSpc>
            <a:spcBef>
              <a:spcPct val="0"/>
            </a:spcBef>
            <a:spcAft>
              <a:spcPct val="35000"/>
            </a:spcAft>
          </a:pPr>
          <a:r>
            <a:rPr lang="es-ES" sz="1700" kern="1200" dirty="0" smtClean="0"/>
            <a:t>	          Consistente</a:t>
          </a:r>
        </a:p>
        <a:p>
          <a:pPr lvl="0" algn="just" defTabSz="755650">
            <a:lnSpc>
              <a:spcPct val="90000"/>
            </a:lnSpc>
            <a:spcBef>
              <a:spcPct val="0"/>
            </a:spcBef>
            <a:spcAft>
              <a:spcPct val="35000"/>
            </a:spcAft>
          </a:pPr>
          <a:r>
            <a:rPr lang="es-ES" sz="1700" kern="1200" dirty="0" smtClean="0"/>
            <a:t>Administración de información segura y confiable</a:t>
          </a:r>
          <a:endParaRPr lang="es-ES" sz="1700" kern="1200" dirty="0"/>
        </a:p>
      </dsp:txBody>
      <dsp:txXfrm>
        <a:off x="1982872" y="4125182"/>
        <a:ext cx="4056693" cy="1172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A4090-68E7-4FC0-AAE7-61643087E4CE}">
      <dsp:nvSpPr>
        <dsp:cNvPr id="0" name=""/>
        <dsp:cNvSpPr/>
      </dsp:nvSpPr>
      <dsp:spPr>
        <a:xfrm>
          <a:off x="1657172" y="70238"/>
          <a:ext cx="2284392" cy="10331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b="1" kern="1200" dirty="0" smtClean="0"/>
            <a:t>Gestión de Usuarios</a:t>
          </a:r>
          <a:endParaRPr lang="es-ES" sz="2100" kern="1200" dirty="0"/>
        </a:p>
      </dsp:txBody>
      <dsp:txXfrm>
        <a:off x="1657172" y="70238"/>
        <a:ext cx="2284392" cy="1033194"/>
      </dsp:txXfrm>
    </dsp:sp>
    <dsp:sp modelId="{26ACA3F7-4A89-4A0A-BB52-F5844CB98B33}">
      <dsp:nvSpPr>
        <dsp:cNvPr id="0" name=""/>
        <dsp:cNvSpPr/>
      </dsp:nvSpPr>
      <dsp:spPr>
        <a:xfrm>
          <a:off x="222901" y="70238"/>
          <a:ext cx="1022862" cy="10331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8846E-3F5A-40B5-9129-D5FA82BA37FF}">
      <dsp:nvSpPr>
        <dsp:cNvPr id="0" name=""/>
        <dsp:cNvSpPr/>
      </dsp:nvSpPr>
      <dsp:spPr>
        <a:xfrm>
          <a:off x="3023154" y="1231321"/>
          <a:ext cx="2284392" cy="10331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b="1" kern="1200" dirty="0" smtClean="0"/>
            <a:t>Gestión de elementos</a:t>
          </a:r>
          <a:endParaRPr lang="es-ES" sz="2100" kern="1200" dirty="0"/>
        </a:p>
      </dsp:txBody>
      <dsp:txXfrm>
        <a:off x="3023154" y="1231321"/>
        <a:ext cx="2284392" cy="1033194"/>
      </dsp:txXfrm>
    </dsp:sp>
    <dsp:sp modelId="{88EAEA72-4564-4F1A-BA11-5E1FCA99F11F}">
      <dsp:nvSpPr>
        <dsp:cNvPr id="0" name=""/>
        <dsp:cNvSpPr/>
      </dsp:nvSpPr>
      <dsp:spPr>
        <a:xfrm>
          <a:off x="5550216" y="1231321"/>
          <a:ext cx="1022862" cy="103319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4B203-4FBC-4BD3-A363-8F5014F62D8F}">
      <dsp:nvSpPr>
        <dsp:cNvPr id="0" name=""/>
        <dsp:cNvSpPr/>
      </dsp:nvSpPr>
      <dsp:spPr>
        <a:xfrm>
          <a:off x="1657172" y="2392394"/>
          <a:ext cx="2284392" cy="10331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b="1" kern="1200" dirty="0" smtClean="0"/>
            <a:t>Gestión de las solicitudes </a:t>
          </a:r>
          <a:endParaRPr lang="es-ES" sz="2100" kern="1200" dirty="0"/>
        </a:p>
      </dsp:txBody>
      <dsp:txXfrm>
        <a:off x="1657172" y="2392394"/>
        <a:ext cx="2284392" cy="1033194"/>
      </dsp:txXfrm>
    </dsp:sp>
    <dsp:sp modelId="{E4A7549A-E923-4E66-A8F8-BD8D9B50E326}">
      <dsp:nvSpPr>
        <dsp:cNvPr id="0" name=""/>
        <dsp:cNvSpPr/>
      </dsp:nvSpPr>
      <dsp:spPr>
        <a:xfrm>
          <a:off x="291198" y="2324100"/>
          <a:ext cx="1022862" cy="10331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B946F-5681-4EF4-867F-AB50AEEF867B}">
      <dsp:nvSpPr>
        <dsp:cNvPr id="0" name=""/>
        <dsp:cNvSpPr/>
      </dsp:nvSpPr>
      <dsp:spPr>
        <a:xfrm>
          <a:off x="3091457" y="3615005"/>
          <a:ext cx="2284392" cy="10331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b="1" kern="1200" dirty="0" smtClean="0"/>
            <a:t>Gestión de órdenes de trabajo </a:t>
          </a:r>
          <a:endParaRPr lang="es-ES" sz="2100" kern="1200" dirty="0"/>
        </a:p>
      </dsp:txBody>
      <dsp:txXfrm>
        <a:off x="3091457" y="3615005"/>
        <a:ext cx="2284392" cy="1033194"/>
      </dsp:txXfrm>
    </dsp:sp>
    <dsp:sp modelId="{5E2D462D-8402-44B2-90EE-5F9414033B3B}">
      <dsp:nvSpPr>
        <dsp:cNvPr id="0" name=""/>
        <dsp:cNvSpPr/>
      </dsp:nvSpPr>
      <dsp:spPr>
        <a:xfrm>
          <a:off x="5481920" y="3553477"/>
          <a:ext cx="1022862" cy="103319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68802-F0C9-4DEA-8C1E-D01D837E3BBB}">
      <dsp:nvSpPr>
        <dsp:cNvPr id="0" name=""/>
        <dsp:cNvSpPr/>
      </dsp:nvSpPr>
      <dsp:spPr>
        <a:xfrm>
          <a:off x="-12478" y="0"/>
          <a:ext cx="1394179" cy="129685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C389F-6339-42D1-AF05-D3FC0341E18C}">
      <dsp:nvSpPr>
        <dsp:cNvPr id="0" name=""/>
        <dsp:cNvSpPr/>
      </dsp:nvSpPr>
      <dsp:spPr>
        <a:xfrm>
          <a:off x="684611" y="0"/>
          <a:ext cx="3556966" cy="13442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Contenedores</a:t>
          </a:r>
          <a:endParaRPr lang="es-EC" sz="1800" kern="1200" dirty="0"/>
        </a:p>
      </dsp:txBody>
      <dsp:txXfrm>
        <a:off x="684611" y="0"/>
        <a:ext cx="3556966" cy="403280"/>
      </dsp:txXfrm>
    </dsp:sp>
    <dsp:sp modelId="{E44092ED-9537-49BF-B369-C3E2FD0CC3F8}">
      <dsp:nvSpPr>
        <dsp:cNvPr id="0" name=""/>
        <dsp:cNvSpPr/>
      </dsp:nvSpPr>
      <dsp:spPr>
        <a:xfrm>
          <a:off x="247725" y="403280"/>
          <a:ext cx="873772" cy="87377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6E9AF-9240-4E9E-8BDC-5878682CC775}">
      <dsp:nvSpPr>
        <dsp:cNvPr id="0" name=""/>
        <dsp:cNvSpPr/>
      </dsp:nvSpPr>
      <dsp:spPr>
        <a:xfrm>
          <a:off x="684611" y="426628"/>
          <a:ext cx="3556966" cy="8737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Componentes JEE</a:t>
          </a:r>
          <a:endParaRPr lang="es-EC" sz="1800" kern="1200" dirty="0"/>
        </a:p>
      </dsp:txBody>
      <dsp:txXfrm>
        <a:off x="684611" y="426628"/>
        <a:ext cx="3556966" cy="403279"/>
      </dsp:txXfrm>
    </dsp:sp>
    <dsp:sp modelId="{F986D038-39E2-4DCA-BBE5-70778AE608A8}">
      <dsp:nvSpPr>
        <dsp:cNvPr id="0" name=""/>
        <dsp:cNvSpPr/>
      </dsp:nvSpPr>
      <dsp:spPr>
        <a:xfrm>
          <a:off x="482971" y="806560"/>
          <a:ext cx="403279" cy="40327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42BC9-8739-482D-844D-CFF93885C26F}">
      <dsp:nvSpPr>
        <dsp:cNvPr id="0" name=""/>
        <dsp:cNvSpPr/>
      </dsp:nvSpPr>
      <dsp:spPr>
        <a:xfrm>
          <a:off x="684611" y="806560"/>
          <a:ext cx="3556966" cy="4032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APIs</a:t>
          </a:r>
          <a:endParaRPr lang="es-EC" sz="1800" kern="1200" dirty="0"/>
        </a:p>
      </dsp:txBody>
      <dsp:txXfrm>
        <a:off x="684611" y="806560"/>
        <a:ext cx="3556966" cy="403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605F-9864-43CD-B7EF-00C7BEB2827E}">
      <dsp:nvSpPr>
        <dsp:cNvPr id="0" name=""/>
        <dsp:cNvSpPr/>
      </dsp:nvSpPr>
      <dsp:spPr>
        <a:xfrm>
          <a:off x="-4134542" y="-634507"/>
          <a:ext cx="4926614" cy="4926614"/>
        </a:xfrm>
        <a:prstGeom prst="blockArc">
          <a:avLst>
            <a:gd name="adj1" fmla="val 18900000"/>
            <a:gd name="adj2" fmla="val 2700000"/>
            <a:gd name="adj3" fmla="val 438"/>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C4BE6-FD23-444D-A076-E1197D7BCB8C}">
      <dsp:nvSpPr>
        <dsp:cNvPr id="0" name=""/>
        <dsp:cNvSpPr/>
      </dsp:nvSpPr>
      <dsp:spPr>
        <a:xfrm>
          <a:off x="415015" y="281196"/>
          <a:ext cx="4247169" cy="5626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35560" rIns="35560" bIns="35560" numCol="1" spcCol="1270" anchor="ctr" anchorCtr="0">
          <a:noAutofit/>
        </a:bodyPr>
        <a:lstStyle/>
        <a:p>
          <a:pPr lvl="0" algn="l" defTabSz="622300">
            <a:lnSpc>
              <a:spcPct val="90000"/>
            </a:lnSpc>
            <a:spcBef>
              <a:spcPct val="0"/>
            </a:spcBef>
            <a:spcAft>
              <a:spcPct val="35000"/>
            </a:spcAft>
          </a:pPr>
          <a:r>
            <a:rPr lang="es-EC" sz="1400" b="1" kern="1200" dirty="0" smtClean="0"/>
            <a:t>Mantener sencillo el conjunto de actividades del desarrollo</a:t>
          </a:r>
          <a:endParaRPr lang="es-EC" sz="1400" kern="1200" dirty="0"/>
        </a:p>
      </dsp:txBody>
      <dsp:txXfrm>
        <a:off x="415015" y="281196"/>
        <a:ext cx="4247169" cy="562685"/>
      </dsp:txXfrm>
    </dsp:sp>
    <dsp:sp modelId="{B110D85F-35A9-4A92-B16F-222023A63945}">
      <dsp:nvSpPr>
        <dsp:cNvPr id="0" name=""/>
        <dsp:cNvSpPr/>
      </dsp:nvSpPr>
      <dsp:spPr>
        <a:xfrm>
          <a:off x="63337" y="210860"/>
          <a:ext cx="703356" cy="70335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9966D-5D35-410E-A527-79556E816C7C}">
      <dsp:nvSpPr>
        <dsp:cNvPr id="0" name=""/>
        <dsp:cNvSpPr/>
      </dsp:nvSpPr>
      <dsp:spPr>
        <a:xfrm>
          <a:off x="737616" y="1125370"/>
          <a:ext cx="3924569" cy="562685"/>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35560" rIns="35560" bIns="35560" numCol="1" spcCol="1270" anchor="ctr" anchorCtr="0">
          <a:noAutofit/>
        </a:bodyPr>
        <a:lstStyle/>
        <a:p>
          <a:pPr lvl="0" algn="l" defTabSz="622300">
            <a:lnSpc>
              <a:spcPct val="90000"/>
            </a:lnSpc>
            <a:spcBef>
              <a:spcPct val="0"/>
            </a:spcBef>
            <a:spcAft>
              <a:spcPct val="35000"/>
            </a:spcAft>
          </a:pPr>
          <a:r>
            <a:rPr lang="es-ES" sz="1400" b="1" kern="1200" dirty="0" smtClean="0"/>
            <a:t>Establecer un método para construir con características similares</a:t>
          </a:r>
          <a:endParaRPr lang="es-EC" sz="1400" kern="1200" dirty="0"/>
        </a:p>
      </dsp:txBody>
      <dsp:txXfrm>
        <a:off x="737616" y="1125370"/>
        <a:ext cx="3924569" cy="562685"/>
      </dsp:txXfrm>
    </dsp:sp>
    <dsp:sp modelId="{97BBD7AF-5D3F-411E-9907-AAFF5CA27E45}">
      <dsp:nvSpPr>
        <dsp:cNvPr id="0" name=""/>
        <dsp:cNvSpPr/>
      </dsp:nvSpPr>
      <dsp:spPr>
        <a:xfrm>
          <a:off x="385937" y="1055034"/>
          <a:ext cx="703356" cy="703356"/>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F909DD09-8542-42A5-8B54-C161ACF136B6}">
      <dsp:nvSpPr>
        <dsp:cNvPr id="0" name=""/>
        <dsp:cNvSpPr/>
      </dsp:nvSpPr>
      <dsp:spPr>
        <a:xfrm>
          <a:off x="737616" y="1969544"/>
          <a:ext cx="3924569" cy="56268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Brindar datos seguros y precisos</a:t>
          </a:r>
          <a:endParaRPr lang="es-EC" sz="1400" kern="1200" dirty="0"/>
        </a:p>
      </dsp:txBody>
      <dsp:txXfrm>
        <a:off x="737616" y="1969544"/>
        <a:ext cx="3924569" cy="562685"/>
      </dsp:txXfrm>
    </dsp:sp>
    <dsp:sp modelId="{7C879CD2-0DD5-4BC7-A8D9-9E949DE74E1D}">
      <dsp:nvSpPr>
        <dsp:cNvPr id="0" name=""/>
        <dsp:cNvSpPr/>
      </dsp:nvSpPr>
      <dsp:spPr>
        <a:xfrm>
          <a:off x="385937" y="1899208"/>
          <a:ext cx="703356" cy="703356"/>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D792E9FF-CFDA-4DD1-8BA0-2001BCB5140C}">
      <dsp:nvSpPr>
        <dsp:cNvPr id="0" name=""/>
        <dsp:cNvSpPr/>
      </dsp:nvSpPr>
      <dsp:spPr>
        <a:xfrm>
          <a:off x="415015" y="2813718"/>
          <a:ext cx="4247169" cy="562685"/>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631"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Brindar directrices para mejorar los procedimientos</a:t>
          </a:r>
          <a:endParaRPr lang="es-EC" sz="1400" kern="1200" dirty="0"/>
        </a:p>
      </dsp:txBody>
      <dsp:txXfrm>
        <a:off x="415015" y="2813718"/>
        <a:ext cx="4247169" cy="562685"/>
      </dsp:txXfrm>
    </dsp:sp>
    <dsp:sp modelId="{046F2A8B-836D-450C-9436-59278C997DE7}">
      <dsp:nvSpPr>
        <dsp:cNvPr id="0" name=""/>
        <dsp:cNvSpPr/>
      </dsp:nvSpPr>
      <dsp:spPr>
        <a:xfrm>
          <a:off x="63337" y="2743382"/>
          <a:ext cx="703356" cy="703356"/>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02CC-C27D-4927-92FB-25E6A8D231C7}">
      <dsp:nvSpPr>
        <dsp:cNvPr id="0" name=""/>
        <dsp:cNvSpPr/>
      </dsp:nvSpPr>
      <dsp:spPr>
        <a:xfrm rot="5400000">
          <a:off x="-105081" y="106490"/>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1</a:t>
          </a:r>
          <a:endParaRPr lang="es-EC" sz="1300" kern="1200" dirty="0"/>
        </a:p>
      </dsp:txBody>
      <dsp:txXfrm rot="-5400000">
        <a:off x="0" y="246598"/>
        <a:ext cx="490378" cy="210162"/>
      </dsp:txXfrm>
    </dsp:sp>
    <dsp:sp modelId="{882B23B7-2300-4AEA-B114-3C5CC1E238EB}">
      <dsp:nvSpPr>
        <dsp:cNvPr id="0" name=""/>
        <dsp:cNvSpPr/>
      </dsp:nvSpPr>
      <dsp:spPr>
        <a:xfrm rot="5400000">
          <a:off x="3484613" y="-2992825"/>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dirty="0" smtClean="0"/>
            <a:t>Requisitos de Interfaz</a:t>
          </a:r>
          <a:endParaRPr lang="es-EC" sz="2700" kern="1200" dirty="0"/>
        </a:p>
      </dsp:txBody>
      <dsp:txXfrm rot="-5400000">
        <a:off x="490378" y="23638"/>
        <a:ext cx="6421593" cy="410895"/>
      </dsp:txXfrm>
    </dsp:sp>
    <dsp:sp modelId="{BF01FDD7-1A3C-452F-9FB8-47A523029F97}">
      <dsp:nvSpPr>
        <dsp:cNvPr id="0" name=""/>
        <dsp:cNvSpPr/>
      </dsp:nvSpPr>
      <dsp:spPr>
        <a:xfrm rot="5400000">
          <a:off x="-105081" y="721630"/>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2</a:t>
          </a:r>
          <a:endParaRPr lang="es-EC" sz="1300" kern="1200" dirty="0"/>
        </a:p>
      </dsp:txBody>
      <dsp:txXfrm rot="-5400000">
        <a:off x="0" y="861738"/>
        <a:ext cx="490378" cy="210162"/>
      </dsp:txXfrm>
    </dsp:sp>
    <dsp:sp modelId="{E0AD338B-01D3-40E6-AB02-349C5FFAD53D}">
      <dsp:nvSpPr>
        <dsp:cNvPr id="0" name=""/>
        <dsp:cNvSpPr/>
      </dsp:nvSpPr>
      <dsp:spPr>
        <a:xfrm rot="5400000">
          <a:off x="3484613" y="-2377685"/>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dirty="0" smtClean="0"/>
            <a:t>Requisitos de Navegación</a:t>
          </a:r>
          <a:endParaRPr lang="es-EC" sz="2700" kern="1200" dirty="0"/>
        </a:p>
      </dsp:txBody>
      <dsp:txXfrm rot="-5400000">
        <a:off x="490378" y="638778"/>
        <a:ext cx="6421593" cy="410895"/>
      </dsp:txXfrm>
    </dsp:sp>
    <dsp:sp modelId="{709FFF5E-F231-482C-A8F4-5DB4BE3932AC}">
      <dsp:nvSpPr>
        <dsp:cNvPr id="0" name=""/>
        <dsp:cNvSpPr/>
      </dsp:nvSpPr>
      <dsp:spPr>
        <a:xfrm rot="5400000">
          <a:off x="-105081" y="1336770"/>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3</a:t>
          </a:r>
          <a:endParaRPr lang="es-EC" sz="1300" kern="1200" dirty="0"/>
        </a:p>
      </dsp:txBody>
      <dsp:txXfrm rot="-5400000">
        <a:off x="0" y="1476878"/>
        <a:ext cx="490378" cy="210162"/>
      </dsp:txXfrm>
    </dsp:sp>
    <dsp:sp modelId="{13C21472-42A6-4634-A7E9-33CCC6864F2D}">
      <dsp:nvSpPr>
        <dsp:cNvPr id="0" name=""/>
        <dsp:cNvSpPr/>
      </dsp:nvSpPr>
      <dsp:spPr>
        <a:xfrm rot="5400000">
          <a:off x="3484613" y="-1762545"/>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dirty="0" smtClean="0"/>
            <a:t>Requisitos de Usabilidad</a:t>
          </a:r>
          <a:endParaRPr lang="es-EC" sz="2700" kern="1200" dirty="0"/>
        </a:p>
      </dsp:txBody>
      <dsp:txXfrm rot="-5400000">
        <a:off x="490378" y="1253918"/>
        <a:ext cx="6421593" cy="410895"/>
      </dsp:txXfrm>
    </dsp:sp>
    <dsp:sp modelId="{66816447-A9AF-413E-B477-A378263AD6F0}">
      <dsp:nvSpPr>
        <dsp:cNvPr id="0" name=""/>
        <dsp:cNvSpPr/>
      </dsp:nvSpPr>
      <dsp:spPr>
        <a:xfrm rot="5400000">
          <a:off x="-105081" y="1951910"/>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4</a:t>
          </a:r>
          <a:endParaRPr lang="es-EC" sz="1300" kern="1200" dirty="0"/>
        </a:p>
      </dsp:txBody>
      <dsp:txXfrm rot="-5400000">
        <a:off x="0" y="2092018"/>
        <a:ext cx="490378" cy="210162"/>
      </dsp:txXfrm>
    </dsp:sp>
    <dsp:sp modelId="{AC44AD5C-3652-42DA-BF14-8DD4CB7C0F80}">
      <dsp:nvSpPr>
        <dsp:cNvPr id="0" name=""/>
        <dsp:cNvSpPr/>
      </dsp:nvSpPr>
      <dsp:spPr>
        <a:xfrm rot="5400000">
          <a:off x="3484613" y="-1147405"/>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smtClean="0"/>
            <a:t>Requisitos de Escalabilidad</a:t>
          </a:r>
          <a:endParaRPr lang="es-EC" sz="2700" kern="1200"/>
        </a:p>
      </dsp:txBody>
      <dsp:txXfrm rot="-5400000">
        <a:off x="490378" y="1869058"/>
        <a:ext cx="6421593" cy="410895"/>
      </dsp:txXfrm>
    </dsp:sp>
    <dsp:sp modelId="{187136BF-B214-4C70-B858-CAD011E06879}">
      <dsp:nvSpPr>
        <dsp:cNvPr id="0" name=""/>
        <dsp:cNvSpPr/>
      </dsp:nvSpPr>
      <dsp:spPr>
        <a:xfrm rot="5400000">
          <a:off x="-105081" y="2567050"/>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5</a:t>
          </a:r>
          <a:endParaRPr lang="es-EC" sz="1300" kern="1200" dirty="0"/>
        </a:p>
      </dsp:txBody>
      <dsp:txXfrm rot="-5400000">
        <a:off x="0" y="2707158"/>
        <a:ext cx="490378" cy="210162"/>
      </dsp:txXfrm>
    </dsp:sp>
    <dsp:sp modelId="{0F734C86-E22A-4D34-895E-B272C2F14BD5}">
      <dsp:nvSpPr>
        <dsp:cNvPr id="0" name=""/>
        <dsp:cNvSpPr/>
      </dsp:nvSpPr>
      <dsp:spPr>
        <a:xfrm rot="5400000">
          <a:off x="3484613" y="-532265"/>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dirty="0" smtClean="0"/>
            <a:t>Requisitos Operacionales</a:t>
          </a:r>
          <a:endParaRPr lang="es-EC" sz="2700" kern="1200" dirty="0"/>
        </a:p>
      </dsp:txBody>
      <dsp:txXfrm rot="-5400000">
        <a:off x="490378" y="2484198"/>
        <a:ext cx="6421593" cy="410895"/>
      </dsp:txXfrm>
    </dsp:sp>
    <dsp:sp modelId="{FF0D6847-8616-41DA-8770-1E8FB7AAC282}">
      <dsp:nvSpPr>
        <dsp:cNvPr id="0" name=""/>
        <dsp:cNvSpPr/>
      </dsp:nvSpPr>
      <dsp:spPr>
        <a:xfrm rot="5400000">
          <a:off x="-105081" y="3182190"/>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t>6</a:t>
          </a:r>
          <a:endParaRPr lang="es-EC" sz="1300" kern="1200" dirty="0"/>
        </a:p>
      </dsp:txBody>
      <dsp:txXfrm rot="-5400000">
        <a:off x="0" y="3322298"/>
        <a:ext cx="490378" cy="210162"/>
      </dsp:txXfrm>
    </dsp:sp>
    <dsp:sp modelId="{B8B89D44-B425-4A4E-8482-7A4D53EAFCCE}">
      <dsp:nvSpPr>
        <dsp:cNvPr id="0" name=""/>
        <dsp:cNvSpPr/>
      </dsp:nvSpPr>
      <dsp:spPr>
        <a:xfrm rot="5400000">
          <a:off x="3484613" y="82874"/>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dirty="0" smtClean="0"/>
            <a:t>Requisitos de Seguridad</a:t>
          </a:r>
          <a:endParaRPr lang="es-EC" sz="2700" kern="1200" dirty="0"/>
        </a:p>
      </dsp:txBody>
      <dsp:txXfrm rot="-5400000">
        <a:off x="490378" y="3099337"/>
        <a:ext cx="6421593" cy="410895"/>
      </dsp:txXfrm>
    </dsp:sp>
    <dsp:sp modelId="{57B9C500-9B8A-4708-BACC-02C99832495C}">
      <dsp:nvSpPr>
        <dsp:cNvPr id="0" name=""/>
        <dsp:cNvSpPr/>
      </dsp:nvSpPr>
      <dsp:spPr>
        <a:xfrm rot="5400000">
          <a:off x="-105081" y="3797331"/>
          <a:ext cx="700540" cy="4903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7</a:t>
          </a:r>
          <a:endParaRPr lang="es-EC" sz="1300" kern="1200" dirty="0"/>
        </a:p>
      </dsp:txBody>
      <dsp:txXfrm rot="-5400000">
        <a:off x="0" y="3937439"/>
        <a:ext cx="490378" cy="210162"/>
      </dsp:txXfrm>
    </dsp:sp>
    <dsp:sp modelId="{5C1C549F-6F5D-418D-93B7-BE85348E4076}">
      <dsp:nvSpPr>
        <dsp:cNvPr id="0" name=""/>
        <dsp:cNvSpPr/>
      </dsp:nvSpPr>
      <dsp:spPr>
        <a:xfrm rot="5400000">
          <a:off x="3484613" y="698014"/>
          <a:ext cx="455351" cy="64438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b="1" kern="1200" smtClean="0"/>
            <a:t>Requisitos Hardware</a:t>
          </a:r>
          <a:endParaRPr lang="es-EC" sz="2700" kern="1200"/>
        </a:p>
      </dsp:txBody>
      <dsp:txXfrm rot="-5400000">
        <a:off x="490378" y="3714477"/>
        <a:ext cx="6421593" cy="4108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76250"/>
          </a:xfrm>
          <a:prstGeom prst="rect">
            <a:avLst/>
          </a:prstGeom>
        </p:spPr>
        <p:txBody>
          <a:bodyPr vert="horz" lIns="91440" tIns="45720" rIns="91440" bIns="45720" rtlCol="0"/>
          <a:lstStyle>
            <a:lvl1pPr algn="r">
              <a:defRPr sz="1200"/>
            </a:lvl1pPr>
          </a:lstStyle>
          <a:p>
            <a:fld id="{7B314B5D-1A48-4331-B6F2-A776BC58750C}" type="datetimeFigureOut">
              <a:rPr lang="es-ES" smtClean="0"/>
              <a:t>15/08/2016</a:t>
            </a:fld>
            <a:endParaRPr lang="es-ES" dirty="0"/>
          </a:p>
        </p:txBody>
      </p:sp>
      <p:sp>
        <p:nvSpPr>
          <p:cNvPr id="4" name="3 Marcador de pie de página"/>
          <p:cNvSpPr>
            <a:spLocks noGrp="1"/>
          </p:cNvSpPr>
          <p:nvPr>
            <p:ph type="ftr" sz="quarter" idx="2"/>
          </p:nvPr>
        </p:nvSpPr>
        <p:spPr>
          <a:xfrm>
            <a:off x="0" y="9047097"/>
            <a:ext cx="2971800" cy="47625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9047097"/>
            <a:ext cx="2971800" cy="476250"/>
          </a:xfrm>
          <a:prstGeom prst="rect">
            <a:avLst/>
          </a:prstGeom>
        </p:spPr>
        <p:txBody>
          <a:bodyPr vert="horz" lIns="91440" tIns="45720" rIns="91440" bIns="45720" rtlCol="0" anchor="b"/>
          <a:lstStyle>
            <a:lvl1pPr algn="r">
              <a:defRPr sz="1200"/>
            </a:lvl1pPr>
          </a:lstStyle>
          <a:p>
            <a:fld id="{A4B2184E-A9B3-4D02-A17B-A52A8EF465F8}" type="slidenum">
              <a:rPr lang="es-ES" smtClean="0"/>
              <a:t>‹Nº›</a:t>
            </a:fld>
            <a:endParaRPr lang="es-ES" dirty="0"/>
          </a:p>
        </p:txBody>
      </p:sp>
    </p:spTree>
    <p:extLst>
      <p:ext uri="{BB962C8B-B14F-4D97-AF65-F5344CB8AC3E}">
        <p14:creationId xmlns:p14="http://schemas.microsoft.com/office/powerpoint/2010/main" val="91452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C58C28D9-533C-458D-B7CA-B14BD8C79898}" type="datetimeFigureOut">
              <a:rPr lang="en-US" smtClean="0"/>
              <a:t>8/15/2016</a:t>
            </a:fld>
            <a:endParaRPr lang="en-US" dirty="0"/>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047097"/>
            <a:ext cx="2971800" cy="4762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047097"/>
            <a:ext cx="2971800" cy="476250"/>
          </a:xfrm>
          <a:prstGeom prst="rect">
            <a:avLst/>
          </a:prstGeom>
        </p:spPr>
        <p:txBody>
          <a:bodyPr vert="horz" lIns="91440" tIns="45720" rIns="91440" bIns="45720" rtlCol="0" anchor="b"/>
          <a:lstStyle>
            <a:lvl1pPr algn="r">
              <a:defRPr sz="1200"/>
            </a:lvl1pPr>
          </a:lstStyle>
          <a:p>
            <a:fld id="{D51D3984-AC36-4B6D-9108-999EF9D55754}" type="slidenum">
              <a:rPr lang="en-US" smtClean="0"/>
              <a:t>‹Nº›</a:t>
            </a:fld>
            <a:endParaRPr lang="en-US" dirty="0"/>
          </a:p>
        </p:txBody>
      </p:sp>
    </p:spTree>
    <p:extLst>
      <p:ext uri="{BB962C8B-B14F-4D97-AF65-F5344CB8AC3E}">
        <p14:creationId xmlns:p14="http://schemas.microsoft.com/office/powerpoint/2010/main" val="365343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a:t>
            </a:fld>
            <a:endParaRPr lang="en-US" dirty="0"/>
          </a:p>
        </p:txBody>
      </p:sp>
    </p:spTree>
    <p:extLst>
      <p:ext uri="{BB962C8B-B14F-4D97-AF65-F5344CB8AC3E}">
        <p14:creationId xmlns:p14="http://schemas.microsoft.com/office/powerpoint/2010/main" val="230255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10</a:t>
            </a:fld>
            <a:endParaRPr lang="en-US" dirty="0"/>
          </a:p>
        </p:txBody>
      </p:sp>
    </p:spTree>
    <p:extLst>
      <p:ext uri="{BB962C8B-B14F-4D97-AF65-F5344CB8AC3E}">
        <p14:creationId xmlns:p14="http://schemas.microsoft.com/office/powerpoint/2010/main" val="399736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11</a:t>
            </a:fld>
            <a:endParaRPr lang="en-US" dirty="0"/>
          </a:p>
        </p:txBody>
      </p:sp>
    </p:spTree>
    <p:extLst>
      <p:ext uri="{BB962C8B-B14F-4D97-AF65-F5344CB8AC3E}">
        <p14:creationId xmlns:p14="http://schemas.microsoft.com/office/powerpoint/2010/main" val="291315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12</a:t>
            </a:fld>
            <a:endParaRPr lang="en-US" dirty="0"/>
          </a:p>
        </p:txBody>
      </p:sp>
    </p:spTree>
    <p:extLst>
      <p:ext uri="{BB962C8B-B14F-4D97-AF65-F5344CB8AC3E}">
        <p14:creationId xmlns:p14="http://schemas.microsoft.com/office/powerpoint/2010/main" val="29554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13</a:t>
            </a:fld>
            <a:endParaRPr lang="en-US" dirty="0"/>
          </a:p>
        </p:txBody>
      </p:sp>
    </p:spTree>
    <p:extLst>
      <p:ext uri="{BB962C8B-B14F-4D97-AF65-F5344CB8AC3E}">
        <p14:creationId xmlns:p14="http://schemas.microsoft.com/office/powerpoint/2010/main" val="125257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14</a:t>
            </a:fld>
            <a:endParaRPr lang="en-US" dirty="0"/>
          </a:p>
        </p:txBody>
      </p:sp>
    </p:spTree>
    <p:extLst>
      <p:ext uri="{BB962C8B-B14F-4D97-AF65-F5344CB8AC3E}">
        <p14:creationId xmlns:p14="http://schemas.microsoft.com/office/powerpoint/2010/main" val="86602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15</a:t>
            </a:fld>
            <a:endParaRPr lang="en-US" dirty="0"/>
          </a:p>
        </p:txBody>
      </p:sp>
    </p:spTree>
    <p:extLst>
      <p:ext uri="{BB962C8B-B14F-4D97-AF65-F5344CB8AC3E}">
        <p14:creationId xmlns:p14="http://schemas.microsoft.com/office/powerpoint/2010/main" val="86602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16</a:t>
            </a:fld>
            <a:endParaRPr lang="en-US" dirty="0"/>
          </a:p>
        </p:txBody>
      </p:sp>
    </p:spTree>
    <p:extLst>
      <p:ext uri="{BB962C8B-B14F-4D97-AF65-F5344CB8AC3E}">
        <p14:creationId xmlns:p14="http://schemas.microsoft.com/office/powerpoint/2010/main" val="2519461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17</a:t>
            </a:fld>
            <a:endParaRPr lang="en-US" dirty="0"/>
          </a:p>
        </p:txBody>
      </p:sp>
    </p:spTree>
    <p:extLst>
      <p:ext uri="{BB962C8B-B14F-4D97-AF65-F5344CB8AC3E}">
        <p14:creationId xmlns:p14="http://schemas.microsoft.com/office/powerpoint/2010/main" val="412051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18</a:t>
            </a:fld>
            <a:endParaRPr lang="en-US" dirty="0"/>
          </a:p>
        </p:txBody>
      </p:sp>
    </p:spTree>
    <p:extLst>
      <p:ext uri="{BB962C8B-B14F-4D97-AF65-F5344CB8AC3E}">
        <p14:creationId xmlns:p14="http://schemas.microsoft.com/office/powerpoint/2010/main" val="2666148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19</a:t>
            </a:fld>
            <a:endParaRPr lang="en-US" dirty="0"/>
          </a:p>
        </p:txBody>
      </p:sp>
    </p:spTree>
    <p:extLst>
      <p:ext uri="{BB962C8B-B14F-4D97-AF65-F5344CB8AC3E}">
        <p14:creationId xmlns:p14="http://schemas.microsoft.com/office/powerpoint/2010/main" val="2657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a:t>
            </a:fld>
            <a:endParaRPr lang="en-US" dirty="0"/>
          </a:p>
        </p:txBody>
      </p:sp>
    </p:spTree>
    <p:extLst>
      <p:ext uri="{BB962C8B-B14F-4D97-AF65-F5344CB8AC3E}">
        <p14:creationId xmlns:p14="http://schemas.microsoft.com/office/powerpoint/2010/main" val="55492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20</a:t>
            </a:fld>
            <a:endParaRPr lang="en-US" dirty="0"/>
          </a:p>
        </p:txBody>
      </p:sp>
    </p:spTree>
    <p:extLst>
      <p:ext uri="{BB962C8B-B14F-4D97-AF65-F5344CB8AC3E}">
        <p14:creationId xmlns:p14="http://schemas.microsoft.com/office/powerpoint/2010/main" val="2666148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21</a:t>
            </a:fld>
            <a:endParaRPr lang="en-US" dirty="0"/>
          </a:p>
        </p:txBody>
      </p:sp>
    </p:spTree>
    <p:extLst>
      <p:ext uri="{BB962C8B-B14F-4D97-AF65-F5344CB8AC3E}">
        <p14:creationId xmlns:p14="http://schemas.microsoft.com/office/powerpoint/2010/main" val="233018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22</a:t>
            </a:fld>
            <a:endParaRPr lang="en-US" dirty="0"/>
          </a:p>
        </p:txBody>
      </p:sp>
    </p:spTree>
    <p:extLst>
      <p:ext uri="{BB962C8B-B14F-4D97-AF65-F5344CB8AC3E}">
        <p14:creationId xmlns:p14="http://schemas.microsoft.com/office/powerpoint/2010/main" val="1477240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23</a:t>
            </a:fld>
            <a:endParaRPr lang="en-US" dirty="0"/>
          </a:p>
        </p:txBody>
      </p:sp>
    </p:spTree>
    <p:extLst>
      <p:ext uri="{BB962C8B-B14F-4D97-AF65-F5344CB8AC3E}">
        <p14:creationId xmlns:p14="http://schemas.microsoft.com/office/powerpoint/2010/main" val="114456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24</a:t>
            </a:fld>
            <a:endParaRPr lang="en-US" dirty="0"/>
          </a:p>
        </p:txBody>
      </p:sp>
    </p:spTree>
    <p:extLst>
      <p:ext uri="{BB962C8B-B14F-4D97-AF65-F5344CB8AC3E}">
        <p14:creationId xmlns:p14="http://schemas.microsoft.com/office/powerpoint/2010/main" val="3810298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25</a:t>
            </a:fld>
            <a:endParaRPr lang="en-US" dirty="0"/>
          </a:p>
        </p:txBody>
      </p:sp>
    </p:spTree>
    <p:extLst>
      <p:ext uri="{BB962C8B-B14F-4D97-AF65-F5344CB8AC3E}">
        <p14:creationId xmlns:p14="http://schemas.microsoft.com/office/powerpoint/2010/main" val="381029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26</a:t>
            </a:fld>
            <a:endParaRPr lang="en-US" dirty="0"/>
          </a:p>
        </p:txBody>
      </p:sp>
    </p:spTree>
    <p:extLst>
      <p:ext uri="{BB962C8B-B14F-4D97-AF65-F5344CB8AC3E}">
        <p14:creationId xmlns:p14="http://schemas.microsoft.com/office/powerpoint/2010/main" val="381029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27</a:t>
            </a:fld>
            <a:endParaRPr lang="en-US" dirty="0"/>
          </a:p>
        </p:txBody>
      </p:sp>
    </p:spTree>
    <p:extLst>
      <p:ext uri="{BB962C8B-B14F-4D97-AF65-F5344CB8AC3E}">
        <p14:creationId xmlns:p14="http://schemas.microsoft.com/office/powerpoint/2010/main" val="313171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28</a:t>
            </a:fld>
            <a:endParaRPr lang="en-US" dirty="0"/>
          </a:p>
        </p:txBody>
      </p:sp>
    </p:spTree>
    <p:extLst>
      <p:ext uri="{BB962C8B-B14F-4D97-AF65-F5344CB8AC3E}">
        <p14:creationId xmlns:p14="http://schemas.microsoft.com/office/powerpoint/2010/main" val="3373244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29</a:t>
            </a:fld>
            <a:endParaRPr lang="en-US" dirty="0"/>
          </a:p>
        </p:txBody>
      </p:sp>
    </p:spTree>
    <p:extLst>
      <p:ext uri="{BB962C8B-B14F-4D97-AF65-F5344CB8AC3E}">
        <p14:creationId xmlns:p14="http://schemas.microsoft.com/office/powerpoint/2010/main" val="337324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a:t>
            </a:fld>
            <a:endParaRPr lang="en-US" dirty="0"/>
          </a:p>
        </p:txBody>
      </p:sp>
    </p:spTree>
    <p:extLst>
      <p:ext uri="{BB962C8B-B14F-4D97-AF65-F5344CB8AC3E}">
        <p14:creationId xmlns:p14="http://schemas.microsoft.com/office/powerpoint/2010/main" val="3807139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30</a:t>
            </a:fld>
            <a:endParaRPr lang="en-US" dirty="0"/>
          </a:p>
        </p:txBody>
      </p:sp>
    </p:spTree>
    <p:extLst>
      <p:ext uri="{BB962C8B-B14F-4D97-AF65-F5344CB8AC3E}">
        <p14:creationId xmlns:p14="http://schemas.microsoft.com/office/powerpoint/2010/main" val="362111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31</a:t>
            </a:fld>
            <a:endParaRPr lang="en-US" dirty="0"/>
          </a:p>
        </p:txBody>
      </p:sp>
    </p:spTree>
    <p:extLst>
      <p:ext uri="{BB962C8B-B14F-4D97-AF65-F5344CB8AC3E}">
        <p14:creationId xmlns:p14="http://schemas.microsoft.com/office/powerpoint/2010/main" val="1427779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32</a:t>
            </a:fld>
            <a:endParaRPr lang="en-US" dirty="0"/>
          </a:p>
        </p:txBody>
      </p:sp>
    </p:spTree>
    <p:extLst>
      <p:ext uri="{BB962C8B-B14F-4D97-AF65-F5344CB8AC3E}">
        <p14:creationId xmlns:p14="http://schemas.microsoft.com/office/powerpoint/2010/main" val="337324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33</a:t>
            </a:fld>
            <a:endParaRPr lang="en-US" dirty="0"/>
          </a:p>
        </p:txBody>
      </p:sp>
    </p:spTree>
    <p:extLst>
      <p:ext uri="{BB962C8B-B14F-4D97-AF65-F5344CB8AC3E}">
        <p14:creationId xmlns:p14="http://schemas.microsoft.com/office/powerpoint/2010/main" val="3373244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34</a:t>
            </a:fld>
            <a:endParaRPr lang="en-US" dirty="0"/>
          </a:p>
        </p:txBody>
      </p:sp>
    </p:spTree>
    <p:extLst>
      <p:ext uri="{BB962C8B-B14F-4D97-AF65-F5344CB8AC3E}">
        <p14:creationId xmlns:p14="http://schemas.microsoft.com/office/powerpoint/2010/main" val="1014913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35</a:t>
            </a:fld>
            <a:endParaRPr lang="en-US" dirty="0"/>
          </a:p>
        </p:txBody>
      </p:sp>
    </p:spTree>
    <p:extLst>
      <p:ext uri="{BB962C8B-B14F-4D97-AF65-F5344CB8AC3E}">
        <p14:creationId xmlns:p14="http://schemas.microsoft.com/office/powerpoint/2010/main" val="4000897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36</a:t>
            </a:fld>
            <a:endParaRPr lang="en-US" dirty="0"/>
          </a:p>
        </p:txBody>
      </p:sp>
    </p:spTree>
    <p:extLst>
      <p:ext uri="{BB962C8B-B14F-4D97-AF65-F5344CB8AC3E}">
        <p14:creationId xmlns:p14="http://schemas.microsoft.com/office/powerpoint/2010/main" val="4194675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37</a:t>
            </a:fld>
            <a:endParaRPr lang="en-US" dirty="0"/>
          </a:p>
        </p:txBody>
      </p:sp>
    </p:spTree>
    <p:extLst>
      <p:ext uri="{BB962C8B-B14F-4D97-AF65-F5344CB8AC3E}">
        <p14:creationId xmlns:p14="http://schemas.microsoft.com/office/powerpoint/2010/main" val="1380887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38</a:t>
            </a:fld>
            <a:endParaRPr lang="en-US" dirty="0"/>
          </a:p>
        </p:txBody>
      </p:sp>
    </p:spTree>
    <p:extLst>
      <p:ext uri="{BB962C8B-B14F-4D97-AF65-F5344CB8AC3E}">
        <p14:creationId xmlns:p14="http://schemas.microsoft.com/office/powerpoint/2010/main" val="1203456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39</a:t>
            </a:fld>
            <a:endParaRPr lang="en-US" dirty="0"/>
          </a:p>
        </p:txBody>
      </p:sp>
    </p:spTree>
    <p:extLst>
      <p:ext uri="{BB962C8B-B14F-4D97-AF65-F5344CB8AC3E}">
        <p14:creationId xmlns:p14="http://schemas.microsoft.com/office/powerpoint/2010/main" val="25863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4</a:t>
            </a:fld>
            <a:endParaRPr lang="en-US" dirty="0"/>
          </a:p>
        </p:txBody>
      </p:sp>
    </p:spTree>
    <p:extLst>
      <p:ext uri="{BB962C8B-B14F-4D97-AF65-F5344CB8AC3E}">
        <p14:creationId xmlns:p14="http://schemas.microsoft.com/office/powerpoint/2010/main" val="135716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C" u="none" dirty="0" smtClean="0"/>
              <a:t>Jack Welch, la tecnología es simplemente un vehículo para llevar a cabo los procesos. El poder de su empresa se ​​encuentra en los procesos</a:t>
            </a:r>
            <a:r>
              <a:rPr lang="es-ES" altLang="es-EC" u="none" baseline="0" dirty="0" smtClean="0"/>
              <a:t> de ellos mismo.</a:t>
            </a:r>
          </a:p>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5</a:t>
            </a:fld>
            <a:endParaRPr lang="en-US" dirty="0"/>
          </a:p>
        </p:txBody>
      </p:sp>
    </p:spTree>
    <p:extLst>
      <p:ext uri="{BB962C8B-B14F-4D97-AF65-F5344CB8AC3E}">
        <p14:creationId xmlns:p14="http://schemas.microsoft.com/office/powerpoint/2010/main" val="222244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6</a:t>
            </a:fld>
            <a:endParaRPr lang="en-US" dirty="0"/>
          </a:p>
        </p:txBody>
      </p:sp>
    </p:spTree>
    <p:extLst>
      <p:ext uri="{BB962C8B-B14F-4D97-AF65-F5344CB8AC3E}">
        <p14:creationId xmlns:p14="http://schemas.microsoft.com/office/powerpoint/2010/main" val="250192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7</a:t>
            </a:fld>
            <a:endParaRPr lang="en-US" dirty="0"/>
          </a:p>
        </p:txBody>
      </p:sp>
    </p:spTree>
    <p:extLst>
      <p:ext uri="{BB962C8B-B14F-4D97-AF65-F5344CB8AC3E}">
        <p14:creationId xmlns:p14="http://schemas.microsoft.com/office/powerpoint/2010/main" val="283159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8</a:t>
            </a:fld>
            <a:endParaRPr lang="en-US" dirty="0"/>
          </a:p>
        </p:txBody>
      </p:sp>
    </p:spTree>
    <p:extLst>
      <p:ext uri="{BB962C8B-B14F-4D97-AF65-F5344CB8AC3E}">
        <p14:creationId xmlns:p14="http://schemas.microsoft.com/office/powerpoint/2010/main" val="101905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51D3984-AC36-4B6D-9108-999EF9D55754}" type="slidenum">
              <a:rPr lang="en-US" smtClean="0"/>
              <a:t>9</a:t>
            </a:fld>
            <a:endParaRPr lang="en-US" dirty="0"/>
          </a:p>
        </p:txBody>
      </p:sp>
    </p:spTree>
    <p:extLst>
      <p:ext uri="{BB962C8B-B14F-4D97-AF65-F5344CB8AC3E}">
        <p14:creationId xmlns:p14="http://schemas.microsoft.com/office/powerpoint/2010/main" val="377889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21362C-D8DB-4CCF-A6BA-DE3B1328D8EA}" type="slidenum">
              <a:rPr lang="en-US" smtClean="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21362C-D8DB-4CCF-A6BA-DE3B1328D8EA}"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21362C-D8DB-4CCF-A6BA-DE3B1328D8EA}" type="slidenum">
              <a:rPr lang="en-US" smtClean="0"/>
              <a:t>‹Nº›</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0D21362C-D8DB-4CCF-A6BA-DE3B1328D8EA}" type="slidenum">
              <a:rPr lang="en-US" smtClean="0"/>
              <a:pPr/>
              <a:t>‹Nº›</a:t>
            </a:fld>
            <a:endParaRPr lang="en-US" dirty="0"/>
          </a:p>
        </p:txBody>
      </p:sp>
    </p:spTree>
    <p:extLst>
      <p:ext uri="{BB962C8B-B14F-4D97-AF65-F5344CB8AC3E}">
        <p14:creationId xmlns:p14="http://schemas.microsoft.com/office/powerpoint/2010/main" val="37207828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fld id="{0D21362C-D8DB-4CCF-A6BA-DE3B1328D8EA}" type="slidenum">
              <a:rPr lang="en-US" smtClean="0"/>
              <a:pPr/>
              <a:t>‹Nº›</a:t>
            </a:fld>
            <a:endParaRPr lang="en-US" dirty="0"/>
          </a:p>
        </p:txBody>
      </p:sp>
      <p:sp>
        <p:nvSpPr>
          <p:cNvPr id="10" name="Footer Placeholder 9"/>
          <p:cNvSpPr>
            <a:spLocks noGrp="1"/>
          </p:cNvSpPr>
          <p:nvPr>
            <p:ph type="ftr" sz="quarter" idx="16"/>
          </p:nvPr>
        </p:nvSpPr>
        <p:spPr/>
        <p:txBody>
          <a:bodyPr rtlCol="0"/>
          <a:lstStyle/>
          <a:p>
            <a:endParaRPr lang="en-US" dirty="0">
              <a:solidFill>
                <a:srgbClr val="1F497D"/>
              </a:solidFill>
            </a:endParaRPr>
          </a:p>
        </p:txBody>
      </p:sp>
    </p:spTree>
    <p:extLst>
      <p:ext uri="{BB962C8B-B14F-4D97-AF65-F5344CB8AC3E}">
        <p14:creationId xmlns:p14="http://schemas.microsoft.com/office/powerpoint/2010/main" val="331964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D053BA4-E56A-4D4D-82FB-306C34EA6C23}" type="datetimeFigureOut">
              <a:rPr lang="en-US" smtClean="0">
                <a:solidFill>
                  <a:srgbClr val="EEECE1"/>
                </a:solidFill>
              </a:rPr>
              <a:pPr/>
              <a:t>8/15/2016</a:t>
            </a:fld>
            <a:endParaRPr lang="en-US" dirty="0">
              <a:solidFill>
                <a:srgbClr val="EEECE1"/>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0D21362C-D8DB-4CCF-A6BA-DE3B1328D8EA}" type="slidenum">
              <a:rPr lang="en-US" smtClean="0"/>
              <a:pPr/>
              <a:t>‹Nº›</a:t>
            </a:fld>
            <a:endParaRPr lang="en-US" dirty="0"/>
          </a:p>
        </p:txBody>
      </p:sp>
    </p:spTree>
    <p:extLst>
      <p:ext uri="{BB962C8B-B14F-4D97-AF65-F5344CB8AC3E}">
        <p14:creationId xmlns:p14="http://schemas.microsoft.com/office/powerpoint/2010/main" val="29902596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0D21362C-D8DB-4CCF-A6BA-DE3B1328D8EA}" type="slidenum">
              <a:rPr lang="en-US" smtClean="0"/>
              <a:pPr/>
              <a:t>‹Nº›</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9653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9" name="Slide Number Placeholder 8"/>
          <p:cNvSpPr>
            <a:spLocks noGrp="1"/>
          </p:cNvSpPr>
          <p:nvPr>
            <p:ph type="sldNum" sz="quarter" idx="12"/>
          </p:nvPr>
        </p:nvSpPr>
        <p:spPr/>
        <p:txBody>
          <a:bodyPr/>
          <a:lstStyle/>
          <a:p>
            <a:fld id="{0D21362C-D8DB-4CCF-A6BA-DE3B1328D8EA}" type="slidenum">
              <a:rPr lang="en-US" smtClean="0"/>
              <a:pPr/>
              <a:t>‹Nº›</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8039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fld id="{0D21362C-D8DB-4CCF-A6BA-DE3B1328D8EA}" type="slidenum">
              <a:rPr lang="en-US" smtClean="0"/>
              <a:pPr/>
              <a:t>‹Nº›</a:t>
            </a:fld>
            <a:endParaRPr lang="en-US" dirty="0"/>
          </a:p>
        </p:txBody>
      </p:sp>
      <p:sp>
        <p:nvSpPr>
          <p:cNvPr id="8" name="Footer Placeholder 7"/>
          <p:cNvSpPr>
            <a:spLocks noGrp="1"/>
          </p:cNvSpPr>
          <p:nvPr>
            <p:ph type="ftr" sz="quarter" idx="12"/>
          </p:nvPr>
        </p:nvSpPr>
        <p:spPr/>
        <p:txBody>
          <a:bodyPr rtlCol="0"/>
          <a:lstStyle/>
          <a:p>
            <a:endParaRPr lang="en-US" dirty="0">
              <a:solidFill>
                <a:srgbClr val="1F497D"/>
              </a:solidFill>
            </a:endParaRPr>
          </a:p>
        </p:txBody>
      </p:sp>
    </p:spTree>
    <p:extLst>
      <p:ext uri="{BB962C8B-B14F-4D97-AF65-F5344CB8AC3E}">
        <p14:creationId xmlns:p14="http://schemas.microsoft.com/office/powerpoint/2010/main" val="129420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0D21362C-D8DB-4CCF-A6BA-DE3B1328D8EA}" type="slidenum">
              <a:rPr lang="en-US" smtClean="0"/>
              <a:pPr/>
              <a:t>‹Nº›</a:t>
            </a:fld>
            <a:endParaRPr lang="en-US" dirty="0"/>
          </a:p>
        </p:txBody>
      </p:sp>
    </p:spTree>
    <p:extLst>
      <p:ext uri="{BB962C8B-B14F-4D97-AF65-F5344CB8AC3E}">
        <p14:creationId xmlns:p14="http://schemas.microsoft.com/office/powerpoint/2010/main" val="154987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fld id="{0D21362C-D8DB-4CCF-A6BA-DE3B1328D8EA}" type="slidenum">
              <a:rPr lang="en-US" smtClean="0"/>
              <a:pPr/>
              <a:t>‹Nº›</a:t>
            </a:fld>
            <a:endParaRPr lang="en-US" dirty="0"/>
          </a:p>
        </p:txBody>
      </p:sp>
      <p:sp>
        <p:nvSpPr>
          <p:cNvPr id="23" name="Footer Placeholder 22"/>
          <p:cNvSpPr>
            <a:spLocks noGrp="1"/>
          </p:cNvSpPr>
          <p:nvPr>
            <p:ph type="ftr" sz="quarter" idx="16"/>
          </p:nvPr>
        </p:nvSpPr>
        <p:spPr/>
        <p:txBody>
          <a:bodyPr rtlCol="0"/>
          <a:lstStyle/>
          <a:p>
            <a:endParaRPr lang="en-US" dirty="0">
              <a:solidFill>
                <a:srgbClr val="1F497D"/>
              </a:solidFill>
            </a:endParaRPr>
          </a:p>
        </p:txBody>
      </p:sp>
    </p:spTree>
    <p:extLst>
      <p:ext uri="{BB962C8B-B14F-4D97-AF65-F5344CB8AC3E}">
        <p14:creationId xmlns:p14="http://schemas.microsoft.com/office/powerpoint/2010/main" val="28941968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21362C-D8DB-4CCF-A6BA-DE3B1328D8EA}" type="slidenum">
              <a:rPr lang="en-US" smtClean="0"/>
              <a:t>‹Nº›</a:t>
            </a:fld>
            <a:endParaRPr lang="en-U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fld id="{0D21362C-D8DB-4CCF-A6BA-DE3B1328D8EA}" type="slidenum">
              <a:rPr lang="en-US" smtClean="0"/>
              <a:pPr/>
              <a:t>‹Nº›</a:t>
            </a:fld>
            <a:endParaRPr lang="en-US" dirty="0"/>
          </a:p>
        </p:txBody>
      </p:sp>
      <p:sp>
        <p:nvSpPr>
          <p:cNvPr id="21" name="Footer Placeholder 20"/>
          <p:cNvSpPr>
            <a:spLocks noGrp="1"/>
          </p:cNvSpPr>
          <p:nvPr>
            <p:ph type="ftr" sz="quarter" idx="12"/>
          </p:nvPr>
        </p:nvSpPr>
        <p:spPr/>
        <p:txBody>
          <a:bodyPr rtlCol="0"/>
          <a:lstStyle/>
          <a:p>
            <a:endParaRPr lang="en-US" dirty="0">
              <a:solidFill>
                <a:srgbClr val="1F497D"/>
              </a:solidFill>
            </a:endParaRPr>
          </a:p>
        </p:txBody>
      </p:sp>
    </p:spTree>
    <p:extLst>
      <p:ext uri="{BB962C8B-B14F-4D97-AF65-F5344CB8AC3E}">
        <p14:creationId xmlns:p14="http://schemas.microsoft.com/office/powerpoint/2010/main" val="62557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0D21362C-D8DB-4CCF-A6BA-DE3B1328D8EA}" type="slidenum">
              <a:rPr lang="en-US" smtClean="0"/>
              <a:pPr/>
              <a:t>‹Nº›</a:t>
            </a:fld>
            <a:endParaRPr lang="en-US" dirty="0"/>
          </a:p>
        </p:txBody>
      </p:sp>
    </p:spTree>
    <p:extLst>
      <p:ext uri="{BB962C8B-B14F-4D97-AF65-F5344CB8AC3E}">
        <p14:creationId xmlns:p14="http://schemas.microsoft.com/office/powerpoint/2010/main" val="97591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fld id="{0D21362C-D8DB-4CCF-A6BA-DE3B1328D8EA}" type="slidenum">
              <a:rPr lang="en-US" smtClean="0"/>
              <a:pPr/>
              <a:t>‹Nº›</a:t>
            </a:fld>
            <a:endParaRPr lang="en-US" dirty="0"/>
          </a:p>
        </p:txBody>
      </p:sp>
    </p:spTree>
    <p:extLst>
      <p:ext uri="{BB962C8B-B14F-4D97-AF65-F5344CB8AC3E}">
        <p14:creationId xmlns:p14="http://schemas.microsoft.com/office/powerpoint/2010/main" val="322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21362C-D8DB-4CCF-A6BA-DE3B1328D8EA}" type="slidenum">
              <a:rPr lang="en-US" smtClean="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21362C-D8DB-4CCF-A6BA-DE3B1328D8EA}" type="slidenum">
              <a:rPr lang="en-US" smtClean="0"/>
              <a:t>‹Nº›</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21362C-D8DB-4CCF-A6BA-DE3B1328D8EA}"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21362C-D8DB-4CCF-A6BA-DE3B1328D8EA}"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21362C-D8DB-4CCF-A6BA-DE3B1328D8EA}"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21362C-D8DB-4CCF-A6BA-DE3B1328D8EA}" type="slidenum">
              <a:rPr lang="en-US" smtClean="0"/>
              <a:t>‹Nº›</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053BA4-E56A-4D4D-82FB-306C34EA6C23}" type="datetimeFigureOut">
              <a:rPr lang="en-US" smtClean="0"/>
              <a:t>8/15/2016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21362C-D8DB-4CCF-A6BA-DE3B1328D8EA}" type="slidenum">
              <a:rPr lang="en-US" smtClean="0"/>
              <a:t>‹Nº›</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053BA4-E56A-4D4D-82FB-306C34EA6C23}" type="datetimeFigureOut">
              <a:rPr lang="en-US" smtClean="0"/>
              <a:t>8/15/2016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D21362C-D8DB-4CCF-A6BA-DE3B1328D8EA}" type="slidenum">
              <a:rPr lang="en-US" smtClean="0"/>
              <a:t>‹Nº›</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D053BA4-E56A-4D4D-82FB-306C34EA6C23}" type="datetimeFigureOut">
              <a:rPr lang="en-US" smtClean="0">
                <a:solidFill>
                  <a:srgbClr val="1F497D"/>
                </a:solidFill>
              </a:rPr>
              <a:pPr/>
              <a:t>8/15/2016</a:t>
            </a:fld>
            <a:endParaRPr lang="en-US" dirty="0">
              <a:solidFill>
                <a:srgbClr val="1F497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1F497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21362C-D8DB-4CCF-A6BA-DE3B1328D8EA}" type="slidenum">
              <a:rPr lang="en-US" smtClean="0"/>
              <a:pPr/>
              <a:t>‹Nº›</a:t>
            </a:fld>
            <a:endParaRPr lang="en-US" dirty="0"/>
          </a:p>
        </p:txBody>
      </p:sp>
    </p:spTree>
    <p:extLst>
      <p:ext uri="{BB962C8B-B14F-4D97-AF65-F5344CB8AC3E}">
        <p14:creationId xmlns:p14="http://schemas.microsoft.com/office/powerpoint/2010/main" val="1459631862"/>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Documentos%20Power%20designer/fisicoFinal/fisi.pd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16.jpeg"/><Relationship Id="rId5" Type="http://schemas.openxmlformats.org/officeDocument/2006/relationships/diagramQuickStyle" Target="../diagrams/quickStyle4.xml"/><Relationship Id="rId10" Type="http://schemas.openxmlformats.org/officeDocument/2006/relationships/image" Target="../media/image15.jpeg"/><Relationship Id="rId4" Type="http://schemas.openxmlformats.org/officeDocument/2006/relationships/diagramLayout" Target="../diagrams/layout4.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4294967295"/>
          </p:nvPr>
        </p:nvSpPr>
        <p:spPr>
          <a:xfrm>
            <a:off x="4724400" y="4484914"/>
            <a:ext cx="4343400" cy="2362200"/>
          </a:xfrm>
        </p:spPr>
        <p:txBody>
          <a:bodyPr>
            <a:normAutofit/>
          </a:bodyPr>
          <a:lstStyle/>
          <a:p>
            <a:pPr marL="0" indent="0">
              <a:buNone/>
            </a:pPr>
            <a:r>
              <a:rPr lang="es-EC" sz="2000" dirty="0" smtClean="0"/>
              <a:t>DIRECTOR:</a:t>
            </a:r>
          </a:p>
          <a:p>
            <a:pPr marL="0" indent="0">
              <a:buNone/>
            </a:pPr>
            <a:r>
              <a:rPr lang="es-EC" sz="2000" dirty="0"/>
              <a:t>	</a:t>
            </a:r>
            <a:r>
              <a:rPr lang="es-EC" sz="2000" dirty="0" smtClean="0"/>
              <a:t>Ing. José Sancho</a:t>
            </a:r>
          </a:p>
          <a:p>
            <a:pPr marL="0" indent="0">
              <a:buNone/>
            </a:pPr>
            <a:endParaRPr lang="es-EC" sz="1200" dirty="0"/>
          </a:p>
          <a:p>
            <a:pPr marL="0" indent="0">
              <a:buNone/>
            </a:pPr>
            <a:r>
              <a:rPr lang="es-EC" sz="2000" dirty="0" smtClean="0"/>
              <a:t>Autor:</a:t>
            </a:r>
            <a:endParaRPr lang="es-EC" sz="2000" dirty="0"/>
          </a:p>
          <a:p>
            <a:pPr marL="0" indent="0">
              <a:buNone/>
            </a:pPr>
            <a:r>
              <a:rPr lang="es-ES" sz="2000" dirty="0" smtClean="0"/>
              <a:t>	Jorge Escobar</a:t>
            </a:r>
            <a:endParaRPr lang="es-ES" sz="2000" dirty="0"/>
          </a:p>
        </p:txBody>
      </p:sp>
      <p:pic>
        <p:nvPicPr>
          <p:cNvPr id="6"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648200" cy="1371600"/>
          </a:xfrm>
          <a:prstGeom prst="rect">
            <a:avLst/>
          </a:prstGeom>
          <a:noFill/>
          <a:ln>
            <a:noFill/>
          </a:ln>
        </p:spPr>
      </p:pic>
      <p:sp>
        <p:nvSpPr>
          <p:cNvPr id="2" name="1 CuadroTexto"/>
          <p:cNvSpPr txBox="1"/>
          <p:nvPr/>
        </p:nvSpPr>
        <p:spPr>
          <a:xfrm>
            <a:off x="1295400" y="2743200"/>
            <a:ext cx="6019800" cy="1631216"/>
          </a:xfrm>
          <a:prstGeom prst="rect">
            <a:avLst/>
          </a:prstGeom>
          <a:noFill/>
        </p:spPr>
        <p:txBody>
          <a:bodyPr wrap="square" rtlCol="0">
            <a:spAutoFit/>
          </a:bodyPr>
          <a:lstStyle/>
          <a:p>
            <a:pPr algn="ctr"/>
            <a:r>
              <a:rPr lang="es-EC" sz="2000" dirty="0">
                <a:solidFill>
                  <a:schemeClr val="tx2"/>
                </a:solidFill>
              </a:rPr>
              <a:t>TEMA: IMPLEMENTACIÓN DE UN SISTEMA WEB PARA GESTIÓN DE INVENTARIO DE ELEMENTOS HIDROMETEOROLÓGICOS PARA EL INSTITUTO NACIONAL DE METEOROLOGÍA E HIDROLOGÍA (INAMHI).</a:t>
            </a:r>
            <a:endParaRPr lang="es-ES" sz="2000" dirty="0">
              <a:solidFill>
                <a:schemeClr val="tx2"/>
              </a:solidFill>
            </a:endParaRPr>
          </a:p>
        </p:txBody>
      </p:sp>
    </p:spTree>
    <p:extLst>
      <p:ext uri="{BB962C8B-B14F-4D97-AF65-F5344CB8AC3E}">
        <p14:creationId xmlns:p14="http://schemas.microsoft.com/office/powerpoint/2010/main" val="270126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ALCANCE</a:t>
            </a:r>
            <a:endParaRPr lang="es-ES" sz="2600" b="1" noProof="0" dirty="0">
              <a:solidFill>
                <a:schemeClr val="bg1"/>
              </a:solidFill>
            </a:endParaRPr>
          </a:p>
        </p:txBody>
      </p:sp>
      <p:graphicFrame>
        <p:nvGraphicFramePr>
          <p:cNvPr id="2" name="1 Diagrama"/>
          <p:cNvGraphicFramePr/>
          <p:nvPr>
            <p:extLst>
              <p:ext uri="{D42A27DB-BD31-4B8C-83A1-F6EECF244321}">
                <p14:modId xmlns:p14="http://schemas.microsoft.com/office/powerpoint/2010/main" val="1977644110"/>
              </p:ext>
            </p:extLst>
          </p:nvPr>
        </p:nvGraphicFramePr>
        <p:xfrm>
          <a:off x="990600" y="1676400"/>
          <a:ext cx="6934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143000" y="1066800"/>
            <a:ext cx="5017720" cy="477054"/>
          </a:xfrm>
          <a:prstGeom prst="rect">
            <a:avLst/>
          </a:prstGeom>
          <a:noFill/>
        </p:spPr>
        <p:txBody>
          <a:bodyPr wrap="none" rtlCol="0">
            <a:spAutoFit/>
          </a:bodyPr>
          <a:lstStyle/>
          <a:p>
            <a:r>
              <a:rPr lang="es-EC" sz="2500" dirty="0" smtClean="0"/>
              <a:t>El sistema posee cuatro módulos</a:t>
            </a:r>
            <a:endParaRPr lang="es-EC" sz="2500" dirty="0"/>
          </a:p>
        </p:txBody>
      </p:sp>
    </p:spTree>
    <p:extLst>
      <p:ext uri="{BB962C8B-B14F-4D97-AF65-F5344CB8AC3E}">
        <p14:creationId xmlns:p14="http://schemas.microsoft.com/office/powerpoint/2010/main" val="8035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0200" y="2514600"/>
            <a:ext cx="6219972" cy="1200329"/>
          </a:xfrm>
          <a:prstGeom prst="rect">
            <a:avLst/>
          </a:prstGeom>
          <a:noFill/>
        </p:spPr>
        <p:txBody>
          <a:bodyPr wrap="none" rtlCol="0">
            <a:spAutoFit/>
          </a:bodyPr>
          <a:lstStyle/>
          <a:p>
            <a:r>
              <a:rPr lang="es-EC" sz="7200" dirty="0" smtClean="0">
                <a:solidFill>
                  <a:srgbClr val="92D050"/>
                </a:solidFill>
              </a:rPr>
              <a:t>Marco Teórico</a:t>
            </a:r>
            <a:endParaRPr lang="es-EC" sz="7200" dirty="0">
              <a:solidFill>
                <a:srgbClr val="92D050"/>
              </a:solidFill>
            </a:endParaRPr>
          </a:p>
        </p:txBody>
      </p:sp>
    </p:spTree>
    <p:extLst>
      <p:ext uri="{BB962C8B-B14F-4D97-AF65-F5344CB8AC3E}">
        <p14:creationId xmlns:p14="http://schemas.microsoft.com/office/powerpoint/2010/main" val="2376811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3"/>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RUP</a:t>
            </a:r>
            <a:endParaRPr lang="es-ES" sz="2600" b="1" dirty="0">
              <a:solidFill>
                <a:schemeClr val="bg1"/>
              </a:solidFill>
            </a:endParaRPr>
          </a:p>
        </p:txBody>
      </p:sp>
      <p:sp>
        <p:nvSpPr>
          <p:cNvPr id="7" name="Elipse 6"/>
          <p:cNvSpPr/>
          <p:nvPr/>
        </p:nvSpPr>
        <p:spPr>
          <a:xfrm>
            <a:off x="4495800" y="2186178"/>
            <a:ext cx="2819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Características</a:t>
            </a:r>
            <a:endParaRPr lang="es-EC" dirty="0"/>
          </a:p>
        </p:txBody>
      </p:sp>
      <p:pic>
        <p:nvPicPr>
          <p:cNvPr id="12" name="Picture 2" descr="http://3.bp.blogspot.com/-LOTkmId64iw/T-zkt6BHoaI/AAAAAAAAAAk/EavFyWr7spA/s500/20090309-R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43378"/>
            <a:ext cx="1920929" cy="1700022"/>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a:off x="4495800" y="3886200"/>
            <a:ext cx="2819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Principios Clave</a:t>
            </a:r>
            <a:endParaRPr lang="es-EC" dirty="0"/>
          </a:p>
        </p:txBody>
      </p:sp>
    </p:spTree>
    <p:extLst>
      <p:ext uri="{BB962C8B-B14F-4D97-AF65-F5344CB8AC3E}">
        <p14:creationId xmlns:p14="http://schemas.microsoft.com/office/powerpoint/2010/main" val="37129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3"/>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RUP</a:t>
            </a:r>
            <a:endParaRPr lang="es-ES" sz="2600" b="1" dirty="0">
              <a:solidFill>
                <a:schemeClr val="bg1"/>
              </a:solidFill>
            </a:endParaRPr>
          </a:p>
        </p:txBody>
      </p:sp>
      <p:pic>
        <p:nvPicPr>
          <p:cNvPr id="6" name="Imagen 5" descr="Fases, iteraciones y disciplin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066800"/>
            <a:ext cx="8077200" cy="5257800"/>
          </a:xfrm>
          <a:prstGeom prst="rect">
            <a:avLst/>
          </a:prstGeom>
          <a:noFill/>
          <a:ln>
            <a:noFill/>
          </a:ln>
        </p:spPr>
      </p:pic>
    </p:spTree>
    <p:extLst>
      <p:ext uri="{BB962C8B-B14F-4D97-AF65-F5344CB8AC3E}">
        <p14:creationId xmlns:p14="http://schemas.microsoft.com/office/powerpoint/2010/main" val="17999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3"/>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MX" sz="2800" dirty="0" smtClean="0"/>
              <a:t>JEE</a:t>
            </a:r>
            <a:endParaRPr lang="en-US" sz="2600" b="1" dirty="0">
              <a:solidFill>
                <a:schemeClr val="bg1"/>
              </a:solidFill>
            </a:endParaRPr>
          </a:p>
        </p:txBody>
      </p:sp>
      <p:cxnSp>
        <p:nvCxnSpPr>
          <p:cNvPr id="13" name="12 Conector recto de flecha"/>
          <p:cNvCxnSpPr/>
          <p:nvPr/>
        </p:nvCxnSpPr>
        <p:spPr>
          <a:xfrm>
            <a:off x="5334000" y="57150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rotWithShape="1">
          <a:blip r:embed="rId3"/>
          <a:srcRect l="22101" t="29728" r="24669" b="10608"/>
          <a:stretch/>
        </p:blipFill>
        <p:spPr bwMode="auto">
          <a:xfrm>
            <a:off x="1600200" y="2971800"/>
            <a:ext cx="6009617" cy="3285226"/>
          </a:xfrm>
          <a:prstGeom prst="rect">
            <a:avLst/>
          </a:prstGeom>
          <a:ln>
            <a:noFill/>
          </a:ln>
          <a:extLst>
            <a:ext uri="{53640926-AAD7-44D8-BBD7-CCE9431645EC}">
              <a14:shadowObscured xmlns:a14="http://schemas.microsoft.com/office/drawing/2010/main"/>
            </a:ext>
          </a:extLst>
        </p:spPr>
      </p:pic>
      <p:graphicFrame>
        <p:nvGraphicFramePr>
          <p:cNvPr id="3" name="Diagrama 2"/>
          <p:cNvGraphicFramePr/>
          <p:nvPr>
            <p:extLst>
              <p:ext uri="{D42A27DB-BD31-4B8C-83A1-F6EECF244321}">
                <p14:modId xmlns:p14="http://schemas.microsoft.com/office/powerpoint/2010/main" val="3345101031"/>
              </p:ext>
            </p:extLst>
          </p:nvPr>
        </p:nvGraphicFramePr>
        <p:xfrm>
          <a:off x="2324101" y="1352894"/>
          <a:ext cx="4229100" cy="1344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http://www.youneschadli.com/images/portfolio/coffe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850899"/>
            <a:ext cx="1642405" cy="82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3"/>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MX" sz="2800" dirty="0" smtClean="0"/>
              <a:t>SPRING</a:t>
            </a:r>
            <a:endParaRPr lang="en-US" sz="2600" b="1" dirty="0">
              <a:solidFill>
                <a:schemeClr val="bg1"/>
              </a:solidFill>
            </a:endParaRPr>
          </a:p>
        </p:txBody>
      </p:sp>
      <p:pic>
        <p:nvPicPr>
          <p:cNvPr id="5" name="Imagen 4"/>
          <p:cNvPicPr/>
          <p:nvPr/>
        </p:nvPicPr>
        <p:blipFill rotWithShape="1">
          <a:blip r:embed="rId3" cstate="print"/>
          <a:srcRect l="20767" t="16765" r="10836" b="19849"/>
          <a:stretch/>
        </p:blipFill>
        <p:spPr bwMode="auto">
          <a:xfrm>
            <a:off x="1371600" y="1154113"/>
            <a:ext cx="6362700" cy="1905000"/>
          </a:xfrm>
          <a:prstGeom prst="rect">
            <a:avLst/>
          </a:prstGeom>
          <a:ln>
            <a:noFill/>
          </a:ln>
          <a:extLst>
            <a:ext uri="{53640926-AAD7-44D8-BBD7-CCE9431645EC}">
              <a14:shadowObscured xmlns:a14="http://schemas.microsoft.com/office/drawing/2010/main"/>
            </a:ext>
          </a:extLst>
        </p:spPr>
      </p:pic>
      <p:sp>
        <p:nvSpPr>
          <p:cNvPr id="3" name="Elipse 2"/>
          <p:cNvSpPr/>
          <p:nvPr/>
        </p:nvSpPr>
        <p:spPr>
          <a:xfrm>
            <a:off x="609600" y="3512343"/>
            <a:ext cx="251936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Contendor </a:t>
            </a:r>
            <a:r>
              <a:rPr lang="es-EC" dirty="0" err="1" smtClean="0"/>
              <a:t>Ioc</a:t>
            </a:r>
            <a:endParaRPr lang="es-EC" dirty="0"/>
          </a:p>
        </p:txBody>
      </p:sp>
      <p:sp>
        <p:nvSpPr>
          <p:cNvPr id="7" name="Elipse 6"/>
          <p:cNvSpPr/>
          <p:nvPr/>
        </p:nvSpPr>
        <p:spPr>
          <a:xfrm>
            <a:off x="609600" y="4145757"/>
            <a:ext cx="251936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AOP</a:t>
            </a:r>
            <a:endParaRPr lang="es-EC" dirty="0"/>
          </a:p>
        </p:txBody>
      </p:sp>
      <p:sp>
        <p:nvSpPr>
          <p:cNvPr id="8" name="Elipse 7"/>
          <p:cNvSpPr/>
          <p:nvPr/>
        </p:nvSpPr>
        <p:spPr>
          <a:xfrm>
            <a:off x="609600" y="4724400"/>
            <a:ext cx="251936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Acceso a Datos</a:t>
            </a:r>
            <a:endParaRPr lang="es-EC" dirty="0"/>
          </a:p>
        </p:txBody>
      </p:sp>
      <p:sp>
        <p:nvSpPr>
          <p:cNvPr id="9" name="Elipse 8"/>
          <p:cNvSpPr/>
          <p:nvPr/>
        </p:nvSpPr>
        <p:spPr>
          <a:xfrm>
            <a:off x="609600" y="5348287"/>
            <a:ext cx="251936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Gestión Transaccional</a:t>
            </a:r>
            <a:endParaRPr lang="es-EC" dirty="0"/>
          </a:p>
        </p:txBody>
      </p:sp>
      <p:sp>
        <p:nvSpPr>
          <p:cNvPr id="10" name="Elipse 9"/>
          <p:cNvSpPr/>
          <p:nvPr/>
        </p:nvSpPr>
        <p:spPr>
          <a:xfrm>
            <a:off x="838200" y="5996781"/>
            <a:ext cx="229076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Modulo Web</a:t>
            </a:r>
            <a:endParaRPr lang="es-EC" dirty="0"/>
          </a:p>
        </p:txBody>
      </p:sp>
      <p:sp>
        <p:nvSpPr>
          <p:cNvPr id="11" name="Elipse 10"/>
          <p:cNvSpPr/>
          <p:nvPr/>
        </p:nvSpPr>
        <p:spPr>
          <a:xfrm>
            <a:off x="5943600" y="3512343"/>
            <a:ext cx="1371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beans</a:t>
            </a:r>
            <a:endParaRPr lang="es-EC" dirty="0"/>
          </a:p>
        </p:txBody>
      </p:sp>
      <p:sp>
        <p:nvSpPr>
          <p:cNvPr id="13" name="Elipse 12"/>
          <p:cNvSpPr/>
          <p:nvPr/>
        </p:nvSpPr>
        <p:spPr>
          <a:xfrm>
            <a:off x="5943600" y="4145757"/>
            <a:ext cx="1371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Proxi</a:t>
            </a:r>
            <a:endParaRPr lang="es-EC" dirty="0"/>
          </a:p>
        </p:txBody>
      </p:sp>
      <p:sp>
        <p:nvSpPr>
          <p:cNvPr id="14" name="Elipse 13"/>
          <p:cNvSpPr/>
          <p:nvPr/>
        </p:nvSpPr>
        <p:spPr>
          <a:xfrm>
            <a:off x="5943600" y="4724400"/>
            <a:ext cx="1371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JDBC</a:t>
            </a:r>
            <a:endParaRPr lang="es-EC" dirty="0"/>
          </a:p>
        </p:txBody>
      </p:sp>
      <p:sp>
        <p:nvSpPr>
          <p:cNvPr id="15" name="Elipse 14"/>
          <p:cNvSpPr/>
          <p:nvPr/>
        </p:nvSpPr>
        <p:spPr>
          <a:xfrm>
            <a:off x="5943600" y="5348287"/>
            <a:ext cx="17907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Hibernate</a:t>
            </a:r>
            <a:endParaRPr lang="es-EC" dirty="0"/>
          </a:p>
        </p:txBody>
      </p:sp>
      <p:sp>
        <p:nvSpPr>
          <p:cNvPr id="16" name="Elipse 15"/>
          <p:cNvSpPr/>
          <p:nvPr/>
        </p:nvSpPr>
        <p:spPr>
          <a:xfrm>
            <a:off x="5943600" y="5996781"/>
            <a:ext cx="1371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MVC</a:t>
            </a:r>
            <a:endParaRPr lang="es-EC" dirty="0"/>
          </a:p>
        </p:txBody>
      </p:sp>
      <p:sp>
        <p:nvSpPr>
          <p:cNvPr id="6" name="Flecha derecha 5"/>
          <p:cNvSpPr/>
          <p:nvPr/>
        </p:nvSpPr>
        <p:spPr>
          <a:xfrm>
            <a:off x="3645693" y="3691731"/>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a:off x="3645693" y="4286249"/>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a:off x="3645693" y="4876800"/>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3645693" y="5500687"/>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19"/>
          <p:cNvSpPr/>
          <p:nvPr/>
        </p:nvSpPr>
        <p:spPr>
          <a:xfrm>
            <a:off x="3645693" y="6149181"/>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714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3"/>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MX" sz="2800" dirty="0" smtClean="0"/>
              <a:t>MAVEN</a:t>
            </a:r>
            <a:endParaRPr lang="en-US" sz="2600" b="1" dirty="0">
              <a:solidFill>
                <a:schemeClr val="bg1"/>
              </a:solidFill>
            </a:endParaRPr>
          </a:p>
        </p:txBody>
      </p:sp>
      <p:graphicFrame>
        <p:nvGraphicFramePr>
          <p:cNvPr id="3" name="2 Diagrama"/>
          <p:cNvGraphicFramePr/>
          <p:nvPr>
            <p:extLst>
              <p:ext uri="{D42A27DB-BD31-4B8C-83A1-F6EECF244321}">
                <p14:modId xmlns:p14="http://schemas.microsoft.com/office/powerpoint/2010/main" val="1833322260"/>
              </p:ext>
            </p:extLst>
          </p:nvPr>
        </p:nvGraphicFramePr>
        <p:xfrm>
          <a:off x="312804" y="2027926"/>
          <a:ext cx="471095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redondeado"/>
          <p:cNvSpPr/>
          <p:nvPr/>
        </p:nvSpPr>
        <p:spPr>
          <a:xfrm>
            <a:off x="5943600" y="1558278"/>
            <a:ext cx="2057400" cy="457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Blindaje</a:t>
            </a:r>
            <a:endParaRPr lang="es-ES" dirty="0"/>
          </a:p>
        </p:txBody>
      </p:sp>
      <p:sp>
        <p:nvSpPr>
          <p:cNvPr id="5" name="4 Rectángulo redondeado"/>
          <p:cNvSpPr/>
          <p:nvPr/>
        </p:nvSpPr>
        <p:spPr>
          <a:xfrm>
            <a:off x="6044601" y="2653217"/>
            <a:ext cx="1986643" cy="457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POM</a:t>
            </a:r>
            <a:endParaRPr lang="es-ES" dirty="0"/>
          </a:p>
        </p:txBody>
      </p:sp>
      <p:sp>
        <p:nvSpPr>
          <p:cNvPr id="6" name="5 Rectángulo redondeado"/>
          <p:cNvSpPr/>
          <p:nvPr/>
        </p:nvSpPr>
        <p:spPr>
          <a:xfrm>
            <a:off x="6159928" y="3765833"/>
            <a:ext cx="2057400" cy="89262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Informes y mejoras automáticas</a:t>
            </a:r>
            <a:endParaRPr lang="es-ES" dirty="0"/>
          </a:p>
        </p:txBody>
      </p:sp>
      <p:sp>
        <p:nvSpPr>
          <p:cNvPr id="7" name="6 Rectángulo redondeado"/>
          <p:cNvSpPr/>
          <p:nvPr/>
        </p:nvSpPr>
        <p:spPr>
          <a:xfrm>
            <a:off x="6159928" y="5453001"/>
            <a:ext cx="2160814" cy="838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Estandarizar configuraciones</a:t>
            </a:r>
            <a:endParaRPr lang="es-ES" dirty="0"/>
          </a:p>
        </p:txBody>
      </p:sp>
      <p:cxnSp>
        <p:nvCxnSpPr>
          <p:cNvPr id="12" name="11 Conector recto de flecha"/>
          <p:cNvCxnSpPr/>
          <p:nvPr/>
        </p:nvCxnSpPr>
        <p:spPr>
          <a:xfrm flipV="1">
            <a:off x="5143500" y="1937656"/>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5067300" y="3042556"/>
            <a:ext cx="876300" cy="334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5105400" y="4205356"/>
            <a:ext cx="939201" cy="6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248814" y="5054361"/>
            <a:ext cx="685800" cy="15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2000" y="2590800"/>
            <a:ext cx="7587333" cy="1200329"/>
          </a:xfrm>
          <a:prstGeom prst="rect">
            <a:avLst/>
          </a:prstGeom>
          <a:noFill/>
        </p:spPr>
        <p:txBody>
          <a:bodyPr wrap="none" rtlCol="0">
            <a:spAutoFit/>
          </a:bodyPr>
          <a:lstStyle/>
          <a:p>
            <a:pPr algn="ctr"/>
            <a:r>
              <a:rPr lang="es-EC" sz="7200" dirty="0" smtClean="0">
                <a:solidFill>
                  <a:schemeClr val="accent4">
                    <a:lumMod val="75000"/>
                  </a:schemeClr>
                </a:solidFill>
              </a:rPr>
              <a:t>Análisis y Diseño</a:t>
            </a:r>
            <a:endParaRPr lang="es-EC" sz="7200" dirty="0">
              <a:solidFill>
                <a:schemeClr val="accent4">
                  <a:lumMod val="75000"/>
                </a:schemeClr>
              </a:solidFill>
            </a:endParaRPr>
          </a:p>
        </p:txBody>
      </p:sp>
    </p:spTree>
    <p:extLst>
      <p:ext uri="{BB962C8B-B14F-4D97-AF65-F5344CB8AC3E}">
        <p14:creationId xmlns:p14="http://schemas.microsoft.com/office/powerpoint/2010/main" val="3234758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noProof="0" dirty="0" smtClean="0"/>
              <a:t>Elementos</a:t>
            </a:r>
            <a:endParaRPr lang="es-ES" sz="2600" b="1" noProof="0" dirty="0">
              <a:solidFill>
                <a:schemeClr val="bg1"/>
              </a:solidFill>
            </a:endParaRPr>
          </a:p>
        </p:txBody>
      </p:sp>
      <p:pic>
        <p:nvPicPr>
          <p:cNvPr id="12294" name="Picture 6" descr="http://www.ni.com/cms/images/devzone/tut/fkxbaxpr21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5533"/>
            <a:ext cx="1961283" cy="130752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ferrovicmar.com/imagen/atornilladora-bosch-depercusionde2veloc.GBM10,2RE/taladro-atornillador-gbm-10-2-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827" y="2240566"/>
            <a:ext cx="1905000" cy="143086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143000" y="1422489"/>
            <a:ext cx="1255472" cy="369332"/>
          </a:xfrm>
          <a:prstGeom prst="rect">
            <a:avLst/>
          </a:prstGeom>
          <a:noFill/>
        </p:spPr>
        <p:txBody>
          <a:bodyPr wrap="none" rtlCol="0">
            <a:spAutoFit/>
          </a:bodyPr>
          <a:lstStyle/>
          <a:p>
            <a:r>
              <a:rPr lang="es-EC" b="1" dirty="0" smtClean="0"/>
              <a:t>Sensores</a:t>
            </a:r>
            <a:endParaRPr lang="es-EC" b="1" dirty="0"/>
          </a:p>
        </p:txBody>
      </p:sp>
      <p:sp>
        <p:nvSpPr>
          <p:cNvPr id="8" name="CuadroTexto 7"/>
          <p:cNvSpPr txBox="1"/>
          <p:nvPr/>
        </p:nvSpPr>
        <p:spPr>
          <a:xfrm>
            <a:off x="6400800" y="1500881"/>
            <a:ext cx="1853392" cy="369332"/>
          </a:xfrm>
          <a:prstGeom prst="rect">
            <a:avLst/>
          </a:prstGeom>
          <a:noFill/>
        </p:spPr>
        <p:txBody>
          <a:bodyPr wrap="none" rtlCol="0">
            <a:spAutoFit/>
          </a:bodyPr>
          <a:lstStyle/>
          <a:p>
            <a:r>
              <a:rPr lang="es-EC" b="1" dirty="0" smtClean="0"/>
              <a:t>Herramientas</a:t>
            </a:r>
            <a:endParaRPr lang="es-EC" b="1" dirty="0"/>
          </a:p>
        </p:txBody>
      </p:sp>
      <p:sp>
        <p:nvSpPr>
          <p:cNvPr id="9" name="CuadroTexto 8"/>
          <p:cNvSpPr txBox="1"/>
          <p:nvPr/>
        </p:nvSpPr>
        <p:spPr>
          <a:xfrm>
            <a:off x="732584" y="3671433"/>
            <a:ext cx="2661306" cy="1754326"/>
          </a:xfrm>
          <a:prstGeom prst="rect">
            <a:avLst/>
          </a:prstGeom>
          <a:noFill/>
        </p:spPr>
        <p:txBody>
          <a:bodyPr wrap="none" rtlCol="0">
            <a:spAutoFit/>
          </a:bodyPr>
          <a:lstStyle/>
          <a:p>
            <a:pPr marL="285750" indent="-285750">
              <a:buFont typeface="Arial" panose="020B0604020202020204" pitchFamily="34" charset="0"/>
              <a:buChar char="•"/>
            </a:pPr>
            <a:r>
              <a:rPr lang="es-EC" dirty="0" smtClean="0"/>
              <a:t>Humedad</a:t>
            </a:r>
          </a:p>
          <a:p>
            <a:pPr marL="285750" indent="-285750">
              <a:buFont typeface="Arial" panose="020B0604020202020204" pitchFamily="34" charset="0"/>
              <a:buChar char="•"/>
            </a:pPr>
            <a:r>
              <a:rPr lang="es-EC" dirty="0" smtClean="0"/>
              <a:t>Temperatura</a:t>
            </a:r>
          </a:p>
          <a:p>
            <a:pPr marL="285750" indent="-285750">
              <a:buFont typeface="Arial" panose="020B0604020202020204" pitchFamily="34" charset="0"/>
              <a:buChar char="•"/>
            </a:pPr>
            <a:r>
              <a:rPr lang="es-EC" dirty="0" smtClean="0"/>
              <a:t>Precipitación</a:t>
            </a:r>
          </a:p>
          <a:p>
            <a:pPr marL="285750" indent="-285750">
              <a:buFont typeface="Arial" panose="020B0604020202020204" pitchFamily="34" charset="0"/>
              <a:buChar char="•"/>
            </a:pPr>
            <a:r>
              <a:rPr lang="es-EC" dirty="0" smtClean="0"/>
              <a:t>Radiación solar</a:t>
            </a:r>
          </a:p>
          <a:p>
            <a:pPr marL="285750" indent="-285750">
              <a:buFont typeface="Arial" panose="020B0604020202020204" pitchFamily="34" charset="0"/>
              <a:buChar char="•"/>
            </a:pPr>
            <a:r>
              <a:rPr lang="es-EC" dirty="0" smtClean="0"/>
              <a:t>Evaporación</a:t>
            </a:r>
          </a:p>
          <a:p>
            <a:pPr marL="285750" indent="-285750">
              <a:buFont typeface="Arial" panose="020B0604020202020204" pitchFamily="34" charset="0"/>
              <a:buChar char="•"/>
            </a:pPr>
            <a:r>
              <a:rPr lang="es-EC" dirty="0" smtClean="0"/>
              <a:t>Velocidad del Viento</a:t>
            </a:r>
          </a:p>
        </p:txBody>
      </p:sp>
      <p:sp>
        <p:nvSpPr>
          <p:cNvPr id="13" name="CuadroTexto 12"/>
          <p:cNvSpPr txBox="1"/>
          <p:nvPr/>
        </p:nvSpPr>
        <p:spPr>
          <a:xfrm>
            <a:off x="3810000" y="1416228"/>
            <a:ext cx="2068852" cy="923330"/>
          </a:xfrm>
          <a:prstGeom prst="rect">
            <a:avLst/>
          </a:prstGeom>
          <a:noFill/>
        </p:spPr>
        <p:txBody>
          <a:bodyPr wrap="square" rtlCol="0">
            <a:spAutoFit/>
          </a:bodyPr>
          <a:lstStyle/>
          <a:p>
            <a:r>
              <a:rPr lang="es-EC" b="1" dirty="0" smtClean="0"/>
              <a:t>Elementos electrónicos</a:t>
            </a:r>
          </a:p>
          <a:p>
            <a:r>
              <a:rPr lang="es-EC" b="1" dirty="0" smtClean="0"/>
              <a:t>y mecánicos</a:t>
            </a:r>
            <a:endParaRPr lang="es-EC" b="1" dirty="0"/>
          </a:p>
        </p:txBody>
      </p:sp>
      <p:pic>
        <p:nvPicPr>
          <p:cNvPr id="12298" name="Picture 10" descr="https://http2.mlstatic.com/antena-tv-digital-hd-publica-tdt-tda-20-mt-cable-rg6-D_NQ_NP_17811-MLA20145262012_082014-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3890" y="2684598"/>
            <a:ext cx="2183884" cy="145046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www.paritarios.cl/images/con_destornillador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189" y="3792371"/>
            <a:ext cx="1483638" cy="132746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3810000" y="4196507"/>
            <a:ext cx="2068852"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Antenas</a:t>
            </a:r>
          </a:p>
          <a:p>
            <a:pPr marL="285750" indent="-285750">
              <a:buFont typeface="Arial" panose="020B0604020202020204" pitchFamily="34" charset="0"/>
              <a:buChar char="•"/>
            </a:pPr>
            <a:r>
              <a:rPr lang="es-EC" dirty="0" smtClean="0"/>
              <a:t>Tarjetas electrónicas</a:t>
            </a:r>
          </a:p>
          <a:p>
            <a:pPr marL="285750" indent="-285750">
              <a:buFont typeface="Arial" panose="020B0604020202020204" pitchFamily="34" charset="0"/>
              <a:buChar char="•"/>
            </a:pPr>
            <a:r>
              <a:rPr lang="es-EC" dirty="0" smtClean="0"/>
              <a:t>Gabinetes</a:t>
            </a:r>
          </a:p>
          <a:p>
            <a:endParaRPr lang="es-EC" dirty="0"/>
          </a:p>
        </p:txBody>
      </p:sp>
    </p:spTree>
    <p:extLst>
      <p:ext uri="{BB962C8B-B14F-4D97-AF65-F5344CB8AC3E}">
        <p14:creationId xmlns:p14="http://schemas.microsoft.com/office/powerpoint/2010/main" val="3633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dirty="0" smtClean="0"/>
              <a:t>Requerimientos Funcionales</a:t>
            </a:r>
            <a:endParaRPr lang="es-ES" sz="2600" b="1" noProof="0" dirty="0">
              <a:solidFill>
                <a:schemeClr val="bg1"/>
              </a:solidFill>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47700" y="1295400"/>
            <a:ext cx="7658100" cy="4572000"/>
          </a:xfrm>
          <a:prstGeom prst="rect">
            <a:avLst/>
          </a:prstGeom>
          <a:noFill/>
          <a:ln>
            <a:noFill/>
          </a:ln>
        </p:spPr>
      </p:pic>
      <p:sp>
        <p:nvSpPr>
          <p:cNvPr id="2" name="CuadroTexto 1"/>
          <p:cNvSpPr txBox="1"/>
          <p:nvPr/>
        </p:nvSpPr>
        <p:spPr>
          <a:xfrm>
            <a:off x="381000" y="1295400"/>
            <a:ext cx="2170787" cy="369332"/>
          </a:xfrm>
          <a:prstGeom prst="rect">
            <a:avLst/>
          </a:prstGeom>
          <a:noFill/>
        </p:spPr>
        <p:txBody>
          <a:bodyPr wrap="none" rtlCol="0">
            <a:spAutoFit/>
          </a:bodyPr>
          <a:lstStyle/>
          <a:p>
            <a:r>
              <a:rPr lang="es-EC" dirty="0" smtClean="0"/>
              <a:t>Diagrama General</a:t>
            </a:r>
            <a:endParaRPr lang="es-EC" dirty="0"/>
          </a:p>
        </p:txBody>
      </p:sp>
    </p:spTree>
    <p:extLst>
      <p:ext uri="{BB962C8B-B14F-4D97-AF65-F5344CB8AC3E}">
        <p14:creationId xmlns:p14="http://schemas.microsoft.com/office/powerpoint/2010/main" val="374850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US" sz="2600" b="1" dirty="0" smtClean="0">
                <a:solidFill>
                  <a:schemeClr val="bg1"/>
                </a:solidFill>
              </a:rPr>
              <a:t>AGENDA</a:t>
            </a:r>
            <a:endParaRPr lang="en-US" sz="2600" b="1" dirty="0">
              <a:solidFill>
                <a:schemeClr val="bg1"/>
              </a:solidFill>
            </a:endParaRPr>
          </a:p>
        </p:txBody>
      </p:sp>
      <p:graphicFrame>
        <p:nvGraphicFramePr>
          <p:cNvPr id="6" name="Diagram 5"/>
          <p:cNvGraphicFramePr/>
          <p:nvPr>
            <p:extLst>
              <p:ext uri="{D42A27DB-BD31-4B8C-83A1-F6EECF244321}">
                <p14:modId xmlns:p14="http://schemas.microsoft.com/office/powerpoint/2010/main" val="2844291898"/>
              </p:ext>
            </p:extLst>
          </p:nvPr>
        </p:nvGraphicFramePr>
        <p:xfrm>
          <a:off x="152400" y="1066800"/>
          <a:ext cx="8534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dirty="0" smtClean="0"/>
              <a:t>F1: Gestionar Usuarios</a:t>
            </a:r>
            <a:endParaRPr lang="es-ES" sz="2600" b="1" noProof="0" dirty="0">
              <a:solidFill>
                <a:schemeClr val="bg1"/>
              </a:solidFill>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71500" y="1905000"/>
            <a:ext cx="7772400" cy="3352800"/>
          </a:xfrm>
          <a:prstGeom prst="rect">
            <a:avLst/>
          </a:prstGeom>
          <a:noFill/>
          <a:ln>
            <a:noFill/>
          </a:ln>
        </p:spPr>
      </p:pic>
    </p:spTree>
    <p:extLst>
      <p:ext uri="{BB962C8B-B14F-4D97-AF65-F5344CB8AC3E}">
        <p14:creationId xmlns:p14="http://schemas.microsoft.com/office/powerpoint/2010/main" val="327651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dirty="0" smtClean="0"/>
              <a:t>F2: Gestionar Órdenes de Trabajo</a:t>
            </a:r>
            <a:endParaRPr lang="es-ES" sz="2600" b="1" noProof="0" dirty="0">
              <a:solidFill>
                <a:schemeClr val="bg1"/>
              </a:solidFill>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467600" cy="3962400"/>
          </a:xfrm>
          <a:prstGeom prst="rect">
            <a:avLst/>
          </a:prstGeom>
          <a:noFill/>
          <a:ln>
            <a:noFill/>
          </a:ln>
        </p:spPr>
      </p:pic>
    </p:spTree>
    <p:extLst>
      <p:ext uri="{BB962C8B-B14F-4D97-AF65-F5344CB8AC3E}">
        <p14:creationId xmlns:p14="http://schemas.microsoft.com/office/powerpoint/2010/main" val="40397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dirty="0" smtClean="0"/>
              <a:t>F3: Gestionar Elementos</a:t>
            </a:r>
            <a:endParaRPr lang="es-ES" sz="2600" b="1" noProof="0" dirty="0">
              <a:solidFill>
                <a:schemeClr val="bg1"/>
              </a:solidFill>
            </a:endParaRPr>
          </a:p>
        </p:txBody>
      </p:sp>
      <p:pic>
        <p:nvPicPr>
          <p:cNvPr id="5" name="Imagen 4"/>
          <p:cNvPicPr/>
          <p:nvPr/>
        </p:nvPicPr>
        <p:blipFill>
          <a:blip r:embed="rId3" cstate="print"/>
          <a:srcRect/>
          <a:stretch>
            <a:fillRect/>
          </a:stretch>
        </p:blipFill>
        <p:spPr bwMode="auto">
          <a:xfrm>
            <a:off x="381000" y="1676400"/>
            <a:ext cx="7924800" cy="3505200"/>
          </a:xfrm>
          <a:prstGeom prst="rect">
            <a:avLst/>
          </a:prstGeom>
          <a:noFill/>
          <a:ln w="9525">
            <a:noFill/>
            <a:miter lim="800000"/>
            <a:headEnd/>
            <a:tailEnd/>
          </a:ln>
        </p:spPr>
      </p:pic>
    </p:spTree>
    <p:extLst>
      <p:ext uri="{BB962C8B-B14F-4D97-AF65-F5344CB8AC3E}">
        <p14:creationId xmlns:p14="http://schemas.microsoft.com/office/powerpoint/2010/main" val="3955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dirty="0" smtClean="0"/>
              <a:t>F4: Gestionar Solicitudes de Elementos</a:t>
            </a:r>
            <a:endParaRPr lang="es-ES" sz="2600" b="1" noProof="0" dirty="0">
              <a:solidFill>
                <a:schemeClr val="bg1"/>
              </a:solidFill>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42900" y="914400"/>
            <a:ext cx="8420100" cy="5791200"/>
          </a:xfrm>
          <a:prstGeom prst="rect">
            <a:avLst/>
          </a:prstGeom>
          <a:noFill/>
          <a:ln>
            <a:noFill/>
          </a:ln>
        </p:spPr>
      </p:pic>
    </p:spTree>
    <p:extLst>
      <p:ext uri="{BB962C8B-B14F-4D97-AF65-F5344CB8AC3E}">
        <p14:creationId xmlns:p14="http://schemas.microsoft.com/office/powerpoint/2010/main" val="40495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Diagrama de Clases</a:t>
            </a:r>
            <a:endParaRPr lang="es-ES" sz="2600" b="1" noProof="0" dirty="0">
              <a:solidFill>
                <a:schemeClr val="bg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 name="Imagen 4"/>
          <p:cNvPicPr/>
          <p:nvPr/>
        </p:nvPicPr>
        <p:blipFill>
          <a:blip r:embed="rId3" cstate="print"/>
          <a:srcRect/>
          <a:stretch>
            <a:fillRect/>
          </a:stretch>
        </p:blipFill>
        <p:spPr bwMode="auto">
          <a:xfrm>
            <a:off x="609600" y="976191"/>
            <a:ext cx="7391400" cy="5608639"/>
          </a:xfrm>
          <a:prstGeom prst="rect">
            <a:avLst/>
          </a:prstGeom>
          <a:noFill/>
          <a:ln w="9525">
            <a:noFill/>
            <a:miter lim="800000"/>
            <a:headEnd/>
            <a:tailEnd/>
          </a:ln>
        </p:spPr>
      </p:pic>
    </p:spTree>
    <p:extLst>
      <p:ext uri="{BB962C8B-B14F-4D97-AF65-F5344CB8AC3E}">
        <p14:creationId xmlns:p14="http://schemas.microsoft.com/office/powerpoint/2010/main" val="6803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hlinkClick r:id="rId3" action="ppaction://hlinkfile"/>
              </a:rPr>
              <a:t>PDM</a:t>
            </a:r>
            <a:endParaRPr lang="es-ES" sz="2600" b="1" noProof="0" dirty="0">
              <a:solidFill>
                <a:schemeClr val="bg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 name="Imagen 8"/>
          <p:cNvPicPr/>
          <p:nvPr/>
        </p:nvPicPr>
        <p:blipFill rotWithShape="1">
          <a:blip r:embed="rId4"/>
          <a:srcRect l="23989" t="14641" r="11688" b="22192"/>
          <a:stretch/>
        </p:blipFill>
        <p:spPr bwMode="auto">
          <a:xfrm>
            <a:off x="533400" y="1143000"/>
            <a:ext cx="8001000"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783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4"/>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Requerimientos No Funcionales</a:t>
            </a:r>
            <a:endParaRPr lang="es-ES" sz="2600" b="1" noProof="0" dirty="0">
              <a:solidFill>
                <a:schemeClr val="bg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Diagrama 2"/>
          <p:cNvGraphicFramePr/>
          <p:nvPr>
            <p:extLst>
              <p:ext uri="{D42A27DB-BD31-4B8C-83A1-F6EECF244321}">
                <p14:modId xmlns:p14="http://schemas.microsoft.com/office/powerpoint/2010/main" val="1912280721"/>
              </p:ext>
            </p:extLst>
          </p:nvPr>
        </p:nvGraphicFramePr>
        <p:xfrm>
          <a:off x="914400" y="1447800"/>
          <a:ext cx="69342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83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67699" y="2590800"/>
            <a:ext cx="5775940" cy="1200329"/>
          </a:xfrm>
          <a:prstGeom prst="rect">
            <a:avLst/>
          </a:prstGeom>
          <a:noFill/>
        </p:spPr>
        <p:txBody>
          <a:bodyPr wrap="none" rtlCol="0">
            <a:spAutoFit/>
          </a:bodyPr>
          <a:lstStyle/>
          <a:p>
            <a:pPr algn="ctr"/>
            <a:r>
              <a:rPr lang="es-EC" sz="7200" dirty="0" smtClean="0">
                <a:solidFill>
                  <a:srgbClr val="00B0F0"/>
                </a:solidFill>
              </a:rPr>
              <a:t>Construcción</a:t>
            </a:r>
            <a:endParaRPr lang="es-EC" sz="7200" dirty="0">
              <a:solidFill>
                <a:srgbClr val="00B0F0"/>
              </a:solidFill>
            </a:endParaRPr>
          </a:p>
        </p:txBody>
      </p:sp>
    </p:spTree>
    <p:extLst>
      <p:ext uri="{BB962C8B-B14F-4D97-AF65-F5344CB8AC3E}">
        <p14:creationId xmlns:p14="http://schemas.microsoft.com/office/powerpoint/2010/main" val="3150920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5"/>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Capas del Sistema</a:t>
            </a:r>
            <a:endParaRPr lang="es-ES" sz="2600" b="1" noProof="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118237803"/>
              </p:ext>
            </p:extLst>
          </p:nvPr>
        </p:nvGraphicFramePr>
        <p:xfrm>
          <a:off x="381000" y="1447800"/>
          <a:ext cx="8229602" cy="2590800"/>
        </p:xfrm>
        <a:graphic>
          <a:graphicData uri="http://schemas.openxmlformats.org/drawingml/2006/table">
            <a:tbl>
              <a:tblPr firstRow="1" firstCol="1" bandRow="1">
                <a:tableStyleId>{5C22544A-7EE6-4342-B048-85BDC9FD1C3A}</a:tableStyleId>
              </a:tblPr>
              <a:tblGrid>
                <a:gridCol w="1386037"/>
                <a:gridCol w="1729892"/>
                <a:gridCol w="868930"/>
                <a:gridCol w="952900"/>
                <a:gridCol w="866272"/>
                <a:gridCol w="1386037"/>
                <a:gridCol w="1039534"/>
              </a:tblGrid>
              <a:tr h="669397">
                <a:tc>
                  <a:txBody>
                    <a:bodyPr/>
                    <a:lstStyle/>
                    <a:p>
                      <a:pPr algn="ctr">
                        <a:spcAft>
                          <a:spcPts val="0"/>
                        </a:spcAft>
                      </a:pPr>
                      <a:r>
                        <a:rPr lang="es-EC" sz="1400" dirty="0">
                          <a:effectLst/>
                        </a:rPr>
                        <a:t>CAPA</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Objetos </a:t>
                      </a:r>
                      <a:r>
                        <a:rPr lang="es-EC" sz="1400" dirty="0" smtClean="0">
                          <a:effectLst/>
                        </a:rPr>
                        <a:t>Persistentes</a:t>
                      </a:r>
                      <a:endParaRPr lang="es-EC" sz="1400" dirty="0">
                        <a:effectLst/>
                      </a:endParaRPr>
                    </a:p>
                    <a:p>
                      <a:pPr algn="ctr">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Acceso Base de datos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Negocio</a:t>
                      </a:r>
                    </a:p>
                    <a:p>
                      <a:pPr algn="ctr">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spcAft>
                          <a:spcPts val="0"/>
                        </a:spcAft>
                      </a:pPr>
                      <a:r>
                        <a:rPr lang="es-EC" sz="1400">
                          <a:effectLst/>
                        </a:rPr>
                        <a:t>Vista</a:t>
                      </a:r>
                    </a:p>
                    <a:p>
                      <a:pPr algn="ctr">
                        <a:spcAft>
                          <a:spcPts val="0"/>
                        </a:spcAft>
                      </a:pPr>
                      <a:r>
                        <a:rPr lang="es-EC" sz="1400">
                          <a:effectLst/>
                        </a:rPr>
                        <a:t> </a:t>
                      </a:r>
                      <a:endParaRPr lang="es-EC"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223132">
                <a:tc rowSpan="3">
                  <a:txBody>
                    <a:bodyPr/>
                    <a:lstStyle/>
                    <a:p>
                      <a:pPr algn="ctr">
                        <a:spcAft>
                          <a:spcPts val="0"/>
                        </a:spcAft>
                      </a:pPr>
                      <a:r>
                        <a:rPr lang="es-EC" sz="1400" dirty="0" smtClean="0">
                          <a:effectLst/>
                        </a:rPr>
                        <a:t>DESCRIP-</a:t>
                      </a:r>
                    </a:p>
                    <a:p>
                      <a:pPr algn="ctr">
                        <a:spcAft>
                          <a:spcPts val="0"/>
                        </a:spcAft>
                      </a:pPr>
                      <a:r>
                        <a:rPr lang="es-EC" sz="1400" dirty="0" smtClean="0">
                          <a:effectLst/>
                        </a:rPr>
                        <a:t>CIÓN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400" dirty="0">
                          <a:effectLst/>
                        </a:rPr>
                        <a:t>Clases de mapeo de tablas de la base de datos</a:t>
                      </a:r>
                    </a:p>
                    <a:p>
                      <a:pPr algn="ctr">
                        <a:spcAft>
                          <a:spcPts val="0"/>
                        </a:spcAft>
                      </a:pPr>
                      <a:r>
                        <a:rPr lang="es-EC" sz="1400" dirty="0">
                          <a:effectLst/>
                        </a:rPr>
                        <a:t> </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400" dirty="0">
                          <a:effectLst/>
                        </a:rPr>
                        <a:t>DAO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400">
                          <a:effectLst/>
                        </a:rPr>
                        <a:t>Servicios</a:t>
                      </a:r>
                      <a:endParaRPr lang="es-EC" sz="14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spcAft>
                          <a:spcPts val="0"/>
                        </a:spcAft>
                      </a:pPr>
                      <a:r>
                        <a:rPr lang="es-EC" sz="1400">
                          <a:effectLst/>
                        </a:rPr>
                        <a:t>MVC</a:t>
                      </a:r>
                      <a:endParaRPr lang="es-EC"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77194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spcAft>
                          <a:spcPts val="0"/>
                        </a:spcAft>
                      </a:pPr>
                      <a:r>
                        <a:rPr lang="es-EC" sz="1400">
                          <a:effectLst/>
                        </a:rPr>
                        <a:t>Modelo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Vista</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smtClean="0">
                          <a:effectLst/>
                        </a:rPr>
                        <a:t>Controla-</a:t>
                      </a:r>
                    </a:p>
                    <a:p>
                      <a:pPr algn="ctr">
                        <a:spcAft>
                          <a:spcPts val="0"/>
                        </a:spcAft>
                      </a:pPr>
                      <a:r>
                        <a:rPr lang="es-EC" sz="1400" dirty="0" smtClean="0">
                          <a:effectLst/>
                        </a:rPr>
                        <a:t>dor</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92632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spcAft>
                          <a:spcPts val="0"/>
                        </a:spcAft>
                      </a:pPr>
                      <a:r>
                        <a:rPr lang="es-EC" sz="1400">
                          <a:effectLst/>
                        </a:rPr>
                        <a:t>Beans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Páginas JSF</a:t>
                      </a:r>
                    </a:p>
                    <a:p>
                      <a:pPr algn="ctr">
                        <a:spcAft>
                          <a:spcPts val="0"/>
                        </a:spcAft>
                      </a:pPr>
                      <a:r>
                        <a:rPr lang="es-EC" sz="1400">
                          <a:effectLst/>
                        </a:rPr>
                        <a:t>Ficheros xhtml</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Faces Servlets</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3314" name="Picture 2" descr="http://previews.123rf.com/images/alexwhite/alexwhite1504/alexwhite150404594/39286731-capas-icono-azul-brillante-Web-Foto-de-arch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4381" y="4114800"/>
            <a:ext cx="2306637" cy="230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5"/>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MVC</a:t>
            </a:r>
            <a:endParaRPr lang="es-ES" sz="2600" b="1" noProof="0" dirty="0">
              <a:solidFill>
                <a:schemeClr val="bg1"/>
              </a:solidFill>
            </a:endParaRPr>
          </a:p>
        </p:txBody>
      </p:sp>
      <p:sp>
        <p:nvSpPr>
          <p:cNvPr id="2" name="CuadroTexto 1"/>
          <p:cNvSpPr txBox="1"/>
          <p:nvPr/>
        </p:nvSpPr>
        <p:spPr>
          <a:xfrm>
            <a:off x="762000" y="1371600"/>
            <a:ext cx="954107" cy="369332"/>
          </a:xfrm>
          <a:prstGeom prst="rect">
            <a:avLst/>
          </a:prstGeom>
          <a:noFill/>
        </p:spPr>
        <p:txBody>
          <a:bodyPr wrap="none" rtlCol="0">
            <a:spAutoFit/>
          </a:bodyPr>
          <a:lstStyle/>
          <a:p>
            <a:r>
              <a:rPr lang="es-EC" dirty="0" smtClean="0"/>
              <a:t>Modelo</a:t>
            </a:r>
            <a:endParaRPr lang="es-EC"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1716107" y="990600"/>
            <a:ext cx="5867400" cy="5638800"/>
          </a:xfrm>
          <a:prstGeom prst="rect">
            <a:avLst/>
          </a:prstGeom>
          <a:ln w="9525" cap="sq">
            <a:solidFill>
              <a:srgbClr val="000000"/>
            </a:solidFill>
            <a:prstDash val="solid"/>
            <a:miter lim="800000"/>
          </a:ln>
          <a:effectLst/>
        </p:spPr>
      </p:pic>
    </p:spTree>
    <p:extLst>
      <p:ext uri="{BB962C8B-B14F-4D97-AF65-F5344CB8AC3E}">
        <p14:creationId xmlns:p14="http://schemas.microsoft.com/office/powerpoint/2010/main" val="40795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1200" y="2590800"/>
            <a:ext cx="5588389" cy="1200329"/>
          </a:xfrm>
          <a:prstGeom prst="rect">
            <a:avLst/>
          </a:prstGeom>
          <a:noFill/>
        </p:spPr>
        <p:txBody>
          <a:bodyPr wrap="none" rtlCol="0">
            <a:spAutoFit/>
          </a:bodyPr>
          <a:lstStyle/>
          <a:p>
            <a:r>
              <a:rPr lang="es-EC" sz="7200" dirty="0" smtClean="0">
                <a:solidFill>
                  <a:schemeClr val="accent2">
                    <a:lumMod val="75000"/>
                  </a:schemeClr>
                </a:solidFill>
              </a:rPr>
              <a:t>Introducción</a:t>
            </a:r>
            <a:endParaRPr lang="es-EC" sz="7200" dirty="0">
              <a:solidFill>
                <a:schemeClr val="accent2">
                  <a:lumMod val="75000"/>
                </a:schemeClr>
              </a:solidFill>
            </a:endParaRPr>
          </a:p>
        </p:txBody>
      </p:sp>
    </p:spTree>
    <p:extLst>
      <p:ext uri="{BB962C8B-B14F-4D97-AF65-F5344CB8AC3E}">
        <p14:creationId xmlns:p14="http://schemas.microsoft.com/office/powerpoint/2010/main" val="1227652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5"/>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MVC</a:t>
            </a:r>
            <a:endParaRPr lang="es-ES" sz="2600" b="1" noProof="0" dirty="0">
              <a:solidFill>
                <a:schemeClr val="bg1"/>
              </a:solidFill>
            </a:endParaRPr>
          </a:p>
        </p:txBody>
      </p:sp>
      <p:sp>
        <p:nvSpPr>
          <p:cNvPr id="2" name="CuadroTexto 1"/>
          <p:cNvSpPr txBox="1"/>
          <p:nvPr/>
        </p:nvSpPr>
        <p:spPr>
          <a:xfrm>
            <a:off x="304800" y="1371600"/>
            <a:ext cx="1467068" cy="369332"/>
          </a:xfrm>
          <a:prstGeom prst="rect">
            <a:avLst/>
          </a:prstGeom>
          <a:noFill/>
        </p:spPr>
        <p:txBody>
          <a:bodyPr wrap="none" rtlCol="0">
            <a:spAutoFit/>
          </a:bodyPr>
          <a:lstStyle/>
          <a:p>
            <a:r>
              <a:rPr lang="es-EC" dirty="0" smtClean="0"/>
              <a:t>Controlador</a:t>
            </a:r>
            <a:endParaRPr lang="es-EC" dirty="0"/>
          </a:p>
        </p:txBody>
      </p:sp>
      <p:pic>
        <p:nvPicPr>
          <p:cNvPr id="6" name="Imagen 5"/>
          <p:cNvPicPr/>
          <p:nvPr/>
        </p:nvPicPr>
        <p:blipFill rotWithShape="1">
          <a:blip r:embed="rId3">
            <a:extLst>
              <a:ext uri="{28A0092B-C50C-407E-A947-70E740481C1C}">
                <a14:useLocalDpi xmlns:a14="http://schemas.microsoft.com/office/drawing/2010/main" val="0"/>
              </a:ext>
            </a:extLst>
          </a:blip>
          <a:srcRect t="-1" r="23196" b="-320"/>
          <a:stretch/>
        </p:blipFill>
        <p:spPr bwMode="auto">
          <a:xfrm>
            <a:off x="1771868" y="1371600"/>
            <a:ext cx="6259195" cy="5367020"/>
          </a:xfrm>
          <a:prstGeom prst="rect">
            <a:avLst/>
          </a:prstGeom>
          <a:ln w="9525" cap="sq">
            <a:solidFill>
              <a:srgbClr val="000000"/>
            </a:solid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5910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5"/>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MVC</a:t>
            </a:r>
            <a:endParaRPr lang="es-ES" sz="2600" b="1" noProof="0" dirty="0">
              <a:solidFill>
                <a:schemeClr val="bg1"/>
              </a:solidFill>
            </a:endParaRPr>
          </a:p>
        </p:txBody>
      </p:sp>
      <p:sp>
        <p:nvSpPr>
          <p:cNvPr id="2" name="CuadroTexto 1"/>
          <p:cNvSpPr txBox="1"/>
          <p:nvPr/>
        </p:nvSpPr>
        <p:spPr>
          <a:xfrm>
            <a:off x="914400" y="1086363"/>
            <a:ext cx="748923" cy="369332"/>
          </a:xfrm>
          <a:prstGeom prst="rect">
            <a:avLst/>
          </a:prstGeom>
          <a:noFill/>
        </p:spPr>
        <p:txBody>
          <a:bodyPr wrap="none" rtlCol="0">
            <a:spAutoFit/>
          </a:bodyPr>
          <a:lstStyle/>
          <a:p>
            <a:r>
              <a:rPr lang="es-EC" dirty="0" smtClean="0"/>
              <a:t>Vista</a:t>
            </a:r>
            <a:endParaRPr lang="es-EC" dirty="0"/>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762000" y="1600200"/>
            <a:ext cx="7010400" cy="4784449"/>
          </a:xfrm>
          <a:prstGeom prst="rect">
            <a:avLst/>
          </a:prstGeom>
          <a:ln w="9525" cap="sq">
            <a:solidFill>
              <a:srgbClr val="000000"/>
            </a:solidFill>
            <a:prstDash val="solid"/>
            <a:miter lim="800000"/>
          </a:ln>
          <a:effectLst/>
        </p:spPr>
      </p:pic>
    </p:spTree>
    <p:extLst>
      <p:ext uri="{BB962C8B-B14F-4D97-AF65-F5344CB8AC3E}">
        <p14:creationId xmlns:p14="http://schemas.microsoft.com/office/powerpoint/2010/main" val="288453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5"/>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Paquetes de Diseño</a:t>
            </a:r>
            <a:endParaRPr lang="es-ES" sz="2600" b="1" noProof="0" dirty="0">
              <a:solidFill>
                <a:schemeClr val="bg1"/>
              </a:solidFill>
            </a:endParaRPr>
          </a:p>
        </p:txBody>
      </p:sp>
      <p:pic>
        <p:nvPicPr>
          <p:cNvPr id="6" name="Imagen 5"/>
          <p:cNvPicPr/>
          <p:nvPr/>
        </p:nvPicPr>
        <p:blipFill rotWithShape="1">
          <a:blip r:embed="rId3" cstate="print"/>
          <a:srcRect l="28120" t="-214" r="23774" b="64973"/>
          <a:stretch/>
        </p:blipFill>
        <p:spPr bwMode="auto">
          <a:xfrm>
            <a:off x="533400" y="1600200"/>
            <a:ext cx="2597150" cy="2837815"/>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cstate="print"/>
          <a:srcRect l="-221" t="35234" r="372" b="1"/>
          <a:stretch/>
        </p:blipFill>
        <p:spPr bwMode="auto">
          <a:xfrm>
            <a:off x="3232150" y="1573306"/>
            <a:ext cx="5530850" cy="5029200"/>
          </a:xfrm>
          <a:prstGeom prst="rect">
            <a:avLst/>
          </a:prstGeom>
          <a:noFill/>
          <a:ln>
            <a:noFill/>
          </a:ln>
          <a:extLst>
            <a:ext uri="{53640926-AAD7-44D8-BBD7-CCE9431645EC}">
              <a14:shadowObscured xmlns:a14="http://schemas.microsoft.com/office/drawing/2010/main"/>
            </a:ext>
          </a:extLst>
        </p:spPr>
      </p:pic>
      <p:cxnSp>
        <p:nvCxnSpPr>
          <p:cNvPr id="3" name="Conector recto de flecha 2"/>
          <p:cNvCxnSpPr/>
          <p:nvPr/>
        </p:nvCxnSpPr>
        <p:spPr>
          <a:xfrm flipH="1">
            <a:off x="2667000" y="1573306"/>
            <a:ext cx="2819400" cy="216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5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5"/>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Vista de Despliegue</a:t>
            </a:r>
            <a:endParaRPr lang="es-ES" sz="2600" b="1" noProof="0" dirty="0">
              <a:solidFill>
                <a:schemeClr val="bg1"/>
              </a:solidFill>
            </a:endParaRPr>
          </a:p>
        </p:txBody>
      </p:sp>
      <p:pic>
        <p:nvPicPr>
          <p:cNvPr id="5" name="5 Imagen" descr="sistemainventriosfisico.png"/>
          <p:cNvPicPr/>
          <p:nvPr/>
        </p:nvPicPr>
        <p:blipFill>
          <a:blip r:embed="rId3" cstate="print"/>
          <a:srcRect l="13613" t="9665"/>
          <a:stretch>
            <a:fillRect/>
          </a:stretch>
        </p:blipFill>
        <p:spPr>
          <a:xfrm>
            <a:off x="800100" y="1524000"/>
            <a:ext cx="7315200" cy="4495800"/>
          </a:xfrm>
          <a:prstGeom prst="rect">
            <a:avLst/>
          </a:prstGeom>
        </p:spPr>
      </p:pic>
    </p:spTree>
    <p:extLst>
      <p:ext uri="{BB962C8B-B14F-4D97-AF65-F5344CB8AC3E}">
        <p14:creationId xmlns:p14="http://schemas.microsoft.com/office/powerpoint/2010/main" val="7633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5800" y="2209800"/>
            <a:ext cx="7691529" cy="2308324"/>
          </a:xfrm>
          <a:prstGeom prst="rect">
            <a:avLst/>
          </a:prstGeom>
          <a:noFill/>
        </p:spPr>
        <p:txBody>
          <a:bodyPr wrap="none" rtlCol="0">
            <a:spAutoFit/>
          </a:bodyPr>
          <a:lstStyle/>
          <a:p>
            <a:pPr algn="ctr"/>
            <a:r>
              <a:rPr lang="es-EC" sz="7200" dirty="0" smtClean="0">
                <a:solidFill>
                  <a:schemeClr val="accent6">
                    <a:lumMod val="75000"/>
                  </a:schemeClr>
                </a:solidFill>
              </a:rPr>
              <a:t>Conclusiones y </a:t>
            </a:r>
          </a:p>
          <a:p>
            <a:pPr algn="ctr"/>
            <a:r>
              <a:rPr lang="es-EC" sz="7200" dirty="0" smtClean="0">
                <a:solidFill>
                  <a:schemeClr val="accent6">
                    <a:lumMod val="75000"/>
                  </a:schemeClr>
                </a:solidFill>
              </a:rPr>
              <a:t>Recomendaciones</a:t>
            </a:r>
            <a:endParaRPr lang="es-EC" sz="7200" dirty="0">
              <a:solidFill>
                <a:schemeClr val="accent6">
                  <a:lumMod val="75000"/>
                </a:schemeClr>
              </a:solidFill>
            </a:endParaRPr>
          </a:p>
        </p:txBody>
      </p:sp>
    </p:spTree>
    <p:extLst>
      <p:ext uri="{BB962C8B-B14F-4D97-AF65-F5344CB8AC3E}">
        <p14:creationId xmlns:p14="http://schemas.microsoft.com/office/powerpoint/2010/main" val="2334315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6"/>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a:solidFill>
                  <a:schemeClr val="bg1"/>
                </a:solidFill>
              </a:rPr>
              <a:t>C</a:t>
            </a:r>
            <a:r>
              <a:rPr lang="es-ES" sz="2600" b="1" dirty="0" smtClean="0">
                <a:solidFill>
                  <a:schemeClr val="bg1"/>
                </a:solidFill>
              </a:rPr>
              <a:t>onclusiones</a:t>
            </a:r>
            <a:endParaRPr lang="es-ES" sz="2600" b="1" noProof="0" dirty="0">
              <a:solidFill>
                <a:schemeClr val="bg1"/>
              </a:solidFill>
            </a:endParaRPr>
          </a:p>
        </p:txBody>
      </p:sp>
      <p:graphicFrame>
        <p:nvGraphicFramePr>
          <p:cNvPr id="2" name="1 Diagrama"/>
          <p:cNvGraphicFramePr/>
          <p:nvPr>
            <p:extLst>
              <p:ext uri="{D42A27DB-BD31-4B8C-83A1-F6EECF244321}">
                <p14:modId xmlns:p14="http://schemas.microsoft.com/office/powerpoint/2010/main" val="2030662266"/>
              </p:ext>
            </p:extLst>
          </p:nvPr>
        </p:nvGraphicFramePr>
        <p:xfrm>
          <a:off x="762000" y="914400"/>
          <a:ext cx="7239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6"/>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Conclusiones</a:t>
            </a:r>
            <a:endParaRPr lang="es-ES" sz="2600" b="1" noProof="0" dirty="0">
              <a:solidFill>
                <a:schemeClr val="bg1"/>
              </a:solidFill>
            </a:endParaRPr>
          </a:p>
        </p:txBody>
      </p:sp>
      <p:graphicFrame>
        <p:nvGraphicFramePr>
          <p:cNvPr id="3" name="2 Diagrama"/>
          <p:cNvGraphicFramePr/>
          <p:nvPr>
            <p:extLst>
              <p:ext uri="{D42A27DB-BD31-4B8C-83A1-F6EECF244321}">
                <p14:modId xmlns:p14="http://schemas.microsoft.com/office/powerpoint/2010/main" val="560476883"/>
              </p:ext>
            </p:extLst>
          </p:nvPr>
        </p:nvGraphicFramePr>
        <p:xfrm>
          <a:off x="609600" y="990600"/>
          <a:ext cx="7315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6"/>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Recomendaciones</a:t>
            </a:r>
            <a:endParaRPr lang="es-ES" sz="2600" b="1" noProof="0" dirty="0">
              <a:solidFill>
                <a:schemeClr val="bg1"/>
              </a:solidFill>
            </a:endParaRPr>
          </a:p>
        </p:txBody>
      </p:sp>
      <p:graphicFrame>
        <p:nvGraphicFramePr>
          <p:cNvPr id="3" name="2 Diagrama"/>
          <p:cNvGraphicFramePr/>
          <p:nvPr>
            <p:extLst>
              <p:ext uri="{D42A27DB-BD31-4B8C-83A1-F6EECF244321}">
                <p14:modId xmlns:p14="http://schemas.microsoft.com/office/powerpoint/2010/main" val="3258016504"/>
              </p:ext>
            </p:extLst>
          </p:nvPr>
        </p:nvGraphicFramePr>
        <p:xfrm>
          <a:off x="609600" y="990600"/>
          <a:ext cx="7391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42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6"/>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Recomendaciones</a:t>
            </a:r>
            <a:endParaRPr lang="es-ES" sz="2600" b="1" noProof="0" dirty="0">
              <a:solidFill>
                <a:schemeClr val="bg1"/>
              </a:solidFill>
            </a:endParaRPr>
          </a:p>
        </p:txBody>
      </p:sp>
      <p:graphicFrame>
        <p:nvGraphicFramePr>
          <p:cNvPr id="3" name="2 Diagrama"/>
          <p:cNvGraphicFramePr/>
          <p:nvPr>
            <p:extLst>
              <p:ext uri="{D42A27DB-BD31-4B8C-83A1-F6EECF244321}">
                <p14:modId xmlns:p14="http://schemas.microsoft.com/office/powerpoint/2010/main" val="4028903321"/>
              </p:ext>
            </p:extLst>
          </p:nvPr>
        </p:nvGraphicFramePr>
        <p:xfrm>
          <a:off x="533400" y="1752600"/>
          <a:ext cx="7772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67200" y="4572000"/>
            <a:ext cx="3352800" cy="1066800"/>
          </a:xfrm>
        </p:spPr>
        <p:txBody>
          <a:bodyPr/>
          <a:lstStyle/>
          <a:p>
            <a:pPr marL="0" indent="0">
              <a:buNone/>
            </a:pPr>
            <a:r>
              <a:rPr lang="es-ES" dirty="0" smtClean="0"/>
              <a:t>….Muchas Gracias </a:t>
            </a:r>
            <a:endParaRPr lang="es-ES" dirty="0"/>
          </a:p>
        </p:txBody>
      </p:sp>
    </p:spTree>
    <p:extLst>
      <p:ext uri="{BB962C8B-B14F-4D97-AF65-F5344CB8AC3E}">
        <p14:creationId xmlns:p14="http://schemas.microsoft.com/office/powerpoint/2010/main" val="1162242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introducción</a:t>
            </a:r>
            <a:endParaRPr lang="es-ES" sz="2600" b="1" dirty="0">
              <a:solidFill>
                <a:schemeClr val="bg1"/>
              </a:solidFill>
            </a:endParaRPr>
          </a:p>
        </p:txBody>
      </p:sp>
      <p:sp>
        <p:nvSpPr>
          <p:cNvPr id="7" name="6 Elipse"/>
          <p:cNvSpPr/>
          <p:nvPr/>
        </p:nvSpPr>
        <p:spPr>
          <a:xfrm>
            <a:off x="2133600" y="1447800"/>
            <a:ext cx="4591390" cy="700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Inventarios en las empresas</a:t>
            </a:r>
            <a:endParaRPr lang="es-ES" dirty="0"/>
          </a:p>
        </p:txBody>
      </p:sp>
      <p:sp>
        <p:nvSpPr>
          <p:cNvPr id="8" name="7 Elipse"/>
          <p:cNvSpPr/>
          <p:nvPr/>
        </p:nvSpPr>
        <p:spPr>
          <a:xfrm>
            <a:off x="3260785" y="2654045"/>
            <a:ext cx="2677886" cy="58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Java</a:t>
            </a:r>
            <a:endParaRPr lang="es-ES" dirty="0"/>
          </a:p>
        </p:txBody>
      </p:sp>
      <p:sp>
        <p:nvSpPr>
          <p:cNvPr id="9" name="8 Elipse"/>
          <p:cNvSpPr/>
          <p:nvPr/>
        </p:nvSpPr>
        <p:spPr>
          <a:xfrm>
            <a:off x="3276600" y="3596481"/>
            <a:ext cx="2677886"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Spring</a:t>
            </a:r>
            <a:endParaRPr lang="es-ES" dirty="0"/>
          </a:p>
        </p:txBody>
      </p:sp>
      <p:pic>
        <p:nvPicPr>
          <p:cNvPr id="1026" name="Picture 2" descr="http://www.frikipedia.es/images/8/8f/Interrogante-duda-pregunt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410200"/>
            <a:ext cx="1181780" cy="1067415"/>
          </a:xfrm>
          <a:prstGeom prst="rect">
            <a:avLst/>
          </a:prstGeom>
          <a:noFill/>
          <a:extLst>
            <a:ext uri="{909E8E84-426E-40DD-AFC4-6F175D3DCCD1}">
              <a14:hiddenFill xmlns:a14="http://schemas.microsoft.com/office/drawing/2010/main">
                <a:solidFill>
                  <a:srgbClr val="FFFFFF"/>
                </a:solidFill>
              </a14:hiddenFill>
            </a:ext>
          </a:extLst>
        </p:spPr>
      </p:pic>
      <p:sp>
        <p:nvSpPr>
          <p:cNvPr id="10" name="8 Elipse"/>
          <p:cNvSpPr/>
          <p:nvPr/>
        </p:nvSpPr>
        <p:spPr>
          <a:xfrm>
            <a:off x="2612366" y="4701381"/>
            <a:ext cx="4017034"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Organización Meteorológica Mundial</a:t>
            </a:r>
            <a:endParaRPr lang="es-ES" dirty="0"/>
          </a:p>
        </p:txBody>
      </p:sp>
    </p:spTree>
    <p:extLst>
      <p:ext uri="{BB962C8B-B14F-4D97-AF65-F5344CB8AC3E}">
        <p14:creationId xmlns:p14="http://schemas.microsoft.com/office/powerpoint/2010/main" val="6248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INAMHI</a:t>
            </a:r>
            <a:endParaRPr lang="es-ES" sz="2600" b="1" dirty="0">
              <a:solidFill>
                <a:schemeClr val="bg1"/>
              </a:solidFill>
            </a:endParaRPr>
          </a:p>
        </p:txBody>
      </p:sp>
      <p:pic>
        <p:nvPicPr>
          <p:cNvPr id="9218" name="Picture 2" descr="http://www.aemet.es/imagenes_gcd/noticias/imagen_noticia_detalle/2016/01/fotometro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6" y="1447800"/>
            <a:ext cx="7219787"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990600" y="973414"/>
            <a:ext cx="4953000" cy="477054"/>
          </a:xfrm>
          <a:prstGeom prst="rect">
            <a:avLst/>
          </a:prstGeom>
          <a:noFill/>
        </p:spPr>
        <p:txBody>
          <a:bodyPr wrap="square" rtlCol="0">
            <a:spAutoFit/>
          </a:bodyPr>
          <a:lstStyle/>
          <a:p>
            <a:r>
              <a:rPr lang="es-EC" sz="2500" dirty="0" smtClean="0"/>
              <a:t>Que es el INAMHI?</a:t>
            </a:r>
            <a:endParaRPr lang="es-EC" sz="2500" dirty="0"/>
          </a:p>
        </p:txBody>
      </p:sp>
      <p:sp>
        <p:nvSpPr>
          <p:cNvPr id="5" name="AutoShape 12" descr="Resultado de imagen para logo inam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30" name="Picture 14" descr="http://geoportal.ciifen.org/media/filer_public_thumbnails/filer_public/0f/65/0f65d9aa-38c3-43fc-a817-134c269d2c00/inamhi-ecua.png__284x116_q85_crop_subsampling-2_upsca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5" y="160338"/>
            <a:ext cx="1457327" cy="59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PROBLEMA</a:t>
            </a:r>
            <a:endParaRPr lang="es-ES" sz="2600" b="1" dirty="0">
              <a:solidFill>
                <a:schemeClr val="bg1"/>
              </a:solidFill>
            </a:endParaRPr>
          </a:p>
        </p:txBody>
      </p:sp>
      <p:graphicFrame>
        <p:nvGraphicFramePr>
          <p:cNvPr id="2" name="1 Diagrama"/>
          <p:cNvGraphicFramePr/>
          <p:nvPr>
            <p:extLst>
              <p:ext uri="{D42A27DB-BD31-4B8C-83A1-F6EECF244321}">
                <p14:modId xmlns:p14="http://schemas.microsoft.com/office/powerpoint/2010/main" val="1481318045"/>
              </p:ext>
            </p:extLst>
          </p:nvPr>
        </p:nvGraphicFramePr>
        <p:xfrm>
          <a:off x="990600" y="1295400"/>
          <a:ext cx="7010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http://geoportal.ciifen.org/media/filer_public_thumbnails/filer_public/0f/65/0f65d9aa-38c3-43fc-a817-134c269d2c00/inamhi-ecua.png__284x116_q85_crop_subsampling-2_upscal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352800"/>
            <a:ext cx="2247900" cy="91815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s://www.superteachertools.net/jeopardyx/uploads/20140423/colorful-ciphers-numbers-digits-colourful-cyphers-serif-three-dimensional-uppercase-represented-typographical-illustration-33779300.jpg"/>
          <p:cNvPicPr/>
          <p:nvPr/>
        </p:nvPicPr>
        <p:blipFill rotWithShape="1">
          <a:blip r:embed="rId9" cstate="print">
            <a:extLst>
              <a:ext uri="{28A0092B-C50C-407E-A947-70E740481C1C}">
                <a14:useLocalDpi xmlns:a14="http://schemas.microsoft.com/office/drawing/2010/main" val="0"/>
              </a:ext>
            </a:extLst>
          </a:blip>
          <a:srcRect l="5292" t="6894" r="68777" b="55832"/>
          <a:stretch/>
        </p:blipFill>
        <p:spPr bwMode="auto">
          <a:xfrm>
            <a:off x="7620000" y="2826675"/>
            <a:ext cx="685800" cy="961390"/>
          </a:xfrm>
          <a:prstGeom prst="rect">
            <a:avLst/>
          </a:prstGeom>
          <a:noFill/>
          <a:ln>
            <a:noFill/>
          </a:ln>
          <a:extLst>
            <a:ext uri="{53640926-AAD7-44D8-BBD7-CCE9431645EC}">
              <a14:shadowObscured xmlns:a14="http://schemas.microsoft.com/office/drawing/2010/main"/>
            </a:ext>
          </a:extLst>
        </p:spPr>
      </p:pic>
      <p:pic>
        <p:nvPicPr>
          <p:cNvPr id="7" name="Imagen 6" descr="https://www.superteachertools.net/jeopardyx/uploads/20140423/colorful-ciphers-numbers-digits-colourful-cyphers-serif-three-dimensional-uppercase-represented-typographical-illustration-33779300.jpg"/>
          <p:cNvPicPr/>
          <p:nvPr/>
        </p:nvPicPr>
        <p:blipFill rotWithShape="1">
          <a:blip r:embed="rId10" cstate="print">
            <a:extLst>
              <a:ext uri="{28A0092B-C50C-407E-A947-70E740481C1C}">
                <a14:useLocalDpi xmlns:a14="http://schemas.microsoft.com/office/drawing/2010/main" val="0"/>
              </a:ext>
            </a:extLst>
          </a:blip>
          <a:srcRect l="34928" t="7111" r="38247" b="54738"/>
          <a:stretch/>
        </p:blipFill>
        <p:spPr bwMode="auto">
          <a:xfrm>
            <a:off x="7010400" y="5257800"/>
            <a:ext cx="723900" cy="923925"/>
          </a:xfrm>
          <a:prstGeom prst="rect">
            <a:avLst/>
          </a:prstGeom>
          <a:noFill/>
          <a:ln>
            <a:noFill/>
          </a:ln>
          <a:extLst>
            <a:ext uri="{53640926-AAD7-44D8-BBD7-CCE9431645EC}">
              <a14:shadowObscured xmlns:a14="http://schemas.microsoft.com/office/drawing/2010/main"/>
            </a:ext>
          </a:extLst>
        </p:spPr>
      </p:pic>
      <p:pic>
        <p:nvPicPr>
          <p:cNvPr id="8" name="Imagen 7" descr="https://www.superteachertools.net/jeopardyx/uploads/20140423/colorful-ciphers-numbers-digits-colourful-cyphers-serif-three-dimensional-uppercase-represented-typographical-illustration-33779300.jpg"/>
          <p:cNvPicPr/>
          <p:nvPr/>
        </p:nvPicPr>
        <p:blipFill rotWithShape="1">
          <a:blip r:embed="rId11" cstate="print">
            <a:extLst>
              <a:ext uri="{28A0092B-C50C-407E-A947-70E740481C1C}">
                <a14:useLocalDpi xmlns:a14="http://schemas.microsoft.com/office/drawing/2010/main" val="0"/>
              </a:ext>
            </a:extLst>
          </a:blip>
          <a:srcRect l="67386" t="6436" r="6504" b="54946"/>
          <a:stretch/>
        </p:blipFill>
        <p:spPr bwMode="auto">
          <a:xfrm>
            <a:off x="1447800" y="5153025"/>
            <a:ext cx="609600" cy="942975"/>
          </a:xfrm>
          <a:prstGeom prst="rect">
            <a:avLst/>
          </a:prstGeom>
          <a:noFill/>
          <a:ln>
            <a:noFill/>
          </a:ln>
          <a:extLst>
            <a:ext uri="{53640926-AAD7-44D8-BBD7-CCE9431645EC}">
              <a14:shadowObscured xmlns:a14="http://schemas.microsoft.com/office/drawing/2010/main"/>
            </a:ext>
          </a:extLst>
        </p:spPr>
      </p:pic>
      <p:pic>
        <p:nvPicPr>
          <p:cNvPr id="9" name="Imagen 8" descr="https://www.superteachertools.net/jeopardyx/uploads/20140423/colorful-ciphers-numbers-digits-colourful-cyphers-serif-three-dimensional-uppercase-represented-typographical-illustration-33779300.jpg"/>
          <p:cNvPicPr/>
          <p:nvPr/>
        </p:nvPicPr>
        <p:blipFill rotWithShape="1">
          <a:blip r:embed="rId12" cstate="print">
            <a:extLst>
              <a:ext uri="{28A0092B-C50C-407E-A947-70E740481C1C}">
                <a14:useLocalDpi xmlns:a14="http://schemas.microsoft.com/office/drawing/2010/main" val="0"/>
              </a:ext>
            </a:extLst>
          </a:blip>
          <a:srcRect l="17640" t="47400" r="53781" b="15109"/>
          <a:stretch/>
        </p:blipFill>
        <p:spPr bwMode="auto">
          <a:xfrm>
            <a:off x="838200" y="2826675"/>
            <a:ext cx="609600" cy="935645"/>
          </a:xfrm>
          <a:prstGeom prst="rect">
            <a:avLst/>
          </a:prstGeom>
          <a:noFill/>
          <a:ln>
            <a:noFill/>
          </a:ln>
          <a:extLst>
            <a:ext uri="{53640926-AAD7-44D8-BBD7-CCE9431645EC}">
              <a14:shadowObscured xmlns:a14="http://schemas.microsoft.com/office/drawing/2010/main"/>
            </a:ext>
          </a:extLst>
        </p:spPr>
      </p:pic>
      <p:pic>
        <p:nvPicPr>
          <p:cNvPr id="10" name="Imagen 9" descr="https://www.superteachertools.net/jeopardyx/uploads/20140423/colorful-ciphers-numbers-digits-colourful-cyphers-serif-three-dimensional-uppercase-represented-typographical-illustration-33779300.jpg"/>
          <p:cNvPicPr/>
          <p:nvPr/>
        </p:nvPicPr>
        <p:blipFill rotWithShape="1">
          <a:blip r:embed="rId13" cstate="print">
            <a:extLst>
              <a:ext uri="{28A0092B-C50C-407E-A947-70E740481C1C}">
                <a14:useLocalDpi xmlns:a14="http://schemas.microsoft.com/office/drawing/2010/main" val="0"/>
              </a:ext>
            </a:extLst>
          </a:blip>
          <a:srcRect l="53980" t="48047" r="20258" b="12729"/>
          <a:stretch/>
        </p:blipFill>
        <p:spPr bwMode="auto">
          <a:xfrm>
            <a:off x="2667000" y="1144585"/>
            <a:ext cx="609600" cy="9278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60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OBJETIVOS</a:t>
            </a:r>
            <a:endParaRPr lang="es-ES" sz="2600" b="1" noProof="0" dirty="0">
              <a:solidFill>
                <a:schemeClr val="bg1"/>
              </a:solidFill>
            </a:endParaRPr>
          </a:p>
        </p:txBody>
      </p:sp>
      <p:graphicFrame>
        <p:nvGraphicFramePr>
          <p:cNvPr id="3" name="Diagrama 2"/>
          <p:cNvGraphicFramePr/>
          <p:nvPr>
            <p:extLst>
              <p:ext uri="{D42A27DB-BD31-4B8C-83A1-F6EECF244321}">
                <p14:modId xmlns:p14="http://schemas.microsoft.com/office/powerpoint/2010/main" val="3785852792"/>
              </p:ext>
            </p:extLst>
          </p:nvPr>
        </p:nvGraphicFramePr>
        <p:xfrm>
          <a:off x="419100" y="6858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p:nvPr/>
        </p:nvPicPr>
        <p:blipFill rotWithShape="1">
          <a:blip r:embed="rId8"/>
          <a:srcRect l="589" t="10668" r="2281" b="23865"/>
          <a:stretch/>
        </p:blipFill>
        <p:spPr bwMode="auto">
          <a:xfrm>
            <a:off x="238124" y="3028950"/>
            <a:ext cx="8524875"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5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noProof="0" dirty="0" smtClean="0">
                <a:solidFill>
                  <a:schemeClr val="bg1"/>
                </a:solidFill>
              </a:rPr>
              <a:t>Objetivos Específicos</a:t>
            </a:r>
            <a:endParaRPr lang="es-ES" sz="2600" b="1" noProof="0" dirty="0">
              <a:solidFill>
                <a:schemeClr val="bg1"/>
              </a:solidFill>
            </a:endParaRPr>
          </a:p>
        </p:txBody>
      </p:sp>
      <p:graphicFrame>
        <p:nvGraphicFramePr>
          <p:cNvPr id="2" name="Diagrama 1"/>
          <p:cNvGraphicFramePr/>
          <p:nvPr>
            <p:extLst>
              <p:ext uri="{D42A27DB-BD31-4B8C-83A1-F6EECF244321}">
                <p14:modId xmlns:p14="http://schemas.microsoft.com/office/powerpoint/2010/main" val="4130814030"/>
              </p:ext>
            </p:extLst>
          </p:nvPr>
        </p:nvGraphicFramePr>
        <p:xfrm>
          <a:off x="609600" y="1143000"/>
          <a:ext cx="4953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http://fotos.lahora.com.ec/cache/9/98/989/9891/el-nino-juega-con-el-clima-de-quito-2016016090753-989146547c0532658cb155eeb54f206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4267200"/>
            <a:ext cx="2127250" cy="142029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d3gnp09177mxuh.cloudfront.net/tech-page-images/jav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2819400"/>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s-media-cache-ak0.pinimg.com/236x/58/cb/47/58cb4729bc3de5f8cafc02d90fbc6e5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3052762"/>
            <a:ext cx="77152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3.bp.blogspot.com/-LOTkmId64iw/T-zkt6BHoaI/AAAAAAAAAAk/EavFyWr7spA/s500/20090309-RU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7149" y="3131081"/>
            <a:ext cx="874766" cy="77416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s://ofimaticaiiuniviavirtual.files.wordpress.com/2014/03/inventarios_11598045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77020" y="1235075"/>
            <a:ext cx="2570047" cy="181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4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610600" cy="639762"/>
          </a:xfrm>
          <a:solidFill>
            <a:schemeClr val="accent2"/>
          </a:solidFill>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s-ES" sz="2600" b="1" dirty="0" smtClean="0">
                <a:solidFill>
                  <a:schemeClr val="bg1"/>
                </a:solidFill>
              </a:rPr>
              <a:t>JUSTIFICACIÓN</a:t>
            </a:r>
            <a:r>
              <a:rPr lang="en-US" sz="2600" b="1" dirty="0" smtClean="0">
                <a:solidFill>
                  <a:schemeClr val="bg1"/>
                </a:solidFill>
              </a:rPr>
              <a:t> E </a:t>
            </a:r>
            <a:r>
              <a:rPr lang="es-ES" sz="2600" b="1" dirty="0" smtClean="0">
                <a:solidFill>
                  <a:schemeClr val="bg1"/>
                </a:solidFill>
              </a:rPr>
              <a:t>IMPORTANCIA</a:t>
            </a:r>
            <a:endParaRPr lang="es-ES" sz="2600" b="1" dirty="0">
              <a:solidFill>
                <a:schemeClr val="bg1"/>
              </a:solidFill>
            </a:endParaRPr>
          </a:p>
        </p:txBody>
      </p:sp>
      <p:graphicFrame>
        <p:nvGraphicFramePr>
          <p:cNvPr id="16" name="15 Diagrama"/>
          <p:cNvGraphicFramePr/>
          <p:nvPr>
            <p:extLst>
              <p:ext uri="{D42A27DB-BD31-4B8C-83A1-F6EECF244321}">
                <p14:modId xmlns:p14="http://schemas.microsoft.com/office/powerpoint/2010/main" val="3844164045"/>
              </p:ext>
            </p:extLst>
          </p:nvPr>
        </p:nvGraphicFramePr>
        <p:xfrm>
          <a:off x="457200" y="1143000"/>
          <a:ext cx="7848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5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orma de ond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8891</TotalTime>
  <Words>805</Words>
  <Application>Microsoft Office PowerPoint</Application>
  <PresentationFormat>Presentación en pantalla (4:3)</PresentationFormat>
  <Paragraphs>214</Paragraphs>
  <Slides>39</Slides>
  <Notes>39</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39</vt:i4>
      </vt:variant>
    </vt:vector>
  </HeadingPairs>
  <TitlesOfParts>
    <vt:vector size="49" baseType="lpstr">
      <vt:lpstr>Arial</vt:lpstr>
      <vt:lpstr>Calibri</vt:lpstr>
      <vt:lpstr>Candara</vt:lpstr>
      <vt:lpstr>Century Schoolbook</vt:lpstr>
      <vt:lpstr>Symbol</vt:lpstr>
      <vt:lpstr>Times New Roman</vt:lpstr>
      <vt:lpstr>Wingdings</vt:lpstr>
      <vt:lpstr>Wingdings 2</vt:lpstr>
      <vt:lpstr>Forma de onda</vt:lpstr>
      <vt:lpstr>Oriel</vt:lpstr>
      <vt:lpstr>Presentación de PowerPoint</vt:lpstr>
      <vt:lpstr>AGENDA</vt:lpstr>
      <vt:lpstr>Presentación de PowerPoint</vt:lpstr>
      <vt:lpstr>introducción</vt:lpstr>
      <vt:lpstr>INAMHI</vt:lpstr>
      <vt:lpstr>PROBLEMA</vt:lpstr>
      <vt:lpstr>OBJETIVOS</vt:lpstr>
      <vt:lpstr>Objetivos Específicos</vt:lpstr>
      <vt:lpstr>JUSTIFICACIÓN E IMPORTANCIA</vt:lpstr>
      <vt:lpstr>ALCANCE</vt:lpstr>
      <vt:lpstr>Presentación de PowerPoint</vt:lpstr>
      <vt:lpstr>RUP</vt:lpstr>
      <vt:lpstr>RUP</vt:lpstr>
      <vt:lpstr>JEE</vt:lpstr>
      <vt:lpstr>SPRING</vt:lpstr>
      <vt:lpstr>MAVEN</vt:lpstr>
      <vt:lpstr>Presentación de PowerPoint</vt:lpstr>
      <vt:lpstr>Elementos</vt:lpstr>
      <vt:lpstr>Requerimientos Funcionales</vt:lpstr>
      <vt:lpstr>F1: Gestionar Usuarios</vt:lpstr>
      <vt:lpstr>F2: Gestionar Órdenes de Trabajo</vt:lpstr>
      <vt:lpstr>F3: Gestionar Elementos</vt:lpstr>
      <vt:lpstr>F4: Gestionar Solicitudes de Elementos</vt:lpstr>
      <vt:lpstr>Diagrama de Clases</vt:lpstr>
      <vt:lpstr>PDM</vt:lpstr>
      <vt:lpstr>Requerimientos No Funcionales</vt:lpstr>
      <vt:lpstr>Presentación de PowerPoint</vt:lpstr>
      <vt:lpstr>Capas del Sistema</vt:lpstr>
      <vt:lpstr>MVC</vt:lpstr>
      <vt:lpstr>MVC</vt:lpstr>
      <vt:lpstr>MVC</vt:lpstr>
      <vt:lpstr>Paquetes de Diseño</vt:lpstr>
      <vt:lpstr>Vista de Despliegue</vt:lpstr>
      <vt:lpstr>Presentación de PowerPoint</vt:lpstr>
      <vt:lpstr>Conclusiones</vt:lpstr>
      <vt:lpstr>Conclusiones</vt:lpstr>
      <vt:lpstr>Recomendaciones</vt:lpstr>
      <vt:lpstr>Recomendaciones</vt:lpstr>
      <vt:lpstr>Presentación de PowerPoint</vt:lpstr>
    </vt:vector>
  </TitlesOfParts>
  <Company>COBISCORP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Irma Suntasig</dc:creator>
  <cp:lastModifiedBy>jojo</cp:lastModifiedBy>
  <cp:revision>335</cp:revision>
  <cp:lastPrinted>2015-05-18T02:27:24Z</cp:lastPrinted>
  <dcterms:created xsi:type="dcterms:W3CDTF">2014-06-05T19:30:05Z</dcterms:created>
  <dcterms:modified xsi:type="dcterms:W3CDTF">2016-08-15T20:34:07Z</dcterms:modified>
</cp:coreProperties>
</file>